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0.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handoutMasterIdLst>
    <p:handoutMasterId r:id="rId23"/>
  </p:handoutMasterIdLst>
  <p:sldIdLst>
    <p:sldId id="259" r:id="rId2"/>
    <p:sldId id="260" r:id="rId3"/>
    <p:sldId id="261" r:id="rId4"/>
    <p:sldId id="262" r:id="rId5"/>
    <p:sldId id="263" r:id="rId6"/>
    <p:sldId id="277" r:id="rId7"/>
    <p:sldId id="268" r:id="rId8"/>
    <p:sldId id="269" r:id="rId9"/>
    <p:sldId id="270" r:id="rId10"/>
    <p:sldId id="271" r:id="rId11"/>
    <p:sldId id="264" r:id="rId12"/>
    <p:sldId id="265" r:id="rId13"/>
    <p:sldId id="266" r:id="rId14"/>
    <p:sldId id="267" r:id="rId15"/>
    <p:sldId id="272" r:id="rId16"/>
    <p:sldId id="273" r:id="rId17"/>
    <p:sldId id="274" r:id="rId18"/>
    <p:sldId id="275" r:id="rId19"/>
    <p:sldId id="276" r:id="rId20"/>
    <p:sldId id="426" r:id="rId21"/>
  </p:sldIdLst>
  <p:sldSz cx="12192000" cy="6858000"/>
  <p:notesSz cx="6858000" cy="9144000"/>
  <p:embeddedFontLst>
    <p:embeddedFont>
      <p:font typeface="GenRyuMin JP H" panose="02020900000000000000" pitchFamily="18" charset="-128"/>
      <p:bold r:id="rId24"/>
    </p:embeddedFont>
    <p:embeddedFont>
      <p:font typeface="GenRyuMin JP L" panose="02020300000000000000" pitchFamily="18" charset="-128"/>
      <p:regular r:id="rId25"/>
    </p:embeddedFont>
    <p:embeddedFont>
      <p:font typeface="微软雅黑" panose="020B0503020204020204" pitchFamily="34" charset="-122"/>
      <p:regular r:id="rId26"/>
      <p:bold r:id="rId27"/>
    </p:embeddedFont>
    <p:embeddedFont>
      <p:font typeface="微软雅黑 Light" panose="020B0502040204020203" pitchFamily="34" charset="-122"/>
      <p:regular r:id="rId2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5" userDrawn="1">
          <p15:clr>
            <a:srgbClr val="A4A3A4"/>
          </p15:clr>
        </p15:guide>
        <p15:guide id="2" pos="7242" userDrawn="1">
          <p15:clr>
            <a:srgbClr val="A4A3A4"/>
          </p15:clr>
        </p15:guide>
        <p15:guide id="3" orient="horz" pos="346" userDrawn="1">
          <p15:clr>
            <a:srgbClr val="A4A3A4"/>
          </p15:clr>
        </p15:guide>
        <p15:guide id="4" orient="horz" pos="3974" userDrawn="1">
          <p15:clr>
            <a:srgbClr val="A4A3A4"/>
          </p15:clr>
        </p15:guide>
        <p15:guide id="5" orient="horz" pos="663" userDrawn="1">
          <p15:clr>
            <a:srgbClr val="A4A3A4"/>
          </p15:clr>
        </p15:guide>
        <p15:guide id="6" orient="horz" pos="1842" userDrawn="1">
          <p15:clr>
            <a:srgbClr val="A4A3A4"/>
          </p15:clr>
        </p15:guide>
        <p15:guide id="7" orient="horz" pos="22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E18"/>
    <a:srgbClr val="2190FD"/>
    <a:srgbClr val="3D72C1"/>
    <a:srgbClr val="D62627"/>
    <a:srgbClr val="F9BC5A"/>
    <a:srgbClr val="21262A"/>
    <a:srgbClr val="73EBC8"/>
    <a:srgbClr val="34D6C2"/>
    <a:srgbClr val="F47D9B"/>
    <a:srgbClr val="43CE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6115" autoAdjust="0"/>
  </p:normalViewPr>
  <p:slideViewPr>
    <p:cSldViewPr snapToGrid="0" showGuides="1">
      <p:cViewPr varScale="1">
        <p:scale>
          <a:sx n="95" d="100"/>
          <a:sy n="95" d="100"/>
        </p:scale>
        <p:origin x="72" y="547"/>
      </p:cViewPr>
      <p:guideLst>
        <p:guide pos="415"/>
        <p:guide pos="7242"/>
        <p:guide orient="horz" pos="346"/>
        <p:guide orient="horz" pos="3974"/>
        <p:guide orient="horz" pos="663"/>
        <p:guide orient="horz" pos="1842"/>
        <p:guide orient="horz" pos="2296"/>
      </p:guideLst>
    </p:cSldViewPr>
  </p:slideViewPr>
  <p:notesTextViewPr>
    <p:cViewPr>
      <p:scale>
        <a:sx n="1" d="1"/>
        <a:sy n="1" d="1"/>
      </p:scale>
      <p:origin x="0" y="0"/>
    </p:cViewPr>
  </p:notesTextViewPr>
  <p:sorterViewPr>
    <p:cViewPr>
      <p:scale>
        <a:sx n="111" d="100"/>
        <a:sy n="111" d="100"/>
      </p:scale>
      <p:origin x="0" y="0"/>
    </p:cViewPr>
  </p:sorterViewPr>
  <p:notesViewPr>
    <p:cSldViewPr snapToGrid="0" showGuides="1">
      <p:cViewPr varScale="1">
        <p:scale>
          <a:sx n="88" d="100"/>
          <a:sy n="88" d="100"/>
        </p:scale>
        <p:origin x="1531" y="9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87481317864159"/>
          <c:y val="3.1987983325948849E-2"/>
          <c:w val="0.8672017116220212"/>
          <c:h val="0.93602403334810225"/>
        </c:manualLayout>
      </c:layout>
      <c:barChart>
        <c:barDir val="bar"/>
        <c:grouping val="clustered"/>
        <c:varyColors val="0"/>
        <c:ser>
          <c:idx val="0"/>
          <c:order val="0"/>
          <c:tx>
            <c:strRef>
              <c:f>Sheet1!$B$1</c:f>
              <c:strCache>
                <c:ptCount val="1"/>
                <c:pt idx="0">
                  <c:v>系列 1</c:v>
                </c:pt>
              </c:strCache>
            </c:strRef>
          </c:tx>
          <c:spPr>
            <a:solidFill>
              <a:schemeClr val="accent4"/>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07E-42BD-ACA0-3F246A084DEE}"/>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07E-42BD-ACA0-3F246A084DEE}"/>
            </c:ext>
          </c:extLst>
        </c:ser>
        <c:ser>
          <c:idx val="2"/>
          <c:order val="2"/>
          <c:tx>
            <c:strRef>
              <c:f>Sheet1!$D$1</c:f>
              <c:strCache>
                <c:ptCount val="1"/>
                <c:pt idx="0">
                  <c:v>系列 3</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07E-42BD-ACA0-3F246A084DEE}"/>
            </c:ext>
          </c:extLst>
        </c:ser>
        <c:dLbls>
          <c:showLegendKey val="0"/>
          <c:showVal val="0"/>
          <c:showCatName val="0"/>
          <c:showSerName val="0"/>
          <c:showPercent val="0"/>
          <c:showBubbleSize val="0"/>
        </c:dLbls>
        <c:gapWidth val="282"/>
        <c:axId val="1250635312"/>
        <c:axId val="1250625328"/>
      </c:barChart>
      <c:catAx>
        <c:axId val="125063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zh-CN"/>
          </a:p>
        </c:txPr>
        <c:crossAx val="1250625328"/>
        <c:crosses val="autoZero"/>
        <c:auto val="1"/>
        <c:lblAlgn val="ctr"/>
        <c:lblOffset val="100"/>
        <c:noMultiLvlLbl val="0"/>
      </c:catAx>
      <c:valAx>
        <c:axId val="1250625328"/>
        <c:scaling>
          <c:orientation val="minMax"/>
          <c:max val="5"/>
        </c:scaling>
        <c:delete val="1"/>
        <c:axPos val="b"/>
        <c:numFmt formatCode="General" sourceLinked="1"/>
        <c:majorTickMark val="none"/>
        <c:minorTickMark val="none"/>
        <c:tickLblPos val="nextTo"/>
        <c:crossAx val="125063531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3"/>
            </a:solidFill>
            <a:ln>
              <a:noFill/>
            </a:ln>
            <a:effectLst/>
          </c:spPr>
          <c:invertIfNegative val="0"/>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General</c:formatCode>
                <c:ptCount val="12"/>
                <c:pt idx="0">
                  <c:v>0.4</c:v>
                </c:pt>
                <c:pt idx="1">
                  <c:v>2.5</c:v>
                </c:pt>
                <c:pt idx="2">
                  <c:v>0.4</c:v>
                </c:pt>
                <c:pt idx="3">
                  <c:v>2.1</c:v>
                </c:pt>
                <c:pt idx="4">
                  <c:v>1.2</c:v>
                </c:pt>
                <c:pt idx="5">
                  <c:v>2.2999999999999998</c:v>
                </c:pt>
                <c:pt idx="6">
                  <c:v>1.4</c:v>
                </c:pt>
                <c:pt idx="7">
                  <c:v>0.4</c:v>
                </c:pt>
                <c:pt idx="8">
                  <c:v>1.3</c:v>
                </c:pt>
                <c:pt idx="9">
                  <c:v>0.5</c:v>
                </c:pt>
                <c:pt idx="10">
                  <c:v>1.6</c:v>
                </c:pt>
                <c:pt idx="11">
                  <c:v>0.9</c:v>
                </c:pt>
              </c:numCache>
            </c:numRef>
          </c:val>
          <c:extLst>
            <c:ext xmlns:c16="http://schemas.microsoft.com/office/drawing/2014/chart" uri="{C3380CC4-5D6E-409C-BE32-E72D297353CC}">
              <c16:uniqueId val="{00000000-3DAE-4673-80CB-801A8BC50B16}"/>
            </c:ext>
          </c:extLst>
        </c:ser>
        <c:ser>
          <c:idx val="1"/>
          <c:order val="1"/>
          <c:tx>
            <c:strRef>
              <c:f>Sheet1!$C$1</c:f>
              <c:strCache>
                <c:ptCount val="1"/>
                <c:pt idx="0">
                  <c:v>系列 2</c:v>
                </c:pt>
              </c:strCache>
            </c:strRef>
          </c:tx>
          <c:spPr>
            <a:solidFill>
              <a:schemeClr val="accent1"/>
            </a:solidFill>
            <a:ln>
              <a:noFill/>
            </a:ln>
            <a:effectLst/>
          </c:spPr>
          <c:invertIfNegative val="0"/>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General</c:formatCode>
                <c:ptCount val="12"/>
                <c:pt idx="0">
                  <c:v>2.4</c:v>
                </c:pt>
                <c:pt idx="1">
                  <c:v>1.6</c:v>
                </c:pt>
                <c:pt idx="2">
                  <c:v>1.8</c:v>
                </c:pt>
                <c:pt idx="3">
                  <c:v>0.4</c:v>
                </c:pt>
                <c:pt idx="4">
                  <c:v>0.5</c:v>
                </c:pt>
                <c:pt idx="5">
                  <c:v>2.2999999999999998</c:v>
                </c:pt>
                <c:pt idx="6">
                  <c:v>1.5</c:v>
                </c:pt>
                <c:pt idx="7">
                  <c:v>0.4</c:v>
                </c:pt>
                <c:pt idx="8">
                  <c:v>1.4</c:v>
                </c:pt>
                <c:pt idx="9">
                  <c:v>0.5</c:v>
                </c:pt>
                <c:pt idx="10">
                  <c:v>0.7</c:v>
                </c:pt>
                <c:pt idx="11">
                  <c:v>1.3</c:v>
                </c:pt>
              </c:numCache>
            </c:numRef>
          </c:val>
          <c:extLst>
            <c:ext xmlns:c16="http://schemas.microsoft.com/office/drawing/2014/chart" uri="{C3380CC4-5D6E-409C-BE32-E72D297353CC}">
              <c16:uniqueId val="{00000001-3DAE-4673-80CB-801A8BC50B16}"/>
            </c:ext>
          </c:extLst>
        </c:ser>
        <c:dLbls>
          <c:showLegendKey val="0"/>
          <c:showVal val="0"/>
          <c:showCatName val="0"/>
          <c:showSerName val="0"/>
          <c:showPercent val="0"/>
          <c:showBubbleSize val="0"/>
        </c:dLbls>
        <c:gapWidth val="219"/>
        <c:overlap val="-4"/>
        <c:axId val="35773119"/>
        <c:axId val="199533285"/>
      </c:barChart>
      <c:catAx>
        <c:axId val="3577311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等线" panose="02010600030101010101" charset="-122"/>
                <a:ea typeface="等线" panose="02010600030101010101" charset="-122"/>
                <a:cs typeface="等线" panose="02010600030101010101" charset="-122"/>
                <a:sym typeface="等线" panose="02010600030101010101" charset="-122"/>
              </a:defRPr>
            </a:pPr>
            <a:endParaRPr lang="zh-CN"/>
          </a:p>
        </c:txPr>
        <c:crossAx val="199533285"/>
        <c:crosses val="autoZero"/>
        <c:auto val="1"/>
        <c:lblAlgn val="ctr"/>
        <c:lblOffset val="100"/>
        <c:noMultiLvlLbl val="0"/>
      </c:catAx>
      <c:valAx>
        <c:axId val="19953328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等线" panose="02010600030101010101" charset="-122"/>
                <a:ea typeface="等线" panose="02010600030101010101" charset="-122"/>
                <a:cs typeface="等线" panose="02010600030101010101" charset="-122"/>
                <a:sym typeface="等线" panose="02010600030101010101" charset="-122"/>
              </a:defRPr>
            </a:pPr>
            <a:endParaRPr lang="zh-CN"/>
          </a:p>
        </c:txPr>
        <c:crossAx val="35773119"/>
        <c:crosses val="autoZero"/>
        <c:crossBetween val="between"/>
      </c:valAx>
      <c:spPr>
        <a:noFill/>
        <a:ln>
          <a:noFill/>
        </a:ln>
        <a:effectLst/>
      </c:spPr>
    </c:plotArea>
    <c:plotVisOnly val="1"/>
    <c:dispBlanksAs val="gap"/>
    <c:showDLblsOverMax val="0"/>
  </c:chart>
  <c:spPr>
    <a:noFill/>
    <a:ln>
      <a:noFill/>
    </a:ln>
    <a:effectLst/>
  </c:spPr>
  <c:txPr>
    <a:bodyPr/>
    <a:lstStyle/>
    <a:p>
      <a:pPr>
        <a:defRPr lang="zh-CN" b="1">
          <a:latin typeface="等线" panose="02010600030101010101" charset="-122"/>
          <a:ea typeface="等线" panose="02010600030101010101" charset="-122"/>
          <a:cs typeface="等线" panose="02010600030101010101" charset="-122"/>
          <a:sym typeface="等线" panose="02010600030101010101"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201AD86-87C1-F34F-A570-94653B2133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dirty="0">
              <a:latin typeface="微软雅黑" panose="020B0503020204020204" pitchFamily="34" charset="-122"/>
              <a:ea typeface="微软雅黑" panose="020B0503020204020204" pitchFamily="34" charset="-122"/>
            </a:endParaRPr>
          </a:p>
        </p:txBody>
      </p:sp>
      <p:sp>
        <p:nvSpPr>
          <p:cNvPr id="3" name="日期占位符 2">
            <a:extLst>
              <a:ext uri="{FF2B5EF4-FFF2-40B4-BE49-F238E27FC236}">
                <a16:creationId xmlns:a16="http://schemas.microsoft.com/office/drawing/2014/main" id="{9983CAC2-274D-AA49-9273-0BB99AAEE7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8D4BB7-ADC9-E64E-AAAA-DB1E10F7C241}" type="datetimeFigureOut">
              <a:rPr kumimoji="1" lang="zh-CN" altLang="en-US" smtClean="0">
                <a:latin typeface="微软雅黑" panose="020B0503020204020204" pitchFamily="34" charset="-122"/>
                <a:ea typeface="微软雅黑" panose="020B0503020204020204" pitchFamily="34" charset="-122"/>
              </a:rPr>
              <a:t>2022/8/3</a:t>
            </a:fld>
            <a:endParaRPr kumimoji="1" lang="zh-CN" altLang="en-US" dirty="0">
              <a:latin typeface="微软雅黑" panose="020B0503020204020204" pitchFamily="34" charset="-122"/>
              <a:ea typeface="微软雅黑" panose="020B0503020204020204" pitchFamily="34" charset="-122"/>
            </a:endParaRPr>
          </a:p>
        </p:txBody>
      </p:sp>
      <p:sp>
        <p:nvSpPr>
          <p:cNvPr id="4" name="页脚占位符 3">
            <a:extLst>
              <a:ext uri="{FF2B5EF4-FFF2-40B4-BE49-F238E27FC236}">
                <a16:creationId xmlns:a16="http://schemas.microsoft.com/office/drawing/2014/main" id="{A5DFFCAF-3164-5B4A-A7AA-1F95C1C808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dirty="0">
              <a:latin typeface="微软雅黑" panose="020B0503020204020204" pitchFamily="34" charset="-122"/>
              <a:ea typeface="微软雅黑" panose="020B0503020204020204" pitchFamily="34" charset="-122"/>
            </a:endParaRPr>
          </a:p>
        </p:txBody>
      </p:sp>
      <p:sp>
        <p:nvSpPr>
          <p:cNvPr id="5" name="灯片编号占位符 4">
            <a:extLst>
              <a:ext uri="{FF2B5EF4-FFF2-40B4-BE49-F238E27FC236}">
                <a16:creationId xmlns:a16="http://schemas.microsoft.com/office/drawing/2014/main" id="{2C173253-261F-124A-8FD0-6B2BCD6E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BD9CB6-B921-3743-B681-02986F8A8226}" type="slidenum">
              <a:rPr kumimoji="1" lang="zh-CN" altLang="en-US" smtClean="0">
                <a:latin typeface="微软雅黑" panose="020B0503020204020204" pitchFamily="34" charset="-122"/>
                <a:ea typeface="微软雅黑" panose="020B0503020204020204" pitchFamily="34" charset="-122"/>
              </a:rPr>
              <a:t>‹#›</a:t>
            </a:fld>
            <a:endParaRPr kumimoji="1"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07726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7BB30C6B-F34A-4F02-BACE-D18C28E3B70A}" type="datetimeFigureOut">
              <a:rPr lang="zh-CN" altLang="en-US" smtClean="0"/>
              <a:pPr/>
              <a:t>2022/8/3</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175DD2B1-1A58-4FDB-AD54-64407EF7A1E7}" type="slidenum">
              <a:rPr lang="zh-CN" altLang="en-US" smtClean="0"/>
              <a:pPr/>
              <a:t>‹#›</a:t>
            </a:fld>
            <a:endParaRPr lang="zh-CN" altLang="en-US" dirty="0"/>
          </a:p>
        </p:txBody>
      </p:sp>
    </p:spTree>
    <p:extLst>
      <p:ext uri="{BB962C8B-B14F-4D97-AF65-F5344CB8AC3E}">
        <p14:creationId xmlns:p14="http://schemas.microsoft.com/office/powerpoint/2010/main" val="383071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png"/><Relationship Id="rId18" Type="http://schemas.microsoft.com/office/2007/relationships/hdphoto" Target="../media/hdphoto3.wdp"/><Relationship Id="rId3" Type="http://schemas.openxmlformats.org/officeDocument/2006/relationships/tags" Target="../tags/tag3.xml"/><Relationship Id="rId21" Type="http://schemas.openxmlformats.org/officeDocument/2006/relationships/image" Target="../media/image7.png"/><Relationship Id="rId7" Type="http://schemas.openxmlformats.org/officeDocument/2006/relationships/tags" Target="../tags/tag7.xml"/><Relationship Id="rId12" Type="http://schemas.openxmlformats.org/officeDocument/2006/relationships/image" Target="../media/image1.png"/><Relationship Id="rId17" Type="http://schemas.openxmlformats.org/officeDocument/2006/relationships/image" Target="../media/image4.png"/><Relationship Id="rId2" Type="http://schemas.openxmlformats.org/officeDocument/2006/relationships/tags" Target="../tags/tag2.xml"/><Relationship Id="rId16" Type="http://schemas.microsoft.com/office/2007/relationships/hdphoto" Target="../media/hdphoto2.wdp"/><Relationship Id="rId20" Type="http://schemas.openxmlformats.org/officeDocument/2006/relationships/image" Target="../media/image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Master" Target="../slideMasters/slideMaster1.xml"/><Relationship Id="rId5" Type="http://schemas.openxmlformats.org/officeDocument/2006/relationships/tags" Target="../tags/tag5.xml"/><Relationship Id="rId15" Type="http://schemas.openxmlformats.org/officeDocument/2006/relationships/image" Target="../media/image3.png"/><Relationship Id="rId10" Type="http://schemas.openxmlformats.org/officeDocument/2006/relationships/tags" Target="../tags/tag10.xml"/><Relationship Id="rId19" Type="http://schemas.openxmlformats.org/officeDocument/2006/relationships/image" Target="../media/image5.png"/><Relationship Id="rId4" Type="http://schemas.openxmlformats.org/officeDocument/2006/relationships/tags" Target="../tags/tag4.xml"/><Relationship Id="rId9" Type="http://schemas.openxmlformats.org/officeDocument/2006/relationships/tags" Target="../tags/tag9.xml"/><Relationship Id="rId14" Type="http://schemas.microsoft.com/office/2007/relationships/hdphoto" Target="../media/hdphoto1.wdp"/><Relationship Id="rId2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13.xml"/><Relationship Id="rId7" Type="http://schemas.openxmlformats.org/officeDocument/2006/relationships/image" Target="../media/image2.png"/><Relationship Id="rId12" Type="http://schemas.microsoft.com/office/2007/relationships/hdphoto" Target="../media/hdphoto3.wdp"/><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slideMaster" Target="../slideMasters/slideMaster1.xml"/><Relationship Id="rId10" Type="http://schemas.microsoft.com/office/2007/relationships/hdphoto" Target="../media/hdphoto2.wdp"/><Relationship Id="rId4" Type="http://schemas.openxmlformats.org/officeDocument/2006/relationships/tags" Target="../tags/tag14.xml"/><Relationship Id="rId9"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2.xml"/><Relationship Id="rId13" Type="http://schemas.microsoft.com/office/2007/relationships/hdphoto" Target="../media/hdphoto1.wdp"/><Relationship Id="rId18" Type="http://schemas.openxmlformats.org/officeDocument/2006/relationships/image" Target="../media/image5.png"/><Relationship Id="rId3" Type="http://schemas.openxmlformats.org/officeDocument/2006/relationships/tags" Target="../tags/tag17.xml"/><Relationship Id="rId21" Type="http://schemas.openxmlformats.org/officeDocument/2006/relationships/image" Target="../media/image8.png"/><Relationship Id="rId7" Type="http://schemas.openxmlformats.org/officeDocument/2006/relationships/tags" Target="../tags/tag21.xml"/><Relationship Id="rId12" Type="http://schemas.openxmlformats.org/officeDocument/2006/relationships/image" Target="../media/image2.png"/><Relationship Id="rId17" Type="http://schemas.microsoft.com/office/2007/relationships/hdphoto" Target="../media/hdphoto3.wdp"/><Relationship Id="rId2" Type="http://schemas.openxmlformats.org/officeDocument/2006/relationships/tags" Target="../tags/tag16.xml"/><Relationship Id="rId16" Type="http://schemas.openxmlformats.org/officeDocument/2006/relationships/image" Target="../media/image4.png"/><Relationship Id="rId20" Type="http://schemas.openxmlformats.org/officeDocument/2006/relationships/image" Target="../media/image7.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slideMaster" Target="../slideMasters/slideMaster1.xml"/><Relationship Id="rId5" Type="http://schemas.openxmlformats.org/officeDocument/2006/relationships/tags" Target="../tags/tag19.xml"/><Relationship Id="rId15" Type="http://schemas.microsoft.com/office/2007/relationships/hdphoto" Target="../media/hdphoto2.wdp"/><Relationship Id="rId10" Type="http://schemas.openxmlformats.org/officeDocument/2006/relationships/tags" Target="../tags/tag24.xml"/><Relationship Id="rId19" Type="http://schemas.openxmlformats.org/officeDocument/2006/relationships/image" Target="../media/image6.png"/><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5.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solidFill>
          <a:schemeClr val="accent3"/>
        </a:solidFill>
        <a:effectLst/>
      </p:bgPr>
    </p:bg>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5E22B9E6-BFEF-A9D2-C47F-8521ADF85383}"/>
              </a:ext>
            </a:extLst>
          </p:cNvPr>
          <p:cNvPicPr>
            <a:picLocks noChangeAspect="1"/>
          </p:cNvPicPr>
          <p:nvPr userDrawn="1"/>
        </p:nvPicPr>
        <p:blipFill rotWithShape="1">
          <a:blip r:embed="rId12"/>
          <a:srcRect t="18124" r="14297" b="16186"/>
          <a:stretch/>
        </p:blipFill>
        <p:spPr>
          <a:xfrm>
            <a:off x="3260099" y="0"/>
            <a:ext cx="8931901" cy="6850064"/>
          </a:xfrm>
          <a:prstGeom prst="rect">
            <a:avLst/>
          </a:prstGeom>
        </p:spPr>
      </p:pic>
      <p:pic>
        <p:nvPicPr>
          <p:cNvPr id="2" name="图片 1" descr="形状&#10;&#10;描述已自动生成">
            <a:extLst>
              <a:ext uri="{FF2B5EF4-FFF2-40B4-BE49-F238E27FC236}">
                <a16:creationId xmlns:a16="http://schemas.microsoft.com/office/drawing/2014/main" id="{C73C6C1B-DE12-7A6A-E9EB-7BC516A894C6}"/>
              </a:ext>
            </a:extLst>
          </p:cNvPr>
          <p:cNvPicPr>
            <a:picLocks noChangeAspect="1"/>
          </p:cNvPicPr>
          <p:nvPr userDrawn="1"/>
        </p:nvPicPr>
        <p:blipFill>
          <a:blip r:embed="rId13">
            <a:alphaModFix amt="59000"/>
            <a:extLst>
              <a:ext uri="{BEBA8EAE-BF5A-486C-A8C5-ECC9F3942E4B}">
                <a14:imgProps xmlns:a14="http://schemas.microsoft.com/office/drawing/2010/main">
                  <a14:imgLayer r:embed="rId14">
                    <a14:imgEffect>
                      <a14:artisticBlur/>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550467" y="2192355"/>
            <a:ext cx="3434629" cy="3434629"/>
          </a:xfrm>
          <a:prstGeom prst="rect">
            <a:avLst/>
          </a:prstGeom>
          <a:effectLst>
            <a:softEdge rad="0"/>
          </a:effectLst>
        </p:spPr>
      </p:pic>
      <p:pic>
        <p:nvPicPr>
          <p:cNvPr id="3" name="图片 2" descr="形状&#10;&#10;描述已自动生成">
            <a:extLst>
              <a:ext uri="{FF2B5EF4-FFF2-40B4-BE49-F238E27FC236}">
                <a16:creationId xmlns:a16="http://schemas.microsoft.com/office/drawing/2014/main" id="{E4E3087C-E864-6904-2BCB-4B51C594EF67}"/>
              </a:ext>
            </a:extLst>
          </p:cNvPr>
          <p:cNvPicPr>
            <a:picLocks noChangeAspect="1"/>
          </p:cNvPicPr>
          <p:nvPr userDrawn="1"/>
        </p:nvPicPr>
        <p:blipFill>
          <a:blip r:embed="rId15">
            <a:alphaModFix amt="57000"/>
            <a:extLst>
              <a:ext uri="{BEBA8EAE-BF5A-486C-A8C5-ECC9F3942E4B}">
                <a14:imgProps xmlns:a14="http://schemas.microsoft.com/office/drawing/2010/main">
                  <a14:imgLayer r:embed="rId16">
                    <a14:imgEffect>
                      <a14:artisticBlur/>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445510" y="4629411"/>
            <a:ext cx="2301970" cy="2301970"/>
          </a:xfrm>
          <a:prstGeom prst="rect">
            <a:avLst/>
          </a:prstGeom>
        </p:spPr>
      </p:pic>
      <p:pic>
        <p:nvPicPr>
          <p:cNvPr id="4" name="图片 3">
            <a:extLst>
              <a:ext uri="{FF2B5EF4-FFF2-40B4-BE49-F238E27FC236}">
                <a16:creationId xmlns:a16="http://schemas.microsoft.com/office/drawing/2014/main" id="{802C12CD-6CC4-B96E-2E15-2FF37FAE0FB5}"/>
              </a:ext>
            </a:extLst>
          </p:cNvPr>
          <p:cNvPicPr>
            <a:picLocks noChangeAspect="1"/>
          </p:cNvPicPr>
          <p:nvPr userDrawn="1"/>
        </p:nvPicPr>
        <p:blipFill>
          <a:blip r:embed="rId17">
            <a:alphaModFix amt="59000"/>
            <a:extLst>
              <a:ext uri="{BEBA8EAE-BF5A-486C-A8C5-ECC9F3942E4B}">
                <a14:imgProps xmlns:a14="http://schemas.microsoft.com/office/drawing/2010/main">
                  <a14:imgLayer r:embed="rId18">
                    <a14:imgEffect>
                      <a14:artisticBlur/>
                    </a14:imgEffect>
                  </a14:imgLayer>
                </a14:imgProps>
              </a:ext>
            </a:extLst>
          </a:blip>
          <a:stretch>
            <a:fillRect/>
          </a:stretch>
        </p:blipFill>
        <p:spPr>
          <a:xfrm>
            <a:off x="91435" y="-286697"/>
            <a:ext cx="2138564" cy="2132141"/>
          </a:xfrm>
          <a:prstGeom prst="rect">
            <a:avLst/>
          </a:prstGeom>
        </p:spPr>
      </p:pic>
      <p:grpSp>
        <p:nvGrpSpPr>
          <p:cNvPr id="5" name="组合 4">
            <a:extLst>
              <a:ext uri="{FF2B5EF4-FFF2-40B4-BE49-F238E27FC236}">
                <a16:creationId xmlns:a16="http://schemas.microsoft.com/office/drawing/2014/main" id="{C0BA08AF-DF44-9B47-FC2A-DA8BB8113743}"/>
              </a:ext>
            </a:extLst>
          </p:cNvPr>
          <p:cNvGrpSpPr/>
          <p:nvPr userDrawn="1">
            <p:custDataLst>
              <p:tags r:id="rId1"/>
            </p:custDataLst>
          </p:nvPr>
        </p:nvGrpSpPr>
        <p:grpSpPr>
          <a:xfrm>
            <a:off x="4375262" y="607234"/>
            <a:ext cx="7362058" cy="5468572"/>
            <a:chOff x="4787146" y="828089"/>
            <a:chExt cx="7362058" cy="5468572"/>
          </a:xfrm>
        </p:grpSpPr>
        <p:sp>
          <p:nvSpPr>
            <p:cNvPr id="6" name="任意多边形: 形状 5">
              <a:extLst>
                <a:ext uri="{FF2B5EF4-FFF2-40B4-BE49-F238E27FC236}">
                  <a16:creationId xmlns:a16="http://schemas.microsoft.com/office/drawing/2014/main" id="{32E8AD3A-B35E-B868-A23C-B35CAC37B49C}"/>
                </a:ext>
              </a:extLst>
            </p:cNvPr>
            <p:cNvSpPr/>
            <p:nvPr>
              <p:custDataLst>
                <p:tags r:id="rId2"/>
              </p:custDataLst>
            </p:nvPr>
          </p:nvSpPr>
          <p:spPr>
            <a:xfrm>
              <a:off x="5735524" y="828089"/>
              <a:ext cx="5738256" cy="5468572"/>
            </a:xfrm>
            <a:custGeom>
              <a:avLst/>
              <a:gdLst>
                <a:gd name="connsiteX0" fmla="*/ 2106364 w 5586383"/>
                <a:gd name="connsiteY0" fmla="*/ 165045 h 4490325"/>
                <a:gd name="connsiteX1" fmla="*/ 146935 w 5586383"/>
                <a:gd name="connsiteY1" fmla="*/ 215287 h 4490325"/>
                <a:gd name="connsiteX2" fmla="*/ 448386 w 5586383"/>
                <a:gd name="connsiteY2" fmla="*/ 2837906 h 4490325"/>
                <a:gd name="connsiteX3" fmla="*/ 2890135 w 5586383"/>
                <a:gd name="connsiteY3" fmla="*/ 4485836 h 4490325"/>
                <a:gd name="connsiteX4" fmla="*/ 5301740 w 5586383"/>
                <a:gd name="connsiteY4" fmla="*/ 2355586 h 4490325"/>
                <a:gd name="connsiteX5" fmla="*/ 5181160 w 5586383"/>
                <a:gd name="connsiteY5" fmla="*/ 295673 h 4490325"/>
                <a:gd name="connsiteX6" fmla="*/ 2106364 w 5586383"/>
                <a:gd name="connsiteY6" fmla="*/ 165045 h 4490325"/>
                <a:gd name="connsiteX0" fmla="*/ 2376115 w 5589076"/>
                <a:gd name="connsiteY0" fmla="*/ 738955 h 4340754"/>
                <a:gd name="connsiteX1" fmla="*/ 165477 w 5589076"/>
                <a:gd name="connsiteY1" fmla="*/ 65716 h 4340754"/>
                <a:gd name="connsiteX2" fmla="*/ 466928 w 5589076"/>
                <a:gd name="connsiteY2" fmla="*/ 2688335 h 4340754"/>
                <a:gd name="connsiteX3" fmla="*/ 2908677 w 5589076"/>
                <a:gd name="connsiteY3" fmla="*/ 4336265 h 4340754"/>
                <a:gd name="connsiteX4" fmla="*/ 5320282 w 5589076"/>
                <a:gd name="connsiteY4" fmla="*/ 2206015 h 4340754"/>
                <a:gd name="connsiteX5" fmla="*/ 5199702 w 5589076"/>
                <a:gd name="connsiteY5" fmla="*/ 146102 h 4340754"/>
                <a:gd name="connsiteX6" fmla="*/ 2376115 w 5589076"/>
                <a:gd name="connsiteY6" fmla="*/ 738955 h 4340754"/>
                <a:gd name="connsiteX0" fmla="*/ 2376115 w 5589076"/>
                <a:gd name="connsiteY0" fmla="*/ 761104 h 4362903"/>
                <a:gd name="connsiteX1" fmla="*/ 165477 w 5589076"/>
                <a:gd name="connsiteY1" fmla="*/ 87865 h 4362903"/>
                <a:gd name="connsiteX2" fmla="*/ 466928 w 5589076"/>
                <a:gd name="connsiteY2" fmla="*/ 2710484 h 4362903"/>
                <a:gd name="connsiteX3" fmla="*/ 2908677 w 5589076"/>
                <a:gd name="connsiteY3" fmla="*/ 4358414 h 4362903"/>
                <a:gd name="connsiteX4" fmla="*/ 5320282 w 5589076"/>
                <a:gd name="connsiteY4" fmla="*/ 2228164 h 4362903"/>
                <a:gd name="connsiteX5" fmla="*/ 5199702 w 5589076"/>
                <a:gd name="connsiteY5" fmla="*/ 168251 h 4362903"/>
                <a:gd name="connsiteX6" fmla="*/ 2376115 w 5589076"/>
                <a:gd name="connsiteY6" fmla="*/ 761104 h 4362903"/>
                <a:gd name="connsiteX0" fmla="*/ 2376115 w 5401783"/>
                <a:gd name="connsiteY0" fmla="*/ 781503 h 4383302"/>
                <a:gd name="connsiteX1" fmla="*/ 165477 w 5401783"/>
                <a:gd name="connsiteY1" fmla="*/ 108264 h 4383302"/>
                <a:gd name="connsiteX2" fmla="*/ 466928 w 5401783"/>
                <a:gd name="connsiteY2" fmla="*/ 2730883 h 4383302"/>
                <a:gd name="connsiteX3" fmla="*/ 2908677 w 5401783"/>
                <a:gd name="connsiteY3" fmla="*/ 4378813 h 4383302"/>
                <a:gd name="connsiteX4" fmla="*/ 5320282 w 5401783"/>
                <a:gd name="connsiteY4" fmla="*/ 2248563 h 4383302"/>
                <a:gd name="connsiteX5" fmla="*/ 4154673 w 5401783"/>
                <a:gd name="connsiteY5" fmla="*/ 158505 h 4383302"/>
                <a:gd name="connsiteX6" fmla="*/ 2376115 w 5401783"/>
                <a:gd name="connsiteY6" fmla="*/ 781503 h 4383302"/>
                <a:gd name="connsiteX0" fmla="*/ 2311374 w 5397898"/>
                <a:gd name="connsiteY0" fmla="*/ 680769 h 4463438"/>
                <a:gd name="connsiteX1" fmla="*/ 161026 w 5397898"/>
                <a:gd name="connsiteY1" fmla="*/ 188400 h 4463438"/>
                <a:gd name="connsiteX2" fmla="*/ 462477 w 5397898"/>
                <a:gd name="connsiteY2" fmla="*/ 2811019 h 4463438"/>
                <a:gd name="connsiteX3" fmla="*/ 2904226 w 5397898"/>
                <a:gd name="connsiteY3" fmla="*/ 4458949 h 4463438"/>
                <a:gd name="connsiteX4" fmla="*/ 5315831 w 5397898"/>
                <a:gd name="connsiteY4" fmla="*/ 2328699 h 4463438"/>
                <a:gd name="connsiteX5" fmla="*/ 4150222 w 5397898"/>
                <a:gd name="connsiteY5" fmla="*/ 238641 h 4463438"/>
                <a:gd name="connsiteX6" fmla="*/ 2311374 w 5397898"/>
                <a:gd name="connsiteY6" fmla="*/ 680769 h 4463438"/>
                <a:gd name="connsiteX0" fmla="*/ 2311374 w 5397898"/>
                <a:gd name="connsiteY0" fmla="*/ 722896 h 4505565"/>
                <a:gd name="connsiteX1" fmla="*/ 161026 w 5397898"/>
                <a:gd name="connsiteY1" fmla="*/ 230527 h 4505565"/>
                <a:gd name="connsiteX2" fmla="*/ 462477 w 5397898"/>
                <a:gd name="connsiteY2" fmla="*/ 2853146 h 4505565"/>
                <a:gd name="connsiteX3" fmla="*/ 2904226 w 5397898"/>
                <a:gd name="connsiteY3" fmla="*/ 4501076 h 4505565"/>
                <a:gd name="connsiteX4" fmla="*/ 5315831 w 5397898"/>
                <a:gd name="connsiteY4" fmla="*/ 2370826 h 4505565"/>
                <a:gd name="connsiteX5" fmla="*/ 4150222 w 5397898"/>
                <a:gd name="connsiteY5" fmla="*/ 280768 h 4505565"/>
                <a:gd name="connsiteX6" fmla="*/ 2311374 w 5397898"/>
                <a:gd name="connsiteY6" fmla="*/ 722896 h 4505565"/>
                <a:gd name="connsiteX0" fmla="*/ 2311374 w 5399746"/>
                <a:gd name="connsiteY0" fmla="*/ 733622 h 4516291"/>
                <a:gd name="connsiteX1" fmla="*/ 161026 w 5399746"/>
                <a:gd name="connsiteY1" fmla="*/ 241253 h 4516291"/>
                <a:gd name="connsiteX2" fmla="*/ 462477 w 5399746"/>
                <a:gd name="connsiteY2" fmla="*/ 2863872 h 4516291"/>
                <a:gd name="connsiteX3" fmla="*/ 2904226 w 5399746"/>
                <a:gd name="connsiteY3" fmla="*/ 4511802 h 4516291"/>
                <a:gd name="connsiteX4" fmla="*/ 5315831 w 5399746"/>
                <a:gd name="connsiteY4" fmla="*/ 2381552 h 4516291"/>
                <a:gd name="connsiteX5" fmla="*/ 4180367 w 5399746"/>
                <a:gd name="connsiteY5" fmla="*/ 271397 h 4516291"/>
                <a:gd name="connsiteX6" fmla="*/ 2311374 w 5399746"/>
                <a:gd name="connsiteY6" fmla="*/ 733622 h 4516291"/>
                <a:gd name="connsiteX0" fmla="*/ 2311374 w 5315831"/>
                <a:gd name="connsiteY0" fmla="*/ 615437 h 4398106"/>
                <a:gd name="connsiteX1" fmla="*/ 161026 w 5315831"/>
                <a:gd name="connsiteY1" fmla="*/ 123068 h 4398106"/>
                <a:gd name="connsiteX2" fmla="*/ 462477 w 5315831"/>
                <a:gd name="connsiteY2" fmla="*/ 2745687 h 4398106"/>
                <a:gd name="connsiteX3" fmla="*/ 2904226 w 5315831"/>
                <a:gd name="connsiteY3" fmla="*/ 4393617 h 4398106"/>
                <a:gd name="connsiteX4" fmla="*/ 5315831 w 5315831"/>
                <a:gd name="connsiteY4" fmla="*/ 2263367 h 4398106"/>
                <a:gd name="connsiteX5" fmla="*/ 2311374 w 5315831"/>
                <a:gd name="connsiteY5" fmla="*/ 615437 h 4398106"/>
                <a:gd name="connsiteX0" fmla="*/ 2311374 w 4552156"/>
                <a:gd name="connsiteY0" fmla="*/ 615437 h 4412201"/>
                <a:gd name="connsiteX1" fmla="*/ 161026 w 4552156"/>
                <a:gd name="connsiteY1" fmla="*/ 123068 h 4412201"/>
                <a:gd name="connsiteX2" fmla="*/ 462477 w 4552156"/>
                <a:gd name="connsiteY2" fmla="*/ 2745687 h 4412201"/>
                <a:gd name="connsiteX3" fmla="*/ 2904226 w 4552156"/>
                <a:gd name="connsiteY3" fmla="*/ 4393617 h 4412201"/>
                <a:gd name="connsiteX4" fmla="*/ 4552156 w 4552156"/>
                <a:gd name="connsiteY4" fmla="*/ 1690611 h 4412201"/>
                <a:gd name="connsiteX5" fmla="*/ 2311374 w 4552156"/>
                <a:gd name="connsiteY5" fmla="*/ 615437 h 4412201"/>
                <a:gd name="connsiteX0" fmla="*/ 2311374 w 4552229"/>
                <a:gd name="connsiteY0" fmla="*/ 615437 h 4412201"/>
                <a:gd name="connsiteX1" fmla="*/ 161026 w 4552229"/>
                <a:gd name="connsiteY1" fmla="*/ 123068 h 4412201"/>
                <a:gd name="connsiteX2" fmla="*/ 462477 w 4552229"/>
                <a:gd name="connsiteY2" fmla="*/ 2745687 h 4412201"/>
                <a:gd name="connsiteX3" fmla="*/ 2904226 w 4552229"/>
                <a:gd name="connsiteY3" fmla="*/ 4393617 h 4412201"/>
                <a:gd name="connsiteX4" fmla="*/ 4552156 w 4552229"/>
                <a:gd name="connsiteY4" fmla="*/ 1690611 h 4412201"/>
                <a:gd name="connsiteX5" fmla="*/ 2311374 w 4552229"/>
                <a:gd name="connsiteY5" fmla="*/ 615437 h 4412201"/>
                <a:gd name="connsiteX0" fmla="*/ 2311374 w 4552225"/>
                <a:gd name="connsiteY0" fmla="*/ 754389 h 4551153"/>
                <a:gd name="connsiteX1" fmla="*/ 161026 w 4552225"/>
                <a:gd name="connsiteY1" fmla="*/ 262020 h 4551153"/>
                <a:gd name="connsiteX2" fmla="*/ 462477 w 4552225"/>
                <a:gd name="connsiteY2" fmla="*/ 2884639 h 4551153"/>
                <a:gd name="connsiteX3" fmla="*/ 2904226 w 4552225"/>
                <a:gd name="connsiteY3" fmla="*/ 4532569 h 4551153"/>
                <a:gd name="connsiteX4" fmla="*/ 4552156 w 4552225"/>
                <a:gd name="connsiteY4" fmla="*/ 1829563 h 4551153"/>
                <a:gd name="connsiteX5" fmla="*/ 2311374 w 4552225"/>
                <a:gd name="connsiteY5" fmla="*/ 754389 h 4551153"/>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532130"/>
                <a:gd name="connsiteY0" fmla="*/ 799290 h 4599910"/>
                <a:gd name="connsiteX1" fmla="*/ 161026 w 4532130"/>
                <a:gd name="connsiteY1" fmla="*/ 306921 h 4599910"/>
                <a:gd name="connsiteX2" fmla="*/ 462477 w 4532130"/>
                <a:gd name="connsiteY2" fmla="*/ 2929540 h 4599910"/>
                <a:gd name="connsiteX3" fmla="*/ 2904226 w 4532130"/>
                <a:gd name="connsiteY3" fmla="*/ 4577470 h 4599910"/>
                <a:gd name="connsiteX4" fmla="*/ 4532060 w 4532130"/>
                <a:gd name="connsiteY4" fmla="*/ 1753883 h 4599910"/>
                <a:gd name="connsiteX5" fmla="*/ 2311374 w 4532130"/>
                <a:gd name="connsiteY5" fmla="*/ 799290 h 4599910"/>
                <a:gd name="connsiteX0" fmla="*/ 2311374 w 4533917"/>
                <a:gd name="connsiteY0" fmla="*/ 759589 h 4560209"/>
                <a:gd name="connsiteX1" fmla="*/ 161026 w 4533917"/>
                <a:gd name="connsiteY1" fmla="*/ 267220 h 4560209"/>
                <a:gd name="connsiteX2" fmla="*/ 462477 w 4533917"/>
                <a:gd name="connsiteY2" fmla="*/ 2889839 h 4560209"/>
                <a:gd name="connsiteX3" fmla="*/ 2904226 w 4533917"/>
                <a:gd name="connsiteY3" fmla="*/ 4537769 h 4560209"/>
                <a:gd name="connsiteX4" fmla="*/ 4532060 w 4533917"/>
                <a:gd name="connsiteY4" fmla="*/ 1714182 h 4560209"/>
                <a:gd name="connsiteX5" fmla="*/ 2311374 w 4533917"/>
                <a:gd name="connsiteY5" fmla="*/ 759589 h 4560209"/>
                <a:gd name="connsiteX0" fmla="*/ 2311374 w 4537823"/>
                <a:gd name="connsiteY0" fmla="*/ 735962 h 4536582"/>
                <a:gd name="connsiteX1" fmla="*/ 161026 w 4537823"/>
                <a:gd name="connsiteY1" fmla="*/ 243593 h 4536582"/>
                <a:gd name="connsiteX2" fmla="*/ 462477 w 4537823"/>
                <a:gd name="connsiteY2" fmla="*/ 2866212 h 4536582"/>
                <a:gd name="connsiteX3" fmla="*/ 2904226 w 4537823"/>
                <a:gd name="connsiteY3" fmla="*/ 4514142 h 4536582"/>
                <a:gd name="connsiteX4" fmla="*/ 4532060 w 4537823"/>
                <a:gd name="connsiteY4" fmla="*/ 1690555 h 4536582"/>
                <a:gd name="connsiteX5" fmla="*/ 2311374 w 4537823"/>
                <a:gd name="connsiteY5" fmla="*/ 735962 h 4536582"/>
                <a:gd name="connsiteX0" fmla="*/ 1986928 w 4213377"/>
                <a:gd name="connsiteY0" fmla="*/ 735962 h 4535297"/>
                <a:gd name="connsiteX1" fmla="*/ 484280 w 4213377"/>
                <a:gd name="connsiteY1" fmla="*/ 731273 h 4535297"/>
                <a:gd name="connsiteX2" fmla="*/ 138031 w 4213377"/>
                <a:gd name="connsiteY2" fmla="*/ 2866212 h 4535297"/>
                <a:gd name="connsiteX3" fmla="*/ 2579780 w 4213377"/>
                <a:gd name="connsiteY3" fmla="*/ 4514142 h 4535297"/>
                <a:gd name="connsiteX4" fmla="*/ 4207614 w 4213377"/>
                <a:gd name="connsiteY4" fmla="*/ 1690555 h 4535297"/>
                <a:gd name="connsiteX5" fmla="*/ 1986928 w 4213377"/>
                <a:gd name="connsiteY5" fmla="*/ 735962 h 4535297"/>
                <a:gd name="connsiteX0" fmla="*/ 1854345 w 4080794"/>
                <a:gd name="connsiteY0" fmla="*/ 735962 h 4535297"/>
                <a:gd name="connsiteX1" fmla="*/ 5448 w 4080794"/>
                <a:gd name="connsiteY1" fmla="*/ 2866212 h 4535297"/>
                <a:gd name="connsiteX2" fmla="*/ 2447197 w 4080794"/>
                <a:gd name="connsiteY2" fmla="*/ 4514142 h 4535297"/>
                <a:gd name="connsiteX3" fmla="*/ 4075031 w 4080794"/>
                <a:gd name="connsiteY3" fmla="*/ 1690555 h 4535297"/>
                <a:gd name="connsiteX4" fmla="*/ 1854345 w 4080794"/>
                <a:gd name="connsiteY4" fmla="*/ 735962 h 4535297"/>
                <a:gd name="connsiteX0" fmla="*/ 2013788 w 4240237"/>
                <a:gd name="connsiteY0" fmla="*/ 735962 h 4514940"/>
                <a:gd name="connsiteX1" fmla="*/ 4871 w 4240237"/>
                <a:gd name="connsiteY1" fmla="*/ 1967052 h 4514940"/>
                <a:gd name="connsiteX2" fmla="*/ 2606640 w 4240237"/>
                <a:gd name="connsiteY2" fmla="*/ 4514142 h 4514940"/>
                <a:gd name="connsiteX3" fmla="*/ 4234474 w 4240237"/>
                <a:gd name="connsiteY3" fmla="*/ 1690555 h 4514940"/>
                <a:gd name="connsiteX4" fmla="*/ 2013788 w 4240237"/>
                <a:gd name="connsiteY4" fmla="*/ 735962 h 4514940"/>
                <a:gd name="connsiteX0" fmla="*/ 2056146 w 4282595"/>
                <a:gd name="connsiteY0" fmla="*/ 735962 h 4514940"/>
                <a:gd name="connsiteX1" fmla="*/ 47229 w 4282595"/>
                <a:gd name="connsiteY1" fmla="*/ 1967052 h 4514940"/>
                <a:gd name="connsiteX2" fmla="*/ 2648998 w 4282595"/>
                <a:gd name="connsiteY2" fmla="*/ 4514142 h 4514940"/>
                <a:gd name="connsiteX3" fmla="*/ 4276832 w 4282595"/>
                <a:gd name="connsiteY3" fmla="*/ 1690555 h 4514940"/>
                <a:gd name="connsiteX4" fmla="*/ 2056146 w 4282595"/>
                <a:gd name="connsiteY4" fmla="*/ 735962 h 4514940"/>
                <a:gd name="connsiteX0" fmla="*/ 2080444 w 4306893"/>
                <a:gd name="connsiteY0" fmla="*/ 735962 h 4514940"/>
                <a:gd name="connsiteX1" fmla="*/ 71527 w 4306893"/>
                <a:gd name="connsiteY1" fmla="*/ 1967052 h 4514940"/>
                <a:gd name="connsiteX2" fmla="*/ 2673296 w 4306893"/>
                <a:gd name="connsiteY2" fmla="*/ 4514142 h 4514940"/>
                <a:gd name="connsiteX3" fmla="*/ 4301130 w 4306893"/>
                <a:gd name="connsiteY3" fmla="*/ 1690555 h 4514940"/>
                <a:gd name="connsiteX4" fmla="*/ 2080444 w 4306893"/>
                <a:gd name="connsiteY4" fmla="*/ 735962 h 4514940"/>
                <a:gd name="connsiteX0" fmla="*/ 2099821 w 4326270"/>
                <a:gd name="connsiteY0" fmla="*/ 735962 h 4515062"/>
                <a:gd name="connsiteX1" fmla="*/ 90904 w 4326270"/>
                <a:gd name="connsiteY1" fmla="*/ 1967052 h 4515062"/>
                <a:gd name="connsiteX2" fmla="*/ 2692673 w 4326270"/>
                <a:gd name="connsiteY2" fmla="*/ 4514142 h 4515062"/>
                <a:gd name="connsiteX3" fmla="*/ 4320507 w 4326270"/>
                <a:gd name="connsiteY3" fmla="*/ 1690555 h 4515062"/>
                <a:gd name="connsiteX4" fmla="*/ 2099821 w 4326270"/>
                <a:gd name="connsiteY4" fmla="*/ 735962 h 4515062"/>
                <a:gd name="connsiteX0" fmla="*/ 2016541 w 4242990"/>
                <a:gd name="connsiteY0" fmla="*/ 735962 h 4514875"/>
                <a:gd name="connsiteX1" fmla="*/ 7624 w 4242990"/>
                <a:gd name="connsiteY1" fmla="*/ 1967052 h 4514875"/>
                <a:gd name="connsiteX2" fmla="*/ 2609393 w 4242990"/>
                <a:gd name="connsiteY2" fmla="*/ 4514142 h 4514875"/>
                <a:gd name="connsiteX3" fmla="*/ 4237227 w 4242990"/>
                <a:gd name="connsiteY3" fmla="*/ 1690555 h 4514875"/>
                <a:gd name="connsiteX4" fmla="*/ 2016541 w 4242990"/>
                <a:gd name="connsiteY4" fmla="*/ 735962 h 4514875"/>
                <a:gd name="connsiteX0" fmla="*/ 1873360 w 4099809"/>
                <a:gd name="connsiteY0" fmla="*/ 735962 h 4516878"/>
                <a:gd name="connsiteX1" fmla="*/ 9223 w 4099809"/>
                <a:gd name="connsiteY1" fmla="*/ 2203272 h 4516878"/>
                <a:gd name="connsiteX2" fmla="*/ 2466212 w 4099809"/>
                <a:gd name="connsiteY2" fmla="*/ 4514142 h 4516878"/>
                <a:gd name="connsiteX3" fmla="*/ 4094046 w 4099809"/>
                <a:gd name="connsiteY3" fmla="*/ 1690555 h 4516878"/>
                <a:gd name="connsiteX4" fmla="*/ 1873360 w 4099809"/>
                <a:gd name="connsiteY4" fmla="*/ 735962 h 4516878"/>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4142"/>
                <a:gd name="connsiteX1" fmla="*/ 103315 w 4193901"/>
                <a:gd name="connsiteY1" fmla="*/ 2203272 h 4514142"/>
                <a:gd name="connsiteX2" fmla="*/ 2560304 w 4193901"/>
                <a:gd name="connsiteY2" fmla="*/ 4514142 h 4514142"/>
                <a:gd name="connsiteX3" fmla="*/ 4188138 w 4193901"/>
                <a:gd name="connsiteY3" fmla="*/ 1690555 h 4514142"/>
                <a:gd name="connsiteX4" fmla="*/ 1967452 w 4193901"/>
                <a:gd name="connsiteY4" fmla="*/ 735962 h 4514142"/>
                <a:gd name="connsiteX0" fmla="*/ 1869433 w 4092693"/>
                <a:gd name="connsiteY0" fmla="*/ 441183 h 3800263"/>
                <a:gd name="connsiteX1" fmla="*/ 5296 w 4092693"/>
                <a:gd name="connsiteY1" fmla="*/ 1908493 h 3800263"/>
                <a:gd name="connsiteX2" fmla="*/ 2264165 w 4092693"/>
                <a:gd name="connsiteY2" fmla="*/ 3800263 h 3800263"/>
                <a:gd name="connsiteX3" fmla="*/ 4090119 w 4092693"/>
                <a:gd name="connsiteY3" fmla="*/ 1395776 h 3800263"/>
                <a:gd name="connsiteX4" fmla="*/ 1869433 w 4092693"/>
                <a:gd name="connsiteY4" fmla="*/ 441183 h 3800263"/>
                <a:gd name="connsiteX0" fmla="*/ 1869433 w 4092590"/>
                <a:gd name="connsiteY0" fmla="*/ 441183 h 3800263"/>
                <a:gd name="connsiteX1" fmla="*/ 5296 w 4092590"/>
                <a:gd name="connsiteY1" fmla="*/ 1908493 h 3800263"/>
                <a:gd name="connsiteX2" fmla="*/ 2264165 w 4092590"/>
                <a:gd name="connsiteY2" fmla="*/ 3800263 h 3800263"/>
                <a:gd name="connsiteX3" fmla="*/ 4090119 w 4092590"/>
                <a:gd name="connsiteY3" fmla="*/ 1395776 h 3800263"/>
                <a:gd name="connsiteX4" fmla="*/ 1869433 w 4092590"/>
                <a:gd name="connsiteY4" fmla="*/ 441183 h 3800263"/>
                <a:gd name="connsiteX0" fmla="*/ 1869616 w 4092880"/>
                <a:gd name="connsiteY0" fmla="*/ 437349 h 3644029"/>
                <a:gd name="connsiteX1" fmla="*/ 5479 w 4092880"/>
                <a:gd name="connsiteY1" fmla="*/ 1904659 h 3644029"/>
                <a:gd name="connsiteX2" fmla="*/ 2271968 w 4092880"/>
                <a:gd name="connsiteY2" fmla="*/ 3644029 h 3644029"/>
                <a:gd name="connsiteX3" fmla="*/ 4090302 w 4092880"/>
                <a:gd name="connsiteY3" fmla="*/ 1391942 h 3644029"/>
                <a:gd name="connsiteX4" fmla="*/ 1869616 w 4092880"/>
                <a:gd name="connsiteY4" fmla="*/ 437349 h 3644029"/>
                <a:gd name="connsiteX0" fmla="*/ 1944006 w 4167270"/>
                <a:gd name="connsiteY0" fmla="*/ 437349 h 3644029"/>
                <a:gd name="connsiteX1" fmla="*/ 79869 w 4167270"/>
                <a:gd name="connsiteY1" fmla="*/ 1904659 h 3644029"/>
                <a:gd name="connsiteX2" fmla="*/ 2346358 w 4167270"/>
                <a:gd name="connsiteY2" fmla="*/ 3644029 h 3644029"/>
                <a:gd name="connsiteX3" fmla="*/ 4164692 w 4167270"/>
                <a:gd name="connsiteY3" fmla="*/ 1391942 h 3644029"/>
                <a:gd name="connsiteX4" fmla="*/ 1944006 w 4167270"/>
                <a:gd name="connsiteY4" fmla="*/ 437349 h 3644029"/>
                <a:gd name="connsiteX0" fmla="*/ 1936502 w 4159766"/>
                <a:gd name="connsiteY0" fmla="*/ 437349 h 3644029"/>
                <a:gd name="connsiteX1" fmla="*/ 72365 w 4159766"/>
                <a:gd name="connsiteY1" fmla="*/ 1904659 h 3644029"/>
                <a:gd name="connsiteX2" fmla="*/ 2338854 w 4159766"/>
                <a:gd name="connsiteY2" fmla="*/ 3644029 h 3644029"/>
                <a:gd name="connsiteX3" fmla="*/ 4157188 w 4159766"/>
                <a:gd name="connsiteY3" fmla="*/ 1391942 h 3644029"/>
                <a:gd name="connsiteX4" fmla="*/ 1936502 w 4159766"/>
                <a:gd name="connsiteY4" fmla="*/ 437349 h 3644029"/>
                <a:gd name="connsiteX0" fmla="*/ 1956839 w 4180103"/>
                <a:gd name="connsiteY0" fmla="*/ 437349 h 3644029"/>
                <a:gd name="connsiteX1" fmla="*/ 92702 w 4180103"/>
                <a:gd name="connsiteY1" fmla="*/ 1904659 h 3644029"/>
                <a:gd name="connsiteX2" fmla="*/ 2359191 w 4180103"/>
                <a:gd name="connsiteY2" fmla="*/ 3644029 h 3644029"/>
                <a:gd name="connsiteX3" fmla="*/ 4177525 w 4180103"/>
                <a:gd name="connsiteY3" fmla="*/ 1391942 h 3644029"/>
                <a:gd name="connsiteX4" fmla="*/ 1956839 w 4180103"/>
                <a:gd name="connsiteY4" fmla="*/ 437349 h 3644029"/>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980592 w 4188432"/>
                <a:gd name="connsiteY0" fmla="*/ 435187 h 3657107"/>
                <a:gd name="connsiteX1" fmla="*/ 101215 w 4188432"/>
                <a:gd name="connsiteY1" fmla="*/ 1917737 h 3657107"/>
                <a:gd name="connsiteX2" fmla="*/ 2367704 w 4188432"/>
                <a:gd name="connsiteY2" fmla="*/ 3657107 h 3657107"/>
                <a:gd name="connsiteX3" fmla="*/ 4186038 w 4188432"/>
                <a:gd name="connsiteY3" fmla="*/ 1405020 h 3657107"/>
                <a:gd name="connsiteX4" fmla="*/ 1980592 w 4188432"/>
                <a:gd name="connsiteY4" fmla="*/ 435187 h 365710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32893"/>
                <a:gd name="connsiteY0" fmla="*/ 702761 h 3924681"/>
                <a:gd name="connsiteX1" fmla="*/ 101215 w 4232893"/>
                <a:gd name="connsiteY1" fmla="*/ 2185311 h 3924681"/>
                <a:gd name="connsiteX2" fmla="*/ 2367704 w 4232893"/>
                <a:gd name="connsiteY2" fmla="*/ 3924681 h 3924681"/>
                <a:gd name="connsiteX3" fmla="*/ 4201278 w 4232893"/>
                <a:gd name="connsiteY3" fmla="*/ 1718314 h 3924681"/>
                <a:gd name="connsiteX4" fmla="*/ 1980592 w 4232893"/>
                <a:gd name="connsiteY4" fmla="*/ 702761 h 3924681"/>
                <a:gd name="connsiteX0" fmla="*/ 1866302 w 4118603"/>
                <a:gd name="connsiteY0" fmla="*/ 702761 h 3924681"/>
                <a:gd name="connsiteX1" fmla="*/ 111117 w 4118603"/>
                <a:gd name="connsiteY1" fmla="*/ 2123215 h 3924681"/>
                <a:gd name="connsiteX2" fmla="*/ 2253414 w 4118603"/>
                <a:gd name="connsiteY2" fmla="*/ 3924681 h 3924681"/>
                <a:gd name="connsiteX3" fmla="*/ 4086988 w 4118603"/>
                <a:gd name="connsiteY3" fmla="*/ 1718314 h 3924681"/>
                <a:gd name="connsiteX4" fmla="*/ 1866302 w 4118603"/>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45571"/>
                <a:gd name="connsiteY0" fmla="*/ 687203 h 3909123"/>
                <a:gd name="connsiteX1" fmla="*/ 145819 w 4145571"/>
                <a:gd name="connsiteY1" fmla="*/ 2107657 h 3909123"/>
                <a:gd name="connsiteX2" fmla="*/ 2288116 w 4145571"/>
                <a:gd name="connsiteY2" fmla="*/ 3909123 h 3909123"/>
                <a:gd name="connsiteX3" fmla="*/ 4113829 w 4145571"/>
                <a:gd name="connsiteY3" fmla="*/ 1749918 h 3909123"/>
                <a:gd name="connsiteX4" fmla="*/ 1901004 w 4145571"/>
                <a:gd name="connsiteY4" fmla="*/ 687203 h 3909123"/>
                <a:gd name="connsiteX0" fmla="*/ 1857336 w 4101903"/>
                <a:gd name="connsiteY0" fmla="*/ 687203 h 3909123"/>
                <a:gd name="connsiteX1" fmla="*/ 102151 w 4101903"/>
                <a:gd name="connsiteY1" fmla="*/ 2107657 h 3909123"/>
                <a:gd name="connsiteX2" fmla="*/ 2244448 w 4101903"/>
                <a:gd name="connsiteY2" fmla="*/ 3909123 h 3909123"/>
                <a:gd name="connsiteX3" fmla="*/ 4070161 w 4101903"/>
                <a:gd name="connsiteY3" fmla="*/ 1749918 h 3909123"/>
                <a:gd name="connsiteX4" fmla="*/ 1857336 w 4101903"/>
                <a:gd name="connsiteY4" fmla="*/ 687203 h 3909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03" h="3909123">
                  <a:moveTo>
                    <a:pt x="1857336" y="687203"/>
                  </a:moveTo>
                  <a:cubicBezTo>
                    <a:pt x="470412" y="-61734"/>
                    <a:pt x="-288129" y="1302027"/>
                    <a:pt x="102151" y="2107657"/>
                  </a:cubicBezTo>
                  <a:cubicBezTo>
                    <a:pt x="492431" y="2913287"/>
                    <a:pt x="1258844" y="3384976"/>
                    <a:pt x="2244448" y="3909123"/>
                  </a:cubicBezTo>
                  <a:cubicBezTo>
                    <a:pt x="2871912" y="3503630"/>
                    <a:pt x="3697893" y="2964102"/>
                    <a:pt x="4070161" y="1749918"/>
                  </a:cubicBezTo>
                  <a:cubicBezTo>
                    <a:pt x="4356162" y="-112949"/>
                    <a:pt x="2636084" y="-523624"/>
                    <a:pt x="1857336" y="687203"/>
                  </a:cubicBezTo>
                  <a:close/>
                </a:path>
              </a:pathLst>
            </a:custGeom>
            <a:solidFill>
              <a:schemeClr val="accent3">
                <a:lumMod val="90000"/>
              </a:schemeClr>
            </a:solidFill>
            <a:ln w="12700" cap="flat" cmpd="sng" algn="ctr">
              <a:noFill/>
              <a:prstDash val="solid"/>
              <a:miter lim="800000"/>
            </a:ln>
            <a:effectLst>
              <a:innerShdw blurRad="398145" dist="48260" dir="13499985">
                <a:schemeClr val="accent2">
                  <a:lumMod val="50000"/>
                  <a:alpha val="3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dirty="0"/>
            </a:p>
          </p:txBody>
        </p:sp>
        <p:sp>
          <p:nvSpPr>
            <p:cNvPr id="7" name="任意多边形: 形状 6">
              <a:extLst>
                <a:ext uri="{FF2B5EF4-FFF2-40B4-BE49-F238E27FC236}">
                  <a16:creationId xmlns:a16="http://schemas.microsoft.com/office/drawing/2014/main" id="{769EB165-A662-5FB9-3EDF-2AA7358933AE}"/>
                </a:ext>
              </a:extLst>
            </p:cNvPr>
            <p:cNvSpPr/>
            <p:nvPr>
              <p:custDataLst>
                <p:tags r:id="rId3"/>
              </p:custDataLst>
            </p:nvPr>
          </p:nvSpPr>
          <p:spPr>
            <a:xfrm>
              <a:off x="6177604" y="1075754"/>
              <a:ext cx="4907936" cy="4663925"/>
            </a:xfrm>
            <a:custGeom>
              <a:avLst/>
              <a:gdLst>
                <a:gd name="connsiteX0" fmla="*/ 2106364 w 5586383"/>
                <a:gd name="connsiteY0" fmla="*/ 165045 h 4490325"/>
                <a:gd name="connsiteX1" fmla="*/ 146935 w 5586383"/>
                <a:gd name="connsiteY1" fmla="*/ 215287 h 4490325"/>
                <a:gd name="connsiteX2" fmla="*/ 448386 w 5586383"/>
                <a:gd name="connsiteY2" fmla="*/ 2837906 h 4490325"/>
                <a:gd name="connsiteX3" fmla="*/ 2890135 w 5586383"/>
                <a:gd name="connsiteY3" fmla="*/ 4485836 h 4490325"/>
                <a:gd name="connsiteX4" fmla="*/ 5301740 w 5586383"/>
                <a:gd name="connsiteY4" fmla="*/ 2355586 h 4490325"/>
                <a:gd name="connsiteX5" fmla="*/ 5181160 w 5586383"/>
                <a:gd name="connsiteY5" fmla="*/ 295673 h 4490325"/>
                <a:gd name="connsiteX6" fmla="*/ 2106364 w 5586383"/>
                <a:gd name="connsiteY6" fmla="*/ 165045 h 4490325"/>
                <a:gd name="connsiteX0" fmla="*/ 2376115 w 5589076"/>
                <a:gd name="connsiteY0" fmla="*/ 738955 h 4340754"/>
                <a:gd name="connsiteX1" fmla="*/ 165477 w 5589076"/>
                <a:gd name="connsiteY1" fmla="*/ 65716 h 4340754"/>
                <a:gd name="connsiteX2" fmla="*/ 466928 w 5589076"/>
                <a:gd name="connsiteY2" fmla="*/ 2688335 h 4340754"/>
                <a:gd name="connsiteX3" fmla="*/ 2908677 w 5589076"/>
                <a:gd name="connsiteY3" fmla="*/ 4336265 h 4340754"/>
                <a:gd name="connsiteX4" fmla="*/ 5320282 w 5589076"/>
                <a:gd name="connsiteY4" fmla="*/ 2206015 h 4340754"/>
                <a:gd name="connsiteX5" fmla="*/ 5199702 w 5589076"/>
                <a:gd name="connsiteY5" fmla="*/ 146102 h 4340754"/>
                <a:gd name="connsiteX6" fmla="*/ 2376115 w 5589076"/>
                <a:gd name="connsiteY6" fmla="*/ 738955 h 4340754"/>
                <a:gd name="connsiteX0" fmla="*/ 2376115 w 5589076"/>
                <a:gd name="connsiteY0" fmla="*/ 761104 h 4362903"/>
                <a:gd name="connsiteX1" fmla="*/ 165477 w 5589076"/>
                <a:gd name="connsiteY1" fmla="*/ 87865 h 4362903"/>
                <a:gd name="connsiteX2" fmla="*/ 466928 w 5589076"/>
                <a:gd name="connsiteY2" fmla="*/ 2710484 h 4362903"/>
                <a:gd name="connsiteX3" fmla="*/ 2908677 w 5589076"/>
                <a:gd name="connsiteY3" fmla="*/ 4358414 h 4362903"/>
                <a:gd name="connsiteX4" fmla="*/ 5320282 w 5589076"/>
                <a:gd name="connsiteY4" fmla="*/ 2228164 h 4362903"/>
                <a:gd name="connsiteX5" fmla="*/ 5199702 w 5589076"/>
                <a:gd name="connsiteY5" fmla="*/ 168251 h 4362903"/>
                <a:gd name="connsiteX6" fmla="*/ 2376115 w 5589076"/>
                <a:gd name="connsiteY6" fmla="*/ 761104 h 4362903"/>
                <a:gd name="connsiteX0" fmla="*/ 2376115 w 5401783"/>
                <a:gd name="connsiteY0" fmla="*/ 781503 h 4383302"/>
                <a:gd name="connsiteX1" fmla="*/ 165477 w 5401783"/>
                <a:gd name="connsiteY1" fmla="*/ 108264 h 4383302"/>
                <a:gd name="connsiteX2" fmla="*/ 466928 w 5401783"/>
                <a:gd name="connsiteY2" fmla="*/ 2730883 h 4383302"/>
                <a:gd name="connsiteX3" fmla="*/ 2908677 w 5401783"/>
                <a:gd name="connsiteY3" fmla="*/ 4378813 h 4383302"/>
                <a:gd name="connsiteX4" fmla="*/ 5320282 w 5401783"/>
                <a:gd name="connsiteY4" fmla="*/ 2248563 h 4383302"/>
                <a:gd name="connsiteX5" fmla="*/ 4154673 w 5401783"/>
                <a:gd name="connsiteY5" fmla="*/ 158505 h 4383302"/>
                <a:gd name="connsiteX6" fmla="*/ 2376115 w 5401783"/>
                <a:gd name="connsiteY6" fmla="*/ 781503 h 4383302"/>
                <a:gd name="connsiteX0" fmla="*/ 2311374 w 5397898"/>
                <a:gd name="connsiteY0" fmla="*/ 680769 h 4463438"/>
                <a:gd name="connsiteX1" fmla="*/ 161026 w 5397898"/>
                <a:gd name="connsiteY1" fmla="*/ 188400 h 4463438"/>
                <a:gd name="connsiteX2" fmla="*/ 462477 w 5397898"/>
                <a:gd name="connsiteY2" fmla="*/ 2811019 h 4463438"/>
                <a:gd name="connsiteX3" fmla="*/ 2904226 w 5397898"/>
                <a:gd name="connsiteY3" fmla="*/ 4458949 h 4463438"/>
                <a:gd name="connsiteX4" fmla="*/ 5315831 w 5397898"/>
                <a:gd name="connsiteY4" fmla="*/ 2328699 h 4463438"/>
                <a:gd name="connsiteX5" fmla="*/ 4150222 w 5397898"/>
                <a:gd name="connsiteY5" fmla="*/ 238641 h 4463438"/>
                <a:gd name="connsiteX6" fmla="*/ 2311374 w 5397898"/>
                <a:gd name="connsiteY6" fmla="*/ 680769 h 4463438"/>
                <a:gd name="connsiteX0" fmla="*/ 2311374 w 5397898"/>
                <a:gd name="connsiteY0" fmla="*/ 722896 h 4505565"/>
                <a:gd name="connsiteX1" fmla="*/ 161026 w 5397898"/>
                <a:gd name="connsiteY1" fmla="*/ 230527 h 4505565"/>
                <a:gd name="connsiteX2" fmla="*/ 462477 w 5397898"/>
                <a:gd name="connsiteY2" fmla="*/ 2853146 h 4505565"/>
                <a:gd name="connsiteX3" fmla="*/ 2904226 w 5397898"/>
                <a:gd name="connsiteY3" fmla="*/ 4501076 h 4505565"/>
                <a:gd name="connsiteX4" fmla="*/ 5315831 w 5397898"/>
                <a:gd name="connsiteY4" fmla="*/ 2370826 h 4505565"/>
                <a:gd name="connsiteX5" fmla="*/ 4150222 w 5397898"/>
                <a:gd name="connsiteY5" fmla="*/ 280768 h 4505565"/>
                <a:gd name="connsiteX6" fmla="*/ 2311374 w 5397898"/>
                <a:gd name="connsiteY6" fmla="*/ 722896 h 4505565"/>
                <a:gd name="connsiteX0" fmla="*/ 2311374 w 5399746"/>
                <a:gd name="connsiteY0" fmla="*/ 733622 h 4516291"/>
                <a:gd name="connsiteX1" fmla="*/ 161026 w 5399746"/>
                <a:gd name="connsiteY1" fmla="*/ 241253 h 4516291"/>
                <a:gd name="connsiteX2" fmla="*/ 462477 w 5399746"/>
                <a:gd name="connsiteY2" fmla="*/ 2863872 h 4516291"/>
                <a:gd name="connsiteX3" fmla="*/ 2904226 w 5399746"/>
                <a:gd name="connsiteY3" fmla="*/ 4511802 h 4516291"/>
                <a:gd name="connsiteX4" fmla="*/ 5315831 w 5399746"/>
                <a:gd name="connsiteY4" fmla="*/ 2381552 h 4516291"/>
                <a:gd name="connsiteX5" fmla="*/ 4180367 w 5399746"/>
                <a:gd name="connsiteY5" fmla="*/ 271397 h 4516291"/>
                <a:gd name="connsiteX6" fmla="*/ 2311374 w 5399746"/>
                <a:gd name="connsiteY6" fmla="*/ 733622 h 4516291"/>
                <a:gd name="connsiteX0" fmla="*/ 2311374 w 5315831"/>
                <a:gd name="connsiteY0" fmla="*/ 615437 h 4398106"/>
                <a:gd name="connsiteX1" fmla="*/ 161026 w 5315831"/>
                <a:gd name="connsiteY1" fmla="*/ 123068 h 4398106"/>
                <a:gd name="connsiteX2" fmla="*/ 462477 w 5315831"/>
                <a:gd name="connsiteY2" fmla="*/ 2745687 h 4398106"/>
                <a:gd name="connsiteX3" fmla="*/ 2904226 w 5315831"/>
                <a:gd name="connsiteY3" fmla="*/ 4393617 h 4398106"/>
                <a:gd name="connsiteX4" fmla="*/ 5315831 w 5315831"/>
                <a:gd name="connsiteY4" fmla="*/ 2263367 h 4398106"/>
                <a:gd name="connsiteX5" fmla="*/ 2311374 w 5315831"/>
                <a:gd name="connsiteY5" fmla="*/ 615437 h 4398106"/>
                <a:gd name="connsiteX0" fmla="*/ 2311374 w 4552156"/>
                <a:gd name="connsiteY0" fmla="*/ 615437 h 4412201"/>
                <a:gd name="connsiteX1" fmla="*/ 161026 w 4552156"/>
                <a:gd name="connsiteY1" fmla="*/ 123068 h 4412201"/>
                <a:gd name="connsiteX2" fmla="*/ 462477 w 4552156"/>
                <a:gd name="connsiteY2" fmla="*/ 2745687 h 4412201"/>
                <a:gd name="connsiteX3" fmla="*/ 2904226 w 4552156"/>
                <a:gd name="connsiteY3" fmla="*/ 4393617 h 4412201"/>
                <a:gd name="connsiteX4" fmla="*/ 4552156 w 4552156"/>
                <a:gd name="connsiteY4" fmla="*/ 1690611 h 4412201"/>
                <a:gd name="connsiteX5" fmla="*/ 2311374 w 4552156"/>
                <a:gd name="connsiteY5" fmla="*/ 615437 h 4412201"/>
                <a:gd name="connsiteX0" fmla="*/ 2311374 w 4552229"/>
                <a:gd name="connsiteY0" fmla="*/ 615437 h 4412201"/>
                <a:gd name="connsiteX1" fmla="*/ 161026 w 4552229"/>
                <a:gd name="connsiteY1" fmla="*/ 123068 h 4412201"/>
                <a:gd name="connsiteX2" fmla="*/ 462477 w 4552229"/>
                <a:gd name="connsiteY2" fmla="*/ 2745687 h 4412201"/>
                <a:gd name="connsiteX3" fmla="*/ 2904226 w 4552229"/>
                <a:gd name="connsiteY3" fmla="*/ 4393617 h 4412201"/>
                <a:gd name="connsiteX4" fmla="*/ 4552156 w 4552229"/>
                <a:gd name="connsiteY4" fmla="*/ 1690611 h 4412201"/>
                <a:gd name="connsiteX5" fmla="*/ 2311374 w 4552229"/>
                <a:gd name="connsiteY5" fmla="*/ 615437 h 4412201"/>
                <a:gd name="connsiteX0" fmla="*/ 2311374 w 4552225"/>
                <a:gd name="connsiteY0" fmla="*/ 754389 h 4551153"/>
                <a:gd name="connsiteX1" fmla="*/ 161026 w 4552225"/>
                <a:gd name="connsiteY1" fmla="*/ 262020 h 4551153"/>
                <a:gd name="connsiteX2" fmla="*/ 462477 w 4552225"/>
                <a:gd name="connsiteY2" fmla="*/ 2884639 h 4551153"/>
                <a:gd name="connsiteX3" fmla="*/ 2904226 w 4552225"/>
                <a:gd name="connsiteY3" fmla="*/ 4532569 h 4551153"/>
                <a:gd name="connsiteX4" fmla="*/ 4552156 w 4552225"/>
                <a:gd name="connsiteY4" fmla="*/ 1829563 h 4551153"/>
                <a:gd name="connsiteX5" fmla="*/ 2311374 w 4552225"/>
                <a:gd name="connsiteY5" fmla="*/ 754389 h 4551153"/>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532130"/>
                <a:gd name="connsiteY0" fmla="*/ 799290 h 4599910"/>
                <a:gd name="connsiteX1" fmla="*/ 161026 w 4532130"/>
                <a:gd name="connsiteY1" fmla="*/ 306921 h 4599910"/>
                <a:gd name="connsiteX2" fmla="*/ 462477 w 4532130"/>
                <a:gd name="connsiteY2" fmla="*/ 2929540 h 4599910"/>
                <a:gd name="connsiteX3" fmla="*/ 2904226 w 4532130"/>
                <a:gd name="connsiteY3" fmla="*/ 4577470 h 4599910"/>
                <a:gd name="connsiteX4" fmla="*/ 4532060 w 4532130"/>
                <a:gd name="connsiteY4" fmla="*/ 1753883 h 4599910"/>
                <a:gd name="connsiteX5" fmla="*/ 2311374 w 4532130"/>
                <a:gd name="connsiteY5" fmla="*/ 799290 h 4599910"/>
                <a:gd name="connsiteX0" fmla="*/ 2311374 w 4533917"/>
                <a:gd name="connsiteY0" fmla="*/ 759589 h 4560209"/>
                <a:gd name="connsiteX1" fmla="*/ 161026 w 4533917"/>
                <a:gd name="connsiteY1" fmla="*/ 267220 h 4560209"/>
                <a:gd name="connsiteX2" fmla="*/ 462477 w 4533917"/>
                <a:gd name="connsiteY2" fmla="*/ 2889839 h 4560209"/>
                <a:gd name="connsiteX3" fmla="*/ 2904226 w 4533917"/>
                <a:gd name="connsiteY3" fmla="*/ 4537769 h 4560209"/>
                <a:gd name="connsiteX4" fmla="*/ 4532060 w 4533917"/>
                <a:gd name="connsiteY4" fmla="*/ 1714182 h 4560209"/>
                <a:gd name="connsiteX5" fmla="*/ 2311374 w 4533917"/>
                <a:gd name="connsiteY5" fmla="*/ 759589 h 4560209"/>
                <a:gd name="connsiteX0" fmla="*/ 2311374 w 4537823"/>
                <a:gd name="connsiteY0" fmla="*/ 735962 h 4536582"/>
                <a:gd name="connsiteX1" fmla="*/ 161026 w 4537823"/>
                <a:gd name="connsiteY1" fmla="*/ 243593 h 4536582"/>
                <a:gd name="connsiteX2" fmla="*/ 462477 w 4537823"/>
                <a:gd name="connsiteY2" fmla="*/ 2866212 h 4536582"/>
                <a:gd name="connsiteX3" fmla="*/ 2904226 w 4537823"/>
                <a:gd name="connsiteY3" fmla="*/ 4514142 h 4536582"/>
                <a:gd name="connsiteX4" fmla="*/ 4532060 w 4537823"/>
                <a:gd name="connsiteY4" fmla="*/ 1690555 h 4536582"/>
                <a:gd name="connsiteX5" fmla="*/ 2311374 w 4537823"/>
                <a:gd name="connsiteY5" fmla="*/ 735962 h 4536582"/>
                <a:gd name="connsiteX0" fmla="*/ 1986928 w 4213377"/>
                <a:gd name="connsiteY0" fmla="*/ 735962 h 4535297"/>
                <a:gd name="connsiteX1" fmla="*/ 484280 w 4213377"/>
                <a:gd name="connsiteY1" fmla="*/ 731273 h 4535297"/>
                <a:gd name="connsiteX2" fmla="*/ 138031 w 4213377"/>
                <a:gd name="connsiteY2" fmla="*/ 2866212 h 4535297"/>
                <a:gd name="connsiteX3" fmla="*/ 2579780 w 4213377"/>
                <a:gd name="connsiteY3" fmla="*/ 4514142 h 4535297"/>
                <a:gd name="connsiteX4" fmla="*/ 4207614 w 4213377"/>
                <a:gd name="connsiteY4" fmla="*/ 1690555 h 4535297"/>
                <a:gd name="connsiteX5" fmla="*/ 1986928 w 4213377"/>
                <a:gd name="connsiteY5" fmla="*/ 735962 h 4535297"/>
                <a:gd name="connsiteX0" fmla="*/ 1854345 w 4080794"/>
                <a:gd name="connsiteY0" fmla="*/ 735962 h 4535297"/>
                <a:gd name="connsiteX1" fmla="*/ 5448 w 4080794"/>
                <a:gd name="connsiteY1" fmla="*/ 2866212 h 4535297"/>
                <a:gd name="connsiteX2" fmla="*/ 2447197 w 4080794"/>
                <a:gd name="connsiteY2" fmla="*/ 4514142 h 4535297"/>
                <a:gd name="connsiteX3" fmla="*/ 4075031 w 4080794"/>
                <a:gd name="connsiteY3" fmla="*/ 1690555 h 4535297"/>
                <a:gd name="connsiteX4" fmla="*/ 1854345 w 4080794"/>
                <a:gd name="connsiteY4" fmla="*/ 735962 h 4535297"/>
                <a:gd name="connsiteX0" fmla="*/ 2013788 w 4240237"/>
                <a:gd name="connsiteY0" fmla="*/ 735962 h 4514940"/>
                <a:gd name="connsiteX1" fmla="*/ 4871 w 4240237"/>
                <a:gd name="connsiteY1" fmla="*/ 1967052 h 4514940"/>
                <a:gd name="connsiteX2" fmla="*/ 2606640 w 4240237"/>
                <a:gd name="connsiteY2" fmla="*/ 4514142 h 4514940"/>
                <a:gd name="connsiteX3" fmla="*/ 4234474 w 4240237"/>
                <a:gd name="connsiteY3" fmla="*/ 1690555 h 4514940"/>
                <a:gd name="connsiteX4" fmla="*/ 2013788 w 4240237"/>
                <a:gd name="connsiteY4" fmla="*/ 735962 h 4514940"/>
                <a:gd name="connsiteX0" fmla="*/ 2056146 w 4282595"/>
                <a:gd name="connsiteY0" fmla="*/ 735962 h 4514940"/>
                <a:gd name="connsiteX1" fmla="*/ 47229 w 4282595"/>
                <a:gd name="connsiteY1" fmla="*/ 1967052 h 4514940"/>
                <a:gd name="connsiteX2" fmla="*/ 2648998 w 4282595"/>
                <a:gd name="connsiteY2" fmla="*/ 4514142 h 4514940"/>
                <a:gd name="connsiteX3" fmla="*/ 4276832 w 4282595"/>
                <a:gd name="connsiteY3" fmla="*/ 1690555 h 4514940"/>
                <a:gd name="connsiteX4" fmla="*/ 2056146 w 4282595"/>
                <a:gd name="connsiteY4" fmla="*/ 735962 h 4514940"/>
                <a:gd name="connsiteX0" fmla="*/ 2080444 w 4306893"/>
                <a:gd name="connsiteY0" fmla="*/ 735962 h 4514940"/>
                <a:gd name="connsiteX1" fmla="*/ 71527 w 4306893"/>
                <a:gd name="connsiteY1" fmla="*/ 1967052 h 4514940"/>
                <a:gd name="connsiteX2" fmla="*/ 2673296 w 4306893"/>
                <a:gd name="connsiteY2" fmla="*/ 4514142 h 4514940"/>
                <a:gd name="connsiteX3" fmla="*/ 4301130 w 4306893"/>
                <a:gd name="connsiteY3" fmla="*/ 1690555 h 4514940"/>
                <a:gd name="connsiteX4" fmla="*/ 2080444 w 4306893"/>
                <a:gd name="connsiteY4" fmla="*/ 735962 h 4514940"/>
                <a:gd name="connsiteX0" fmla="*/ 2099821 w 4326270"/>
                <a:gd name="connsiteY0" fmla="*/ 735962 h 4515062"/>
                <a:gd name="connsiteX1" fmla="*/ 90904 w 4326270"/>
                <a:gd name="connsiteY1" fmla="*/ 1967052 h 4515062"/>
                <a:gd name="connsiteX2" fmla="*/ 2692673 w 4326270"/>
                <a:gd name="connsiteY2" fmla="*/ 4514142 h 4515062"/>
                <a:gd name="connsiteX3" fmla="*/ 4320507 w 4326270"/>
                <a:gd name="connsiteY3" fmla="*/ 1690555 h 4515062"/>
                <a:gd name="connsiteX4" fmla="*/ 2099821 w 4326270"/>
                <a:gd name="connsiteY4" fmla="*/ 735962 h 4515062"/>
                <a:gd name="connsiteX0" fmla="*/ 2016541 w 4242990"/>
                <a:gd name="connsiteY0" fmla="*/ 735962 h 4514875"/>
                <a:gd name="connsiteX1" fmla="*/ 7624 w 4242990"/>
                <a:gd name="connsiteY1" fmla="*/ 1967052 h 4514875"/>
                <a:gd name="connsiteX2" fmla="*/ 2609393 w 4242990"/>
                <a:gd name="connsiteY2" fmla="*/ 4514142 h 4514875"/>
                <a:gd name="connsiteX3" fmla="*/ 4237227 w 4242990"/>
                <a:gd name="connsiteY3" fmla="*/ 1690555 h 4514875"/>
                <a:gd name="connsiteX4" fmla="*/ 2016541 w 4242990"/>
                <a:gd name="connsiteY4" fmla="*/ 735962 h 4514875"/>
                <a:gd name="connsiteX0" fmla="*/ 1873360 w 4099809"/>
                <a:gd name="connsiteY0" fmla="*/ 735962 h 4516878"/>
                <a:gd name="connsiteX1" fmla="*/ 9223 w 4099809"/>
                <a:gd name="connsiteY1" fmla="*/ 2203272 h 4516878"/>
                <a:gd name="connsiteX2" fmla="*/ 2466212 w 4099809"/>
                <a:gd name="connsiteY2" fmla="*/ 4514142 h 4516878"/>
                <a:gd name="connsiteX3" fmla="*/ 4094046 w 4099809"/>
                <a:gd name="connsiteY3" fmla="*/ 1690555 h 4516878"/>
                <a:gd name="connsiteX4" fmla="*/ 1873360 w 4099809"/>
                <a:gd name="connsiteY4" fmla="*/ 735962 h 4516878"/>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4142"/>
                <a:gd name="connsiteX1" fmla="*/ 103315 w 4193901"/>
                <a:gd name="connsiteY1" fmla="*/ 2203272 h 4514142"/>
                <a:gd name="connsiteX2" fmla="*/ 2560304 w 4193901"/>
                <a:gd name="connsiteY2" fmla="*/ 4514142 h 4514142"/>
                <a:gd name="connsiteX3" fmla="*/ 4188138 w 4193901"/>
                <a:gd name="connsiteY3" fmla="*/ 1690555 h 4514142"/>
                <a:gd name="connsiteX4" fmla="*/ 1967452 w 4193901"/>
                <a:gd name="connsiteY4" fmla="*/ 735962 h 4514142"/>
                <a:gd name="connsiteX0" fmla="*/ 1869433 w 4092693"/>
                <a:gd name="connsiteY0" fmla="*/ 441183 h 3800263"/>
                <a:gd name="connsiteX1" fmla="*/ 5296 w 4092693"/>
                <a:gd name="connsiteY1" fmla="*/ 1908493 h 3800263"/>
                <a:gd name="connsiteX2" fmla="*/ 2264165 w 4092693"/>
                <a:gd name="connsiteY2" fmla="*/ 3800263 h 3800263"/>
                <a:gd name="connsiteX3" fmla="*/ 4090119 w 4092693"/>
                <a:gd name="connsiteY3" fmla="*/ 1395776 h 3800263"/>
                <a:gd name="connsiteX4" fmla="*/ 1869433 w 4092693"/>
                <a:gd name="connsiteY4" fmla="*/ 441183 h 3800263"/>
                <a:gd name="connsiteX0" fmla="*/ 1869433 w 4092590"/>
                <a:gd name="connsiteY0" fmla="*/ 441183 h 3800263"/>
                <a:gd name="connsiteX1" fmla="*/ 5296 w 4092590"/>
                <a:gd name="connsiteY1" fmla="*/ 1908493 h 3800263"/>
                <a:gd name="connsiteX2" fmla="*/ 2264165 w 4092590"/>
                <a:gd name="connsiteY2" fmla="*/ 3800263 h 3800263"/>
                <a:gd name="connsiteX3" fmla="*/ 4090119 w 4092590"/>
                <a:gd name="connsiteY3" fmla="*/ 1395776 h 3800263"/>
                <a:gd name="connsiteX4" fmla="*/ 1869433 w 4092590"/>
                <a:gd name="connsiteY4" fmla="*/ 441183 h 3800263"/>
                <a:gd name="connsiteX0" fmla="*/ 1869616 w 4092880"/>
                <a:gd name="connsiteY0" fmla="*/ 437349 h 3644029"/>
                <a:gd name="connsiteX1" fmla="*/ 5479 w 4092880"/>
                <a:gd name="connsiteY1" fmla="*/ 1904659 h 3644029"/>
                <a:gd name="connsiteX2" fmla="*/ 2271968 w 4092880"/>
                <a:gd name="connsiteY2" fmla="*/ 3644029 h 3644029"/>
                <a:gd name="connsiteX3" fmla="*/ 4090302 w 4092880"/>
                <a:gd name="connsiteY3" fmla="*/ 1391942 h 3644029"/>
                <a:gd name="connsiteX4" fmla="*/ 1869616 w 4092880"/>
                <a:gd name="connsiteY4" fmla="*/ 437349 h 3644029"/>
                <a:gd name="connsiteX0" fmla="*/ 1944006 w 4167270"/>
                <a:gd name="connsiteY0" fmla="*/ 437349 h 3644029"/>
                <a:gd name="connsiteX1" fmla="*/ 79869 w 4167270"/>
                <a:gd name="connsiteY1" fmla="*/ 1904659 h 3644029"/>
                <a:gd name="connsiteX2" fmla="*/ 2346358 w 4167270"/>
                <a:gd name="connsiteY2" fmla="*/ 3644029 h 3644029"/>
                <a:gd name="connsiteX3" fmla="*/ 4164692 w 4167270"/>
                <a:gd name="connsiteY3" fmla="*/ 1391942 h 3644029"/>
                <a:gd name="connsiteX4" fmla="*/ 1944006 w 4167270"/>
                <a:gd name="connsiteY4" fmla="*/ 437349 h 3644029"/>
                <a:gd name="connsiteX0" fmla="*/ 1936502 w 4159766"/>
                <a:gd name="connsiteY0" fmla="*/ 437349 h 3644029"/>
                <a:gd name="connsiteX1" fmla="*/ 72365 w 4159766"/>
                <a:gd name="connsiteY1" fmla="*/ 1904659 h 3644029"/>
                <a:gd name="connsiteX2" fmla="*/ 2338854 w 4159766"/>
                <a:gd name="connsiteY2" fmla="*/ 3644029 h 3644029"/>
                <a:gd name="connsiteX3" fmla="*/ 4157188 w 4159766"/>
                <a:gd name="connsiteY3" fmla="*/ 1391942 h 3644029"/>
                <a:gd name="connsiteX4" fmla="*/ 1936502 w 4159766"/>
                <a:gd name="connsiteY4" fmla="*/ 437349 h 3644029"/>
                <a:gd name="connsiteX0" fmla="*/ 1956839 w 4180103"/>
                <a:gd name="connsiteY0" fmla="*/ 437349 h 3644029"/>
                <a:gd name="connsiteX1" fmla="*/ 92702 w 4180103"/>
                <a:gd name="connsiteY1" fmla="*/ 1904659 h 3644029"/>
                <a:gd name="connsiteX2" fmla="*/ 2359191 w 4180103"/>
                <a:gd name="connsiteY2" fmla="*/ 3644029 h 3644029"/>
                <a:gd name="connsiteX3" fmla="*/ 4177525 w 4180103"/>
                <a:gd name="connsiteY3" fmla="*/ 1391942 h 3644029"/>
                <a:gd name="connsiteX4" fmla="*/ 1956839 w 4180103"/>
                <a:gd name="connsiteY4" fmla="*/ 437349 h 3644029"/>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980592 w 4188432"/>
                <a:gd name="connsiteY0" fmla="*/ 435187 h 3657107"/>
                <a:gd name="connsiteX1" fmla="*/ 101215 w 4188432"/>
                <a:gd name="connsiteY1" fmla="*/ 1917737 h 3657107"/>
                <a:gd name="connsiteX2" fmla="*/ 2367704 w 4188432"/>
                <a:gd name="connsiteY2" fmla="*/ 3657107 h 3657107"/>
                <a:gd name="connsiteX3" fmla="*/ 4186038 w 4188432"/>
                <a:gd name="connsiteY3" fmla="*/ 1405020 h 3657107"/>
                <a:gd name="connsiteX4" fmla="*/ 1980592 w 4188432"/>
                <a:gd name="connsiteY4" fmla="*/ 435187 h 365710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32893"/>
                <a:gd name="connsiteY0" fmla="*/ 702761 h 3924681"/>
                <a:gd name="connsiteX1" fmla="*/ 101215 w 4232893"/>
                <a:gd name="connsiteY1" fmla="*/ 2185311 h 3924681"/>
                <a:gd name="connsiteX2" fmla="*/ 2367704 w 4232893"/>
                <a:gd name="connsiteY2" fmla="*/ 3924681 h 3924681"/>
                <a:gd name="connsiteX3" fmla="*/ 4201278 w 4232893"/>
                <a:gd name="connsiteY3" fmla="*/ 1718314 h 3924681"/>
                <a:gd name="connsiteX4" fmla="*/ 1980592 w 4232893"/>
                <a:gd name="connsiteY4" fmla="*/ 702761 h 3924681"/>
                <a:gd name="connsiteX0" fmla="*/ 1890753 w 4143054"/>
                <a:gd name="connsiteY0" fmla="*/ 702761 h 3924681"/>
                <a:gd name="connsiteX1" fmla="*/ 108842 w 4143054"/>
                <a:gd name="connsiteY1" fmla="*/ 2173128 h 3924681"/>
                <a:gd name="connsiteX2" fmla="*/ 2277865 w 4143054"/>
                <a:gd name="connsiteY2" fmla="*/ 3924681 h 3924681"/>
                <a:gd name="connsiteX3" fmla="*/ 4111439 w 4143054"/>
                <a:gd name="connsiteY3" fmla="*/ 1718314 h 3924681"/>
                <a:gd name="connsiteX4" fmla="*/ 1890753 w 4143054"/>
                <a:gd name="connsiteY4" fmla="*/ 702761 h 3924681"/>
                <a:gd name="connsiteX0" fmla="*/ 1882029 w 4134330"/>
                <a:gd name="connsiteY0" fmla="*/ 702761 h 3924681"/>
                <a:gd name="connsiteX1" fmla="*/ 100118 w 4134330"/>
                <a:gd name="connsiteY1" fmla="*/ 2173128 h 3924681"/>
                <a:gd name="connsiteX2" fmla="*/ 2269141 w 4134330"/>
                <a:gd name="connsiteY2" fmla="*/ 3924681 h 3924681"/>
                <a:gd name="connsiteX3" fmla="*/ 4102715 w 4134330"/>
                <a:gd name="connsiteY3" fmla="*/ 1718314 h 3924681"/>
                <a:gd name="connsiteX4" fmla="*/ 1882029 w 4134330"/>
                <a:gd name="connsiteY4" fmla="*/ 702761 h 3924681"/>
                <a:gd name="connsiteX0" fmla="*/ 1877716 w 4130017"/>
                <a:gd name="connsiteY0" fmla="*/ 702761 h 3924681"/>
                <a:gd name="connsiteX1" fmla="*/ 95805 w 4130017"/>
                <a:gd name="connsiteY1" fmla="*/ 2173128 h 3924681"/>
                <a:gd name="connsiteX2" fmla="*/ 2264828 w 4130017"/>
                <a:gd name="connsiteY2" fmla="*/ 3924681 h 3924681"/>
                <a:gd name="connsiteX3" fmla="*/ 4098402 w 4130017"/>
                <a:gd name="connsiteY3" fmla="*/ 1718314 h 3924681"/>
                <a:gd name="connsiteX4" fmla="*/ 1877716 w 4130017"/>
                <a:gd name="connsiteY4" fmla="*/ 702761 h 3924681"/>
                <a:gd name="connsiteX0" fmla="*/ 1877716 w 4130017"/>
                <a:gd name="connsiteY0" fmla="*/ 702761 h 3924681"/>
                <a:gd name="connsiteX1" fmla="*/ 95805 w 4130017"/>
                <a:gd name="connsiteY1" fmla="*/ 2173128 h 3924681"/>
                <a:gd name="connsiteX2" fmla="*/ 2264828 w 4130017"/>
                <a:gd name="connsiteY2" fmla="*/ 3924681 h 3924681"/>
                <a:gd name="connsiteX3" fmla="*/ 4098402 w 4130017"/>
                <a:gd name="connsiteY3" fmla="*/ 1718314 h 3924681"/>
                <a:gd name="connsiteX4" fmla="*/ 1877716 w 4130017"/>
                <a:gd name="connsiteY4" fmla="*/ 702761 h 392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0017" h="3924681">
                  <a:moveTo>
                    <a:pt x="1877716" y="702761"/>
                  </a:moveTo>
                  <a:cubicBezTo>
                    <a:pt x="490792" y="-46176"/>
                    <a:pt x="-282685" y="1340511"/>
                    <a:pt x="95805" y="2173128"/>
                  </a:cubicBezTo>
                  <a:cubicBezTo>
                    <a:pt x="474295" y="3005745"/>
                    <a:pt x="1279224" y="3400534"/>
                    <a:pt x="2264828" y="3924681"/>
                  </a:cubicBezTo>
                  <a:cubicBezTo>
                    <a:pt x="2892292" y="3519188"/>
                    <a:pt x="3807882" y="2868046"/>
                    <a:pt x="4098402" y="1718314"/>
                  </a:cubicBezTo>
                  <a:cubicBezTo>
                    <a:pt x="4384403" y="-144553"/>
                    <a:pt x="2656464" y="-508066"/>
                    <a:pt x="1877716" y="702761"/>
                  </a:cubicBezTo>
                  <a:close/>
                </a:path>
              </a:pathLst>
            </a:custGeom>
            <a:solidFill>
              <a:schemeClr val="accent3">
                <a:lumMod val="75000"/>
              </a:schemeClr>
            </a:solidFill>
            <a:ln w="12700" cap="flat" cmpd="sng" algn="ctr">
              <a:noFill/>
              <a:prstDash val="solid"/>
              <a:miter lim="800000"/>
            </a:ln>
            <a:effectLst>
              <a:innerShdw blurRad="410210" dist="48260" dir="13499985">
                <a:schemeClr val="accent2">
                  <a:lumMod val="50000"/>
                  <a:alpha val="62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a:p>
          </p:txBody>
        </p:sp>
        <p:sp>
          <p:nvSpPr>
            <p:cNvPr id="8" name="任意多边形: 形状 7">
              <a:extLst>
                <a:ext uri="{FF2B5EF4-FFF2-40B4-BE49-F238E27FC236}">
                  <a16:creationId xmlns:a16="http://schemas.microsoft.com/office/drawing/2014/main" id="{B5BB9E7F-47CA-52F4-CE2D-8105072623C5}"/>
                </a:ext>
              </a:extLst>
            </p:cNvPr>
            <p:cNvSpPr/>
            <p:nvPr>
              <p:custDataLst>
                <p:tags r:id="rId4"/>
              </p:custDataLst>
            </p:nvPr>
          </p:nvSpPr>
          <p:spPr>
            <a:xfrm>
              <a:off x="6594855" y="1296580"/>
              <a:ext cx="4186647" cy="4019581"/>
            </a:xfrm>
            <a:custGeom>
              <a:avLst/>
              <a:gdLst>
                <a:gd name="connsiteX0" fmla="*/ 2106364 w 5586383"/>
                <a:gd name="connsiteY0" fmla="*/ 165045 h 4490325"/>
                <a:gd name="connsiteX1" fmla="*/ 146935 w 5586383"/>
                <a:gd name="connsiteY1" fmla="*/ 215287 h 4490325"/>
                <a:gd name="connsiteX2" fmla="*/ 448386 w 5586383"/>
                <a:gd name="connsiteY2" fmla="*/ 2837906 h 4490325"/>
                <a:gd name="connsiteX3" fmla="*/ 2890135 w 5586383"/>
                <a:gd name="connsiteY3" fmla="*/ 4485836 h 4490325"/>
                <a:gd name="connsiteX4" fmla="*/ 5301740 w 5586383"/>
                <a:gd name="connsiteY4" fmla="*/ 2355586 h 4490325"/>
                <a:gd name="connsiteX5" fmla="*/ 5181160 w 5586383"/>
                <a:gd name="connsiteY5" fmla="*/ 295673 h 4490325"/>
                <a:gd name="connsiteX6" fmla="*/ 2106364 w 5586383"/>
                <a:gd name="connsiteY6" fmla="*/ 165045 h 4490325"/>
                <a:gd name="connsiteX0" fmla="*/ 2376115 w 5589076"/>
                <a:gd name="connsiteY0" fmla="*/ 738955 h 4340754"/>
                <a:gd name="connsiteX1" fmla="*/ 165477 w 5589076"/>
                <a:gd name="connsiteY1" fmla="*/ 65716 h 4340754"/>
                <a:gd name="connsiteX2" fmla="*/ 466928 w 5589076"/>
                <a:gd name="connsiteY2" fmla="*/ 2688335 h 4340754"/>
                <a:gd name="connsiteX3" fmla="*/ 2908677 w 5589076"/>
                <a:gd name="connsiteY3" fmla="*/ 4336265 h 4340754"/>
                <a:gd name="connsiteX4" fmla="*/ 5320282 w 5589076"/>
                <a:gd name="connsiteY4" fmla="*/ 2206015 h 4340754"/>
                <a:gd name="connsiteX5" fmla="*/ 5199702 w 5589076"/>
                <a:gd name="connsiteY5" fmla="*/ 146102 h 4340754"/>
                <a:gd name="connsiteX6" fmla="*/ 2376115 w 5589076"/>
                <a:gd name="connsiteY6" fmla="*/ 738955 h 4340754"/>
                <a:gd name="connsiteX0" fmla="*/ 2376115 w 5589076"/>
                <a:gd name="connsiteY0" fmla="*/ 761104 h 4362903"/>
                <a:gd name="connsiteX1" fmla="*/ 165477 w 5589076"/>
                <a:gd name="connsiteY1" fmla="*/ 87865 h 4362903"/>
                <a:gd name="connsiteX2" fmla="*/ 466928 w 5589076"/>
                <a:gd name="connsiteY2" fmla="*/ 2710484 h 4362903"/>
                <a:gd name="connsiteX3" fmla="*/ 2908677 w 5589076"/>
                <a:gd name="connsiteY3" fmla="*/ 4358414 h 4362903"/>
                <a:gd name="connsiteX4" fmla="*/ 5320282 w 5589076"/>
                <a:gd name="connsiteY4" fmla="*/ 2228164 h 4362903"/>
                <a:gd name="connsiteX5" fmla="*/ 5199702 w 5589076"/>
                <a:gd name="connsiteY5" fmla="*/ 168251 h 4362903"/>
                <a:gd name="connsiteX6" fmla="*/ 2376115 w 5589076"/>
                <a:gd name="connsiteY6" fmla="*/ 761104 h 4362903"/>
                <a:gd name="connsiteX0" fmla="*/ 2376115 w 5401783"/>
                <a:gd name="connsiteY0" fmla="*/ 781503 h 4383302"/>
                <a:gd name="connsiteX1" fmla="*/ 165477 w 5401783"/>
                <a:gd name="connsiteY1" fmla="*/ 108264 h 4383302"/>
                <a:gd name="connsiteX2" fmla="*/ 466928 w 5401783"/>
                <a:gd name="connsiteY2" fmla="*/ 2730883 h 4383302"/>
                <a:gd name="connsiteX3" fmla="*/ 2908677 w 5401783"/>
                <a:gd name="connsiteY3" fmla="*/ 4378813 h 4383302"/>
                <a:gd name="connsiteX4" fmla="*/ 5320282 w 5401783"/>
                <a:gd name="connsiteY4" fmla="*/ 2248563 h 4383302"/>
                <a:gd name="connsiteX5" fmla="*/ 4154673 w 5401783"/>
                <a:gd name="connsiteY5" fmla="*/ 158505 h 4383302"/>
                <a:gd name="connsiteX6" fmla="*/ 2376115 w 5401783"/>
                <a:gd name="connsiteY6" fmla="*/ 781503 h 4383302"/>
                <a:gd name="connsiteX0" fmla="*/ 2311374 w 5397898"/>
                <a:gd name="connsiteY0" fmla="*/ 680769 h 4463438"/>
                <a:gd name="connsiteX1" fmla="*/ 161026 w 5397898"/>
                <a:gd name="connsiteY1" fmla="*/ 188400 h 4463438"/>
                <a:gd name="connsiteX2" fmla="*/ 462477 w 5397898"/>
                <a:gd name="connsiteY2" fmla="*/ 2811019 h 4463438"/>
                <a:gd name="connsiteX3" fmla="*/ 2904226 w 5397898"/>
                <a:gd name="connsiteY3" fmla="*/ 4458949 h 4463438"/>
                <a:gd name="connsiteX4" fmla="*/ 5315831 w 5397898"/>
                <a:gd name="connsiteY4" fmla="*/ 2328699 h 4463438"/>
                <a:gd name="connsiteX5" fmla="*/ 4150222 w 5397898"/>
                <a:gd name="connsiteY5" fmla="*/ 238641 h 4463438"/>
                <a:gd name="connsiteX6" fmla="*/ 2311374 w 5397898"/>
                <a:gd name="connsiteY6" fmla="*/ 680769 h 4463438"/>
                <a:gd name="connsiteX0" fmla="*/ 2311374 w 5397898"/>
                <a:gd name="connsiteY0" fmla="*/ 722896 h 4505565"/>
                <a:gd name="connsiteX1" fmla="*/ 161026 w 5397898"/>
                <a:gd name="connsiteY1" fmla="*/ 230527 h 4505565"/>
                <a:gd name="connsiteX2" fmla="*/ 462477 w 5397898"/>
                <a:gd name="connsiteY2" fmla="*/ 2853146 h 4505565"/>
                <a:gd name="connsiteX3" fmla="*/ 2904226 w 5397898"/>
                <a:gd name="connsiteY3" fmla="*/ 4501076 h 4505565"/>
                <a:gd name="connsiteX4" fmla="*/ 5315831 w 5397898"/>
                <a:gd name="connsiteY4" fmla="*/ 2370826 h 4505565"/>
                <a:gd name="connsiteX5" fmla="*/ 4150222 w 5397898"/>
                <a:gd name="connsiteY5" fmla="*/ 280768 h 4505565"/>
                <a:gd name="connsiteX6" fmla="*/ 2311374 w 5397898"/>
                <a:gd name="connsiteY6" fmla="*/ 722896 h 4505565"/>
                <a:gd name="connsiteX0" fmla="*/ 2311374 w 5399746"/>
                <a:gd name="connsiteY0" fmla="*/ 733622 h 4516291"/>
                <a:gd name="connsiteX1" fmla="*/ 161026 w 5399746"/>
                <a:gd name="connsiteY1" fmla="*/ 241253 h 4516291"/>
                <a:gd name="connsiteX2" fmla="*/ 462477 w 5399746"/>
                <a:gd name="connsiteY2" fmla="*/ 2863872 h 4516291"/>
                <a:gd name="connsiteX3" fmla="*/ 2904226 w 5399746"/>
                <a:gd name="connsiteY3" fmla="*/ 4511802 h 4516291"/>
                <a:gd name="connsiteX4" fmla="*/ 5315831 w 5399746"/>
                <a:gd name="connsiteY4" fmla="*/ 2381552 h 4516291"/>
                <a:gd name="connsiteX5" fmla="*/ 4180367 w 5399746"/>
                <a:gd name="connsiteY5" fmla="*/ 271397 h 4516291"/>
                <a:gd name="connsiteX6" fmla="*/ 2311374 w 5399746"/>
                <a:gd name="connsiteY6" fmla="*/ 733622 h 4516291"/>
                <a:gd name="connsiteX0" fmla="*/ 2311374 w 5315831"/>
                <a:gd name="connsiteY0" fmla="*/ 615437 h 4398106"/>
                <a:gd name="connsiteX1" fmla="*/ 161026 w 5315831"/>
                <a:gd name="connsiteY1" fmla="*/ 123068 h 4398106"/>
                <a:gd name="connsiteX2" fmla="*/ 462477 w 5315831"/>
                <a:gd name="connsiteY2" fmla="*/ 2745687 h 4398106"/>
                <a:gd name="connsiteX3" fmla="*/ 2904226 w 5315831"/>
                <a:gd name="connsiteY3" fmla="*/ 4393617 h 4398106"/>
                <a:gd name="connsiteX4" fmla="*/ 5315831 w 5315831"/>
                <a:gd name="connsiteY4" fmla="*/ 2263367 h 4398106"/>
                <a:gd name="connsiteX5" fmla="*/ 2311374 w 5315831"/>
                <a:gd name="connsiteY5" fmla="*/ 615437 h 4398106"/>
                <a:gd name="connsiteX0" fmla="*/ 2311374 w 4552156"/>
                <a:gd name="connsiteY0" fmla="*/ 615437 h 4412201"/>
                <a:gd name="connsiteX1" fmla="*/ 161026 w 4552156"/>
                <a:gd name="connsiteY1" fmla="*/ 123068 h 4412201"/>
                <a:gd name="connsiteX2" fmla="*/ 462477 w 4552156"/>
                <a:gd name="connsiteY2" fmla="*/ 2745687 h 4412201"/>
                <a:gd name="connsiteX3" fmla="*/ 2904226 w 4552156"/>
                <a:gd name="connsiteY3" fmla="*/ 4393617 h 4412201"/>
                <a:gd name="connsiteX4" fmla="*/ 4552156 w 4552156"/>
                <a:gd name="connsiteY4" fmla="*/ 1690611 h 4412201"/>
                <a:gd name="connsiteX5" fmla="*/ 2311374 w 4552156"/>
                <a:gd name="connsiteY5" fmla="*/ 615437 h 4412201"/>
                <a:gd name="connsiteX0" fmla="*/ 2311374 w 4552229"/>
                <a:gd name="connsiteY0" fmla="*/ 615437 h 4412201"/>
                <a:gd name="connsiteX1" fmla="*/ 161026 w 4552229"/>
                <a:gd name="connsiteY1" fmla="*/ 123068 h 4412201"/>
                <a:gd name="connsiteX2" fmla="*/ 462477 w 4552229"/>
                <a:gd name="connsiteY2" fmla="*/ 2745687 h 4412201"/>
                <a:gd name="connsiteX3" fmla="*/ 2904226 w 4552229"/>
                <a:gd name="connsiteY3" fmla="*/ 4393617 h 4412201"/>
                <a:gd name="connsiteX4" fmla="*/ 4552156 w 4552229"/>
                <a:gd name="connsiteY4" fmla="*/ 1690611 h 4412201"/>
                <a:gd name="connsiteX5" fmla="*/ 2311374 w 4552229"/>
                <a:gd name="connsiteY5" fmla="*/ 615437 h 4412201"/>
                <a:gd name="connsiteX0" fmla="*/ 2311374 w 4552225"/>
                <a:gd name="connsiteY0" fmla="*/ 754389 h 4551153"/>
                <a:gd name="connsiteX1" fmla="*/ 161026 w 4552225"/>
                <a:gd name="connsiteY1" fmla="*/ 262020 h 4551153"/>
                <a:gd name="connsiteX2" fmla="*/ 462477 w 4552225"/>
                <a:gd name="connsiteY2" fmla="*/ 2884639 h 4551153"/>
                <a:gd name="connsiteX3" fmla="*/ 2904226 w 4552225"/>
                <a:gd name="connsiteY3" fmla="*/ 4532569 h 4551153"/>
                <a:gd name="connsiteX4" fmla="*/ 4552156 w 4552225"/>
                <a:gd name="connsiteY4" fmla="*/ 1829563 h 4551153"/>
                <a:gd name="connsiteX5" fmla="*/ 2311374 w 4552225"/>
                <a:gd name="connsiteY5" fmla="*/ 754389 h 4551153"/>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532130"/>
                <a:gd name="connsiteY0" fmla="*/ 799290 h 4599910"/>
                <a:gd name="connsiteX1" fmla="*/ 161026 w 4532130"/>
                <a:gd name="connsiteY1" fmla="*/ 306921 h 4599910"/>
                <a:gd name="connsiteX2" fmla="*/ 462477 w 4532130"/>
                <a:gd name="connsiteY2" fmla="*/ 2929540 h 4599910"/>
                <a:gd name="connsiteX3" fmla="*/ 2904226 w 4532130"/>
                <a:gd name="connsiteY3" fmla="*/ 4577470 h 4599910"/>
                <a:gd name="connsiteX4" fmla="*/ 4532060 w 4532130"/>
                <a:gd name="connsiteY4" fmla="*/ 1753883 h 4599910"/>
                <a:gd name="connsiteX5" fmla="*/ 2311374 w 4532130"/>
                <a:gd name="connsiteY5" fmla="*/ 799290 h 4599910"/>
                <a:gd name="connsiteX0" fmla="*/ 2311374 w 4533917"/>
                <a:gd name="connsiteY0" fmla="*/ 759589 h 4560209"/>
                <a:gd name="connsiteX1" fmla="*/ 161026 w 4533917"/>
                <a:gd name="connsiteY1" fmla="*/ 267220 h 4560209"/>
                <a:gd name="connsiteX2" fmla="*/ 462477 w 4533917"/>
                <a:gd name="connsiteY2" fmla="*/ 2889839 h 4560209"/>
                <a:gd name="connsiteX3" fmla="*/ 2904226 w 4533917"/>
                <a:gd name="connsiteY3" fmla="*/ 4537769 h 4560209"/>
                <a:gd name="connsiteX4" fmla="*/ 4532060 w 4533917"/>
                <a:gd name="connsiteY4" fmla="*/ 1714182 h 4560209"/>
                <a:gd name="connsiteX5" fmla="*/ 2311374 w 4533917"/>
                <a:gd name="connsiteY5" fmla="*/ 759589 h 4560209"/>
                <a:gd name="connsiteX0" fmla="*/ 2311374 w 4537823"/>
                <a:gd name="connsiteY0" fmla="*/ 735962 h 4536582"/>
                <a:gd name="connsiteX1" fmla="*/ 161026 w 4537823"/>
                <a:gd name="connsiteY1" fmla="*/ 243593 h 4536582"/>
                <a:gd name="connsiteX2" fmla="*/ 462477 w 4537823"/>
                <a:gd name="connsiteY2" fmla="*/ 2866212 h 4536582"/>
                <a:gd name="connsiteX3" fmla="*/ 2904226 w 4537823"/>
                <a:gd name="connsiteY3" fmla="*/ 4514142 h 4536582"/>
                <a:gd name="connsiteX4" fmla="*/ 4532060 w 4537823"/>
                <a:gd name="connsiteY4" fmla="*/ 1690555 h 4536582"/>
                <a:gd name="connsiteX5" fmla="*/ 2311374 w 4537823"/>
                <a:gd name="connsiteY5" fmla="*/ 735962 h 4536582"/>
                <a:gd name="connsiteX0" fmla="*/ 1986928 w 4213377"/>
                <a:gd name="connsiteY0" fmla="*/ 735962 h 4535297"/>
                <a:gd name="connsiteX1" fmla="*/ 484280 w 4213377"/>
                <a:gd name="connsiteY1" fmla="*/ 731273 h 4535297"/>
                <a:gd name="connsiteX2" fmla="*/ 138031 w 4213377"/>
                <a:gd name="connsiteY2" fmla="*/ 2866212 h 4535297"/>
                <a:gd name="connsiteX3" fmla="*/ 2579780 w 4213377"/>
                <a:gd name="connsiteY3" fmla="*/ 4514142 h 4535297"/>
                <a:gd name="connsiteX4" fmla="*/ 4207614 w 4213377"/>
                <a:gd name="connsiteY4" fmla="*/ 1690555 h 4535297"/>
                <a:gd name="connsiteX5" fmla="*/ 1986928 w 4213377"/>
                <a:gd name="connsiteY5" fmla="*/ 735962 h 4535297"/>
                <a:gd name="connsiteX0" fmla="*/ 1854345 w 4080794"/>
                <a:gd name="connsiteY0" fmla="*/ 735962 h 4535297"/>
                <a:gd name="connsiteX1" fmla="*/ 5448 w 4080794"/>
                <a:gd name="connsiteY1" fmla="*/ 2866212 h 4535297"/>
                <a:gd name="connsiteX2" fmla="*/ 2447197 w 4080794"/>
                <a:gd name="connsiteY2" fmla="*/ 4514142 h 4535297"/>
                <a:gd name="connsiteX3" fmla="*/ 4075031 w 4080794"/>
                <a:gd name="connsiteY3" fmla="*/ 1690555 h 4535297"/>
                <a:gd name="connsiteX4" fmla="*/ 1854345 w 4080794"/>
                <a:gd name="connsiteY4" fmla="*/ 735962 h 4535297"/>
                <a:gd name="connsiteX0" fmla="*/ 2013788 w 4240237"/>
                <a:gd name="connsiteY0" fmla="*/ 735962 h 4514940"/>
                <a:gd name="connsiteX1" fmla="*/ 4871 w 4240237"/>
                <a:gd name="connsiteY1" fmla="*/ 1967052 h 4514940"/>
                <a:gd name="connsiteX2" fmla="*/ 2606640 w 4240237"/>
                <a:gd name="connsiteY2" fmla="*/ 4514142 h 4514940"/>
                <a:gd name="connsiteX3" fmla="*/ 4234474 w 4240237"/>
                <a:gd name="connsiteY3" fmla="*/ 1690555 h 4514940"/>
                <a:gd name="connsiteX4" fmla="*/ 2013788 w 4240237"/>
                <a:gd name="connsiteY4" fmla="*/ 735962 h 4514940"/>
                <a:gd name="connsiteX0" fmla="*/ 2056146 w 4282595"/>
                <a:gd name="connsiteY0" fmla="*/ 735962 h 4514940"/>
                <a:gd name="connsiteX1" fmla="*/ 47229 w 4282595"/>
                <a:gd name="connsiteY1" fmla="*/ 1967052 h 4514940"/>
                <a:gd name="connsiteX2" fmla="*/ 2648998 w 4282595"/>
                <a:gd name="connsiteY2" fmla="*/ 4514142 h 4514940"/>
                <a:gd name="connsiteX3" fmla="*/ 4276832 w 4282595"/>
                <a:gd name="connsiteY3" fmla="*/ 1690555 h 4514940"/>
                <a:gd name="connsiteX4" fmla="*/ 2056146 w 4282595"/>
                <a:gd name="connsiteY4" fmla="*/ 735962 h 4514940"/>
                <a:gd name="connsiteX0" fmla="*/ 2080444 w 4306893"/>
                <a:gd name="connsiteY0" fmla="*/ 735962 h 4514940"/>
                <a:gd name="connsiteX1" fmla="*/ 71527 w 4306893"/>
                <a:gd name="connsiteY1" fmla="*/ 1967052 h 4514940"/>
                <a:gd name="connsiteX2" fmla="*/ 2673296 w 4306893"/>
                <a:gd name="connsiteY2" fmla="*/ 4514142 h 4514940"/>
                <a:gd name="connsiteX3" fmla="*/ 4301130 w 4306893"/>
                <a:gd name="connsiteY3" fmla="*/ 1690555 h 4514940"/>
                <a:gd name="connsiteX4" fmla="*/ 2080444 w 4306893"/>
                <a:gd name="connsiteY4" fmla="*/ 735962 h 4514940"/>
                <a:gd name="connsiteX0" fmla="*/ 2099821 w 4326270"/>
                <a:gd name="connsiteY0" fmla="*/ 735962 h 4515062"/>
                <a:gd name="connsiteX1" fmla="*/ 90904 w 4326270"/>
                <a:gd name="connsiteY1" fmla="*/ 1967052 h 4515062"/>
                <a:gd name="connsiteX2" fmla="*/ 2692673 w 4326270"/>
                <a:gd name="connsiteY2" fmla="*/ 4514142 h 4515062"/>
                <a:gd name="connsiteX3" fmla="*/ 4320507 w 4326270"/>
                <a:gd name="connsiteY3" fmla="*/ 1690555 h 4515062"/>
                <a:gd name="connsiteX4" fmla="*/ 2099821 w 4326270"/>
                <a:gd name="connsiteY4" fmla="*/ 735962 h 4515062"/>
                <a:gd name="connsiteX0" fmla="*/ 2016541 w 4242990"/>
                <a:gd name="connsiteY0" fmla="*/ 735962 h 4514875"/>
                <a:gd name="connsiteX1" fmla="*/ 7624 w 4242990"/>
                <a:gd name="connsiteY1" fmla="*/ 1967052 h 4514875"/>
                <a:gd name="connsiteX2" fmla="*/ 2609393 w 4242990"/>
                <a:gd name="connsiteY2" fmla="*/ 4514142 h 4514875"/>
                <a:gd name="connsiteX3" fmla="*/ 4237227 w 4242990"/>
                <a:gd name="connsiteY3" fmla="*/ 1690555 h 4514875"/>
                <a:gd name="connsiteX4" fmla="*/ 2016541 w 4242990"/>
                <a:gd name="connsiteY4" fmla="*/ 735962 h 4514875"/>
                <a:gd name="connsiteX0" fmla="*/ 1873360 w 4099809"/>
                <a:gd name="connsiteY0" fmla="*/ 735962 h 4516878"/>
                <a:gd name="connsiteX1" fmla="*/ 9223 w 4099809"/>
                <a:gd name="connsiteY1" fmla="*/ 2203272 h 4516878"/>
                <a:gd name="connsiteX2" fmla="*/ 2466212 w 4099809"/>
                <a:gd name="connsiteY2" fmla="*/ 4514142 h 4516878"/>
                <a:gd name="connsiteX3" fmla="*/ 4094046 w 4099809"/>
                <a:gd name="connsiteY3" fmla="*/ 1690555 h 4516878"/>
                <a:gd name="connsiteX4" fmla="*/ 1873360 w 4099809"/>
                <a:gd name="connsiteY4" fmla="*/ 735962 h 4516878"/>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4142"/>
                <a:gd name="connsiteX1" fmla="*/ 103315 w 4193901"/>
                <a:gd name="connsiteY1" fmla="*/ 2203272 h 4514142"/>
                <a:gd name="connsiteX2" fmla="*/ 2560304 w 4193901"/>
                <a:gd name="connsiteY2" fmla="*/ 4514142 h 4514142"/>
                <a:gd name="connsiteX3" fmla="*/ 4188138 w 4193901"/>
                <a:gd name="connsiteY3" fmla="*/ 1690555 h 4514142"/>
                <a:gd name="connsiteX4" fmla="*/ 1967452 w 4193901"/>
                <a:gd name="connsiteY4" fmla="*/ 735962 h 4514142"/>
                <a:gd name="connsiteX0" fmla="*/ 1869433 w 4092693"/>
                <a:gd name="connsiteY0" fmla="*/ 441183 h 3800263"/>
                <a:gd name="connsiteX1" fmla="*/ 5296 w 4092693"/>
                <a:gd name="connsiteY1" fmla="*/ 1908493 h 3800263"/>
                <a:gd name="connsiteX2" fmla="*/ 2264165 w 4092693"/>
                <a:gd name="connsiteY2" fmla="*/ 3800263 h 3800263"/>
                <a:gd name="connsiteX3" fmla="*/ 4090119 w 4092693"/>
                <a:gd name="connsiteY3" fmla="*/ 1395776 h 3800263"/>
                <a:gd name="connsiteX4" fmla="*/ 1869433 w 4092693"/>
                <a:gd name="connsiteY4" fmla="*/ 441183 h 3800263"/>
                <a:gd name="connsiteX0" fmla="*/ 1869433 w 4092590"/>
                <a:gd name="connsiteY0" fmla="*/ 441183 h 3800263"/>
                <a:gd name="connsiteX1" fmla="*/ 5296 w 4092590"/>
                <a:gd name="connsiteY1" fmla="*/ 1908493 h 3800263"/>
                <a:gd name="connsiteX2" fmla="*/ 2264165 w 4092590"/>
                <a:gd name="connsiteY2" fmla="*/ 3800263 h 3800263"/>
                <a:gd name="connsiteX3" fmla="*/ 4090119 w 4092590"/>
                <a:gd name="connsiteY3" fmla="*/ 1395776 h 3800263"/>
                <a:gd name="connsiteX4" fmla="*/ 1869433 w 4092590"/>
                <a:gd name="connsiteY4" fmla="*/ 441183 h 3800263"/>
                <a:gd name="connsiteX0" fmla="*/ 1869616 w 4092880"/>
                <a:gd name="connsiteY0" fmla="*/ 437349 h 3644029"/>
                <a:gd name="connsiteX1" fmla="*/ 5479 w 4092880"/>
                <a:gd name="connsiteY1" fmla="*/ 1904659 h 3644029"/>
                <a:gd name="connsiteX2" fmla="*/ 2271968 w 4092880"/>
                <a:gd name="connsiteY2" fmla="*/ 3644029 h 3644029"/>
                <a:gd name="connsiteX3" fmla="*/ 4090302 w 4092880"/>
                <a:gd name="connsiteY3" fmla="*/ 1391942 h 3644029"/>
                <a:gd name="connsiteX4" fmla="*/ 1869616 w 4092880"/>
                <a:gd name="connsiteY4" fmla="*/ 437349 h 3644029"/>
                <a:gd name="connsiteX0" fmla="*/ 1944006 w 4167270"/>
                <a:gd name="connsiteY0" fmla="*/ 437349 h 3644029"/>
                <a:gd name="connsiteX1" fmla="*/ 79869 w 4167270"/>
                <a:gd name="connsiteY1" fmla="*/ 1904659 h 3644029"/>
                <a:gd name="connsiteX2" fmla="*/ 2346358 w 4167270"/>
                <a:gd name="connsiteY2" fmla="*/ 3644029 h 3644029"/>
                <a:gd name="connsiteX3" fmla="*/ 4164692 w 4167270"/>
                <a:gd name="connsiteY3" fmla="*/ 1391942 h 3644029"/>
                <a:gd name="connsiteX4" fmla="*/ 1944006 w 4167270"/>
                <a:gd name="connsiteY4" fmla="*/ 437349 h 3644029"/>
                <a:gd name="connsiteX0" fmla="*/ 1936502 w 4159766"/>
                <a:gd name="connsiteY0" fmla="*/ 437349 h 3644029"/>
                <a:gd name="connsiteX1" fmla="*/ 72365 w 4159766"/>
                <a:gd name="connsiteY1" fmla="*/ 1904659 h 3644029"/>
                <a:gd name="connsiteX2" fmla="*/ 2338854 w 4159766"/>
                <a:gd name="connsiteY2" fmla="*/ 3644029 h 3644029"/>
                <a:gd name="connsiteX3" fmla="*/ 4157188 w 4159766"/>
                <a:gd name="connsiteY3" fmla="*/ 1391942 h 3644029"/>
                <a:gd name="connsiteX4" fmla="*/ 1936502 w 4159766"/>
                <a:gd name="connsiteY4" fmla="*/ 437349 h 3644029"/>
                <a:gd name="connsiteX0" fmla="*/ 1956839 w 4180103"/>
                <a:gd name="connsiteY0" fmla="*/ 437349 h 3644029"/>
                <a:gd name="connsiteX1" fmla="*/ 92702 w 4180103"/>
                <a:gd name="connsiteY1" fmla="*/ 1904659 h 3644029"/>
                <a:gd name="connsiteX2" fmla="*/ 2359191 w 4180103"/>
                <a:gd name="connsiteY2" fmla="*/ 3644029 h 3644029"/>
                <a:gd name="connsiteX3" fmla="*/ 4177525 w 4180103"/>
                <a:gd name="connsiteY3" fmla="*/ 1391942 h 3644029"/>
                <a:gd name="connsiteX4" fmla="*/ 1956839 w 4180103"/>
                <a:gd name="connsiteY4" fmla="*/ 437349 h 3644029"/>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980592 w 4188432"/>
                <a:gd name="connsiteY0" fmla="*/ 435187 h 3657107"/>
                <a:gd name="connsiteX1" fmla="*/ 101215 w 4188432"/>
                <a:gd name="connsiteY1" fmla="*/ 1917737 h 3657107"/>
                <a:gd name="connsiteX2" fmla="*/ 2367704 w 4188432"/>
                <a:gd name="connsiteY2" fmla="*/ 3657107 h 3657107"/>
                <a:gd name="connsiteX3" fmla="*/ 4186038 w 4188432"/>
                <a:gd name="connsiteY3" fmla="*/ 1405020 h 3657107"/>
                <a:gd name="connsiteX4" fmla="*/ 1980592 w 4188432"/>
                <a:gd name="connsiteY4" fmla="*/ 435187 h 365710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32893"/>
                <a:gd name="connsiteY0" fmla="*/ 702761 h 3924681"/>
                <a:gd name="connsiteX1" fmla="*/ 101215 w 4232893"/>
                <a:gd name="connsiteY1" fmla="*/ 2185311 h 3924681"/>
                <a:gd name="connsiteX2" fmla="*/ 2367704 w 4232893"/>
                <a:gd name="connsiteY2" fmla="*/ 3924681 h 3924681"/>
                <a:gd name="connsiteX3" fmla="*/ 4201278 w 4232893"/>
                <a:gd name="connsiteY3" fmla="*/ 1718314 h 3924681"/>
                <a:gd name="connsiteX4" fmla="*/ 1980592 w 4232893"/>
                <a:gd name="connsiteY4" fmla="*/ 702761 h 3924681"/>
                <a:gd name="connsiteX0" fmla="*/ 1824930 w 4077231"/>
                <a:gd name="connsiteY0" fmla="*/ 702761 h 3924681"/>
                <a:gd name="connsiteX1" fmla="*/ 115187 w 4077231"/>
                <a:gd name="connsiteY1" fmla="*/ 2227719 h 3924681"/>
                <a:gd name="connsiteX2" fmla="*/ 2212042 w 4077231"/>
                <a:gd name="connsiteY2" fmla="*/ 3924681 h 3924681"/>
                <a:gd name="connsiteX3" fmla="*/ 4045616 w 4077231"/>
                <a:gd name="connsiteY3" fmla="*/ 1718314 h 3924681"/>
                <a:gd name="connsiteX4" fmla="*/ 1824930 w 4077231"/>
                <a:gd name="connsiteY4" fmla="*/ 702761 h 3924681"/>
                <a:gd name="connsiteX0" fmla="*/ 1835502 w 4087803"/>
                <a:gd name="connsiteY0" fmla="*/ 702761 h 3924681"/>
                <a:gd name="connsiteX1" fmla="*/ 125759 w 4087803"/>
                <a:gd name="connsiteY1" fmla="*/ 2227719 h 3924681"/>
                <a:gd name="connsiteX2" fmla="*/ 2222614 w 4087803"/>
                <a:gd name="connsiteY2" fmla="*/ 3924681 h 3924681"/>
                <a:gd name="connsiteX3" fmla="*/ 4056188 w 4087803"/>
                <a:gd name="connsiteY3" fmla="*/ 1718314 h 3924681"/>
                <a:gd name="connsiteX4" fmla="*/ 1835502 w 4087803"/>
                <a:gd name="connsiteY4" fmla="*/ 702761 h 3924681"/>
                <a:gd name="connsiteX0" fmla="*/ 1835502 w 4087803"/>
                <a:gd name="connsiteY0" fmla="*/ 702761 h 3924681"/>
                <a:gd name="connsiteX1" fmla="*/ 125759 w 4087803"/>
                <a:gd name="connsiteY1" fmla="*/ 2227719 h 3924681"/>
                <a:gd name="connsiteX2" fmla="*/ 2222614 w 4087803"/>
                <a:gd name="connsiteY2" fmla="*/ 3924681 h 3924681"/>
                <a:gd name="connsiteX3" fmla="*/ 4056188 w 4087803"/>
                <a:gd name="connsiteY3" fmla="*/ 1718314 h 3924681"/>
                <a:gd name="connsiteX4" fmla="*/ 1835502 w 4087803"/>
                <a:gd name="connsiteY4" fmla="*/ 702761 h 3924681"/>
                <a:gd name="connsiteX0" fmla="*/ 1835502 w 4087803"/>
                <a:gd name="connsiteY0" fmla="*/ 702761 h 3924681"/>
                <a:gd name="connsiteX1" fmla="*/ 125759 w 4087803"/>
                <a:gd name="connsiteY1" fmla="*/ 2227719 h 3924681"/>
                <a:gd name="connsiteX2" fmla="*/ 2222614 w 4087803"/>
                <a:gd name="connsiteY2" fmla="*/ 3924681 h 3924681"/>
                <a:gd name="connsiteX3" fmla="*/ 4056188 w 4087803"/>
                <a:gd name="connsiteY3" fmla="*/ 1718314 h 3924681"/>
                <a:gd name="connsiteX4" fmla="*/ 1835502 w 4087803"/>
                <a:gd name="connsiteY4" fmla="*/ 702761 h 392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803" h="3924681">
                  <a:moveTo>
                    <a:pt x="1835502" y="702761"/>
                  </a:moveTo>
                  <a:cubicBezTo>
                    <a:pt x="448578" y="-46176"/>
                    <a:pt x="-317552" y="1332699"/>
                    <a:pt x="125759" y="2227719"/>
                  </a:cubicBezTo>
                  <a:cubicBezTo>
                    <a:pt x="569070" y="3122739"/>
                    <a:pt x="1237010" y="3400534"/>
                    <a:pt x="2222614" y="3924681"/>
                  </a:cubicBezTo>
                  <a:cubicBezTo>
                    <a:pt x="2850078" y="3519188"/>
                    <a:pt x="3753951" y="2818291"/>
                    <a:pt x="4056188" y="1718314"/>
                  </a:cubicBezTo>
                  <a:cubicBezTo>
                    <a:pt x="4342189" y="-144553"/>
                    <a:pt x="2614250" y="-508066"/>
                    <a:pt x="1835502" y="702761"/>
                  </a:cubicBezTo>
                  <a:close/>
                </a:path>
              </a:pathLst>
            </a:custGeom>
            <a:solidFill>
              <a:schemeClr val="accent3">
                <a:lumMod val="50000"/>
              </a:schemeClr>
            </a:solidFill>
            <a:ln w="12700" cap="flat" cmpd="sng" algn="ctr">
              <a:noFill/>
              <a:prstDash val="solid"/>
              <a:miter lim="800000"/>
            </a:ln>
            <a:effectLst>
              <a:innerShdw blurRad="301625" dist="48260" dir="13499985">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a:p>
          </p:txBody>
        </p:sp>
        <p:sp>
          <p:nvSpPr>
            <p:cNvPr id="9" name="任意多边形: 形状 8">
              <a:extLst>
                <a:ext uri="{FF2B5EF4-FFF2-40B4-BE49-F238E27FC236}">
                  <a16:creationId xmlns:a16="http://schemas.microsoft.com/office/drawing/2014/main" id="{BEC891B5-8A32-3CE7-19D9-35DF3AED71A4}"/>
                </a:ext>
              </a:extLst>
            </p:cNvPr>
            <p:cNvSpPr/>
            <p:nvPr>
              <p:custDataLst>
                <p:tags r:id="rId5"/>
              </p:custDataLst>
            </p:nvPr>
          </p:nvSpPr>
          <p:spPr>
            <a:xfrm>
              <a:off x="6979977" y="1516520"/>
              <a:ext cx="3288471" cy="3343862"/>
            </a:xfrm>
            <a:custGeom>
              <a:avLst/>
              <a:gdLst>
                <a:gd name="connsiteX0" fmla="*/ 2106364 w 5586383"/>
                <a:gd name="connsiteY0" fmla="*/ 165045 h 4490325"/>
                <a:gd name="connsiteX1" fmla="*/ 146935 w 5586383"/>
                <a:gd name="connsiteY1" fmla="*/ 215287 h 4490325"/>
                <a:gd name="connsiteX2" fmla="*/ 448386 w 5586383"/>
                <a:gd name="connsiteY2" fmla="*/ 2837906 h 4490325"/>
                <a:gd name="connsiteX3" fmla="*/ 2890135 w 5586383"/>
                <a:gd name="connsiteY3" fmla="*/ 4485836 h 4490325"/>
                <a:gd name="connsiteX4" fmla="*/ 5301740 w 5586383"/>
                <a:gd name="connsiteY4" fmla="*/ 2355586 h 4490325"/>
                <a:gd name="connsiteX5" fmla="*/ 5181160 w 5586383"/>
                <a:gd name="connsiteY5" fmla="*/ 295673 h 4490325"/>
                <a:gd name="connsiteX6" fmla="*/ 2106364 w 5586383"/>
                <a:gd name="connsiteY6" fmla="*/ 165045 h 4490325"/>
                <a:gd name="connsiteX0" fmla="*/ 2376115 w 5589076"/>
                <a:gd name="connsiteY0" fmla="*/ 738955 h 4340754"/>
                <a:gd name="connsiteX1" fmla="*/ 165477 w 5589076"/>
                <a:gd name="connsiteY1" fmla="*/ 65716 h 4340754"/>
                <a:gd name="connsiteX2" fmla="*/ 466928 w 5589076"/>
                <a:gd name="connsiteY2" fmla="*/ 2688335 h 4340754"/>
                <a:gd name="connsiteX3" fmla="*/ 2908677 w 5589076"/>
                <a:gd name="connsiteY3" fmla="*/ 4336265 h 4340754"/>
                <a:gd name="connsiteX4" fmla="*/ 5320282 w 5589076"/>
                <a:gd name="connsiteY4" fmla="*/ 2206015 h 4340754"/>
                <a:gd name="connsiteX5" fmla="*/ 5199702 w 5589076"/>
                <a:gd name="connsiteY5" fmla="*/ 146102 h 4340754"/>
                <a:gd name="connsiteX6" fmla="*/ 2376115 w 5589076"/>
                <a:gd name="connsiteY6" fmla="*/ 738955 h 4340754"/>
                <a:gd name="connsiteX0" fmla="*/ 2376115 w 5589076"/>
                <a:gd name="connsiteY0" fmla="*/ 761104 h 4362903"/>
                <a:gd name="connsiteX1" fmla="*/ 165477 w 5589076"/>
                <a:gd name="connsiteY1" fmla="*/ 87865 h 4362903"/>
                <a:gd name="connsiteX2" fmla="*/ 466928 w 5589076"/>
                <a:gd name="connsiteY2" fmla="*/ 2710484 h 4362903"/>
                <a:gd name="connsiteX3" fmla="*/ 2908677 w 5589076"/>
                <a:gd name="connsiteY3" fmla="*/ 4358414 h 4362903"/>
                <a:gd name="connsiteX4" fmla="*/ 5320282 w 5589076"/>
                <a:gd name="connsiteY4" fmla="*/ 2228164 h 4362903"/>
                <a:gd name="connsiteX5" fmla="*/ 5199702 w 5589076"/>
                <a:gd name="connsiteY5" fmla="*/ 168251 h 4362903"/>
                <a:gd name="connsiteX6" fmla="*/ 2376115 w 5589076"/>
                <a:gd name="connsiteY6" fmla="*/ 761104 h 4362903"/>
                <a:gd name="connsiteX0" fmla="*/ 2376115 w 5401783"/>
                <a:gd name="connsiteY0" fmla="*/ 781503 h 4383302"/>
                <a:gd name="connsiteX1" fmla="*/ 165477 w 5401783"/>
                <a:gd name="connsiteY1" fmla="*/ 108264 h 4383302"/>
                <a:gd name="connsiteX2" fmla="*/ 466928 w 5401783"/>
                <a:gd name="connsiteY2" fmla="*/ 2730883 h 4383302"/>
                <a:gd name="connsiteX3" fmla="*/ 2908677 w 5401783"/>
                <a:gd name="connsiteY3" fmla="*/ 4378813 h 4383302"/>
                <a:gd name="connsiteX4" fmla="*/ 5320282 w 5401783"/>
                <a:gd name="connsiteY4" fmla="*/ 2248563 h 4383302"/>
                <a:gd name="connsiteX5" fmla="*/ 4154673 w 5401783"/>
                <a:gd name="connsiteY5" fmla="*/ 158505 h 4383302"/>
                <a:gd name="connsiteX6" fmla="*/ 2376115 w 5401783"/>
                <a:gd name="connsiteY6" fmla="*/ 781503 h 4383302"/>
                <a:gd name="connsiteX0" fmla="*/ 2311374 w 5397898"/>
                <a:gd name="connsiteY0" fmla="*/ 680769 h 4463438"/>
                <a:gd name="connsiteX1" fmla="*/ 161026 w 5397898"/>
                <a:gd name="connsiteY1" fmla="*/ 188400 h 4463438"/>
                <a:gd name="connsiteX2" fmla="*/ 462477 w 5397898"/>
                <a:gd name="connsiteY2" fmla="*/ 2811019 h 4463438"/>
                <a:gd name="connsiteX3" fmla="*/ 2904226 w 5397898"/>
                <a:gd name="connsiteY3" fmla="*/ 4458949 h 4463438"/>
                <a:gd name="connsiteX4" fmla="*/ 5315831 w 5397898"/>
                <a:gd name="connsiteY4" fmla="*/ 2328699 h 4463438"/>
                <a:gd name="connsiteX5" fmla="*/ 4150222 w 5397898"/>
                <a:gd name="connsiteY5" fmla="*/ 238641 h 4463438"/>
                <a:gd name="connsiteX6" fmla="*/ 2311374 w 5397898"/>
                <a:gd name="connsiteY6" fmla="*/ 680769 h 4463438"/>
                <a:gd name="connsiteX0" fmla="*/ 2311374 w 5397898"/>
                <a:gd name="connsiteY0" fmla="*/ 722896 h 4505565"/>
                <a:gd name="connsiteX1" fmla="*/ 161026 w 5397898"/>
                <a:gd name="connsiteY1" fmla="*/ 230527 h 4505565"/>
                <a:gd name="connsiteX2" fmla="*/ 462477 w 5397898"/>
                <a:gd name="connsiteY2" fmla="*/ 2853146 h 4505565"/>
                <a:gd name="connsiteX3" fmla="*/ 2904226 w 5397898"/>
                <a:gd name="connsiteY3" fmla="*/ 4501076 h 4505565"/>
                <a:gd name="connsiteX4" fmla="*/ 5315831 w 5397898"/>
                <a:gd name="connsiteY4" fmla="*/ 2370826 h 4505565"/>
                <a:gd name="connsiteX5" fmla="*/ 4150222 w 5397898"/>
                <a:gd name="connsiteY5" fmla="*/ 280768 h 4505565"/>
                <a:gd name="connsiteX6" fmla="*/ 2311374 w 5397898"/>
                <a:gd name="connsiteY6" fmla="*/ 722896 h 4505565"/>
                <a:gd name="connsiteX0" fmla="*/ 2311374 w 5399746"/>
                <a:gd name="connsiteY0" fmla="*/ 733622 h 4516291"/>
                <a:gd name="connsiteX1" fmla="*/ 161026 w 5399746"/>
                <a:gd name="connsiteY1" fmla="*/ 241253 h 4516291"/>
                <a:gd name="connsiteX2" fmla="*/ 462477 w 5399746"/>
                <a:gd name="connsiteY2" fmla="*/ 2863872 h 4516291"/>
                <a:gd name="connsiteX3" fmla="*/ 2904226 w 5399746"/>
                <a:gd name="connsiteY3" fmla="*/ 4511802 h 4516291"/>
                <a:gd name="connsiteX4" fmla="*/ 5315831 w 5399746"/>
                <a:gd name="connsiteY4" fmla="*/ 2381552 h 4516291"/>
                <a:gd name="connsiteX5" fmla="*/ 4180367 w 5399746"/>
                <a:gd name="connsiteY5" fmla="*/ 271397 h 4516291"/>
                <a:gd name="connsiteX6" fmla="*/ 2311374 w 5399746"/>
                <a:gd name="connsiteY6" fmla="*/ 733622 h 4516291"/>
                <a:gd name="connsiteX0" fmla="*/ 2311374 w 5315831"/>
                <a:gd name="connsiteY0" fmla="*/ 615437 h 4398106"/>
                <a:gd name="connsiteX1" fmla="*/ 161026 w 5315831"/>
                <a:gd name="connsiteY1" fmla="*/ 123068 h 4398106"/>
                <a:gd name="connsiteX2" fmla="*/ 462477 w 5315831"/>
                <a:gd name="connsiteY2" fmla="*/ 2745687 h 4398106"/>
                <a:gd name="connsiteX3" fmla="*/ 2904226 w 5315831"/>
                <a:gd name="connsiteY3" fmla="*/ 4393617 h 4398106"/>
                <a:gd name="connsiteX4" fmla="*/ 5315831 w 5315831"/>
                <a:gd name="connsiteY4" fmla="*/ 2263367 h 4398106"/>
                <a:gd name="connsiteX5" fmla="*/ 2311374 w 5315831"/>
                <a:gd name="connsiteY5" fmla="*/ 615437 h 4398106"/>
                <a:gd name="connsiteX0" fmla="*/ 2311374 w 4552156"/>
                <a:gd name="connsiteY0" fmla="*/ 615437 h 4412201"/>
                <a:gd name="connsiteX1" fmla="*/ 161026 w 4552156"/>
                <a:gd name="connsiteY1" fmla="*/ 123068 h 4412201"/>
                <a:gd name="connsiteX2" fmla="*/ 462477 w 4552156"/>
                <a:gd name="connsiteY2" fmla="*/ 2745687 h 4412201"/>
                <a:gd name="connsiteX3" fmla="*/ 2904226 w 4552156"/>
                <a:gd name="connsiteY3" fmla="*/ 4393617 h 4412201"/>
                <a:gd name="connsiteX4" fmla="*/ 4552156 w 4552156"/>
                <a:gd name="connsiteY4" fmla="*/ 1690611 h 4412201"/>
                <a:gd name="connsiteX5" fmla="*/ 2311374 w 4552156"/>
                <a:gd name="connsiteY5" fmla="*/ 615437 h 4412201"/>
                <a:gd name="connsiteX0" fmla="*/ 2311374 w 4552229"/>
                <a:gd name="connsiteY0" fmla="*/ 615437 h 4412201"/>
                <a:gd name="connsiteX1" fmla="*/ 161026 w 4552229"/>
                <a:gd name="connsiteY1" fmla="*/ 123068 h 4412201"/>
                <a:gd name="connsiteX2" fmla="*/ 462477 w 4552229"/>
                <a:gd name="connsiteY2" fmla="*/ 2745687 h 4412201"/>
                <a:gd name="connsiteX3" fmla="*/ 2904226 w 4552229"/>
                <a:gd name="connsiteY3" fmla="*/ 4393617 h 4412201"/>
                <a:gd name="connsiteX4" fmla="*/ 4552156 w 4552229"/>
                <a:gd name="connsiteY4" fmla="*/ 1690611 h 4412201"/>
                <a:gd name="connsiteX5" fmla="*/ 2311374 w 4552229"/>
                <a:gd name="connsiteY5" fmla="*/ 615437 h 4412201"/>
                <a:gd name="connsiteX0" fmla="*/ 2311374 w 4552225"/>
                <a:gd name="connsiteY0" fmla="*/ 754389 h 4551153"/>
                <a:gd name="connsiteX1" fmla="*/ 161026 w 4552225"/>
                <a:gd name="connsiteY1" fmla="*/ 262020 h 4551153"/>
                <a:gd name="connsiteX2" fmla="*/ 462477 w 4552225"/>
                <a:gd name="connsiteY2" fmla="*/ 2884639 h 4551153"/>
                <a:gd name="connsiteX3" fmla="*/ 2904226 w 4552225"/>
                <a:gd name="connsiteY3" fmla="*/ 4532569 h 4551153"/>
                <a:gd name="connsiteX4" fmla="*/ 4552156 w 4552225"/>
                <a:gd name="connsiteY4" fmla="*/ 1829563 h 4551153"/>
                <a:gd name="connsiteX5" fmla="*/ 2311374 w 4552225"/>
                <a:gd name="connsiteY5" fmla="*/ 754389 h 4551153"/>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532130"/>
                <a:gd name="connsiteY0" fmla="*/ 799290 h 4599910"/>
                <a:gd name="connsiteX1" fmla="*/ 161026 w 4532130"/>
                <a:gd name="connsiteY1" fmla="*/ 306921 h 4599910"/>
                <a:gd name="connsiteX2" fmla="*/ 462477 w 4532130"/>
                <a:gd name="connsiteY2" fmla="*/ 2929540 h 4599910"/>
                <a:gd name="connsiteX3" fmla="*/ 2904226 w 4532130"/>
                <a:gd name="connsiteY3" fmla="*/ 4577470 h 4599910"/>
                <a:gd name="connsiteX4" fmla="*/ 4532060 w 4532130"/>
                <a:gd name="connsiteY4" fmla="*/ 1753883 h 4599910"/>
                <a:gd name="connsiteX5" fmla="*/ 2311374 w 4532130"/>
                <a:gd name="connsiteY5" fmla="*/ 799290 h 4599910"/>
                <a:gd name="connsiteX0" fmla="*/ 2311374 w 4533917"/>
                <a:gd name="connsiteY0" fmla="*/ 759589 h 4560209"/>
                <a:gd name="connsiteX1" fmla="*/ 161026 w 4533917"/>
                <a:gd name="connsiteY1" fmla="*/ 267220 h 4560209"/>
                <a:gd name="connsiteX2" fmla="*/ 462477 w 4533917"/>
                <a:gd name="connsiteY2" fmla="*/ 2889839 h 4560209"/>
                <a:gd name="connsiteX3" fmla="*/ 2904226 w 4533917"/>
                <a:gd name="connsiteY3" fmla="*/ 4537769 h 4560209"/>
                <a:gd name="connsiteX4" fmla="*/ 4532060 w 4533917"/>
                <a:gd name="connsiteY4" fmla="*/ 1714182 h 4560209"/>
                <a:gd name="connsiteX5" fmla="*/ 2311374 w 4533917"/>
                <a:gd name="connsiteY5" fmla="*/ 759589 h 4560209"/>
                <a:gd name="connsiteX0" fmla="*/ 2311374 w 4537823"/>
                <a:gd name="connsiteY0" fmla="*/ 735962 h 4536582"/>
                <a:gd name="connsiteX1" fmla="*/ 161026 w 4537823"/>
                <a:gd name="connsiteY1" fmla="*/ 243593 h 4536582"/>
                <a:gd name="connsiteX2" fmla="*/ 462477 w 4537823"/>
                <a:gd name="connsiteY2" fmla="*/ 2866212 h 4536582"/>
                <a:gd name="connsiteX3" fmla="*/ 2904226 w 4537823"/>
                <a:gd name="connsiteY3" fmla="*/ 4514142 h 4536582"/>
                <a:gd name="connsiteX4" fmla="*/ 4532060 w 4537823"/>
                <a:gd name="connsiteY4" fmla="*/ 1690555 h 4536582"/>
                <a:gd name="connsiteX5" fmla="*/ 2311374 w 4537823"/>
                <a:gd name="connsiteY5" fmla="*/ 735962 h 4536582"/>
                <a:gd name="connsiteX0" fmla="*/ 1986928 w 4213377"/>
                <a:gd name="connsiteY0" fmla="*/ 735962 h 4535297"/>
                <a:gd name="connsiteX1" fmla="*/ 484280 w 4213377"/>
                <a:gd name="connsiteY1" fmla="*/ 731273 h 4535297"/>
                <a:gd name="connsiteX2" fmla="*/ 138031 w 4213377"/>
                <a:gd name="connsiteY2" fmla="*/ 2866212 h 4535297"/>
                <a:gd name="connsiteX3" fmla="*/ 2579780 w 4213377"/>
                <a:gd name="connsiteY3" fmla="*/ 4514142 h 4535297"/>
                <a:gd name="connsiteX4" fmla="*/ 4207614 w 4213377"/>
                <a:gd name="connsiteY4" fmla="*/ 1690555 h 4535297"/>
                <a:gd name="connsiteX5" fmla="*/ 1986928 w 4213377"/>
                <a:gd name="connsiteY5" fmla="*/ 735962 h 4535297"/>
                <a:gd name="connsiteX0" fmla="*/ 1854345 w 4080794"/>
                <a:gd name="connsiteY0" fmla="*/ 735962 h 4535297"/>
                <a:gd name="connsiteX1" fmla="*/ 5448 w 4080794"/>
                <a:gd name="connsiteY1" fmla="*/ 2866212 h 4535297"/>
                <a:gd name="connsiteX2" fmla="*/ 2447197 w 4080794"/>
                <a:gd name="connsiteY2" fmla="*/ 4514142 h 4535297"/>
                <a:gd name="connsiteX3" fmla="*/ 4075031 w 4080794"/>
                <a:gd name="connsiteY3" fmla="*/ 1690555 h 4535297"/>
                <a:gd name="connsiteX4" fmla="*/ 1854345 w 4080794"/>
                <a:gd name="connsiteY4" fmla="*/ 735962 h 4535297"/>
                <a:gd name="connsiteX0" fmla="*/ 2013788 w 4240237"/>
                <a:gd name="connsiteY0" fmla="*/ 735962 h 4514940"/>
                <a:gd name="connsiteX1" fmla="*/ 4871 w 4240237"/>
                <a:gd name="connsiteY1" fmla="*/ 1967052 h 4514940"/>
                <a:gd name="connsiteX2" fmla="*/ 2606640 w 4240237"/>
                <a:gd name="connsiteY2" fmla="*/ 4514142 h 4514940"/>
                <a:gd name="connsiteX3" fmla="*/ 4234474 w 4240237"/>
                <a:gd name="connsiteY3" fmla="*/ 1690555 h 4514940"/>
                <a:gd name="connsiteX4" fmla="*/ 2013788 w 4240237"/>
                <a:gd name="connsiteY4" fmla="*/ 735962 h 4514940"/>
                <a:gd name="connsiteX0" fmla="*/ 2056146 w 4282595"/>
                <a:gd name="connsiteY0" fmla="*/ 735962 h 4514940"/>
                <a:gd name="connsiteX1" fmla="*/ 47229 w 4282595"/>
                <a:gd name="connsiteY1" fmla="*/ 1967052 h 4514940"/>
                <a:gd name="connsiteX2" fmla="*/ 2648998 w 4282595"/>
                <a:gd name="connsiteY2" fmla="*/ 4514142 h 4514940"/>
                <a:gd name="connsiteX3" fmla="*/ 4276832 w 4282595"/>
                <a:gd name="connsiteY3" fmla="*/ 1690555 h 4514940"/>
                <a:gd name="connsiteX4" fmla="*/ 2056146 w 4282595"/>
                <a:gd name="connsiteY4" fmla="*/ 735962 h 4514940"/>
                <a:gd name="connsiteX0" fmla="*/ 2080444 w 4306893"/>
                <a:gd name="connsiteY0" fmla="*/ 735962 h 4514940"/>
                <a:gd name="connsiteX1" fmla="*/ 71527 w 4306893"/>
                <a:gd name="connsiteY1" fmla="*/ 1967052 h 4514940"/>
                <a:gd name="connsiteX2" fmla="*/ 2673296 w 4306893"/>
                <a:gd name="connsiteY2" fmla="*/ 4514142 h 4514940"/>
                <a:gd name="connsiteX3" fmla="*/ 4301130 w 4306893"/>
                <a:gd name="connsiteY3" fmla="*/ 1690555 h 4514940"/>
                <a:gd name="connsiteX4" fmla="*/ 2080444 w 4306893"/>
                <a:gd name="connsiteY4" fmla="*/ 735962 h 4514940"/>
                <a:gd name="connsiteX0" fmla="*/ 2099821 w 4326270"/>
                <a:gd name="connsiteY0" fmla="*/ 735962 h 4515062"/>
                <a:gd name="connsiteX1" fmla="*/ 90904 w 4326270"/>
                <a:gd name="connsiteY1" fmla="*/ 1967052 h 4515062"/>
                <a:gd name="connsiteX2" fmla="*/ 2692673 w 4326270"/>
                <a:gd name="connsiteY2" fmla="*/ 4514142 h 4515062"/>
                <a:gd name="connsiteX3" fmla="*/ 4320507 w 4326270"/>
                <a:gd name="connsiteY3" fmla="*/ 1690555 h 4515062"/>
                <a:gd name="connsiteX4" fmla="*/ 2099821 w 4326270"/>
                <a:gd name="connsiteY4" fmla="*/ 735962 h 4515062"/>
                <a:gd name="connsiteX0" fmla="*/ 2016541 w 4242990"/>
                <a:gd name="connsiteY0" fmla="*/ 735962 h 4514875"/>
                <a:gd name="connsiteX1" fmla="*/ 7624 w 4242990"/>
                <a:gd name="connsiteY1" fmla="*/ 1967052 h 4514875"/>
                <a:gd name="connsiteX2" fmla="*/ 2609393 w 4242990"/>
                <a:gd name="connsiteY2" fmla="*/ 4514142 h 4514875"/>
                <a:gd name="connsiteX3" fmla="*/ 4237227 w 4242990"/>
                <a:gd name="connsiteY3" fmla="*/ 1690555 h 4514875"/>
                <a:gd name="connsiteX4" fmla="*/ 2016541 w 4242990"/>
                <a:gd name="connsiteY4" fmla="*/ 735962 h 4514875"/>
                <a:gd name="connsiteX0" fmla="*/ 1873360 w 4099809"/>
                <a:gd name="connsiteY0" fmla="*/ 735962 h 4516878"/>
                <a:gd name="connsiteX1" fmla="*/ 9223 w 4099809"/>
                <a:gd name="connsiteY1" fmla="*/ 2203272 h 4516878"/>
                <a:gd name="connsiteX2" fmla="*/ 2466212 w 4099809"/>
                <a:gd name="connsiteY2" fmla="*/ 4514142 h 4516878"/>
                <a:gd name="connsiteX3" fmla="*/ 4094046 w 4099809"/>
                <a:gd name="connsiteY3" fmla="*/ 1690555 h 4516878"/>
                <a:gd name="connsiteX4" fmla="*/ 1873360 w 4099809"/>
                <a:gd name="connsiteY4" fmla="*/ 735962 h 4516878"/>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4142"/>
                <a:gd name="connsiteX1" fmla="*/ 103315 w 4193901"/>
                <a:gd name="connsiteY1" fmla="*/ 2203272 h 4514142"/>
                <a:gd name="connsiteX2" fmla="*/ 2560304 w 4193901"/>
                <a:gd name="connsiteY2" fmla="*/ 4514142 h 4514142"/>
                <a:gd name="connsiteX3" fmla="*/ 4188138 w 4193901"/>
                <a:gd name="connsiteY3" fmla="*/ 1690555 h 4514142"/>
                <a:gd name="connsiteX4" fmla="*/ 1967452 w 4193901"/>
                <a:gd name="connsiteY4" fmla="*/ 735962 h 4514142"/>
                <a:gd name="connsiteX0" fmla="*/ 1869433 w 4092693"/>
                <a:gd name="connsiteY0" fmla="*/ 441183 h 3800263"/>
                <a:gd name="connsiteX1" fmla="*/ 5296 w 4092693"/>
                <a:gd name="connsiteY1" fmla="*/ 1908493 h 3800263"/>
                <a:gd name="connsiteX2" fmla="*/ 2264165 w 4092693"/>
                <a:gd name="connsiteY2" fmla="*/ 3800263 h 3800263"/>
                <a:gd name="connsiteX3" fmla="*/ 4090119 w 4092693"/>
                <a:gd name="connsiteY3" fmla="*/ 1395776 h 3800263"/>
                <a:gd name="connsiteX4" fmla="*/ 1869433 w 4092693"/>
                <a:gd name="connsiteY4" fmla="*/ 441183 h 3800263"/>
                <a:gd name="connsiteX0" fmla="*/ 1869433 w 4092590"/>
                <a:gd name="connsiteY0" fmla="*/ 441183 h 3800263"/>
                <a:gd name="connsiteX1" fmla="*/ 5296 w 4092590"/>
                <a:gd name="connsiteY1" fmla="*/ 1908493 h 3800263"/>
                <a:gd name="connsiteX2" fmla="*/ 2264165 w 4092590"/>
                <a:gd name="connsiteY2" fmla="*/ 3800263 h 3800263"/>
                <a:gd name="connsiteX3" fmla="*/ 4090119 w 4092590"/>
                <a:gd name="connsiteY3" fmla="*/ 1395776 h 3800263"/>
                <a:gd name="connsiteX4" fmla="*/ 1869433 w 4092590"/>
                <a:gd name="connsiteY4" fmla="*/ 441183 h 3800263"/>
                <a:gd name="connsiteX0" fmla="*/ 1869616 w 4092880"/>
                <a:gd name="connsiteY0" fmla="*/ 437349 h 3644029"/>
                <a:gd name="connsiteX1" fmla="*/ 5479 w 4092880"/>
                <a:gd name="connsiteY1" fmla="*/ 1904659 h 3644029"/>
                <a:gd name="connsiteX2" fmla="*/ 2271968 w 4092880"/>
                <a:gd name="connsiteY2" fmla="*/ 3644029 h 3644029"/>
                <a:gd name="connsiteX3" fmla="*/ 4090302 w 4092880"/>
                <a:gd name="connsiteY3" fmla="*/ 1391942 h 3644029"/>
                <a:gd name="connsiteX4" fmla="*/ 1869616 w 4092880"/>
                <a:gd name="connsiteY4" fmla="*/ 437349 h 3644029"/>
                <a:gd name="connsiteX0" fmla="*/ 1944006 w 4167270"/>
                <a:gd name="connsiteY0" fmla="*/ 437349 h 3644029"/>
                <a:gd name="connsiteX1" fmla="*/ 79869 w 4167270"/>
                <a:gd name="connsiteY1" fmla="*/ 1904659 h 3644029"/>
                <a:gd name="connsiteX2" fmla="*/ 2346358 w 4167270"/>
                <a:gd name="connsiteY2" fmla="*/ 3644029 h 3644029"/>
                <a:gd name="connsiteX3" fmla="*/ 4164692 w 4167270"/>
                <a:gd name="connsiteY3" fmla="*/ 1391942 h 3644029"/>
                <a:gd name="connsiteX4" fmla="*/ 1944006 w 4167270"/>
                <a:gd name="connsiteY4" fmla="*/ 437349 h 3644029"/>
                <a:gd name="connsiteX0" fmla="*/ 1936502 w 4159766"/>
                <a:gd name="connsiteY0" fmla="*/ 437349 h 3644029"/>
                <a:gd name="connsiteX1" fmla="*/ 72365 w 4159766"/>
                <a:gd name="connsiteY1" fmla="*/ 1904659 h 3644029"/>
                <a:gd name="connsiteX2" fmla="*/ 2338854 w 4159766"/>
                <a:gd name="connsiteY2" fmla="*/ 3644029 h 3644029"/>
                <a:gd name="connsiteX3" fmla="*/ 4157188 w 4159766"/>
                <a:gd name="connsiteY3" fmla="*/ 1391942 h 3644029"/>
                <a:gd name="connsiteX4" fmla="*/ 1936502 w 4159766"/>
                <a:gd name="connsiteY4" fmla="*/ 437349 h 3644029"/>
                <a:gd name="connsiteX0" fmla="*/ 1956839 w 4180103"/>
                <a:gd name="connsiteY0" fmla="*/ 437349 h 3644029"/>
                <a:gd name="connsiteX1" fmla="*/ 92702 w 4180103"/>
                <a:gd name="connsiteY1" fmla="*/ 1904659 h 3644029"/>
                <a:gd name="connsiteX2" fmla="*/ 2359191 w 4180103"/>
                <a:gd name="connsiteY2" fmla="*/ 3644029 h 3644029"/>
                <a:gd name="connsiteX3" fmla="*/ 4177525 w 4180103"/>
                <a:gd name="connsiteY3" fmla="*/ 1391942 h 3644029"/>
                <a:gd name="connsiteX4" fmla="*/ 1956839 w 4180103"/>
                <a:gd name="connsiteY4" fmla="*/ 437349 h 3644029"/>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980592 w 4188432"/>
                <a:gd name="connsiteY0" fmla="*/ 435187 h 3657107"/>
                <a:gd name="connsiteX1" fmla="*/ 101215 w 4188432"/>
                <a:gd name="connsiteY1" fmla="*/ 1917737 h 3657107"/>
                <a:gd name="connsiteX2" fmla="*/ 2367704 w 4188432"/>
                <a:gd name="connsiteY2" fmla="*/ 3657107 h 3657107"/>
                <a:gd name="connsiteX3" fmla="*/ 4186038 w 4188432"/>
                <a:gd name="connsiteY3" fmla="*/ 1405020 h 3657107"/>
                <a:gd name="connsiteX4" fmla="*/ 1980592 w 4188432"/>
                <a:gd name="connsiteY4" fmla="*/ 435187 h 365710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32893"/>
                <a:gd name="connsiteY0" fmla="*/ 702761 h 3924681"/>
                <a:gd name="connsiteX1" fmla="*/ 101215 w 4232893"/>
                <a:gd name="connsiteY1" fmla="*/ 2185311 h 3924681"/>
                <a:gd name="connsiteX2" fmla="*/ 2367704 w 4232893"/>
                <a:gd name="connsiteY2" fmla="*/ 3924681 h 3924681"/>
                <a:gd name="connsiteX3" fmla="*/ 4201278 w 4232893"/>
                <a:gd name="connsiteY3" fmla="*/ 1718314 h 3924681"/>
                <a:gd name="connsiteX4" fmla="*/ 1980592 w 4232893"/>
                <a:gd name="connsiteY4" fmla="*/ 702761 h 3924681"/>
                <a:gd name="connsiteX0" fmla="*/ 1980592 w 4232893"/>
                <a:gd name="connsiteY0" fmla="*/ 702761 h 3924681"/>
                <a:gd name="connsiteX1" fmla="*/ 101215 w 4232893"/>
                <a:gd name="connsiteY1" fmla="*/ 2185311 h 3924681"/>
                <a:gd name="connsiteX2" fmla="*/ 2367704 w 4232893"/>
                <a:gd name="connsiteY2" fmla="*/ 3924681 h 3924681"/>
                <a:gd name="connsiteX3" fmla="*/ 4201278 w 4232893"/>
                <a:gd name="connsiteY3" fmla="*/ 1718314 h 3924681"/>
                <a:gd name="connsiteX4" fmla="*/ 1980592 w 4232893"/>
                <a:gd name="connsiteY4" fmla="*/ 702761 h 3924681"/>
                <a:gd name="connsiteX0" fmla="*/ 1974195 w 4226496"/>
                <a:gd name="connsiteY0" fmla="*/ 702761 h 3924681"/>
                <a:gd name="connsiteX1" fmla="*/ 94818 w 4226496"/>
                <a:gd name="connsiteY1" fmla="*/ 2185311 h 3924681"/>
                <a:gd name="connsiteX2" fmla="*/ 2361307 w 4226496"/>
                <a:gd name="connsiteY2" fmla="*/ 3924681 h 3924681"/>
                <a:gd name="connsiteX3" fmla="*/ 4194881 w 4226496"/>
                <a:gd name="connsiteY3" fmla="*/ 1718314 h 3924681"/>
                <a:gd name="connsiteX4" fmla="*/ 1974195 w 4226496"/>
                <a:gd name="connsiteY4" fmla="*/ 702761 h 3924681"/>
                <a:gd name="connsiteX0" fmla="*/ 1974195 w 4226496"/>
                <a:gd name="connsiteY0" fmla="*/ 702761 h 3924681"/>
                <a:gd name="connsiteX1" fmla="*/ 94818 w 4226496"/>
                <a:gd name="connsiteY1" fmla="*/ 2185311 h 3924681"/>
                <a:gd name="connsiteX2" fmla="*/ 2361307 w 4226496"/>
                <a:gd name="connsiteY2" fmla="*/ 3924681 h 3924681"/>
                <a:gd name="connsiteX3" fmla="*/ 4194881 w 4226496"/>
                <a:gd name="connsiteY3" fmla="*/ 1718314 h 3924681"/>
                <a:gd name="connsiteX4" fmla="*/ 1974195 w 4226496"/>
                <a:gd name="connsiteY4" fmla="*/ 702761 h 3924681"/>
                <a:gd name="connsiteX0" fmla="*/ 1974195 w 4226496"/>
                <a:gd name="connsiteY0" fmla="*/ 702761 h 3924681"/>
                <a:gd name="connsiteX1" fmla="*/ 94818 w 4226496"/>
                <a:gd name="connsiteY1" fmla="*/ 2185311 h 3924681"/>
                <a:gd name="connsiteX2" fmla="*/ 2361307 w 4226496"/>
                <a:gd name="connsiteY2" fmla="*/ 3924681 h 3924681"/>
                <a:gd name="connsiteX3" fmla="*/ 4194881 w 4226496"/>
                <a:gd name="connsiteY3" fmla="*/ 1718314 h 3924681"/>
                <a:gd name="connsiteX4" fmla="*/ 1974195 w 4226496"/>
                <a:gd name="connsiteY4" fmla="*/ 702761 h 392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496" h="3924681">
                  <a:moveTo>
                    <a:pt x="1974195" y="702761"/>
                  </a:moveTo>
                  <a:cubicBezTo>
                    <a:pt x="587271" y="-46176"/>
                    <a:pt x="-301613" y="1321272"/>
                    <a:pt x="94818" y="2185311"/>
                  </a:cubicBezTo>
                  <a:cubicBezTo>
                    <a:pt x="491249" y="3049350"/>
                    <a:pt x="1375703" y="3400534"/>
                    <a:pt x="2361307" y="3924681"/>
                  </a:cubicBezTo>
                  <a:cubicBezTo>
                    <a:pt x="2988771" y="3519188"/>
                    <a:pt x="4033284" y="2781155"/>
                    <a:pt x="4194881" y="1718314"/>
                  </a:cubicBezTo>
                  <a:cubicBezTo>
                    <a:pt x="4480882" y="-144553"/>
                    <a:pt x="2752943" y="-508066"/>
                    <a:pt x="1974195" y="702761"/>
                  </a:cubicBezTo>
                  <a:close/>
                </a:path>
              </a:pathLst>
            </a:custGeom>
            <a:solidFill>
              <a:schemeClr val="accent2">
                <a:lumMod val="75000"/>
              </a:schemeClr>
            </a:solidFill>
            <a:ln w="12700" cap="flat" cmpd="sng" algn="ctr">
              <a:noFill/>
              <a:prstDash val="solid"/>
              <a:miter lim="800000"/>
            </a:ln>
            <a:effectLst>
              <a:innerShdw blurRad="530860" dist="48260" dir="13499985">
                <a:schemeClr val="accent3">
                  <a:lumMod val="10000"/>
                  <a:alpha val="52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a:p>
          </p:txBody>
        </p:sp>
        <p:pic>
          <p:nvPicPr>
            <p:cNvPr id="10" name="图片 9" descr="形状&#10;&#10;描述已自动生成">
              <a:extLst>
                <a:ext uri="{FF2B5EF4-FFF2-40B4-BE49-F238E27FC236}">
                  <a16:creationId xmlns:a16="http://schemas.microsoft.com/office/drawing/2014/main" id="{99465418-5D08-11B9-7F10-38B256892323}"/>
                </a:ext>
              </a:extLst>
            </p:cNvPr>
            <p:cNvPicPr>
              <a:picLocks noChangeAspect="1"/>
            </p:cNvPicPr>
            <p:nvPr>
              <p:custDataLst>
                <p:tags r:id="rId6"/>
              </p:custDataLst>
            </p:nvPr>
          </p:nvPicPr>
          <p:blipFill>
            <a:blip r:embed="rId19">
              <a:lum bright="70000" contrast="-70000"/>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rcRect l="32653"/>
            <a:stretch>
              <a:fillRect/>
            </a:stretch>
          </p:blipFill>
          <p:spPr>
            <a:xfrm flipH="1">
              <a:off x="9593892" y="2647032"/>
              <a:ext cx="1490618" cy="2213351"/>
            </a:xfrm>
            <a:custGeom>
              <a:avLst/>
              <a:gdLst>
                <a:gd name="connsiteX0" fmla="*/ 1569070 w 1569070"/>
                <a:gd name="connsiteY0" fmla="*/ 0 h 2329843"/>
                <a:gd name="connsiteX1" fmla="*/ 512 w 1569070"/>
                <a:gd name="connsiteY1" fmla="*/ 0 h 2329843"/>
                <a:gd name="connsiteX2" fmla="*/ 0 w 1569070"/>
                <a:gd name="connsiteY2" fmla="*/ 80543 h 2329843"/>
                <a:gd name="connsiteX3" fmla="*/ 38462 w 1569070"/>
                <a:gd name="connsiteY3" fmla="*/ 495466 h 2329843"/>
                <a:gd name="connsiteX4" fmla="*/ 1027216 w 1569070"/>
                <a:gd name="connsiteY4" fmla="*/ 2224556 h 2329843"/>
                <a:gd name="connsiteX5" fmla="*/ 1133293 w 1569070"/>
                <a:gd name="connsiteY5" fmla="*/ 2329843 h 2329843"/>
                <a:gd name="connsiteX6" fmla="*/ 1569070 w 1569070"/>
                <a:gd name="connsiteY6" fmla="*/ 2329843 h 23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9070" h="2329843">
                  <a:moveTo>
                    <a:pt x="1569070" y="0"/>
                  </a:moveTo>
                  <a:lnTo>
                    <a:pt x="512" y="0"/>
                  </a:lnTo>
                  <a:lnTo>
                    <a:pt x="0" y="80543"/>
                  </a:lnTo>
                  <a:cubicBezTo>
                    <a:pt x="3583" y="211509"/>
                    <a:pt x="16102" y="349825"/>
                    <a:pt x="38462" y="495466"/>
                  </a:cubicBezTo>
                  <a:cubicBezTo>
                    <a:pt x="220168" y="1214568"/>
                    <a:pt x="597349" y="1777747"/>
                    <a:pt x="1027216" y="2224556"/>
                  </a:cubicBezTo>
                  <a:lnTo>
                    <a:pt x="1133293" y="2329843"/>
                  </a:lnTo>
                  <a:lnTo>
                    <a:pt x="1569070" y="2329843"/>
                  </a:lnTo>
                  <a:close/>
                </a:path>
              </a:pathLst>
            </a:custGeom>
            <a:effectLst>
              <a:outerShdw blurRad="253365" dist="108585" dir="8099999" algn="tr" rotWithShape="0">
                <a:schemeClr val="accent2">
                  <a:lumMod val="50000"/>
                  <a:alpha val="37000"/>
                </a:schemeClr>
              </a:outerShdw>
            </a:effectLst>
          </p:spPr>
        </p:pic>
        <p:pic>
          <p:nvPicPr>
            <p:cNvPr id="11" name="图片 10" descr="形状&#10;&#10;描述已自动生成">
              <a:extLst>
                <a:ext uri="{FF2B5EF4-FFF2-40B4-BE49-F238E27FC236}">
                  <a16:creationId xmlns:a16="http://schemas.microsoft.com/office/drawing/2014/main" id="{A3D3AD1E-1878-D38C-7CCA-D4C4EDD16291}"/>
                </a:ext>
              </a:extLst>
            </p:cNvPr>
            <p:cNvPicPr>
              <a:picLocks noChangeAspect="1"/>
            </p:cNvPicPr>
            <p:nvPr/>
          </p:nvPicPr>
          <p:blipFill>
            <a:blip r:embed="rId19">
              <a:alphaModFix amt="46000"/>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9275955" y="1630691"/>
              <a:ext cx="892509" cy="892509"/>
            </a:xfrm>
            <a:prstGeom prst="rect">
              <a:avLst/>
            </a:prstGeom>
            <a:effectLst/>
          </p:spPr>
        </p:pic>
        <p:pic>
          <p:nvPicPr>
            <p:cNvPr id="12" name="图片 11" descr="形状&#10;&#10;描述已自动生成">
              <a:extLst>
                <a:ext uri="{FF2B5EF4-FFF2-40B4-BE49-F238E27FC236}">
                  <a16:creationId xmlns:a16="http://schemas.microsoft.com/office/drawing/2014/main" id="{D5C346D1-F3FC-F43B-4FC0-DC326F8D385B}"/>
                </a:ext>
              </a:extLst>
            </p:cNvPr>
            <p:cNvPicPr>
              <a:picLocks noChangeAspect="1"/>
            </p:cNvPicPr>
            <p:nvPr/>
          </p:nvPicPr>
          <p:blipFill>
            <a:blip r:embed="rId20">
              <a:alphaModFix amt="55000"/>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459023" y="1948212"/>
              <a:ext cx="577923" cy="577923"/>
            </a:xfrm>
            <a:prstGeom prst="rect">
              <a:avLst/>
            </a:prstGeom>
            <a:effectLst/>
          </p:spPr>
        </p:pic>
        <p:pic>
          <p:nvPicPr>
            <p:cNvPr id="13" name="图片 12" descr="形状&#10;&#10;描述已自动生成">
              <a:extLst>
                <a:ext uri="{FF2B5EF4-FFF2-40B4-BE49-F238E27FC236}">
                  <a16:creationId xmlns:a16="http://schemas.microsoft.com/office/drawing/2014/main" id="{C3EDCDA7-B8CB-9B31-76CA-F494CD55ADD2}"/>
                </a:ext>
              </a:extLst>
            </p:cNvPr>
            <p:cNvPicPr>
              <a:picLocks noChangeAspect="1"/>
            </p:cNvPicPr>
            <p:nvPr>
              <p:custDataLst>
                <p:tags r:id="rId7"/>
              </p:custDataLst>
            </p:nvPr>
          </p:nvPicPr>
          <p:blipFill>
            <a:blip r:embed="rId20">
              <a:lum bright="70000" contrast="-70000"/>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rcRect b="2344"/>
            <a:stretch>
              <a:fillRect/>
            </a:stretch>
          </p:blipFill>
          <p:spPr>
            <a:xfrm>
              <a:off x="7324481" y="4774763"/>
              <a:ext cx="1558422" cy="1521898"/>
            </a:xfrm>
            <a:custGeom>
              <a:avLst/>
              <a:gdLst>
                <a:gd name="connsiteX0" fmla="*/ 0 w 1640445"/>
                <a:gd name="connsiteY0" fmla="*/ 0 h 1601998"/>
                <a:gd name="connsiteX1" fmla="*/ 1640445 w 1640445"/>
                <a:gd name="connsiteY1" fmla="*/ 0 h 1601998"/>
                <a:gd name="connsiteX2" fmla="*/ 1640445 w 1640445"/>
                <a:gd name="connsiteY2" fmla="*/ 1596769 h 1601998"/>
                <a:gd name="connsiteX3" fmla="*/ 1632482 w 1640445"/>
                <a:gd name="connsiteY3" fmla="*/ 1601998 h 1601998"/>
                <a:gd name="connsiteX4" fmla="*/ 193844 w 1640445"/>
                <a:gd name="connsiteY4" fmla="*/ 760683 h 1601998"/>
                <a:gd name="connsiteX5" fmla="*/ 0 w 1640445"/>
                <a:gd name="connsiteY5" fmla="*/ 623809 h 160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0445" h="1601998">
                  <a:moveTo>
                    <a:pt x="0" y="0"/>
                  </a:moveTo>
                  <a:lnTo>
                    <a:pt x="1640445" y="0"/>
                  </a:lnTo>
                  <a:lnTo>
                    <a:pt x="1640445" y="1596769"/>
                  </a:lnTo>
                  <a:lnTo>
                    <a:pt x="1632482" y="1601998"/>
                  </a:lnTo>
                  <a:cubicBezTo>
                    <a:pt x="1088225" y="1312560"/>
                    <a:pt x="613772" y="1047007"/>
                    <a:pt x="193844" y="760683"/>
                  </a:cubicBezTo>
                  <a:lnTo>
                    <a:pt x="0" y="623809"/>
                  </a:lnTo>
                  <a:close/>
                </a:path>
              </a:pathLst>
            </a:custGeom>
            <a:effectLst>
              <a:outerShdw blurRad="156845" dist="36195" dir="2700000" algn="tl" rotWithShape="0">
                <a:schemeClr val="accent2">
                  <a:lumMod val="50000"/>
                  <a:alpha val="64000"/>
                </a:schemeClr>
              </a:outerShdw>
            </a:effectLst>
          </p:spPr>
        </p:pic>
        <p:pic>
          <p:nvPicPr>
            <p:cNvPr id="14" name="图片 13" descr="形状&#10;&#10;描述已自动生成">
              <a:extLst>
                <a:ext uri="{FF2B5EF4-FFF2-40B4-BE49-F238E27FC236}">
                  <a16:creationId xmlns:a16="http://schemas.microsoft.com/office/drawing/2014/main" id="{A81AF954-41B5-CE64-A04F-F3DDC4C5D8D1}"/>
                </a:ext>
              </a:extLst>
            </p:cNvPr>
            <p:cNvPicPr>
              <a:picLocks noChangeAspect="1"/>
            </p:cNvPicPr>
            <p:nvPr>
              <p:custDataLst>
                <p:tags r:id="rId8"/>
              </p:custDataLst>
            </p:nvPr>
          </p:nvPicPr>
          <p:blipFill>
            <a:blip r:embed="rId20">
              <a:lum bright="70000" contrast="-70000"/>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rcRect l="657"/>
            <a:stretch>
              <a:fillRect/>
            </a:stretch>
          </p:blipFill>
          <p:spPr>
            <a:xfrm flipH="1">
              <a:off x="9857142" y="1340079"/>
              <a:ext cx="877629" cy="883436"/>
            </a:xfrm>
            <a:custGeom>
              <a:avLst/>
              <a:gdLst>
                <a:gd name="connsiteX0" fmla="*/ 923821 w 923821"/>
                <a:gd name="connsiteY0" fmla="*/ 0 h 929933"/>
                <a:gd name="connsiteX1" fmla="*/ 807703 w 923821"/>
                <a:gd name="connsiteY1" fmla="*/ 0 h 929933"/>
                <a:gd name="connsiteX2" fmla="*/ 751479 w 923821"/>
                <a:gd name="connsiteY2" fmla="*/ 16636 h 929933"/>
                <a:gd name="connsiteX3" fmla="*/ 19392 w 923821"/>
                <a:gd name="connsiteY3" fmla="*/ 848031 h 929933"/>
                <a:gd name="connsiteX4" fmla="*/ 0 w 923821"/>
                <a:gd name="connsiteY4" fmla="*/ 929933 h 929933"/>
                <a:gd name="connsiteX5" fmla="*/ 923821 w 923821"/>
                <a:gd name="connsiteY5" fmla="*/ 929933 h 92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821" h="929933">
                  <a:moveTo>
                    <a:pt x="923821" y="0"/>
                  </a:moveTo>
                  <a:lnTo>
                    <a:pt x="807703" y="0"/>
                  </a:lnTo>
                  <a:lnTo>
                    <a:pt x="751479" y="16636"/>
                  </a:lnTo>
                  <a:cubicBezTo>
                    <a:pt x="418904" y="132788"/>
                    <a:pt x="142379" y="410742"/>
                    <a:pt x="19392" y="848031"/>
                  </a:cubicBezTo>
                  <a:lnTo>
                    <a:pt x="0" y="929933"/>
                  </a:lnTo>
                  <a:lnTo>
                    <a:pt x="923821" y="929933"/>
                  </a:lnTo>
                  <a:close/>
                </a:path>
              </a:pathLst>
            </a:custGeom>
            <a:effectLst>
              <a:outerShdw blurRad="84455" dist="72390" dir="8100000" sx="102000" sy="102000" algn="tr" rotWithShape="0">
                <a:schemeClr val="accent2">
                  <a:lumMod val="50000"/>
                  <a:alpha val="72000"/>
                </a:schemeClr>
              </a:outerShdw>
            </a:effectLst>
          </p:spPr>
        </p:pic>
        <p:pic>
          <p:nvPicPr>
            <p:cNvPr id="15" name="图片 14" descr="徽标&#10;&#10;描述已自动生成">
              <a:extLst>
                <a:ext uri="{FF2B5EF4-FFF2-40B4-BE49-F238E27FC236}">
                  <a16:creationId xmlns:a16="http://schemas.microsoft.com/office/drawing/2014/main" id="{52D4BDAE-E327-4120-C697-C55BF6F729A5}"/>
                </a:ext>
              </a:extLst>
            </p:cNvPr>
            <p:cNvPicPr>
              <a:picLocks noChangeAspect="1"/>
            </p:cNvPicPr>
            <p:nvPr>
              <p:custDataLst>
                <p:tags r:id="rId9"/>
              </p:custDataLst>
            </p:nvPr>
          </p:nvPicPr>
          <p:blipFill>
            <a:blip r:embed="rId21">
              <a:lum bright="70000" contrast="-70000"/>
              <a:extLst>
                <a:ext uri="{28A0092B-C50C-407E-A947-70E740481C1C}">
                  <a14:useLocalDpi xmlns:a14="http://schemas.microsoft.com/office/drawing/2010/main" val="0"/>
                </a:ext>
              </a:extLst>
            </a:blip>
            <a:srcRect l="8647"/>
            <a:stretch>
              <a:fillRect/>
            </a:stretch>
          </p:blipFill>
          <p:spPr>
            <a:xfrm>
              <a:off x="6266452" y="1842222"/>
              <a:ext cx="1096405" cy="1200186"/>
            </a:xfrm>
            <a:custGeom>
              <a:avLst/>
              <a:gdLst>
                <a:gd name="connsiteX0" fmla="*/ 1119567 w 1851595"/>
                <a:gd name="connsiteY0" fmla="*/ 0 h 2026850"/>
                <a:gd name="connsiteX1" fmla="*/ 1700515 w 1851595"/>
                <a:gd name="connsiteY1" fmla="*/ 0 h 2026850"/>
                <a:gd name="connsiteX2" fmla="*/ 1735534 w 1851595"/>
                <a:gd name="connsiteY2" fmla="*/ 5868 h 2026850"/>
                <a:gd name="connsiteX3" fmla="*/ 1851595 w 1851595"/>
                <a:gd name="connsiteY3" fmla="*/ 35126 h 2026850"/>
                <a:gd name="connsiteX4" fmla="*/ 1851595 w 1851595"/>
                <a:gd name="connsiteY4" fmla="*/ 2026850 h 2026850"/>
                <a:gd name="connsiteX5" fmla="*/ 99271 w 1851595"/>
                <a:gd name="connsiteY5" fmla="*/ 2026850 h 2026850"/>
                <a:gd name="connsiteX6" fmla="*/ 79657 w 1851595"/>
                <a:gd name="connsiteY6" fmla="*/ 1978249 h 2026850"/>
                <a:gd name="connsiteX7" fmla="*/ 1082097 w 1851595"/>
                <a:gd name="connsiteY7" fmla="*/ 7165 h 202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1595" h="2026850">
                  <a:moveTo>
                    <a:pt x="1119567" y="0"/>
                  </a:moveTo>
                  <a:lnTo>
                    <a:pt x="1700515" y="0"/>
                  </a:lnTo>
                  <a:lnTo>
                    <a:pt x="1735534" y="5868"/>
                  </a:lnTo>
                  <a:lnTo>
                    <a:pt x="1851595" y="35126"/>
                  </a:lnTo>
                  <a:lnTo>
                    <a:pt x="1851595" y="2026850"/>
                  </a:lnTo>
                  <a:lnTo>
                    <a:pt x="99271" y="2026850"/>
                  </a:lnTo>
                  <a:lnTo>
                    <a:pt x="79657" y="1978249"/>
                  </a:lnTo>
                  <a:cubicBezTo>
                    <a:pt x="-184378" y="1234679"/>
                    <a:pt x="222736" y="213214"/>
                    <a:pt x="1082097" y="7165"/>
                  </a:cubicBezTo>
                  <a:close/>
                </a:path>
              </a:pathLst>
            </a:custGeom>
            <a:ln>
              <a:noFill/>
            </a:ln>
            <a:effectLst>
              <a:outerShdw blurRad="205105" dist="36195" dir="2700000" algn="tl" rotWithShape="0">
                <a:schemeClr val="accent2">
                  <a:lumMod val="50000"/>
                  <a:alpha val="43000"/>
                </a:schemeClr>
              </a:outerShdw>
            </a:effectLst>
          </p:spPr>
        </p:pic>
        <p:pic>
          <p:nvPicPr>
            <p:cNvPr id="16" name="图片 15" descr="徽标&#10;&#10;描述已自动生成">
              <a:extLst>
                <a:ext uri="{FF2B5EF4-FFF2-40B4-BE49-F238E27FC236}">
                  <a16:creationId xmlns:a16="http://schemas.microsoft.com/office/drawing/2014/main" id="{76AFCEE3-8621-2114-9147-6E2374DA96C1}"/>
                </a:ext>
              </a:extLst>
            </p:cNvPr>
            <p:cNvPicPr>
              <a:picLocks noChangeAspect="1"/>
            </p:cNvPicPr>
            <p:nvPr/>
          </p:nvPicPr>
          <p:blipFill>
            <a:blip r:embed="rId21">
              <a:lum bright="70000" contrast="-70000"/>
              <a:extLst>
                <a:ext uri="{28A0092B-C50C-407E-A947-70E740481C1C}">
                  <a14:useLocalDpi xmlns:a14="http://schemas.microsoft.com/office/drawing/2010/main" val="0"/>
                </a:ext>
              </a:extLst>
            </a:blip>
            <a:srcRect/>
            <a:stretch>
              <a:fillRect/>
            </a:stretch>
          </p:blipFill>
          <p:spPr>
            <a:xfrm>
              <a:off x="7170059" y="4502400"/>
              <a:ext cx="577924" cy="577924"/>
            </a:xfrm>
            <a:custGeom>
              <a:avLst/>
              <a:gdLst>
                <a:gd name="connsiteX0" fmla="*/ 0 w 837905"/>
                <a:gd name="connsiteY0" fmla="*/ 0 h 837905"/>
                <a:gd name="connsiteX1" fmla="*/ 837905 w 837905"/>
                <a:gd name="connsiteY1" fmla="*/ 0 h 837905"/>
                <a:gd name="connsiteX2" fmla="*/ 837905 w 837905"/>
                <a:gd name="connsiteY2" fmla="*/ 837905 h 837905"/>
                <a:gd name="connsiteX3" fmla="*/ 775306 w 837905"/>
                <a:gd name="connsiteY3" fmla="*/ 837905 h 837905"/>
                <a:gd name="connsiteX4" fmla="*/ 720794 w 837905"/>
                <a:gd name="connsiteY4" fmla="*/ 806940 h 837905"/>
                <a:gd name="connsiteX5" fmla="*/ 196633 w 837905"/>
                <a:gd name="connsiteY5" fmla="*/ 474360 h 837905"/>
                <a:gd name="connsiteX6" fmla="*/ 0 w 837905"/>
                <a:gd name="connsiteY6" fmla="*/ 316958 h 837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905" h="837905">
                  <a:moveTo>
                    <a:pt x="0" y="0"/>
                  </a:moveTo>
                  <a:lnTo>
                    <a:pt x="837905" y="0"/>
                  </a:lnTo>
                  <a:lnTo>
                    <a:pt x="837905" y="837905"/>
                  </a:lnTo>
                  <a:lnTo>
                    <a:pt x="775306" y="837905"/>
                  </a:lnTo>
                  <a:lnTo>
                    <a:pt x="720794" y="806940"/>
                  </a:lnTo>
                  <a:cubicBezTo>
                    <a:pt x="534295" y="699199"/>
                    <a:pt x="357924" y="591543"/>
                    <a:pt x="196633" y="474360"/>
                  </a:cubicBezTo>
                  <a:lnTo>
                    <a:pt x="0" y="316958"/>
                  </a:lnTo>
                  <a:close/>
                </a:path>
              </a:pathLst>
            </a:custGeom>
            <a:ln>
              <a:noFill/>
            </a:ln>
            <a:effectLst/>
          </p:spPr>
        </p:pic>
        <p:pic>
          <p:nvPicPr>
            <p:cNvPr id="17" name="图片 16" descr="图片包含 游戏机, 灯光&#10;&#10;描述已自动生成">
              <a:extLst>
                <a:ext uri="{FF2B5EF4-FFF2-40B4-BE49-F238E27FC236}">
                  <a16:creationId xmlns:a16="http://schemas.microsoft.com/office/drawing/2014/main" id="{9B466CDB-5A5D-3F1C-907B-38DC83D09589}"/>
                </a:ext>
              </a:extLst>
            </p:cNvPr>
            <p:cNvPicPr>
              <a:picLocks noChangeAspect="1"/>
            </p:cNvPicPr>
            <p:nvPr>
              <p:custDataLst>
                <p:tags r:id="rId10"/>
              </p:custDataLst>
            </p:nvPr>
          </p:nvPicPr>
          <p:blipFill>
            <a:blip r:embed="rId2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4787146" y="1175000"/>
              <a:ext cx="7362058" cy="4141160"/>
            </a:xfrm>
            <a:custGeom>
              <a:avLst/>
              <a:gdLst>
                <a:gd name="connsiteX0" fmla="*/ 0 w 7749540"/>
                <a:gd name="connsiteY0" fmla="*/ 0 h 4359117"/>
                <a:gd name="connsiteX1" fmla="*/ 7749540 w 7749540"/>
                <a:gd name="connsiteY1" fmla="*/ 0 h 4359117"/>
                <a:gd name="connsiteX2" fmla="*/ 7749540 w 7749540"/>
                <a:gd name="connsiteY2" fmla="*/ 4359117 h 4359117"/>
                <a:gd name="connsiteX3" fmla="*/ 5664956 w 7749540"/>
                <a:gd name="connsiteY3" fmla="*/ 4359117 h 4359117"/>
                <a:gd name="connsiteX4" fmla="*/ 5822139 w 7749540"/>
                <a:gd name="connsiteY4" fmla="*/ 4205624 h 4359117"/>
                <a:gd name="connsiteX5" fmla="*/ 6299481 w 7749540"/>
                <a:gd name="connsiteY5" fmla="*/ 3625740 h 4359117"/>
                <a:gd name="connsiteX6" fmla="*/ 6309369 w 7749540"/>
                <a:gd name="connsiteY6" fmla="*/ 3610665 h 4359117"/>
                <a:gd name="connsiteX7" fmla="*/ 5232356 w 7749540"/>
                <a:gd name="connsiteY7" fmla="*/ 2980936 h 4359117"/>
                <a:gd name="connsiteX8" fmla="*/ 5124131 w 7749540"/>
                <a:gd name="connsiteY8" fmla="*/ 3115656 h 4359117"/>
                <a:gd name="connsiteX9" fmla="*/ 4230191 w 7749540"/>
                <a:gd name="connsiteY9" fmla="*/ 3883969 h 4359117"/>
                <a:gd name="connsiteX10" fmla="*/ 3373726 w 7749540"/>
                <a:gd name="connsiteY10" fmla="*/ 3388133 h 4359117"/>
                <a:gd name="connsiteX11" fmla="*/ 3131250 w 7749540"/>
                <a:gd name="connsiteY11" fmla="*/ 3225127 h 4359117"/>
                <a:gd name="connsiteX12" fmla="*/ 2922625 w 7749540"/>
                <a:gd name="connsiteY12" fmla="*/ 3456932 h 4359117"/>
                <a:gd name="connsiteX13" fmla="*/ 2269483 w 7749540"/>
                <a:gd name="connsiteY13" fmla="*/ 3758382 h 4359117"/>
                <a:gd name="connsiteX14" fmla="*/ 1983794 w 7749540"/>
                <a:gd name="connsiteY14" fmla="*/ 3879584 h 4359117"/>
                <a:gd name="connsiteX15" fmla="*/ 2004751 w 7749540"/>
                <a:gd name="connsiteY15" fmla="*/ 3900261 h 4359117"/>
                <a:gd name="connsiteX16" fmla="*/ 2486972 w 7749540"/>
                <a:gd name="connsiteY16" fmla="*/ 4302764 h 4359117"/>
                <a:gd name="connsiteX17" fmla="*/ 2565594 w 7749540"/>
                <a:gd name="connsiteY17" fmla="*/ 4359117 h 4359117"/>
                <a:gd name="connsiteX18" fmla="*/ 0 w 7749540"/>
                <a:gd name="connsiteY18" fmla="*/ 4359117 h 435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49540" h="4359117">
                  <a:moveTo>
                    <a:pt x="0" y="0"/>
                  </a:moveTo>
                  <a:lnTo>
                    <a:pt x="7749540" y="0"/>
                  </a:lnTo>
                  <a:lnTo>
                    <a:pt x="7749540" y="4359117"/>
                  </a:lnTo>
                  <a:lnTo>
                    <a:pt x="5664956" y="4359117"/>
                  </a:lnTo>
                  <a:lnTo>
                    <a:pt x="5822139" y="4205624"/>
                  </a:lnTo>
                  <a:cubicBezTo>
                    <a:pt x="5988873" y="4031633"/>
                    <a:pt x="6149612" y="3839686"/>
                    <a:pt x="6299481" y="3625740"/>
                  </a:cubicBezTo>
                  <a:lnTo>
                    <a:pt x="6309369" y="3610665"/>
                  </a:lnTo>
                  <a:lnTo>
                    <a:pt x="5232356" y="2980936"/>
                  </a:lnTo>
                  <a:lnTo>
                    <a:pt x="5124131" y="3115656"/>
                  </a:lnTo>
                  <a:cubicBezTo>
                    <a:pt x="4829483" y="3445743"/>
                    <a:pt x="4487141" y="3702136"/>
                    <a:pt x="4230191" y="3883969"/>
                  </a:cubicBezTo>
                  <a:cubicBezTo>
                    <a:pt x="3927483" y="3707688"/>
                    <a:pt x="3636425" y="3553222"/>
                    <a:pt x="3373726" y="3388133"/>
                  </a:cubicBezTo>
                  <a:lnTo>
                    <a:pt x="3131250" y="3225127"/>
                  </a:lnTo>
                  <a:lnTo>
                    <a:pt x="2922625" y="3456932"/>
                  </a:lnTo>
                  <a:lnTo>
                    <a:pt x="2269483" y="3758382"/>
                  </a:lnTo>
                  <a:lnTo>
                    <a:pt x="1983794" y="3879584"/>
                  </a:lnTo>
                  <a:lnTo>
                    <a:pt x="2004751" y="3900261"/>
                  </a:lnTo>
                  <a:cubicBezTo>
                    <a:pt x="2154379" y="4040501"/>
                    <a:pt x="2315413" y="4173946"/>
                    <a:pt x="2486972" y="4302764"/>
                  </a:cubicBezTo>
                  <a:lnTo>
                    <a:pt x="2565594" y="4359117"/>
                  </a:lnTo>
                  <a:lnTo>
                    <a:pt x="0" y="4359117"/>
                  </a:lnTo>
                  <a:close/>
                </a:path>
              </a:pathLst>
            </a:custGeom>
            <a:effectLst>
              <a:outerShdw blurRad="36195" dist="36195" dir="2700000" algn="tl" rotWithShape="0">
                <a:schemeClr val="accent2">
                  <a:lumMod val="50000"/>
                  <a:alpha val="28000"/>
                </a:schemeClr>
              </a:outerShdw>
            </a:effectLst>
          </p:spPr>
        </p:pic>
      </p:grpSp>
      <p:pic>
        <p:nvPicPr>
          <p:cNvPr id="18" name="图片 17" descr="形状&#10;&#10;描述已自动生成">
            <a:extLst>
              <a:ext uri="{FF2B5EF4-FFF2-40B4-BE49-F238E27FC236}">
                <a16:creationId xmlns:a16="http://schemas.microsoft.com/office/drawing/2014/main" id="{42224094-3A62-4D1A-2FFB-124B8046FDF9}"/>
              </a:ext>
            </a:extLst>
          </p:cNvPr>
          <p:cNvPicPr>
            <a:picLocks noChangeAspect="1"/>
          </p:cNvPicPr>
          <p:nvPr userDrawn="1"/>
        </p:nvPicPr>
        <p:blipFill>
          <a:blip r:embed="rId15">
            <a:alphaModFix amt="57000"/>
            <a:extLst>
              <a:ext uri="{BEBA8EAE-BF5A-486C-A8C5-ECC9F3942E4B}">
                <a14:imgProps xmlns:a14="http://schemas.microsoft.com/office/drawing/2010/main">
                  <a14:imgLayer r:embed="rId16">
                    <a14:imgEffect>
                      <a14:artisticBlur/>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53408" y="5063312"/>
            <a:ext cx="1868069" cy="1868069"/>
          </a:xfrm>
          <a:prstGeom prst="rect">
            <a:avLst/>
          </a:prstGeom>
        </p:spPr>
      </p:pic>
      <p:cxnSp>
        <p:nvCxnSpPr>
          <p:cNvPr id="19" name="直接连接符 18">
            <a:extLst>
              <a:ext uri="{FF2B5EF4-FFF2-40B4-BE49-F238E27FC236}">
                <a16:creationId xmlns:a16="http://schemas.microsoft.com/office/drawing/2014/main" id="{35B9D0E7-5F09-B72E-F8CB-460ADE67EE74}"/>
              </a:ext>
            </a:extLst>
          </p:cNvPr>
          <p:cNvCxnSpPr/>
          <p:nvPr userDrawn="1"/>
        </p:nvCxnSpPr>
        <p:spPr>
          <a:xfrm>
            <a:off x="661859" y="3619450"/>
            <a:ext cx="3517860" cy="0"/>
          </a:xfrm>
          <a:prstGeom prst="line">
            <a:avLst/>
          </a:prstGeom>
          <a:ln w="25400">
            <a:gradFill>
              <a:gsLst>
                <a:gs pos="44200">
                  <a:schemeClr val="accent2"/>
                </a:gs>
                <a:gs pos="0">
                  <a:schemeClr val="accent1"/>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04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gradFill flip="none" rotWithShape="1">
          <a:gsLst>
            <a:gs pos="19000">
              <a:srgbClr val="EED4D4"/>
            </a:gs>
            <a:gs pos="0">
              <a:srgbClr val="EFD7D7">
                <a:alpha val="36000"/>
              </a:srgbClr>
            </a:gs>
            <a:gs pos="100000">
              <a:schemeClr val="accent3"/>
            </a:gs>
          </a:gsLst>
          <a:lin ang="16200000" scaled="1"/>
          <a:tileRect/>
        </a:gradFill>
        <a:effectLst/>
      </p:bgPr>
    </p:bg>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92A8CDEA-1BAE-4002-136F-E46FF1490438}"/>
              </a:ext>
            </a:extLst>
          </p:cNvPr>
          <p:cNvPicPr>
            <a:picLocks noChangeAspect="1"/>
          </p:cNvPicPr>
          <p:nvPr userDrawn="1"/>
        </p:nvPicPr>
        <p:blipFill rotWithShape="1">
          <a:blip r:embed="rId6"/>
          <a:srcRect t="16899"/>
          <a:stretch/>
        </p:blipFill>
        <p:spPr>
          <a:xfrm>
            <a:off x="4055293" y="0"/>
            <a:ext cx="4163929" cy="3460238"/>
          </a:xfrm>
          <a:prstGeom prst="rect">
            <a:avLst/>
          </a:prstGeom>
        </p:spPr>
      </p:pic>
      <p:pic>
        <p:nvPicPr>
          <p:cNvPr id="2" name="图片 1" descr="形状&#10;&#10;描述已自动生成">
            <a:extLst>
              <a:ext uri="{FF2B5EF4-FFF2-40B4-BE49-F238E27FC236}">
                <a16:creationId xmlns:a16="http://schemas.microsoft.com/office/drawing/2014/main" id="{A71E95D5-930D-44AB-A404-D227644878D8}"/>
              </a:ext>
            </a:extLst>
          </p:cNvPr>
          <p:cNvPicPr>
            <a:picLocks noChangeAspect="1"/>
          </p:cNvPicPr>
          <p:nvPr userDrawn="1"/>
        </p:nvPicPr>
        <p:blipFill>
          <a:blip r:embed="rId7">
            <a:alphaModFix amt="34000"/>
            <a:extLst>
              <a:ext uri="{BEBA8EAE-BF5A-486C-A8C5-ECC9F3942E4B}">
                <a14:imgProps xmlns:a14="http://schemas.microsoft.com/office/drawing/2010/main">
                  <a14:imgLayer r:embed="rId8">
                    <a14:imgEffect>
                      <a14:artisticBlur/>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449027" y="1882188"/>
            <a:ext cx="3434629" cy="3434629"/>
          </a:xfrm>
          <a:prstGeom prst="rect">
            <a:avLst/>
          </a:prstGeom>
          <a:effectLst>
            <a:softEdge rad="0"/>
          </a:effectLst>
        </p:spPr>
      </p:pic>
      <p:pic>
        <p:nvPicPr>
          <p:cNvPr id="3" name="图片 2" descr="形状&#10;&#10;描述已自动生成">
            <a:extLst>
              <a:ext uri="{FF2B5EF4-FFF2-40B4-BE49-F238E27FC236}">
                <a16:creationId xmlns:a16="http://schemas.microsoft.com/office/drawing/2014/main" id="{9E5024D3-00EF-99D1-D305-E677B2B9BF8D}"/>
              </a:ext>
            </a:extLst>
          </p:cNvPr>
          <p:cNvPicPr>
            <a:picLocks noChangeAspect="1"/>
          </p:cNvPicPr>
          <p:nvPr userDrawn="1"/>
        </p:nvPicPr>
        <p:blipFill>
          <a:blip r:embed="rId9">
            <a:alphaModFix amt="31000"/>
            <a:extLst>
              <a:ext uri="{BEBA8EAE-BF5A-486C-A8C5-ECC9F3942E4B}">
                <a14:imgProps xmlns:a14="http://schemas.microsoft.com/office/drawing/2010/main">
                  <a14:imgLayer r:embed="rId10">
                    <a14:imgEffect>
                      <a14:artisticBlur/>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37558" y="4629411"/>
            <a:ext cx="2301970" cy="2301970"/>
          </a:xfrm>
          <a:prstGeom prst="rect">
            <a:avLst/>
          </a:prstGeom>
        </p:spPr>
      </p:pic>
      <p:pic>
        <p:nvPicPr>
          <p:cNvPr id="4" name="图片 3">
            <a:extLst>
              <a:ext uri="{FF2B5EF4-FFF2-40B4-BE49-F238E27FC236}">
                <a16:creationId xmlns:a16="http://schemas.microsoft.com/office/drawing/2014/main" id="{18A3C5EE-326C-323D-B442-A9E84ACCC6B5}"/>
              </a:ext>
            </a:extLst>
          </p:cNvPr>
          <p:cNvPicPr>
            <a:picLocks noChangeAspect="1"/>
          </p:cNvPicPr>
          <p:nvPr userDrawn="1"/>
        </p:nvPicPr>
        <p:blipFill>
          <a:blip r:embed="rId11">
            <a:alphaModFix amt="40000"/>
            <a:extLst>
              <a:ext uri="{BEBA8EAE-BF5A-486C-A8C5-ECC9F3942E4B}">
                <a14:imgProps xmlns:a14="http://schemas.microsoft.com/office/drawing/2010/main">
                  <a14:imgLayer r:embed="rId12">
                    <a14:imgEffect>
                      <a14:artisticBlur/>
                    </a14:imgEffect>
                  </a14:imgLayer>
                </a14:imgProps>
              </a:ext>
            </a:extLst>
          </a:blip>
          <a:stretch>
            <a:fillRect/>
          </a:stretch>
        </p:blipFill>
        <p:spPr>
          <a:xfrm>
            <a:off x="-32739" y="32069"/>
            <a:ext cx="2138564" cy="2132141"/>
          </a:xfrm>
          <a:prstGeom prst="rect">
            <a:avLst/>
          </a:prstGeom>
          <a:effectLst>
            <a:softEdge rad="50800"/>
          </a:effectLst>
        </p:spPr>
      </p:pic>
      <p:pic>
        <p:nvPicPr>
          <p:cNvPr id="5" name="图片 4" descr="形状&#10;&#10;描述已自动生成">
            <a:extLst>
              <a:ext uri="{FF2B5EF4-FFF2-40B4-BE49-F238E27FC236}">
                <a16:creationId xmlns:a16="http://schemas.microsoft.com/office/drawing/2014/main" id="{6003B4D4-12F8-8807-15B9-E5AAB0AFDE2A}"/>
              </a:ext>
            </a:extLst>
          </p:cNvPr>
          <p:cNvPicPr>
            <a:picLocks noChangeAspect="1"/>
          </p:cNvPicPr>
          <p:nvPr userDrawn="1"/>
        </p:nvPicPr>
        <p:blipFill>
          <a:blip r:embed="rId9">
            <a:alphaModFix amt="29000"/>
            <a:extLst>
              <a:ext uri="{BEBA8EAE-BF5A-486C-A8C5-ECC9F3942E4B}">
                <a14:imgProps xmlns:a14="http://schemas.microsoft.com/office/drawing/2010/main">
                  <a14:imgLayer r:embed="rId10">
                    <a14:imgEffect>
                      <a14:artisticBlur/>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82488" y="4695927"/>
            <a:ext cx="1868069" cy="1868069"/>
          </a:xfrm>
          <a:prstGeom prst="rect">
            <a:avLst/>
          </a:prstGeom>
        </p:spPr>
      </p:pic>
      <p:pic>
        <p:nvPicPr>
          <p:cNvPr id="6" name="图片 5">
            <a:extLst>
              <a:ext uri="{FF2B5EF4-FFF2-40B4-BE49-F238E27FC236}">
                <a16:creationId xmlns:a16="http://schemas.microsoft.com/office/drawing/2014/main" id="{D6A46E4F-8750-16BB-72AB-646E7ABA134D}"/>
              </a:ext>
            </a:extLst>
          </p:cNvPr>
          <p:cNvPicPr>
            <a:picLocks noChangeAspect="1"/>
          </p:cNvPicPr>
          <p:nvPr userDrawn="1"/>
        </p:nvPicPr>
        <p:blipFill>
          <a:blip r:embed="rId11">
            <a:alphaModFix amt="41000"/>
            <a:extLst>
              <a:ext uri="{BEBA8EAE-BF5A-486C-A8C5-ECC9F3942E4B}">
                <a14:imgProps xmlns:a14="http://schemas.microsoft.com/office/drawing/2010/main">
                  <a14:imgLayer r:embed="rId12">
                    <a14:imgEffect>
                      <a14:artisticBlur/>
                    </a14:imgEffect>
                  </a14:imgLayer>
                </a14:imgProps>
              </a:ext>
            </a:extLst>
          </a:blip>
          <a:stretch>
            <a:fillRect/>
          </a:stretch>
        </p:blipFill>
        <p:spPr>
          <a:xfrm>
            <a:off x="6728747" y="3529224"/>
            <a:ext cx="2498275" cy="2490772"/>
          </a:xfrm>
          <a:prstGeom prst="rect">
            <a:avLst/>
          </a:prstGeom>
        </p:spPr>
      </p:pic>
      <p:pic>
        <p:nvPicPr>
          <p:cNvPr id="7" name="图片 6" descr="形状&#10;&#10;描述已自动生成">
            <a:extLst>
              <a:ext uri="{FF2B5EF4-FFF2-40B4-BE49-F238E27FC236}">
                <a16:creationId xmlns:a16="http://schemas.microsoft.com/office/drawing/2014/main" id="{D9A24E25-0BD0-A135-6CFD-A5957CEA3A6E}"/>
              </a:ext>
            </a:extLst>
          </p:cNvPr>
          <p:cNvPicPr>
            <a:picLocks noChangeAspect="1"/>
          </p:cNvPicPr>
          <p:nvPr userDrawn="1"/>
        </p:nvPicPr>
        <p:blipFill>
          <a:blip r:embed="rId7">
            <a:alphaModFix amt="35000"/>
            <a:extLst>
              <a:ext uri="{BEBA8EAE-BF5A-486C-A8C5-ECC9F3942E4B}">
                <a14:imgProps xmlns:a14="http://schemas.microsoft.com/office/drawing/2010/main">
                  <a14:imgLayer r:embed="rId8">
                    <a14:imgEffect>
                      <a14:artisticBlur/>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665936" y="-585634"/>
            <a:ext cx="3434629" cy="3434629"/>
          </a:xfrm>
          <a:prstGeom prst="rect">
            <a:avLst/>
          </a:prstGeom>
          <a:effectLst>
            <a:softEdge rad="0"/>
          </a:effectLst>
        </p:spPr>
      </p:pic>
      <p:sp>
        <p:nvSpPr>
          <p:cNvPr id="8" name="文本框 7">
            <a:extLst>
              <a:ext uri="{FF2B5EF4-FFF2-40B4-BE49-F238E27FC236}">
                <a16:creationId xmlns:a16="http://schemas.microsoft.com/office/drawing/2014/main" id="{F6C75369-CCBD-54BA-983A-5591C0C4704D}"/>
              </a:ext>
            </a:extLst>
          </p:cNvPr>
          <p:cNvSpPr txBox="1"/>
          <p:nvPr userDrawn="1"/>
        </p:nvSpPr>
        <p:spPr>
          <a:xfrm>
            <a:off x="5072624" y="985705"/>
            <a:ext cx="2046753" cy="1107996"/>
          </a:xfrm>
          <a:prstGeom prst="rect">
            <a:avLst/>
          </a:prstGeom>
          <a:noFill/>
        </p:spPr>
        <p:txBody>
          <a:bodyPr wrap="square" lIns="0" tIns="0" rIns="0" bIns="0" rtlCol="0" anchor="t">
            <a:spAutoFit/>
          </a:bodyPr>
          <a:lstStyle/>
          <a:p>
            <a:pPr algn="dist"/>
            <a:r>
              <a:rPr lang="zh-CN" altLang="en-US" sz="72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目录</a:t>
            </a:r>
            <a:endParaRPr lang="en-US" altLang="zh-CN" sz="72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endParaRPr>
          </a:p>
        </p:txBody>
      </p:sp>
      <p:sp>
        <p:nvSpPr>
          <p:cNvPr id="9" name="矩形: 圆角 8">
            <a:extLst>
              <a:ext uri="{FF2B5EF4-FFF2-40B4-BE49-F238E27FC236}">
                <a16:creationId xmlns:a16="http://schemas.microsoft.com/office/drawing/2014/main" id="{1233506C-D4FD-378D-9309-2381BF247CD7}"/>
              </a:ext>
            </a:extLst>
          </p:cNvPr>
          <p:cNvSpPr/>
          <p:nvPr userDrawn="1"/>
        </p:nvSpPr>
        <p:spPr>
          <a:xfrm>
            <a:off x="1677231" y="2549201"/>
            <a:ext cx="3434629" cy="1215342"/>
          </a:xfrm>
          <a:prstGeom prst="roundRect">
            <a:avLst/>
          </a:prstGeom>
          <a:solidFill>
            <a:schemeClr val="bg1">
              <a:alpha val="4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02448D37-4A54-B327-D4CE-CC589A869598}"/>
              </a:ext>
            </a:extLst>
          </p:cNvPr>
          <p:cNvSpPr/>
          <p:nvPr userDrawn="1"/>
        </p:nvSpPr>
        <p:spPr>
          <a:xfrm>
            <a:off x="7061328" y="2549201"/>
            <a:ext cx="3434629" cy="1215342"/>
          </a:xfrm>
          <a:prstGeom prst="roundRect">
            <a:avLst/>
          </a:prstGeom>
          <a:solidFill>
            <a:schemeClr val="bg1">
              <a:alpha val="4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EA0941D1-676A-9884-903E-3C2803D947AD}"/>
              </a:ext>
            </a:extLst>
          </p:cNvPr>
          <p:cNvSpPr/>
          <p:nvPr userDrawn="1"/>
        </p:nvSpPr>
        <p:spPr>
          <a:xfrm>
            <a:off x="1693878" y="4435557"/>
            <a:ext cx="3434629" cy="1215342"/>
          </a:xfrm>
          <a:prstGeom prst="roundRect">
            <a:avLst/>
          </a:prstGeom>
          <a:solidFill>
            <a:schemeClr val="bg1">
              <a:alpha val="4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469367BA-DEA2-0E96-61C7-3B50113AE67C}"/>
              </a:ext>
            </a:extLst>
          </p:cNvPr>
          <p:cNvSpPr/>
          <p:nvPr userDrawn="1"/>
        </p:nvSpPr>
        <p:spPr>
          <a:xfrm>
            <a:off x="7061328" y="4435557"/>
            <a:ext cx="3434629" cy="1215342"/>
          </a:xfrm>
          <a:prstGeom prst="roundRect">
            <a:avLst/>
          </a:prstGeom>
          <a:solidFill>
            <a:schemeClr val="bg1">
              <a:alpha val="4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a:extLst>
              <a:ext uri="{FF2B5EF4-FFF2-40B4-BE49-F238E27FC236}">
                <a16:creationId xmlns:a16="http://schemas.microsoft.com/office/drawing/2014/main" id="{43DA226C-ECF1-D729-F504-64884BAC6573}"/>
              </a:ext>
            </a:extLst>
          </p:cNvPr>
          <p:cNvSpPr/>
          <p:nvPr userDrawn="1">
            <p:custDataLst>
              <p:tags r:id="rId1"/>
            </p:custDataLst>
          </p:nvPr>
        </p:nvSpPr>
        <p:spPr>
          <a:xfrm rot="1136125">
            <a:off x="10002707" y="3977210"/>
            <a:ext cx="763365" cy="727488"/>
          </a:xfrm>
          <a:custGeom>
            <a:avLst/>
            <a:gdLst>
              <a:gd name="connsiteX0" fmla="*/ 2106364 w 5586383"/>
              <a:gd name="connsiteY0" fmla="*/ 165045 h 4490325"/>
              <a:gd name="connsiteX1" fmla="*/ 146935 w 5586383"/>
              <a:gd name="connsiteY1" fmla="*/ 215287 h 4490325"/>
              <a:gd name="connsiteX2" fmla="*/ 448386 w 5586383"/>
              <a:gd name="connsiteY2" fmla="*/ 2837906 h 4490325"/>
              <a:gd name="connsiteX3" fmla="*/ 2890135 w 5586383"/>
              <a:gd name="connsiteY3" fmla="*/ 4485836 h 4490325"/>
              <a:gd name="connsiteX4" fmla="*/ 5301740 w 5586383"/>
              <a:gd name="connsiteY4" fmla="*/ 2355586 h 4490325"/>
              <a:gd name="connsiteX5" fmla="*/ 5181160 w 5586383"/>
              <a:gd name="connsiteY5" fmla="*/ 295673 h 4490325"/>
              <a:gd name="connsiteX6" fmla="*/ 2106364 w 5586383"/>
              <a:gd name="connsiteY6" fmla="*/ 165045 h 4490325"/>
              <a:gd name="connsiteX0" fmla="*/ 2376115 w 5589076"/>
              <a:gd name="connsiteY0" fmla="*/ 738955 h 4340754"/>
              <a:gd name="connsiteX1" fmla="*/ 165477 w 5589076"/>
              <a:gd name="connsiteY1" fmla="*/ 65716 h 4340754"/>
              <a:gd name="connsiteX2" fmla="*/ 466928 w 5589076"/>
              <a:gd name="connsiteY2" fmla="*/ 2688335 h 4340754"/>
              <a:gd name="connsiteX3" fmla="*/ 2908677 w 5589076"/>
              <a:gd name="connsiteY3" fmla="*/ 4336265 h 4340754"/>
              <a:gd name="connsiteX4" fmla="*/ 5320282 w 5589076"/>
              <a:gd name="connsiteY4" fmla="*/ 2206015 h 4340754"/>
              <a:gd name="connsiteX5" fmla="*/ 5199702 w 5589076"/>
              <a:gd name="connsiteY5" fmla="*/ 146102 h 4340754"/>
              <a:gd name="connsiteX6" fmla="*/ 2376115 w 5589076"/>
              <a:gd name="connsiteY6" fmla="*/ 738955 h 4340754"/>
              <a:gd name="connsiteX0" fmla="*/ 2376115 w 5589076"/>
              <a:gd name="connsiteY0" fmla="*/ 761104 h 4362903"/>
              <a:gd name="connsiteX1" fmla="*/ 165477 w 5589076"/>
              <a:gd name="connsiteY1" fmla="*/ 87865 h 4362903"/>
              <a:gd name="connsiteX2" fmla="*/ 466928 w 5589076"/>
              <a:gd name="connsiteY2" fmla="*/ 2710484 h 4362903"/>
              <a:gd name="connsiteX3" fmla="*/ 2908677 w 5589076"/>
              <a:gd name="connsiteY3" fmla="*/ 4358414 h 4362903"/>
              <a:gd name="connsiteX4" fmla="*/ 5320282 w 5589076"/>
              <a:gd name="connsiteY4" fmla="*/ 2228164 h 4362903"/>
              <a:gd name="connsiteX5" fmla="*/ 5199702 w 5589076"/>
              <a:gd name="connsiteY5" fmla="*/ 168251 h 4362903"/>
              <a:gd name="connsiteX6" fmla="*/ 2376115 w 5589076"/>
              <a:gd name="connsiteY6" fmla="*/ 761104 h 4362903"/>
              <a:gd name="connsiteX0" fmla="*/ 2376115 w 5401783"/>
              <a:gd name="connsiteY0" fmla="*/ 781503 h 4383302"/>
              <a:gd name="connsiteX1" fmla="*/ 165477 w 5401783"/>
              <a:gd name="connsiteY1" fmla="*/ 108264 h 4383302"/>
              <a:gd name="connsiteX2" fmla="*/ 466928 w 5401783"/>
              <a:gd name="connsiteY2" fmla="*/ 2730883 h 4383302"/>
              <a:gd name="connsiteX3" fmla="*/ 2908677 w 5401783"/>
              <a:gd name="connsiteY3" fmla="*/ 4378813 h 4383302"/>
              <a:gd name="connsiteX4" fmla="*/ 5320282 w 5401783"/>
              <a:gd name="connsiteY4" fmla="*/ 2248563 h 4383302"/>
              <a:gd name="connsiteX5" fmla="*/ 4154673 w 5401783"/>
              <a:gd name="connsiteY5" fmla="*/ 158505 h 4383302"/>
              <a:gd name="connsiteX6" fmla="*/ 2376115 w 5401783"/>
              <a:gd name="connsiteY6" fmla="*/ 781503 h 4383302"/>
              <a:gd name="connsiteX0" fmla="*/ 2311374 w 5397898"/>
              <a:gd name="connsiteY0" fmla="*/ 680769 h 4463438"/>
              <a:gd name="connsiteX1" fmla="*/ 161026 w 5397898"/>
              <a:gd name="connsiteY1" fmla="*/ 188400 h 4463438"/>
              <a:gd name="connsiteX2" fmla="*/ 462477 w 5397898"/>
              <a:gd name="connsiteY2" fmla="*/ 2811019 h 4463438"/>
              <a:gd name="connsiteX3" fmla="*/ 2904226 w 5397898"/>
              <a:gd name="connsiteY3" fmla="*/ 4458949 h 4463438"/>
              <a:gd name="connsiteX4" fmla="*/ 5315831 w 5397898"/>
              <a:gd name="connsiteY4" fmla="*/ 2328699 h 4463438"/>
              <a:gd name="connsiteX5" fmla="*/ 4150222 w 5397898"/>
              <a:gd name="connsiteY5" fmla="*/ 238641 h 4463438"/>
              <a:gd name="connsiteX6" fmla="*/ 2311374 w 5397898"/>
              <a:gd name="connsiteY6" fmla="*/ 680769 h 4463438"/>
              <a:gd name="connsiteX0" fmla="*/ 2311374 w 5397898"/>
              <a:gd name="connsiteY0" fmla="*/ 722896 h 4505565"/>
              <a:gd name="connsiteX1" fmla="*/ 161026 w 5397898"/>
              <a:gd name="connsiteY1" fmla="*/ 230527 h 4505565"/>
              <a:gd name="connsiteX2" fmla="*/ 462477 w 5397898"/>
              <a:gd name="connsiteY2" fmla="*/ 2853146 h 4505565"/>
              <a:gd name="connsiteX3" fmla="*/ 2904226 w 5397898"/>
              <a:gd name="connsiteY3" fmla="*/ 4501076 h 4505565"/>
              <a:gd name="connsiteX4" fmla="*/ 5315831 w 5397898"/>
              <a:gd name="connsiteY4" fmla="*/ 2370826 h 4505565"/>
              <a:gd name="connsiteX5" fmla="*/ 4150222 w 5397898"/>
              <a:gd name="connsiteY5" fmla="*/ 280768 h 4505565"/>
              <a:gd name="connsiteX6" fmla="*/ 2311374 w 5397898"/>
              <a:gd name="connsiteY6" fmla="*/ 722896 h 4505565"/>
              <a:gd name="connsiteX0" fmla="*/ 2311374 w 5399746"/>
              <a:gd name="connsiteY0" fmla="*/ 733622 h 4516291"/>
              <a:gd name="connsiteX1" fmla="*/ 161026 w 5399746"/>
              <a:gd name="connsiteY1" fmla="*/ 241253 h 4516291"/>
              <a:gd name="connsiteX2" fmla="*/ 462477 w 5399746"/>
              <a:gd name="connsiteY2" fmla="*/ 2863872 h 4516291"/>
              <a:gd name="connsiteX3" fmla="*/ 2904226 w 5399746"/>
              <a:gd name="connsiteY3" fmla="*/ 4511802 h 4516291"/>
              <a:gd name="connsiteX4" fmla="*/ 5315831 w 5399746"/>
              <a:gd name="connsiteY4" fmla="*/ 2381552 h 4516291"/>
              <a:gd name="connsiteX5" fmla="*/ 4180367 w 5399746"/>
              <a:gd name="connsiteY5" fmla="*/ 271397 h 4516291"/>
              <a:gd name="connsiteX6" fmla="*/ 2311374 w 5399746"/>
              <a:gd name="connsiteY6" fmla="*/ 733622 h 4516291"/>
              <a:gd name="connsiteX0" fmla="*/ 2311374 w 5315831"/>
              <a:gd name="connsiteY0" fmla="*/ 615437 h 4398106"/>
              <a:gd name="connsiteX1" fmla="*/ 161026 w 5315831"/>
              <a:gd name="connsiteY1" fmla="*/ 123068 h 4398106"/>
              <a:gd name="connsiteX2" fmla="*/ 462477 w 5315831"/>
              <a:gd name="connsiteY2" fmla="*/ 2745687 h 4398106"/>
              <a:gd name="connsiteX3" fmla="*/ 2904226 w 5315831"/>
              <a:gd name="connsiteY3" fmla="*/ 4393617 h 4398106"/>
              <a:gd name="connsiteX4" fmla="*/ 5315831 w 5315831"/>
              <a:gd name="connsiteY4" fmla="*/ 2263367 h 4398106"/>
              <a:gd name="connsiteX5" fmla="*/ 2311374 w 5315831"/>
              <a:gd name="connsiteY5" fmla="*/ 615437 h 4398106"/>
              <a:gd name="connsiteX0" fmla="*/ 2311374 w 4552156"/>
              <a:gd name="connsiteY0" fmla="*/ 615437 h 4412201"/>
              <a:gd name="connsiteX1" fmla="*/ 161026 w 4552156"/>
              <a:gd name="connsiteY1" fmla="*/ 123068 h 4412201"/>
              <a:gd name="connsiteX2" fmla="*/ 462477 w 4552156"/>
              <a:gd name="connsiteY2" fmla="*/ 2745687 h 4412201"/>
              <a:gd name="connsiteX3" fmla="*/ 2904226 w 4552156"/>
              <a:gd name="connsiteY3" fmla="*/ 4393617 h 4412201"/>
              <a:gd name="connsiteX4" fmla="*/ 4552156 w 4552156"/>
              <a:gd name="connsiteY4" fmla="*/ 1690611 h 4412201"/>
              <a:gd name="connsiteX5" fmla="*/ 2311374 w 4552156"/>
              <a:gd name="connsiteY5" fmla="*/ 615437 h 4412201"/>
              <a:gd name="connsiteX0" fmla="*/ 2311374 w 4552229"/>
              <a:gd name="connsiteY0" fmla="*/ 615437 h 4412201"/>
              <a:gd name="connsiteX1" fmla="*/ 161026 w 4552229"/>
              <a:gd name="connsiteY1" fmla="*/ 123068 h 4412201"/>
              <a:gd name="connsiteX2" fmla="*/ 462477 w 4552229"/>
              <a:gd name="connsiteY2" fmla="*/ 2745687 h 4412201"/>
              <a:gd name="connsiteX3" fmla="*/ 2904226 w 4552229"/>
              <a:gd name="connsiteY3" fmla="*/ 4393617 h 4412201"/>
              <a:gd name="connsiteX4" fmla="*/ 4552156 w 4552229"/>
              <a:gd name="connsiteY4" fmla="*/ 1690611 h 4412201"/>
              <a:gd name="connsiteX5" fmla="*/ 2311374 w 4552229"/>
              <a:gd name="connsiteY5" fmla="*/ 615437 h 4412201"/>
              <a:gd name="connsiteX0" fmla="*/ 2311374 w 4552225"/>
              <a:gd name="connsiteY0" fmla="*/ 754389 h 4551153"/>
              <a:gd name="connsiteX1" fmla="*/ 161026 w 4552225"/>
              <a:gd name="connsiteY1" fmla="*/ 262020 h 4551153"/>
              <a:gd name="connsiteX2" fmla="*/ 462477 w 4552225"/>
              <a:gd name="connsiteY2" fmla="*/ 2884639 h 4551153"/>
              <a:gd name="connsiteX3" fmla="*/ 2904226 w 4552225"/>
              <a:gd name="connsiteY3" fmla="*/ 4532569 h 4551153"/>
              <a:gd name="connsiteX4" fmla="*/ 4552156 w 4552225"/>
              <a:gd name="connsiteY4" fmla="*/ 1829563 h 4551153"/>
              <a:gd name="connsiteX5" fmla="*/ 2311374 w 4552225"/>
              <a:gd name="connsiteY5" fmla="*/ 754389 h 4551153"/>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532130"/>
              <a:gd name="connsiteY0" fmla="*/ 799290 h 4599910"/>
              <a:gd name="connsiteX1" fmla="*/ 161026 w 4532130"/>
              <a:gd name="connsiteY1" fmla="*/ 306921 h 4599910"/>
              <a:gd name="connsiteX2" fmla="*/ 462477 w 4532130"/>
              <a:gd name="connsiteY2" fmla="*/ 2929540 h 4599910"/>
              <a:gd name="connsiteX3" fmla="*/ 2904226 w 4532130"/>
              <a:gd name="connsiteY3" fmla="*/ 4577470 h 4599910"/>
              <a:gd name="connsiteX4" fmla="*/ 4532060 w 4532130"/>
              <a:gd name="connsiteY4" fmla="*/ 1753883 h 4599910"/>
              <a:gd name="connsiteX5" fmla="*/ 2311374 w 4532130"/>
              <a:gd name="connsiteY5" fmla="*/ 799290 h 4599910"/>
              <a:gd name="connsiteX0" fmla="*/ 2311374 w 4533917"/>
              <a:gd name="connsiteY0" fmla="*/ 759589 h 4560209"/>
              <a:gd name="connsiteX1" fmla="*/ 161026 w 4533917"/>
              <a:gd name="connsiteY1" fmla="*/ 267220 h 4560209"/>
              <a:gd name="connsiteX2" fmla="*/ 462477 w 4533917"/>
              <a:gd name="connsiteY2" fmla="*/ 2889839 h 4560209"/>
              <a:gd name="connsiteX3" fmla="*/ 2904226 w 4533917"/>
              <a:gd name="connsiteY3" fmla="*/ 4537769 h 4560209"/>
              <a:gd name="connsiteX4" fmla="*/ 4532060 w 4533917"/>
              <a:gd name="connsiteY4" fmla="*/ 1714182 h 4560209"/>
              <a:gd name="connsiteX5" fmla="*/ 2311374 w 4533917"/>
              <a:gd name="connsiteY5" fmla="*/ 759589 h 4560209"/>
              <a:gd name="connsiteX0" fmla="*/ 2311374 w 4537823"/>
              <a:gd name="connsiteY0" fmla="*/ 735962 h 4536582"/>
              <a:gd name="connsiteX1" fmla="*/ 161026 w 4537823"/>
              <a:gd name="connsiteY1" fmla="*/ 243593 h 4536582"/>
              <a:gd name="connsiteX2" fmla="*/ 462477 w 4537823"/>
              <a:gd name="connsiteY2" fmla="*/ 2866212 h 4536582"/>
              <a:gd name="connsiteX3" fmla="*/ 2904226 w 4537823"/>
              <a:gd name="connsiteY3" fmla="*/ 4514142 h 4536582"/>
              <a:gd name="connsiteX4" fmla="*/ 4532060 w 4537823"/>
              <a:gd name="connsiteY4" fmla="*/ 1690555 h 4536582"/>
              <a:gd name="connsiteX5" fmla="*/ 2311374 w 4537823"/>
              <a:gd name="connsiteY5" fmla="*/ 735962 h 4536582"/>
              <a:gd name="connsiteX0" fmla="*/ 1986928 w 4213377"/>
              <a:gd name="connsiteY0" fmla="*/ 735962 h 4535297"/>
              <a:gd name="connsiteX1" fmla="*/ 484280 w 4213377"/>
              <a:gd name="connsiteY1" fmla="*/ 731273 h 4535297"/>
              <a:gd name="connsiteX2" fmla="*/ 138031 w 4213377"/>
              <a:gd name="connsiteY2" fmla="*/ 2866212 h 4535297"/>
              <a:gd name="connsiteX3" fmla="*/ 2579780 w 4213377"/>
              <a:gd name="connsiteY3" fmla="*/ 4514142 h 4535297"/>
              <a:gd name="connsiteX4" fmla="*/ 4207614 w 4213377"/>
              <a:gd name="connsiteY4" fmla="*/ 1690555 h 4535297"/>
              <a:gd name="connsiteX5" fmla="*/ 1986928 w 4213377"/>
              <a:gd name="connsiteY5" fmla="*/ 735962 h 4535297"/>
              <a:gd name="connsiteX0" fmla="*/ 1854345 w 4080794"/>
              <a:gd name="connsiteY0" fmla="*/ 735962 h 4535297"/>
              <a:gd name="connsiteX1" fmla="*/ 5448 w 4080794"/>
              <a:gd name="connsiteY1" fmla="*/ 2866212 h 4535297"/>
              <a:gd name="connsiteX2" fmla="*/ 2447197 w 4080794"/>
              <a:gd name="connsiteY2" fmla="*/ 4514142 h 4535297"/>
              <a:gd name="connsiteX3" fmla="*/ 4075031 w 4080794"/>
              <a:gd name="connsiteY3" fmla="*/ 1690555 h 4535297"/>
              <a:gd name="connsiteX4" fmla="*/ 1854345 w 4080794"/>
              <a:gd name="connsiteY4" fmla="*/ 735962 h 4535297"/>
              <a:gd name="connsiteX0" fmla="*/ 2013788 w 4240237"/>
              <a:gd name="connsiteY0" fmla="*/ 735962 h 4514940"/>
              <a:gd name="connsiteX1" fmla="*/ 4871 w 4240237"/>
              <a:gd name="connsiteY1" fmla="*/ 1967052 h 4514940"/>
              <a:gd name="connsiteX2" fmla="*/ 2606640 w 4240237"/>
              <a:gd name="connsiteY2" fmla="*/ 4514142 h 4514940"/>
              <a:gd name="connsiteX3" fmla="*/ 4234474 w 4240237"/>
              <a:gd name="connsiteY3" fmla="*/ 1690555 h 4514940"/>
              <a:gd name="connsiteX4" fmla="*/ 2013788 w 4240237"/>
              <a:gd name="connsiteY4" fmla="*/ 735962 h 4514940"/>
              <a:gd name="connsiteX0" fmla="*/ 2056146 w 4282595"/>
              <a:gd name="connsiteY0" fmla="*/ 735962 h 4514940"/>
              <a:gd name="connsiteX1" fmla="*/ 47229 w 4282595"/>
              <a:gd name="connsiteY1" fmla="*/ 1967052 h 4514940"/>
              <a:gd name="connsiteX2" fmla="*/ 2648998 w 4282595"/>
              <a:gd name="connsiteY2" fmla="*/ 4514142 h 4514940"/>
              <a:gd name="connsiteX3" fmla="*/ 4276832 w 4282595"/>
              <a:gd name="connsiteY3" fmla="*/ 1690555 h 4514940"/>
              <a:gd name="connsiteX4" fmla="*/ 2056146 w 4282595"/>
              <a:gd name="connsiteY4" fmla="*/ 735962 h 4514940"/>
              <a:gd name="connsiteX0" fmla="*/ 2080444 w 4306893"/>
              <a:gd name="connsiteY0" fmla="*/ 735962 h 4514940"/>
              <a:gd name="connsiteX1" fmla="*/ 71527 w 4306893"/>
              <a:gd name="connsiteY1" fmla="*/ 1967052 h 4514940"/>
              <a:gd name="connsiteX2" fmla="*/ 2673296 w 4306893"/>
              <a:gd name="connsiteY2" fmla="*/ 4514142 h 4514940"/>
              <a:gd name="connsiteX3" fmla="*/ 4301130 w 4306893"/>
              <a:gd name="connsiteY3" fmla="*/ 1690555 h 4514940"/>
              <a:gd name="connsiteX4" fmla="*/ 2080444 w 4306893"/>
              <a:gd name="connsiteY4" fmla="*/ 735962 h 4514940"/>
              <a:gd name="connsiteX0" fmla="*/ 2099821 w 4326270"/>
              <a:gd name="connsiteY0" fmla="*/ 735962 h 4515062"/>
              <a:gd name="connsiteX1" fmla="*/ 90904 w 4326270"/>
              <a:gd name="connsiteY1" fmla="*/ 1967052 h 4515062"/>
              <a:gd name="connsiteX2" fmla="*/ 2692673 w 4326270"/>
              <a:gd name="connsiteY2" fmla="*/ 4514142 h 4515062"/>
              <a:gd name="connsiteX3" fmla="*/ 4320507 w 4326270"/>
              <a:gd name="connsiteY3" fmla="*/ 1690555 h 4515062"/>
              <a:gd name="connsiteX4" fmla="*/ 2099821 w 4326270"/>
              <a:gd name="connsiteY4" fmla="*/ 735962 h 4515062"/>
              <a:gd name="connsiteX0" fmla="*/ 2016541 w 4242990"/>
              <a:gd name="connsiteY0" fmla="*/ 735962 h 4514875"/>
              <a:gd name="connsiteX1" fmla="*/ 7624 w 4242990"/>
              <a:gd name="connsiteY1" fmla="*/ 1967052 h 4514875"/>
              <a:gd name="connsiteX2" fmla="*/ 2609393 w 4242990"/>
              <a:gd name="connsiteY2" fmla="*/ 4514142 h 4514875"/>
              <a:gd name="connsiteX3" fmla="*/ 4237227 w 4242990"/>
              <a:gd name="connsiteY3" fmla="*/ 1690555 h 4514875"/>
              <a:gd name="connsiteX4" fmla="*/ 2016541 w 4242990"/>
              <a:gd name="connsiteY4" fmla="*/ 735962 h 4514875"/>
              <a:gd name="connsiteX0" fmla="*/ 1873360 w 4099809"/>
              <a:gd name="connsiteY0" fmla="*/ 735962 h 4516878"/>
              <a:gd name="connsiteX1" fmla="*/ 9223 w 4099809"/>
              <a:gd name="connsiteY1" fmla="*/ 2203272 h 4516878"/>
              <a:gd name="connsiteX2" fmla="*/ 2466212 w 4099809"/>
              <a:gd name="connsiteY2" fmla="*/ 4514142 h 4516878"/>
              <a:gd name="connsiteX3" fmla="*/ 4094046 w 4099809"/>
              <a:gd name="connsiteY3" fmla="*/ 1690555 h 4516878"/>
              <a:gd name="connsiteX4" fmla="*/ 1873360 w 4099809"/>
              <a:gd name="connsiteY4" fmla="*/ 735962 h 4516878"/>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4142"/>
              <a:gd name="connsiteX1" fmla="*/ 103315 w 4193901"/>
              <a:gd name="connsiteY1" fmla="*/ 2203272 h 4514142"/>
              <a:gd name="connsiteX2" fmla="*/ 2560304 w 4193901"/>
              <a:gd name="connsiteY2" fmla="*/ 4514142 h 4514142"/>
              <a:gd name="connsiteX3" fmla="*/ 4188138 w 4193901"/>
              <a:gd name="connsiteY3" fmla="*/ 1690555 h 4514142"/>
              <a:gd name="connsiteX4" fmla="*/ 1967452 w 4193901"/>
              <a:gd name="connsiteY4" fmla="*/ 735962 h 4514142"/>
              <a:gd name="connsiteX0" fmla="*/ 1869433 w 4092693"/>
              <a:gd name="connsiteY0" fmla="*/ 441183 h 3800263"/>
              <a:gd name="connsiteX1" fmla="*/ 5296 w 4092693"/>
              <a:gd name="connsiteY1" fmla="*/ 1908493 h 3800263"/>
              <a:gd name="connsiteX2" fmla="*/ 2264165 w 4092693"/>
              <a:gd name="connsiteY2" fmla="*/ 3800263 h 3800263"/>
              <a:gd name="connsiteX3" fmla="*/ 4090119 w 4092693"/>
              <a:gd name="connsiteY3" fmla="*/ 1395776 h 3800263"/>
              <a:gd name="connsiteX4" fmla="*/ 1869433 w 4092693"/>
              <a:gd name="connsiteY4" fmla="*/ 441183 h 3800263"/>
              <a:gd name="connsiteX0" fmla="*/ 1869433 w 4092590"/>
              <a:gd name="connsiteY0" fmla="*/ 441183 h 3800263"/>
              <a:gd name="connsiteX1" fmla="*/ 5296 w 4092590"/>
              <a:gd name="connsiteY1" fmla="*/ 1908493 h 3800263"/>
              <a:gd name="connsiteX2" fmla="*/ 2264165 w 4092590"/>
              <a:gd name="connsiteY2" fmla="*/ 3800263 h 3800263"/>
              <a:gd name="connsiteX3" fmla="*/ 4090119 w 4092590"/>
              <a:gd name="connsiteY3" fmla="*/ 1395776 h 3800263"/>
              <a:gd name="connsiteX4" fmla="*/ 1869433 w 4092590"/>
              <a:gd name="connsiteY4" fmla="*/ 441183 h 3800263"/>
              <a:gd name="connsiteX0" fmla="*/ 1869616 w 4092880"/>
              <a:gd name="connsiteY0" fmla="*/ 437349 h 3644029"/>
              <a:gd name="connsiteX1" fmla="*/ 5479 w 4092880"/>
              <a:gd name="connsiteY1" fmla="*/ 1904659 h 3644029"/>
              <a:gd name="connsiteX2" fmla="*/ 2271968 w 4092880"/>
              <a:gd name="connsiteY2" fmla="*/ 3644029 h 3644029"/>
              <a:gd name="connsiteX3" fmla="*/ 4090302 w 4092880"/>
              <a:gd name="connsiteY3" fmla="*/ 1391942 h 3644029"/>
              <a:gd name="connsiteX4" fmla="*/ 1869616 w 4092880"/>
              <a:gd name="connsiteY4" fmla="*/ 437349 h 3644029"/>
              <a:gd name="connsiteX0" fmla="*/ 1944006 w 4167270"/>
              <a:gd name="connsiteY0" fmla="*/ 437349 h 3644029"/>
              <a:gd name="connsiteX1" fmla="*/ 79869 w 4167270"/>
              <a:gd name="connsiteY1" fmla="*/ 1904659 h 3644029"/>
              <a:gd name="connsiteX2" fmla="*/ 2346358 w 4167270"/>
              <a:gd name="connsiteY2" fmla="*/ 3644029 h 3644029"/>
              <a:gd name="connsiteX3" fmla="*/ 4164692 w 4167270"/>
              <a:gd name="connsiteY3" fmla="*/ 1391942 h 3644029"/>
              <a:gd name="connsiteX4" fmla="*/ 1944006 w 4167270"/>
              <a:gd name="connsiteY4" fmla="*/ 437349 h 3644029"/>
              <a:gd name="connsiteX0" fmla="*/ 1936502 w 4159766"/>
              <a:gd name="connsiteY0" fmla="*/ 437349 h 3644029"/>
              <a:gd name="connsiteX1" fmla="*/ 72365 w 4159766"/>
              <a:gd name="connsiteY1" fmla="*/ 1904659 h 3644029"/>
              <a:gd name="connsiteX2" fmla="*/ 2338854 w 4159766"/>
              <a:gd name="connsiteY2" fmla="*/ 3644029 h 3644029"/>
              <a:gd name="connsiteX3" fmla="*/ 4157188 w 4159766"/>
              <a:gd name="connsiteY3" fmla="*/ 1391942 h 3644029"/>
              <a:gd name="connsiteX4" fmla="*/ 1936502 w 4159766"/>
              <a:gd name="connsiteY4" fmla="*/ 437349 h 3644029"/>
              <a:gd name="connsiteX0" fmla="*/ 1956839 w 4180103"/>
              <a:gd name="connsiteY0" fmla="*/ 437349 h 3644029"/>
              <a:gd name="connsiteX1" fmla="*/ 92702 w 4180103"/>
              <a:gd name="connsiteY1" fmla="*/ 1904659 h 3644029"/>
              <a:gd name="connsiteX2" fmla="*/ 2359191 w 4180103"/>
              <a:gd name="connsiteY2" fmla="*/ 3644029 h 3644029"/>
              <a:gd name="connsiteX3" fmla="*/ 4177525 w 4180103"/>
              <a:gd name="connsiteY3" fmla="*/ 1391942 h 3644029"/>
              <a:gd name="connsiteX4" fmla="*/ 1956839 w 4180103"/>
              <a:gd name="connsiteY4" fmla="*/ 437349 h 3644029"/>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980592 w 4188432"/>
              <a:gd name="connsiteY0" fmla="*/ 435187 h 3657107"/>
              <a:gd name="connsiteX1" fmla="*/ 101215 w 4188432"/>
              <a:gd name="connsiteY1" fmla="*/ 1917737 h 3657107"/>
              <a:gd name="connsiteX2" fmla="*/ 2367704 w 4188432"/>
              <a:gd name="connsiteY2" fmla="*/ 3657107 h 3657107"/>
              <a:gd name="connsiteX3" fmla="*/ 4186038 w 4188432"/>
              <a:gd name="connsiteY3" fmla="*/ 1405020 h 3657107"/>
              <a:gd name="connsiteX4" fmla="*/ 1980592 w 4188432"/>
              <a:gd name="connsiteY4" fmla="*/ 435187 h 365710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32893"/>
              <a:gd name="connsiteY0" fmla="*/ 702761 h 3924681"/>
              <a:gd name="connsiteX1" fmla="*/ 101215 w 4232893"/>
              <a:gd name="connsiteY1" fmla="*/ 2185311 h 3924681"/>
              <a:gd name="connsiteX2" fmla="*/ 2367704 w 4232893"/>
              <a:gd name="connsiteY2" fmla="*/ 3924681 h 3924681"/>
              <a:gd name="connsiteX3" fmla="*/ 4201278 w 4232893"/>
              <a:gd name="connsiteY3" fmla="*/ 1718314 h 3924681"/>
              <a:gd name="connsiteX4" fmla="*/ 1980592 w 4232893"/>
              <a:gd name="connsiteY4" fmla="*/ 702761 h 3924681"/>
              <a:gd name="connsiteX0" fmla="*/ 1866302 w 4118603"/>
              <a:gd name="connsiteY0" fmla="*/ 702761 h 3924681"/>
              <a:gd name="connsiteX1" fmla="*/ 111117 w 4118603"/>
              <a:gd name="connsiteY1" fmla="*/ 2123215 h 3924681"/>
              <a:gd name="connsiteX2" fmla="*/ 2253414 w 4118603"/>
              <a:gd name="connsiteY2" fmla="*/ 3924681 h 3924681"/>
              <a:gd name="connsiteX3" fmla="*/ 4086988 w 4118603"/>
              <a:gd name="connsiteY3" fmla="*/ 1718314 h 3924681"/>
              <a:gd name="connsiteX4" fmla="*/ 1866302 w 4118603"/>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45571"/>
              <a:gd name="connsiteY0" fmla="*/ 687203 h 3909123"/>
              <a:gd name="connsiteX1" fmla="*/ 145819 w 4145571"/>
              <a:gd name="connsiteY1" fmla="*/ 2107657 h 3909123"/>
              <a:gd name="connsiteX2" fmla="*/ 2288116 w 4145571"/>
              <a:gd name="connsiteY2" fmla="*/ 3909123 h 3909123"/>
              <a:gd name="connsiteX3" fmla="*/ 4113829 w 4145571"/>
              <a:gd name="connsiteY3" fmla="*/ 1749918 h 3909123"/>
              <a:gd name="connsiteX4" fmla="*/ 1901004 w 4145571"/>
              <a:gd name="connsiteY4" fmla="*/ 687203 h 3909123"/>
              <a:gd name="connsiteX0" fmla="*/ 1857336 w 4101903"/>
              <a:gd name="connsiteY0" fmla="*/ 687203 h 3909123"/>
              <a:gd name="connsiteX1" fmla="*/ 102151 w 4101903"/>
              <a:gd name="connsiteY1" fmla="*/ 2107657 h 3909123"/>
              <a:gd name="connsiteX2" fmla="*/ 2244448 w 4101903"/>
              <a:gd name="connsiteY2" fmla="*/ 3909123 h 3909123"/>
              <a:gd name="connsiteX3" fmla="*/ 4070161 w 4101903"/>
              <a:gd name="connsiteY3" fmla="*/ 1749918 h 3909123"/>
              <a:gd name="connsiteX4" fmla="*/ 1857336 w 4101903"/>
              <a:gd name="connsiteY4" fmla="*/ 687203 h 3909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03" h="3909123">
                <a:moveTo>
                  <a:pt x="1857336" y="687203"/>
                </a:moveTo>
                <a:cubicBezTo>
                  <a:pt x="470412" y="-61734"/>
                  <a:pt x="-288129" y="1302027"/>
                  <a:pt x="102151" y="2107657"/>
                </a:cubicBezTo>
                <a:cubicBezTo>
                  <a:pt x="492431" y="2913287"/>
                  <a:pt x="1258844" y="3384976"/>
                  <a:pt x="2244448" y="3909123"/>
                </a:cubicBezTo>
                <a:cubicBezTo>
                  <a:pt x="2871912" y="3503630"/>
                  <a:pt x="3697893" y="2964102"/>
                  <a:pt x="4070161" y="1749918"/>
                </a:cubicBezTo>
                <a:cubicBezTo>
                  <a:pt x="4356162" y="-112949"/>
                  <a:pt x="2636084" y="-523624"/>
                  <a:pt x="1857336" y="687203"/>
                </a:cubicBezTo>
                <a:close/>
              </a:path>
            </a:pathLst>
          </a:custGeom>
          <a:solidFill>
            <a:schemeClr val="accent2">
              <a:lumMod val="40000"/>
              <a:lumOff val="60000"/>
            </a:schemeClr>
          </a:solidFill>
          <a:ln w="12700" cap="flat" cmpd="sng" algn="ctr">
            <a:noFill/>
            <a:prstDash val="solid"/>
            <a:miter lim="800000"/>
          </a:ln>
          <a:effectLst>
            <a:innerShdw blurRad="76200" dist="48260" dir="13499985">
              <a:schemeClr val="accent2">
                <a:lumMod val="50000"/>
                <a:alpha val="1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dirty="0"/>
          </a:p>
        </p:txBody>
      </p:sp>
      <p:sp>
        <p:nvSpPr>
          <p:cNvPr id="14" name="任意多边形: 形状 13">
            <a:extLst>
              <a:ext uri="{FF2B5EF4-FFF2-40B4-BE49-F238E27FC236}">
                <a16:creationId xmlns:a16="http://schemas.microsoft.com/office/drawing/2014/main" id="{EC78FDD5-6253-4C75-E0B1-FBBFC1967510}"/>
              </a:ext>
            </a:extLst>
          </p:cNvPr>
          <p:cNvSpPr/>
          <p:nvPr userDrawn="1">
            <p:custDataLst>
              <p:tags r:id="rId2"/>
            </p:custDataLst>
          </p:nvPr>
        </p:nvSpPr>
        <p:spPr>
          <a:xfrm rot="1650812">
            <a:off x="4634690" y="5148767"/>
            <a:ext cx="987632" cy="941216"/>
          </a:xfrm>
          <a:custGeom>
            <a:avLst/>
            <a:gdLst>
              <a:gd name="connsiteX0" fmla="*/ 2106364 w 5586383"/>
              <a:gd name="connsiteY0" fmla="*/ 165045 h 4490325"/>
              <a:gd name="connsiteX1" fmla="*/ 146935 w 5586383"/>
              <a:gd name="connsiteY1" fmla="*/ 215287 h 4490325"/>
              <a:gd name="connsiteX2" fmla="*/ 448386 w 5586383"/>
              <a:gd name="connsiteY2" fmla="*/ 2837906 h 4490325"/>
              <a:gd name="connsiteX3" fmla="*/ 2890135 w 5586383"/>
              <a:gd name="connsiteY3" fmla="*/ 4485836 h 4490325"/>
              <a:gd name="connsiteX4" fmla="*/ 5301740 w 5586383"/>
              <a:gd name="connsiteY4" fmla="*/ 2355586 h 4490325"/>
              <a:gd name="connsiteX5" fmla="*/ 5181160 w 5586383"/>
              <a:gd name="connsiteY5" fmla="*/ 295673 h 4490325"/>
              <a:gd name="connsiteX6" fmla="*/ 2106364 w 5586383"/>
              <a:gd name="connsiteY6" fmla="*/ 165045 h 4490325"/>
              <a:gd name="connsiteX0" fmla="*/ 2376115 w 5589076"/>
              <a:gd name="connsiteY0" fmla="*/ 738955 h 4340754"/>
              <a:gd name="connsiteX1" fmla="*/ 165477 w 5589076"/>
              <a:gd name="connsiteY1" fmla="*/ 65716 h 4340754"/>
              <a:gd name="connsiteX2" fmla="*/ 466928 w 5589076"/>
              <a:gd name="connsiteY2" fmla="*/ 2688335 h 4340754"/>
              <a:gd name="connsiteX3" fmla="*/ 2908677 w 5589076"/>
              <a:gd name="connsiteY3" fmla="*/ 4336265 h 4340754"/>
              <a:gd name="connsiteX4" fmla="*/ 5320282 w 5589076"/>
              <a:gd name="connsiteY4" fmla="*/ 2206015 h 4340754"/>
              <a:gd name="connsiteX5" fmla="*/ 5199702 w 5589076"/>
              <a:gd name="connsiteY5" fmla="*/ 146102 h 4340754"/>
              <a:gd name="connsiteX6" fmla="*/ 2376115 w 5589076"/>
              <a:gd name="connsiteY6" fmla="*/ 738955 h 4340754"/>
              <a:gd name="connsiteX0" fmla="*/ 2376115 w 5589076"/>
              <a:gd name="connsiteY0" fmla="*/ 761104 h 4362903"/>
              <a:gd name="connsiteX1" fmla="*/ 165477 w 5589076"/>
              <a:gd name="connsiteY1" fmla="*/ 87865 h 4362903"/>
              <a:gd name="connsiteX2" fmla="*/ 466928 w 5589076"/>
              <a:gd name="connsiteY2" fmla="*/ 2710484 h 4362903"/>
              <a:gd name="connsiteX3" fmla="*/ 2908677 w 5589076"/>
              <a:gd name="connsiteY3" fmla="*/ 4358414 h 4362903"/>
              <a:gd name="connsiteX4" fmla="*/ 5320282 w 5589076"/>
              <a:gd name="connsiteY4" fmla="*/ 2228164 h 4362903"/>
              <a:gd name="connsiteX5" fmla="*/ 5199702 w 5589076"/>
              <a:gd name="connsiteY5" fmla="*/ 168251 h 4362903"/>
              <a:gd name="connsiteX6" fmla="*/ 2376115 w 5589076"/>
              <a:gd name="connsiteY6" fmla="*/ 761104 h 4362903"/>
              <a:gd name="connsiteX0" fmla="*/ 2376115 w 5401783"/>
              <a:gd name="connsiteY0" fmla="*/ 781503 h 4383302"/>
              <a:gd name="connsiteX1" fmla="*/ 165477 w 5401783"/>
              <a:gd name="connsiteY1" fmla="*/ 108264 h 4383302"/>
              <a:gd name="connsiteX2" fmla="*/ 466928 w 5401783"/>
              <a:gd name="connsiteY2" fmla="*/ 2730883 h 4383302"/>
              <a:gd name="connsiteX3" fmla="*/ 2908677 w 5401783"/>
              <a:gd name="connsiteY3" fmla="*/ 4378813 h 4383302"/>
              <a:gd name="connsiteX4" fmla="*/ 5320282 w 5401783"/>
              <a:gd name="connsiteY4" fmla="*/ 2248563 h 4383302"/>
              <a:gd name="connsiteX5" fmla="*/ 4154673 w 5401783"/>
              <a:gd name="connsiteY5" fmla="*/ 158505 h 4383302"/>
              <a:gd name="connsiteX6" fmla="*/ 2376115 w 5401783"/>
              <a:gd name="connsiteY6" fmla="*/ 781503 h 4383302"/>
              <a:gd name="connsiteX0" fmla="*/ 2311374 w 5397898"/>
              <a:gd name="connsiteY0" fmla="*/ 680769 h 4463438"/>
              <a:gd name="connsiteX1" fmla="*/ 161026 w 5397898"/>
              <a:gd name="connsiteY1" fmla="*/ 188400 h 4463438"/>
              <a:gd name="connsiteX2" fmla="*/ 462477 w 5397898"/>
              <a:gd name="connsiteY2" fmla="*/ 2811019 h 4463438"/>
              <a:gd name="connsiteX3" fmla="*/ 2904226 w 5397898"/>
              <a:gd name="connsiteY3" fmla="*/ 4458949 h 4463438"/>
              <a:gd name="connsiteX4" fmla="*/ 5315831 w 5397898"/>
              <a:gd name="connsiteY4" fmla="*/ 2328699 h 4463438"/>
              <a:gd name="connsiteX5" fmla="*/ 4150222 w 5397898"/>
              <a:gd name="connsiteY5" fmla="*/ 238641 h 4463438"/>
              <a:gd name="connsiteX6" fmla="*/ 2311374 w 5397898"/>
              <a:gd name="connsiteY6" fmla="*/ 680769 h 4463438"/>
              <a:gd name="connsiteX0" fmla="*/ 2311374 w 5397898"/>
              <a:gd name="connsiteY0" fmla="*/ 722896 h 4505565"/>
              <a:gd name="connsiteX1" fmla="*/ 161026 w 5397898"/>
              <a:gd name="connsiteY1" fmla="*/ 230527 h 4505565"/>
              <a:gd name="connsiteX2" fmla="*/ 462477 w 5397898"/>
              <a:gd name="connsiteY2" fmla="*/ 2853146 h 4505565"/>
              <a:gd name="connsiteX3" fmla="*/ 2904226 w 5397898"/>
              <a:gd name="connsiteY3" fmla="*/ 4501076 h 4505565"/>
              <a:gd name="connsiteX4" fmla="*/ 5315831 w 5397898"/>
              <a:gd name="connsiteY4" fmla="*/ 2370826 h 4505565"/>
              <a:gd name="connsiteX5" fmla="*/ 4150222 w 5397898"/>
              <a:gd name="connsiteY5" fmla="*/ 280768 h 4505565"/>
              <a:gd name="connsiteX6" fmla="*/ 2311374 w 5397898"/>
              <a:gd name="connsiteY6" fmla="*/ 722896 h 4505565"/>
              <a:gd name="connsiteX0" fmla="*/ 2311374 w 5399746"/>
              <a:gd name="connsiteY0" fmla="*/ 733622 h 4516291"/>
              <a:gd name="connsiteX1" fmla="*/ 161026 w 5399746"/>
              <a:gd name="connsiteY1" fmla="*/ 241253 h 4516291"/>
              <a:gd name="connsiteX2" fmla="*/ 462477 w 5399746"/>
              <a:gd name="connsiteY2" fmla="*/ 2863872 h 4516291"/>
              <a:gd name="connsiteX3" fmla="*/ 2904226 w 5399746"/>
              <a:gd name="connsiteY3" fmla="*/ 4511802 h 4516291"/>
              <a:gd name="connsiteX4" fmla="*/ 5315831 w 5399746"/>
              <a:gd name="connsiteY4" fmla="*/ 2381552 h 4516291"/>
              <a:gd name="connsiteX5" fmla="*/ 4180367 w 5399746"/>
              <a:gd name="connsiteY5" fmla="*/ 271397 h 4516291"/>
              <a:gd name="connsiteX6" fmla="*/ 2311374 w 5399746"/>
              <a:gd name="connsiteY6" fmla="*/ 733622 h 4516291"/>
              <a:gd name="connsiteX0" fmla="*/ 2311374 w 5315831"/>
              <a:gd name="connsiteY0" fmla="*/ 615437 h 4398106"/>
              <a:gd name="connsiteX1" fmla="*/ 161026 w 5315831"/>
              <a:gd name="connsiteY1" fmla="*/ 123068 h 4398106"/>
              <a:gd name="connsiteX2" fmla="*/ 462477 w 5315831"/>
              <a:gd name="connsiteY2" fmla="*/ 2745687 h 4398106"/>
              <a:gd name="connsiteX3" fmla="*/ 2904226 w 5315831"/>
              <a:gd name="connsiteY3" fmla="*/ 4393617 h 4398106"/>
              <a:gd name="connsiteX4" fmla="*/ 5315831 w 5315831"/>
              <a:gd name="connsiteY4" fmla="*/ 2263367 h 4398106"/>
              <a:gd name="connsiteX5" fmla="*/ 2311374 w 5315831"/>
              <a:gd name="connsiteY5" fmla="*/ 615437 h 4398106"/>
              <a:gd name="connsiteX0" fmla="*/ 2311374 w 4552156"/>
              <a:gd name="connsiteY0" fmla="*/ 615437 h 4412201"/>
              <a:gd name="connsiteX1" fmla="*/ 161026 w 4552156"/>
              <a:gd name="connsiteY1" fmla="*/ 123068 h 4412201"/>
              <a:gd name="connsiteX2" fmla="*/ 462477 w 4552156"/>
              <a:gd name="connsiteY2" fmla="*/ 2745687 h 4412201"/>
              <a:gd name="connsiteX3" fmla="*/ 2904226 w 4552156"/>
              <a:gd name="connsiteY3" fmla="*/ 4393617 h 4412201"/>
              <a:gd name="connsiteX4" fmla="*/ 4552156 w 4552156"/>
              <a:gd name="connsiteY4" fmla="*/ 1690611 h 4412201"/>
              <a:gd name="connsiteX5" fmla="*/ 2311374 w 4552156"/>
              <a:gd name="connsiteY5" fmla="*/ 615437 h 4412201"/>
              <a:gd name="connsiteX0" fmla="*/ 2311374 w 4552229"/>
              <a:gd name="connsiteY0" fmla="*/ 615437 h 4412201"/>
              <a:gd name="connsiteX1" fmla="*/ 161026 w 4552229"/>
              <a:gd name="connsiteY1" fmla="*/ 123068 h 4412201"/>
              <a:gd name="connsiteX2" fmla="*/ 462477 w 4552229"/>
              <a:gd name="connsiteY2" fmla="*/ 2745687 h 4412201"/>
              <a:gd name="connsiteX3" fmla="*/ 2904226 w 4552229"/>
              <a:gd name="connsiteY3" fmla="*/ 4393617 h 4412201"/>
              <a:gd name="connsiteX4" fmla="*/ 4552156 w 4552229"/>
              <a:gd name="connsiteY4" fmla="*/ 1690611 h 4412201"/>
              <a:gd name="connsiteX5" fmla="*/ 2311374 w 4552229"/>
              <a:gd name="connsiteY5" fmla="*/ 615437 h 4412201"/>
              <a:gd name="connsiteX0" fmla="*/ 2311374 w 4552225"/>
              <a:gd name="connsiteY0" fmla="*/ 754389 h 4551153"/>
              <a:gd name="connsiteX1" fmla="*/ 161026 w 4552225"/>
              <a:gd name="connsiteY1" fmla="*/ 262020 h 4551153"/>
              <a:gd name="connsiteX2" fmla="*/ 462477 w 4552225"/>
              <a:gd name="connsiteY2" fmla="*/ 2884639 h 4551153"/>
              <a:gd name="connsiteX3" fmla="*/ 2904226 w 4552225"/>
              <a:gd name="connsiteY3" fmla="*/ 4532569 h 4551153"/>
              <a:gd name="connsiteX4" fmla="*/ 4552156 w 4552225"/>
              <a:gd name="connsiteY4" fmla="*/ 1829563 h 4551153"/>
              <a:gd name="connsiteX5" fmla="*/ 2311374 w 4552225"/>
              <a:gd name="connsiteY5" fmla="*/ 754389 h 4551153"/>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532130"/>
              <a:gd name="connsiteY0" fmla="*/ 799290 h 4599910"/>
              <a:gd name="connsiteX1" fmla="*/ 161026 w 4532130"/>
              <a:gd name="connsiteY1" fmla="*/ 306921 h 4599910"/>
              <a:gd name="connsiteX2" fmla="*/ 462477 w 4532130"/>
              <a:gd name="connsiteY2" fmla="*/ 2929540 h 4599910"/>
              <a:gd name="connsiteX3" fmla="*/ 2904226 w 4532130"/>
              <a:gd name="connsiteY3" fmla="*/ 4577470 h 4599910"/>
              <a:gd name="connsiteX4" fmla="*/ 4532060 w 4532130"/>
              <a:gd name="connsiteY4" fmla="*/ 1753883 h 4599910"/>
              <a:gd name="connsiteX5" fmla="*/ 2311374 w 4532130"/>
              <a:gd name="connsiteY5" fmla="*/ 799290 h 4599910"/>
              <a:gd name="connsiteX0" fmla="*/ 2311374 w 4533917"/>
              <a:gd name="connsiteY0" fmla="*/ 759589 h 4560209"/>
              <a:gd name="connsiteX1" fmla="*/ 161026 w 4533917"/>
              <a:gd name="connsiteY1" fmla="*/ 267220 h 4560209"/>
              <a:gd name="connsiteX2" fmla="*/ 462477 w 4533917"/>
              <a:gd name="connsiteY2" fmla="*/ 2889839 h 4560209"/>
              <a:gd name="connsiteX3" fmla="*/ 2904226 w 4533917"/>
              <a:gd name="connsiteY3" fmla="*/ 4537769 h 4560209"/>
              <a:gd name="connsiteX4" fmla="*/ 4532060 w 4533917"/>
              <a:gd name="connsiteY4" fmla="*/ 1714182 h 4560209"/>
              <a:gd name="connsiteX5" fmla="*/ 2311374 w 4533917"/>
              <a:gd name="connsiteY5" fmla="*/ 759589 h 4560209"/>
              <a:gd name="connsiteX0" fmla="*/ 2311374 w 4537823"/>
              <a:gd name="connsiteY0" fmla="*/ 735962 h 4536582"/>
              <a:gd name="connsiteX1" fmla="*/ 161026 w 4537823"/>
              <a:gd name="connsiteY1" fmla="*/ 243593 h 4536582"/>
              <a:gd name="connsiteX2" fmla="*/ 462477 w 4537823"/>
              <a:gd name="connsiteY2" fmla="*/ 2866212 h 4536582"/>
              <a:gd name="connsiteX3" fmla="*/ 2904226 w 4537823"/>
              <a:gd name="connsiteY3" fmla="*/ 4514142 h 4536582"/>
              <a:gd name="connsiteX4" fmla="*/ 4532060 w 4537823"/>
              <a:gd name="connsiteY4" fmla="*/ 1690555 h 4536582"/>
              <a:gd name="connsiteX5" fmla="*/ 2311374 w 4537823"/>
              <a:gd name="connsiteY5" fmla="*/ 735962 h 4536582"/>
              <a:gd name="connsiteX0" fmla="*/ 1986928 w 4213377"/>
              <a:gd name="connsiteY0" fmla="*/ 735962 h 4535297"/>
              <a:gd name="connsiteX1" fmla="*/ 484280 w 4213377"/>
              <a:gd name="connsiteY1" fmla="*/ 731273 h 4535297"/>
              <a:gd name="connsiteX2" fmla="*/ 138031 w 4213377"/>
              <a:gd name="connsiteY2" fmla="*/ 2866212 h 4535297"/>
              <a:gd name="connsiteX3" fmla="*/ 2579780 w 4213377"/>
              <a:gd name="connsiteY3" fmla="*/ 4514142 h 4535297"/>
              <a:gd name="connsiteX4" fmla="*/ 4207614 w 4213377"/>
              <a:gd name="connsiteY4" fmla="*/ 1690555 h 4535297"/>
              <a:gd name="connsiteX5" fmla="*/ 1986928 w 4213377"/>
              <a:gd name="connsiteY5" fmla="*/ 735962 h 4535297"/>
              <a:gd name="connsiteX0" fmla="*/ 1854345 w 4080794"/>
              <a:gd name="connsiteY0" fmla="*/ 735962 h 4535297"/>
              <a:gd name="connsiteX1" fmla="*/ 5448 w 4080794"/>
              <a:gd name="connsiteY1" fmla="*/ 2866212 h 4535297"/>
              <a:gd name="connsiteX2" fmla="*/ 2447197 w 4080794"/>
              <a:gd name="connsiteY2" fmla="*/ 4514142 h 4535297"/>
              <a:gd name="connsiteX3" fmla="*/ 4075031 w 4080794"/>
              <a:gd name="connsiteY3" fmla="*/ 1690555 h 4535297"/>
              <a:gd name="connsiteX4" fmla="*/ 1854345 w 4080794"/>
              <a:gd name="connsiteY4" fmla="*/ 735962 h 4535297"/>
              <a:gd name="connsiteX0" fmla="*/ 2013788 w 4240237"/>
              <a:gd name="connsiteY0" fmla="*/ 735962 h 4514940"/>
              <a:gd name="connsiteX1" fmla="*/ 4871 w 4240237"/>
              <a:gd name="connsiteY1" fmla="*/ 1967052 h 4514940"/>
              <a:gd name="connsiteX2" fmla="*/ 2606640 w 4240237"/>
              <a:gd name="connsiteY2" fmla="*/ 4514142 h 4514940"/>
              <a:gd name="connsiteX3" fmla="*/ 4234474 w 4240237"/>
              <a:gd name="connsiteY3" fmla="*/ 1690555 h 4514940"/>
              <a:gd name="connsiteX4" fmla="*/ 2013788 w 4240237"/>
              <a:gd name="connsiteY4" fmla="*/ 735962 h 4514940"/>
              <a:gd name="connsiteX0" fmla="*/ 2056146 w 4282595"/>
              <a:gd name="connsiteY0" fmla="*/ 735962 h 4514940"/>
              <a:gd name="connsiteX1" fmla="*/ 47229 w 4282595"/>
              <a:gd name="connsiteY1" fmla="*/ 1967052 h 4514940"/>
              <a:gd name="connsiteX2" fmla="*/ 2648998 w 4282595"/>
              <a:gd name="connsiteY2" fmla="*/ 4514142 h 4514940"/>
              <a:gd name="connsiteX3" fmla="*/ 4276832 w 4282595"/>
              <a:gd name="connsiteY3" fmla="*/ 1690555 h 4514940"/>
              <a:gd name="connsiteX4" fmla="*/ 2056146 w 4282595"/>
              <a:gd name="connsiteY4" fmla="*/ 735962 h 4514940"/>
              <a:gd name="connsiteX0" fmla="*/ 2080444 w 4306893"/>
              <a:gd name="connsiteY0" fmla="*/ 735962 h 4514940"/>
              <a:gd name="connsiteX1" fmla="*/ 71527 w 4306893"/>
              <a:gd name="connsiteY1" fmla="*/ 1967052 h 4514940"/>
              <a:gd name="connsiteX2" fmla="*/ 2673296 w 4306893"/>
              <a:gd name="connsiteY2" fmla="*/ 4514142 h 4514940"/>
              <a:gd name="connsiteX3" fmla="*/ 4301130 w 4306893"/>
              <a:gd name="connsiteY3" fmla="*/ 1690555 h 4514940"/>
              <a:gd name="connsiteX4" fmla="*/ 2080444 w 4306893"/>
              <a:gd name="connsiteY4" fmla="*/ 735962 h 4514940"/>
              <a:gd name="connsiteX0" fmla="*/ 2099821 w 4326270"/>
              <a:gd name="connsiteY0" fmla="*/ 735962 h 4515062"/>
              <a:gd name="connsiteX1" fmla="*/ 90904 w 4326270"/>
              <a:gd name="connsiteY1" fmla="*/ 1967052 h 4515062"/>
              <a:gd name="connsiteX2" fmla="*/ 2692673 w 4326270"/>
              <a:gd name="connsiteY2" fmla="*/ 4514142 h 4515062"/>
              <a:gd name="connsiteX3" fmla="*/ 4320507 w 4326270"/>
              <a:gd name="connsiteY3" fmla="*/ 1690555 h 4515062"/>
              <a:gd name="connsiteX4" fmla="*/ 2099821 w 4326270"/>
              <a:gd name="connsiteY4" fmla="*/ 735962 h 4515062"/>
              <a:gd name="connsiteX0" fmla="*/ 2016541 w 4242990"/>
              <a:gd name="connsiteY0" fmla="*/ 735962 h 4514875"/>
              <a:gd name="connsiteX1" fmla="*/ 7624 w 4242990"/>
              <a:gd name="connsiteY1" fmla="*/ 1967052 h 4514875"/>
              <a:gd name="connsiteX2" fmla="*/ 2609393 w 4242990"/>
              <a:gd name="connsiteY2" fmla="*/ 4514142 h 4514875"/>
              <a:gd name="connsiteX3" fmla="*/ 4237227 w 4242990"/>
              <a:gd name="connsiteY3" fmla="*/ 1690555 h 4514875"/>
              <a:gd name="connsiteX4" fmla="*/ 2016541 w 4242990"/>
              <a:gd name="connsiteY4" fmla="*/ 735962 h 4514875"/>
              <a:gd name="connsiteX0" fmla="*/ 1873360 w 4099809"/>
              <a:gd name="connsiteY0" fmla="*/ 735962 h 4516878"/>
              <a:gd name="connsiteX1" fmla="*/ 9223 w 4099809"/>
              <a:gd name="connsiteY1" fmla="*/ 2203272 h 4516878"/>
              <a:gd name="connsiteX2" fmla="*/ 2466212 w 4099809"/>
              <a:gd name="connsiteY2" fmla="*/ 4514142 h 4516878"/>
              <a:gd name="connsiteX3" fmla="*/ 4094046 w 4099809"/>
              <a:gd name="connsiteY3" fmla="*/ 1690555 h 4516878"/>
              <a:gd name="connsiteX4" fmla="*/ 1873360 w 4099809"/>
              <a:gd name="connsiteY4" fmla="*/ 735962 h 4516878"/>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4142"/>
              <a:gd name="connsiteX1" fmla="*/ 103315 w 4193901"/>
              <a:gd name="connsiteY1" fmla="*/ 2203272 h 4514142"/>
              <a:gd name="connsiteX2" fmla="*/ 2560304 w 4193901"/>
              <a:gd name="connsiteY2" fmla="*/ 4514142 h 4514142"/>
              <a:gd name="connsiteX3" fmla="*/ 4188138 w 4193901"/>
              <a:gd name="connsiteY3" fmla="*/ 1690555 h 4514142"/>
              <a:gd name="connsiteX4" fmla="*/ 1967452 w 4193901"/>
              <a:gd name="connsiteY4" fmla="*/ 735962 h 4514142"/>
              <a:gd name="connsiteX0" fmla="*/ 1869433 w 4092693"/>
              <a:gd name="connsiteY0" fmla="*/ 441183 h 3800263"/>
              <a:gd name="connsiteX1" fmla="*/ 5296 w 4092693"/>
              <a:gd name="connsiteY1" fmla="*/ 1908493 h 3800263"/>
              <a:gd name="connsiteX2" fmla="*/ 2264165 w 4092693"/>
              <a:gd name="connsiteY2" fmla="*/ 3800263 h 3800263"/>
              <a:gd name="connsiteX3" fmla="*/ 4090119 w 4092693"/>
              <a:gd name="connsiteY3" fmla="*/ 1395776 h 3800263"/>
              <a:gd name="connsiteX4" fmla="*/ 1869433 w 4092693"/>
              <a:gd name="connsiteY4" fmla="*/ 441183 h 3800263"/>
              <a:gd name="connsiteX0" fmla="*/ 1869433 w 4092590"/>
              <a:gd name="connsiteY0" fmla="*/ 441183 h 3800263"/>
              <a:gd name="connsiteX1" fmla="*/ 5296 w 4092590"/>
              <a:gd name="connsiteY1" fmla="*/ 1908493 h 3800263"/>
              <a:gd name="connsiteX2" fmla="*/ 2264165 w 4092590"/>
              <a:gd name="connsiteY2" fmla="*/ 3800263 h 3800263"/>
              <a:gd name="connsiteX3" fmla="*/ 4090119 w 4092590"/>
              <a:gd name="connsiteY3" fmla="*/ 1395776 h 3800263"/>
              <a:gd name="connsiteX4" fmla="*/ 1869433 w 4092590"/>
              <a:gd name="connsiteY4" fmla="*/ 441183 h 3800263"/>
              <a:gd name="connsiteX0" fmla="*/ 1869616 w 4092880"/>
              <a:gd name="connsiteY0" fmla="*/ 437349 h 3644029"/>
              <a:gd name="connsiteX1" fmla="*/ 5479 w 4092880"/>
              <a:gd name="connsiteY1" fmla="*/ 1904659 h 3644029"/>
              <a:gd name="connsiteX2" fmla="*/ 2271968 w 4092880"/>
              <a:gd name="connsiteY2" fmla="*/ 3644029 h 3644029"/>
              <a:gd name="connsiteX3" fmla="*/ 4090302 w 4092880"/>
              <a:gd name="connsiteY3" fmla="*/ 1391942 h 3644029"/>
              <a:gd name="connsiteX4" fmla="*/ 1869616 w 4092880"/>
              <a:gd name="connsiteY4" fmla="*/ 437349 h 3644029"/>
              <a:gd name="connsiteX0" fmla="*/ 1944006 w 4167270"/>
              <a:gd name="connsiteY0" fmla="*/ 437349 h 3644029"/>
              <a:gd name="connsiteX1" fmla="*/ 79869 w 4167270"/>
              <a:gd name="connsiteY1" fmla="*/ 1904659 h 3644029"/>
              <a:gd name="connsiteX2" fmla="*/ 2346358 w 4167270"/>
              <a:gd name="connsiteY2" fmla="*/ 3644029 h 3644029"/>
              <a:gd name="connsiteX3" fmla="*/ 4164692 w 4167270"/>
              <a:gd name="connsiteY3" fmla="*/ 1391942 h 3644029"/>
              <a:gd name="connsiteX4" fmla="*/ 1944006 w 4167270"/>
              <a:gd name="connsiteY4" fmla="*/ 437349 h 3644029"/>
              <a:gd name="connsiteX0" fmla="*/ 1936502 w 4159766"/>
              <a:gd name="connsiteY0" fmla="*/ 437349 h 3644029"/>
              <a:gd name="connsiteX1" fmla="*/ 72365 w 4159766"/>
              <a:gd name="connsiteY1" fmla="*/ 1904659 h 3644029"/>
              <a:gd name="connsiteX2" fmla="*/ 2338854 w 4159766"/>
              <a:gd name="connsiteY2" fmla="*/ 3644029 h 3644029"/>
              <a:gd name="connsiteX3" fmla="*/ 4157188 w 4159766"/>
              <a:gd name="connsiteY3" fmla="*/ 1391942 h 3644029"/>
              <a:gd name="connsiteX4" fmla="*/ 1936502 w 4159766"/>
              <a:gd name="connsiteY4" fmla="*/ 437349 h 3644029"/>
              <a:gd name="connsiteX0" fmla="*/ 1956839 w 4180103"/>
              <a:gd name="connsiteY0" fmla="*/ 437349 h 3644029"/>
              <a:gd name="connsiteX1" fmla="*/ 92702 w 4180103"/>
              <a:gd name="connsiteY1" fmla="*/ 1904659 h 3644029"/>
              <a:gd name="connsiteX2" fmla="*/ 2359191 w 4180103"/>
              <a:gd name="connsiteY2" fmla="*/ 3644029 h 3644029"/>
              <a:gd name="connsiteX3" fmla="*/ 4177525 w 4180103"/>
              <a:gd name="connsiteY3" fmla="*/ 1391942 h 3644029"/>
              <a:gd name="connsiteX4" fmla="*/ 1956839 w 4180103"/>
              <a:gd name="connsiteY4" fmla="*/ 437349 h 3644029"/>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980592 w 4188432"/>
              <a:gd name="connsiteY0" fmla="*/ 435187 h 3657107"/>
              <a:gd name="connsiteX1" fmla="*/ 101215 w 4188432"/>
              <a:gd name="connsiteY1" fmla="*/ 1917737 h 3657107"/>
              <a:gd name="connsiteX2" fmla="*/ 2367704 w 4188432"/>
              <a:gd name="connsiteY2" fmla="*/ 3657107 h 3657107"/>
              <a:gd name="connsiteX3" fmla="*/ 4186038 w 4188432"/>
              <a:gd name="connsiteY3" fmla="*/ 1405020 h 3657107"/>
              <a:gd name="connsiteX4" fmla="*/ 1980592 w 4188432"/>
              <a:gd name="connsiteY4" fmla="*/ 435187 h 365710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32893"/>
              <a:gd name="connsiteY0" fmla="*/ 702761 h 3924681"/>
              <a:gd name="connsiteX1" fmla="*/ 101215 w 4232893"/>
              <a:gd name="connsiteY1" fmla="*/ 2185311 h 3924681"/>
              <a:gd name="connsiteX2" fmla="*/ 2367704 w 4232893"/>
              <a:gd name="connsiteY2" fmla="*/ 3924681 h 3924681"/>
              <a:gd name="connsiteX3" fmla="*/ 4201278 w 4232893"/>
              <a:gd name="connsiteY3" fmla="*/ 1718314 h 3924681"/>
              <a:gd name="connsiteX4" fmla="*/ 1980592 w 4232893"/>
              <a:gd name="connsiteY4" fmla="*/ 702761 h 3924681"/>
              <a:gd name="connsiteX0" fmla="*/ 1866302 w 4118603"/>
              <a:gd name="connsiteY0" fmla="*/ 702761 h 3924681"/>
              <a:gd name="connsiteX1" fmla="*/ 111117 w 4118603"/>
              <a:gd name="connsiteY1" fmla="*/ 2123215 h 3924681"/>
              <a:gd name="connsiteX2" fmla="*/ 2253414 w 4118603"/>
              <a:gd name="connsiteY2" fmla="*/ 3924681 h 3924681"/>
              <a:gd name="connsiteX3" fmla="*/ 4086988 w 4118603"/>
              <a:gd name="connsiteY3" fmla="*/ 1718314 h 3924681"/>
              <a:gd name="connsiteX4" fmla="*/ 1866302 w 4118603"/>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45571"/>
              <a:gd name="connsiteY0" fmla="*/ 687203 h 3909123"/>
              <a:gd name="connsiteX1" fmla="*/ 145819 w 4145571"/>
              <a:gd name="connsiteY1" fmla="*/ 2107657 h 3909123"/>
              <a:gd name="connsiteX2" fmla="*/ 2288116 w 4145571"/>
              <a:gd name="connsiteY2" fmla="*/ 3909123 h 3909123"/>
              <a:gd name="connsiteX3" fmla="*/ 4113829 w 4145571"/>
              <a:gd name="connsiteY3" fmla="*/ 1749918 h 3909123"/>
              <a:gd name="connsiteX4" fmla="*/ 1901004 w 4145571"/>
              <a:gd name="connsiteY4" fmla="*/ 687203 h 3909123"/>
              <a:gd name="connsiteX0" fmla="*/ 1857336 w 4101903"/>
              <a:gd name="connsiteY0" fmla="*/ 687203 h 3909123"/>
              <a:gd name="connsiteX1" fmla="*/ 102151 w 4101903"/>
              <a:gd name="connsiteY1" fmla="*/ 2107657 h 3909123"/>
              <a:gd name="connsiteX2" fmla="*/ 2244448 w 4101903"/>
              <a:gd name="connsiteY2" fmla="*/ 3909123 h 3909123"/>
              <a:gd name="connsiteX3" fmla="*/ 4070161 w 4101903"/>
              <a:gd name="connsiteY3" fmla="*/ 1749918 h 3909123"/>
              <a:gd name="connsiteX4" fmla="*/ 1857336 w 4101903"/>
              <a:gd name="connsiteY4" fmla="*/ 687203 h 3909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03" h="3909123">
                <a:moveTo>
                  <a:pt x="1857336" y="687203"/>
                </a:moveTo>
                <a:cubicBezTo>
                  <a:pt x="470412" y="-61734"/>
                  <a:pt x="-288129" y="1302027"/>
                  <a:pt x="102151" y="2107657"/>
                </a:cubicBezTo>
                <a:cubicBezTo>
                  <a:pt x="492431" y="2913287"/>
                  <a:pt x="1258844" y="3384976"/>
                  <a:pt x="2244448" y="3909123"/>
                </a:cubicBezTo>
                <a:cubicBezTo>
                  <a:pt x="2871912" y="3503630"/>
                  <a:pt x="3697893" y="2964102"/>
                  <a:pt x="4070161" y="1749918"/>
                </a:cubicBezTo>
                <a:cubicBezTo>
                  <a:pt x="4356162" y="-112949"/>
                  <a:pt x="2636084" y="-523624"/>
                  <a:pt x="1857336" y="687203"/>
                </a:cubicBezTo>
                <a:close/>
              </a:path>
            </a:pathLst>
          </a:custGeom>
          <a:solidFill>
            <a:schemeClr val="accent1">
              <a:lumMod val="40000"/>
              <a:lumOff val="60000"/>
            </a:schemeClr>
          </a:solidFill>
          <a:ln w="12700" cap="flat" cmpd="sng" algn="ctr">
            <a:noFill/>
            <a:prstDash val="solid"/>
            <a:miter lim="800000"/>
          </a:ln>
          <a:effectLst>
            <a:innerShdw blurRad="76200" dist="48260" dir="13499985">
              <a:schemeClr val="accent2">
                <a:lumMod val="5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dirty="0"/>
          </a:p>
        </p:txBody>
      </p:sp>
      <p:sp>
        <p:nvSpPr>
          <p:cNvPr id="15" name="任意多边形: 形状 14">
            <a:extLst>
              <a:ext uri="{FF2B5EF4-FFF2-40B4-BE49-F238E27FC236}">
                <a16:creationId xmlns:a16="http://schemas.microsoft.com/office/drawing/2014/main" id="{0CF197FD-7174-21A8-7545-B31F92115CC4}"/>
              </a:ext>
            </a:extLst>
          </p:cNvPr>
          <p:cNvSpPr/>
          <p:nvPr userDrawn="1">
            <p:custDataLst>
              <p:tags r:id="rId3"/>
            </p:custDataLst>
          </p:nvPr>
        </p:nvSpPr>
        <p:spPr>
          <a:xfrm rot="20369848">
            <a:off x="6466825" y="3160440"/>
            <a:ext cx="831553" cy="851102"/>
          </a:xfrm>
          <a:custGeom>
            <a:avLst/>
            <a:gdLst>
              <a:gd name="connsiteX0" fmla="*/ 2106364 w 5586383"/>
              <a:gd name="connsiteY0" fmla="*/ 165045 h 4490325"/>
              <a:gd name="connsiteX1" fmla="*/ 146935 w 5586383"/>
              <a:gd name="connsiteY1" fmla="*/ 215287 h 4490325"/>
              <a:gd name="connsiteX2" fmla="*/ 448386 w 5586383"/>
              <a:gd name="connsiteY2" fmla="*/ 2837906 h 4490325"/>
              <a:gd name="connsiteX3" fmla="*/ 2890135 w 5586383"/>
              <a:gd name="connsiteY3" fmla="*/ 4485836 h 4490325"/>
              <a:gd name="connsiteX4" fmla="*/ 5301740 w 5586383"/>
              <a:gd name="connsiteY4" fmla="*/ 2355586 h 4490325"/>
              <a:gd name="connsiteX5" fmla="*/ 5181160 w 5586383"/>
              <a:gd name="connsiteY5" fmla="*/ 295673 h 4490325"/>
              <a:gd name="connsiteX6" fmla="*/ 2106364 w 5586383"/>
              <a:gd name="connsiteY6" fmla="*/ 165045 h 4490325"/>
              <a:gd name="connsiteX0" fmla="*/ 2376115 w 5589076"/>
              <a:gd name="connsiteY0" fmla="*/ 738955 h 4340754"/>
              <a:gd name="connsiteX1" fmla="*/ 165477 w 5589076"/>
              <a:gd name="connsiteY1" fmla="*/ 65716 h 4340754"/>
              <a:gd name="connsiteX2" fmla="*/ 466928 w 5589076"/>
              <a:gd name="connsiteY2" fmla="*/ 2688335 h 4340754"/>
              <a:gd name="connsiteX3" fmla="*/ 2908677 w 5589076"/>
              <a:gd name="connsiteY3" fmla="*/ 4336265 h 4340754"/>
              <a:gd name="connsiteX4" fmla="*/ 5320282 w 5589076"/>
              <a:gd name="connsiteY4" fmla="*/ 2206015 h 4340754"/>
              <a:gd name="connsiteX5" fmla="*/ 5199702 w 5589076"/>
              <a:gd name="connsiteY5" fmla="*/ 146102 h 4340754"/>
              <a:gd name="connsiteX6" fmla="*/ 2376115 w 5589076"/>
              <a:gd name="connsiteY6" fmla="*/ 738955 h 4340754"/>
              <a:gd name="connsiteX0" fmla="*/ 2376115 w 5589076"/>
              <a:gd name="connsiteY0" fmla="*/ 761104 h 4362903"/>
              <a:gd name="connsiteX1" fmla="*/ 165477 w 5589076"/>
              <a:gd name="connsiteY1" fmla="*/ 87865 h 4362903"/>
              <a:gd name="connsiteX2" fmla="*/ 466928 w 5589076"/>
              <a:gd name="connsiteY2" fmla="*/ 2710484 h 4362903"/>
              <a:gd name="connsiteX3" fmla="*/ 2908677 w 5589076"/>
              <a:gd name="connsiteY3" fmla="*/ 4358414 h 4362903"/>
              <a:gd name="connsiteX4" fmla="*/ 5320282 w 5589076"/>
              <a:gd name="connsiteY4" fmla="*/ 2228164 h 4362903"/>
              <a:gd name="connsiteX5" fmla="*/ 5199702 w 5589076"/>
              <a:gd name="connsiteY5" fmla="*/ 168251 h 4362903"/>
              <a:gd name="connsiteX6" fmla="*/ 2376115 w 5589076"/>
              <a:gd name="connsiteY6" fmla="*/ 761104 h 4362903"/>
              <a:gd name="connsiteX0" fmla="*/ 2376115 w 5401783"/>
              <a:gd name="connsiteY0" fmla="*/ 781503 h 4383302"/>
              <a:gd name="connsiteX1" fmla="*/ 165477 w 5401783"/>
              <a:gd name="connsiteY1" fmla="*/ 108264 h 4383302"/>
              <a:gd name="connsiteX2" fmla="*/ 466928 w 5401783"/>
              <a:gd name="connsiteY2" fmla="*/ 2730883 h 4383302"/>
              <a:gd name="connsiteX3" fmla="*/ 2908677 w 5401783"/>
              <a:gd name="connsiteY3" fmla="*/ 4378813 h 4383302"/>
              <a:gd name="connsiteX4" fmla="*/ 5320282 w 5401783"/>
              <a:gd name="connsiteY4" fmla="*/ 2248563 h 4383302"/>
              <a:gd name="connsiteX5" fmla="*/ 4154673 w 5401783"/>
              <a:gd name="connsiteY5" fmla="*/ 158505 h 4383302"/>
              <a:gd name="connsiteX6" fmla="*/ 2376115 w 5401783"/>
              <a:gd name="connsiteY6" fmla="*/ 781503 h 4383302"/>
              <a:gd name="connsiteX0" fmla="*/ 2311374 w 5397898"/>
              <a:gd name="connsiteY0" fmla="*/ 680769 h 4463438"/>
              <a:gd name="connsiteX1" fmla="*/ 161026 w 5397898"/>
              <a:gd name="connsiteY1" fmla="*/ 188400 h 4463438"/>
              <a:gd name="connsiteX2" fmla="*/ 462477 w 5397898"/>
              <a:gd name="connsiteY2" fmla="*/ 2811019 h 4463438"/>
              <a:gd name="connsiteX3" fmla="*/ 2904226 w 5397898"/>
              <a:gd name="connsiteY3" fmla="*/ 4458949 h 4463438"/>
              <a:gd name="connsiteX4" fmla="*/ 5315831 w 5397898"/>
              <a:gd name="connsiteY4" fmla="*/ 2328699 h 4463438"/>
              <a:gd name="connsiteX5" fmla="*/ 4150222 w 5397898"/>
              <a:gd name="connsiteY5" fmla="*/ 238641 h 4463438"/>
              <a:gd name="connsiteX6" fmla="*/ 2311374 w 5397898"/>
              <a:gd name="connsiteY6" fmla="*/ 680769 h 4463438"/>
              <a:gd name="connsiteX0" fmla="*/ 2311374 w 5397898"/>
              <a:gd name="connsiteY0" fmla="*/ 722896 h 4505565"/>
              <a:gd name="connsiteX1" fmla="*/ 161026 w 5397898"/>
              <a:gd name="connsiteY1" fmla="*/ 230527 h 4505565"/>
              <a:gd name="connsiteX2" fmla="*/ 462477 w 5397898"/>
              <a:gd name="connsiteY2" fmla="*/ 2853146 h 4505565"/>
              <a:gd name="connsiteX3" fmla="*/ 2904226 w 5397898"/>
              <a:gd name="connsiteY3" fmla="*/ 4501076 h 4505565"/>
              <a:gd name="connsiteX4" fmla="*/ 5315831 w 5397898"/>
              <a:gd name="connsiteY4" fmla="*/ 2370826 h 4505565"/>
              <a:gd name="connsiteX5" fmla="*/ 4150222 w 5397898"/>
              <a:gd name="connsiteY5" fmla="*/ 280768 h 4505565"/>
              <a:gd name="connsiteX6" fmla="*/ 2311374 w 5397898"/>
              <a:gd name="connsiteY6" fmla="*/ 722896 h 4505565"/>
              <a:gd name="connsiteX0" fmla="*/ 2311374 w 5399746"/>
              <a:gd name="connsiteY0" fmla="*/ 733622 h 4516291"/>
              <a:gd name="connsiteX1" fmla="*/ 161026 w 5399746"/>
              <a:gd name="connsiteY1" fmla="*/ 241253 h 4516291"/>
              <a:gd name="connsiteX2" fmla="*/ 462477 w 5399746"/>
              <a:gd name="connsiteY2" fmla="*/ 2863872 h 4516291"/>
              <a:gd name="connsiteX3" fmla="*/ 2904226 w 5399746"/>
              <a:gd name="connsiteY3" fmla="*/ 4511802 h 4516291"/>
              <a:gd name="connsiteX4" fmla="*/ 5315831 w 5399746"/>
              <a:gd name="connsiteY4" fmla="*/ 2381552 h 4516291"/>
              <a:gd name="connsiteX5" fmla="*/ 4180367 w 5399746"/>
              <a:gd name="connsiteY5" fmla="*/ 271397 h 4516291"/>
              <a:gd name="connsiteX6" fmla="*/ 2311374 w 5399746"/>
              <a:gd name="connsiteY6" fmla="*/ 733622 h 4516291"/>
              <a:gd name="connsiteX0" fmla="*/ 2311374 w 5315831"/>
              <a:gd name="connsiteY0" fmla="*/ 615437 h 4398106"/>
              <a:gd name="connsiteX1" fmla="*/ 161026 w 5315831"/>
              <a:gd name="connsiteY1" fmla="*/ 123068 h 4398106"/>
              <a:gd name="connsiteX2" fmla="*/ 462477 w 5315831"/>
              <a:gd name="connsiteY2" fmla="*/ 2745687 h 4398106"/>
              <a:gd name="connsiteX3" fmla="*/ 2904226 w 5315831"/>
              <a:gd name="connsiteY3" fmla="*/ 4393617 h 4398106"/>
              <a:gd name="connsiteX4" fmla="*/ 5315831 w 5315831"/>
              <a:gd name="connsiteY4" fmla="*/ 2263367 h 4398106"/>
              <a:gd name="connsiteX5" fmla="*/ 2311374 w 5315831"/>
              <a:gd name="connsiteY5" fmla="*/ 615437 h 4398106"/>
              <a:gd name="connsiteX0" fmla="*/ 2311374 w 4552156"/>
              <a:gd name="connsiteY0" fmla="*/ 615437 h 4412201"/>
              <a:gd name="connsiteX1" fmla="*/ 161026 w 4552156"/>
              <a:gd name="connsiteY1" fmla="*/ 123068 h 4412201"/>
              <a:gd name="connsiteX2" fmla="*/ 462477 w 4552156"/>
              <a:gd name="connsiteY2" fmla="*/ 2745687 h 4412201"/>
              <a:gd name="connsiteX3" fmla="*/ 2904226 w 4552156"/>
              <a:gd name="connsiteY3" fmla="*/ 4393617 h 4412201"/>
              <a:gd name="connsiteX4" fmla="*/ 4552156 w 4552156"/>
              <a:gd name="connsiteY4" fmla="*/ 1690611 h 4412201"/>
              <a:gd name="connsiteX5" fmla="*/ 2311374 w 4552156"/>
              <a:gd name="connsiteY5" fmla="*/ 615437 h 4412201"/>
              <a:gd name="connsiteX0" fmla="*/ 2311374 w 4552229"/>
              <a:gd name="connsiteY0" fmla="*/ 615437 h 4412201"/>
              <a:gd name="connsiteX1" fmla="*/ 161026 w 4552229"/>
              <a:gd name="connsiteY1" fmla="*/ 123068 h 4412201"/>
              <a:gd name="connsiteX2" fmla="*/ 462477 w 4552229"/>
              <a:gd name="connsiteY2" fmla="*/ 2745687 h 4412201"/>
              <a:gd name="connsiteX3" fmla="*/ 2904226 w 4552229"/>
              <a:gd name="connsiteY3" fmla="*/ 4393617 h 4412201"/>
              <a:gd name="connsiteX4" fmla="*/ 4552156 w 4552229"/>
              <a:gd name="connsiteY4" fmla="*/ 1690611 h 4412201"/>
              <a:gd name="connsiteX5" fmla="*/ 2311374 w 4552229"/>
              <a:gd name="connsiteY5" fmla="*/ 615437 h 4412201"/>
              <a:gd name="connsiteX0" fmla="*/ 2311374 w 4552225"/>
              <a:gd name="connsiteY0" fmla="*/ 754389 h 4551153"/>
              <a:gd name="connsiteX1" fmla="*/ 161026 w 4552225"/>
              <a:gd name="connsiteY1" fmla="*/ 262020 h 4551153"/>
              <a:gd name="connsiteX2" fmla="*/ 462477 w 4552225"/>
              <a:gd name="connsiteY2" fmla="*/ 2884639 h 4551153"/>
              <a:gd name="connsiteX3" fmla="*/ 2904226 w 4552225"/>
              <a:gd name="connsiteY3" fmla="*/ 4532569 h 4551153"/>
              <a:gd name="connsiteX4" fmla="*/ 4552156 w 4552225"/>
              <a:gd name="connsiteY4" fmla="*/ 1829563 h 4551153"/>
              <a:gd name="connsiteX5" fmla="*/ 2311374 w 4552225"/>
              <a:gd name="connsiteY5" fmla="*/ 754389 h 4551153"/>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532130"/>
              <a:gd name="connsiteY0" fmla="*/ 799290 h 4599910"/>
              <a:gd name="connsiteX1" fmla="*/ 161026 w 4532130"/>
              <a:gd name="connsiteY1" fmla="*/ 306921 h 4599910"/>
              <a:gd name="connsiteX2" fmla="*/ 462477 w 4532130"/>
              <a:gd name="connsiteY2" fmla="*/ 2929540 h 4599910"/>
              <a:gd name="connsiteX3" fmla="*/ 2904226 w 4532130"/>
              <a:gd name="connsiteY3" fmla="*/ 4577470 h 4599910"/>
              <a:gd name="connsiteX4" fmla="*/ 4532060 w 4532130"/>
              <a:gd name="connsiteY4" fmla="*/ 1753883 h 4599910"/>
              <a:gd name="connsiteX5" fmla="*/ 2311374 w 4532130"/>
              <a:gd name="connsiteY5" fmla="*/ 799290 h 4599910"/>
              <a:gd name="connsiteX0" fmla="*/ 2311374 w 4533917"/>
              <a:gd name="connsiteY0" fmla="*/ 759589 h 4560209"/>
              <a:gd name="connsiteX1" fmla="*/ 161026 w 4533917"/>
              <a:gd name="connsiteY1" fmla="*/ 267220 h 4560209"/>
              <a:gd name="connsiteX2" fmla="*/ 462477 w 4533917"/>
              <a:gd name="connsiteY2" fmla="*/ 2889839 h 4560209"/>
              <a:gd name="connsiteX3" fmla="*/ 2904226 w 4533917"/>
              <a:gd name="connsiteY3" fmla="*/ 4537769 h 4560209"/>
              <a:gd name="connsiteX4" fmla="*/ 4532060 w 4533917"/>
              <a:gd name="connsiteY4" fmla="*/ 1714182 h 4560209"/>
              <a:gd name="connsiteX5" fmla="*/ 2311374 w 4533917"/>
              <a:gd name="connsiteY5" fmla="*/ 759589 h 4560209"/>
              <a:gd name="connsiteX0" fmla="*/ 2311374 w 4537823"/>
              <a:gd name="connsiteY0" fmla="*/ 735962 h 4536582"/>
              <a:gd name="connsiteX1" fmla="*/ 161026 w 4537823"/>
              <a:gd name="connsiteY1" fmla="*/ 243593 h 4536582"/>
              <a:gd name="connsiteX2" fmla="*/ 462477 w 4537823"/>
              <a:gd name="connsiteY2" fmla="*/ 2866212 h 4536582"/>
              <a:gd name="connsiteX3" fmla="*/ 2904226 w 4537823"/>
              <a:gd name="connsiteY3" fmla="*/ 4514142 h 4536582"/>
              <a:gd name="connsiteX4" fmla="*/ 4532060 w 4537823"/>
              <a:gd name="connsiteY4" fmla="*/ 1690555 h 4536582"/>
              <a:gd name="connsiteX5" fmla="*/ 2311374 w 4537823"/>
              <a:gd name="connsiteY5" fmla="*/ 735962 h 4536582"/>
              <a:gd name="connsiteX0" fmla="*/ 1986928 w 4213377"/>
              <a:gd name="connsiteY0" fmla="*/ 735962 h 4535297"/>
              <a:gd name="connsiteX1" fmla="*/ 484280 w 4213377"/>
              <a:gd name="connsiteY1" fmla="*/ 731273 h 4535297"/>
              <a:gd name="connsiteX2" fmla="*/ 138031 w 4213377"/>
              <a:gd name="connsiteY2" fmla="*/ 2866212 h 4535297"/>
              <a:gd name="connsiteX3" fmla="*/ 2579780 w 4213377"/>
              <a:gd name="connsiteY3" fmla="*/ 4514142 h 4535297"/>
              <a:gd name="connsiteX4" fmla="*/ 4207614 w 4213377"/>
              <a:gd name="connsiteY4" fmla="*/ 1690555 h 4535297"/>
              <a:gd name="connsiteX5" fmla="*/ 1986928 w 4213377"/>
              <a:gd name="connsiteY5" fmla="*/ 735962 h 4535297"/>
              <a:gd name="connsiteX0" fmla="*/ 1854345 w 4080794"/>
              <a:gd name="connsiteY0" fmla="*/ 735962 h 4535297"/>
              <a:gd name="connsiteX1" fmla="*/ 5448 w 4080794"/>
              <a:gd name="connsiteY1" fmla="*/ 2866212 h 4535297"/>
              <a:gd name="connsiteX2" fmla="*/ 2447197 w 4080794"/>
              <a:gd name="connsiteY2" fmla="*/ 4514142 h 4535297"/>
              <a:gd name="connsiteX3" fmla="*/ 4075031 w 4080794"/>
              <a:gd name="connsiteY3" fmla="*/ 1690555 h 4535297"/>
              <a:gd name="connsiteX4" fmla="*/ 1854345 w 4080794"/>
              <a:gd name="connsiteY4" fmla="*/ 735962 h 4535297"/>
              <a:gd name="connsiteX0" fmla="*/ 2013788 w 4240237"/>
              <a:gd name="connsiteY0" fmla="*/ 735962 h 4514940"/>
              <a:gd name="connsiteX1" fmla="*/ 4871 w 4240237"/>
              <a:gd name="connsiteY1" fmla="*/ 1967052 h 4514940"/>
              <a:gd name="connsiteX2" fmla="*/ 2606640 w 4240237"/>
              <a:gd name="connsiteY2" fmla="*/ 4514142 h 4514940"/>
              <a:gd name="connsiteX3" fmla="*/ 4234474 w 4240237"/>
              <a:gd name="connsiteY3" fmla="*/ 1690555 h 4514940"/>
              <a:gd name="connsiteX4" fmla="*/ 2013788 w 4240237"/>
              <a:gd name="connsiteY4" fmla="*/ 735962 h 4514940"/>
              <a:gd name="connsiteX0" fmla="*/ 2056146 w 4282595"/>
              <a:gd name="connsiteY0" fmla="*/ 735962 h 4514940"/>
              <a:gd name="connsiteX1" fmla="*/ 47229 w 4282595"/>
              <a:gd name="connsiteY1" fmla="*/ 1967052 h 4514940"/>
              <a:gd name="connsiteX2" fmla="*/ 2648998 w 4282595"/>
              <a:gd name="connsiteY2" fmla="*/ 4514142 h 4514940"/>
              <a:gd name="connsiteX3" fmla="*/ 4276832 w 4282595"/>
              <a:gd name="connsiteY3" fmla="*/ 1690555 h 4514940"/>
              <a:gd name="connsiteX4" fmla="*/ 2056146 w 4282595"/>
              <a:gd name="connsiteY4" fmla="*/ 735962 h 4514940"/>
              <a:gd name="connsiteX0" fmla="*/ 2080444 w 4306893"/>
              <a:gd name="connsiteY0" fmla="*/ 735962 h 4514940"/>
              <a:gd name="connsiteX1" fmla="*/ 71527 w 4306893"/>
              <a:gd name="connsiteY1" fmla="*/ 1967052 h 4514940"/>
              <a:gd name="connsiteX2" fmla="*/ 2673296 w 4306893"/>
              <a:gd name="connsiteY2" fmla="*/ 4514142 h 4514940"/>
              <a:gd name="connsiteX3" fmla="*/ 4301130 w 4306893"/>
              <a:gd name="connsiteY3" fmla="*/ 1690555 h 4514940"/>
              <a:gd name="connsiteX4" fmla="*/ 2080444 w 4306893"/>
              <a:gd name="connsiteY4" fmla="*/ 735962 h 4514940"/>
              <a:gd name="connsiteX0" fmla="*/ 2099821 w 4326270"/>
              <a:gd name="connsiteY0" fmla="*/ 735962 h 4515062"/>
              <a:gd name="connsiteX1" fmla="*/ 90904 w 4326270"/>
              <a:gd name="connsiteY1" fmla="*/ 1967052 h 4515062"/>
              <a:gd name="connsiteX2" fmla="*/ 2692673 w 4326270"/>
              <a:gd name="connsiteY2" fmla="*/ 4514142 h 4515062"/>
              <a:gd name="connsiteX3" fmla="*/ 4320507 w 4326270"/>
              <a:gd name="connsiteY3" fmla="*/ 1690555 h 4515062"/>
              <a:gd name="connsiteX4" fmla="*/ 2099821 w 4326270"/>
              <a:gd name="connsiteY4" fmla="*/ 735962 h 4515062"/>
              <a:gd name="connsiteX0" fmla="*/ 2016541 w 4242990"/>
              <a:gd name="connsiteY0" fmla="*/ 735962 h 4514875"/>
              <a:gd name="connsiteX1" fmla="*/ 7624 w 4242990"/>
              <a:gd name="connsiteY1" fmla="*/ 1967052 h 4514875"/>
              <a:gd name="connsiteX2" fmla="*/ 2609393 w 4242990"/>
              <a:gd name="connsiteY2" fmla="*/ 4514142 h 4514875"/>
              <a:gd name="connsiteX3" fmla="*/ 4237227 w 4242990"/>
              <a:gd name="connsiteY3" fmla="*/ 1690555 h 4514875"/>
              <a:gd name="connsiteX4" fmla="*/ 2016541 w 4242990"/>
              <a:gd name="connsiteY4" fmla="*/ 735962 h 4514875"/>
              <a:gd name="connsiteX0" fmla="*/ 1873360 w 4099809"/>
              <a:gd name="connsiteY0" fmla="*/ 735962 h 4516878"/>
              <a:gd name="connsiteX1" fmla="*/ 9223 w 4099809"/>
              <a:gd name="connsiteY1" fmla="*/ 2203272 h 4516878"/>
              <a:gd name="connsiteX2" fmla="*/ 2466212 w 4099809"/>
              <a:gd name="connsiteY2" fmla="*/ 4514142 h 4516878"/>
              <a:gd name="connsiteX3" fmla="*/ 4094046 w 4099809"/>
              <a:gd name="connsiteY3" fmla="*/ 1690555 h 4516878"/>
              <a:gd name="connsiteX4" fmla="*/ 1873360 w 4099809"/>
              <a:gd name="connsiteY4" fmla="*/ 735962 h 4516878"/>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4142"/>
              <a:gd name="connsiteX1" fmla="*/ 103315 w 4193901"/>
              <a:gd name="connsiteY1" fmla="*/ 2203272 h 4514142"/>
              <a:gd name="connsiteX2" fmla="*/ 2560304 w 4193901"/>
              <a:gd name="connsiteY2" fmla="*/ 4514142 h 4514142"/>
              <a:gd name="connsiteX3" fmla="*/ 4188138 w 4193901"/>
              <a:gd name="connsiteY3" fmla="*/ 1690555 h 4514142"/>
              <a:gd name="connsiteX4" fmla="*/ 1967452 w 4193901"/>
              <a:gd name="connsiteY4" fmla="*/ 735962 h 4514142"/>
              <a:gd name="connsiteX0" fmla="*/ 1869433 w 4092693"/>
              <a:gd name="connsiteY0" fmla="*/ 441183 h 3800263"/>
              <a:gd name="connsiteX1" fmla="*/ 5296 w 4092693"/>
              <a:gd name="connsiteY1" fmla="*/ 1908493 h 3800263"/>
              <a:gd name="connsiteX2" fmla="*/ 2264165 w 4092693"/>
              <a:gd name="connsiteY2" fmla="*/ 3800263 h 3800263"/>
              <a:gd name="connsiteX3" fmla="*/ 4090119 w 4092693"/>
              <a:gd name="connsiteY3" fmla="*/ 1395776 h 3800263"/>
              <a:gd name="connsiteX4" fmla="*/ 1869433 w 4092693"/>
              <a:gd name="connsiteY4" fmla="*/ 441183 h 3800263"/>
              <a:gd name="connsiteX0" fmla="*/ 1869433 w 4092590"/>
              <a:gd name="connsiteY0" fmla="*/ 441183 h 3800263"/>
              <a:gd name="connsiteX1" fmla="*/ 5296 w 4092590"/>
              <a:gd name="connsiteY1" fmla="*/ 1908493 h 3800263"/>
              <a:gd name="connsiteX2" fmla="*/ 2264165 w 4092590"/>
              <a:gd name="connsiteY2" fmla="*/ 3800263 h 3800263"/>
              <a:gd name="connsiteX3" fmla="*/ 4090119 w 4092590"/>
              <a:gd name="connsiteY3" fmla="*/ 1395776 h 3800263"/>
              <a:gd name="connsiteX4" fmla="*/ 1869433 w 4092590"/>
              <a:gd name="connsiteY4" fmla="*/ 441183 h 3800263"/>
              <a:gd name="connsiteX0" fmla="*/ 1869616 w 4092880"/>
              <a:gd name="connsiteY0" fmla="*/ 437349 h 3644029"/>
              <a:gd name="connsiteX1" fmla="*/ 5479 w 4092880"/>
              <a:gd name="connsiteY1" fmla="*/ 1904659 h 3644029"/>
              <a:gd name="connsiteX2" fmla="*/ 2271968 w 4092880"/>
              <a:gd name="connsiteY2" fmla="*/ 3644029 h 3644029"/>
              <a:gd name="connsiteX3" fmla="*/ 4090302 w 4092880"/>
              <a:gd name="connsiteY3" fmla="*/ 1391942 h 3644029"/>
              <a:gd name="connsiteX4" fmla="*/ 1869616 w 4092880"/>
              <a:gd name="connsiteY4" fmla="*/ 437349 h 3644029"/>
              <a:gd name="connsiteX0" fmla="*/ 1944006 w 4167270"/>
              <a:gd name="connsiteY0" fmla="*/ 437349 h 3644029"/>
              <a:gd name="connsiteX1" fmla="*/ 79869 w 4167270"/>
              <a:gd name="connsiteY1" fmla="*/ 1904659 h 3644029"/>
              <a:gd name="connsiteX2" fmla="*/ 2346358 w 4167270"/>
              <a:gd name="connsiteY2" fmla="*/ 3644029 h 3644029"/>
              <a:gd name="connsiteX3" fmla="*/ 4164692 w 4167270"/>
              <a:gd name="connsiteY3" fmla="*/ 1391942 h 3644029"/>
              <a:gd name="connsiteX4" fmla="*/ 1944006 w 4167270"/>
              <a:gd name="connsiteY4" fmla="*/ 437349 h 3644029"/>
              <a:gd name="connsiteX0" fmla="*/ 1936502 w 4159766"/>
              <a:gd name="connsiteY0" fmla="*/ 437349 h 3644029"/>
              <a:gd name="connsiteX1" fmla="*/ 72365 w 4159766"/>
              <a:gd name="connsiteY1" fmla="*/ 1904659 h 3644029"/>
              <a:gd name="connsiteX2" fmla="*/ 2338854 w 4159766"/>
              <a:gd name="connsiteY2" fmla="*/ 3644029 h 3644029"/>
              <a:gd name="connsiteX3" fmla="*/ 4157188 w 4159766"/>
              <a:gd name="connsiteY3" fmla="*/ 1391942 h 3644029"/>
              <a:gd name="connsiteX4" fmla="*/ 1936502 w 4159766"/>
              <a:gd name="connsiteY4" fmla="*/ 437349 h 3644029"/>
              <a:gd name="connsiteX0" fmla="*/ 1956839 w 4180103"/>
              <a:gd name="connsiteY0" fmla="*/ 437349 h 3644029"/>
              <a:gd name="connsiteX1" fmla="*/ 92702 w 4180103"/>
              <a:gd name="connsiteY1" fmla="*/ 1904659 h 3644029"/>
              <a:gd name="connsiteX2" fmla="*/ 2359191 w 4180103"/>
              <a:gd name="connsiteY2" fmla="*/ 3644029 h 3644029"/>
              <a:gd name="connsiteX3" fmla="*/ 4177525 w 4180103"/>
              <a:gd name="connsiteY3" fmla="*/ 1391942 h 3644029"/>
              <a:gd name="connsiteX4" fmla="*/ 1956839 w 4180103"/>
              <a:gd name="connsiteY4" fmla="*/ 437349 h 3644029"/>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980592 w 4188432"/>
              <a:gd name="connsiteY0" fmla="*/ 435187 h 3657107"/>
              <a:gd name="connsiteX1" fmla="*/ 101215 w 4188432"/>
              <a:gd name="connsiteY1" fmla="*/ 1917737 h 3657107"/>
              <a:gd name="connsiteX2" fmla="*/ 2367704 w 4188432"/>
              <a:gd name="connsiteY2" fmla="*/ 3657107 h 3657107"/>
              <a:gd name="connsiteX3" fmla="*/ 4186038 w 4188432"/>
              <a:gd name="connsiteY3" fmla="*/ 1405020 h 3657107"/>
              <a:gd name="connsiteX4" fmla="*/ 1980592 w 4188432"/>
              <a:gd name="connsiteY4" fmla="*/ 435187 h 365710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32893"/>
              <a:gd name="connsiteY0" fmla="*/ 702761 h 3924681"/>
              <a:gd name="connsiteX1" fmla="*/ 101215 w 4232893"/>
              <a:gd name="connsiteY1" fmla="*/ 2185311 h 3924681"/>
              <a:gd name="connsiteX2" fmla="*/ 2367704 w 4232893"/>
              <a:gd name="connsiteY2" fmla="*/ 3924681 h 3924681"/>
              <a:gd name="connsiteX3" fmla="*/ 4201278 w 4232893"/>
              <a:gd name="connsiteY3" fmla="*/ 1718314 h 3924681"/>
              <a:gd name="connsiteX4" fmla="*/ 1980592 w 4232893"/>
              <a:gd name="connsiteY4" fmla="*/ 702761 h 3924681"/>
              <a:gd name="connsiteX0" fmla="*/ 1866302 w 4118603"/>
              <a:gd name="connsiteY0" fmla="*/ 702761 h 3924681"/>
              <a:gd name="connsiteX1" fmla="*/ 111117 w 4118603"/>
              <a:gd name="connsiteY1" fmla="*/ 2123215 h 3924681"/>
              <a:gd name="connsiteX2" fmla="*/ 2253414 w 4118603"/>
              <a:gd name="connsiteY2" fmla="*/ 3924681 h 3924681"/>
              <a:gd name="connsiteX3" fmla="*/ 4086988 w 4118603"/>
              <a:gd name="connsiteY3" fmla="*/ 1718314 h 3924681"/>
              <a:gd name="connsiteX4" fmla="*/ 1866302 w 4118603"/>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45571"/>
              <a:gd name="connsiteY0" fmla="*/ 687203 h 3909123"/>
              <a:gd name="connsiteX1" fmla="*/ 145819 w 4145571"/>
              <a:gd name="connsiteY1" fmla="*/ 2107657 h 3909123"/>
              <a:gd name="connsiteX2" fmla="*/ 2288116 w 4145571"/>
              <a:gd name="connsiteY2" fmla="*/ 3909123 h 3909123"/>
              <a:gd name="connsiteX3" fmla="*/ 4113829 w 4145571"/>
              <a:gd name="connsiteY3" fmla="*/ 1749918 h 3909123"/>
              <a:gd name="connsiteX4" fmla="*/ 1901004 w 4145571"/>
              <a:gd name="connsiteY4" fmla="*/ 687203 h 3909123"/>
              <a:gd name="connsiteX0" fmla="*/ 1857336 w 4101903"/>
              <a:gd name="connsiteY0" fmla="*/ 687203 h 3909123"/>
              <a:gd name="connsiteX1" fmla="*/ 102151 w 4101903"/>
              <a:gd name="connsiteY1" fmla="*/ 2107657 h 3909123"/>
              <a:gd name="connsiteX2" fmla="*/ 2244448 w 4101903"/>
              <a:gd name="connsiteY2" fmla="*/ 3909123 h 3909123"/>
              <a:gd name="connsiteX3" fmla="*/ 4070161 w 4101903"/>
              <a:gd name="connsiteY3" fmla="*/ 1749918 h 3909123"/>
              <a:gd name="connsiteX4" fmla="*/ 1857336 w 4101903"/>
              <a:gd name="connsiteY4" fmla="*/ 687203 h 3909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03" h="3909123">
                <a:moveTo>
                  <a:pt x="1857336" y="687203"/>
                </a:moveTo>
                <a:cubicBezTo>
                  <a:pt x="470412" y="-61734"/>
                  <a:pt x="-288129" y="1302027"/>
                  <a:pt x="102151" y="2107657"/>
                </a:cubicBezTo>
                <a:cubicBezTo>
                  <a:pt x="492431" y="2913287"/>
                  <a:pt x="1258844" y="3384976"/>
                  <a:pt x="2244448" y="3909123"/>
                </a:cubicBezTo>
                <a:cubicBezTo>
                  <a:pt x="2871912" y="3503630"/>
                  <a:pt x="3697893" y="2964102"/>
                  <a:pt x="4070161" y="1749918"/>
                </a:cubicBezTo>
                <a:cubicBezTo>
                  <a:pt x="4356162" y="-112949"/>
                  <a:pt x="2636084" y="-523624"/>
                  <a:pt x="1857336" y="687203"/>
                </a:cubicBezTo>
                <a:close/>
              </a:path>
            </a:pathLst>
          </a:custGeom>
          <a:solidFill>
            <a:schemeClr val="accent1">
              <a:lumMod val="60000"/>
              <a:lumOff val="40000"/>
            </a:schemeClr>
          </a:solidFill>
          <a:ln w="12700" cap="flat" cmpd="sng" algn="ctr">
            <a:noFill/>
            <a:prstDash val="solid"/>
            <a:miter lim="800000"/>
          </a:ln>
          <a:effectLst>
            <a:innerShdw blurRad="76200" dist="48260" dir="13499985">
              <a:schemeClr val="accent2">
                <a:lumMod val="50000"/>
                <a:alpha val="1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dirty="0"/>
          </a:p>
        </p:txBody>
      </p:sp>
      <p:sp>
        <p:nvSpPr>
          <p:cNvPr id="16" name="任意多边形: 形状 15">
            <a:extLst>
              <a:ext uri="{FF2B5EF4-FFF2-40B4-BE49-F238E27FC236}">
                <a16:creationId xmlns:a16="http://schemas.microsoft.com/office/drawing/2014/main" id="{1AEA2B1A-3168-A2C0-2AE5-CA86997F3010}"/>
              </a:ext>
            </a:extLst>
          </p:cNvPr>
          <p:cNvSpPr/>
          <p:nvPr userDrawn="1">
            <p:custDataLst>
              <p:tags r:id="rId4"/>
            </p:custDataLst>
          </p:nvPr>
        </p:nvSpPr>
        <p:spPr>
          <a:xfrm rot="21299105">
            <a:off x="1303636" y="2141085"/>
            <a:ext cx="897964" cy="855762"/>
          </a:xfrm>
          <a:custGeom>
            <a:avLst/>
            <a:gdLst>
              <a:gd name="connsiteX0" fmla="*/ 2106364 w 5586383"/>
              <a:gd name="connsiteY0" fmla="*/ 165045 h 4490325"/>
              <a:gd name="connsiteX1" fmla="*/ 146935 w 5586383"/>
              <a:gd name="connsiteY1" fmla="*/ 215287 h 4490325"/>
              <a:gd name="connsiteX2" fmla="*/ 448386 w 5586383"/>
              <a:gd name="connsiteY2" fmla="*/ 2837906 h 4490325"/>
              <a:gd name="connsiteX3" fmla="*/ 2890135 w 5586383"/>
              <a:gd name="connsiteY3" fmla="*/ 4485836 h 4490325"/>
              <a:gd name="connsiteX4" fmla="*/ 5301740 w 5586383"/>
              <a:gd name="connsiteY4" fmla="*/ 2355586 h 4490325"/>
              <a:gd name="connsiteX5" fmla="*/ 5181160 w 5586383"/>
              <a:gd name="connsiteY5" fmla="*/ 295673 h 4490325"/>
              <a:gd name="connsiteX6" fmla="*/ 2106364 w 5586383"/>
              <a:gd name="connsiteY6" fmla="*/ 165045 h 4490325"/>
              <a:gd name="connsiteX0" fmla="*/ 2376115 w 5589076"/>
              <a:gd name="connsiteY0" fmla="*/ 738955 h 4340754"/>
              <a:gd name="connsiteX1" fmla="*/ 165477 w 5589076"/>
              <a:gd name="connsiteY1" fmla="*/ 65716 h 4340754"/>
              <a:gd name="connsiteX2" fmla="*/ 466928 w 5589076"/>
              <a:gd name="connsiteY2" fmla="*/ 2688335 h 4340754"/>
              <a:gd name="connsiteX3" fmla="*/ 2908677 w 5589076"/>
              <a:gd name="connsiteY3" fmla="*/ 4336265 h 4340754"/>
              <a:gd name="connsiteX4" fmla="*/ 5320282 w 5589076"/>
              <a:gd name="connsiteY4" fmla="*/ 2206015 h 4340754"/>
              <a:gd name="connsiteX5" fmla="*/ 5199702 w 5589076"/>
              <a:gd name="connsiteY5" fmla="*/ 146102 h 4340754"/>
              <a:gd name="connsiteX6" fmla="*/ 2376115 w 5589076"/>
              <a:gd name="connsiteY6" fmla="*/ 738955 h 4340754"/>
              <a:gd name="connsiteX0" fmla="*/ 2376115 w 5589076"/>
              <a:gd name="connsiteY0" fmla="*/ 761104 h 4362903"/>
              <a:gd name="connsiteX1" fmla="*/ 165477 w 5589076"/>
              <a:gd name="connsiteY1" fmla="*/ 87865 h 4362903"/>
              <a:gd name="connsiteX2" fmla="*/ 466928 w 5589076"/>
              <a:gd name="connsiteY2" fmla="*/ 2710484 h 4362903"/>
              <a:gd name="connsiteX3" fmla="*/ 2908677 w 5589076"/>
              <a:gd name="connsiteY3" fmla="*/ 4358414 h 4362903"/>
              <a:gd name="connsiteX4" fmla="*/ 5320282 w 5589076"/>
              <a:gd name="connsiteY4" fmla="*/ 2228164 h 4362903"/>
              <a:gd name="connsiteX5" fmla="*/ 5199702 w 5589076"/>
              <a:gd name="connsiteY5" fmla="*/ 168251 h 4362903"/>
              <a:gd name="connsiteX6" fmla="*/ 2376115 w 5589076"/>
              <a:gd name="connsiteY6" fmla="*/ 761104 h 4362903"/>
              <a:gd name="connsiteX0" fmla="*/ 2376115 w 5401783"/>
              <a:gd name="connsiteY0" fmla="*/ 781503 h 4383302"/>
              <a:gd name="connsiteX1" fmla="*/ 165477 w 5401783"/>
              <a:gd name="connsiteY1" fmla="*/ 108264 h 4383302"/>
              <a:gd name="connsiteX2" fmla="*/ 466928 w 5401783"/>
              <a:gd name="connsiteY2" fmla="*/ 2730883 h 4383302"/>
              <a:gd name="connsiteX3" fmla="*/ 2908677 w 5401783"/>
              <a:gd name="connsiteY3" fmla="*/ 4378813 h 4383302"/>
              <a:gd name="connsiteX4" fmla="*/ 5320282 w 5401783"/>
              <a:gd name="connsiteY4" fmla="*/ 2248563 h 4383302"/>
              <a:gd name="connsiteX5" fmla="*/ 4154673 w 5401783"/>
              <a:gd name="connsiteY5" fmla="*/ 158505 h 4383302"/>
              <a:gd name="connsiteX6" fmla="*/ 2376115 w 5401783"/>
              <a:gd name="connsiteY6" fmla="*/ 781503 h 4383302"/>
              <a:gd name="connsiteX0" fmla="*/ 2311374 w 5397898"/>
              <a:gd name="connsiteY0" fmla="*/ 680769 h 4463438"/>
              <a:gd name="connsiteX1" fmla="*/ 161026 w 5397898"/>
              <a:gd name="connsiteY1" fmla="*/ 188400 h 4463438"/>
              <a:gd name="connsiteX2" fmla="*/ 462477 w 5397898"/>
              <a:gd name="connsiteY2" fmla="*/ 2811019 h 4463438"/>
              <a:gd name="connsiteX3" fmla="*/ 2904226 w 5397898"/>
              <a:gd name="connsiteY3" fmla="*/ 4458949 h 4463438"/>
              <a:gd name="connsiteX4" fmla="*/ 5315831 w 5397898"/>
              <a:gd name="connsiteY4" fmla="*/ 2328699 h 4463438"/>
              <a:gd name="connsiteX5" fmla="*/ 4150222 w 5397898"/>
              <a:gd name="connsiteY5" fmla="*/ 238641 h 4463438"/>
              <a:gd name="connsiteX6" fmla="*/ 2311374 w 5397898"/>
              <a:gd name="connsiteY6" fmla="*/ 680769 h 4463438"/>
              <a:gd name="connsiteX0" fmla="*/ 2311374 w 5397898"/>
              <a:gd name="connsiteY0" fmla="*/ 722896 h 4505565"/>
              <a:gd name="connsiteX1" fmla="*/ 161026 w 5397898"/>
              <a:gd name="connsiteY1" fmla="*/ 230527 h 4505565"/>
              <a:gd name="connsiteX2" fmla="*/ 462477 w 5397898"/>
              <a:gd name="connsiteY2" fmla="*/ 2853146 h 4505565"/>
              <a:gd name="connsiteX3" fmla="*/ 2904226 w 5397898"/>
              <a:gd name="connsiteY3" fmla="*/ 4501076 h 4505565"/>
              <a:gd name="connsiteX4" fmla="*/ 5315831 w 5397898"/>
              <a:gd name="connsiteY4" fmla="*/ 2370826 h 4505565"/>
              <a:gd name="connsiteX5" fmla="*/ 4150222 w 5397898"/>
              <a:gd name="connsiteY5" fmla="*/ 280768 h 4505565"/>
              <a:gd name="connsiteX6" fmla="*/ 2311374 w 5397898"/>
              <a:gd name="connsiteY6" fmla="*/ 722896 h 4505565"/>
              <a:gd name="connsiteX0" fmla="*/ 2311374 w 5399746"/>
              <a:gd name="connsiteY0" fmla="*/ 733622 h 4516291"/>
              <a:gd name="connsiteX1" fmla="*/ 161026 w 5399746"/>
              <a:gd name="connsiteY1" fmla="*/ 241253 h 4516291"/>
              <a:gd name="connsiteX2" fmla="*/ 462477 w 5399746"/>
              <a:gd name="connsiteY2" fmla="*/ 2863872 h 4516291"/>
              <a:gd name="connsiteX3" fmla="*/ 2904226 w 5399746"/>
              <a:gd name="connsiteY3" fmla="*/ 4511802 h 4516291"/>
              <a:gd name="connsiteX4" fmla="*/ 5315831 w 5399746"/>
              <a:gd name="connsiteY4" fmla="*/ 2381552 h 4516291"/>
              <a:gd name="connsiteX5" fmla="*/ 4180367 w 5399746"/>
              <a:gd name="connsiteY5" fmla="*/ 271397 h 4516291"/>
              <a:gd name="connsiteX6" fmla="*/ 2311374 w 5399746"/>
              <a:gd name="connsiteY6" fmla="*/ 733622 h 4516291"/>
              <a:gd name="connsiteX0" fmla="*/ 2311374 w 5315831"/>
              <a:gd name="connsiteY0" fmla="*/ 615437 h 4398106"/>
              <a:gd name="connsiteX1" fmla="*/ 161026 w 5315831"/>
              <a:gd name="connsiteY1" fmla="*/ 123068 h 4398106"/>
              <a:gd name="connsiteX2" fmla="*/ 462477 w 5315831"/>
              <a:gd name="connsiteY2" fmla="*/ 2745687 h 4398106"/>
              <a:gd name="connsiteX3" fmla="*/ 2904226 w 5315831"/>
              <a:gd name="connsiteY3" fmla="*/ 4393617 h 4398106"/>
              <a:gd name="connsiteX4" fmla="*/ 5315831 w 5315831"/>
              <a:gd name="connsiteY4" fmla="*/ 2263367 h 4398106"/>
              <a:gd name="connsiteX5" fmla="*/ 2311374 w 5315831"/>
              <a:gd name="connsiteY5" fmla="*/ 615437 h 4398106"/>
              <a:gd name="connsiteX0" fmla="*/ 2311374 w 4552156"/>
              <a:gd name="connsiteY0" fmla="*/ 615437 h 4412201"/>
              <a:gd name="connsiteX1" fmla="*/ 161026 w 4552156"/>
              <a:gd name="connsiteY1" fmla="*/ 123068 h 4412201"/>
              <a:gd name="connsiteX2" fmla="*/ 462477 w 4552156"/>
              <a:gd name="connsiteY2" fmla="*/ 2745687 h 4412201"/>
              <a:gd name="connsiteX3" fmla="*/ 2904226 w 4552156"/>
              <a:gd name="connsiteY3" fmla="*/ 4393617 h 4412201"/>
              <a:gd name="connsiteX4" fmla="*/ 4552156 w 4552156"/>
              <a:gd name="connsiteY4" fmla="*/ 1690611 h 4412201"/>
              <a:gd name="connsiteX5" fmla="*/ 2311374 w 4552156"/>
              <a:gd name="connsiteY5" fmla="*/ 615437 h 4412201"/>
              <a:gd name="connsiteX0" fmla="*/ 2311374 w 4552229"/>
              <a:gd name="connsiteY0" fmla="*/ 615437 h 4412201"/>
              <a:gd name="connsiteX1" fmla="*/ 161026 w 4552229"/>
              <a:gd name="connsiteY1" fmla="*/ 123068 h 4412201"/>
              <a:gd name="connsiteX2" fmla="*/ 462477 w 4552229"/>
              <a:gd name="connsiteY2" fmla="*/ 2745687 h 4412201"/>
              <a:gd name="connsiteX3" fmla="*/ 2904226 w 4552229"/>
              <a:gd name="connsiteY3" fmla="*/ 4393617 h 4412201"/>
              <a:gd name="connsiteX4" fmla="*/ 4552156 w 4552229"/>
              <a:gd name="connsiteY4" fmla="*/ 1690611 h 4412201"/>
              <a:gd name="connsiteX5" fmla="*/ 2311374 w 4552229"/>
              <a:gd name="connsiteY5" fmla="*/ 615437 h 4412201"/>
              <a:gd name="connsiteX0" fmla="*/ 2311374 w 4552225"/>
              <a:gd name="connsiteY0" fmla="*/ 754389 h 4551153"/>
              <a:gd name="connsiteX1" fmla="*/ 161026 w 4552225"/>
              <a:gd name="connsiteY1" fmla="*/ 262020 h 4551153"/>
              <a:gd name="connsiteX2" fmla="*/ 462477 w 4552225"/>
              <a:gd name="connsiteY2" fmla="*/ 2884639 h 4551153"/>
              <a:gd name="connsiteX3" fmla="*/ 2904226 w 4552225"/>
              <a:gd name="connsiteY3" fmla="*/ 4532569 h 4551153"/>
              <a:gd name="connsiteX4" fmla="*/ 4552156 w 4552225"/>
              <a:gd name="connsiteY4" fmla="*/ 1829563 h 4551153"/>
              <a:gd name="connsiteX5" fmla="*/ 2311374 w 4552225"/>
              <a:gd name="connsiteY5" fmla="*/ 754389 h 4551153"/>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532130"/>
              <a:gd name="connsiteY0" fmla="*/ 799290 h 4599910"/>
              <a:gd name="connsiteX1" fmla="*/ 161026 w 4532130"/>
              <a:gd name="connsiteY1" fmla="*/ 306921 h 4599910"/>
              <a:gd name="connsiteX2" fmla="*/ 462477 w 4532130"/>
              <a:gd name="connsiteY2" fmla="*/ 2929540 h 4599910"/>
              <a:gd name="connsiteX3" fmla="*/ 2904226 w 4532130"/>
              <a:gd name="connsiteY3" fmla="*/ 4577470 h 4599910"/>
              <a:gd name="connsiteX4" fmla="*/ 4532060 w 4532130"/>
              <a:gd name="connsiteY4" fmla="*/ 1753883 h 4599910"/>
              <a:gd name="connsiteX5" fmla="*/ 2311374 w 4532130"/>
              <a:gd name="connsiteY5" fmla="*/ 799290 h 4599910"/>
              <a:gd name="connsiteX0" fmla="*/ 2311374 w 4533917"/>
              <a:gd name="connsiteY0" fmla="*/ 759589 h 4560209"/>
              <a:gd name="connsiteX1" fmla="*/ 161026 w 4533917"/>
              <a:gd name="connsiteY1" fmla="*/ 267220 h 4560209"/>
              <a:gd name="connsiteX2" fmla="*/ 462477 w 4533917"/>
              <a:gd name="connsiteY2" fmla="*/ 2889839 h 4560209"/>
              <a:gd name="connsiteX3" fmla="*/ 2904226 w 4533917"/>
              <a:gd name="connsiteY3" fmla="*/ 4537769 h 4560209"/>
              <a:gd name="connsiteX4" fmla="*/ 4532060 w 4533917"/>
              <a:gd name="connsiteY4" fmla="*/ 1714182 h 4560209"/>
              <a:gd name="connsiteX5" fmla="*/ 2311374 w 4533917"/>
              <a:gd name="connsiteY5" fmla="*/ 759589 h 4560209"/>
              <a:gd name="connsiteX0" fmla="*/ 2311374 w 4537823"/>
              <a:gd name="connsiteY0" fmla="*/ 735962 h 4536582"/>
              <a:gd name="connsiteX1" fmla="*/ 161026 w 4537823"/>
              <a:gd name="connsiteY1" fmla="*/ 243593 h 4536582"/>
              <a:gd name="connsiteX2" fmla="*/ 462477 w 4537823"/>
              <a:gd name="connsiteY2" fmla="*/ 2866212 h 4536582"/>
              <a:gd name="connsiteX3" fmla="*/ 2904226 w 4537823"/>
              <a:gd name="connsiteY3" fmla="*/ 4514142 h 4536582"/>
              <a:gd name="connsiteX4" fmla="*/ 4532060 w 4537823"/>
              <a:gd name="connsiteY4" fmla="*/ 1690555 h 4536582"/>
              <a:gd name="connsiteX5" fmla="*/ 2311374 w 4537823"/>
              <a:gd name="connsiteY5" fmla="*/ 735962 h 4536582"/>
              <a:gd name="connsiteX0" fmla="*/ 1986928 w 4213377"/>
              <a:gd name="connsiteY0" fmla="*/ 735962 h 4535297"/>
              <a:gd name="connsiteX1" fmla="*/ 484280 w 4213377"/>
              <a:gd name="connsiteY1" fmla="*/ 731273 h 4535297"/>
              <a:gd name="connsiteX2" fmla="*/ 138031 w 4213377"/>
              <a:gd name="connsiteY2" fmla="*/ 2866212 h 4535297"/>
              <a:gd name="connsiteX3" fmla="*/ 2579780 w 4213377"/>
              <a:gd name="connsiteY3" fmla="*/ 4514142 h 4535297"/>
              <a:gd name="connsiteX4" fmla="*/ 4207614 w 4213377"/>
              <a:gd name="connsiteY4" fmla="*/ 1690555 h 4535297"/>
              <a:gd name="connsiteX5" fmla="*/ 1986928 w 4213377"/>
              <a:gd name="connsiteY5" fmla="*/ 735962 h 4535297"/>
              <a:gd name="connsiteX0" fmla="*/ 1854345 w 4080794"/>
              <a:gd name="connsiteY0" fmla="*/ 735962 h 4535297"/>
              <a:gd name="connsiteX1" fmla="*/ 5448 w 4080794"/>
              <a:gd name="connsiteY1" fmla="*/ 2866212 h 4535297"/>
              <a:gd name="connsiteX2" fmla="*/ 2447197 w 4080794"/>
              <a:gd name="connsiteY2" fmla="*/ 4514142 h 4535297"/>
              <a:gd name="connsiteX3" fmla="*/ 4075031 w 4080794"/>
              <a:gd name="connsiteY3" fmla="*/ 1690555 h 4535297"/>
              <a:gd name="connsiteX4" fmla="*/ 1854345 w 4080794"/>
              <a:gd name="connsiteY4" fmla="*/ 735962 h 4535297"/>
              <a:gd name="connsiteX0" fmla="*/ 2013788 w 4240237"/>
              <a:gd name="connsiteY0" fmla="*/ 735962 h 4514940"/>
              <a:gd name="connsiteX1" fmla="*/ 4871 w 4240237"/>
              <a:gd name="connsiteY1" fmla="*/ 1967052 h 4514940"/>
              <a:gd name="connsiteX2" fmla="*/ 2606640 w 4240237"/>
              <a:gd name="connsiteY2" fmla="*/ 4514142 h 4514940"/>
              <a:gd name="connsiteX3" fmla="*/ 4234474 w 4240237"/>
              <a:gd name="connsiteY3" fmla="*/ 1690555 h 4514940"/>
              <a:gd name="connsiteX4" fmla="*/ 2013788 w 4240237"/>
              <a:gd name="connsiteY4" fmla="*/ 735962 h 4514940"/>
              <a:gd name="connsiteX0" fmla="*/ 2056146 w 4282595"/>
              <a:gd name="connsiteY0" fmla="*/ 735962 h 4514940"/>
              <a:gd name="connsiteX1" fmla="*/ 47229 w 4282595"/>
              <a:gd name="connsiteY1" fmla="*/ 1967052 h 4514940"/>
              <a:gd name="connsiteX2" fmla="*/ 2648998 w 4282595"/>
              <a:gd name="connsiteY2" fmla="*/ 4514142 h 4514940"/>
              <a:gd name="connsiteX3" fmla="*/ 4276832 w 4282595"/>
              <a:gd name="connsiteY3" fmla="*/ 1690555 h 4514940"/>
              <a:gd name="connsiteX4" fmla="*/ 2056146 w 4282595"/>
              <a:gd name="connsiteY4" fmla="*/ 735962 h 4514940"/>
              <a:gd name="connsiteX0" fmla="*/ 2080444 w 4306893"/>
              <a:gd name="connsiteY0" fmla="*/ 735962 h 4514940"/>
              <a:gd name="connsiteX1" fmla="*/ 71527 w 4306893"/>
              <a:gd name="connsiteY1" fmla="*/ 1967052 h 4514940"/>
              <a:gd name="connsiteX2" fmla="*/ 2673296 w 4306893"/>
              <a:gd name="connsiteY2" fmla="*/ 4514142 h 4514940"/>
              <a:gd name="connsiteX3" fmla="*/ 4301130 w 4306893"/>
              <a:gd name="connsiteY3" fmla="*/ 1690555 h 4514940"/>
              <a:gd name="connsiteX4" fmla="*/ 2080444 w 4306893"/>
              <a:gd name="connsiteY4" fmla="*/ 735962 h 4514940"/>
              <a:gd name="connsiteX0" fmla="*/ 2099821 w 4326270"/>
              <a:gd name="connsiteY0" fmla="*/ 735962 h 4515062"/>
              <a:gd name="connsiteX1" fmla="*/ 90904 w 4326270"/>
              <a:gd name="connsiteY1" fmla="*/ 1967052 h 4515062"/>
              <a:gd name="connsiteX2" fmla="*/ 2692673 w 4326270"/>
              <a:gd name="connsiteY2" fmla="*/ 4514142 h 4515062"/>
              <a:gd name="connsiteX3" fmla="*/ 4320507 w 4326270"/>
              <a:gd name="connsiteY3" fmla="*/ 1690555 h 4515062"/>
              <a:gd name="connsiteX4" fmla="*/ 2099821 w 4326270"/>
              <a:gd name="connsiteY4" fmla="*/ 735962 h 4515062"/>
              <a:gd name="connsiteX0" fmla="*/ 2016541 w 4242990"/>
              <a:gd name="connsiteY0" fmla="*/ 735962 h 4514875"/>
              <a:gd name="connsiteX1" fmla="*/ 7624 w 4242990"/>
              <a:gd name="connsiteY1" fmla="*/ 1967052 h 4514875"/>
              <a:gd name="connsiteX2" fmla="*/ 2609393 w 4242990"/>
              <a:gd name="connsiteY2" fmla="*/ 4514142 h 4514875"/>
              <a:gd name="connsiteX3" fmla="*/ 4237227 w 4242990"/>
              <a:gd name="connsiteY3" fmla="*/ 1690555 h 4514875"/>
              <a:gd name="connsiteX4" fmla="*/ 2016541 w 4242990"/>
              <a:gd name="connsiteY4" fmla="*/ 735962 h 4514875"/>
              <a:gd name="connsiteX0" fmla="*/ 1873360 w 4099809"/>
              <a:gd name="connsiteY0" fmla="*/ 735962 h 4516878"/>
              <a:gd name="connsiteX1" fmla="*/ 9223 w 4099809"/>
              <a:gd name="connsiteY1" fmla="*/ 2203272 h 4516878"/>
              <a:gd name="connsiteX2" fmla="*/ 2466212 w 4099809"/>
              <a:gd name="connsiteY2" fmla="*/ 4514142 h 4516878"/>
              <a:gd name="connsiteX3" fmla="*/ 4094046 w 4099809"/>
              <a:gd name="connsiteY3" fmla="*/ 1690555 h 4516878"/>
              <a:gd name="connsiteX4" fmla="*/ 1873360 w 4099809"/>
              <a:gd name="connsiteY4" fmla="*/ 735962 h 4516878"/>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4142"/>
              <a:gd name="connsiteX1" fmla="*/ 103315 w 4193901"/>
              <a:gd name="connsiteY1" fmla="*/ 2203272 h 4514142"/>
              <a:gd name="connsiteX2" fmla="*/ 2560304 w 4193901"/>
              <a:gd name="connsiteY2" fmla="*/ 4514142 h 4514142"/>
              <a:gd name="connsiteX3" fmla="*/ 4188138 w 4193901"/>
              <a:gd name="connsiteY3" fmla="*/ 1690555 h 4514142"/>
              <a:gd name="connsiteX4" fmla="*/ 1967452 w 4193901"/>
              <a:gd name="connsiteY4" fmla="*/ 735962 h 4514142"/>
              <a:gd name="connsiteX0" fmla="*/ 1869433 w 4092693"/>
              <a:gd name="connsiteY0" fmla="*/ 441183 h 3800263"/>
              <a:gd name="connsiteX1" fmla="*/ 5296 w 4092693"/>
              <a:gd name="connsiteY1" fmla="*/ 1908493 h 3800263"/>
              <a:gd name="connsiteX2" fmla="*/ 2264165 w 4092693"/>
              <a:gd name="connsiteY2" fmla="*/ 3800263 h 3800263"/>
              <a:gd name="connsiteX3" fmla="*/ 4090119 w 4092693"/>
              <a:gd name="connsiteY3" fmla="*/ 1395776 h 3800263"/>
              <a:gd name="connsiteX4" fmla="*/ 1869433 w 4092693"/>
              <a:gd name="connsiteY4" fmla="*/ 441183 h 3800263"/>
              <a:gd name="connsiteX0" fmla="*/ 1869433 w 4092590"/>
              <a:gd name="connsiteY0" fmla="*/ 441183 h 3800263"/>
              <a:gd name="connsiteX1" fmla="*/ 5296 w 4092590"/>
              <a:gd name="connsiteY1" fmla="*/ 1908493 h 3800263"/>
              <a:gd name="connsiteX2" fmla="*/ 2264165 w 4092590"/>
              <a:gd name="connsiteY2" fmla="*/ 3800263 h 3800263"/>
              <a:gd name="connsiteX3" fmla="*/ 4090119 w 4092590"/>
              <a:gd name="connsiteY3" fmla="*/ 1395776 h 3800263"/>
              <a:gd name="connsiteX4" fmla="*/ 1869433 w 4092590"/>
              <a:gd name="connsiteY4" fmla="*/ 441183 h 3800263"/>
              <a:gd name="connsiteX0" fmla="*/ 1869616 w 4092880"/>
              <a:gd name="connsiteY0" fmla="*/ 437349 h 3644029"/>
              <a:gd name="connsiteX1" fmla="*/ 5479 w 4092880"/>
              <a:gd name="connsiteY1" fmla="*/ 1904659 h 3644029"/>
              <a:gd name="connsiteX2" fmla="*/ 2271968 w 4092880"/>
              <a:gd name="connsiteY2" fmla="*/ 3644029 h 3644029"/>
              <a:gd name="connsiteX3" fmla="*/ 4090302 w 4092880"/>
              <a:gd name="connsiteY3" fmla="*/ 1391942 h 3644029"/>
              <a:gd name="connsiteX4" fmla="*/ 1869616 w 4092880"/>
              <a:gd name="connsiteY4" fmla="*/ 437349 h 3644029"/>
              <a:gd name="connsiteX0" fmla="*/ 1944006 w 4167270"/>
              <a:gd name="connsiteY0" fmla="*/ 437349 h 3644029"/>
              <a:gd name="connsiteX1" fmla="*/ 79869 w 4167270"/>
              <a:gd name="connsiteY1" fmla="*/ 1904659 h 3644029"/>
              <a:gd name="connsiteX2" fmla="*/ 2346358 w 4167270"/>
              <a:gd name="connsiteY2" fmla="*/ 3644029 h 3644029"/>
              <a:gd name="connsiteX3" fmla="*/ 4164692 w 4167270"/>
              <a:gd name="connsiteY3" fmla="*/ 1391942 h 3644029"/>
              <a:gd name="connsiteX4" fmla="*/ 1944006 w 4167270"/>
              <a:gd name="connsiteY4" fmla="*/ 437349 h 3644029"/>
              <a:gd name="connsiteX0" fmla="*/ 1936502 w 4159766"/>
              <a:gd name="connsiteY0" fmla="*/ 437349 h 3644029"/>
              <a:gd name="connsiteX1" fmla="*/ 72365 w 4159766"/>
              <a:gd name="connsiteY1" fmla="*/ 1904659 h 3644029"/>
              <a:gd name="connsiteX2" fmla="*/ 2338854 w 4159766"/>
              <a:gd name="connsiteY2" fmla="*/ 3644029 h 3644029"/>
              <a:gd name="connsiteX3" fmla="*/ 4157188 w 4159766"/>
              <a:gd name="connsiteY3" fmla="*/ 1391942 h 3644029"/>
              <a:gd name="connsiteX4" fmla="*/ 1936502 w 4159766"/>
              <a:gd name="connsiteY4" fmla="*/ 437349 h 3644029"/>
              <a:gd name="connsiteX0" fmla="*/ 1956839 w 4180103"/>
              <a:gd name="connsiteY0" fmla="*/ 437349 h 3644029"/>
              <a:gd name="connsiteX1" fmla="*/ 92702 w 4180103"/>
              <a:gd name="connsiteY1" fmla="*/ 1904659 h 3644029"/>
              <a:gd name="connsiteX2" fmla="*/ 2359191 w 4180103"/>
              <a:gd name="connsiteY2" fmla="*/ 3644029 h 3644029"/>
              <a:gd name="connsiteX3" fmla="*/ 4177525 w 4180103"/>
              <a:gd name="connsiteY3" fmla="*/ 1391942 h 3644029"/>
              <a:gd name="connsiteX4" fmla="*/ 1956839 w 4180103"/>
              <a:gd name="connsiteY4" fmla="*/ 437349 h 3644029"/>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980592 w 4188432"/>
              <a:gd name="connsiteY0" fmla="*/ 435187 h 3657107"/>
              <a:gd name="connsiteX1" fmla="*/ 101215 w 4188432"/>
              <a:gd name="connsiteY1" fmla="*/ 1917737 h 3657107"/>
              <a:gd name="connsiteX2" fmla="*/ 2367704 w 4188432"/>
              <a:gd name="connsiteY2" fmla="*/ 3657107 h 3657107"/>
              <a:gd name="connsiteX3" fmla="*/ 4186038 w 4188432"/>
              <a:gd name="connsiteY3" fmla="*/ 1405020 h 3657107"/>
              <a:gd name="connsiteX4" fmla="*/ 1980592 w 4188432"/>
              <a:gd name="connsiteY4" fmla="*/ 435187 h 365710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32893"/>
              <a:gd name="connsiteY0" fmla="*/ 702761 h 3924681"/>
              <a:gd name="connsiteX1" fmla="*/ 101215 w 4232893"/>
              <a:gd name="connsiteY1" fmla="*/ 2185311 h 3924681"/>
              <a:gd name="connsiteX2" fmla="*/ 2367704 w 4232893"/>
              <a:gd name="connsiteY2" fmla="*/ 3924681 h 3924681"/>
              <a:gd name="connsiteX3" fmla="*/ 4201278 w 4232893"/>
              <a:gd name="connsiteY3" fmla="*/ 1718314 h 3924681"/>
              <a:gd name="connsiteX4" fmla="*/ 1980592 w 4232893"/>
              <a:gd name="connsiteY4" fmla="*/ 702761 h 3924681"/>
              <a:gd name="connsiteX0" fmla="*/ 1866302 w 4118603"/>
              <a:gd name="connsiteY0" fmla="*/ 702761 h 3924681"/>
              <a:gd name="connsiteX1" fmla="*/ 111117 w 4118603"/>
              <a:gd name="connsiteY1" fmla="*/ 2123215 h 3924681"/>
              <a:gd name="connsiteX2" fmla="*/ 2253414 w 4118603"/>
              <a:gd name="connsiteY2" fmla="*/ 3924681 h 3924681"/>
              <a:gd name="connsiteX3" fmla="*/ 4086988 w 4118603"/>
              <a:gd name="connsiteY3" fmla="*/ 1718314 h 3924681"/>
              <a:gd name="connsiteX4" fmla="*/ 1866302 w 4118603"/>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45571"/>
              <a:gd name="connsiteY0" fmla="*/ 687203 h 3909123"/>
              <a:gd name="connsiteX1" fmla="*/ 145819 w 4145571"/>
              <a:gd name="connsiteY1" fmla="*/ 2107657 h 3909123"/>
              <a:gd name="connsiteX2" fmla="*/ 2288116 w 4145571"/>
              <a:gd name="connsiteY2" fmla="*/ 3909123 h 3909123"/>
              <a:gd name="connsiteX3" fmla="*/ 4113829 w 4145571"/>
              <a:gd name="connsiteY3" fmla="*/ 1749918 h 3909123"/>
              <a:gd name="connsiteX4" fmla="*/ 1901004 w 4145571"/>
              <a:gd name="connsiteY4" fmla="*/ 687203 h 3909123"/>
              <a:gd name="connsiteX0" fmla="*/ 1857336 w 4101903"/>
              <a:gd name="connsiteY0" fmla="*/ 687203 h 3909123"/>
              <a:gd name="connsiteX1" fmla="*/ 102151 w 4101903"/>
              <a:gd name="connsiteY1" fmla="*/ 2107657 h 3909123"/>
              <a:gd name="connsiteX2" fmla="*/ 2244448 w 4101903"/>
              <a:gd name="connsiteY2" fmla="*/ 3909123 h 3909123"/>
              <a:gd name="connsiteX3" fmla="*/ 4070161 w 4101903"/>
              <a:gd name="connsiteY3" fmla="*/ 1749918 h 3909123"/>
              <a:gd name="connsiteX4" fmla="*/ 1857336 w 4101903"/>
              <a:gd name="connsiteY4" fmla="*/ 687203 h 3909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03" h="3909123">
                <a:moveTo>
                  <a:pt x="1857336" y="687203"/>
                </a:moveTo>
                <a:cubicBezTo>
                  <a:pt x="470412" y="-61734"/>
                  <a:pt x="-288129" y="1302027"/>
                  <a:pt x="102151" y="2107657"/>
                </a:cubicBezTo>
                <a:cubicBezTo>
                  <a:pt x="492431" y="2913287"/>
                  <a:pt x="1258844" y="3384976"/>
                  <a:pt x="2244448" y="3909123"/>
                </a:cubicBezTo>
                <a:cubicBezTo>
                  <a:pt x="2871912" y="3503630"/>
                  <a:pt x="3697893" y="2964102"/>
                  <a:pt x="4070161" y="1749918"/>
                </a:cubicBezTo>
                <a:cubicBezTo>
                  <a:pt x="4356162" y="-112949"/>
                  <a:pt x="2636084" y="-523624"/>
                  <a:pt x="1857336" y="687203"/>
                </a:cubicBezTo>
                <a:close/>
              </a:path>
            </a:pathLst>
          </a:custGeom>
          <a:solidFill>
            <a:schemeClr val="accent1">
              <a:alpha val="87000"/>
            </a:schemeClr>
          </a:solidFill>
          <a:ln w="12700" cap="flat" cmpd="sng" algn="ctr">
            <a:noFill/>
            <a:prstDash val="solid"/>
            <a:miter lim="800000"/>
          </a:ln>
          <a:effectLst>
            <a:innerShdw blurRad="76200" dist="48260" dir="13499985">
              <a:schemeClr val="accent2">
                <a:lumMod val="5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dirty="0"/>
          </a:p>
        </p:txBody>
      </p:sp>
      <p:pic>
        <p:nvPicPr>
          <p:cNvPr id="17" name="图片 16" descr="形状&#10;&#10;描述已自动生成">
            <a:extLst>
              <a:ext uri="{FF2B5EF4-FFF2-40B4-BE49-F238E27FC236}">
                <a16:creationId xmlns:a16="http://schemas.microsoft.com/office/drawing/2014/main" id="{5247B1B6-77B6-1450-6CC1-A38C4B04678F}"/>
              </a:ext>
            </a:extLst>
          </p:cNvPr>
          <p:cNvPicPr>
            <a:picLocks noChangeAspect="1"/>
          </p:cNvPicPr>
          <p:nvPr userDrawn="1"/>
        </p:nvPicPr>
        <p:blipFill>
          <a:blip r:embed="rId9">
            <a:alphaModFix/>
            <a:extLst>
              <a:ext uri="{BEBA8EAE-BF5A-486C-A8C5-ECC9F3942E4B}">
                <a14:imgProps xmlns:a14="http://schemas.microsoft.com/office/drawing/2010/main">
                  <a14:imgLayer r:embed="rId10">
                    <a14:imgEffect>
                      <a14:artisticBlur/>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698877" y="1038507"/>
            <a:ext cx="1729947" cy="1729947"/>
          </a:xfrm>
          <a:prstGeom prst="rect">
            <a:avLst/>
          </a:prstGeom>
        </p:spPr>
      </p:pic>
    </p:spTree>
    <p:extLst>
      <p:ext uri="{BB962C8B-B14F-4D97-AF65-F5344CB8AC3E}">
        <p14:creationId xmlns:p14="http://schemas.microsoft.com/office/powerpoint/2010/main" val="385455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副标题页">
    <p:bg>
      <p:bgPr>
        <a:gradFill>
          <a:gsLst>
            <a:gs pos="52000">
              <a:srgbClr val="EED4D4">
                <a:alpha val="57000"/>
              </a:srgbClr>
            </a:gs>
            <a:gs pos="0">
              <a:srgbClr val="EFD7D7"/>
            </a:gs>
            <a:gs pos="100000">
              <a:schemeClr val="accent3"/>
            </a:gs>
          </a:gsLst>
          <a:lin ang="5400000" scaled="1"/>
        </a:gradFill>
        <a:effectLst/>
      </p:bgPr>
    </p:bg>
    <p:spTree>
      <p:nvGrpSpPr>
        <p:cNvPr id="1" name=""/>
        <p:cNvGrpSpPr/>
        <p:nvPr/>
      </p:nvGrpSpPr>
      <p:grpSpPr>
        <a:xfrm>
          <a:off x="0" y="0"/>
          <a:ext cx="0" cy="0"/>
          <a:chOff x="0" y="0"/>
          <a:chExt cx="0" cy="0"/>
        </a:xfrm>
      </p:grpSpPr>
      <p:pic>
        <p:nvPicPr>
          <p:cNvPr id="2" name="图片 1" descr="形状&#10;&#10;描述已自动生成">
            <a:extLst>
              <a:ext uri="{FF2B5EF4-FFF2-40B4-BE49-F238E27FC236}">
                <a16:creationId xmlns:a16="http://schemas.microsoft.com/office/drawing/2014/main" id="{547B9997-4826-7ECC-C8A6-57DB0F5AF7F3}"/>
              </a:ext>
            </a:extLst>
          </p:cNvPr>
          <p:cNvPicPr>
            <a:picLocks noChangeAspect="1"/>
          </p:cNvPicPr>
          <p:nvPr userDrawn="1"/>
        </p:nvPicPr>
        <p:blipFill>
          <a:blip r:embed="rId12">
            <a:alphaModFix amt="34000"/>
            <a:extLst>
              <a:ext uri="{BEBA8EAE-BF5A-486C-A8C5-ECC9F3942E4B}">
                <a14:imgProps xmlns:a14="http://schemas.microsoft.com/office/drawing/2010/main">
                  <a14:imgLayer r:embed="rId13">
                    <a14:imgEffect>
                      <a14:artisticBlur/>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449027" y="1882188"/>
            <a:ext cx="3434629" cy="3434629"/>
          </a:xfrm>
          <a:prstGeom prst="rect">
            <a:avLst/>
          </a:prstGeom>
          <a:effectLst>
            <a:softEdge rad="0"/>
          </a:effectLst>
        </p:spPr>
      </p:pic>
      <p:pic>
        <p:nvPicPr>
          <p:cNvPr id="3" name="图片 2" descr="形状&#10;&#10;描述已自动生成">
            <a:extLst>
              <a:ext uri="{FF2B5EF4-FFF2-40B4-BE49-F238E27FC236}">
                <a16:creationId xmlns:a16="http://schemas.microsoft.com/office/drawing/2014/main" id="{3213C995-3B52-E0E6-9D8D-24A4DE48DF44}"/>
              </a:ext>
            </a:extLst>
          </p:cNvPr>
          <p:cNvPicPr>
            <a:picLocks noChangeAspect="1"/>
          </p:cNvPicPr>
          <p:nvPr userDrawn="1"/>
        </p:nvPicPr>
        <p:blipFill>
          <a:blip r:embed="rId14">
            <a:alphaModFix amt="31000"/>
            <a:extLst>
              <a:ext uri="{BEBA8EAE-BF5A-486C-A8C5-ECC9F3942E4B}">
                <a14:imgProps xmlns:a14="http://schemas.microsoft.com/office/drawing/2010/main">
                  <a14:imgLayer r:embed="rId15">
                    <a14:imgEffect>
                      <a14:artisticBlur/>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37558" y="4629411"/>
            <a:ext cx="2301970" cy="2301970"/>
          </a:xfrm>
          <a:prstGeom prst="rect">
            <a:avLst/>
          </a:prstGeom>
        </p:spPr>
      </p:pic>
      <p:pic>
        <p:nvPicPr>
          <p:cNvPr id="4" name="图片 3">
            <a:extLst>
              <a:ext uri="{FF2B5EF4-FFF2-40B4-BE49-F238E27FC236}">
                <a16:creationId xmlns:a16="http://schemas.microsoft.com/office/drawing/2014/main" id="{1B9C912B-142B-9F77-5D5C-53B0A5452C85}"/>
              </a:ext>
            </a:extLst>
          </p:cNvPr>
          <p:cNvPicPr>
            <a:picLocks noChangeAspect="1"/>
          </p:cNvPicPr>
          <p:nvPr userDrawn="1"/>
        </p:nvPicPr>
        <p:blipFill>
          <a:blip r:embed="rId16">
            <a:alphaModFix amt="40000"/>
            <a:extLst>
              <a:ext uri="{BEBA8EAE-BF5A-486C-A8C5-ECC9F3942E4B}">
                <a14:imgProps xmlns:a14="http://schemas.microsoft.com/office/drawing/2010/main">
                  <a14:imgLayer r:embed="rId17">
                    <a14:imgEffect>
                      <a14:artisticBlur/>
                    </a14:imgEffect>
                  </a14:imgLayer>
                </a14:imgProps>
              </a:ext>
            </a:extLst>
          </a:blip>
          <a:stretch>
            <a:fillRect/>
          </a:stretch>
        </p:blipFill>
        <p:spPr>
          <a:xfrm>
            <a:off x="-32739" y="32069"/>
            <a:ext cx="2138564" cy="2132141"/>
          </a:xfrm>
          <a:prstGeom prst="rect">
            <a:avLst/>
          </a:prstGeom>
          <a:effectLst>
            <a:softEdge rad="50800"/>
          </a:effectLst>
        </p:spPr>
      </p:pic>
      <p:pic>
        <p:nvPicPr>
          <p:cNvPr id="5" name="图片 4" descr="形状&#10;&#10;描述已自动生成">
            <a:extLst>
              <a:ext uri="{FF2B5EF4-FFF2-40B4-BE49-F238E27FC236}">
                <a16:creationId xmlns:a16="http://schemas.microsoft.com/office/drawing/2014/main" id="{DD240F53-3CA5-FBCC-6D39-AA42D8399B88}"/>
              </a:ext>
            </a:extLst>
          </p:cNvPr>
          <p:cNvPicPr>
            <a:picLocks noChangeAspect="1"/>
          </p:cNvPicPr>
          <p:nvPr userDrawn="1"/>
        </p:nvPicPr>
        <p:blipFill>
          <a:blip r:embed="rId14">
            <a:alphaModFix amt="29000"/>
            <a:extLst>
              <a:ext uri="{BEBA8EAE-BF5A-486C-A8C5-ECC9F3942E4B}">
                <a14:imgProps xmlns:a14="http://schemas.microsoft.com/office/drawing/2010/main">
                  <a14:imgLayer r:embed="rId15">
                    <a14:imgEffect>
                      <a14:artisticBlur/>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82488" y="4695927"/>
            <a:ext cx="1868069" cy="1868069"/>
          </a:xfrm>
          <a:prstGeom prst="rect">
            <a:avLst/>
          </a:prstGeom>
        </p:spPr>
      </p:pic>
      <p:pic>
        <p:nvPicPr>
          <p:cNvPr id="6" name="图片 5">
            <a:extLst>
              <a:ext uri="{FF2B5EF4-FFF2-40B4-BE49-F238E27FC236}">
                <a16:creationId xmlns:a16="http://schemas.microsoft.com/office/drawing/2014/main" id="{63DBF169-7236-AC27-4754-B2E4EF15B0AE}"/>
              </a:ext>
            </a:extLst>
          </p:cNvPr>
          <p:cNvPicPr>
            <a:picLocks noChangeAspect="1"/>
          </p:cNvPicPr>
          <p:nvPr userDrawn="1"/>
        </p:nvPicPr>
        <p:blipFill>
          <a:blip r:embed="rId16">
            <a:alphaModFix amt="41000"/>
            <a:extLst>
              <a:ext uri="{BEBA8EAE-BF5A-486C-A8C5-ECC9F3942E4B}">
                <a14:imgProps xmlns:a14="http://schemas.microsoft.com/office/drawing/2010/main">
                  <a14:imgLayer r:embed="rId17">
                    <a14:imgEffect>
                      <a14:artisticBlur/>
                    </a14:imgEffect>
                  </a14:imgLayer>
                </a14:imgProps>
              </a:ext>
            </a:extLst>
          </a:blip>
          <a:stretch>
            <a:fillRect/>
          </a:stretch>
        </p:blipFill>
        <p:spPr>
          <a:xfrm>
            <a:off x="6728747" y="3529224"/>
            <a:ext cx="2498275" cy="2490772"/>
          </a:xfrm>
          <a:prstGeom prst="rect">
            <a:avLst/>
          </a:prstGeom>
        </p:spPr>
      </p:pic>
      <p:pic>
        <p:nvPicPr>
          <p:cNvPr id="7" name="图片 6" descr="形状&#10;&#10;描述已自动生成">
            <a:extLst>
              <a:ext uri="{FF2B5EF4-FFF2-40B4-BE49-F238E27FC236}">
                <a16:creationId xmlns:a16="http://schemas.microsoft.com/office/drawing/2014/main" id="{9DEA7EB8-7157-F4C4-0F81-CDEBF5D20D55}"/>
              </a:ext>
            </a:extLst>
          </p:cNvPr>
          <p:cNvPicPr>
            <a:picLocks noChangeAspect="1"/>
          </p:cNvPicPr>
          <p:nvPr userDrawn="1"/>
        </p:nvPicPr>
        <p:blipFill>
          <a:blip r:embed="rId12">
            <a:alphaModFix amt="35000"/>
            <a:extLst>
              <a:ext uri="{BEBA8EAE-BF5A-486C-A8C5-ECC9F3942E4B}">
                <a14:imgProps xmlns:a14="http://schemas.microsoft.com/office/drawing/2010/main">
                  <a14:imgLayer r:embed="rId13">
                    <a14:imgEffect>
                      <a14:artisticBlur/>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665936" y="-585634"/>
            <a:ext cx="3434629" cy="3434629"/>
          </a:xfrm>
          <a:prstGeom prst="rect">
            <a:avLst/>
          </a:prstGeom>
          <a:effectLst>
            <a:softEdge rad="0"/>
          </a:effectLst>
        </p:spPr>
      </p:pic>
      <p:sp>
        <p:nvSpPr>
          <p:cNvPr id="22" name="矩形: 圆角 21">
            <a:extLst>
              <a:ext uri="{FF2B5EF4-FFF2-40B4-BE49-F238E27FC236}">
                <a16:creationId xmlns:a16="http://schemas.microsoft.com/office/drawing/2014/main" id="{A51A51F4-A6EB-AB9E-8F5B-DF9CE5096415}"/>
              </a:ext>
            </a:extLst>
          </p:cNvPr>
          <p:cNvSpPr/>
          <p:nvPr userDrawn="1"/>
        </p:nvSpPr>
        <p:spPr>
          <a:xfrm>
            <a:off x="3759624" y="2516345"/>
            <a:ext cx="7373913" cy="2609256"/>
          </a:xfrm>
          <a:prstGeom prst="roundRect">
            <a:avLst/>
          </a:prstGeom>
          <a:solidFill>
            <a:schemeClr val="accent3">
              <a:lumMod val="90000"/>
            </a:schemeClr>
          </a:solidFill>
          <a:ln w="12700" cap="flat" cmpd="sng" algn="ctr">
            <a:noFill/>
            <a:prstDash val="solid"/>
            <a:miter lim="800000"/>
          </a:ln>
          <a:effectLst>
            <a:innerShdw blurRad="266700">
              <a:schemeClr val="accent2">
                <a:alpha val="5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a:p>
        </p:txBody>
      </p:sp>
      <p:sp>
        <p:nvSpPr>
          <p:cNvPr id="23" name="矩形: 圆角 22">
            <a:extLst>
              <a:ext uri="{FF2B5EF4-FFF2-40B4-BE49-F238E27FC236}">
                <a16:creationId xmlns:a16="http://schemas.microsoft.com/office/drawing/2014/main" id="{08CF863E-472B-1C4B-1D8A-DBB6DE04AA1B}"/>
              </a:ext>
            </a:extLst>
          </p:cNvPr>
          <p:cNvSpPr/>
          <p:nvPr userDrawn="1"/>
        </p:nvSpPr>
        <p:spPr>
          <a:xfrm>
            <a:off x="3886576" y="2632511"/>
            <a:ext cx="7120008" cy="2303591"/>
          </a:xfrm>
          <a:prstGeom prst="roundRect">
            <a:avLst/>
          </a:prstGeom>
          <a:solidFill>
            <a:schemeClr val="accent3">
              <a:lumMod val="75000"/>
            </a:schemeClr>
          </a:solidFill>
          <a:ln w="12700" cap="flat" cmpd="sng" algn="ctr">
            <a:noFill/>
            <a:prstDash val="solid"/>
            <a:miter lim="800000"/>
          </a:ln>
          <a:effectLst>
            <a:innerShdw blurRad="254000">
              <a:schemeClr val="accent2">
                <a:alpha val="44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a:p>
        </p:txBody>
      </p:sp>
      <p:sp>
        <p:nvSpPr>
          <p:cNvPr id="24" name="矩形: 圆角 23">
            <a:extLst>
              <a:ext uri="{FF2B5EF4-FFF2-40B4-BE49-F238E27FC236}">
                <a16:creationId xmlns:a16="http://schemas.microsoft.com/office/drawing/2014/main" id="{F8555FC4-7B3F-38D6-CDA2-F04219800718}"/>
              </a:ext>
            </a:extLst>
          </p:cNvPr>
          <p:cNvSpPr/>
          <p:nvPr userDrawn="1"/>
        </p:nvSpPr>
        <p:spPr>
          <a:xfrm>
            <a:off x="4093911" y="2733371"/>
            <a:ext cx="6761880" cy="2035913"/>
          </a:xfrm>
          <a:prstGeom prst="roundRect">
            <a:avLst/>
          </a:prstGeom>
          <a:solidFill>
            <a:schemeClr val="accent3">
              <a:lumMod val="50000"/>
            </a:schemeClr>
          </a:solidFill>
          <a:ln w="12700" cap="flat" cmpd="sng" algn="ctr">
            <a:noFill/>
            <a:prstDash val="solid"/>
            <a:miter lim="800000"/>
          </a:ln>
          <a:effectLst>
            <a:innerShdw blurRad="4191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a:p>
        </p:txBody>
      </p:sp>
      <p:sp>
        <p:nvSpPr>
          <p:cNvPr id="25" name="矩形: 圆角 24">
            <a:extLst>
              <a:ext uri="{FF2B5EF4-FFF2-40B4-BE49-F238E27FC236}">
                <a16:creationId xmlns:a16="http://schemas.microsoft.com/office/drawing/2014/main" id="{B51B4CD3-435B-D5A7-EBD1-E9F956F90D01}"/>
              </a:ext>
            </a:extLst>
          </p:cNvPr>
          <p:cNvSpPr/>
          <p:nvPr userDrawn="1"/>
        </p:nvSpPr>
        <p:spPr>
          <a:xfrm>
            <a:off x="4226346" y="2861456"/>
            <a:ext cx="6497010" cy="1752562"/>
          </a:xfrm>
          <a:prstGeom prst="roundRect">
            <a:avLst/>
          </a:prstGeom>
          <a:solidFill>
            <a:schemeClr val="accent2">
              <a:lumMod val="75000"/>
            </a:schemeClr>
          </a:solidFill>
          <a:ln w="12700" cap="flat" cmpd="sng" algn="ctr">
            <a:noFill/>
            <a:prstDash val="solid"/>
            <a:miter lim="800000"/>
          </a:ln>
          <a:effectLst>
            <a:innerShdw blurRad="469900">
              <a:schemeClr val="accent2">
                <a:lumMod val="50000"/>
                <a:alpha val="6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a:p>
        </p:txBody>
      </p:sp>
      <p:grpSp>
        <p:nvGrpSpPr>
          <p:cNvPr id="9" name="组合 8">
            <a:extLst>
              <a:ext uri="{FF2B5EF4-FFF2-40B4-BE49-F238E27FC236}">
                <a16:creationId xmlns:a16="http://schemas.microsoft.com/office/drawing/2014/main" id="{3AECA118-90D1-FCCC-74C9-3D3B9380297C}"/>
              </a:ext>
            </a:extLst>
          </p:cNvPr>
          <p:cNvGrpSpPr/>
          <p:nvPr userDrawn="1">
            <p:custDataLst>
              <p:tags r:id="rId1"/>
            </p:custDataLst>
          </p:nvPr>
        </p:nvGrpSpPr>
        <p:grpSpPr>
          <a:xfrm>
            <a:off x="340831" y="1167790"/>
            <a:ext cx="5598793" cy="4158811"/>
            <a:chOff x="4787146" y="828089"/>
            <a:chExt cx="7362058" cy="5468572"/>
          </a:xfrm>
        </p:grpSpPr>
        <p:sp>
          <p:nvSpPr>
            <p:cNvPr id="10" name="任意多边形: 形状 9">
              <a:extLst>
                <a:ext uri="{FF2B5EF4-FFF2-40B4-BE49-F238E27FC236}">
                  <a16:creationId xmlns:a16="http://schemas.microsoft.com/office/drawing/2014/main" id="{5739E8BE-BDCE-54F1-E079-C91304B21B9F}"/>
                </a:ext>
              </a:extLst>
            </p:cNvPr>
            <p:cNvSpPr/>
            <p:nvPr>
              <p:custDataLst>
                <p:tags r:id="rId2"/>
              </p:custDataLst>
            </p:nvPr>
          </p:nvSpPr>
          <p:spPr>
            <a:xfrm>
              <a:off x="5735524" y="828089"/>
              <a:ext cx="5738256" cy="5468572"/>
            </a:xfrm>
            <a:custGeom>
              <a:avLst/>
              <a:gdLst>
                <a:gd name="connsiteX0" fmla="*/ 2106364 w 5586383"/>
                <a:gd name="connsiteY0" fmla="*/ 165045 h 4490325"/>
                <a:gd name="connsiteX1" fmla="*/ 146935 w 5586383"/>
                <a:gd name="connsiteY1" fmla="*/ 215287 h 4490325"/>
                <a:gd name="connsiteX2" fmla="*/ 448386 w 5586383"/>
                <a:gd name="connsiteY2" fmla="*/ 2837906 h 4490325"/>
                <a:gd name="connsiteX3" fmla="*/ 2890135 w 5586383"/>
                <a:gd name="connsiteY3" fmla="*/ 4485836 h 4490325"/>
                <a:gd name="connsiteX4" fmla="*/ 5301740 w 5586383"/>
                <a:gd name="connsiteY4" fmla="*/ 2355586 h 4490325"/>
                <a:gd name="connsiteX5" fmla="*/ 5181160 w 5586383"/>
                <a:gd name="connsiteY5" fmla="*/ 295673 h 4490325"/>
                <a:gd name="connsiteX6" fmla="*/ 2106364 w 5586383"/>
                <a:gd name="connsiteY6" fmla="*/ 165045 h 4490325"/>
                <a:gd name="connsiteX0" fmla="*/ 2376115 w 5589076"/>
                <a:gd name="connsiteY0" fmla="*/ 738955 h 4340754"/>
                <a:gd name="connsiteX1" fmla="*/ 165477 w 5589076"/>
                <a:gd name="connsiteY1" fmla="*/ 65716 h 4340754"/>
                <a:gd name="connsiteX2" fmla="*/ 466928 w 5589076"/>
                <a:gd name="connsiteY2" fmla="*/ 2688335 h 4340754"/>
                <a:gd name="connsiteX3" fmla="*/ 2908677 w 5589076"/>
                <a:gd name="connsiteY3" fmla="*/ 4336265 h 4340754"/>
                <a:gd name="connsiteX4" fmla="*/ 5320282 w 5589076"/>
                <a:gd name="connsiteY4" fmla="*/ 2206015 h 4340754"/>
                <a:gd name="connsiteX5" fmla="*/ 5199702 w 5589076"/>
                <a:gd name="connsiteY5" fmla="*/ 146102 h 4340754"/>
                <a:gd name="connsiteX6" fmla="*/ 2376115 w 5589076"/>
                <a:gd name="connsiteY6" fmla="*/ 738955 h 4340754"/>
                <a:gd name="connsiteX0" fmla="*/ 2376115 w 5589076"/>
                <a:gd name="connsiteY0" fmla="*/ 761104 h 4362903"/>
                <a:gd name="connsiteX1" fmla="*/ 165477 w 5589076"/>
                <a:gd name="connsiteY1" fmla="*/ 87865 h 4362903"/>
                <a:gd name="connsiteX2" fmla="*/ 466928 w 5589076"/>
                <a:gd name="connsiteY2" fmla="*/ 2710484 h 4362903"/>
                <a:gd name="connsiteX3" fmla="*/ 2908677 w 5589076"/>
                <a:gd name="connsiteY3" fmla="*/ 4358414 h 4362903"/>
                <a:gd name="connsiteX4" fmla="*/ 5320282 w 5589076"/>
                <a:gd name="connsiteY4" fmla="*/ 2228164 h 4362903"/>
                <a:gd name="connsiteX5" fmla="*/ 5199702 w 5589076"/>
                <a:gd name="connsiteY5" fmla="*/ 168251 h 4362903"/>
                <a:gd name="connsiteX6" fmla="*/ 2376115 w 5589076"/>
                <a:gd name="connsiteY6" fmla="*/ 761104 h 4362903"/>
                <a:gd name="connsiteX0" fmla="*/ 2376115 w 5401783"/>
                <a:gd name="connsiteY0" fmla="*/ 781503 h 4383302"/>
                <a:gd name="connsiteX1" fmla="*/ 165477 w 5401783"/>
                <a:gd name="connsiteY1" fmla="*/ 108264 h 4383302"/>
                <a:gd name="connsiteX2" fmla="*/ 466928 w 5401783"/>
                <a:gd name="connsiteY2" fmla="*/ 2730883 h 4383302"/>
                <a:gd name="connsiteX3" fmla="*/ 2908677 w 5401783"/>
                <a:gd name="connsiteY3" fmla="*/ 4378813 h 4383302"/>
                <a:gd name="connsiteX4" fmla="*/ 5320282 w 5401783"/>
                <a:gd name="connsiteY4" fmla="*/ 2248563 h 4383302"/>
                <a:gd name="connsiteX5" fmla="*/ 4154673 w 5401783"/>
                <a:gd name="connsiteY5" fmla="*/ 158505 h 4383302"/>
                <a:gd name="connsiteX6" fmla="*/ 2376115 w 5401783"/>
                <a:gd name="connsiteY6" fmla="*/ 781503 h 4383302"/>
                <a:gd name="connsiteX0" fmla="*/ 2311374 w 5397898"/>
                <a:gd name="connsiteY0" fmla="*/ 680769 h 4463438"/>
                <a:gd name="connsiteX1" fmla="*/ 161026 w 5397898"/>
                <a:gd name="connsiteY1" fmla="*/ 188400 h 4463438"/>
                <a:gd name="connsiteX2" fmla="*/ 462477 w 5397898"/>
                <a:gd name="connsiteY2" fmla="*/ 2811019 h 4463438"/>
                <a:gd name="connsiteX3" fmla="*/ 2904226 w 5397898"/>
                <a:gd name="connsiteY3" fmla="*/ 4458949 h 4463438"/>
                <a:gd name="connsiteX4" fmla="*/ 5315831 w 5397898"/>
                <a:gd name="connsiteY4" fmla="*/ 2328699 h 4463438"/>
                <a:gd name="connsiteX5" fmla="*/ 4150222 w 5397898"/>
                <a:gd name="connsiteY5" fmla="*/ 238641 h 4463438"/>
                <a:gd name="connsiteX6" fmla="*/ 2311374 w 5397898"/>
                <a:gd name="connsiteY6" fmla="*/ 680769 h 4463438"/>
                <a:gd name="connsiteX0" fmla="*/ 2311374 w 5397898"/>
                <a:gd name="connsiteY0" fmla="*/ 722896 h 4505565"/>
                <a:gd name="connsiteX1" fmla="*/ 161026 w 5397898"/>
                <a:gd name="connsiteY1" fmla="*/ 230527 h 4505565"/>
                <a:gd name="connsiteX2" fmla="*/ 462477 w 5397898"/>
                <a:gd name="connsiteY2" fmla="*/ 2853146 h 4505565"/>
                <a:gd name="connsiteX3" fmla="*/ 2904226 w 5397898"/>
                <a:gd name="connsiteY3" fmla="*/ 4501076 h 4505565"/>
                <a:gd name="connsiteX4" fmla="*/ 5315831 w 5397898"/>
                <a:gd name="connsiteY4" fmla="*/ 2370826 h 4505565"/>
                <a:gd name="connsiteX5" fmla="*/ 4150222 w 5397898"/>
                <a:gd name="connsiteY5" fmla="*/ 280768 h 4505565"/>
                <a:gd name="connsiteX6" fmla="*/ 2311374 w 5397898"/>
                <a:gd name="connsiteY6" fmla="*/ 722896 h 4505565"/>
                <a:gd name="connsiteX0" fmla="*/ 2311374 w 5399746"/>
                <a:gd name="connsiteY0" fmla="*/ 733622 h 4516291"/>
                <a:gd name="connsiteX1" fmla="*/ 161026 w 5399746"/>
                <a:gd name="connsiteY1" fmla="*/ 241253 h 4516291"/>
                <a:gd name="connsiteX2" fmla="*/ 462477 w 5399746"/>
                <a:gd name="connsiteY2" fmla="*/ 2863872 h 4516291"/>
                <a:gd name="connsiteX3" fmla="*/ 2904226 w 5399746"/>
                <a:gd name="connsiteY3" fmla="*/ 4511802 h 4516291"/>
                <a:gd name="connsiteX4" fmla="*/ 5315831 w 5399746"/>
                <a:gd name="connsiteY4" fmla="*/ 2381552 h 4516291"/>
                <a:gd name="connsiteX5" fmla="*/ 4180367 w 5399746"/>
                <a:gd name="connsiteY5" fmla="*/ 271397 h 4516291"/>
                <a:gd name="connsiteX6" fmla="*/ 2311374 w 5399746"/>
                <a:gd name="connsiteY6" fmla="*/ 733622 h 4516291"/>
                <a:gd name="connsiteX0" fmla="*/ 2311374 w 5315831"/>
                <a:gd name="connsiteY0" fmla="*/ 615437 h 4398106"/>
                <a:gd name="connsiteX1" fmla="*/ 161026 w 5315831"/>
                <a:gd name="connsiteY1" fmla="*/ 123068 h 4398106"/>
                <a:gd name="connsiteX2" fmla="*/ 462477 w 5315831"/>
                <a:gd name="connsiteY2" fmla="*/ 2745687 h 4398106"/>
                <a:gd name="connsiteX3" fmla="*/ 2904226 w 5315831"/>
                <a:gd name="connsiteY3" fmla="*/ 4393617 h 4398106"/>
                <a:gd name="connsiteX4" fmla="*/ 5315831 w 5315831"/>
                <a:gd name="connsiteY4" fmla="*/ 2263367 h 4398106"/>
                <a:gd name="connsiteX5" fmla="*/ 2311374 w 5315831"/>
                <a:gd name="connsiteY5" fmla="*/ 615437 h 4398106"/>
                <a:gd name="connsiteX0" fmla="*/ 2311374 w 4552156"/>
                <a:gd name="connsiteY0" fmla="*/ 615437 h 4412201"/>
                <a:gd name="connsiteX1" fmla="*/ 161026 w 4552156"/>
                <a:gd name="connsiteY1" fmla="*/ 123068 h 4412201"/>
                <a:gd name="connsiteX2" fmla="*/ 462477 w 4552156"/>
                <a:gd name="connsiteY2" fmla="*/ 2745687 h 4412201"/>
                <a:gd name="connsiteX3" fmla="*/ 2904226 w 4552156"/>
                <a:gd name="connsiteY3" fmla="*/ 4393617 h 4412201"/>
                <a:gd name="connsiteX4" fmla="*/ 4552156 w 4552156"/>
                <a:gd name="connsiteY4" fmla="*/ 1690611 h 4412201"/>
                <a:gd name="connsiteX5" fmla="*/ 2311374 w 4552156"/>
                <a:gd name="connsiteY5" fmla="*/ 615437 h 4412201"/>
                <a:gd name="connsiteX0" fmla="*/ 2311374 w 4552229"/>
                <a:gd name="connsiteY0" fmla="*/ 615437 h 4412201"/>
                <a:gd name="connsiteX1" fmla="*/ 161026 w 4552229"/>
                <a:gd name="connsiteY1" fmla="*/ 123068 h 4412201"/>
                <a:gd name="connsiteX2" fmla="*/ 462477 w 4552229"/>
                <a:gd name="connsiteY2" fmla="*/ 2745687 h 4412201"/>
                <a:gd name="connsiteX3" fmla="*/ 2904226 w 4552229"/>
                <a:gd name="connsiteY3" fmla="*/ 4393617 h 4412201"/>
                <a:gd name="connsiteX4" fmla="*/ 4552156 w 4552229"/>
                <a:gd name="connsiteY4" fmla="*/ 1690611 h 4412201"/>
                <a:gd name="connsiteX5" fmla="*/ 2311374 w 4552229"/>
                <a:gd name="connsiteY5" fmla="*/ 615437 h 4412201"/>
                <a:gd name="connsiteX0" fmla="*/ 2311374 w 4552225"/>
                <a:gd name="connsiteY0" fmla="*/ 754389 h 4551153"/>
                <a:gd name="connsiteX1" fmla="*/ 161026 w 4552225"/>
                <a:gd name="connsiteY1" fmla="*/ 262020 h 4551153"/>
                <a:gd name="connsiteX2" fmla="*/ 462477 w 4552225"/>
                <a:gd name="connsiteY2" fmla="*/ 2884639 h 4551153"/>
                <a:gd name="connsiteX3" fmla="*/ 2904226 w 4552225"/>
                <a:gd name="connsiteY3" fmla="*/ 4532569 h 4551153"/>
                <a:gd name="connsiteX4" fmla="*/ 4552156 w 4552225"/>
                <a:gd name="connsiteY4" fmla="*/ 1829563 h 4551153"/>
                <a:gd name="connsiteX5" fmla="*/ 2311374 w 4552225"/>
                <a:gd name="connsiteY5" fmla="*/ 754389 h 4551153"/>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532130"/>
                <a:gd name="connsiteY0" fmla="*/ 799290 h 4599910"/>
                <a:gd name="connsiteX1" fmla="*/ 161026 w 4532130"/>
                <a:gd name="connsiteY1" fmla="*/ 306921 h 4599910"/>
                <a:gd name="connsiteX2" fmla="*/ 462477 w 4532130"/>
                <a:gd name="connsiteY2" fmla="*/ 2929540 h 4599910"/>
                <a:gd name="connsiteX3" fmla="*/ 2904226 w 4532130"/>
                <a:gd name="connsiteY3" fmla="*/ 4577470 h 4599910"/>
                <a:gd name="connsiteX4" fmla="*/ 4532060 w 4532130"/>
                <a:gd name="connsiteY4" fmla="*/ 1753883 h 4599910"/>
                <a:gd name="connsiteX5" fmla="*/ 2311374 w 4532130"/>
                <a:gd name="connsiteY5" fmla="*/ 799290 h 4599910"/>
                <a:gd name="connsiteX0" fmla="*/ 2311374 w 4533917"/>
                <a:gd name="connsiteY0" fmla="*/ 759589 h 4560209"/>
                <a:gd name="connsiteX1" fmla="*/ 161026 w 4533917"/>
                <a:gd name="connsiteY1" fmla="*/ 267220 h 4560209"/>
                <a:gd name="connsiteX2" fmla="*/ 462477 w 4533917"/>
                <a:gd name="connsiteY2" fmla="*/ 2889839 h 4560209"/>
                <a:gd name="connsiteX3" fmla="*/ 2904226 w 4533917"/>
                <a:gd name="connsiteY3" fmla="*/ 4537769 h 4560209"/>
                <a:gd name="connsiteX4" fmla="*/ 4532060 w 4533917"/>
                <a:gd name="connsiteY4" fmla="*/ 1714182 h 4560209"/>
                <a:gd name="connsiteX5" fmla="*/ 2311374 w 4533917"/>
                <a:gd name="connsiteY5" fmla="*/ 759589 h 4560209"/>
                <a:gd name="connsiteX0" fmla="*/ 2311374 w 4537823"/>
                <a:gd name="connsiteY0" fmla="*/ 735962 h 4536582"/>
                <a:gd name="connsiteX1" fmla="*/ 161026 w 4537823"/>
                <a:gd name="connsiteY1" fmla="*/ 243593 h 4536582"/>
                <a:gd name="connsiteX2" fmla="*/ 462477 w 4537823"/>
                <a:gd name="connsiteY2" fmla="*/ 2866212 h 4536582"/>
                <a:gd name="connsiteX3" fmla="*/ 2904226 w 4537823"/>
                <a:gd name="connsiteY3" fmla="*/ 4514142 h 4536582"/>
                <a:gd name="connsiteX4" fmla="*/ 4532060 w 4537823"/>
                <a:gd name="connsiteY4" fmla="*/ 1690555 h 4536582"/>
                <a:gd name="connsiteX5" fmla="*/ 2311374 w 4537823"/>
                <a:gd name="connsiteY5" fmla="*/ 735962 h 4536582"/>
                <a:gd name="connsiteX0" fmla="*/ 1986928 w 4213377"/>
                <a:gd name="connsiteY0" fmla="*/ 735962 h 4535297"/>
                <a:gd name="connsiteX1" fmla="*/ 484280 w 4213377"/>
                <a:gd name="connsiteY1" fmla="*/ 731273 h 4535297"/>
                <a:gd name="connsiteX2" fmla="*/ 138031 w 4213377"/>
                <a:gd name="connsiteY2" fmla="*/ 2866212 h 4535297"/>
                <a:gd name="connsiteX3" fmla="*/ 2579780 w 4213377"/>
                <a:gd name="connsiteY3" fmla="*/ 4514142 h 4535297"/>
                <a:gd name="connsiteX4" fmla="*/ 4207614 w 4213377"/>
                <a:gd name="connsiteY4" fmla="*/ 1690555 h 4535297"/>
                <a:gd name="connsiteX5" fmla="*/ 1986928 w 4213377"/>
                <a:gd name="connsiteY5" fmla="*/ 735962 h 4535297"/>
                <a:gd name="connsiteX0" fmla="*/ 1854345 w 4080794"/>
                <a:gd name="connsiteY0" fmla="*/ 735962 h 4535297"/>
                <a:gd name="connsiteX1" fmla="*/ 5448 w 4080794"/>
                <a:gd name="connsiteY1" fmla="*/ 2866212 h 4535297"/>
                <a:gd name="connsiteX2" fmla="*/ 2447197 w 4080794"/>
                <a:gd name="connsiteY2" fmla="*/ 4514142 h 4535297"/>
                <a:gd name="connsiteX3" fmla="*/ 4075031 w 4080794"/>
                <a:gd name="connsiteY3" fmla="*/ 1690555 h 4535297"/>
                <a:gd name="connsiteX4" fmla="*/ 1854345 w 4080794"/>
                <a:gd name="connsiteY4" fmla="*/ 735962 h 4535297"/>
                <a:gd name="connsiteX0" fmla="*/ 2013788 w 4240237"/>
                <a:gd name="connsiteY0" fmla="*/ 735962 h 4514940"/>
                <a:gd name="connsiteX1" fmla="*/ 4871 w 4240237"/>
                <a:gd name="connsiteY1" fmla="*/ 1967052 h 4514940"/>
                <a:gd name="connsiteX2" fmla="*/ 2606640 w 4240237"/>
                <a:gd name="connsiteY2" fmla="*/ 4514142 h 4514940"/>
                <a:gd name="connsiteX3" fmla="*/ 4234474 w 4240237"/>
                <a:gd name="connsiteY3" fmla="*/ 1690555 h 4514940"/>
                <a:gd name="connsiteX4" fmla="*/ 2013788 w 4240237"/>
                <a:gd name="connsiteY4" fmla="*/ 735962 h 4514940"/>
                <a:gd name="connsiteX0" fmla="*/ 2056146 w 4282595"/>
                <a:gd name="connsiteY0" fmla="*/ 735962 h 4514940"/>
                <a:gd name="connsiteX1" fmla="*/ 47229 w 4282595"/>
                <a:gd name="connsiteY1" fmla="*/ 1967052 h 4514940"/>
                <a:gd name="connsiteX2" fmla="*/ 2648998 w 4282595"/>
                <a:gd name="connsiteY2" fmla="*/ 4514142 h 4514940"/>
                <a:gd name="connsiteX3" fmla="*/ 4276832 w 4282595"/>
                <a:gd name="connsiteY3" fmla="*/ 1690555 h 4514940"/>
                <a:gd name="connsiteX4" fmla="*/ 2056146 w 4282595"/>
                <a:gd name="connsiteY4" fmla="*/ 735962 h 4514940"/>
                <a:gd name="connsiteX0" fmla="*/ 2080444 w 4306893"/>
                <a:gd name="connsiteY0" fmla="*/ 735962 h 4514940"/>
                <a:gd name="connsiteX1" fmla="*/ 71527 w 4306893"/>
                <a:gd name="connsiteY1" fmla="*/ 1967052 h 4514940"/>
                <a:gd name="connsiteX2" fmla="*/ 2673296 w 4306893"/>
                <a:gd name="connsiteY2" fmla="*/ 4514142 h 4514940"/>
                <a:gd name="connsiteX3" fmla="*/ 4301130 w 4306893"/>
                <a:gd name="connsiteY3" fmla="*/ 1690555 h 4514940"/>
                <a:gd name="connsiteX4" fmla="*/ 2080444 w 4306893"/>
                <a:gd name="connsiteY4" fmla="*/ 735962 h 4514940"/>
                <a:gd name="connsiteX0" fmla="*/ 2099821 w 4326270"/>
                <a:gd name="connsiteY0" fmla="*/ 735962 h 4515062"/>
                <a:gd name="connsiteX1" fmla="*/ 90904 w 4326270"/>
                <a:gd name="connsiteY1" fmla="*/ 1967052 h 4515062"/>
                <a:gd name="connsiteX2" fmla="*/ 2692673 w 4326270"/>
                <a:gd name="connsiteY2" fmla="*/ 4514142 h 4515062"/>
                <a:gd name="connsiteX3" fmla="*/ 4320507 w 4326270"/>
                <a:gd name="connsiteY3" fmla="*/ 1690555 h 4515062"/>
                <a:gd name="connsiteX4" fmla="*/ 2099821 w 4326270"/>
                <a:gd name="connsiteY4" fmla="*/ 735962 h 4515062"/>
                <a:gd name="connsiteX0" fmla="*/ 2016541 w 4242990"/>
                <a:gd name="connsiteY0" fmla="*/ 735962 h 4514875"/>
                <a:gd name="connsiteX1" fmla="*/ 7624 w 4242990"/>
                <a:gd name="connsiteY1" fmla="*/ 1967052 h 4514875"/>
                <a:gd name="connsiteX2" fmla="*/ 2609393 w 4242990"/>
                <a:gd name="connsiteY2" fmla="*/ 4514142 h 4514875"/>
                <a:gd name="connsiteX3" fmla="*/ 4237227 w 4242990"/>
                <a:gd name="connsiteY3" fmla="*/ 1690555 h 4514875"/>
                <a:gd name="connsiteX4" fmla="*/ 2016541 w 4242990"/>
                <a:gd name="connsiteY4" fmla="*/ 735962 h 4514875"/>
                <a:gd name="connsiteX0" fmla="*/ 1873360 w 4099809"/>
                <a:gd name="connsiteY0" fmla="*/ 735962 h 4516878"/>
                <a:gd name="connsiteX1" fmla="*/ 9223 w 4099809"/>
                <a:gd name="connsiteY1" fmla="*/ 2203272 h 4516878"/>
                <a:gd name="connsiteX2" fmla="*/ 2466212 w 4099809"/>
                <a:gd name="connsiteY2" fmla="*/ 4514142 h 4516878"/>
                <a:gd name="connsiteX3" fmla="*/ 4094046 w 4099809"/>
                <a:gd name="connsiteY3" fmla="*/ 1690555 h 4516878"/>
                <a:gd name="connsiteX4" fmla="*/ 1873360 w 4099809"/>
                <a:gd name="connsiteY4" fmla="*/ 735962 h 4516878"/>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4142"/>
                <a:gd name="connsiteX1" fmla="*/ 103315 w 4193901"/>
                <a:gd name="connsiteY1" fmla="*/ 2203272 h 4514142"/>
                <a:gd name="connsiteX2" fmla="*/ 2560304 w 4193901"/>
                <a:gd name="connsiteY2" fmla="*/ 4514142 h 4514142"/>
                <a:gd name="connsiteX3" fmla="*/ 4188138 w 4193901"/>
                <a:gd name="connsiteY3" fmla="*/ 1690555 h 4514142"/>
                <a:gd name="connsiteX4" fmla="*/ 1967452 w 4193901"/>
                <a:gd name="connsiteY4" fmla="*/ 735962 h 4514142"/>
                <a:gd name="connsiteX0" fmla="*/ 1869433 w 4092693"/>
                <a:gd name="connsiteY0" fmla="*/ 441183 h 3800263"/>
                <a:gd name="connsiteX1" fmla="*/ 5296 w 4092693"/>
                <a:gd name="connsiteY1" fmla="*/ 1908493 h 3800263"/>
                <a:gd name="connsiteX2" fmla="*/ 2264165 w 4092693"/>
                <a:gd name="connsiteY2" fmla="*/ 3800263 h 3800263"/>
                <a:gd name="connsiteX3" fmla="*/ 4090119 w 4092693"/>
                <a:gd name="connsiteY3" fmla="*/ 1395776 h 3800263"/>
                <a:gd name="connsiteX4" fmla="*/ 1869433 w 4092693"/>
                <a:gd name="connsiteY4" fmla="*/ 441183 h 3800263"/>
                <a:gd name="connsiteX0" fmla="*/ 1869433 w 4092590"/>
                <a:gd name="connsiteY0" fmla="*/ 441183 h 3800263"/>
                <a:gd name="connsiteX1" fmla="*/ 5296 w 4092590"/>
                <a:gd name="connsiteY1" fmla="*/ 1908493 h 3800263"/>
                <a:gd name="connsiteX2" fmla="*/ 2264165 w 4092590"/>
                <a:gd name="connsiteY2" fmla="*/ 3800263 h 3800263"/>
                <a:gd name="connsiteX3" fmla="*/ 4090119 w 4092590"/>
                <a:gd name="connsiteY3" fmla="*/ 1395776 h 3800263"/>
                <a:gd name="connsiteX4" fmla="*/ 1869433 w 4092590"/>
                <a:gd name="connsiteY4" fmla="*/ 441183 h 3800263"/>
                <a:gd name="connsiteX0" fmla="*/ 1869616 w 4092880"/>
                <a:gd name="connsiteY0" fmla="*/ 437349 h 3644029"/>
                <a:gd name="connsiteX1" fmla="*/ 5479 w 4092880"/>
                <a:gd name="connsiteY1" fmla="*/ 1904659 h 3644029"/>
                <a:gd name="connsiteX2" fmla="*/ 2271968 w 4092880"/>
                <a:gd name="connsiteY2" fmla="*/ 3644029 h 3644029"/>
                <a:gd name="connsiteX3" fmla="*/ 4090302 w 4092880"/>
                <a:gd name="connsiteY3" fmla="*/ 1391942 h 3644029"/>
                <a:gd name="connsiteX4" fmla="*/ 1869616 w 4092880"/>
                <a:gd name="connsiteY4" fmla="*/ 437349 h 3644029"/>
                <a:gd name="connsiteX0" fmla="*/ 1944006 w 4167270"/>
                <a:gd name="connsiteY0" fmla="*/ 437349 h 3644029"/>
                <a:gd name="connsiteX1" fmla="*/ 79869 w 4167270"/>
                <a:gd name="connsiteY1" fmla="*/ 1904659 h 3644029"/>
                <a:gd name="connsiteX2" fmla="*/ 2346358 w 4167270"/>
                <a:gd name="connsiteY2" fmla="*/ 3644029 h 3644029"/>
                <a:gd name="connsiteX3" fmla="*/ 4164692 w 4167270"/>
                <a:gd name="connsiteY3" fmla="*/ 1391942 h 3644029"/>
                <a:gd name="connsiteX4" fmla="*/ 1944006 w 4167270"/>
                <a:gd name="connsiteY4" fmla="*/ 437349 h 3644029"/>
                <a:gd name="connsiteX0" fmla="*/ 1936502 w 4159766"/>
                <a:gd name="connsiteY0" fmla="*/ 437349 h 3644029"/>
                <a:gd name="connsiteX1" fmla="*/ 72365 w 4159766"/>
                <a:gd name="connsiteY1" fmla="*/ 1904659 h 3644029"/>
                <a:gd name="connsiteX2" fmla="*/ 2338854 w 4159766"/>
                <a:gd name="connsiteY2" fmla="*/ 3644029 h 3644029"/>
                <a:gd name="connsiteX3" fmla="*/ 4157188 w 4159766"/>
                <a:gd name="connsiteY3" fmla="*/ 1391942 h 3644029"/>
                <a:gd name="connsiteX4" fmla="*/ 1936502 w 4159766"/>
                <a:gd name="connsiteY4" fmla="*/ 437349 h 3644029"/>
                <a:gd name="connsiteX0" fmla="*/ 1956839 w 4180103"/>
                <a:gd name="connsiteY0" fmla="*/ 437349 h 3644029"/>
                <a:gd name="connsiteX1" fmla="*/ 92702 w 4180103"/>
                <a:gd name="connsiteY1" fmla="*/ 1904659 h 3644029"/>
                <a:gd name="connsiteX2" fmla="*/ 2359191 w 4180103"/>
                <a:gd name="connsiteY2" fmla="*/ 3644029 h 3644029"/>
                <a:gd name="connsiteX3" fmla="*/ 4177525 w 4180103"/>
                <a:gd name="connsiteY3" fmla="*/ 1391942 h 3644029"/>
                <a:gd name="connsiteX4" fmla="*/ 1956839 w 4180103"/>
                <a:gd name="connsiteY4" fmla="*/ 437349 h 3644029"/>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980592 w 4188432"/>
                <a:gd name="connsiteY0" fmla="*/ 435187 h 3657107"/>
                <a:gd name="connsiteX1" fmla="*/ 101215 w 4188432"/>
                <a:gd name="connsiteY1" fmla="*/ 1917737 h 3657107"/>
                <a:gd name="connsiteX2" fmla="*/ 2367704 w 4188432"/>
                <a:gd name="connsiteY2" fmla="*/ 3657107 h 3657107"/>
                <a:gd name="connsiteX3" fmla="*/ 4186038 w 4188432"/>
                <a:gd name="connsiteY3" fmla="*/ 1405020 h 3657107"/>
                <a:gd name="connsiteX4" fmla="*/ 1980592 w 4188432"/>
                <a:gd name="connsiteY4" fmla="*/ 435187 h 365710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32893"/>
                <a:gd name="connsiteY0" fmla="*/ 702761 h 3924681"/>
                <a:gd name="connsiteX1" fmla="*/ 101215 w 4232893"/>
                <a:gd name="connsiteY1" fmla="*/ 2185311 h 3924681"/>
                <a:gd name="connsiteX2" fmla="*/ 2367704 w 4232893"/>
                <a:gd name="connsiteY2" fmla="*/ 3924681 h 3924681"/>
                <a:gd name="connsiteX3" fmla="*/ 4201278 w 4232893"/>
                <a:gd name="connsiteY3" fmla="*/ 1718314 h 3924681"/>
                <a:gd name="connsiteX4" fmla="*/ 1980592 w 4232893"/>
                <a:gd name="connsiteY4" fmla="*/ 702761 h 3924681"/>
                <a:gd name="connsiteX0" fmla="*/ 1866302 w 4118603"/>
                <a:gd name="connsiteY0" fmla="*/ 702761 h 3924681"/>
                <a:gd name="connsiteX1" fmla="*/ 111117 w 4118603"/>
                <a:gd name="connsiteY1" fmla="*/ 2123215 h 3924681"/>
                <a:gd name="connsiteX2" fmla="*/ 2253414 w 4118603"/>
                <a:gd name="connsiteY2" fmla="*/ 3924681 h 3924681"/>
                <a:gd name="connsiteX3" fmla="*/ 4086988 w 4118603"/>
                <a:gd name="connsiteY3" fmla="*/ 1718314 h 3924681"/>
                <a:gd name="connsiteX4" fmla="*/ 1866302 w 4118603"/>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45571"/>
                <a:gd name="connsiteY0" fmla="*/ 687203 h 3909123"/>
                <a:gd name="connsiteX1" fmla="*/ 145819 w 4145571"/>
                <a:gd name="connsiteY1" fmla="*/ 2107657 h 3909123"/>
                <a:gd name="connsiteX2" fmla="*/ 2288116 w 4145571"/>
                <a:gd name="connsiteY2" fmla="*/ 3909123 h 3909123"/>
                <a:gd name="connsiteX3" fmla="*/ 4113829 w 4145571"/>
                <a:gd name="connsiteY3" fmla="*/ 1749918 h 3909123"/>
                <a:gd name="connsiteX4" fmla="*/ 1901004 w 4145571"/>
                <a:gd name="connsiteY4" fmla="*/ 687203 h 3909123"/>
                <a:gd name="connsiteX0" fmla="*/ 1857336 w 4101903"/>
                <a:gd name="connsiteY0" fmla="*/ 687203 h 3909123"/>
                <a:gd name="connsiteX1" fmla="*/ 102151 w 4101903"/>
                <a:gd name="connsiteY1" fmla="*/ 2107657 h 3909123"/>
                <a:gd name="connsiteX2" fmla="*/ 2244448 w 4101903"/>
                <a:gd name="connsiteY2" fmla="*/ 3909123 h 3909123"/>
                <a:gd name="connsiteX3" fmla="*/ 4070161 w 4101903"/>
                <a:gd name="connsiteY3" fmla="*/ 1749918 h 3909123"/>
                <a:gd name="connsiteX4" fmla="*/ 1857336 w 4101903"/>
                <a:gd name="connsiteY4" fmla="*/ 687203 h 3909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03" h="3909123">
                  <a:moveTo>
                    <a:pt x="1857336" y="687203"/>
                  </a:moveTo>
                  <a:cubicBezTo>
                    <a:pt x="470412" y="-61734"/>
                    <a:pt x="-288129" y="1302027"/>
                    <a:pt x="102151" y="2107657"/>
                  </a:cubicBezTo>
                  <a:cubicBezTo>
                    <a:pt x="492431" y="2913287"/>
                    <a:pt x="1258844" y="3384976"/>
                    <a:pt x="2244448" y="3909123"/>
                  </a:cubicBezTo>
                  <a:cubicBezTo>
                    <a:pt x="2871912" y="3503630"/>
                    <a:pt x="3697893" y="2964102"/>
                    <a:pt x="4070161" y="1749918"/>
                  </a:cubicBezTo>
                  <a:cubicBezTo>
                    <a:pt x="4356162" y="-112949"/>
                    <a:pt x="2636084" y="-523624"/>
                    <a:pt x="1857336" y="687203"/>
                  </a:cubicBezTo>
                  <a:close/>
                </a:path>
              </a:pathLst>
            </a:custGeom>
            <a:solidFill>
              <a:schemeClr val="accent3">
                <a:lumMod val="90000"/>
              </a:schemeClr>
            </a:solidFill>
            <a:ln w="12700" cap="flat" cmpd="sng" algn="ctr">
              <a:noFill/>
              <a:prstDash val="solid"/>
              <a:miter lim="800000"/>
            </a:ln>
            <a:effectLst>
              <a:innerShdw blurRad="398145" dist="48260" dir="13499985">
                <a:schemeClr val="accent2">
                  <a:lumMod val="50000"/>
                  <a:alpha val="3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dirty="0"/>
            </a:p>
          </p:txBody>
        </p:sp>
        <p:sp>
          <p:nvSpPr>
            <p:cNvPr id="11" name="任意多边形: 形状 10">
              <a:extLst>
                <a:ext uri="{FF2B5EF4-FFF2-40B4-BE49-F238E27FC236}">
                  <a16:creationId xmlns:a16="http://schemas.microsoft.com/office/drawing/2014/main" id="{AC3F6656-3846-940B-9180-4EAD7B45405C}"/>
                </a:ext>
              </a:extLst>
            </p:cNvPr>
            <p:cNvSpPr/>
            <p:nvPr>
              <p:custDataLst>
                <p:tags r:id="rId3"/>
              </p:custDataLst>
            </p:nvPr>
          </p:nvSpPr>
          <p:spPr>
            <a:xfrm>
              <a:off x="6177604" y="1075754"/>
              <a:ext cx="4907936" cy="4663925"/>
            </a:xfrm>
            <a:custGeom>
              <a:avLst/>
              <a:gdLst>
                <a:gd name="connsiteX0" fmla="*/ 2106364 w 5586383"/>
                <a:gd name="connsiteY0" fmla="*/ 165045 h 4490325"/>
                <a:gd name="connsiteX1" fmla="*/ 146935 w 5586383"/>
                <a:gd name="connsiteY1" fmla="*/ 215287 h 4490325"/>
                <a:gd name="connsiteX2" fmla="*/ 448386 w 5586383"/>
                <a:gd name="connsiteY2" fmla="*/ 2837906 h 4490325"/>
                <a:gd name="connsiteX3" fmla="*/ 2890135 w 5586383"/>
                <a:gd name="connsiteY3" fmla="*/ 4485836 h 4490325"/>
                <a:gd name="connsiteX4" fmla="*/ 5301740 w 5586383"/>
                <a:gd name="connsiteY4" fmla="*/ 2355586 h 4490325"/>
                <a:gd name="connsiteX5" fmla="*/ 5181160 w 5586383"/>
                <a:gd name="connsiteY5" fmla="*/ 295673 h 4490325"/>
                <a:gd name="connsiteX6" fmla="*/ 2106364 w 5586383"/>
                <a:gd name="connsiteY6" fmla="*/ 165045 h 4490325"/>
                <a:gd name="connsiteX0" fmla="*/ 2376115 w 5589076"/>
                <a:gd name="connsiteY0" fmla="*/ 738955 h 4340754"/>
                <a:gd name="connsiteX1" fmla="*/ 165477 w 5589076"/>
                <a:gd name="connsiteY1" fmla="*/ 65716 h 4340754"/>
                <a:gd name="connsiteX2" fmla="*/ 466928 w 5589076"/>
                <a:gd name="connsiteY2" fmla="*/ 2688335 h 4340754"/>
                <a:gd name="connsiteX3" fmla="*/ 2908677 w 5589076"/>
                <a:gd name="connsiteY3" fmla="*/ 4336265 h 4340754"/>
                <a:gd name="connsiteX4" fmla="*/ 5320282 w 5589076"/>
                <a:gd name="connsiteY4" fmla="*/ 2206015 h 4340754"/>
                <a:gd name="connsiteX5" fmla="*/ 5199702 w 5589076"/>
                <a:gd name="connsiteY5" fmla="*/ 146102 h 4340754"/>
                <a:gd name="connsiteX6" fmla="*/ 2376115 w 5589076"/>
                <a:gd name="connsiteY6" fmla="*/ 738955 h 4340754"/>
                <a:gd name="connsiteX0" fmla="*/ 2376115 w 5589076"/>
                <a:gd name="connsiteY0" fmla="*/ 761104 h 4362903"/>
                <a:gd name="connsiteX1" fmla="*/ 165477 w 5589076"/>
                <a:gd name="connsiteY1" fmla="*/ 87865 h 4362903"/>
                <a:gd name="connsiteX2" fmla="*/ 466928 w 5589076"/>
                <a:gd name="connsiteY2" fmla="*/ 2710484 h 4362903"/>
                <a:gd name="connsiteX3" fmla="*/ 2908677 w 5589076"/>
                <a:gd name="connsiteY3" fmla="*/ 4358414 h 4362903"/>
                <a:gd name="connsiteX4" fmla="*/ 5320282 w 5589076"/>
                <a:gd name="connsiteY4" fmla="*/ 2228164 h 4362903"/>
                <a:gd name="connsiteX5" fmla="*/ 5199702 w 5589076"/>
                <a:gd name="connsiteY5" fmla="*/ 168251 h 4362903"/>
                <a:gd name="connsiteX6" fmla="*/ 2376115 w 5589076"/>
                <a:gd name="connsiteY6" fmla="*/ 761104 h 4362903"/>
                <a:gd name="connsiteX0" fmla="*/ 2376115 w 5401783"/>
                <a:gd name="connsiteY0" fmla="*/ 781503 h 4383302"/>
                <a:gd name="connsiteX1" fmla="*/ 165477 w 5401783"/>
                <a:gd name="connsiteY1" fmla="*/ 108264 h 4383302"/>
                <a:gd name="connsiteX2" fmla="*/ 466928 w 5401783"/>
                <a:gd name="connsiteY2" fmla="*/ 2730883 h 4383302"/>
                <a:gd name="connsiteX3" fmla="*/ 2908677 w 5401783"/>
                <a:gd name="connsiteY3" fmla="*/ 4378813 h 4383302"/>
                <a:gd name="connsiteX4" fmla="*/ 5320282 w 5401783"/>
                <a:gd name="connsiteY4" fmla="*/ 2248563 h 4383302"/>
                <a:gd name="connsiteX5" fmla="*/ 4154673 w 5401783"/>
                <a:gd name="connsiteY5" fmla="*/ 158505 h 4383302"/>
                <a:gd name="connsiteX6" fmla="*/ 2376115 w 5401783"/>
                <a:gd name="connsiteY6" fmla="*/ 781503 h 4383302"/>
                <a:gd name="connsiteX0" fmla="*/ 2311374 w 5397898"/>
                <a:gd name="connsiteY0" fmla="*/ 680769 h 4463438"/>
                <a:gd name="connsiteX1" fmla="*/ 161026 w 5397898"/>
                <a:gd name="connsiteY1" fmla="*/ 188400 h 4463438"/>
                <a:gd name="connsiteX2" fmla="*/ 462477 w 5397898"/>
                <a:gd name="connsiteY2" fmla="*/ 2811019 h 4463438"/>
                <a:gd name="connsiteX3" fmla="*/ 2904226 w 5397898"/>
                <a:gd name="connsiteY3" fmla="*/ 4458949 h 4463438"/>
                <a:gd name="connsiteX4" fmla="*/ 5315831 w 5397898"/>
                <a:gd name="connsiteY4" fmla="*/ 2328699 h 4463438"/>
                <a:gd name="connsiteX5" fmla="*/ 4150222 w 5397898"/>
                <a:gd name="connsiteY5" fmla="*/ 238641 h 4463438"/>
                <a:gd name="connsiteX6" fmla="*/ 2311374 w 5397898"/>
                <a:gd name="connsiteY6" fmla="*/ 680769 h 4463438"/>
                <a:gd name="connsiteX0" fmla="*/ 2311374 w 5397898"/>
                <a:gd name="connsiteY0" fmla="*/ 722896 h 4505565"/>
                <a:gd name="connsiteX1" fmla="*/ 161026 w 5397898"/>
                <a:gd name="connsiteY1" fmla="*/ 230527 h 4505565"/>
                <a:gd name="connsiteX2" fmla="*/ 462477 w 5397898"/>
                <a:gd name="connsiteY2" fmla="*/ 2853146 h 4505565"/>
                <a:gd name="connsiteX3" fmla="*/ 2904226 w 5397898"/>
                <a:gd name="connsiteY3" fmla="*/ 4501076 h 4505565"/>
                <a:gd name="connsiteX4" fmla="*/ 5315831 w 5397898"/>
                <a:gd name="connsiteY4" fmla="*/ 2370826 h 4505565"/>
                <a:gd name="connsiteX5" fmla="*/ 4150222 w 5397898"/>
                <a:gd name="connsiteY5" fmla="*/ 280768 h 4505565"/>
                <a:gd name="connsiteX6" fmla="*/ 2311374 w 5397898"/>
                <a:gd name="connsiteY6" fmla="*/ 722896 h 4505565"/>
                <a:gd name="connsiteX0" fmla="*/ 2311374 w 5399746"/>
                <a:gd name="connsiteY0" fmla="*/ 733622 h 4516291"/>
                <a:gd name="connsiteX1" fmla="*/ 161026 w 5399746"/>
                <a:gd name="connsiteY1" fmla="*/ 241253 h 4516291"/>
                <a:gd name="connsiteX2" fmla="*/ 462477 w 5399746"/>
                <a:gd name="connsiteY2" fmla="*/ 2863872 h 4516291"/>
                <a:gd name="connsiteX3" fmla="*/ 2904226 w 5399746"/>
                <a:gd name="connsiteY3" fmla="*/ 4511802 h 4516291"/>
                <a:gd name="connsiteX4" fmla="*/ 5315831 w 5399746"/>
                <a:gd name="connsiteY4" fmla="*/ 2381552 h 4516291"/>
                <a:gd name="connsiteX5" fmla="*/ 4180367 w 5399746"/>
                <a:gd name="connsiteY5" fmla="*/ 271397 h 4516291"/>
                <a:gd name="connsiteX6" fmla="*/ 2311374 w 5399746"/>
                <a:gd name="connsiteY6" fmla="*/ 733622 h 4516291"/>
                <a:gd name="connsiteX0" fmla="*/ 2311374 w 5315831"/>
                <a:gd name="connsiteY0" fmla="*/ 615437 h 4398106"/>
                <a:gd name="connsiteX1" fmla="*/ 161026 w 5315831"/>
                <a:gd name="connsiteY1" fmla="*/ 123068 h 4398106"/>
                <a:gd name="connsiteX2" fmla="*/ 462477 w 5315831"/>
                <a:gd name="connsiteY2" fmla="*/ 2745687 h 4398106"/>
                <a:gd name="connsiteX3" fmla="*/ 2904226 w 5315831"/>
                <a:gd name="connsiteY3" fmla="*/ 4393617 h 4398106"/>
                <a:gd name="connsiteX4" fmla="*/ 5315831 w 5315831"/>
                <a:gd name="connsiteY4" fmla="*/ 2263367 h 4398106"/>
                <a:gd name="connsiteX5" fmla="*/ 2311374 w 5315831"/>
                <a:gd name="connsiteY5" fmla="*/ 615437 h 4398106"/>
                <a:gd name="connsiteX0" fmla="*/ 2311374 w 4552156"/>
                <a:gd name="connsiteY0" fmla="*/ 615437 h 4412201"/>
                <a:gd name="connsiteX1" fmla="*/ 161026 w 4552156"/>
                <a:gd name="connsiteY1" fmla="*/ 123068 h 4412201"/>
                <a:gd name="connsiteX2" fmla="*/ 462477 w 4552156"/>
                <a:gd name="connsiteY2" fmla="*/ 2745687 h 4412201"/>
                <a:gd name="connsiteX3" fmla="*/ 2904226 w 4552156"/>
                <a:gd name="connsiteY3" fmla="*/ 4393617 h 4412201"/>
                <a:gd name="connsiteX4" fmla="*/ 4552156 w 4552156"/>
                <a:gd name="connsiteY4" fmla="*/ 1690611 h 4412201"/>
                <a:gd name="connsiteX5" fmla="*/ 2311374 w 4552156"/>
                <a:gd name="connsiteY5" fmla="*/ 615437 h 4412201"/>
                <a:gd name="connsiteX0" fmla="*/ 2311374 w 4552229"/>
                <a:gd name="connsiteY0" fmla="*/ 615437 h 4412201"/>
                <a:gd name="connsiteX1" fmla="*/ 161026 w 4552229"/>
                <a:gd name="connsiteY1" fmla="*/ 123068 h 4412201"/>
                <a:gd name="connsiteX2" fmla="*/ 462477 w 4552229"/>
                <a:gd name="connsiteY2" fmla="*/ 2745687 h 4412201"/>
                <a:gd name="connsiteX3" fmla="*/ 2904226 w 4552229"/>
                <a:gd name="connsiteY3" fmla="*/ 4393617 h 4412201"/>
                <a:gd name="connsiteX4" fmla="*/ 4552156 w 4552229"/>
                <a:gd name="connsiteY4" fmla="*/ 1690611 h 4412201"/>
                <a:gd name="connsiteX5" fmla="*/ 2311374 w 4552229"/>
                <a:gd name="connsiteY5" fmla="*/ 615437 h 4412201"/>
                <a:gd name="connsiteX0" fmla="*/ 2311374 w 4552225"/>
                <a:gd name="connsiteY0" fmla="*/ 754389 h 4551153"/>
                <a:gd name="connsiteX1" fmla="*/ 161026 w 4552225"/>
                <a:gd name="connsiteY1" fmla="*/ 262020 h 4551153"/>
                <a:gd name="connsiteX2" fmla="*/ 462477 w 4552225"/>
                <a:gd name="connsiteY2" fmla="*/ 2884639 h 4551153"/>
                <a:gd name="connsiteX3" fmla="*/ 2904226 w 4552225"/>
                <a:gd name="connsiteY3" fmla="*/ 4532569 h 4551153"/>
                <a:gd name="connsiteX4" fmla="*/ 4552156 w 4552225"/>
                <a:gd name="connsiteY4" fmla="*/ 1829563 h 4551153"/>
                <a:gd name="connsiteX5" fmla="*/ 2311374 w 4552225"/>
                <a:gd name="connsiteY5" fmla="*/ 754389 h 4551153"/>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532130"/>
                <a:gd name="connsiteY0" fmla="*/ 799290 h 4599910"/>
                <a:gd name="connsiteX1" fmla="*/ 161026 w 4532130"/>
                <a:gd name="connsiteY1" fmla="*/ 306921 h 4599910"/>
                <a:gd name="connsiteX2" fmla="*/ 462477 w 4532130"/>
                <a:gd name="connsiteY2" fmla="*/ 2929540 h 4599910"/>
                <a:gd name="connsiteX3" fmla="*/ 2904226 w 4532130"/>
                <a:gd name="connsiteY3" fmla="*/ 4577470 h 4599910"/>
                <a:gd name="connsiteX4" fmla="*/ 4532060 w 4532130"/>
                <a:gd name="connsiteY4" fmla="*/ 1753883 h 4599910"/>
                <a:gd name="connsiteX5" fmla="*/ 2311374 w 4532130"/>
                <a:gd name="connsiteY5" fmla="*/ 799290 h 4599910"/>
                <a:gd name="connsiteX0" fmla="*/ 2311374 w 4533917"/>
                <a:gd name="connsiteY0" fmla="*/ 759589 h 4560209"/>
                <a:gd name="connsiteX1" fmla="*/ 161026 w 4533917"/>
                <a:gd name="connsiteY1" fmla="*/ 267220 h 4560209"/>
                <a:gd name="connsiteX2" fmla="*/ 462477 w 4533917"/>
                <a:gd name="connsiteY2" fmla="*/ 2889839 h 4560209"/>
                <a:gd name="connsiteX3" fmla="*/ 2904226 w 4533917"/>
                <a:gd name="connsiteY3" fmla="*/ 4537769 h 4560209"/>
                <a:gd name="connsiteX4" fmla="*/ 4532060 w 4533917"/>
                <a:gd name="connsiteY4" fmla="*/ 1714182 h 4560209"/>
                <a:gd name="connsiteX5" fmla="*/ 2311374 w 4533917"/>
                <a:gd name="connsiteY5" fmla="*/ 759589 h 4560209"/>
                <a:gd name="connsiteX0" fmla="*/ 2311374 w 4537823"/>
                <a:gd name="connsiteY0" fmla="*/ 735962 h 4536582"/>
                <a:gd name="connsiteX1" fmla="*/ 161026 w 4537823"/>
                <a:gd name="connsiteY1" fmla="*/ 243593 h 4536582"/>
                <a:gd name="connsiteX2" fmla="*/ 462477 w 4537823"/>
                <a:gd name="connsiteY2" fmla="*/ 2866212 h 4536582"/>
                <a:gd name="connsiteX3" fmla="*/ 2904226 w 4537823"/>
                <a:gd name="connsiteY3" fmla="*/ 4514142 h 4536582"/>
                <a:gd name="connsiteX4" fmla="*/ 4532060 w 4537823"/>
                <a:gd name="connsiteY4" fmla="*/ 1690555 h 4536582"/>
                <a:gd name="connsiteX5" fmla="*/ 2311374 w 4537823"/>
                <a:gd name="connsiteY5" fmla="*/ 735962 h 4536582"/>
                <a:gd name="connsiteX0" fmla="*/ 1986928 w 4213377"/>
                <a:gd name="connsiteY0" fmla="*/ 735962 h 4535297"/>
                <a:gd name="connsiteX1" fmla="*/ 484280 w 4213377"/>
                <a:gd name="connsiteY1" fmla="*/ 731273 h 4535297"/>
                <a:gd name="connsiteX2" fmla="*/ 138031 w 4213377"/>
                <a:gd name="connsiteY2" fmla="*/ 2866212 h 4535297"/>
                <a:gd name="connsiteX3" fmla="*/ 2579780 w 4213377"/>
                <a:gd name="connsiteY3" fmla="*/ 4514142 h 4535297"/>
                <a:gd name="connsiteX4" fmla="*/ 4207614 w 4213377"/>
                <a:gd name="connsiteY4" fmla="*/ 1690555 h 4535297"/>
                <a:gd name="connsiteX5" fmla="*/ 1986928 w 4213377"/>
                <a:gd name="connsiteY5" fmla="*/ 735962 h 4535297"/>
                <a:gd name="connsiteX0" fmla="*/ 1854345 w 4080794"/>
                <a:gd name="connsiteY0" fmla="*/ 735962 h 4535297"/>
                <a:gd name="connsiteX1" fmla="*/ 5448 w 4080794"/>
                <a:gd name="connsiteY1" fmla="*/ 2866212 h 4535297"/>
                <a:gd name="connsiteX2" fmla="*/ 2447197 w 4080794"/>
                <a:gd name="connsiteY2" fmla="*/ 4514142 h 4535297"/>
                <a:gd name="connsiteX3" fmla="*/ 4075031 w 4080794"/>
                <a:gd name="connsiteY3" fmla="*/ 1690555 h 4535297"/>
                <a:gd name="connsiteX4" fmla="*/ 1854345 w 4080794"/>
                <a:gd name="connsiteY4" fmla="*/ 735962 h 4535297"/>
                <a:gd name="connsiteX0" fmla="*/ 2013788 w 4240237"/>
                <a:gd name="connsiteY0" fmla="*/ 735962 h 4514940"/>
                <a:gd name="connsiteX1" fmla="*/ 4871 w 4240237"/>
                <a:gd name="connsiteY1" fmla="*/ 1967052 h 4514940"/>
                <a:gd name="connsiteX2" fmla="*/ 2606640 w 4240237"/>
                <a:gd name="connsiteY2" fmla="*/ 4514142 h 4514940"/>
                <a:gd name="connsiteX3" fmla="*/ 4234474 w 4240237"/>
                <a:gd name="connsiteY3" fmla="*/ 1690555 h 4514940"/>
                <a:gd name="connsiteX4" fmla="*/ 2013788 w 4240237"/>
                <a:gd name="connsiteY4" fmla="*/ 735962 h 4514940"/>
                <a:gd name="connsiteX0" fmla="*/ 2056146 w 4282595"/>
                <a:gd name="connsiteY0" fmla="*/ 735962 h 4514940"/>
                <a:gd name="connsiteX1" fmla="*/ 47229 w 4282595"/>
                <a:gd name="connsiteY1" fmla="*/ 1967052 h 4514940"/>
                <a:gd name="connsiteX2" fmla="*/ 2648998 w 4282595"/>
                <a:gd name="connsiteY2" fmla="*/ 4514142 h 4514940"/>
                <a:gd name="connsiteX3" fmla="*/ 4276832 w 4282595"/>
                <a:gd name="connsiteY3" fmla="*/ 1690555 h 4514940"/>
                <a:gd name="connsiteX4" fmla="*/ 2056146 w 4282595"/>
                <a:gd name="connsiteY4" fmla="*/ 735962 h 4514940"/>
                <a:gd name="connsiteX0" fmla="*/ 2080444 w 4306893"/>
                <a:gd name="connsiteY0" fmla="*/ 735962 h 4514940"/>
                <a:gd name="connsiteX1" fmla="*/ 71527 w 4306893"/>
                <a:gd name="connsiteY1" fmla="*/ 1967052 h 4514940"/>
                <a:gd name="connsiteX2" fmla="*/ 2673296 w 4306893"/>
                <a:gd name="connsiteY2" fmla="*/ 4514142 h 4514940"/>
                <a:gd name="connsiteX3" fmla="*/ 4301130 w 4306893"/>
                <a:gd name="connsiteY3" fmla="*/ 1690555 h 4514940"/>
                <a:gd name="connsiteX4" fmla="*/ 2080444 w 4306893"/>
                <a:gd name="connsiteY4" fmla="*/ 735962 h 4514940"/>
                <a:gd name="connsiteX0" fmla="*/ 2099821 w 4326270"/>
                <a:gd name="connsiteY0" fmla="*/ 735962 h 4515062"/>
                <a:gd name="connsiteX1" fmla="*/ 90904 w 4326270"/>
                <a:gd name="connsiteY1" fmla="*/ 1967052 h 4515062"/>
                <a:gd name="connsiteX2" fmla="*/ 2692673 w 4326270"/>
                <a:gd name="connsiteY2" fmla="*/ 4514142 h 4515062"/>
                <a:gd name="connsiteX3" fmla="*/ 4320507 w 4326270"/>
                <a:gd name="connsiteY3" fmla="*/ 1690555 h 4515062"/>
                <a:gd name="connsiteX4" fmla="*/ 2099821 w 4326270"/>
                <a:gd name="connsiteY4" fmla="*/ 735962 h 4515062"/>
                <a:gd name="connsiteX0" fmla="*/ 2016541 w 4242990"/>
                <a:gd name="connsiteY0" fmla="*/ 735962 h 4514875"/>
                <a:gd name="connsiteX1" fmla="*/ 7624 w 4242990"/>
                <a:gd name="connsiteY1" fmla="*/ 1967052 h 4514875"/>
                <a:gd name="connsiteX2" fmla="*/ 2609393 w 4242990"/>
                <a:gd name="connsiteY2" fmla="*/ 4514142 h 4514875"/>
                <a:gd name="connsiteX3" fmla="*/ 4237227 w 4242990"/>
                <a:gd name="connsiteY3" fmla="*/ 1690555 h 4514875"/>
                <a:gd name="connsiteX4" fmla="*/ 2016541 w 4242990"/>
                <a:gd name="connsiteY4" fmla="*/ 735962 h 4514875"/>
                <a:gd name="connsiteX0" fmla="*/ 1873360 w 4099809"/>
                <a:gd name="connsiteY0" fmla="*/ 735962 h 4516878"/>
                <a:gd name="connsiteX1" fmla="*/ 9223 w 4099809"/>
                <a:gd name="connsiteY1" fmla="*/ 2203272 h 4516878"/>
                <a:gd name="connsiteX2" fmla="*/ 2466212 w 4099809"/>
                <a:gd name="connsiteY2" fmla="*/ 4514142 h 4516878"/>
                <a:gd name="connsiteX3" fmla="*/ 4094046 w 4099809"/>
                <a:gd name="connsiteY3" fmla="*/ 1690555 h 4516878"/>
                <a:gd name="connsiteX4" fmla="*/ 1873360 w 4099809"/>
                <a:gd name="connsiteY4" fmla="*/ 735962 h 4516878"/>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4142"/>
                <a:gd name="connsiteX1" fmla="*/ 103315 w 4193901"/>
                <a:gd name="connsiteY1" fmla="*/ 2203272 h 4514142"/>
                <a:gd name="connsiteX2" fmla="*/ 2560304 w 4193901"/>
                <a:gd name="connsiteY2" fmla="*/ 4514142 h 4514142"/>
                <a:gd name="connsiteX3" fmla="*/ 4188138 w 4193901"/>
                <a:gd name="connsiteY3" fmla="*/ 1690555 h 4514142"/>
                <a:gd name="connsiteX4" fmla="*/ 1967452 w 4193901"/>
                <a:gd name="connsiteY4" fmla="*/ 735962 h 4514142"/>
                <a:gd name="connsiteX0" fmla="*/ 1869433 w 4092693"/>
                <a:gd name="connsiteY0" fmla="*/ 441183 h 3800263"/>
                <a:gd name="connsiteX1" fmla="*/ 5296 w 4092693"/>
                <a:gd name="connsiteY1" fmla="*/ 1908493 h 3800263"/>
                <a:gd name="connsiteX2" fmla="*/ 2264165 w 4092693"/>
                <a:gd name="connsiteY2" fmla="*/ 3800263 h 3800263"/>
                <a:gd name="connsiteX3" fmla="*/ 4090119 w 4092693"/>
                <a:gd name="connsiteY3" fmla="*/ 1395776 h 3800263"/>
                <a:gd name="connsiteX4" fmla="*/ 1869433 w 4092693"/>
                <a:gd name="connsiteY4" fmla="*/ 441183 h 3800263"/>
                <a:gd name="connsiteX0" fmla="*/ 1869433 w 4092590"/>
                <a:gd name="connsiteY0" fmla="*/ 441183 h 3800263"/>
                <a:gd name="connsiteX1" fmla="*/ 5296 w 4092590"/>
                <a:gd name="connsiteY1" fmla="*/ 1908493 h 3800263"/>
                <a:gd name="connsiteX2" fmla="*/ 2264165 w 4092590"/>
                <a:gd name="connsiteY2" fmla="*/ 3800263 h 3800263"/>
                <a:gd name="connsiteX3" fmla="*/ 4090119 w 4092590"/>
                <a:gd name="connsiteY3" fmla="*/ 1395776 h 3800263"/>
                <a:gd name="connsiteX4" fmla="*/ 1869433 w 4092590"/>
                <a:gd name="connsiteY4" fmla="*/ 441183 h 3800263"/>
                <a:gd name="connsiteX0" fmla="*/ 1869616 w 4092880"/>
                <a:gd name="connsiteY0" fmla="*/ 437349 h 3644029"/>
                <a:gd name="connsiteX1" fmla="*/ 5479 w 4092880"/>
                <a:gd name="connsiteY1" fmla="*/ 1904659 h 3644029"/>
                <a:gd name="connsiteX2" fmla="*/ 2271968 w 4092880"/>
                <a:gd name="connsiteY2" fmla="*/ 3644029 h 3644029"/>
                <a:gd name="connsiteX3" fmla="*/ 4090302 w 4092880"/>
                <a:gd name="connsiteY3" fmla="*/ 1391942 h 3644029"/>
                <a:gd name="connsiteX4" fmla="*/ 1869616 w 4092880"/>
                <a:gd name="connsiteY4" fmla="*/ 437349 h 3644029"/>
                <a:gd name="connsiteX0" fmla="*/ 1944006 w 4167270"/>
                <a:gd name="connsiteY0" fmla="*/ 437349 h 3644029"/>
                <a:gd name="connsiteX1" fmla="*/ 79869 w 4167270"/>
                <a:gd name="connsiteY1" fmla="*/ 1904659 h 3644029"/>
                <a:gd name="connsiteX2" fmla="*/ 2346358 w 4167270"/>
                <a:gd name="connsiteY2" fmla="*/ 3644029 h 3644029"/>
                <a:gd name="connsiteX3" fmla="*/ 4164692 w 4167270"/>
                <a:gd name="connsiteY3" fmla="*/ 1391942 h 3644029"/>
                <a:gd name="connsiteX4" fmla="*/ 1944006 w 4167270"/>
                <a:gd name="connsiteY4" fmla="*/ 437349 h 3644029"/>
                <a:gd name="connsiteX0" fmla="*/ 1936502 w 4159766"/>
                <a:gd name="connsiteY0" fmla="*/ 437349 h 3644029"/>
                <a:gd name="connsiteX1" fmla="*/ 72365 w 4159766"/>
                <a:gd name="connsiteY1" fmla="*/ 1904659 h 3644029"/>
                <a:gd name="connsiteX2" fmla="*/ 2338854 w 4159766"/>
                <a:gd name="connsiteY2" fmla="*/ 3644029 h 3644029"/>
                <a:gd name="connsiteX3" fmla="*/ 4157188 w 4159766"/>
                <a:gd name="connsiteY3" fmla="*/ 1391942 h 3644029"/>
                <a:gd name="connsiteX4" fmla="*/ 1936502 w 4159766"/>
                <a:gd name="connsiteY4" fmla="*/ 437349 h 3644029"/>
                <a:gd name="connsiteX0" fmla="*/ 1956839 w 4180103"/>
                <a:gd name="connsiteY0" fmla="*/ 437349 h 3644029"/>
                <a:gd name="connsiteX1" fmla="*/ 92702 w 4180103"/>
                <a:gd name="connsiteY1" fmla="*/ 1904659 h 3644029"/>
                <a:gd name="connsiteX2" fmla="*/ 2359191 w 4180103"/>
                <a:gd name="connsiteY2" fmla="*/ 3644029 h 3644029"/>
                <a:gd name="connsiteX3" fmla="*/ 4177525 w 4180103"/>
                <a:gd name="connsiteY3" fmla="*/ 1391942 h 3644029"/>
                <a:gd name="connsiteX4" fmla="*/ 1956839 w 4180103"/>
                <a:gd name="connsiteY4" fmla="*/ 437349 h 3644029"/>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980592 w 4188432"/>
                <a:gd name="connsiteY0" fmla="*/ 435187 h 3657107"/>
                <a:gd name="connsiteX1" fmla="*/ 101215 w 4188432"/>
                <a:gd name="connsiteY1" fmla="*/ 1917737 h 3657107"/>
                <a:gd name="connsiteX2" fmla="*/ 2367704 w 4188432"/>
                <a:gd name="connsiteY2" fmla="*/ 3657107 h 3657107"/>
                <a:gd name="connsiteX3" fmla="*/ 4186038 w 4188432"/>
                <a:gd name="connsiteY3" fmla="*/ 1405020 h 3657107"/>
                <a:gd name="connsiteX4" fmla="*/ 1980592 w 4188432"/>
                <a:gd name="connsiteY4" fmla="*/ 435187 h 365710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32893"/>
                <a:gd name="connsiteY0" fmla="*/ 702761 h 3924681"/>
                <a:gd name="connsiteX1" fmla="*/ 101215 w 4232893"/>
                <a:gd name="connsiteY1" fmla="*/ 2185311 h 3924681"/>
                <a:gd name="connsiteX2" fmla="*/ 2367704 w 4232893"/>
                <a:gd name="connsiteY2" fmla="*/ 3924681 h 3924681"/>
                <a:gd name="connsiteX3" fmla="*/ 4201278 w 4232893"/>
                <a:gd name="connsiteY3" fmla="*/ 1718314 h 3924681"/>
                <a:gd name="connsiteX4" fmla="*/ 1980592 w 4232893"/>
                <a:gd name="connsiteY4" fmla="*/ 702761 h 3924681"/>
                <a:gd name="connsiteX0" fmla="*/ 1890753 w 4143054"/>
                <a:gd name="connsiteY0" fmla="*/ 702761 h 3924681"/>
                <a:gd name="connsiteX1" fmla="*/ 108842 w 4143054"/>
                <a:gd name="connsiteY1" fmla="*/ 2173128 h 3924681"/>
                <a:gd name="connsiteX2" fmla="*/ 2277865 w 4143054"/>
                <a:gd name="connsiteY2" fmla="*/ 3924681 h 3924681"/>
                <a:gd name="connsiteX3" fmla="*/ 4111439 w 4143054"/>
                <a:gd name="connsiteY3" fmla="*/ 1718314 h 3924681"/>
                <a:gd name="connsiteX4" fmla="*/ 1890753 w 4143054"/>
                <a:gd name="connsiteY4" fmla="*/ 702761 h 3924681"/>
                <a:gd name="connsiteX0" fmla="*/ 1882029 w 4134330"/>
                <a:gd name="connsiteY0" fmla="*/ 702761 h 3924681"/>
                <a:gd name="connsiteX1" fmla="*/ 100118 w 4134330"/>
                <a:gd name="connsiteY1" fmla="*/ 2173128 h 3924681"/>
                <a:gd name="connsiteX2" fmla="*/ 2269141 w 4134330"/>
                <a:gd name="connsiteY2" fmla="*/ 3924681 h 3924681"/>
                <a:gd name="connsiteX3" fmla="*/ 4102715 w 4134330"/>
                <a:gd name="connsiteY3" fmla="*/ 1718314 h 3924681"/>
                <a:gd name="connsiteX4" fmla="*/ 1882029 w 4134330"/>
                <a:gd name="connsiteY4" fmla="*/ 702761 h 3924681"/>
                <a:gd name="connsiteX0" fmla="*/ 1877716 w 4130017"/>
                <a:gd name="connsiteY0" fmla="*/ 702761 h 3924681"/>
                <a:gd name="connsiteX1" fmla="*/ 95805 w 4130017"/>
                <a:gd name="connsiteY1" fmla="*/ 2173128 h 3924681"/>
                <a:gd name="connsiteX2" fmla="*/ 2264828 w 4130017"/>
                <a:gd name="connsiteY2" fmla="*/ 3924681 h 3924681"/>
                <a:gd name="connsiteX3" fmla="*/ 4098402 w 4130017"/>
                <a:gd name="connsiteY3" fmla="*/ 1718314 h 3924681"/>
                <a:gd name="connsiteX4" fmla="*/ 1877716 w 4130017"/>
                <a:gd name="connsiteY4" fmla="*/ 702761 h 3924681"/>
                <a:gd name="connsiteX0" fmla="*/ 1877716 w 4130017"/>
                <a:gd name="connsiteY0" fmla="*/ 702761 h 3924681"/>
                <a:gd name="connsiteX1" fmla="*/ 95805 w 4130017"/>
                <a:gd name="connsiteY1" fmla="*/ 2173128 h 3924681"/>
                <a:gd name="connsiteX2" fmla="*/ 2264828 w 4130017"/>
                <a:gd name="connsiteY2" fmla="*/ 3924681 h 3924681"/>
                <a:gd name="connsiteX3" fmla="*/ 4098402 w 4130017"/>
                <a:gd name="connsiteY3" fmla="*/ 1718314 h 3924681"/>
                <a:gd name="connsiteX4" fmla="*/ 1877716 w 4130017"/>
                <a:gd name="connsiteY4" fmla="*/ 702761 h 392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0017" h="3924681">
                  <a:moveTo>
                    <a:pt x="1877716" y="702761"/>
                  </a:moveTo>
                  <a:cubicBezTo>
                    <a:pt x="490792" y="-46176"/>
                    <a:pt x="-282685" y="1340511"/>
                    <a:pt x="95805" y="2173128"/>
                  </a:cubicBezTo>
                  <a:cubicBezTo>
                    <a:pt x="474295" y="3005745"/>
                    <a:pt x="1279224" y="3400534"/>
                    <a:pt x="2264828" y="3924681"/>
                  </a:cubicBezTo>
                  <a:cubicBezTo>
                    <a:pt x="2892292" y="3519188"/>
                    <a:pt x="3807882" y="2868046"/>
                    <a:pt x="4098402" y="1718314"/>
                  </a:cubicBezTo>
                  <a:cubicBezTo>
                    <a:pt x="4384403" y="-144553"/>
                    <a:pt x="2656464" y="-508066"/>
                    <a:pt x="1877716" y="702761"/>
                  </a:cubicBezTo>
                  <a:close/>
                </a:path>
              </a:pathLst>
            </a:custGeom>
            <a:solidFill>
              <a:schemeClr val="accent3">
                <a:lumMod val="75000"/>
              </a:schemeClr>
            </a:solidFill>
            <a:ln w="12700" cap="flat" cmpd="sng" algn="ctr">
              <a:noFill/>
              <a:prstDash val="solid"/>
              <a:miter lim="800000"/>
            </a:ln>
            <a:effectLst>
              <a:innerShdw blurRad="410210" dist="48260" dir="13499985">
                <a:schemeClr val="accent2">
                  <a:lumMod val="50000"/>
                  <a:alpha val="62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a:p>
          </p:txBody>
        </p:sp>
        <p:sp>
          <p:nvSpPr>
            <p:cNvPr id="12" name="任意多边形: 形状 11">
              <a:extLst>
                <a:ext uri="{FF2B5EF4-FFF2-40B4-BE49-F238E27FC236}">
                  <a16:creationId xmlns:a16="http://schemas.microsoft.com/office/drawing/2014/main" id="{FCC51A26-51A6-E534-3372-A1A9F61A93FC}"/>
                </a:ext>
              </a:extLst>
            </p:cNvPr>
            <p:cNvSpPr/>
            <p:nvPr>
              <p:custDataLst>
                <p:tags r:id="rId4"/>
              </p:custDataLst>
            </p:nvPr>
          </p:nvSpPr>
          <p:spPr>
            <a:xfrm>
              <a:off x="6594855" y="1296580"/>
              <a:ext cx="4186647" cy="4019581"/>
            </a:xfrm>
            <a:custGeom>
              <a:avLst/>
              <a:gdLst>
                <a:gd name="connsiteX0" fmla="*/ 2106364 w 5586383"/>
                <a:gd name="connsiteY0" fmla="*/ 165045 h 4490325"/>
                <a:gd name="connsiteX1" fmla="*/ 146935 w 5586383"/>
                <a:gd name="connsiteY1" fmla="*/ 215287 h 4490325"/>
                <a:gd name="connsiteX2" fmla="*/ 448386 w 5586383"/>
                <a:gd name="connsiteY2" fmla="*/ 2837906 h 4490325"/>
                <a:gd name="connsiteX3" fmla="*/ 2890135 w 5586383"/>
                <a:gd name="connsiteY3" fmla="*/ 4485836 h 4490325"/>
                <a:gd name="connsiteX4" fmla="*/ 5301740 w 5586383"/>
                <a:gd name="connsiteY4" fmla="*/ 2355586 h 4490325"/>
                <a:gd name="connsiteX5" fmla="*/ 5181160 w 5586383"/>
                <a:gd name="connsiteY5" fmla="*/ 295673 h 4490325"/>
                <a:gd name="connsiteX6" fmla="*/ 2106364 w 5586383"/>
                <a:gd name="connsiteY6" fmla="*/ 165045 h 4490325"/>
                <a:gd name="connsiteX0" fmla="*/ 2376115 w 5589076"/>
                <a:gd name="connsiteY0" fmla="*/ 738955 h 4340754"/>
                <a:gd name="connsiteX1" fmla="*/ 165477 w 5589076"/>
                <a:gd name="connsiteY1" fmla="*/ 65716 h 4340754"/>
                <a:gd name="connsiteX2" fmla="*/ 466928 w 5589076"/>
                <a:gd name="connsiteY2" fmla="*/ 2688335 h 4340754"/>
                <a:gd name="connsiteX3" fmla="*/ 2908677 w 5589076"/>
                <a:gd name="connsiteY3" fmla="*/ 4336265 h 4340754"/>
                <a:gd name="connsiteX4" fmla="*/ 5320282 w 5589076"/>
                <a:gd name="connsiteY4" fmla="*/ 2206015 h 4340754"/>
                <a:gd name="connsiteX5" fmla="*/ 5199702 w 5589076"/>
                <a:gd name="connsiteY5" fmla="*/ 146102 h 4340754"/>
                <a:gd name="connsiteX6" fmla="*/ 2376115 w 5589076"/>
                <a:gd name="connsiteY6" fmla="*/ 738955 h 4340754"/>
                <a:gd name="connsiteX0" fmla="*/ 2376115 w 5589076"/>
                <a:gd name="connsiteY0" fmla="*/ 761104 h 4362903"/>
                <a:gd name="connsiteX1" fmla="*/ 165477 w 5589076"/>
                <a:gd name="connsiteY1" fmla="*/ 87865 h 4362903"/>
                <a:gd name="connsiteX2" fmla="*/ 466928 w 5589076"/>
                <a:gd name="connsiteY2" fmla="*/ 2710484 h 4362903"/>
                <a:gd name="connsiteX3" fmla="*/ 2908677 w 5589076"/>
                <a:gd name="connsiteY3" fmla="*/ 4358414 h 4362903"/>
                <a:gd name="connsiteX4" fmla="*/ 5320282 w 5589076"/>
                <a:gd name="connsiteY4" fmla="*/ 2228164 h 4362903"/>
                <a:gd name="connsiteX5" fmla="*/ 5199702 w 5589076"/>
                <a:gd name="connsiteY5" fmla="*/ 168251 h 4362903"/>
                <a:gd name="connsiteX6" fmla="*/ 2376115 w 5589076"/>
                <a:gd name="connsiteY6" fmla="*/ 761104 h 4362903"/>
                <a:gd name="connsiteX0" fmla="*/ 2376115 w 5401783"/>
                <a:gd name="connsiteY0" fmla="*/ 781503 h 4383302"/>
                <a:gd name="connsiteX1" fmla="*/ 165477 w 5401783"/>
                <a:gd name="connsiteY1" fmla="*/ 108264 h 4383302"/>
                <a:gd name="connsiteX2" fmla="*/ 466928 w 5401783"/>
                <a:gd name="connsiteY2" fmla="*/ 2730883 h 4383302"/>
                <a:gd name="connsiteX3" fmla="*/ 2908677 w 5401783"/>
                <a:gd name="connsiteY3" fmla="*/ 4378813 h 4383302"/>
                <a:gd name="connsiteX4" fmla="*/ 5320282 w 5401783"/>
                <a:gd name="connsiteY4" fmla="*/ 2248563 h 4383302"/>
                <a:gd name="connsiteX5" fmla="*/ 4154673 w 5401783"/>
                <a:gd name="connsiteY5" fmla="*/ 158505 h 4383302"/>
                <a:gd name="connsiteX6" fmla="*/ 2376115 w 5401783"/>
                <a:gd name="connsiteY6" fmla="*/ 781503 h 4383302"/>
                <a:gd name="connsiteX0" fmla="*/ 2311374 w 5397898"/>
                <a:gd name="connsiteY0" fmla="*/ 680769 h 4463438"/>
                <a:gd name="connsiteX1" fmla="*/ 161026 w 5397898"/>
                <a:gd name="connsiteY1" fmla="*/ 188400 h 4463438"/>
                <a:gd name="connsiteX2" fmla="*/ 462477 w 5397898"/>
                <a:gd name="connsiteY2" fmla="*/ 2811019 h 4463438"/>
                <a:gd name="connsiteX3" fmla="*/ 2904226 w 5397898"/>
                <a:gd name="connsiteY3" fmla="*/ 4458949 h 4463438"/>
                <a:gd name="connsiteX4" fmla="*/ 5315831 w 5397898"/>
                <a:gd name="connsiteY4" fmla="*/ 2328699 h 4463438"/>
                <a:gd name="connsiteX5" fmla="*/ 4150222 w 5397898"/>
                <a:gd name="connsiteY5" fmla="*/ 238641 h 4463438"/>
                <a:gd name="connsiteX6" fmla="*/ 2311374 w 5397898"/>
                <a:gd name="connsiteY6" fmla="*/ 680769 h 4463438"/>
                <a:gd name="connsiteX0" fmla="*/ 2311374 w 5397898"/>
                <a:gd name="connsiteY0" fmla="*/ 722896 h 4505565"/>
                <a:gd name="connsiteX1" fmla="*/ 161026 w 5397898"/>
                <a:gd name="connsiteY1" fmla="*/ 230527 h 4505565"/>
                <a:gd name="connsiteX2" fmla="*/ 462477 w 5397898"/>
                <a:gd name="connsiteY2" fmla="*/ 2853146 h 4505565"/>
                <a:gd name="connsiteX3" fmla="*/ 2904226 w 5397898"/>
                <a:gd name="connsiteY3" fmla="*/ 4501076 h 4505565"/>
                <a:gd name="connsiteX4" fmla="*/ 5315831 w 5397898"/>
                <a:gd name="connsiteY4" fmla="*/ 2370826 h 4505565"/>
                <a:gd name="connsiteX5" fmla="*/ 4150222 w 5397898"/>
                <a:gd name="connsiteY5" fmla="*/ 280768 h 4505565"/>
                <a:gd name="connsiteX6" fmla="*/ 2311374 w 5397898"/>
                <a:gd name="connsiteY6" fmla="*/ 722896 h 4505565"/>
                <a:gd name="connsiteX0" fmla="*/ 2311374 w 5399746"/>
                <a:gd name="connsiteY0" fmla="*/ 733622 h 4516291"/>
                <a:gd name="connsiteX1" fmla="*/ 161026 w 5399746"/>
                <a:gd name="connsiteY1" fmla="*/ 241253 h 4516291"/>
                <a:gd name="connsiteX2" fmla="*/ 462477 w 5399746"/>
                <a:gd name="connsiteY2" fmla="*/ 2863872 h 4516291"/>
                <a:gd name="connsiteX3" fmla="*/ 2904226 w 5399746"/>
                <a:gd name="connsiteY3" fmla="*/ 4511802 h 4516291"/>
                <a:gd name="connsiteX4" fmla="*/ 5315831 w 5399746"/>
                <a:gd name="connsiteY4" fmla="*/ 2381552 h 4516291"/>
                <a:gd name="connsiteX5" fmla="*/ 4180367 w 5399746"/>
                <a:gd name="connsiteY5" fmla="*/ 271397 h 4516291"/>
                <a:gd name="connsiteX6" fmla="*/ 2311374 w 5399746"/>
                <a:gd name="connsiteY6" fmla="*/ 733622 h 4516291"/>
                <a:gd name="connsiteX0" fmla="*/ 2311374 w 5315831"/>
                <a:gd name="connsiteY0" fmla="*/ 615437 h 4398106"/>
                <a:gd name="connsiteX1" fmla="*/ 161026 w 5315831"/>
                <a:gd name="connsiteY1" fmla="*/ 123068 h 4398106"/>
                <a:gd name="connsiteX2" fmla="*/ 462477 w 5315831"/>
                <a:gd name="connsiteY2" fmla="*/ 2745687 h 4398106"/>
                <a:gd name="connsiteX3" fmla="*/ 2904226 w 5315831"/>
                <a:gd name="connsiteY3" fmla="*/ 4393617 h 4398106"/>
                <a:gd name="connsiteX4" fmla="*/ 5315831 w 5315831"/>
                <a:gd name="connsiteY4" fmla="*/ 2263367 h 4398106"/>
                <a:gd name="connsiteX5" fmla="*/ 2311374 w 5315831"/>
                <a:gd name="connsiteY5" fmla="*/ 615437 h 4398106"/>
                <a:gd name="connsiteX0" fmla="*/ 2311374 w 4552156"/>
                <a:gd name="connsiteY0" fmla="*/ 615437 h 4412201"/>
                <a:gd name="connsiteX1" fmla="*/ 161026 w 4552156"/>
                <a:gd name="connsiteY1" fmla="*/ 123068 h 4412201"/>
                <a:gd name="connsiteX2" fmla="*/ 462477 w 4552156"/>
                <a:gd name="connsiteY2" fmla="*/ 2745687 h 4412201"/>
                <a:gd name="connsiteX3" fmla="*/ 2904226 w 4552156"/>
                <a:gd name="connsiteY3" fmla="*/ 4393617 h 4412201"/>
                <a:gd name="connsiteX4" fmla="*/ 4552156 w 4552156"/>
                <a:gd name="connsiteY4" fmla="*/ 1690611 h 4412201"/>
                <a:gd name="connsiteX5" fmla="*/ 2311374 w 4552156"/>
                <a:gd name="connsiteY5" fmla="*/ 615437 h 4412201"/>
                <a:gd name="connsiteX0" fmla="*/ 2311374 w 4552229"/>
                <a:gd name="connsiteY0" fmla="*/ 615437 h 4412201"/>
                <a:gd name="connsiteX1" fmla="*/ 161026 w 4552229"/>
                <a:gd name="connsiteY1" fmla="*/ 123068 h 4412201"/>
                <a:gd name="connsiteX2" fmla="*/ 462477 w 4552229"/>
                <a:gd name="connsiteY2" fmla="*/ 2745687 h 4412201"/>
                <a:gd name="connsiteX3" fmla="*/ 2904226 w 4552229"/>
                <a:gd name="connsiteY3" fmla="*/ 4393617 h 4412201"/>
                <a:gd name="connsiteX4" fmla="*/ 4552156 w 4552229"/>
                <a:gd name="connsiteY4" fmla="*/ 1690611 h 4412201"/>
                <a:gd name="connsiteX5" fmla="*/ 2311374 w 4552229"/>
                <a:gd name="connsiteY5" fmla="*/ 615437 h 4412201"/>
                <a:gd name="connsiteX0" fmla="*/ 2311374 w 4552225"/>
                <a:gd name="connsiteY0" fmla="*/ 754389 h 4551153"/>
                <a:gd name="connsiteX1" fmla="*/ 161026 w 4552225"/>
                <a:gd name="connsiteY1" fmla="*/ 262020 h 4551153"/>
                <a:gd name="connsiteX2" fmla="*/ 462477 w 4552225"/>
                <a:gd name="connsiteY2" fmla="*/ 2884639 h 4551153"/>
                <a:gd name="connsiteX3" fmla="*/ 2904226 w 4552225"/>
                <a:gd name="connsiteY3" fmla="*/ 4532569 h 4551153"/>
                <a:gd name="connsiteX4" fmla="*/ 4552156 w 4552225"/>
                <a:gd name="connsiteY4" fmla="*/ 1829563 h 4551153"/>
                <a:gd name="connsiteX5" fmla="*/ 2311374 w 4552225"/>
                <a:gd name="connsiteY5" fmla="*/ 754389 h 4551153"/>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532130"/>
                <a:gd name="connsiteY0" fmla="*/ 799290 h 4599910"/>
                <a:gd name="connsiteX1" fmla="*/ 161026 w 4532130"/>
                <a:gd name="connsiteY1" fmla="*/ 306921 h 4599910"/>
                <a:gd name="connsiteX2" fmla="*/ 462477 w 4532130"/>
                <a:gd name="connsiteY2" fmla="*/ 2929540 h 4599910"/>
                <a:gd name="connsiteX3" fmla="*/ 2904226 w 4532130"/>
                <a:gd name="connsiteY3" fmla="*/ 4577470 h 4599910"/>
                <a:gd name="connsiteX4" fmla="*/ 4532060 w 4532130"/>
                <a:gd name="connsiteY4" fmla="*/ 1753883 h 4599910"/>
                <a:gd name="connsiteX5" fmla="*/ 2311374 w 4532130"/>
                <a:gd name="connsiteY5" fmla="*/ 799290 h 4599910"/>
                <a:gd name="connsiteX0" fmla="*/ 2311374 w 4533917"/>
                <a:gd name="connsiteY0" fmla="*/ 759589 h 4560209"/>
                <a:gd name="connsiteX1" fmla="*/ 161026 w 4533917"/>
                <a:gd name="connsiteY1" fmla="*/ 267220 h 4560209"/>
                <a:gd name="connsiteX2" fmla="*/ 462477 w 4533917"/>
                <a:gd name="connsiteY2" fmla="*/ 2889839 h 4560209"/>
                <a:gd name="connsiteX3" fmla="*/ 2904226 w 4533917"/>
                <a:gd name="connsiteY3" fmla="*/ 4537769 h 4560209"/>
                <a:gd name="connsiteX4" fmla="*/ 4532060 w 4533917"/>
                <a:gd name="connsiteY4" fmla="*/ 1714182 h 4560209"/>
                <a:gd name="connsiteX5" fmla="*/ 2311374 w 4533917"/>
                <a:gd name="connsiteY5" fmla="*/ 759589 h 4560209"/>
                <a:gd name="connsiteX0" fmla="*/ 2311374 w 4537823"/>
                <a:gd name="connsiteY0" fmla="*/ 735962 h 4536582"/>
                <a:gd name="connsiteX1" fmla="*/ 161026 w 4537823"/>
                <a:gd name="connsiteY1" fmla="*/ 243593 h 4536582"/>
                <a:gd name="connsiteX2" fmla="*/ 462477 w 4537823"/>
                <a:gd name="connsiteY2" fmla="*/ 2866212 h 4536582"/>
                <a:gd name="connsiteX3" fmla="*/ 2904226 w 4537823"/>
                <a:gd name="connsiteY3" fmla="*/ 4514142 h 4536582"/>
                <a:gd name="connsiteX4" fmla="*/ 4532060 w 4537823"/>
                <a:gd name="connsiteY4" fmla="*/ 1690555 h 4536582"/>
                <a:gd name="connsiteX5" fmla="*/ 2311374 w 4537823"/>
                <a:gd name="connsiteY5" fmla="*/ 735962 h 4536582"/>
                <a:gd name="connsiteX0" fmla="*/ 1986928 w 4213377"/>
                <a:gd name="connsiteY0" fmla="*/ 735962 h 4535297"/>
                <a:gd name="connsiteX1" fmla="*/ 484280 w 4213377"/>
                <a:gd name="connsiteY1" fmla="*/ 731273 h 4535297"/>
                <a:gd name="connsiteX2" fmla="*/ 138031 w 4213377"/>
                <a:gd name="connsiteY2" fmla="*/ 2866212 h 4535297"/>
                <a:gd name="connsiteX3" fmla="*/ 2579780 w 4213377"/>
                <a:gd name="connsiteY3" fmla="*/ 4514142 h 4535297"/>
                <a:gd name="connsiteX4" fmla="*/ 4207614 w 4213377"/>
                <a:gd name="connsiteY4" fmla="*/ 1690555 h 4535297"/>
                <a:gd name="connsiteX5" fmla="*/ 1986928 w 4213377"/>
                <a:gd name="connsiteY5" fmla="*/ 735962 h 4535297"/>
                <a:gd name="connsiteX0" fmla="*/ 1854345 w 4080794"/>
                <a:gd name="connsiteY0" fmla="*/ 735962 h 4535297"/>
                <a:gd name="connsiteX1" fmla="*/ 5448 w 4080794"/>
                <a:gd name="connsiteY1" fmla="*/ 2866212 h 4535297"/>
                <a:gd name="connsiteX2" fmla="*/ 2447197 w 4080794"/>
                <a:gd name="connsiteY2" fmla="*/ 4514142 h 4535297"/>
                <a:gd name="connsiteX3" fmla="*/ 4075031 w 4080794"/>
                <a:gd name="connsiteY3" fmla="*/ 1690555 h 4535297"/>
                <a:gd name="connsiteX4" fmla="*/ 1854345 w 4080794"/>
                <a:gd name="connsiteY4" fmla="*/ 735962 h 4535297"/>
                <a:gd name="connsiteX0" fmla="*/ 2013788 w 4240237"/>
                <a:gd name="connsiteY0" fmla="*/ 735962 h 4514940"/>
                <a:gd name="connsiteX1" fmla="*/ 4871 w 4240237"/>
                <a:gd name="connsiteY1" fmla="*/ 1967052 h 4514940"/>
                <a:gd name="connsiteX2" fmla="*/ 2606640 w 4240237"/>
                <a:gd name="connsiteY2" fmla="*/ 4514142 h 4514940"/>
                <a:gd name="connsiteX3" fmla="*/ 4234474 w 4240237"/>
                <a:gd name="connsiteY3" fmla="*/ 1690555 h 4514940"/>
                <a:gd name="connsiteX4" fmla="*/ 2013788 w 4240237"/>
                <a:gd name="connsiteY4" fmla="*/ 735962 h 4514940"/>
                <a:gd name="connsiteX0" fmla="*/ 2056146 w 4282595"/>
                <a:gd name="connsiteY0" fmla="*/ 735962 h 4514940"/>
                <a:gd name="connsiteX1" fmla="*/ 47229 w 4282595"/>
                <a:gd name="connsiteY1" fmla="*/ 1967052 h 4514940"/>
                <a:gd name="connsiteX2" fmla="*/ 2648998 w 4282595"/>
                <a:gd name="connsiteY2" fmla="*/ 4514142 h 4514940"/>
                <a:gd name="connsiteX3" fmla="*/ 4276832 w 4282595"/>
                <a:gd name="connsiteY3" fmla="*/ 1690555 h 4514940"/>
                <a:gd name="connsiteX4" fmla="*/ 2056146 w 4282595"/>
                <a:gd name="connsiteY4" fmla="*/ 735962 h 4514940"/>
                <a:gd name="connsiteX0" fmla="*/ 2080444 w 4306893"/>
                <a:gd name="connsiteY0" fmla="*/ 735962 h 4514940"/>
                <a:gd name="connsiteX1" fmla="*/ 71527 w 4306893"/>
                <a:gd name="connsiteY1" fmla="*/ 1967052 h 4514940"/>
                <a:gd name="connsiteX2" fmla="*/ 2673296 w 4306893"/>
                <a:gd name="connsiteY2" fmla="*/ 4514142 h 4514940"/>
                <a:gd name="connsiteX3" fmla="*/ 4301130 w 4306893"/>
                <a:gd name="connsiteY3" fmla="*/ 1690555 h 4514940"/>
                <a:gd name="connsiteX4" fmla="*/ 2080444 w 4306893"/>
                <a:gd name="connsiteY4" fmla="*/ 735962 h 4514940"/>
                <a:gd name="connsiteX0" fmla="*/ 2099821 w 4326270"/>
                <a:gd name="connsiteY0" fmla="*/ 735962 h 4515062"/>
                <a:gd name="connsiteX1" fmla="*/ 90904 w 4326270"/>
                <a:gd name="connsiteY1" fmla="*/ 1967052 h 4515062"/>
                <a:gd name="connsiteX2" fmla="*/ 2692673 w 4326270"/>
                <a:gd name="connsiteY2" fmla="*/ 4514142 h 4515062"/>
                <a:gd name="connsiteX3" fmla="*/ 4320507 w 4326270"/>
                <a:gd name="connsiteY3" fmla="*/ 1690555 h 4515062"/>
                <a:gd name="connsiteX4" fmla="*/ 2099821 w 4326270"/>
                <a:gd name="connsiteY4" fmla="*/ 735962 h 4515062"/>
                <a:gd name="connsiteX0" fmla="*/ 2016541 w 4242990"/>
                <a:gd name="connsiteY0" fmla="*/ 735962 h 4514875"/>
                <a:gd name="connsiteX1" fmla="*/ 7624 w 4242990"/>
                <a:gd name="connsiteY1" fmla="*/ 1967052 h 4514875"/>
                <a:gd name="connsiteX2" fmla="*/ 2609393 w 4242990"/>
                <a:gd name="connsiteY2" fmla="*/ 4514142 h 4514875"/>
                <a:gd name="connsiteX3" fmla="*/ 4237227 w 4242990"/>
                <a:gd name="connsiteY3" fmla="*/ 1690555 h 4514875"/>
                <a:gd name="connsiteX4" fmla="*/ 2016541 w 4242990"/>
                <a:gd name="connsiteY4" fmla="*/ 735962 h 4514875"/>
                <a:gd name="connsiteX0" fmla="*/ 1873360 w 4099809"/>
                <a:gd name="connsiteY0" fmla="*/ 735962 h 4516878"/>
                <a:gd name="connsiteX1" fmla="*/ 9223 w 4099809"/>
                <a:gd name="connsiteY1" fmla="*/ 2203272 h 4516878"/>
                <a:gd name="connsiteX2" fmla="*/ 2466212 w 4099809"/>
                <a:gd name="connsiteY2" fmla="*/ 4514142 h 4516878"/>
                <a:gd name="connsiteX3" fmla="*/ 4094046 w 4099809"/>
                <a:gd name="connsiteY3" fmla="*/ 1690555 h 4516878"/>
                <a:gd name="connsiteX4" fmla="*/ 1873360 w 4099809"/>
                <a:gd name="connsiteY4" fmla="*/ 735962 h 4516878"/>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4142"/>
                <a:gd name="connsiteX1" fmla="*/ 103315 w 4193901"/>
                <a:gd name="connsiteY1" fmla="*/ 2203272 h 4514142"/>
                <a:gd name="connsiteX2" fmla="*/ 2560304 w 4193901"/>
                <a:gd name="connsiteY2" fmla="*/ 4514142 h 4514142"/>
                <a:gd name="connsiteX3" fmla="*/ 4188138 w 4193901"/>
                <a:gd name="connsiteY3" fmla="*/ 1690555 h 4514142"/>
                <a:gd name="connsiteX4" fmla="*/ 1967452 w 4193901"/>
                <a:gd name="connsiteY4" fmla="*/ 735962 h 4514142"/>
                <a:gd name="connsiteX0" fmla="*/ 1869433 w 4092693"/>
                <a:gd name="connsiteY0" fmla="*/ 441183 h 3800263"/>
                <a:gd name="connsiteX1" fmla="*/ 5296 w 4092693"/>
                <a:gd name="connsiteY1" fmla="*/ 1908493 h 3800263"/>
                <a:gd name="connsiteX2" fmla="*/ 2264165 w 4092693"/>
                <a:gd name="connsiteY2" fmla="*/ 3800263 h 3800263"/>
                <a:gd name="connsiteX3" fmla="*/ 4090119 w 4092693"/>
                <a:gd name="connsiteY3" fmla="*/ 1395776 h 3800263"/>
                <a:gd name="connsiteX4" fmla="*/ 1869433 w 4092693"/>
                <a:gd name="connsiteY4" fmla="*/ 441183 h 3800263"/>
                <a:gd name="connsiteX0" fmla="*/ 1869433 w 4092590"/>
                <a:gd name="connsiteY0" fmla="*/ 441183 h 3800263"/>
                <a:gd name="connsiteX1" fmla="*/ 5296 w 4092590"/>
                <a:gd name="connsiteY1" fmla="*/ 1908493 h 3800263"/>
                <a:gd name="connsiteX2" fmla="*/ 2264165 w 4092590"/>
                <a:gd name="connsiteY2" fmla="*/ 3800263 h 3800263"/>
                <a:gd name="connsiteX3" fmla="*/ 4090119 w 4092590"/>
                <a:gd name="connsiteY3" fmla="*/ 1395776 h 3800263"/>
                <a:gd name="connsiteX4" fmla="*/ 1869433 w 4092590"/>
                <a:gd name="connsiteY4" fmla="*/ 441183 h 3800263"/>
                <a:gd name="connsiteX0" fmla="*/ 1869616 w 4092880"/>
                <a:gd name="connsiteY0" fmla="*/ 437349 h 3644029"/>
                <a:gd name="connsiteX1" fmla="*/ 5479 w 4092880"/>
                <a:gd name="connsiteY1" fmla="*/ 1904659 h 3644029"/>
                <a:gd name="connsiteX2" fmla="*/ 2271968 w 4092880"/>
                <a:gd name="connsiteY2" fmla="*/ 3644029 h 3644029"/>
                <a:gd name="connsiteX3" fmla="*/ 4090302 w 4092880"/>
                <a:gd name="connsiteY3" fmla="*/ 1391942 h 3644029"/>
                <a:gd name="connsiteX4" fmla="*/ 1869616 w 4092880"/>
                <a:gd name="connsiteY4" fmla="*/ 437349 h 3644029"/>
                <a:gd name="connsiteX0" fmla="*/ 1944006 w 4167270"/>
                <a:gd name="connsiteY0" fmla="*/ 437349 h 3644029"/>
                <a:gd name="connsiteX1" fmla="*/ 79869 w 4167270"/>
                <a:gd name="connsiteY1" fmla="*/ 1904659 h 3644029"/>
                <a:gd name="connsiteX2" fmla="*/ 2346358 w 4167270"/>
                <a:gd name="connsiteY2" fmla="*/ 3644029 h 3644029"/>
                <a:gd name="connsiteX3" fmla="*/ 4164692 w 4167270"/>
                <a:gd name="connsiteY3" fmla="*/ 1391942 h 3644029"/>
                <a:gd name="connsiteX4" fmla="*/ 1944006 w 4167270"/>
                <a:gd name="connsiteY4" fmla="*/ 437349 h 3644029"/>
                <a:gd name="connsiteX0" fmla="*/ 1936502 w 4159766"/>
                <a:gd name="connsiteY0" fmla="*/ 437349 h 3644029"/>
                <a:gd name="connsiteX1" fmla="*/ 72365 w 4159766"/>
                <a:gd name="connsiteY1" fmla="*/ 1904659 h 3644029"/>
                <a:gd name="connsiteX2" fmla="*/ 2338854 w 4159766"/>
                <a:gd name="connsiteY2" fmla="*/ 3644029 h 3644029"/>
                <a:gd name="connsiteX3" fmla="*/ 4157188 w 4159766"/>
                <a:gd name="connsiteY3" fmla="*/ 1391942 h 3644029"/>
                <a:gd name="connsiteX4" fmla="*/ 1936502 w 4159766"/>
                <a:gd name="connsiteY4" fmla="*/ 437349 h 3644029"/>
                <a:gd name="connsiteX0" fmla="*/ 1956839 w 4180103"/>
                <a:gd name="connsiteY0" fmla="*/ 437349 h 3644029"/>
                <a:gd name="connsiteX1" fmla="*/ 92702 w 4180103"/>
                <a:gd name="connsiteY1" fmla="*/ 1904659 h 3644029"/>
                <a:gd name="connsiteX2" fmla="*/ 2359191 w 4180103"/>
                <a:gd name="connsiteY2" fmla="*/ 3644029 h 3644029"/>
                <a:gd name="connsiteX3" fmla="*/ 4177525 w 4180103"/>
                <a:gd name="connsiteY3" fmla="*/ 1391942 h 3644029"/>
                <a:gd name="connsiteX4" fmla="*/ 1956839 w 4180103"/>
                <a:gd name="connsiteY4" fmla="*/ 437349 h 3644029"/>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980592 w 4188432"/>
                <a:gd name="connsiteY0" fmla="*/ 435187 h 3657107"/>
                <a:gd name="connsiteX1" fmla="*/ 101215 w 4188432"/>
                <a:gd name="connsiteY1" fmla="*/ 1917737 h 3657107"/>
                <a:gd name="connsiteX2" fmla="*/ 2367704 w 4188432"/>
                <a:gd name="connsiteY2" fmla="*/ 3657107 h 3657107"/>
                <a:gd name="connsiteX3" fmla="*/ 4186038 w 4188432"/>
                <a:gd name="connsiteY3" fmla="*/ 1405020 h 3657107"/>
                <a:gd name="connsiteX4" fmla="*/ 1980592 w 4188432"/>
                <a:gd name="connsiteY4" fmla="*/ 435187 h 365710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32893"/>
                <a:gd name="connsiteY0" fmla="*/ 702761 h 3924681"/>
                <a:gd name="connsiteX1" fmla="*/ 101215 w 4232893"/>
                <a:gd name="connsiteY1" fmla="*/ 2185311 h 3924681"/>
                <a:gd name="connsiteX2" fmla="*/ 2367704 w 4232893"/>
                <a:gd name="connsiteY2" fmla="*/ 3924681 h 3924681"/>
                <a:gd name="connsiteX3" fmla="*/ 4201278 w 4232893"/>
                <a:gd name="connsiteY3" fmla="*/ 1718314 h 3924681"/>
                <a:gd name="connsiteX4" fmla="*/ 1980592 w 4232893"/>
                <a:gd name="connsiteY4" fmla="*/ 702761 h 3924681"/>
                <a:gd name="connsiteX0" fmla="*/ 1824930 w 4077231"/>
                <a:gd name="connsiteY0" fmla="*/ 702761 h 3924681"/>
                <a:gd name="connsiteX1" fmla="*/ 115187 w 4077231"/>
                <a:gd name="connsiteY1" fmla="*/ 2227719 h 3924681"/>
                <a:gd name="connsiteX2" fmla="*/ 2212042 w 4077231"/>
                <a:gd name="connsiteY2" fmla="*/ 3924681 h 3924681"/>
                <a:gd name="connsiteX3" fmla="*/ 4045616 w 4077231"/>
                <a:gd name="connsiteY3" fmla="*/ 1718314 h 3924681"/>
                <a:gd name="connsiteX4" fmla="*/ 1824930 w 4077231"/>
                <a:gd name="connsiteY4" fmla="*/ 702761 h 3924681"/>
                <a:gd name="connsiteX0" fmla="*/ 1835502 w 4087803"/>
                <a:gd name="connsiteY0" fmla="*/ 702761 h 3924681"/>
                <a:gd name="connsiteX1" fmla="*/ 125759 w 4087803"/>
                <a:gd name="connsiteY1" fmla="*/ 2227719 h 3924681"/>
                <a:gd name="connsiteX2" fmla="*/ 2222614 w 4087803"/>
                <a:gd name="connsiteY2" fmla="*/ 3924681 h 3924681"/>
                <a:gd name="connsiteX3" fmla="*/ 4056188 w 4087803"/>
                <a:gd name="connsiteY3" fmla="*/ 1718314 h 3924681"/>
                <a:gd name="connsiteX4" fmla="*/ 1835502 w 4087803"/>
                <a:gd name="connsiteY4" fmla="*/ 702761 h 3924681"/>
                <a:gd name="connsiteX0" fmla="*/ 1835502 w 4087803"/>
                <a:gd name="connsiteY0" fmla="*/ 702761 h 3924681"/>
                <a:gd name="connsiteX1" fmla="*/ 125759 w 4087803"/>
                <a:gd name="connsiteY1" fmla="*/ 2227719 h 3924681"/>
                <a:gd name="connsiteX2" fmla="*/ 2222614 w 4087803"/>
                <a:gd name="connsiteY2" fmla="*/ 3924681 h 3924681"/>
                <a:gd name="connsiteX3" fmla="*/ 4056188 w 4087803"/>
                <a:gd name="connsiteY3" fmla="*/ 1718314 h 3924681"/>
                <a:gd name="connsiteX4" fmla="*/ 1835502 w 4087803"/>
                <a:gd name="connsiteY4" fmla="*/ 702761 h 3924681"/>
                <a:gd name="connsiteX0" fmla="*/ 1835502 w 4087803"/>
                <a:gd name="connsiteY0" fmla="*/ 702761 h 3924681"/>
                <a:gd name="connsiteX1" fmla="*/ 125759 w 4087803"/>
                <a:gd name="connsiteY1" fmla="*/ 2227719 h 3924681"/>
                <a:gd name="connsiteX2" fmla="*/ 2222614 w 4087803"/>
                <a:gd name="connsiteY2" fmla="*/ 3924681 h 3924681"/>
                <a:gd name="connsiteX3" fmla="*/ 4056188 w 4087803"/>
                <a:gd name="connsiteY3" fmla="*/ 1718314 h 3924681"/>
                <a:gd name="connsiteX4" fmla="*/ 1835502 w 4087803"/>
                <a:gd name="connsiteY4" fmla="*/ 702761 h 392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803" h="3924681">
                  <a:moveTo>
                    <a:pt x="1835502" y="702761"/>
                  </a:moveTo>
                  <a:cubicBezTo>
                    <a:pt x="448578" y="-46176"/>
                    <a:pt x="-317552" y="1332699"/>
                    <a:pt x="125759" y="2227719"/>
                  </a:cubicBezTo>
                  <a:cubicBezTo>
                    <a:pt x="569070" y="3122739"/>
                    <a:pt x="1237010" y="3400534"/>
                    <a:pt x="2222614" y="3924681"/>
                  </a:cubicBezTo>
                  <a:cubicBezTo>
                    <a:pt x="2850078" y="3519188"/>
                    <a:pt x="3753951" y="2818291"/>
                    <a:pt x="4056188" y="1718314"/>
                  </a:cubicBezTo>
                  <a:cubicBezTo>
                    <a:pt x="4342189" y="-144553"/>
                    <a:pt x="2614250" y="-508066"/>
                    <a:pt x="1835502" y="702761"/>
                  </a:cubicBezTo>
                  <a:close/>
                </a:path>
              </a:pathLst>
            </a:custGeom>
            <a:solidFill>
              <a:schemeClr val="accent3">
                <a:lumMod val="50000"/>
              </a:schemeClr>
            </a:solidFill>
            <a:ln w="12700" cap="flat" cmpd="sng" algn="ctr">
              <a:noFill/>
              <a:prstDash val="solid"/>
              <a:miter lim="800000"/>
            </a:ln>
            <a:effectLst>
              <a:innerShdw blurRad="301625" dist="48260" dir="13499985">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a:p>
          </p:txBody>
        </p:sp>
        <p:sp>
          <p:nvSpPr>
            <p:cNvPr id="13" name="任意多边形: 形状 12">
              <a:extLst>
                <a:ext uri="{FF2B5EF4-FFF2-40B4-BE49-F238E27FC236}">
                  <a16:creationId xmlns:a16="http://schemas.microsoft.com/office/drawing/2014/main" id="{8F678A96-0EE3-7E7A-ABA8-B5DF60BB37C2}"/>
                </a:ext>
              </a:extLst>
            </p:cNvPr>
            <p:cNvSpPr/>
            <p:nvPr>
              <p:custDataLst>
                <p:tags r:id="rId5"/>
              </p:custDataLst>
            </p:nvPr>
          </p:nvSpPr>
          <p:spPr>
            <a:xfrm>
              <a:off x="6979977" y="1516520"/>
              <a:ext cx="3288471" cy="3343862"/>
            </a:xfrm>
            <a:custGeom>
              <a:avLst/>
              <a:gdLst>
                <a:gd name="connsiteX0" fmla="*/ 2106364 w 5586383"/>
                <a:gd name="connsiteY0" fmla="*/ 165045 h 4490325"/>
                <a:gd name="connsiteX1" fmla="*/ 146935 w 5586383"/>
                <a:gd name="connsiteY1" fmla="*/ 215287 h 4490325"/>
                <a:gd name="connsiteX2" fmla="*/ 448386 w 5586383"/>
                <a:gd name="connsiteY2" fmla="*/ 2837906 h 4490325"/>
                <a:gd name="connsiteX3" fmla="*/ 2890135 w 5586383"/>
                <a:gd name="connsiteY3" fmla="*/ 4485836 h 4490325"/>
                <a:gd name="connsiteX4" fmla="*/ 5301740 w 5586383"/>
                <a:gd name="connsiteY4" fmla="*/ 2355586 h 4490325"/>
                <a:gd name="connsiteX5" fmla="*/ 5181160 w 5586383"/>
                <a:gd name="connsiteY5" fmla="*/ 295673 h 4490325"/>
                <a:gd name="connsiteX6" fmla="*/ 2106364 w 5586383"/>
                <a:gd name="connsiteY6" fmla="*/ 165045 h 4490325"/>
                <a:gd name="connsiteX0" fmla="*/ 2376115 w 5589076"/>
                <a:gd name="connsiteY0" fmla="*/ 738955 h 4340754"/>
                <a:gd name="connsiteX1" fmla="*/ 165477 w 5589076"/>
                <a:gd name="connsiteY1" fmla="*/ 65716 h 4340754"/>
                <a:gd name="connsiteX2" fmla="*/ 466928 w 5589076"/>
                <a:gd name="connsiteY2" fmla="*/ 2688335 h 4340754"/>
                <a:gd name="connsiteX3" fmla="*/ 2908677 w 5589076"/>
                <a:gd name="connsiteY3" fmla="*/ 4336265 h 4340754"/>
                <a:gd name="connsiteX4" fmla="*/ 5320282 w 5589076"/>
                <a:gd name="connsiteY4" fmla="*/ 2206015 h 4340754"/>
                <a:gd name="connsiteX5" fmla="*/ 5199702 w 5589076"/>
                <a:gd name="connsiteY5" fmla="*/ 146102 h 4340754"/>
                <a:gd name="connsiteX6" fmla="*/ 2376115 w 5589076"/>
                <a:gd name="connsiteY6" fmla="*/ 738955 h 4340754"/>
                <a:gd name="connsiteX0" fmla="*/ 2376115 w 5589076"/>
                <a:gd name="connsiteY0" fmla="*/ 761104 h 4362903"/>
                <a:gd name="connsiteX1" fmla="*/ 165477 w 5589076"/>
                <a:gd name="connsiteY1" fmla="*/ 87865 h 4362903"/>
                <a:gd name="connsiteX2" fmla="*/ 466928 w 5589076"/>
                <a:gd name="connsiteY2" fmla="*/ 2710484 h 4362903"/>
                <a:gd name="connsiteX3" fmla="*/ 2908677 w 5589076"/>
                <a:gd name="connsiteY3" fmla="*/ 4358414 h 4362903"/>
                <a:gd name="connsiteX4" fmla="*/ 5320282 w 5589076"/>
                <a:gd name="connsiteY4" fmla="*/ 2228164 h 4362903"/>
                <a:gd name="connsiteX5" fmla="*/ 5199702 w 5589076"/>
                <a:gd name="connsiteY5" fmla="*/ 168251 h 4362903"/>
                <a:gd name="connsiteX6" fmla="*/ 2376115 w 5589076"/>
                <a:gd name="connsiteY6" fmla="*/ 761104 h 4362903"/>
                <a:gd name="connsiteX0" fmla="*/ 2376115 w 5401783"/>
                <a:gd name="connsiteY0" fmla="*/ 781503 h 4383302"/>
                <a:gd name="connsiteX1" fmla="*/ 165477 w 5401783"/>
                <a:gd name="connsiteY1" fmla="*/ 108264 h 4383302"/>
                <a:gd name="connsiteX2" fmla="*/ 466928 w 5401783"/>
                <a:gd name="connsiteY2" fmla="*/ 2730883 h 4383302"/>
                <a:gd name="connsiteX3" fmla="*/ 2908677 w 5401783"/>
                <a:gd name="connsiteY3" fmla="*/ 4378813 h 4383302"/>
                <a:gd name="connsiteX4" fmla="*/ 5320282 w 5401783"/>
                <a:gd name="connsiteY4" fmla="*/ 2248563 h 4383302"/>
                <a:gd name="connsiteX5" fmla="*/ 4154673 w 5401783"/>
                <a:gd name="connsiteY5" fmla="*/ 158505 h 4383302"/>
                <a:gd name="connsiteX6" fmla="*/ 2376115 w 5401783"/>
                <a:gd name="connsiteY6" fmla="*/ 781503 h 4383302"/>
                <a:gd name="connsiteX0" fmla="*/ 2311374 w 5397898"/>
                <a:gd name="connsiteY0" fmla="*/ 680769 h 4463438"/>
                <a:gd name="connsiteX1" fmla="*/ 161026 w 5397898"/>
                <a:gd name="connsiteY1" fmla="*/ 188400 h 4463438"/>
                <a:gd name="connsiteX2" fmla="*/ 462477 w 5397898"/>
                <a:gd name="connsiteY2" fmla="*/ 2811019 h 4463438"/>
                <a:gd name="connsiteX3" fmla="*/ 2904226 w 5397898"/>
                <a:gd name="connsiteY3" fmla="*/ 4458949 h 4463438"/>
                <a:gd name="connsiteX4" fmla="*/ 5315831 w 5397898"/>
                <a:gd name="connsiteY4" fmla="*/ 2328699 h 4463438"/>
                <a:gd name="connsiteX5" fmla="*/ 4150222 w 5397898"/>
                <a:gd name="connsiteY5" fmla="*/ 238641 h 4463438"/>
                <a:gd name="connsiteX6" fmla="*/ 2311374 w 5397898"/>
                <a:gd name="connsiteY6" fmla="*/ 680769 h 4463438"/>
                <a:gd name="connsiteX0" fmla="*/ 2311374 w 5397898"/>
                <a:gd name="connsiteY0" fmla="*/ 722896 h 4505565"/>
                <a:gd name="connsiteX1" fmla="*/ 161026 w 5397898"/>
                <a:gd name="connsiteY1" fmla="*/ 230527 h 4505565"/>
                <a:gd name="connsiteX2" fmla="*/ 462477 w 5397898"/>
                <a:gd name="connsiteY2" fmla="*/ 2853146 h 4505565"/>
                <a:gd name="connsiteX3" fmla="*/ 2904226 w 5397898"/>
                <a:gd name="connsiteY3" fmla="*/ 4501076 h 4505565"/>
                <a:gd name="connsiteX4" fmla="*/ 5315831 w 5397898"/>
                <a:gd name="connsiteY4" fmla="*/ 2370826 h 4505565"/>
                <a:gd name="connsiteX5" fmla="*/ 4150222 w 5397898"/>
                <a:gd name="connsiteY5" fmla="*/ 280768 h 4505565"/>
                <a:gd name="connsiteX6" fmla="*/ 2311374 w 5397898"/>
                <a:gd name="connsiteY6" fmla="*/ 722896 h 4505565"/>
                <a:gd name="connsiteX0" fmla="*/ 2311374 w 5399746"/>
                <a:gd name="connsiteY0" fmla="*/ 733622 h 4516291"/>
                <a:gd name="connsiteX1" fmla="*/ 161026 w 5399746"/>
                <a:gd name="connsiteY1" fmla="*/ 241253 h 4516291"/>
                <a:gd name="connsiteX2" fmla="*/ 462477 w 5399746"/>
                <a:gd name="connsiteY2" fmla="*/ 2863872 h 4516291"/>
                <a:gd name="connsiteX3" fmla="*/ 2904226 w 5399746"/>
                <a:gd name="connsiteY3" fmla="*/ 4511802 h 4516291"/>
                <a:gd name="connsiteX4" fmla="*/ 5315831 w 5399746"/>
                <a:gd name="connsiteY4" fmla="*/ 2381552 h 4516291"/>
                <a:gd name="connsiteX5" fmla="*/ 4180367 w 5399746"/>
                <a:gd name="connsiteY5" fmla="*/ 271397 h 4516291"/>
                <a:gd name="connsiteX6" fmla="*/ 2311374 w 5399746"/>
                <a:gd name="connsiteY6" fmla="*/ 733622 h 4516291"/>
                <a:gd name="connsiteX0" fmla="*/ 2311374 w 5315831"/>
                <a:gd name="connsiteY0" fmla="*/ 615437 h 4398106"/>
                <a:gd name="connsiteX1" fmla="*/ 161026 w 5315831"/>
                <a:gd name="connsiteY1" fmla="*/ 123068 h 4398106"/>
                <a:gd name="connsiteX2" fmla="*/ 462477 w 5315831"/>
                <a:gd name="connsiteY2" fmla="*/ 2745687 h 4398106"/>
                <a:gd name="connsiteX3" fmla="*/ 2904226 w 5315831"/>
                <a:gd name="connsiteY3" fmla="*/ 4393617 h 4398106"/>
                <a:gd name="connsiteX4" fmla="*/ 5315831 w 5315831"/>
                <a:gd name="connsiteY4" fmla="*/ 2263367 h 4398106"/>
                <a:gd name="connsiteX5" fmla="*/ 2311374 w 5315831"/>
                <a:gd name="connsiteY5" fmla="*/ 615437 h 4398106"/>
                <a:gd name="connsiteX0" fmla="*/ 2311374 w 4552156"/>
                <a:gd name="connsiteY0" fmla="*/ 615437 h 4412201"/>
                <a:gd name="connsiteX1" fmla="*/ 161026 w 4552156"/>
                <a:gd name="connsiteY1" fmla="*/ 123068 h 4412201"/>
                <a:gd name="connsiteX2" fmla="*/ 462477 w 4552156"/>
                <a:gd name="connsiteY2" fmla="*/ 2745687 h 4412201"/>
                <a:gd name="connsiteX3" fmla="*/ 2904226 w 4552156"/>
                <a:gd name="connsiteY3" fmla="*/ 4393617 h 4412201"/>
                <a:gd name="connsiteX4" fmla="*/ 4552156 w 4552156"/>
                <a:gd name="connsiteY4" fmla="*/ 1690611 h 4412201"/>
                <a:gd name="connsiteX5" fmla="*/ 2311374 w 4552156"/>
                <a:gd name="connsiteY5" fmla="*/ 615437 h 4412201"/>
                <a:gd name="connsiteX0" fmla="*/ 2311374 w 4552229"/>
                <a:gd name="connsiteY0" fmla="*/ 615437 h 4412201"/>
                <a:gd name="connsiteX1" fmla="*/ 161026 w 4552229"/>
                <a:gd name="connsiteY1" fmla="*/ 123068 h 4412201"/>
                <a:gd name="connsiteX2" fmla="*/ 462477 w 4552229"/>
                <a:gd name="connsiteY2" fmla="*/ 2745687 h 4412201"/>
                <a:gd name="connsiteX3" fmla="*/ 2904226 w 4552229"/>
                <a:gd name="connsiteY3" fmla="*/ 4393617 h 4412201"/>
                <a:gd name="connsiteX4" fmla="*/ 4552156 w 4552229"/>
                <a:gd name="connsiteY4" fmla="*/ 1690611 h 4412201"/>
                <a:gd name="connsiteX5" fmla="*/ 2311374 w 4552229"/>
                <a:gd name="connsiteY5" fmla="*/ 615437 h 4412201"/>
                <a:gd name="connsiteX0" fmla="*/ 2311374 w 4552225"/>
                <a:gd name="connsiteY0" fmla="*/ 754389 h 4551153"/>
                <a:gd name="connsiteX1" fmla="*/ 161026 w 4552225"/>
                <a:gd name="connsiteY1" fmla="*/ 262020 h 4551153"/>
                <a:gd name="connsiteX2" fmla="*/ 462477 w 4552225"/>
                <a:gd name="connsiteY2" fmla="*/ 2884639 h 4551153"/>
                <a:gd name="connsiteX3" fmla="*/ 2904226 w 4552225"/>
                <a:gd name="connsiteY3" fmla="*/ 4532569 h 4551153"/>
                <a:gd name="connsiteX4" fmla="*/ 4552156 w 4552225"/>
                <a:gd name="connsiteY4" fmla="*/ 1829563 h 4551153"/>
                <a:gd name="connsiteX5" fmla="*/ 2311374 w 4552225"/>
                <a:gd name="connsiteY5" fmla="*/ 754389 h 4551153"/>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532130"/>
                <a:gd name="connsiteY0" fmla="*/ 799290 h 4599910"/>
                <a:gd name="connsiteX1" fmla="*/ 161026 w 4532130"/>
                <a:gd name="connsiteY1" fmla="*/ 306921 h 4599910"/>
                <a:gd name="connsiteX2" fmla="*/ 462477 w 4532130"/>
                <a:gd name="connsiteY2" fmla="*/ 2929540 h 4599910"/>
                <a:gd name="connsiteX3" fmla="*/ 2904226 w 4532130"/>
                <a:gd name="connsiteY3" fmla="*/ 4577470 h 4599910"/>
                <a:gd name="connsiteX4" fmla="*/ 4532060 w 4532130"/>
                <a:gd name="connsiteY4" fmla="*/ 1753883 h 4599910"/>
                <a:gd name="connsiteX5" fmla="*/ 2311374 w 4532130"/>
                <a:gd name="connsiteY5" fmla="*/ 799290 h 4599910"/>
                <a:gd name="connsiteX0" fmla="*/ 2311374 w 4533917"/>
                <a:gd name="connsiteY0" fmla="*/ 759589 h 4560209"/>
                <a:gd name="connsiteX1" fmla="*/ 161026 w 4533917"/>
                <a:gd name="connsiteY1" fmla="*/ 267220 h 4560209"/>
                <a:gd name="connsiteX2" fmla="*/ 462477 w 4533917"/>
                <a:gd name="connsiteY2" fmla="*/ 2889839 h 4560209"/>
                <a:gd name="connsiteX3" fmla="*/ 2904226 w 4533917"/>
                <a:gd name="connsiteY3" fmla="*/ 4537769 h 4560209"/>
                <a:gd name="connsiteX4" fmla="*/ 4532060 w 4533917"/>
                <a:gd name="connsiteY4" fmla="*/ 1714182 h 4560209"/>
                <a:gd name="connsiteX5" fmla="*/ 2311374 w 4533917"/>
                <a:gd name="connsiteY5" fmla="*/ 759589 h 4560209"/>
                <a:gd name="connsiteX0" fmla="*/ 2311374 w 4537823"/>
                <a:gd name="connsiteY0" fmla="*/ 735962 h 4536582"/>
                <a:gd name="connsiteX1" fmla="*/ 161026 w 4537823"/>
                <a:gd name="connsiteY1" fmla="*/ 243593 h 4536582"/>
                <a:gd name="connsiteX2" fmla="*/ 462477 w 4537823"/>
                <a:gd name="connsiteY2" fmla="*/ 2866212 h 4536582"/>
                <a:gd name="connsiteX3" fmla="*/ 2904226 w 4537823"/>
                <a:gd name="connsiteY3" fmla="*/ 4514142 h 4536582"/>
                <a:gd name="connsiteX4" fmla="*/ 4532060 w 4537823"/>
                <a:gd name="connsiteY4" fmla="*/ 1690555 h 4536582"/>
                <a:gd name="connsiteX5" fmla="*/ 2311374 w 4537823"/>
                <a:gd name="connsiteY5" fmla="*/ 735962 h 4536582"/>
                <a:gd name="connsiteX0" fmla="*/ 1986928 w 4213377"/>
                <a:gd name="connsiteY0" fmla="*/ 735962 h 4535297"/>
                <a:gd name="connsiteX1" fmla="*/ 484280 w 4213377"/>
                <a:gd name="connsiteY1" fmla="*/ 731273 h 4535297"/>
                <a:gd name="connsiteX2" fmla="*/ 138031 w 4213377"/>
                <a:gd name="connsiteY2" fmla="*/ 2866212 h 4535297"/>
                <a:gd name="connsiteX3" fmla="*/ 2579780 w 4213377"/>
                <a:gd name="connsiteY3" fmla="*/ 4514142 h 4535297"/>
                <a:gd name="connsiteX4" fmla="*/ 4207614 w 4213377"/>
                <a:gd name="connsiteY4" fmla="*/ 1690555 h 4535297"/>
                <a:gd name="connsiteX5" fmla="*/ 1986928 w 4213377"/>
                <a:gd name="connsiteY5" fmla="*/ 735962 h 4535297"/>
                <a:gd name="connsiteX0" fmla="*/ 1854345 w 4080794"/>
                <a:gd name="connsiteY0" fmla="*/ 735962 h 4535297"/>
                <a:gd name="connsiteX1" fmla="*/ 5448 w 4080794"/>
                <a:gd name="connsiteY1" fmla="*/ 2866212 h 4535297"/>
                <a:gd name="connsiteX2" fmla="*/ 2447197 w 4080794"/>
                <a:gd name="connsiteY2" fmla="*/ 4514142 h 4535297"/>
                <a:gd name="connsiteX3" fmla="*/ 4075031 w 4080794"/>
                <a:gd name="connsiteY3" fmla="*/ 1690555 h 4535297"/>
                <a:gd name="connsiteX4" fmla="*/ 1854345 w 4080794"/>
                <a:gd name="connsiteY4" fmla="*/ 735962 h 4535297"/>
                <a:gd name="connsiteX0" fmla="*/ 2013788 w 4240237"/>
                <a:gd name="connsiteY0" fmla="*/ 735962 h 4514940"/>
                <a:gd name="connsiteX1" fmla="*/ 4871 w 4240237"/>
                <a:gd name="connsiteY1" fmla="*/ 1967052 h 4514940"/>
                <a:gd name="connsiteX2" fmla="*/ 2606640 w 4240237"/>
                <a:gd name="connsiteY2" fmla="*/ 4514142 h 4514940"/>
                <a:gd name="connsiteX3" fmla="*/ 4234474 w 4240237"/>
                <a:gd name="connsiteY3" fmla="*/ 1690555 h 4514940"/>
                <a:gd name="connsiteX4" fmla="*/ 2013788 w 4240237"/>
                <a:gd name="connsiteY4" fmla="*/ 735962 h 4514940"/>
                <a:gd name="connsiteX0" fmla="*/ 2056146 w 4282595"/>
                <a:gd name="connsiteY0" fmla="*/ 735962 h 4514940"/>
                <a:gd name="connsiteX1" fmla="*/ 47229 w 4282595"/>
                <a:gd name="connsiteY1" fmla="*/ 1967052 h 4514940"/>
                <a:gd name="connsiteX2" fmla="*/ 2648998 w 4282595"/>
                <a:gd name="connsiteY2" fmla="*/ 4514142 h 4514940"/>
                <a:gd name="connsiteX3" fmla="*/ 4276832 w 4282595"/>
                <a:gd name="connsiteY3" fmla="*/ 1690555 h 4514940"/>
                <a:gd name="connsiteX4" fmla="*/ 2056146 w 4282595"/>
                <a:gd name="connsiteY4" fmla="*/ 735962 h 4514940"/>
                <a:gd name="connsiteX0" fmla="*/ 2080444 w 4306893"/>
                <a:gd name="connsiteY0" fmla="*/ 735962 h 4514940"/>
                <a:gd name="connsiteX1" fmla="*/ 71527 w 4306893"/>
                <a:gd name="connsiteY1" fmla="*/ 1967052 h 4514940"/>
                <a:gd name="connsiteX2" fmla="*/ 2673296 w 4306893"/>
                <a:gd name="connsiteY2" fmla="*/ 4514142 h 4514940"/>
                <a:gd name="connsiteX3" fmla="*/ 4301130 w 4306893"/>
                <a:gd name="connsiteY3" fmla="*/ 1690555 h 4514940"/>
                <a:gd name="connsiteX4" fmla="*/ 2080444 w 4306893"/>
                <a:gd name="connsiteY4" fmla="*/ 735962 h 4514940"/>
                <a:gd name="connsiteX0" fmla="*/ 2099821 w 4326270"/>
                <a:gd name="connsiteY0" fmla="*/ 735962 h 4515062"/>
                <a:gd name="connsiteX1" fmla="*/ 90904 w 4326270"/>
                <a:gd name="connsiteY1" fmla="*/ 1967052 h 4515062"/>
                <a:gd name="connsiteX2" fmla="*/ 2692673 w 4326270"/>
                <a:gd name="connsiteY2" fmla="*/ 4514142 h 4515062"/>
                <a:gd name="connsiteX3" fmla="*/ 4320507 w 4326270"/>
                <a:gd name="connsiteY3" fmla="*/ 1690555 h 4515062"/>
                <a:gd name="connsiteX4" fmla="*/ 2099821 w 4326270"/>
                <a:gd name="connsiteY4" fmla="*/ 735962 h 4515062"/>
                <a:gd name="connsiteX0" fmla="*/ 2016541 w 4242990"/>
                <a:gd name="connsiteY0" fmla="*/ 735962 h 4514875"/>
                <a:gd name="connsiteX1" fmla="*/ 7624 w 4242990"/>
                <a:gd name="connsiteY1" fmla="*/ 1967052 h 4514875"/>
                <a:gd name="connsiteX2" fmla="*/ 2609393 w 4242990"/>
                <a:gd name="connsiteY2" fmla="*/ 4514142 h 4514875"/>
                <a:gd name="connsiteX3" fmla="*/ 4237227 w 4242990"/>
                <a:gd name="connsiteY3" fmla="*/ 1690555 h 4514875"/>
                <a:gd name="connsiteX4" fmla="*/ 2016541 w 4242990"/>
                <a:gd name="connsiteY4" fmla="*/ 735962 h 4514875"/>
                <a:gd name="connsiteX0" fmla="*/ 1873360 w 4099809"/>
                <a:gd name="connsiteY0" fmla="*/ 735962 h 4516878"/>
                <a:gd name="connsiteX1" fmla="*/ 9223 w 4099809"/>
                <a:gd name="connsiteY1" fmla="*/ 2203272 h 4516878"/>
                <a:gd name="connsiteX2" fmla="*/ 2466212 w 4099809"/>
                <a:gd name="connsiteY2" fmla="*/ 4514142 h 4516878"/>
                <a:gd name="connsiteX3" fmla="*/ 4094046 w 4099809"/>
                <a:gd name="connsiteY3" fmla="*/ 1690555 h 4516878"/>
                <a:gd name="connsiteX4" fmla="*/ 1873360 w 4099809"/>
                <a:gd name="connsiteY4" fmla="*/ 735962 h 4516878"/>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4142"/>
                <a:gd name="connsiteX1" fmla="*/ 103315 w 4193901"/>
                <a:gd name="connsiteY1" fmla="*/ 2203272 h 4514142"/>
                <a:gd name="connsiteX2" fmla="*/ 2560304 w 4193901"/>
                <a:gd name="connsiteY2" fmla="*/ 4514142 h 4514142"/>
                <a:gd name="connsiteX3" fmla="*/ 4188138 w 4193901"/>
                <a:gd name="connsiteY3" fmla="*/ 1690555 h 4514142"/>
                <a:gd name="connsiteX4" fmla="*/ 1967452 w 4193901"/>
                <a:gd name="connsiteY4" fmla="*/ 735962 h 4514142"/>
                <a:gd name="connsiteX0" fmla="*/ 1869433 w 4092693"/>
                <a:gd name="connsiteY0" fmla="*/ 441183 h 3800263"/>
                <a:gd name="connsiteX1" fmla="*/ 5296 w 4092693"/>
                <a:gd name="connsiteY1" fmla="*/ 1908493 h 3800263"/>
                <a:gd name="connsiteX2" fmla="*/ 2264165 w 4092693"/>
                <a:gd name="connsiteY2" fmla="*/ 3800263 h 3800263"/>
                <a:gd name="connsiteX3" fmla="*/ 4090119 w 4092693"/>
                <a:gd name="connsiteY3" fmla="*/ 1395776 h 3800263"/>
                <a:gd name="connsiteX4" fmla="*/ 1869433 w 4092693"/>
                <a:gd name="connsiteY4" fmla="*/ 441183 h 3800263"/>
                <a:gd name="connsiteX0" fmla="*/ 1869433 w 4092590"/>
                <a:gd name="connsiteY0" fmla="*/ 441183 h 3800263"/>
                <a:gd name="connsiteX1" fmla="*/ 5296 w 4092590"/>
                <a:gd name="connsiteY1" fmla="*/ 1908493 h 3800263"/>
                <a:gd name="connsiteX2" fmla="*/ 2264165 w 4092590"/>
                <a:gd name="connsiteY2" fmla="*/ 3800263 h 3800263"/>
                <a:gd name="connsiteX3" fmla="*/ 4090119 w 4092590"/>
                <a:gd name="connsiteY3" fmla="*/ 1395776 h 3800263"/>
                <a:gd name="connsiteX4" fmla="*/ 1869433 w 4092590"/>
                <a:gd name="connsiteY4" fmla="*/ 441183 h 3800263"/>
                <a:gd name="connsiteX0" fmla="*/ 1869616 w 4092880"/>
                <a:gd name="connsiteY0" fmla="*/ 437349 h 3644029"/>
                <a:gd name="connsiteX1" fmla="*/ 5479 w 4092880"/>
                <a:gd name="connsiteY1" fmla="*/ 1904659 h 3644029"/>
                <a:gd name="connsiteX2" fmla="*/ 2271968 w 4092880"/>
                <a:gd name="connsiteY2" fmla="*/ 3644029 h 3644029"/>
                <a:gd name="connsiteX3" fmla="*/ 4090302 w 4092880"/>
                <a:gd name="connsiteY3" fmla="*/ 1391942 h 3644029"/>
                <a:gd name="connsiteX4" fmla="*/ 1869616 w 4092880"/>
                <a:gd name="connsiteY4" fmla="*/ 437349 h 3644029"/>
                <a:gd name="connsiteX0" fmla="*/ 1944006 w 4167270"/>
                <a:gd name="connsiteY0" fmla="*/ 437349 h 3644029"/>
                <a:gd name="connsiteX1" fmla="*/ 79869 w 4167270"/>
                <a:gd name="connsiteY1" fmla="*/ 1904659 h 3644029"/>
                <a:gd name="connsiteX2" fmla="*/ 2346358 w 4167270"/>
                <a:gd name="connsiteY2" fmla="*/ 3644029 h 3644029"/>
                <a:gd name="connsiteX3" fmla="*/ 4164692 w 4167270"/>
                <a:gd name="connsiteY3" fmla="*/ 1391942 h 3644029"/>
                <a:gd name="connsiteX4" fmla="*/ 1944006 w 4167270"/>
                <a:gd name="connsiteY4" fmla="*/ 437349 h 3644029"/>
                <a:gd name="connsiteX0" fmla="*/ 1936502 w 4159766"/>
                <a:gd name="connsiteY0" fmla="*/ 437349 h 3644029"/>
                <a:gd name="connsiteX1" fmla="*/ 72365 w 4159766"/>
                <a:gd name="connsiteY1" fmla="*/ 1904659 h 3644029"/>
                <a:gd name="connsiteX2" fmla="*/ 2338854 w 4159766"/>
                <a:gd name="connsiteY2" fmla="*/ 3644029 h 3644029"/>
                <a:gd name="connsiteX3" fmla="*/ 4157188 w 4159766"/>
                <a:gd name="connsiteY3" fmla="*/ 1391942 h 3644029"/>
                <a:gd name="connsiteX4" fmla="*/ 1936502 w 4159766"/>
                <a:gd name="connsiteY4" fmla="*/ 437349 h 3644029"/>
                <a:gd name="connsiteX0" fmla="*/ 1956839 w 4180103"/>
                <a:gd name="connsiteY0" fmla="*/ 437349 h 3644029"/>
                <a:gd name="connsiteX1" fmla="*/ 92702 w 4180103"/>
                <a:gd name="connsiteY1" fmla="*/ 1904659 h 3644029"/>
                <a:gd name="connsiteX2" fmla="*/ 2359191 w 4180103"/>
                <a:gd name="connsiteY2" fmla="*/ 3644029 h 3644029"/>
                <a:gd name="connsiteX3" fmla="*/ 4177525 w 4180103"/>
                <a:gd name="connsiteY3" fmla="*/ 1391942 h 3644029"/>
                <a:gd name="connsiteX4" fmla="*/ 1956839 w 4180103"/>
                <a:gd name="connsiteY4" fmla="*/ 437349 h 3644029"/>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980592 w 4188432"/>
                <a:gd name="connsiteY0" fmla="*/ 435187 h 3657107"/>
                <a:gd name="connsiteX1" fmla="*/ 101215 w 4188432"/>
                <a:gd name="connsiteY1" fmla="*/ 1917737 h 3657107"/>
                <a:gd name="connsiteX2" fmla="*/ 2367704 w 4188432"/>
                <a:gd name="connsiteY2" fmla="*/ 3657107 h 3657107"/>
                <a:gd name="connsiteX3" fmla="*/ 4186038 w 4188432"/>
                <a:gd name="connsiteY3" fmla="*/ 1405020 h 3657107"/>
                <a:gd name="connsiteX4" fmla="*/ 1980592 w 4188432"/>
                <a:gd name="connsiteY4" fmla="*/ 435187 h 365710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32893"/>
                <a:gd name="connsiteY0" fmla="*/ 702761 h 3924681"/>
                <a:gd name="connsiteX1" fmla="*/ 101215 w 4232893"/>
                <a:gd name="connsiteY1" fmla="*/ 2185311 h 3924681"/>
                <a:gd name="connsiteX2" fmla="*/ 2367704 w 4232893"/>
                <a:gd name="connsiteY2" fmla="*/ 3924681 h 3924681"/>
                <a:gd name="connsiteX3" fmla="*/ 4201278 w 4232893"/>
                <a:gd name="connsiteY3" fmla="*/ 1718314 h 3924681"/>
                <a:gd name="connsiteX4" fmla="*/ 1980592 w 4232893"/>
                <a:gd name="connsiteY4" fmla="*/ 702761 h 3924681"/>
                <a:gd name="connsiteX0" fmla="*/ 1980592 w 4232893"/>
                <a:gd name="connsiteY0" fmla="*/ 702761 h 3924681"/>
                <a:gd name="connsiteX1" fmla="*/ 101215 w 4232893"/>
                <a:gd name="connsiteY1" fmla="*/ 2185311 h 3924681"/>
                <a:gd name="connsiteX2" fmla="*/ 2367704 w 4232893"/>
                <a:gd name="connsiteY2" fmla="*/ 3924681 h 3924681"/>
                <a:gd name="connsiteX3" fmla="*/ 4201278 w 4232893"/>
                <a:gd name="connsiteY3" fmla="*/ 1718314 h 3924681"/>
                <a:gd name="connsiteX4" fmla="*/ 1980592 w 4232893"/>
                <a:gd name="connsiteY4" fmla="*/ 702761 h 3924681"/>
                <a:gd name="connsiteX0" fmla="*/ 1974195 w 4226496"/>
                <a:gd name="connsiteY0" fmla="*/ 702761 h 3924681"/>
                <a:gd name="connsiteX1" fmla="*/ 94818 w 4226496"/>
                <a:gd name="connsiteY1" fmla="*/ 2185311 h 3924681"/>
                <a:gd name="connsiteX2" fmla="*/ 2361307 w 4226496"/>
                <a:gd name="connsiteY2" fmla="*/ 3924681 h 3924681"/>
                <a:gd name="connsiteX3" fmla="*/ 4194881 w 4226496"/>
                <a:gd name="connsiteY3" fmla="*/ 1718314 h 3924681"/>
                <a:gd name="connsiteX4" fmla="*/ 1974195 w 4226496"/>
                <a:gd name="connsiteY4" fmla="*/ 702761 h 3924681"/>
                <a:gd name="connsiteX0" fmla="*/ 1974195 w 4226496"/>
                <a:gd name="connsiteY0" fmla="*/ 702761 h 3924681"/>
                <a:gd name="connsiteX1" fmla="*/ 94818 w 4226496"/>
                <a:gd name="connsiteY1" fmla="*/ 2185311 h 3924681"/>
                <a:gd name="connsiteX2" fmla="*/ 2361307 w 4226496"/>
                <a:gd name="connsiteY2" fmla="*/ 3924681 h 3924681"/>
                <a:gd name="connsiteX3" fmla="*/ 4194881 w 4226496"/>
                <a:gd name="connsiteY3" fmla="*/ 1718314 h 3924681"/>
                <a:gd name="connsiteX4" fmla="*/ 1974195 w 4226496"/>
                <a:gd name="connsiteY4" fmla="*/ 702761 h 3924681"/>
                <a:gd name="connsiteX0" fmla="*/ 1974195 w 4226496"/>
                <a:gd name="connsiteY0" fmla="*/ 702761 h 3924681"/>
                <a:gd name="connsiteX1" fmla="*/ 94818 w 4226496"/>
                <a:gd name="connsiteY1" fmla="*/ 2185311 h 3924681"/>
                <a:gd name="connsiteX2" fmla="*/ 2361307 w 4226496"/>
                <a:gd name="connsiteY2" fmla="*/ 3924681 h 3924681"/>
                <a:gd name="connsiteX3" fmla="*/ 4194881 w 4226496"/>
                <a:gd name="connsiteY3" fmla="*/ 1718314 h 3924681"/>
                <a:gd name="connsiteX4" fmla="*/ 1974195 w 4226496"/>
                <a:gd name="connsiteY4" fmla="*/ 702761 h 392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496" h="3924681">
                  <a:moveTo>
                    <a:pt x="1974195" y="702761"/>
                  </a:moveTo>
                  <a:cubicBezTo>
                    <a:pt x="587271" y="-46176"/>
                    <a:pt x="-301613" y="1321272"/>
                    <a:pt x="94818" y="2185311"/>
                  </a:cubicBezTo>
                  <a:cubicBezTo>
                    <a:pt x="491249" y="3049350"/>
                    <a:pt x="1375703" y="3400534"/>
                    <a:pt x="2361307" y="3924681"/>
                  </a:cubicBezTo>
                  <a:cubicBezTo>
                    <a:pt x="2988771" y="3519188"/>
                    <a:pt x="4033284" y="2781155"/>
                    <a:pt x="4194881" y="1718314"/>
                  </a:cubicBezTo>
                  <a:cubicBezTo>
                    <a:pt x="4480882" y="-144553"/>
                    <a:pt x="2752943" y="-508066"/>
                    <a:pt x="1974195" y="702761"/>
                  </a:cubicBezTo>
                  <a:close/>
                </a:path>
              </a:pathLst>
            </a:custGeom>
            <a:solidFill>
              <a:schemeClr val="accent2">
                <a:lumMod val="75000"/>
              </a:schemeClr>
            </a:solidFill>
            <a:ln w="12700" cap="flat" cmpd="sng" algn="ctr">
              <a:noFill/>
              <a:prstDash val="solid"/>
              <a:miter lim="800000"/>
            </a:ln>
            <a:effectLst>
              <a:innerShdw blurRad="530860" dist="48260" dir="13499985">
                <a:schemeClr val="accent3">
                  <a:lumMod val="10000"/>
                  <a:alpha val="52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a:p>
          </p:txBody>
        </p:sp>
        <p:pic>
          <p:nvPicPr>
            <p:cNvPr id="14" name="图片 13" descr="形状&#10;&#10;描述已自动生成">
              <a:extLst>
                <a:ext uri="{FF2B5EF4-FFF2-40B4-BE49-F238E27FC236}">
                  <a16:creationId xmlns:a16="http://schemas.microsoft.com/office/drawing/2014/main" id="{889B3A88-3BCF-60BF-18F4-43D6EDE192A4}"/>
                </a:ext>
              </a:extLst>
            </p:cNvPr>
            <p:cNvPicPr>
              <a:picLocks noChangeAspect="1"/>
            </p:cNvPicPr>
            <p:nvPr>
              <p:custDataLst>
                <p:tags r:id="rId6"/>
              </p:custDataLst>
            </p:nvPr>
          </p:nvPicPr>
          <p:blipFill>
            <a:blip r:embed="rId18">
              <a:lum bright="70000" contrast="-70000"/>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l="32653"/>
            <a:stretch>
              <a:fillRect/>
            </a:stretch>
          </p:blipFill>
          <p:spPr>
            <a:xfrm flipH="1">
              <a:off x="9593892" y="2647032"/>
              <a:ext cx="1490618" cy="2213351"/>
            </a:xfrm>
            <a:custGeom>
              <a:avLst/>
              <a:gdLst>
                <a:gd name="connsiteX0" fmla="*/ 1569070 w 1569070"/>
                <a:gd name="connsiteY0" fmla="*/ 0 h 2329843"/>
                <a:gd name="connsiteX1" fmla="*/ 512 w 1569070"/>
                <a:gd name="connsiteY1" fmla="*/ 0 h 2329843"/>
                <a:gd name="connsiteX2" fmla="*/ 0 w 1569070"/>
                <a:gd name="connsiteY2" fmla="*/ 80543 h 2329843"/>
                <a:gd name="connsiteX3" fmla="*/ 38462 w 1569070"/>
                <a:gd name="connsiteY3" fmla="*/ 495466 h 2329843"/>
                <a:gd name="connsiteX4" fmla="*/ 1027216 w 1569070"/>
                <a:gd name="connsiteY4" fmla="*/ 2224556 h 2329843"/>
                <a:gd name="connsiteX5" fmla="*/ 1133293 w 1569070"/>
                <a:gd name="connsiteY5" fmla="*/ 2329843 h 2329843"/>
                <a:gd name="connsiteX6" fmla="*/ 1569070 w 1569070"/>
                <a:gd name="connsiteY6" fmla="*/ 2329843 h 23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9070" h="2329843">
                  <a:moveTo>
                    <a:pt x="1569070" y="0"/>
                  </a:moveTo>
                  <a:lnTo>
                    <a:pt x="512" y="0"/>
                  </a:lnTo>
                  <a:lnTo>
                    <a:pt x="0" y="80543"/>
                  </a:lnTo>
                  <a:cubicBezTo>
                    <a:pt x="3583" y="211509"/>
                    <a:pt x="16102" y="349825"/>
                    <a:pt x="38462" y="495466"/>
                  </a:cubicBezTo>
                  <a:cubicBezTo>
                    <a:pt x="220168" y="1214568"/>
                    <a:pt x="597349" y="1777747"/>
                    <a:pt x="1027216" y="2224556"/>
                  </a:cubicBezTo>
                  <a:lnTo>
                    <a:pt x="1133293" y="2329843"/>
                  </a:lnTo>
                  <a:lnTo>
                    <a:pt x="1569070" y="2329843"/>
                  </a:lnTo>
                  <a:close/>
                </a:path>
              </a:pathLst>
            </a:custGeom>
            <a:effectLst>
              <a:outerShdw blurRad="253365" dist="108585" dir="8099999" algn="tr" rotWithShape="0">
                <a:schemeClr val="accent2">
                  <a:lumMod val="50000"/>
                  <a:alpha val="37000"/>
                </a:schemeClr>
              </a:outerShdw>
            </a:effectLst>
          </p:spPr>
        </p:pic>
        <p:pic>
          <p:nvPicPr>
            <p:cNvPr id="15" name="图片 14" descr="形状&#10;&#10;描述已自动生成">
              <a:extLst>
                <a:ext uri="{FF2B5EF4-FFF2-40B4-BE49-F238E27FC236}">
                  <a16:creationId xmlns:a16="http://schemas.microsoft.com/office/drawing/2014/main" id="{A621600B-F7F4-FE77-D0FE-E3BE96983061}"/>
                </a:ext>
              </a:extLst>
            </p:cNvPr>
            <p:cNvPicPr>
              <a:picLocks noChangeAspect="1"/>
            </p:cNvPicPr>
            <p:nvPr/>
          </p:nvPicPr>
          <p:blipFill>
            <a:blip r:embed="rId18">
              <a:alphaModFix amt="46000"/>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9275955" y="1630691"/>
              <a:ext cx="892509" cy="892509"/>
            </a:xfrm>
            <a:prstGeom prst="rect">
              <a:avLst/>
            </a:prstGeom>
            <a:effectLst/>
          </p:spPr>
        </p:pic>
        <p:pic>
          <p:nvPicPr>
            <p:cNvPr id="16" name="图片 15" descr="形状&#10;&#10;描述已自动生成">
              <a:extLst>
                <a:ext uri="{FF2B5EF4-FFF2-40B4-BE49-F238E27FC236}">
                  <a16:creationId xmlns:a16="http://schemas.microsoft.com/office/drawing/2014/main" id="{08E29D05-678A-B9E4-4C33-FB381AC8BA75}"/>
                </a:ext>
              </a:extLst>
            </p:cNvPr>
            <p:cNvPicPr>
              <a:picLocks noChangeAspect="1"/>
            </p:cNvPicPr>
            <p:nvPr/>
          </p:nvPicPr>
          <p:blipFill>
            <a:blip r:embed="rId19">
              <a:alphaModFix amt="55000"/>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459023" y="1948212"/>
              <a:ext cx="577923" cy="577923"/>
            </a:xfrm>
            <a:prstGeom prst="rect">
              <a:avLst/>
            </a:prstGeom>
            <a:effectLst/>
          </p:spPr>
        </p:pic>
        <p:pic>
          <p:nvPicPr>
            <p:cNvPr id="17" name="图片 16" descr="形状&#10;&#10;描述已自动生成">
              <a:extLst>
                <a:ext uri="{FF2B5EF4-FFF2-40B4-BE49-F238E27FC236}">
                  <a16:creationId xmlns:a16="http://schemas.microsoft.com/office/drawing/2014/main" id="{A4B3BA23-4015-4D0F-041A-A31FB9A32614}"/>
                </a:ext>
              </a:extLst>
            </p:cNvPr>
            <p:cNvPicPr>
              <a:picLocks noChangeAspect="1"/>
            </p:cNvPicPr>
            <p:nvPr>
              <p:custDataLst>
                <p:tags r:id="rId7"/>
              </p:custDataLst>
            </p:nvPr>
          </p:nvPicPr>
          <p:blipFill>
            <a:blip r:embed="rId19">
              <a:lum bright="70000" contrast="-70000"/>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rcRect b="2344"/>
            <a:stretch>
              <a:fillRect/>
            </a:stretch>
          </p:blipFill>
          <p:spPr>
            <a:xfrm>
              <a:off x="7324481" y="4774763"/>
              <a:ext cx="1558422" cy="1521898"/>
            </a:xfrm>
            <a:custGeom>
              <a:avLst/>
              <a:gdLst>
                <a:gd name="connsiteX0" fmla="*/ 0 w 1640445"/>
                <a:gd name="connsiteY0" fmla="*/ 0 h 1601998"/>
                <a:gd name="connsiteX1" fmla="*/ 1640445 w 1640445"/>
                <a:gd name="connsiteY1" fmla="*/ 0 h 1601998"/>
                <a:gd name="connsiteX2" fmla="*/ 1640445 w 1640445"/>
                <a:gd name="connsiteY2" fmla="*/ 1596769 h 1601998"/>
                <a:gd name="connsiteX3" fmla="*/ 1632482 w 1640445"/>
                <a:gd name="connsiteY3" fmla="*/ 1601998 h 1601998"/>
                <a:gd name="connsiteX4" fmla="*/ 193844 w 1640445"/>
                <a:gd name="connsiteY4" fmla="*/ 760683 h 1601998"/>
                <a:gd name="connsiteX5" fmla="*/ 0 w 1640445"/>
                <a:gd name="connsiteY5" fmla="*/ 623809 h 160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0445" h="1601998">
                  <a:moveTo>
                    <a:pt x="0" y="0"/>
                  </a:moveTo>
                  <a:lnTo>
                    <a:pt x="1640445" y="0"/>
                  </a:lnTo>
                  <a:lnTo>
                    <a:pt x="1640445" y="1596769"/>
                  </a:lnTo>
                  <a:lnTo>
                    <a:pt x="1632482" y="1601998"/>
                  </a:lnTo>
                  <a:cubicBezTo>
                    <a:pt x="1088225" y="1312560"/>
                    <a:pt x="613772" y="1047007"/>
                    <a:pt x="193844" y="760683"/>
                  </a:cubicBezTo>
                  <a:lnTo>
                    <a:pt x="0" y="623809"/>
                  </a:lnTo>
                  <a:close/>
                </a:path>
              </a:pathLst>
            </a:custGeom>
            <a:effectLst>
              <a:outerShdw blurRad="156845" dist="36195" dir="2700000" algn="tl" rotWithShape="0">
                <a:schemeClr val="accent2">
                  <a:lumMod val="50000"/>
                  <a:alpha val="64000"/>
                </a:schemeClr>
              </a:outerShdw>
            </a:effectLst>
          </p:spPr>
        </p:pic>
        <p:pic>
          <p:nvPicPr>
            <p:cNvPr id="18" name="图片 17" descr="形状&#10;&#10;描述已自动生成">
              <a:extLst>
                <a:ext uri="{FF2B5EF4-FFF2-40B4-BE49-F238E27FC236}">
                  <a16:creationId xmlns:a16="http://schemas.microsoft.com/office/drawing/2014/main" id="{4667F2A2-C25D-973C-F331-1864187F3638}"/>
                </a:ext>
              </a:extLst>
            </p:cNvPr>
            <p:cNvPicPr>
              <a:picLocks noChangeAspect="1"/>
            </p:cNvPicPr>
            <p:nvPr>
              <p:custDataLst>
                <p:tags r:id="rId8"/>
              </p:custDataLst>
            </p:nvPr>
          </p:nvPicPr>
          <p:blipFill>
            <a:blip r:embed="rId19">
              <a:lum bright="70000" contrast="-70000"/>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rcRect l="657"/>
            <a:stretch>
              <a:fillRect/>
            </a:stretch>
          </p:blipFill>
          <p:spPr>
            <a:xfrm flipH="1">
              <a:off x="9857142" y="1340079"/>
              <a:ext cx="877629" cy="883436"/>
            </a:xfrm>
            <a:custGeom>
              <a:avLst/>
              <a:gdLst>
                <a:gd name="connsiteX0" fmla="*/ 923821 w 923821"/>
                <a:gd name="connsiteY0" fmla="*/ 0 h 929933"/>
                <a:gd name="connsiteX1" fmla="*/ 807703 w 923821"/>
                <a:gd name="connsiteY1" fmla="*/ 0 h 929933"/>
                <a:gd name="connsiteX2" fmla="*/ 751479 w 923821"/>
                <a:gd name="connsiteY2" fmla="*/ 16636 h 929933"/>
                <a:gd name="connsiteX3" fmla="*/ 19392 w 923821"/>
                <a:gd name="connsiteY3" fmla="*/ 848031 h 929933"/>
                <a:gd name="connsiteX4" fmla="*/ 0 w 923821"/>
                <a:gd name="connsiteY4" fmla="*/ 929933 h 929933"/>
                <a:gd name="connsiteX5" fmla="*/ 923821 w 923821"/>
                <a:gd name="connsiteY5" fmla="*/ 929933 h 92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821" h="929933">
                  <a:moveTo>
                    <a:pt x="923821" y="0"/>
                  </a:moveTo>
                  <a:lnTo>
                    <a:pt x="807703" y="0"/>
                  </a:lnTo>
                  <a:lnTo>
                    <a:pt x="751479" y="16636"/>
                  </a:lnTo>
                  <a:cubicBezTo>
                    <a:pt x="418904" y="132788"/>
                    <a:pt x="142379" y="410742"/>
                    <a:pt x="19392" y="848031"/>
                  </a:cubicBezTo>
                  <a:lnTo>
                    <a:pt x="0" y="929933"/>
                  </a:lnTo>
                  <a:lnTo>
                    <a:pt x="923821" y="929933"/>
                  </a:lnTo>
                  <a:close/>
                </a:path>
              </a:pathLst>
            </a:custGeom>
            <a:effectLst>
              <a:outerShdw blurRad="84455" dist="72390" dir="8100000" sx="102000" sy="102000" algn="tr" rotWithShape="0">
                <a:schemeClr val="accent2">
                  <a:lumMod val="50000"/>
                  <a:alpha val="72000"/>
                </a:schemeClr>
              </a:outerShdw>
            </a:effectLst>
          </p:spPr>
        </p:pic>
        <p:pic>
          <p:nvPicPr>
            <p:cNvPr id="19" name="图片 18" descr="徽标&#10;&#10;描述已自动生成">
              <a:extLst>
                <a:ext uri="{FF2B5EF4-FFF2-40B4-BE49-F238E27FC236}">
                  <a16:creationId xmlns:a16="http://schemas.microsoft.com/office/drawing/2014/main" id="{3630B18A-34CC-A624-690D-B866CF33FC58}"/>
                </a:ext>
              </a:extLst>
            </p:cNvPr>
            <p:cNvPicPr>
              <a:picLocks noChangeAspect="1"/>
            </p:cNvPicPr>
            <p:nvPr>
              <p:custDataLst>
                <p:tags r:id="rId9"/>
              </p:custDataLst>
            </p:nvPr>
          </p:nvPicPr>
          <p:blipFill>
            <a:blip r:embed="rId20">
              <a:lum bright="70000" contrast="-70000"/>
              <a:extLst>
                <a:ext uri="{28A0092B-C50C-407E-A947-70E740481C1C}">
                  <a14:useLocalDpi xmlns:a14="http://schemas.microsoft.com/office/drawing/2010/main" val="0"/>
                </a:ext>
              </a:extLst>
            </a:blip>
            <a:srcRect l="8647"/>
            <a:stretch>
              <a:fillRect/>
            </a:stretch>
          </p:blipFill>
          <p:spPr>
            <a:xfrm>
              <a:off x="6266452" y="1842222"/>
              <a:ext cx="1096405" cy="1200186"/>
            </a:xfrm>
            <a:custGeom>
              <a:avLst/>
              <a:gdLst>
                <a:gd name="connsiteX0" fmla="*/ 1119567 w 1851595"/>
                <a:gd name="connsiteY0" fmla="*/ 0 h 2026850"/>
                <a:gd name="connsiteX1" fmla="*/ 1700515 w 1851595"/>
                <a:gd name="connsiteY1" fmla="*/ 0 h 2026850"/>
                <a:gd name="connsiteX2" fmla="*/ 1735534 w 1851595"/>
                <a:gd name="connsiteY2" fmla="*/ 5868 h 2026850"/>
                <a:gd name="connsiteX3" fmla="*/ 1851595 w 1851595"/>
                <a:gd name="connsiteY3" fmla="*/ 35126 h 2026850"/>
                <a:gd name="connsiteX4" fmla="*/ 1851595 w 1851595"/>
                <a:gd name="connsiteY4" fmla="*/ 2026850 h 2026850"/>
                <a:gd name="connsiteX5" fmla="*/ 99271 w 1851595"/>
                <a:gd name="connsiteY5" fmla="*/ 2026850 h 2026850"/>
                <a:gd name="connsiteX6" fmla="*/ 79657 w 1851595"/>
                <a:gd name="connsiteY6" fmla="*/ 1978249 h 2026850"/>
                <a:gd name="connsiteX7" fmla="*/ 1082097 w 1851595"/>
                <a:gd name="connsiteY7" fmla="*/ 7165 h 202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1595" h="2026850">
                  <a:moveTo>
                    <a:pt x="1119567" y="0"/>
                  </a:moveTo>
                  <a:lnTo>
                    <a:pt x="1700515" y="0"/>
                  </a:lnTo>
                  <a:lnTo>
                    <a:pt x="1735534" y="5868"/>
                  </a:lnTo>
                  <a:lnTo>
                    <a:pt x="1851595" y="35126"/>
                  </a:lnTo>
                  <a:lnTo>
                    <a:pt x="1851595" y="2026850"/>
                  </a:lnTo>
                  <a:lnTo>
                    <a:pt x="99271" y="2026850"/>
                  </a:lnTo>
                  <a:lnTo>
                    <a:pt x="79657" y="1978249"/>
                  </a:lnTo>
                  <a:cubicBezTo>
                    <a:pt x="-184378" y="1234679"/>
                    <a:pt x="222736" y="213214"/>
                    <a:pt x="1082097" y="7165"/>
                  </a:cubicBezTo>
                  <a:close/>
                </a:path>
              </a:pathLst>
            </a:custGeom>
            <a:ln>
              <a:noFill/>
            </a:ln>
            <a:effectLst>
              <a:outerShdw blurRad="205105" dist="36195" dir="2700000" algn="tl" rotWithShape="0">
                <a:schemeClr val="accent2">
                  <a:lumMod val="50000"/>
                  <a:alpha val="43000"/>
                </a:schemeClr>
              </a:outerShdw>
            </a:effectLst>
          </p:spPr>
        </p:pic>
        <p:pic>
          <p:nvPicPr>
            <p:cNvPr id="20" name="图片 19" descr="徽标&#10;&#10;描述已自动生成">
              <a:extLst>
                <a:ext uri="{FF2B5EF4-FFF2-40B4-BE49-F238E27FC236}">
                  <a16:creationId xmlns:a16="http://schemas.microsoft.com/office/drawing/2014/main" id="{5FD9B261-4C22-3813-CC4F-65C3DB9705DC}"/>
                </a:ext>
              </a:extLst>
            </p:cNvPr>
            <p:cNvPicPr>
              <a:picLocks noChangeAspect="1"/>
            </p:cNvPicPr>
            <p:nvPr/>
          </p:nvPicPr>
          <p:blipFill>
            <a:blip r:embed="rId20">
              <a:lum bright="70000" contrast="-70000"/>
              <a:extLst>
                <a:ext uri="{28A0092B-C50C-407E-A947-70E740481C1C}">
                  <a14:useLocalDpi xmlns:a14="http://schemas.microsoft.com/office/drawing/2010/main" val="0"/>
                </a:ext>
              </a:extLst>
            </a:blip>
            <a:srcRect/>
            <a:stretch>
              <a:fillRect/>
            </a:stretch>
          </p:blipFill>
          <p:spPr>
            <a:xfrm>
              <a:off x="7170059" y="4502400"/>
              <a:ext cx="577924" cy="577924"/>
            </a:xfrm>
            <a:custGeom>
              <a:avLst/>
              <a:gdLst>
                <a:gd name="connsiteX0" fmla="*/ 0 w 837905"/>
                <a:gd name="connsiteY0" fmla="*/ 0 h 837905"/>
                <a:gd name="connsiteX1" fmla="*/ 837905 w 837905"/>
                <a:gd name="connsiteY1" fmla="*/ 0 h 837905"/>
                <a:gd name="connsiteX2" fmla="*/ 837905 w 837905"/>
                <a:gd name="connsiteY2" fmla="*/ 837905 h 837905"/>
                <a:gd name="connsiteX3" fmla="*/ 775306 w 837905"/>
                <a:gd name="connsiteY3" fmla="*/ 837905 h 837905"/>
                <a:gd name="connsiteX4" fmla="*/ 720794 w 837905"/>
                <a:gd name="connsiteY4" fmla="*/ 806940 h 837905"/>
                <a:gd name="connsiteX5" fmla="*/ 196633 w 837905"/>
                <a:gd name="connsiteY5" fmla="*/ 474360 h 837905"/>
                <a:gd name="connsiteX6" fmla="*/ 0 w 837905"/>
                <a:gd name="connsiteY6" fmla="*/ 316958 h 837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905" h="837905">
                  <a:moveTo>
                    <a:pt x="0" y="0"/>
                  </a:moveTo>
                  <a:lnTo>
                    <a:pt x="837905" y="0"/>
                  </a:lnTo>
                  <a:lnTo>
                    <a:pt x="837905" y="837905"/>
                  </a:lnTo>
                  <a:lnTo>
                    <a:pt x="775306" y="837905"/>
                  </a:lnTo>
                  <a:lnTo>
                    <a:pt x="720794" y="806940"/>
                  </a:lnTo>
                  <a:cubicBezTo>
                    <a:pt x="534295" y="699199"/>
                    <a:pt x="357924" y="591543"/>
                    <a:pt x="196633" y="474360"/>
                  </a:cubicBezTo>
                  <a:lnTo>
                    <a:pt x="0" y="316958"/>
                  </a:lnTo>
                  <a:close/>
                </a:path>
              </a:pathLst>
            </a:custGeom>
            <a:ln>
              <a:noFill/>
            </a:ln>
            <a:effectLst/>
          </p:spPr>
        </p:pic>
        <p:pic>
          <p:nvPicPr>
            <p:cNvPr id="21" name="图片 20" descr="图片包含 游戏机, 灯光&#10;&#10;描述已自动生成">
              <a:extLst>
                <a:ext uri="{FF2B5EF4-FFF2-40B4-BE49-F238E27FC236}">
                  <a16:creationId xmlns:a16="http://schemas.microsoft.com/office/drawing/2014/main" id="{3FFFB989-32BE-1FC4-0E8C-8DA5F99D5CB9}"/>
                </a:ext>
              </a:extLst>
            </p:cNvPr>
            <p:cNvPicPr>
              <a:picLocks noChangeAspect="1"/>
            </p:cNvPicPr>
            <p:nvPr>
              <p:custDataLst>
                <p:tags r:id="rId10"/>
              </p:custDataLst>
            </p:nvPr>
          </p:nvPicPr>
          <p:blipFill>
            <a:blip r:embed="rId2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4787146" y="1175000"/>
              <a:ext cx="7362058" cy="4141160"/>
            </a:xfrm>
            <a:custGeom>
              <a:avLst/>
              <a:gdLst>
                <a:gd name="connsiteX0" fmla="*/ 0 w 7749540"/>
                <a:gd name="connsiteY0" fmla="*/ 0 h 4359117"/>
                <a:gd name="connsiteX1" fmla="*/ 7749540 w 7749540"/>
                <a:gd name="connsiteY1" fmla="*/ 0 h 4359117"/>
                <a:gd name="connsiteX2" fmla="*/ 7749540 w 7749540"/>
                <a:gd name="connsiteY2" fmla="*/ 4359117 h 4359117"/>
                <a:gd name="connsiteX3" fmla="*/ 5664956 w 7749540"/>
                <a:gd name="connsiteY3" fmla="*/ 4359117 h 4359117"/>
                <a:gd name="connsiteX4" fmla="*/ 5822139 w 7749540"/>
                <a:gd name="connsiteY4" fmla="*/ 4205624 h 4359117"/>
                <a:gd name="connsiteX5" fmla="*/ 6299481 w 7749540"/>
                <a:gd name="connsiteY5" fmla="*/ 3625740 h 4359117"/>
                <a:gd name="connsiteX6" fmla="*/ 6309369 w 7749540"/>
                <a:gd name="connsiteY6" fmla="*/ 3610665 h 4359117"/>
                <a:gd name="connsiteX7" fmla="*/ 5232356 w 7749540"/>
                <a:gd name="connsiteY7" fmla="*/ 2980936 h 4359117"/>
                <a:gd name="connsiteX8" fmla="*/ 5124131 w 7749540"/>
                <a:gd name="connsiteY8" fmla="*/ 3115656 h 4359117"/>
                <a:gd name="connsiteX9" fmla="*/ 4230191 w 7749540"/>
                <a:gd name="connsiteY9" fmla="*/ 3883969 h 4359117"/>
                <a:gd name="connsiteX10" fmla="*/ 3373726 w 7749540"/>
                <a:gd name="connsiteY10" fmla="*/ 3388133 h 4359117"/>
                <a:gd name="connsiteX11" fmla="*/ 3131250 w 7749540"/>
                <a:gd name="connsiteY11" fmla="*/ 3225127 h 4359117"/>
                <a:gd name="connsiteX12" fmla="*/ 2922625 w 7749540"/>
                <a:gd name="connsiteY12" fmla="*/ 3456932 h 4359117"/>
                <a:gd name="connsiteX13" fmla="*/ 2269483 w 7749540"/>
                <a:gd name="connsiteY13" fmla="*/ 3758382 h 4359117"/>
                <a:gd name="connsiteX14" fmla="*/ 1983794 w 7749540"/>
                <a:gd name="connsiteY14" fmla="*/ 3879584 h 4359117"/>
                <a:gd name="connsiteX15" fmla="*/ 2004751 w 7749540"/>
                <a:gd name="connsiteY15" fmla="*/ 3900261 h 4359117"/>
                <a:gd name="connsiteX16" fmla="*/ 2486972 w 7749540"/>
                <a:gd name="connsiteY16" fmla="*/ 4302764 h 4359117"/>
                <a:gd name="connsiteX17" fmla="*/ 2565594 w 7749540"/>
                <a:gd name="connsiteY17" fmla="*/ 4359117 h 4359117"/>
                <a:gd name="connsiteX18" fmla="*/ 0 w 7749540"/>
                <a:gd name="connsiteY18" fmla="*/ 4359117 h 435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49540" h="4359117">
                  <a:moveTo>
                    <a:pt x="0" y="0"/>
                  </a:moveTo>
                  <a:lnTo>
                    <a:pt x="7749540" y="0"/>
                  </a:lnTo>
                  <a:lnTo>
                    <a:pt x="7749540" y="4359117"/>
                  </a:lnTo>
                  <a:lnTo>
                    <a:pt x="5664956" y="4359117"/>
                  </a:lnTo>
                  <a:lnTo>
                    <a:pt x="5822139" y="4205624"/>
                  </a:lnTo>
                  <a:cubicBezTo>
                    <a:pt x="5988873" y="4031633"/>
                    <a:pt x="6149612" y="3839686"/>
                    <a:pt x="6299481" y="3625740"/>
                  </a:cubicBezTo>
                  <a:lnTo>
                    <a:pt x="6309369" y="3610665"/>
                  </a:lnTo>
                  <a:lnTo>
                    <a:pt x="5232356" y="2980936"/>
                  </a:lnTo>
                  <a:lnTo>
                    <a:pt x="5124131" y="3115656"/>
                  </a:lnTo>
                  <a:cubicBezTo>
                    <a:pt x="4829483" y="3445743"/>
                    <a:pt x="4487141" y="3702136"/>
                    <a:pt x="4230191" y="3883969"/>
                  </a:cubicBezTo>
                  <a:cubicBezTo>
                    <a:pt x="3927483" y="3707688"/>
                    <a:pt x="3636425" y="3553222"/>
                    <a:pt x="3373726" y="3388133"/>
                  </a:cubicBezTo>
                  <a:lnTo>
                    <a:pt x="3131250" y="3225127"/>
                  </a:lnTo>
                  <a:lnTo>
                    <a:pt x="2922625" y="3456932"/>
                  </a:lnTo>
                  <a:lnTo>
                    <a:pt x="2269483" y="3758382"/>
                  </a:lnTo>
                  <a:lnTo>
                    <a:pt x="1983794" y="3879584"/>
                  </a:lnTo>
                  <a:lnTo>
                    <a:pt x="2004751" y="3900261"/>
                  </a:lnTo>
                  <a:cubicBezTo>
                    <a:pt x="2154379" y="4040501"/>
                    <a:pt x="2315413" y="4173946"/>
                    <a:pt x="2486972" y="4302764"/>
                  </a:cubicBezTo>
                  <a:lnTo>
                    <a:pt x="2565594" y="4359117"/>
                  </a:lnTo>
                  <a:lnTo>
                    <a:pt x="0" y="4359117"/>
                  </a:lnTo>
                  <a:close/>
                </a:path>
              </a:pathLst>
            </a:custGeom>
            <a:effectLst>
              <a:outerShdw blurRad="36195" dist="36195" dir="2700000" algn="tl" rotWithShape="0">
                <a:schemeClr val="accent2">
                  <a:lumMod val="50000"/>
                  <a:alpha val="28000"/>
                </a:schemeClr>
              </a:outerShdw>
            </a:effectLst>
          </p:spPr>
        </p:pic>
      </p:grpSp>
    </p:spTree>
    <p:extLst>
      <p:ext uri="{BB962C8B-B14F-4D97-AF65-F5344CB8AC3E}">
        <p14:creationId xmlns:p14="http://schemas.microsoft.com/office/powerpoint/2010/main" val="66361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bg>
      <p:bgPr>
        <a:gradFill>
          <a:gsLst>
            <a:gs pos="55000">
              <a:srgbClr val="EFD7D7"/>
            </a:gs>
            <a:gs pos="0">
              <a:schemeClr val="accent3"/>
            </a:gs>
            <a:gs pos="99000">
              <a:schemeClr val="bg1"/>
            </a:gs>
          </a:gsLst>
          <a:lin ang="5400000" scaled="1"/>
        </a:gradFill>
        <a:effectLst/>
      </p:bgPr>
    </p:bg>
    <p:spTree>
      <p:nvGrpSpPr>
        <p:cNvPr id="1" name=""/>
        <p:cNvGrpSpPr/>
        <p:nvPr/>
      </p:nvGrpSpPr>
      <p:grpSpPr>
        <a:xfrm>
          <a:off x="0" y="0"/>
          <a:ext cx="0" cy="0"/>
          <a:chOff x="0" y="0"/>
          <a:chExt cx="0" cy="0"/>
        </a:xfrm>
      </p:grpSpPr>
      <p:pic>
        <p:nvPicPr>
          <p:cNvPr id="2" name="图片 1" descr="形状&#10;&#10;描述已自动生成">
            <a:extLst>
              <a:ext uri="{FF2B5EF4-FFF2-40B4-BE49-F238E27FC236}">
                <a16:creationId xmlns:a16="http://schemas.microsoft.com/office/drawing/2014/main" id="{84C16F2E-7D4C-F0CF-AA6E-7DD075A5E4EA}"/>
              </a:ext>
            </a:extLst>
          </p:cNvPr>
          <p:cNvPicPr>
            <a:picLocks noChangeAspect="1"/>
          </p:cNvPicPr>
          <p:nvPr userDrawn="1"/>
        </p:nvPicPr>
        <p:blipFill>
          <a:blip r:embed="rId3">
            <a:alphaModFix amt="34000"/>
            <a:extLst>
              <a:ext uri="{BEBA8EAE-BF5A-486C-A8C5-ECC9F3942E4B}">
                <a14:imgProps xmlns:a14="http://schemas.microsoft.com/office/drawing/2010/main">
                  <a14:imgLayer r:embed="rId4">
                    <a14:imgEffect>
                      <a14:artisticBlur/>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449027" y="1882188"/>
            <a:ext cx="3434629" cy="3434629"/>
          </a:xfrm>
          <a:prstGeom prst="rect">
            <a:avLst/>
          </a:prstGeom>
          <a:effectLst>
            <a:softEdge rad="0"/>
          </a:effectLst>
        </p:spPr>
      </p:pic>
      <p:pic>
        <p:nvPicPr>
          <p:cNvPr id="3" name="图片 2" descr="形状&#10;&#10;描述已自动生成">
            <a:extLst>
              <a:ext uri="{FF2B5EF4-FFF2-40B4-BE49-F238E27FC236}">
                <a16:creationId xmlns:a16="http://schemas.microsoft.com/office/drawing/2014/main" id="{76F820E1-287B-1B04-1DCB-F7764818BC2D}"/>
              </a:ext>
            </a:extLst>
          </p:cNvPr>
          <p:cNvPicPr>
            <a:picLocks noChangeAspect="1"/>
          </p:cNvPicPr>
          <p:nvPr userDrawn="1"/>
        </p:nvPicPr>
        <p:blipFill>
          <a:blip r:embed="rId5">
            <a:alphaModFix amt="31000"/>
            <a:extLst>
              <a:ext uri="{BEBA8EAE-BF5A-486C-A8C5-ECC9F3942E4B}">
                <a14:imgProps xmlns:a14="http://schemas.microsoft.com/office/drawing/2010/main">
                  <a14:imgLayer r:embed="rId6">
                    <a14:imgEffect>
                      <a14:artisticBlur/>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37558" y="4629411"/>
            <a:ext cx="2301970" cy="2301970"/>
          </a:xfrm>
          <a:prstGeom prst="rect">
            <a:avLst/>
          </a:prstGeom>
        </p:spPr>
      </p:pic>
      <p:pic>
        <p:nvPicPr>
          <p:cNvPr id="4" name="图片 3">
            <a:extLst>
              <a:ext uri="{FF2B5EF4-FFF2-40B4-BE49-F238E27FC236}">
                <a16:creationId xmlns:a16="http://schemas.microsoft.com/office/drawing/2014/main" id="{E336298E-BBD4-4F23-CCCF-9B8C77761274}"/>
              </a:ext>
            </a:extLst>
          </p:cNvPr>
          <p:cNvPicPr>
            <a:picLocks noChangeAspect="1"/>
          </p:cNvPicPr>
          <p:nvPr userDrawn="1"/>
        </p:nvPicPr>
        <p:blipFill>
          <a:blip r:embed="rId7">
            <a:alphaModFix amt="40000"/>
            <a:extLst>
              <a:ext uri="{BEBA8EAE-BF5A-486C-A8C5-ECC9F3942E4B}">
                <a14:imgProps xmlns:a14="http://schemas.microsoft.com/office/drawing/2010/main">
                  <a14:imgLayer r:embed="rId8">
                    <a14:imgEffect>
                      <a14:artisticBlur/>
                    </a14:imgEffect>
                  </a14:imgLayer>
                </a14:imgProps>
              </a:ext>
            </a:extLst>
          </a:blip>
          <a:stretch>
            <a:fillRect/>
          </a:stretch>
        </p:blipFill>
        <p:spPr>
          <a:xfrm>
            <a:off x="-32739" y="32069"/>
            <a:ext cx="2138564" cy="2132141"/>
          </a:xfrm>
          <a:prstGeom prst="rect">
            <a:avLst/>
          </a:prstGeom>
          <a:effectLst>
            <a:softEdge rad="50800"/>
          </a:effectLst>
        </p:spPr>
      </p:pic>
      <p:pic>
        <p:nvPicPr>
          <p:cNvPr id="5" name="图片 4" descr="形状&#10;&#10;描述已自动生成">
            <a:extLst>
              <a:ext uri="{FF2B5EF4-FFF2-40B4-BE49-F238E27FC236}">
                <a16:creationId xmlns:a16="http://schemas.microsoft.com/office/drawing/2014/main" id="{3B6941D5-3823-A030-811E-9E967A4F7762}"/>
              </a:ext>
            </a:extLst>
          </p:cNvPr>
          <p:cNvPicPr>
            <a:picLocks noChangeAspect="1"/>
          </p:cNvPicPr>
          <p:nvPr userDrawn="1"/>
        </p:nvPicPr>
        <p:blipFill>
          <a:blip r:embed="rId5">
            <a:alphaModFix amt="29000"/>
            <a:extLst>
              <a:ext uri="{BEBA8EAE-BF5A-486C-A8C5-ECC9F3942E4B}">
                <a14:imgProps xmlns:a14="http://schemas.microsoft.com/office/drawing/2010/main">
                  <a14:imgLayer r:embed="rId6">
                    <a14:imgEffect>
                      <a14:artisticBlur/>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82488" y="4695927"/>
            <a:ext cx="1868069" cy="1868069"/>
          </a:xfrm>
          <a:prstGeom prst="rect">
            <a:avLst/>
          </a:prstGeom>
        </p:spPr>
      </p:pic>
      <p:pic>
        <p:nvPicPr>
          <p:cNvPr id="6" name="图片 5">
            <a:extLst>
              <a:ext uri="{FF2B5EF4-FFF2-40B4-BE49-F238E27FC236}">
                <a16:creationId xmlns:a16="http://schemas.microsoft.com/office/drawing/2014/main" id="{C44F1BED-2095-DE98-77D2-B3E34BE44411}"/>
              </a:ext>
            </a:extLst>
          </p:cNvPr>
          <p:cNvPicPr>
            <a:picLocks noChangeAspect="1"/>
          </p:cNvPicPr>
          <p:nvPr userDrawn="1"/>
        </p:nvPicPr>
        <p:blipFill>
          <a:blip r:embed="rId7">
            <a:alphaModFix amt="41000"/>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728747" y="3529224"/>
            <a:ext cx="2498275" cy="2490772"/>
          </a:xfrm>
          <a:prstGeom prst="rect">
            <a:avLst/>
          </a:prstGeom>
        </p:spPr>
      </p:pic>
      <p:pic>
        <p:nvPicPr>
          <p:cNvPr id="7" name="图片 6" descr="形状&#10;&#10;描述已自动生成">
            <a:extLst>
              <a:ext uri="{FF2B5EF4-FFF2-40B4-BE49-F238E27FC236}">
                <a16:creationId xmlns:a16="http://schemas.microsoft.com/office/drawing/2014/main" id="{AAD0B2E4-4FB7-B689-A304-A3B40DDC1F3F}"/>
              </a:ext>
            </a:extLst>
          </p:cNvPr>
          <p:cNvPicPr>
            <a:picLocks noChangeAspect="1"/>
          </p:cNvPicPr>
          <p:nvPr userDrawn="1"/>
        </p:nvPicPr>
        <p:blipFill>
          <a:blip r:embed="rId3">
            <a:alphaModFix amt="35000"/>
            <a:extLst>
              <a:ext uri="{BEBA8EAE-BF5A-486C-A8C5-ECC9F3942E4B}">
                <a14:imgProps xmlns:a14="http://schemas.microsoft.com/office/drawing/2010/main">
                  <a14:imgLayer r:embed="rId4">
                    <a14:imgEffect>
                      <a14:artisticBlur/>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665936" y="-585634"/>
            <a:ext cx="3434629" cy="3434629"/>
          </a:xfrm>
          <a:prstGeom prst="rect">
            <a:avLst/>
          </a:prstGeom>
          <a:effectLst>
            <a:softEdge rad="0"/>
          </a:effectLst>
        </p:spPr>
      </p:pic>
      <p:sp>
        <p:nvSpPr>
          <p:cNvPr id="22" name="任意多边形: 形状 21">
            <a:extLst>
              <a:ext uri="{FF2B5EF4-FFF2-40B4-BE49-F238E27FC236}">
                <a16:creationId xmlns:a16="http://schemas.microsoft.com/office/drawing/2014/main" id="{6C7E7938-F13A-8AE9-B0F2-E0B571F4C333}"/>
              </a:ext>
            </a:extLst>
          </p:cNvPr>
          <p:cNvSpPr/>
          <p:nvPr userDrawn="1">
            <p:custDataLst>
              <p:tags r:id="rId1"/>
            </p:custDataLst>
          </p:nvPr>
        </p:nvSpPr>
        <p:spPr>
          <a:xfrm rot="21299105">
            <a:off x="502480" y="391324"/>
            <a:ext cx="617184" cy="588178"/>
          </a:xfrm>
          <a:custGeom>
            <a:avLst/>
            <a:gdLst>
              <a:gd name="connsiteX0" fmla="*/ 2106364 w 5586383"/>
              <a:gd name="connsiteY0" fmla="*/ 165045 h 4490325"/>
              <a:gd name="connsiteX1" fmla="*/ 146935 w 5586383"/>
              <a:gd name="connsiteY1" fmla="*/ 215287 h 4490325"/>
              <a:gd name="connsiteX2" fmla="*/ 448386 w 5586383"/>
              <a:gd name="connsiteY2" fmla="*/ 2837906 h 4490325"/>
              <a:gd name="connsiteX3" fmla="*/ 2890135 w 5586383"/>
              <a:gd name="connsiteY3" fmla="*/ 4485836 h 4490325"/>
              <a:gd name="connsiteX4" fmla="*/ 5301740 w 5586383"/>
              <a:gd name="connsiteY4" fmla="*/ 2355586 h 4490325"/>
              <a:gd name="connsiteX5" fmla="*/ 5181160 w 5586383"/>
              <a:gd name="connsiteY5" fmla="*/ 295673 h 4490325"/>
              <a:gd name="connsiteX6" fmla="*/ 2106364 w 5586383"/>
              <a:gd name="connsiteY6" fmla="*/ 165045 h 4490325"/>
              <a:gd name="connsiteX0" fmla="*/ 2376115 w 5589076"/>
              <a:gd name="connsiteY0" fmla="*/ 738955 h 4340754"/>
              <a:gd name="connsiteX1" fmla="*/ 165477 w 5589076"/>
              <a:gd name="connsiteY1" fmla="*/ 65716 h 4340754"/>
              <a:gd name="connsiteX2" fmla="*/ 466928 w 5589076"/>
              <a:gd name="connsiteY2" fmla="*/ 2688335 h 4340754"/>
              <a:gd name="connsiteX3" fmla="*/ 2908677 w 5589076"/>
              <a:gd name="connsiteY3" fmla="*/ 4336265 h 4340754"/>
              <a:gd name="connsiteX4" fmla="*/ 5320282 w 5589076"/>
              <a:gd name="connsiteY4" fmla="*/ 2206015 h 4340754"/>
              <a:gd name="connsiteX5" fmla="*/ 5199702 w 5589076"/>
              <a:gd name="connsiteY5" fmla="*/ 146102 h 4340754"/>
              <a:gd name="connsiteX6" fmla="*/ 2376115 w 5589076"/>
              <a:gd name="connsiteY6" fmla="*/ 738955 h 4340754"/>
              <a:gd name="connsiteX0" fmla="*/ 2376115 w 5589076"/>
              <a:gd name="connsiteY0" fmla="*/ 761104 h 4362903"/>
              <a:gd name="connsiteX1" fmla="*/ 165477 w 5589076"/>
              <a:gd name="connsiteY1" fmla="*/ 87865 h 4362903"/>
              <a:gd name="connsiteX2" fmla="*/ 466928 w 5589076"/>
              <a:gd name="connsiteY2" fmla="*/ 2710484 h 4362903"/>
              <a:gd name="connsiteX3" fmla="*/ 2908677 w 5589076"/>
              <a:gd name="connsiteY3" fmla="*/ 4358414 h 4362903"/>
              <a:gd name="connsiteX4" fmla="*/ 5320282 w 5589076"/>
              <a:gd name="connsiteY4" fmla="*/ 2228164 h 4362903"/>
              <a:gd name="connsiteX5" fmla="*/ 5199702 w 5589076"/>
              <a:gd name="connsiteY5" fmla="*/ 168251 h 4362903"/>
              <a:gd name="connsiteX6" fmla="*/ 2376115 w 5589076"/>
              <a:gd name="connsiteY6" fmla="*/ 761104 h 4362903"/>
              <a:gd name="connsiteX0" fmla="*/ 2376115 w 5401783"/>
              <a:gd name="connsiteY0" fmla="*/ 781503 h 4383302"/>
              <a:gd name="connsiteX1" fmla="*/ 165477 w 5401783"/>
              <a:gd name="connsiteY1" fmla="*/ 108264 h 4383302"/>
              <a:gd name="connsiteX2" fmla="*/ 466928 w 5401783"/>
              <a:gd name="connsiteY2" fmla="*/ 2730883 h 4383302"/>
              <a:gd name="connsiteX3" fmla="*/ 2908677 w 5401783"/>
              <a:gd name="connsiteY3" fmla="*/ 4378813 h 4383302"/>
              <a:gd name="connsiteX4" fmla="*/ 5320282 w 5401783"/>
              <a:gd name="connsiteY4" fmla="*/ 2248563 h 4383302"/>
              <a:gd name="connsiteX5" fmla="*/ 4154673 w 5401783"/>
              <a:gd name="connsiteY5" fmla="*/ 158505 h 4383302"/>
              <a:gd name="connsiteX6" fmla="*/ 2376115 w 5401783"/>
              <a:gd name="connsiteY6" fmla="*/ 781503 h 4383302"/>
              <a:gd name="connsiteX0" fmla="*/ 2311374 w 5397898"/>
              <a:gd name="connsiteY0" fmla="*/ 680769 h 4463438"/>
              <a:gd name="connsiteX1" fmla="*/ 161026 w 5397898"/>
              <a:gd name="connsiteY1" fmla="*/ 188400 h 4463438"/>
              <a:gd name="connsiteX2" fmla="*/ 462477 w 5397898"/>
              <a:gd name="connsiteY2" fmla="*/ 2811019 h 4463438"/>
              <a:gd name="connsiteX3" fmla="*/ 2904226 w 5397898"/>
              <a:gd name="connsiteY3" fmla="*/ 4458949 h 4463438"/>
              <a:gd name="connsiteX4" fmla="*/ 5315831 w 5397898"/>
              <a:gd name="connsiteY4" fmla="*/ 2328699 h 4463438"/>
              <a:gd name="connsiteX5" fmla="*/ 4150222 w 5397898"/>
              <a:gd name="connsiteY5" fmla="*/ 238641 h 4463438"/>
              <a:gd name="connsiteX6" fmla="*/ 2311374 w 5397898"/>
              <a:gd name="connsiteY6" fmla="*/ 680769 h 4463438"/>
              <a:gd name="connsiteX0" fmla="*/ 2311374 w 5397898"/>
              <a:gd name="connsiteY0" fmla="*/ 722896 h 4505565"/>
              <a:gd name="connsiteX1" fmla="*/ 161026 w 5397898"/>
              <a:gd name="connsiteY1" fmla="*/ 230527 h 4505565"/>
              <a:gd name="connsiteX2" fmla="*/ 462477 w 5397898"/>
              <a:gd name="connsiteY2" fmla="*/ 2853146 h 4505565"/>
              <a:gd name="connsiteX3" fmla="*/ 2904226 w 5397898"/>
              <a:gd name="connsiteY3" fmla="*/ 4501076 h 4505565"/>
              <a:gd name="connsiteX4" fmla="*/ 5315831 w 5397898"/>
              <a:gd name="connsiteY4" fmla="*/ 2370826 h 4505565"/>
              <a:gd name="connsiteX5" fmla="*/ 4150222 w 5397898"/>
              <a:gd name="connsiteY5" fmla="*/ 280768 h 4505565"/>
              <a:gd name="connsiteX6" fmla="*/ 2311374 w 5397898"/>
              <a:gd name="connsiteY6" fmla="*/ 722896 h 4505565"/>
              <a:gd name="connsiteX0" fmla="*/ 2311374 w 5399746"/>
              <a:gd name="connsiteY0" fmla="*/ 733622 h 4516291"/>
              <a:gd name="connsiteX1" fmla="*/ 161026 w 5399746"/>
              <a:gd name="connsiteY1" fmla="*/ 241253 h 4516291"/>
              <a:gd name="connsiteX2" fmla="*/ 462477 w 5399746"/>
              <a:gd name="connsiteY2" fmla="*/ 2863872 h 4516291"/>
              <a:gd name="connsiteX3" fmla="*/ 2904226 w 5399746"/>
              <a:gd name="connsiteY3" fmla="*/ 4511802 h 4516291"/>
              <a:gd name="connsiteX4" fmla="*/ 5315831 w 5399746"/>
              <a:gd name="connsiteY4" fmla="*/ 2381552 h 4516291"/>
              <a:gd name="connsiteX5" fmla="*/ 4180367 w 5399746"/>
              <a:gd name="connsiteY5" fmla="*/ 271397 h 4516291"/>
              <a:gd name="connsiteX6" fmla="*/ 2311374 w 5399746"/>
              <a:gd name="connsiteY6" fmla="*/ 733622 h 4516291"/>
              <a:gd name="connsiteX0" fmla="*/ 2311374 w 5315831"/>
              <a:gd name="connsiteY0" fmla="*/ 615437 h 4398106"/>
              <a:gd name="connsiteX1" fmla="*/ 161026 w 5315831"/>
              <a:gd name="connsiteY1" fmla="*/ 123068 h 4398106"/>
              <a:gd name="connsiteX2" fmla="*/ 462477 w 5315831"/>
              <a:gd name="connsiteY2" fmla="*/ 2745687 h 4398106"/>
              <a:gd name="connsiteX3" fmla="*/ 2904226 w 5315831"/>
              <a:gd name="connsiteY3" fmla="*/ 4393617 h 4398106"/>
              <a:gd name="connsiteX4" fmla="*/ 5315831 w 5315831"/>
              <a:gd name="connsiteY4" fmla="*/ 2263367 h 4398106"/>
              <a:gd name="connsiteX5" fmla="*/ 2311374 w 5315831"/>
              <a:gd name="connsiteY5" fmla="*/ 615437 h 4398106"/>
              <a:gd name="connsiteX0" fmla="*/ 2311374 w 4552156"/>
              <a:gd name="connsiteY0" fmla="*/ 615437 h 4412201"/>
              <a:gd name="connsiteX1" fmla="*/ 161026 w 4552156"/>
              <a:gd name="connsiteY1" fmla="*/ 123068 h 4412201"/>
              <a:gd name="connsiteX2" fmla="*/ 462477 w 4552156"/>
              <a:gd name="connsiteY2" fmla="*/ 2745687 h 4412201"/>
              <a:gd name="connsiteX3" fmla="*/ 2904226 w 4552156"/>
              <a:gd name="connsiteY3" fmla="*/ 4393617 h 4412201"/>
              <a:gd name="connsiteX4" fmla="*/ 4552156 w 4552156"/>
              <a:gd name="connsiteY4" fmla="*/ 1690611 h 4412201"/>
              <a:gd name="connsiteX5" fmla="*/ 2311374 w 4552156"/>
              <a:gd name="connsiteY5" fmla="*/ 615437 h 4412201"/>
              <a:gd name="connsiteX0" fmla="*/ 2311374 w 4552229"/>
              <a:gd name="connsiteY0" fmla="*/ 615437 h 4412201"/>
              <a:gd name="connsiteX1" fmla="*/ 161026 w 4552229"/>
              <a:gd name="connsiteY1" fmla="*/ 123068 h 4412201"/>
              <a:gd name="connsiteX2" fmla="*/ 462477 w 4552229"/>
              <a:gd name="connsiteY2" fmla="*/ 2745687 h 4412201"/>
              <a:gd name="connsiteX3" fmla="*/ 2904226 w 4552229"/>
              <a:gd name="connsiteY3" fmla="*/ 4393617 h 4412201"/>
              <a:gd name="connsiteX4" fmla="*/ 4552156 w 4552229"/>
              <a:gd name="connsiteY4" fmla="*/ 1690611 h 4412201"/>
              <a:gd name="connsiteX5" fmla="*/ 2311374 w 4552229"/>
              <a:gd name="connsiteY5" fmla="*/ 615437 h 4412201"/>
              <a:gd name="connsiteX0" fmla="*/ 2311374 w 4552225"/>
              <a:gd name="connsiteY0" fmla="*/ 754389 h 4551153"/>
              <a:gd name="connsiteX1" fmla="*/ 161026 w 4552225"/>
              <a:gd name="connsiteY1" fmla="*/ 262020 h 4551153"/>
              <a:gd name="connsiteX2" fmla="*/ 462477 w 4552225"/>
              <a:gd name="connsiteY2" fmla="*/ 2884639 h 4551153"/>
              <a:gd name="connsiteX3" fmla="*/ 2904226 w 4552225"/>
              <a:gd name="connsiteY3" fmla="*/ 4532569 h 4551153"/>
              <a:gd name="connsiteX4" fmla="*/ 4552156 w 4552225"/>
              <a:gd name="connsiteY4" fmla="*/ 1829563 h 4551153"/>
              <a:gd name="connsiteX5" fmla="*/ 2311374 w 4552225"/>
              <a:gd name="connsiteY5" fmla="*/ 754389 h 4551153"/>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532130"/>
              <a:gd name="connsiteY0" fmla="*/ 799290 h 4599910"/>
              <a:gd name="connsiteX1" fmla="*/ 161026 w 4532130"/>
              <a:gd name="connsiteY1" fmla="*/ 306921 h 4599910"/>
              <a:gd name="connsiteX2" fmla="*/ 462477 w 4532130"/>
              <a:gd name="connsiteY2" fmla="*/ 2929540 h 4599910"/>
              <a:gd name="connsiteX3" fmla="*/ 2904226 w 4532130"/>
              <a:gd name="connsiteY3" fmla="*/ 4577470 h 4599910"/>
              <a:gd name="connsiteX4" fmla="*/ 4532060 w 4532130"/>
              <a:gd name="connsiteY4" fmla="*/ 1753883 h 4599910"/>
              <a:gd name="connsiteX5" fmla="*/ 2311374 w 4532130"/>
              <a:gd name="connsiteY5" fmla="*/ 799290 h 4599910"/>
              <a:gd name="connsiteX0" fmla="*/ 2311374 w 4533917"/>
              <a:gd name="connsiteY0" fmla="*/ 759589 h 4560209"/>
              <a:gd name="connsiteX1" fmla="*/ 161026 w 4533917"/>
              <a:gd name="connsiteY1" fmla="*/ 267220 h 4560209"/>
              <a:gd name="connsiteX2" fmla="*/ 462477 w 4533917"/>
              <a:gd name="connsiteY2" fmla="*/ 2889839 h 4560209"/>
              <a:gd name="connsiteX3" fmla="*/ 2904226 w 4533917"/>
              <a:gd name="connsiteY3" fmla="*/ 4537769 h 4560209"/>
              <a:gd name="connsiteX4" fmla="*/ 4532060 w 4533917"/>
              <a:gd name="connsiteY4" fmla="*/ 1714182 h 4560209"/>
              <a:gd name="connsiteX5" fmla="*/ 2311374 w 4533917"/>
              <a:gd name="connsiteY5" fmla="*/ 759589 h 4560209"/>
              <a:gd name="connsiteX0" fmla="*/ 2311374 w 4537823"/>
              <a:gd name="connsiteY0" fmla="*/ 735962 h 4536582"/>
              <a:gd name="connsiteX1" fmla="*/ 161026 w 4537823"/>
              <a:gd name="connsiteY1" fmla="*/ 243593 h 4536582"/>
              <a:gd name="connsiteX2" fmla="*/ 462477 w 4537823"/>
              <a:gd name="connsiteY2" fmla="*/ 2866212 h 4536582"/>
              <a:gd name="connsiteX3" fmla="*/ 2904226 w 4537823"/>
              <a:gd name="connsiteY3" fmla="*/ 4514142 h 4536582"/>
              <a:gd name="connsiteX4" fmla="*/ 4532060 w 4537823"/>
              <a:gd name="connsiteY4" fmla="*/ 1690555 h 4536582"/>
              <a:gd name="connsiteX5" fmla="*/ 2311374 w 4537823"/>
              <a:gd name="connsiteY5" fmla="*/ 735962 h 4536582"/>
              <a:gd name="connsiteX0" fmla="*/ 1986928 w 4213377"/>
              <a:gd name="connsiteY0" fmla="*/ 735962 h 4535297"/>
              <a:gd name="connsiteX1" fmla="*/ 484280 w 4213377"/>
              <a:gd name="connsiteY1" fmla="*/ 731273 h 4535297"/>
              <a:gd name="connsiteX2" fmla="*/ 138031 w 4213377"/>
              <a:gd name="connsiteY2" fmla="*/ 2866212 h 4535297"/>
              <a:gd name="connsiteX3" fmla="*/ 2579780 w 4213377"/>
              <a:gd name="connsiteY3" fmla="*/ 4514142 h 4535297"/>
              <a:gd name="connsiteX4" fmla="*/ 4207614 w 4213377"/>
              <a:gd name="connsiteY4" fmla="*/ 1690555 h 4535297"/>
              <a:gd name="connsiteX5" fmla="*/ 1986928 w 4213377"/>
              <a:gd name="connsiteY5" fmla="*/ 735962 h 4535297"/>
              <a:gd name="connsiteX0" fmla="*/ 1854345 w 4080794"/>
              <a:gd name="connsiteY0" fmla="*/ 735962 h 4535297"/>
              <a:gd name="connsiteX1" fmla="*/ 5448 w 4080794"/>
              <a:gd name="connsiteY1" fmla="*/ 2866212 h 4535297"/>
              <a:gd name="connsiteX2" fmla="*/ 2447197 w 4080794"/>
              <a:gd name="connsiteY2" fmla="*/ 4514142 h 4535297"/>
              <a:gd name="connsiteX3" fmla="*/ 4075031 w 4080794"/>
              <a:gd name="connsiteY3" fmla="*/ 1690555 h 4535297"/>
              <a:gd name="connsiteX4" fmla="*/ 1854345 w 4080794"/>
              <a:gd name="connsiteY4" fmla="*/ 735962 h 4535297"/>
              <a:gd name="connsiteX0" fmla="*/ 2013788 w 4240237"/>
              <a:gd name="connsiteY0" fmla="*/ 735962 h 4514940"/>
              <a:gd name="connsiteX1" fmla="*/ 4871 w 4240237"/>
              <a:gd name="connsiteY1" fmla="*/ 1967052 h 4514940"/>
              <a:gd name="connsiteX2" fmla="*/ 2606640 w 4240237"/>
              <a:gd name="connsiteY2" fmla="*/ 4514142 h 4514940"/>
              <a:gd name="connsiteX3" fmla="*/ 4234474 w 4240237"/>
              <a:gd name="connsiteY3" fmla="*/ 1690555 h 4514940"/>
              <a:gd name="connsiteX4" fmla="*/ 2013788 w 4240237"/>
              <a:gd name="connsiteY4" fmla="*/ 735962 h 4514940"/>
              <a:gd name="connsiteX0" fmla="*/ 2056146 w 4282595"/>
              <a:gd name="connsiteY0" fmla="*/ 735962 h 4514940"/>
              <a:gd name="connsiteX1" fmla="*/ 47229 w 4282595"/>
              <a:gd name="connsiteY1" fmla="*/ 1967052 h 4514940"/>
              <a:gd name="connsiteX2" fmla="*/ 2648998 w 4282595"/>
              <a:gd name="connsiteY2" fmla="*/ 4514142 h 4514940"/>
              <a:gd name="connsiteX3" fmla="*/ 4276832 w 4282595"/>
              <a:gd name="connsiteY3" fmla="*/ 1690555 h 4514940"/>
              <a:gd name="connsiteX4" fmla="*/ 2056146 w 4282595"/>
              <a:gd name="connsiteY4" fmla="*/ 735962 h 4514940"/>
              <a:gd name="connsiteX0" fmla="*/ 2080444 w 4306893"/>
              <a:gd name="connsiteY0" fmla="*/ 735962 h 4514940"/>
              <a:gd name="connsiteX1" fmla="*/ 71527 w 4306893"/>
              <a:gd name="connsiteY1" fmla="*/ 1967052 h 4514940"/>
              <a:gd name="connsiteX2" fmla="*/ 2673296 w 4306893"/>
              <a:gd name="connsiteY2" fmla="*/ 4514142 h 4514940"/>
              <a:gd name="connsiteX3" fmla="*/ 4301130 w 4306893"/>
              <a:gd name="connsiteY3" fmla="*/ 1690555 h 4514940"/>
              <a:gd name="connsiteX4" fmla="*/ 2080444 w 4306893"/>
              <a:gd name="connsiteY4" fmla="*/ 735962 h 4514940"/>
              <a:gd name="connsiteX0" fmla="*/ 2099821 w 4326270"/>
              <a:gd name="connsiteY0" fmla="*/ 735962 h 4515062"/>
              <a:gd name="connsiteX1" fmla="*/ 90904 w 4326270"/>
              <a:gd name="connsiteY1" fmla="*/ 1967052 h 4515062"/>
              <a:gd name="connsiteX2" fmla="*/ 2692673 w 4326270"/>
              <a:gd name="connsiteY2" fmla="*/ 4514142 h 4515062"/>
              <a:gd name="connsiteX3" fmla="*/ 4320507 w 4326270"/>
              <a:gd name="connsiteY3" fmla="*/ 1690555 h 4515062"/>
              <a:gd name="connsiteX4" fmla="*/ 2099821 w 4326270"/>
              <a:gd name="connsiteY4" fmla="*/ 735962 h 4515062"/>
              <a:gd name="connsiteX0" fmla="*/ 2016541 w 4242990"/>
              <a:gd name="connsiteY0" fmla="*/ 735962 h 4514875"/>
              <a:gd name="connsiteX1" fmla="*/ 7624 w 4242990"/>
              <a:gd name="connsiteY1" fmla="*/ 1967052 h 4514875"/>
              <a:gd name="connsiteX2" fmla="*/ 2609393 w 4242990"/>
              <a:gd name="connsiteY2" fmla="*/ 4514142 h 4514875"/>
              <a:gd name="connsiteX3" fmla="*/ 4237227 w 4242990"/>
              <a:gd name="connsiteY3" fmla="*/ 1690555 h 4514875"/>
              <a:gd name="connsiteX4" fmla="*/ 2016541 w 4242990"/>
              <a:gd name="connsiteY4" fmla="*/ 735962 h 4514875"/>
              <a:gd name="connsiteX0" fmla="*/ 1873360 w 4099809"/>
              <a:gd name="connsiteY0" fmla="*/ 735962 h 4516878"/>
              <a:gd name="connsiteX1" fmla="*/ 9223 w 4099809"/>
              <a:gd name="connsiteY1" fmla="*/ 2203272 h 4516878"/>
              <a:gd name="connsiteX2" fmla="*/ 2466212 w 4099809"/>
              <a:gd name="connsiteY2" fmla="*/ 4514142 h 4516878"/>
              <a:gd name="connsiteX3" fmla="*/ 4094046 w 4099809"/>
              <a:gd name="connsiteY3" fmla="*/ 1690555 h 4516878"/>
              <a:gd name="connsiteX4" fmla="*/ 1873360 w 4099809"/>
              <a:gd name="connsiteY4" fmla="*/ 735962 h 4516878"/>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4142"/>
              <a:gd name="connsiteX1" fmla="*/ 103315 w 4193901"/>
              <a:gd name="connsiteY1" fmla="*/ 2203272 h 4514142"/>
              <a:gd name="connsiteX2" fmla="*/ 2560304 w 4193901"/>
              <a:gd name="connsiteY2" fmla="*/ 4514142 h 4514142"/>
              <a:gd name="connsiteX3" fmla="*/ 4188138 w 4193901"/>
              <a:gd name="connsiteY3" fmla="*/ 1690555 h 4514142"/>
              <a:gd name="connsiteX4" fmla="*/ 1967452 w 4193901"/>
              <a:gd name="connsiteY4" fmla="*/ 735962 h 4514142"/>
              <a:gd name="connsiteX0" fmla="*/ 1869433 w 4092693"/>
              <a:gd name="connsiteY0" fmla="*/ 441183 h 3800263"/>
              <a:gd name="connsiteX1" fmla="*/ 5296 w 4092693"/>
              <a:gd name="connsiteY1" fmla="*/ 1908493 h 3800263"/>
              <a:gd name="connsiteX2" fmla="*/ 2264165 w 4092693"/>
              <a:gd name="connsiteY2" fmla="*/ 3800263 h 3800263"/>
              <a:gd name="connsiteX3" fmla="*/ 4090119 w 4092693"/>
              <a:gd name="connsiteY3" fmla="*/ 1395776 h 3800263"/>
              <a:gd name="connsiteX4" fmla="*/ 1869433 w 4092693"/>
              <a:gd name="connsiteY4" fmla="*/ 441183 h 3800263"/>
              <a:gd name="connsiteX0" fmla="*/ 1869433 w 4092590"/>
              <a:gd name="connsiteY0" fmla="*/ 441183 h 3800263"/>
              <a:gd name="connsiteX1" fmla="*/ 5296 w 4092590"/>
              <a:gd name="connsiteY1" fmla="*/ 1908493 h 3800263"/>
              <a:gd name="connsiteX2" fmla="*/ 2264165 w 4092590"/>
              <a:gd name="connsiteY2" fmla="*/ 3800263 h 3800263"/>
              <a:gd name="connsiteX3" fmla="*/ 4090119 w 4092590"/>
              <a:gd name="connsiteY3" fmla="*/ 1395776 h 3800263"/>
              <a:gd name="connsiteX4" fmla="*/ 1869433 w 4092590"/>
              <a:gd name="connsiteY4" fmla="*/ 441183 h 3800263"/>
              <a:gd name="connsiteX0" fmla="*/ 1869616 w 4092880"/>
              <a:gd name="connsiteY0" fmla="*/ 437349 h 3644029"/>
              <a:gd name="connsiteX1" fmla="*/ 5479 w 4092880"/>
              <a:gd name="connsiteY1" fmla="*/ 1904659 h 3644029"/>
              <a:gd name="connsiteX2" fmla="*/ 2271968 w 4092880"/>
              <a:gd name="connsiteY2" fmla="*/ 3644029 h 3644029"/>
              <a:gd name="connsiteX3" fmla="*/ 4090302 w 4092880"/>
              <a:gd name="connsiteY3" fmla="*/ 1391942 h 3644029"/>
              <a:gd name="connsiteX4" fmla="*/ 1869616 w 4092880"/>
              <a:gd name="connsiteY4" fmla="*/ 437349 h 3644029"/>
              <a:gd name="connsiteX0" fmla="*/ 1944006 w 4167270"/>
              <a:gd name="connsiteY0" fmla="*/ 437349 h 3644029"/>
              <a:gd name="connsiteX1" fmla="*/ 79869 w 4167270"/>
              <a:gd name="connsiteY1" fmla="*/ 1904659 h 3644029"/>
              <a:gd name="connsiteX2" fmla="*/ 2346358 w 4167270"/>
              <a:gd name="connsiteY2" fmla="*/ 3644029 h 3644029"/>
              <a:gd name="connsiteX3" fmla="*/ 4164692 w 4167270"/>
              <a:gd name="connsiteY3" fmla="*/ 1391942 h 3644029"/>
              <a:gd name="connsiteX4" fmla="*/ 1944006 w 4167270"/>
              <a:gd name="connsiteY4" fmla="*/ 437349 h 3644029"/>
              <a:gd name="connsiteX0" fmla="*/ 1936502 w 4159766"/>
              <a:gd name="connsiteY0" fmla="*/ 437349 h 3644029"/>
              <a:gd name="connsiteX1" fmla="*/ 72365 w 4159766"/>
              <a:gd name="connsiteY1" fmla="*/ 1904659 h 3644029"/>
              <a:gd name="connsiteX2" fmla="*/ 2338854 w 4159766"/>
              <a:gd name="connsiteY2" fmla="*/ 3644029 h 3644029"/>
              <a:gd name="connsiteX3" fmla="*/ 4157188 w 4159766"/>
              <a:gd name="connsiteY3" fmla="*/ 1391942 h 3644029"/>
              <a:gd name="connsiteX4" fmla="*/ 1936502 w 4159766"/>
              <a:gd name="connsiteY4" fmla="*/ 437349 h 3644029"/>
              <a:gd name="connsiteX0" fmla="*/ 1956839 w 4180103"/>
              <a:gd name="connsiteY0" fmla="*/ 437349 h 3644029"/>
              <a:gd name="connsiteX1" fmla="*/ 92702 w 4180103"/>
              <a:gd name="connsiteY1" fmla="*/ 1904659 h 3644029"/>
              <a:gd name="connsiteX2" fmla="*/ 2359191 w 4180103"/>
              <a:gd name="connsiteY2" fmla="*/ 3644029 h 3644029"/>
              <a:gd name="connsiteX3" fmla="*/ 4177525 w 4180103"/>
              <a:gd name="connsiteY3" fmla="*/ 1391942 h 3644029"/>
              <a:gd name="connsiteX4" fmla="*/ 1956839 w 4180103"/>
              <a:gd name="connsiteY4" fmla="*/ 437349 h 3644029"/>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980592 w 4188432"/>
              <a:gd name="connsiteY0" fmla="*/ 435187 h 3657107"/>
              <a:gd name="connsiteX1" fmla="*/ 101215 w 4188432"/>
              <a:gd name="connsiteY1" fmla="*/ 1917737 h 3657107"/>
              <a:gd name="connsiteX2" fmla="*/ 2367704 w 4188432"/>
              <a:gd name="connsiteY2" fmla="*/ 3657107 h 3657107"/>
              <a:gd name="connsiteX3" fmla="*/ 4186038 w 4188432"/>
              <a:gd name="connsiteY3" fmla="*/ 1405020 h 3657107"/>
              <a:gd name="connsiteX4" fmla="*/ 1980592 w 4188432"/>
              <a:gd name="connsiteY4" fmla="*/ 435187 h 365710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32893"/>
              <a:gd name="connsiteY0" fmla="*/ 702761 h 3924681"/>
              <a:gd name="connsiteX1" fmla="*/ 101215 w 4232893"/>
              <a:gd name="connsiteY1" fmla="*/ 2185311 h 3924681"/>
              <a:gd name="connsiteX2" fmla="*/ 2367704 w 4232893"/>
              <a:gd name="connsiteY2" fmla="*/ 3924681 h 3924681"/>
              <a:gd name="connsiteX3" fmla="*/ 4201278 w 4232893"/>
              <a:gd name="connsiteY3" fmla="*/ 1718314 h 3924681"/>
              <a:gd name="connsiteX4" fmla="*/ 1980592 w 4232893"/>
              <a:gd name="connsiteY4" fmla="*/ 702761 h 3924681"/>
              <a:gd name="connsiteX0" fmla="*/ 1866302 w 4118603"/>
              <a:gd name="connsiteY0" fmla="*/ 702761 h 3924681"/>
              <a:gd name="connsiteX1" fmla="*/ 111117 w 4118603"/>
              <a:gd name="connsiteY1" fmla="*/ 2123215 h 3924681"/>
              <a:gd name="connsiteX2" fmla="*/ 2253414 w 4118603"/>
              <a:gd name="connsiteY2" fmla="*/ 3924681 h 3924681"/>
              <a:gd name="connsiteX3" fmla="*/ 4086988 w 4118603"/>
              <a:gd name="connsiteY3" fmla="*/ 1718314 h 3924681"/>
              <a:gd name="connsiteX4" fmla="*/ 1866302 w 4118603"/>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45571"/>
              <a:gd name="connsiteY0" fmla="*/ 687203 h 3909123"/>
              <a:gd name="connsiteX1" fmla="*/ 145819 w 4145571"/>
              <a:gd name="connsiteY1" fmla="*/ 2107657 h 3909123"/>
              <a:gd name="connsiteX2" fmla="*/ 2288116 w 4145571"/>
              <a:gd name="connsiteY2" fmla="*/ 3909123 h 3909123"/>
              <a:gd name="connsiteX3" fmla="*/ 4113829 w 4145571"/>
              <a:gd name="connsiteY3" fmla="*/ 1749918 h 3909123"/>
              <a:gd name="connsiteX4" fmla="*/ 1901004 w 4145571"/>
              <a:gd name="connsiteY4" fmla="*/ 687203 h 3909123"/>
              <a:gd name="connsiteX0" fmla="*/ 1857336 w 4101903"/>
              <a:gd name="connsiteY0" fmla="*/ 687203 h 3909123"/>
              <a:gd name="connsiteX1" fmla="*/ 102151 w 4101903"/>
              <a:gd name="connsiteY1" fmla="*/ 2107657 h 3909123"/>
              <a:gd name="connsiteX2" fmla="*/ 2244448 w 4101903"/>
              <a:gd name="connsiteY2" fmla="*/ 3909123 h 3909123"/>
              <a:gd name="connsiteX3" fmla="*/ 4070161 w 4101903"/>
              <a:gd name="connsiteY3" fmla="*/ 1749918 h 3909123"/>
              <a:gd name="connsiteX4" fmla="*/ 1857336 w 4101903"/>
              <a:gd name="connsiteY4" fmla="*/ 687203 h 3909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03" h="3909123">
                <a:moveTo>
                  <a:pt x="1857336" y="687203"/>
                </a:moveTo>
                <a:cubicBezTo>
                  <a:pt x="470412" y="-61734"/>
                  <a:pt x="-288129" y="1302027"/>
                  <a:pt x="102151" y="2107657"/>
                </a:cubicBezTo>
                <a:cubicBezTo>
                  <a:pt x="492431" y="2913287"/>
                  <a:pt x="1258844" y="3384976"/>
                  <a:pt x="2244448" y="3909123"/>
                </a:cubicBezTo>
                <a:cubicBezTo>
                  <a:pt x="2871912" y="3503630"/>
                  <a:pt x="3697893" y="2964102"/>
                  <a:pt x="4070161" y="1749918"/>
                </a:cubicBezTo>
                <a:cubicBezTo>
                  <a:pt x="4356162" y="-112949"/>
                  <a:pt x="2636084" y="-523624"/>
                  <a:pt x="1857336" y="687203"/>
                </a:cubicBezTo>
                <a:close/>
              </a:path>
            </a:pathLst>
          </a:custGeom>
          <a:solidFill>
            <a:schemeClr val="accent1">
              <a:alpha val="87000"/>
            </a:schemeClr>
          </a:solidFill>
          <a:ln w="12700" cap="flat" cmpd="sng" algn="ctr">
            <a:noFill/>
            <a:prstDash val="solid"/>
            <a:miter lim="800000"/>
          </a:ln>
          <a:effectLst>
            <a:innerShdw blurRad="76200" dist="48260" dir="13499985">
              <a:schemeClr val="accent2">
                <a:lumMod val="5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dirty="0"/>
          </a:p>
        </p:txBody>
      </p:sp>
    </p:spTree>
    <p:extLst>
      <p:ext uri="{BB962C8B-B14F-4D97-AF65-F5344CB8AC3E}">
        <p14:creationId xmlns:p14="http://schemas.microsoft.com/office/powerpoint/2010/main" val="113419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28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注页">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微软雅黑 Light" panose="020B0502040204020203" pitchFamily="34" charset="-122"/>
                <a:ea typeface="微软雅黑 Light" panose="020B0502040204020203"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微软雅黑 Light" panose="020B0502040204020203" pitchFamily="34" charset="-122"/>
                <a:ea typeface="微软雅黑 Light" panose="020B0502040204020203" pitchFamily="34" charset="-122"/>
                <a:cs typeface="微软雅黑 Light" panose="020B0502040204020203"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微软雅黑 Light" panose="020B0502040204020203" pitchFamily="34" charset="-122"/>
                <a:ea typeface="微软雅黑 Light" panose="020B0502040204020203" pitchFamily="34" charset="-122"/>
                <a:cs typeface="Segoe UI Light" charset="0"/>
              </a:defRPr>
            </a:lvl1pPr>
          </a:lstStyle>
          <a:p>
            <a:pPr lvl="0"/>
            <a:r>
              <a:rPr kumimoji="1" lang="en-US" altLang="zh-CN" dirty="0" err="1"/>
              <a:t>OfficePLUS</a:t>
            </a:r>
            <a:endParaRPr kumimoji="1" lang="zh-CN" altLang="en-US" dirty="0"/>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dirty="0" err="1"/>
              <a:t>OfficePLUS</a:t>
            </a:r>
            <a:endParaRPr kumimoji="1" lang="zh-CN" altLang="en-US" dirty="0"/>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微软雅黑 Light" panose="020B0502040204020203" pitchFamily="34" charset="-122"/>
                <a:ea typeface="微软雅黑 Light" panose="020B0502040204020203" pitchFamily="34" charset="-122"/>
                <a:cs typeface="Segoe UI Light" charset="0"/>
              </a:defRPr>
            </a:lvl1pPr>
          </a:lstStyle>
          <a:p>
            <a:pPr lvl="0"/>
            <a:r>
              <a:rPr kumimoji="1" lang="en-US" altLang="zh-CN" dirty="0" err="1"/>
              <a:t>OfficePLUS</a:t>
            </a:r>
            <a:endParaRPr kumimoji="1" lang="zh-CN" altLang="en-US" dirty="0"/>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微软雅黑 Light" panose="020B0502040204020203" pitchFamily="34" charset="-122"/>
                <a:ea typeface="微软雅黑 Light" panose="020B0502040204020203"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微软雅黑 Light" panose="020B0502040204020203" pitchFamily="34" charset="-122"/>
                <a:ea typeface="微软雅黑 Light" panose="020B0502040204020203" pitchFamily="34" charset="-122"/>
                <a:cs typeface="微软雅黑 Light" panose="020B0502040204020203"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6531074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91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5" r:id="rId6"/>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zh-CN"/>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userDrawn="1">
          <p15:clr>
            <a:srgbClr val="C35EA4"/>
          </p15:clr>
        </p15:guide>
        <p15:guide id="4" orient="horz" pos="4315" userDrawn="1">
          <p15:clr>
            <a:srgbClr val="C35EA4"/>
          </p15:clr>
        </p15:guide>
        <p15:guide id="5" userDrawn="1">
          <p15:clr>
            <a:srgbClr val="C35EA4"/>
          </p15:clr>
        </p15:guide>
        <p15:guide id="6" pos="7680"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4.xml"/><Relationship Id="rId5" Type="http://schemas.openxmlformats.org/officeDocument/2006/relationships/tags" Target="../tags/tag37.xml"/><Relationship Id="rId4" Type="http://schemas.openxmlformats.org/officeDocument/2006/relationships/tags" Target="../tags/tag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4.xml"/><Relationship Id="rId1" Type="http://schemas.openxmlformats.org/officeDocument/2006/relationships/tags" Target="../tags/tag40.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8.png"/><Relationship Id="rId5" Type="http://schemas.openxmlformats.org/officeDocument/2006/relationships/slideLayout" Target="../slideLayouts/slideLayout4.xml"/><Relationship Id="rId4"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矩形 1" hidden="1">
            <a:extLst>
              <a:ext uri="{FF2B5EF4-FFF2-40B4-BE49-F238E27FC236}">
                <a16:creationId xmlns:a16="http://schemas.microsoft.com/office/drawing/2014/main" id="{0B51C916-18D0-3E3E-B574-A2C567AC67E8}"/>
              </a:ext>
            </a:extLst>
          </p:cNvPr>
          <p:cNvSpPr/>
          <p:nvPr/>
        </p:nvSpPr>
        <p:spPr>
          <a:xfrm>
            <a:off x="0" y="0"/>
            <a:ext cx="12192000" cy="6858000"/>
          </a:xfrm>
          <a:prstGeom prst="rect">
            <a:avLst/>
          </a:prstGeom>
          <a:gradFill>
            <a:gsLst>
              <a:gs pos="0">
                <a:schemeClr val="bg1">
                  <a:alpha val="10000"/>
                </a:schemeClr>
              </a:gs>
              <a:gs pos="54000">
                <a:schemeClr val="bg1">
                  <a:alpha val="45000"/>
                </a:schemeClr>
              </a:gs>
              <a:gs pos="100000">
                <a:schemeClr val="bg1">
                  <a:alpha val="10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a:extLst>
              <a:ext uri="{FF2B5EF4-FFF2-40B4-BE49-F238E27FC236}">
                <a16:creationId xmlns:a16="http://schemas.microsoft.com/office/drawing/2014/main" id="{472CDBB4-2998-4E65-B7AD-1E7166C655D7}"/>
              </a:ext>
            </a:extLst>
          </p:cNvPr>
          <p:cNvSpPr txBox="1"/>
          <p:nvPr/>
        </p:nvSpPr>
        <p:spPr>
          <a:xfrm>
            <a:off x="581957" y="1390032"/>
            <a:ext cx="6476517" cy="2215991"/>
          </a:xfrm>
          <a:prstGeom prst="rect">
            <a:avLst/>
          </a:prstGeom>
          <a:noFill/>
        </p:spPr>
        <p:txBody>
          <a:bodyPr wrap="square" lIns="0" tIns="0" rIns="0" bIns="0" rtlCol="0" anchor="t">
            <a:noAutofit/>
          </a:bodyPr>
          <a:lstStyle/>
          <a:p>
            <a:pPr algn="l"/>
            <a:r>
              <a:rPr lang="zh-CN" altLang="en-US" sz="72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七夕情人节</a:t>
            </a:r>
            <a:endParaRPr lang="en-US" altLang="zh-CN" sz="72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endParaRPr>
          </a:p>
          <a:p>
            <a:pPr algn="l"/>
            <a:r>
              <a:rPr lang="en-US" altLang="zh-CN" sz="72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PPT</a:t>
            </a:r>
            <a:r>
              <a:rPr lang="zh-CN" altLang="en-US" sz="72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模板</a:t>
            </a:r>
          </a:p>
        </p:txBody>
      </p:sp>
      <p:sp>
        <p:nvSpPr>
          <p:cNvPr id="3" name="文本框 2">
            <a:extLst>
              <a:ext uri="{FF2B5EF4-FFF2-40B4-BE49-F238E27FC236}">
                <a16:creationId xmlns:a16="http://schemas.microsoft.com/office/drawing/2014/main" id="{CE0B2A2E-3BE9-4FC2-12A7-6F2A0E8CDE65}"/>
              </a:ext>
            </a:extLst>
          </p:cNvPr>
          <p:cNvSpPr txBox="1"/>
          <p:nvPr/>
        </p:nvSpPr>
        <p:spPr>
          <a:xfrm>
            <a:off x="11413802" y="618106"/>
            <a:ext cx="184666" cy="4500711"/>
          </a:xfrm>
          <a:prstGeom prst="rect">
            <a:avLst/>
          </a:prstGeom>
          <a:noFill/>
        </p:spPr>
        <p:txBody>
          <a:bodyPr vert="eaVert" wrap="square" lIns="0" tIns="0" rIns="0" bIns="0" rtlCol="0" anchor="t">
            <a:noAutofit/>
          </a:bodyPr>
          <a:lstStyle/>
          <a:p>
            <a:pPr algn="dist"/>
            <a:r>
              <a:rPr lang="zh-CN" altLang="en-US"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七</a:t>
            </a:r>
            <a:r>
              <a:rPr lang="en-US" altLang="zh-CN"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a:t>
            </a:r>
            <a:r>
              <a:rPr lang="zh-CN" altLang="en-US"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夕</a:t>
            </a:r>
            <a:r>
              <a:rPr lang="en-US" altLang="zh-CN"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a:t>
            </a:r>
            <a:r>
              <a:rPr lang="zh-CN" altLang="en-US"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情</a:t>
            </a:r>
            <a:r>
              <a:rPr lang="en-US" altLang="zh-CN"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a:t>
            </a:r>
            <a:r>
              <a:rPr lang="zh-CN" altLang="en-US"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人</a:t>
            </a:r>
            <a:r>
              <a:rPr lang="en-US" altLang="zh-CN"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a:t>
            </a:r>
            <a:r>
              <a:rPr lang="zh-CN" altLang="en-US"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节</a:t>
            </a:r>
            <a:r>
              <a:rPr lang="en-US" altLang="zh-CN"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\P\P\T\</a:t>
            </a:r>
            <a:r>
              <a:rPr lang="zh-CN" altLang="en-US"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模</a:t>
            </a:r>
            <a:r>
              <a:rPr lang="en-US" altLang="zh-CN"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a:t>
            </a:r>
            <a:r>
              <a:rPr lang="zh-CN" altLang="en-US"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板</a:t>
            </a:r>
          </a:p>
        </p:txBody>
      </p:sp>
      <p:sp>
        <p:nvSpPr>
          <p:cNvPr id="21" name="文本框 20">
            <a:extLst>
              <a:ext uri="{FF2B5EF4-FFF2-40B4-BE49-F238E27FC236}">
                <a16:creationId xmlns:a16="http://schemas.microsoft.com/office/drawing/2014/main" id="{904F7F60-F458-843E-3555-8DF1A1B519D1}"/>
              </a:ext>
            </a:extLst>
          </p:cNvPr>
          <p:cNvSpPr txBox="1"/>
          <p:nvPr/>
        </p:nvSpPr>
        <p:spPr>
          <a:xfrm>
            <a:off x="11182091" y="618106"/>
            <a:ext cx="184666" cy="2409574"/>
          </a:xfrm>
          <a:prstGeom prst="rect">
            <a:avLst/>
          </a:prstGeom>
          <a:noFill/>
        </p:spPr>
        <p:txBody>
          <a:bodyPr vert="eaVert" wrap="square" lIns="0" tIns="0" rIns="0" bIns="0" rtlCol="0" anchor="t">
            <a:noAutofit/>
          </a:bodyPr>
          <a:lstStyle>
            <a:defPPr>
              <a:defRPr lang="zh-CN"/>
            </a:defPPr>
            <a:lvl1pPr algn="dist">
              <a:defRPr sz="120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defRPr>
            </a:lvl1pPr>
          </a:lstStyle>
          <a:p>
            <a:r>
              <a:rPr lang="en-US" altLang="zh-CN" sz="1050" dirty="0"/>
              <a:t>QI XI QING REN JIE </a:t>
            </a:r>
            <a:endParaRPr lang="zh-CN" altLang="en-US" sz="1050" dirty="0"/>
          </a:p>
        </p:txBody>
      </p:sp>
    </p:spTree>
    <p:extLst>
      <p:ext uri="{BB962C8B-B14F-4D97-AF65-F5344CB8AC3E}">
        <p14:creationId xmlns:p14="http://schemas.microsoft.com/office/powerpoint/2010/main" val="546765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E632C14-FBD3-570A-C2F7-E5197F9B7A0A}"/>
              </a:ext>
            </a:extLst>
          </p:cNvPr>
          <p:cNvSpPr txBox="1"/>
          <p:nvPr/>
        </p:nvSpPr>
        <p:spPr>
          <a:xfrm>
            <a:off x="811072" y="574931"/>
            <a:ext cx="1469985" cy="369332"/>
          </a:xfrm>
          <a:prstGeom prst="rect">
            <a:avLst/>
          </a:prstGeom>
          <a:noFill/>
        </p:spPr>
        <p:txBody>
          <a:bodyPr wrap="square" lIns="0" tIns="0" rIns="0" bIns="0" rtlCol="0" anchor="t">
            <a:spAutoFit/>
          </a:bodyPr>
          <a:lstStyle/>
          <a:p>
            <a:pPr algn="dist"/>
            <a:r>
              <a:rPr lang="zh-CN" altLang="en-US" sz="2400" dirty="0">
                <a:solidFill>
                  <a:schemeClr val="accent2"/>
                </a:solidFill>
                <a:latin typeface="+mj-ea"/>
                <a:ea typeface="+mj-ea"/>
              </a:rPr>
              <a:t>节日演变</a:t>
            </a:r>
          </a:p>
        </p:txBody>
      </p:sp>
      <p:sp>
        <p:nvSpPr>
          <p:cNvPr id="10" name="文本框 9">
            <a:extLst>
              <a:ext uri="{FF2B5EF4-FFF2-40B4-BE49-F238E27FC236}">
                <a16:creationId xmlns:a16="http://schemas.microsoft.com/office/drawing/2014/main" id="{B102009C-F4D7-9D83-D0EA-0775747E3D89}"/>
              </a:ext>
            </a:extLst>
          </p:cNvPr>
          <p:cNvSpPr txBox="1"/>
          <p:nvPr/>
        </p:nvSpPr>
        <p:spPr>
          <a:xfrm>
            <a:off x="8428692" y="1599205"/>
            <a:ext cx="1231106" cy="369332"/>
          </a:xfrm>
          <a:prstGeom prst="rect">
            <a:avLst/>
          </a:prstGeom>
          <a:noFill/>
        </p:spPr>
        <p:txBody>
          <a:bodyPr wrap="none" lIns="0" tIns="0" rIns="0" bIns="0" rtlCol="0" anchor="t">
            <a:spAutoFit/>
          </a:bodyPr>
          <a:lstStyle/>
          <a:p>
            <a:r>
              <a:rPr lang="zh-CN" altLang="en-US" sz="2400" dirty="0">
                <a:solidFill>
                  <a:schemeClr val="accent1"/>
                </a:solidFill>
                <a:latin typeface="+mj-ea"/>
                <a:ea typeface="+mj-ea"/>
              </a:rPr>
              <a:t>民众原因</a:t>
            </a:r>
          </a:p>
        </p:txBody>
      </p:sp>
      <p:sp>
        <p:nvSpPr>
          <p:cNvPr id="11" name="文本框 10">
            <a:extLst>
              <a:ext uri="{FF2B5EF4-FFF2-40B4-BE49-F238E27FC236}">
                <a16:creationId xmlns:a16="http://schemas.microsoft.com/office/drawing/2014/main" id="{8517190F-026E-FAE0-3FEF-7545BF1C6514}"/>
              </a:ext>
            </a:extLst>
          </p:cNvPr>
          <p:cNvSpPr txBox="1"/>
          <p:nvPr/>
        </p:nvSpPr>
        <p:spPr>
          <a:xfrm>
            <a:off x="8264100" y="3665749"/>
            <a:ext cx="1231106" cy="369332"/>
          </a:xfrm>
          <a:prstGeom prst="rect">
            <a:avLst/>
          </a:prstGeom>
          <a:noFill/>
        </p:spPr>
        <p:txBody>
          <a:bodyPr wrap="none" lIns="0" tIns="0" rIns="0" bIns="0" rtlCol="0" anchor="t">
            <a:spAutoFit/>
          </a:bodyPr>
          <a:lstStyle/>
          <a:p>
            <a:r>
              <a:rPr lang="zh-CN" altLang="en-US" sz="2400" dirty="0">
                <a:solidFill>
                  <a:schemeClr val="accent1"/>
                </a:solidFill>
                <a:latin typeface="+mj-ea"/>
                <a:ea typeface="+mj-ea"/>
              </a:rPr>
              <a:t>思想原因</a:t>
            </a:r>
          </a:p>
        </p:txBody>
      </p:sp>
      <p:sp>
        <p:nvSpPr>
          <p:cNvPr id="12" name="文本框 11">
            <a:extLst>
              <a:ext uri="{FF2B5EF4-FFF2-40B4-BE49-F238E27FC236}">
                <a16:creationId xmlns:a16="http://schemas.microsoft.com/office/drawing/2014/main" id="{61854ED5-A8B1-8C5E-6394-AE307F4FB400}"/>
              </a:ext>
            </a:extLst>
          </p:cNvPr>
          <p:cNvSpPr txBox="1"/>
          <p:nvPr/>
        </p:nvSpPr>
        <p:spPr>
          <a:xfrm>
            <a:off x="5480447" y="4914451"/>
            <a:ext cx="1231106" cy="369332"/>
          </a:xfrm>
          <a:prstGeom prst="rect">
            <a:avLst/>
          </a:prstGeom>
          <a:noFill/>
        </p:spPr>
        <p:txBody>
          <a:bodyPr wrap="none" lIns="0" tIns="0" rIns="0" bIns="0" rtlCol="0" anchor="t">
            <a:spAutoFit/>
          </a:bodyPr>
          <a:lstStyle/>
          <a:p>
            <a:pPr algn="ctr"/>
            <a:r>
              <a:rPr lang="zh-CN" altLang="en-US" sz="2400" dirty="0">
                <a:solidFill>
                  <a:schemeClr val="accent1"/>
                </a:solidFill>
                <a:latin typeface="+mj-ea"/>
                <a:ea typeface="+mj-ea"/>
              </a:rPr>
              <a:t>经济原因</a:t>
            </a:r>
          </a:p>
        </p:txBody>
      </p:sp>
      <p:sp>
        <p:nvSpPr>
          <p:cNvPr id="13" name="文本框 12">
            <a:extLst>
              <a:ext uri="{FF2B5EF4-FFF2-40B4-BE49-F238E27FC236}">
                <a16:creationId xmlns:a16="http://schemas.microsoft.com/office/drawing/2014/main" id="{3838ED9F-1BAD-2146-A837-8F5406A288C9}"/>
              </a:ext>
            </a:extLst>
          </p:cNvPr>
          <p:cNvSpPr txBox="1"/>
          <p:nvPr/>
        </p:nvSpPr>
        <p:spPr>
          <a:xfrm>
            <a:off x="2692679" y="3661355"/>
            <a:ext cx="1231107" cy="369332"/>
          </a:xfrm>
          <a:prstGeom prst="rect">
            <a:avLst/>
          </a:prstGeom>
          <a:noFill/>
        </p:spPr>
        <p:txBody>
          <a:bodyPr wrap="none" lIns="0" tIns="0" rIns="0" bIns="0" rtlCol="0" anchor="t">
            <a:spAutoFit/>
          </a:bodyPr>
          <a:lstStyle/>
          <a:p>
            <a:pPr algn="r"/>
            <a:r>
              <a:rPr lang="zh-CN" altLang="en-US" sz="2400" dirty="0">
                <a:solidFill>
                  <a:schemeClr val="accent1"/>
                </a:solidFill>
                <a:latin typeface="+mj-ea"/>
                <a:ea typeface="+mj-ea"/>
              </a:rPr>
              <a:t>制度原因</a:t>
            </a:r>
          </a:p>
        </p:txBody>
      </p:sp>
      <p:sp>
        <p:nvSpPr>
          <p:cNvPr id="14" name="文本框 13">
            <a:extLst>
              <a:ext uri="{FF2B5EF4-FFF2-40B4-BE49-F238E27FC236}">
                <a16:creationId xmlns:a16="http://schemas.microsoft.com/office/drawing/2014/main" id="{141C181D-0098-A9EB-EC55-855E3C0157C3}"/>
              </a:ext>
            </a:extLst>
          </p:cNvPr>
          <p:cNvSpPr txBox="1"/>
          <p:nvPr/>
        </p:nvSpPr>
        <p:spPr>
          <a:xfrm>
            <a:off x="2587186" y="1599205"/>
            <a:ext cx="1231107" cy="369332"/>
          </a:xfrm>
          <a:prstGeom prst="rect">
            <a:avLst/>
          </a:prstGeom>
          <a:noFill/>
        </p:spPr>
        <p:txBody>
          <a:bodyPr wrap="none" lIns="0" tIns="0" rIns="0" bIns="0" rtlCol="0" anchor="t">
            <a:spAutoFit/>
          </a:bodyPr>
          <a:lstStyle/>
          <a:p>
            <a:pPr algn="r"/>
            <a:r>
              <a:rPr lang="zh-CN" altLang="en-US" sz="2400" dirty="0">
                <a:solidFill>
                  <a:schemeClr val="accent1"/>
                </a:solidFill>
                <a:latin typeface="+mj-ea"/>
                <a:ea typeface="+mj-ea"/>
              </a:rPr>
              <a:t>朝代原因</a:t>
            </a:r>
          </a:p>
        </p:txBody>
      </p:sp>
      <p:sp>
        <p:nvSpPr>
          <p:cNvPr id="16" name="文本框 15">
            <a:extLst>
              <a:ext uri="{FF2B5EF4-FFF2-40B4-BE49-F238E27FC236}">
                <a16:creationId xmlns:a16="http://schemas.microsoft.com/office/drawing/2014/main" id="{28A899A5-9212-52EE-750B-B1DAC3B16CDA}"/>
              </a:ext>
            </a:extLst>
          </p:cNvPr>
          <p:cNvSpPr txBox="1"/>
          <p:nvPr/>
        </p:nvSpPr>
        <p:spPr>
          <a:xfrm>
            <a:off x="4724585" y="5283491"/>
            <a:ext cx="2742831" cy="646139"/>
          </a:xfrm>
          <a:prstGeom prst="rect">
            <a:avLst/>
          </a:prstGeom>
          <a:noFill/>
        </p:spPr>
        <p:txBody>
          <a:bodyPr wrap="square" lIns="0" tIns="0" rIns="0" bIns="0" rtlCol="0" anchor="t">
            <a:spAutoFit/>
          </a:bodyPr>
          <a:lstStyle/>
          <a:p>
            <a:pPr algn="ctr">
              <a:lnSpc>
                <a:spcPct val="130000"/>
              </a:lnSpc>
            </a:pPr>
            <a:r>
              <a:rPr lang="zh-CN" altLang="en-US" sz="1100" dirty="0">
                <a:solidFill>
                  <a:schemeClr val="tx1">
                    <a:lumMod val="75000"/>
                    <a:lumOff val="25000"/>
                  </a:schemeClr>
                </a:solidFill>
                <a:latin typeface="+mn-ea"/>
              </a:rPr>
              <a:t>在这里输入你的正文阐述与关键词标题相关的具体内容在这里输入你的正文阐述与关键词标题相关的具体内容</a:t>
            </a:r>
            <a:endParaRPr lang="zh-CN" altLang="en-US" sz="1100" b="0" dirty="0">
              <a:solidFill>
                <a:schemeClr val="tx1">
                  <a:lumMod val="75000"/>
                  <a:lumOff val="25000"/>
                </a:schemeClr>
              </a:solidFill>
              <a:effectLst/>
              <a:latin typeface="+mn-ea"/>
            </a:endParaRPr>
          </a:p>
        </p:txBody>
      </p:sp>
      <p:sp>
        <p:nvSpPr>
          <p:cNvPr id="17" name="文本框 16">
            <a:extLst>
              <a:ext uri="{FF2B5EF4-FFF2-40B4-BE49-F238E27FC236}">
                <a16:creationId xmlns:a16="http://schemas.microsoft.com/office/drawing/2014/main" id="{7DF8D1FB-E5D2-0DAD-6FCE-9C06B7F2CF6D}"/>
              </a:ext>
            </a:extLst>
          </p:cNvPr>
          <p:cNvSpPr txBox="1"/>
          <p:nvPr/>
        </p:nvSpPr>
        <p:spPr>
          <a:xfrm>
            <a:off x="8264100" y="4063876"/>
            <a:ext cx="2742831" cy="646139"/>
          </a:xfrm>
          <a:prstGeom prst="rect">
            <a:avLst/>
          </a:prstGeom>
          <a:noFill/>
        </p:spPr>
        <p:txBody>
          <a:bodyPr wrap="square" lIns="0" tIns="0" rIns="0" bIns="0" rtlCol="0" anchor="t">
            <a:spAutoFit/>
          </a:bodyPr>
          <a:lstStyle/>
          <a:p>
            <a:pPr>
              <a:lnSpc>
                <a:spcPct val="130000"/>
              </a:lnSpc>
            </a:pPr>
            <a:r>
              <a:rPr lang="zh-CN" altLang="en-US" sz="1100" dirty="0">
                <a:solidFill>
                  <a:schemeClr val="tx1">
                    <a:lumMod val="75000"/>
                    <a:lumOff val="25000"/>
                  </a:schemeClr>
                </a:solidFill>
                <a:latin typeface="+mn-ea"/>
              </a:rPr>
              <a:t>在这里输入你的正文阐述与关键词标题相关的具体内容在这里输入你的正文阐述与关键词标题相关的具体内容</a:t>
            </a:r>
            <a:endParaRPr lang="zh-CN" altLang="en-US" sz="1100" b="0" dirty="0">
              <a:solidFill>
                <a:schemeClr val="tx1">
                  <a:lumMod val="75000"/>
                  <a:lumOff val="25000"/>
                </a:schemeClr>
              </a:solidFill>
              <a:effectLst/>
              <a:latin typeface="+mn-ea"/>
            </a:endParaRPr>
          </a:p>
        </p:txBody>
      </p:sp>
      <p:sp>
        <p:nvSpPr>
          <p:cNvPr id="18" name="文本框 17">
            <a:extLst>
              <a:ext uri="{FF2B5EF4-FFF2-40B4-BE49-F238E27FC236}">
                <a16:creationId xmlns:a16="http://schemas.microsoft.com/office/drawing/2014/main" id="{B2873662-66AE-4143-04CA-ABE38F464FD7}"/>
              </a:ext>
            </a:extLst>
          </p:cNvPr>
          <p:cNvSpPr txBox="1"/>
          <p:nvPr/>
        </p:nvSpPr>
        <p:spPr>
          <a:xfrm>
            <a:off x="8431567" y="1999480"/>
            <a:ext cx="2742831" cy="646139"/>
          </a:xfrm>
          <a:prstGeom prst="rect">
            <a:avLst/>
          </a:prstGeom>
          <a:noFill/>
        </p:spPr>
        <p:txBody>
          <a:bodyPr wrap="square" lIns="0" tIns="0" rIns="0" bIns="0" rtlCol="0" anchor="t">
            <a:spAutoFit/>
          </a:bodyPr>
          <a:lstStyle/>
          <a:p>
            <a:pPr>
              <a:lnSpc>
                <a:spcPct val="130000"/>
              </a:lnSpc>
            </a:pPr>
            <a:r>
              <a:rPr lang="zh-CN" altLang="en-US" sz="1100" dirty="0">
                <a:solidFill>
                  <a:schemeClr val="tx1">
                    <a:lumMod val="75000"/>
                    <a:lumOff val="25000"/>
                  </a:schemeClr>
                </a:solidFill>
                <a:latin typeface="+mn-ea"/>
              </a:rPr>
              <a:t>在这里输入你的正文阐述与关键词标题相关的具体内容在这里输入你的正文阐述与关键词标题相关的具体内容</a:t>
            </a:r>
            <a:endParaRPr lang="zh-CN" altLang="en-US" sz="1100" b="0" dirty="0">
              <a:solidFill>
                <a:schemeClr val="tx1">
                  <a:lumMod val="75000"/>
                  <a:lumOff val="25000"/>
                </a:schemeClr>
              </a:solidFill>
              <a:effectLst/>
              <a:latin typeface="+mn-ea"/>
            </a:endParaRPr>
          </a:p>
        </p:txBody>
      </p:sp>
      <p:sp>
        <p:nvSpPr>
          <p:cNvPr id="19" name="文本框 18">
            <a:extLst>
              <a:ext uri="{FF2B5EF4-FFF2-40B4-BE49-F238E27FC236}">
                <a16:creationId xmlns:a16="http://schemas.microsoft.com/office/drawing/2014/main" id="{B9AC838B-CD26-C94D-9A98-728489C44F23}"/>
              </a:ext>
            </a:extLst>
          </p:cNvPr>
          <p:cNvSpPr txBox="1"/>
          <p:nvPr/>
        </p:nvSpPr>
        <p:spPr>
          <a:xfrm>
            <a:off x="1178009" y="4036777"/>
            <a:ext cx="2742831" cy="646139"/>
          </a:xfrm>
          <a:prstGeom prst="rect">
            <a:avLst/>
          </a:prstGeom>
          <a:noFill/>
        </p:spPr>
        <p:txBody>
          <a:bodyPr wrap="square" lIns="0" tIns="0" rIns="0" bIns="0" rtlCol="0" anchor="t">
            <a:spAutoFit/>
          </a:bodyPr>
          <a:lstStyle/>
          <a:p>
            <a:pPr algn="r">
              <a:lnSpc>
                <a:spcPct val="130000"/>
              </a:lnSpc>
            </a:pPr>
            <a:r>
              <a:rPr lang="zh-CN" altLang="en-US" sz="1100" dirty="0">
                <a:solidFill>
                  <a:schemeClr val="tx1">
                    <a:lumMod val="75000"/>
                    <a:lumOff val="25000"/>
                  </a:schemeClr>
                </a:solidFill>
                <a:latin typeface="+mn-ea"/>
              </a:rPr>
              <a:t>在这里输入你的正文阐述与关键词标题相关的具体内容在这里输入你的正文阐述与关键词标题相关的具体内容</a:t>
            </a:r>
            <a:endParaRPr lang="zh-CN" altLang="en-US" sz="1100" b="0" dirty="0">
              <a:solidFill>
                <a:schemeClr val="tx1">
                  <a:lumMod val="75000"/>
                  <a:lumOff val="25000"/>
                </a:schemeClr>
              </a:solidFill>
              <a:effectLst/>
              <a:latin typeface="+mn-ea"/>
            </a:endParaRPr>
          </a:p>
        </p:txBody>
      </p:sp>
      <p:sp>
        <p:nvSpPr>
          <p:cNvPr id="21" name="文本框 20">
            <a:extLst>
              <a:ext uri="{FF2B5EF4-FFF2-40B4-BE49-F238E27FC236}">
                <a16:creationId xmlns:a16="http://schemas.microsoft.com/office/drawing/2014/main" id="{0EC447DF-32F1-681B-DBE9-B1B8111DDEA2}"/>
              </a:ext>
            </a:extLst>
          </p:cNvPr>
          <p:cNvSpPr txBox="1"/>
          <p:nvPr/>
        </p:nvSpPr>
        <p:spPr>
          <a:xfrm>
            <a:off x="1036939" y="1999480"/>
            <a:ext cx="2742831" cy="646139"/>
          </a:xfrm>
          <a:prstGeom prst="rect">
            <a:avLst/>
          </a:prstGeom>
          <a:noFill/>
        </p:spPr>
        <p:txBody>
          <a:bodyPr wrap="square" lIns="0" tIns="0" rIns="0" bIns="0" rtlCol="0" anchor="t">
            <a:spAutoFit/>
          </a:bodyPr>
          <a:lstStyle/>
          <a:p>
            <a:pPr algn="r">
              <a:lnSpc>
                <a:spcPct val="130000"/>
              </a:lnSpc>
            </a:pPr>
            <a:r>
              <a:rPr lang="zh-CN" altLang="en-US" sz="1100" dirty="0">
                <a:solidFill>
                  <a:schemeClr val="tx1">
                    <a:lumMod val="75000"/>
                    <a:lumOff val="25000"/>
                  </a:schemeClr>
                </a:solidFill>
                <a:latin typeface="+mn-ea"/>
              </a:rPr>
              <a:t>在这里输入你的正文阐述与关键词标题相关的具体内容在这里输入你的正文阐述与关键词标题相关的具体内容</a:t>
            </a:r>
            <a:endParaRPr lang="zh-CN" altLang="en-US" sz="1100" b="0" dirty="0">
              <a:solidFill>
                <a:schemeClr val="tx1">
                  <a:lumMod val="75000"/>
                  <a:lumOff val="25000"/>
                </a:schemeClr>
              </a:solidFill>
              <a:effectLst/>
              <a:latin typeface="+mn-ea"/>
            </a:endParaRPr>
          </a:p>
        </p:txBody>
      </p:sp>
      <p:sp>
        <p:nvSpPr>
          <p:cNvPr id="23" name="文本框 22">
            <a:extLst>
              <a:ext uri="{FF2B5EF4-FFF2-40B4-BE49-F238E27FC236}">
                <a16:creationId xmlns:a16="http://schemas.microsoft.com/office/drawing/2014/main" id="{729B843A-6334-4608-B4F0-8CA704F42047}"/>
              </a:ext>
            </a:extLst>
          </p:cNvPr>
          <p:cNvSpPr txBox="1"/>
          <p:nvPr/>
        </p:nvSpPr>
        <p:spPr>
          <a:xfrm>
            <a:off x="4841405" y="2557900"/>
            <a:ext cx="2661114" cy="738664"/>
          </a:xfrm>
          <a:prstGeom prst="rect">
            <a:avLst/>
          </a:prstGeom>
          <a:noFill/>
        </p:spPr>
        <p:txBody>
          <a:bodyPr wrap="square" lIns="0" tIns="0" rIns="0" bIns="0" rtlCol="0" anchor="t">
            <a:spAutoFit/>
          </a:bodyPr>
          <a:lstStyle/>
          <a:p>
            <a:pPr algn="dist"/>
            <a:r>
              <a:rPr lang="zh-CN" altLang="en-US" sz="48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演变原因</a:t>
            </a:r>
            <a:endParaRPr lang="en-US" altLang="zh-CN" sz="48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endParaRPr>
          </a:p>
        </p:txBody>
      </p:sp>
      <p:sp>
        <p:nvSpPr>
          <p:cNvPr id="26" name="任意多边形: 形状 25">
            <a:extLst>
              <a:ext uri="{FF2B5EF4-FFF2-40B4-BE49-F238E27FC236}">
                <a16:creationId xmlns:a16="http://schemas.microsoft.com/office/drawing/2014/main" id="{9B487C77-5E9A-BD1D-2E98-941B52D5B230}"/>
              </a:ext>
            </a:extLst>
          </p:cNvPr>
          <p:cNvSpPr/>
          <p:nvPr>
            <p:custDataLst>
              <p:tags r:id="rId1"/>
            </p:custDataLst>
          </p:nvPr>
        </p:nvSpPr>
        <p:spPr>
          <a:xfrm rot="21299105">
            <a:off x="3999320" y="1283304"/>
            <a:ext cx="768461" cy="732345"/>
          </a:xfrm>
          <a:custGeom>
            <a:avLst/>
            <a:gdLst>
              <a:gd name="connsiteX0" fmla="*/ 2106364 w 5586383"/>
              <a:gd name="connsiteY0" fmla="*/ 165045 h 4490325"/>
              <a:gd name="connsiteX1" fmla="*/ 146935 w 5586383"/>
              <a:gd name="connsiteY1" fmla="*/ 215287 h 4490325"/>
              <a:gd name="connsiteX2" fmla="*/ 448386 w 5586383"/>
              <a:gd name="connsiteY2" fmla="*/ 2837906 h 4490325"/>
              <a:gd name="connsiteX3" fmla="*/ 2890135 w 5586383"/>
              <a:gd name="connsiteY3" fmla="*/ 4485836 h 4490325"/>
              <a:gd name="connsiteX4" fmla="*/ 5301740 w 5586383"/>
              <a:gd name="connsiteY4" fmla="*/ 2355586 h 4490325"/>
              <a:gd name="connsiteX5" fmla="*/ 5181160 w 5586383"/>
              <a:gd name="connsiteY5" fmla="*/ 295673 h 4490325"/>
              <a:gd name="connsiteX6" fmla="*/ 2106364 w 5586383"/>
              <a:gd name="connsiteY6" fmla="*/ 165045 h 4490325"/>
              <a:gd name="connsiteX0" fmla="*/ 2376115 w 5589076"/>
              <a:gd name="connsiteY0" fmla="*/ 738955 h 4340754"/>
              <a:gd name="connsiteX1" fmla="*/ 165477 w 5589076"/>
              <a:gd name="connsiteY1" fmla="*/ 65716 h 4340754"/>
              <a:gd name="connsiteX2" fmla="*/ 466928 w 5589076"/>
              <a:gd name="connsiteY2" fmla="*/ 2688335 h 4340754"/>
              <a:gd name="connsiteX3" fmla="*/ 2908677 w 5589076"/>
              <a:gd name="connsiteY3" fmla="*/ 4336265 h 4340754"/>
              <a:gd name="connsiteX4" fmla="*/ 5320282 w 5589076"/>
              <a:gd name="connsiteY4" fmla="*/ 2206015 h 4340754"/>
              <a:gd name="connsiteX5" fmla="*/ 5199702 w 5589076"/>
              <a:gd name="connsiteY5" fmla="*/ 146102 h 4340754"/>
              <a:gd name="connsiteX6" fmla="*/ 2376115 w 5589076"/>
              <a:gd name="connsiteY6" fmla="*/ 738955 h 4340754"/>
              <a:gd name="connsiteX0" fmla="*/ 2376115 w 5589076"/>
              <a:gd name="connsiteY0" fmla="*/ 761104 h 4362903"/>
              <a:gd name="connsiteX1" fmla="*/ 165477 w 5589076"/>
              <a:gd name="connsiteY1" fmla="*/ 87865 h 4362903"/>
              <a:gd name="connsiteX2" fmla="*/ 466928 w 5589076"/>
              <a:gd name="connsiteY2" fmla="*/ 2710484 h 4362903"/>
              <a:gd name="connsiteX3" fmla="*/ 2908677 w 5589076"/>
              <a:gd name="connsiteY3" fmla="*/ 4358414 h 4362903"/>
              <a:gd name="connsiteX4" fmla="*/ 5320282 w 5589076"/>
              <a:gd name="connsiteY4" fmla="*/ 2228164 h 4362903"/>
              <a:gd name="connsiteX5" fmla="*/ 5199702 w 5589076"/>
              <a:gd name="connsiteY5" fmla="*/ 168251 h 4362903"/>
              <a:gd name="connsiteX6" fmla="*/ 2376115 w 5589076"/>
              <a:gd name="connsiteY6" fmla="*/ 761104 h 4362903"/>
              <a:gd name="connsiteX0" fmla="*/ 2376115 w 5401783"/>
              <a:gd name="connsiteY0" fmla="*/ 781503 h 4383302"/>
              <a:gd name="connsiteX1" fmla="*/ 165477 w 5401783"/>
              <a:gd name="connsiteY1" fmla="*/ 108264 h 4383302"/>
              <a:gd name="connsiteX2" fmla="*/ 466928 w 5401783"/>
              <a:gd name="connsiteY2" fmla="*/ 2730883 h 4383302"/>
              <a:gd name="connsiteX3" fmla="*/ 2908677 w 5401783"/>
              <a:gd name="connsiteY3" fmla="*/ 4378813 h 4383302"/>
              <a:gd name="connsiteX4" fmla="*/ 5320282 w 5401783"/>
              <a:gd name="connsiteY4" fmla="*/ 2248563 h 4383302"/>
              <a:gd name="connsiteX5" fmla="*/ 4154673 w 5401783"/>
              <a:gd name="connsiteY5" fmla="*/ 158505 h 4383302"/>
              <a:gd name="connsiteX6" fmla="*/ 2376115 w 5401783"/>
              <a:gd name="connsiteY6" fmla="*/ 781503 h 4383302"/>
              <a:gd name="connsiteX0" fmla="*/ 2311374 w 5397898"/>
              <a:gd name="connsiteY0" fmla="*/ 680769 h 4463438"/>
              <a:gd name="connsiteX1" fmla="*/ 161026 w 5397898"/>
              <a:gd name="connsiteY1" fmla="*/ 188400 h 4463438"/>
              <a:gd name="connsiteX2" fmla="*/ 462477 w 5397898"/>
              <a:gd name="connsiteY2" fmla="*/ 2811019 h 4463438"/>
              <a:gd name="connsiteX3" fmla="*/ 2904226 w 5397898"/>
              <a:gd name="connsiteY3" fmla="*/ 4458949 h 4463438"/>
              <a:gd name="connsiteX4" fmla="*/ 5315831 w 5397898"/>
              <a:gd name="connsiteY4" fmla="*/ 2328699 h 4463438"/>
              <a:gd name="connsiteX5" fmla="*/ 4150222 w 5397898"/>
              <a:gd name="connsiteY5" fmla="*/ 238641 h 4463438"/>
              <a:gd name="connsiteX6" fmla="*/ 2311374 w 5397898"/>
              <a:gd name="connsiteY6" fmla="*/ 680769 h 4463438"/>
              <a:gd name="connsiteX0" fmla="*/ 2311374 w 5397898"/>
              <a:gd name="connsiteY0" fmla="*/ 722896 h 4505565"/>
              <a:gd name="connsiteX1" fmla="*/ 161026 w 5397898"/>
              <a:gd name="connsiteY1" fmla="*/ 230527 h 4505565"/>
              <a:gd name="connsiteX2" fmla="*/ 462477 w 5397898"/>
              <a:gd name="connsiteY2" fmla="*/ 2853146 h 4505565"/>
              <a:gd name="connsiteX3" fmla="*/ 2904226 w 5397898"/>
              <a:gd name="connsiteY3" fmla="*/ 4501076 h 4505565"/>
              <a:gd name="connsiteX4" fmla="*/ 5315831 w 5397898"/>
              <a:gd name="connsiteY4" fmla="*/ 2370826 h 4505565"/>
              <a:gd name="connsiteX5" fmla="*/ 4150222 w 5397898"/>
              <a:gd name="connsiteY5" fmla="*/ 280768 h 4505565"/>
              <a:gd name="connsiteX6" fmla="*/ 2311374 w 5397898"/>
              <a:gd name="connsiteY6" fmla="*/ 722896 h 4505565"/>
              <a:gd name="connsiteX0" fmla="*/ 2311374 w 5399746"/>
              <a:gd name="connsiteY0" fmla="*/ 733622 h 4516291"/>
              <a:gd name="connsiteX1" fmla="*/ 161026 w 5399746"/>
              <a:gd name="connsiteY1" fmla="*/ 241253 h 4516291"/>
              <a:gd name="connsiteX2" fmla="*/ 462477 w 5399746"/>
              <a:gd name="connsiteY2" fmla="*/ 2863872 h 4516291"/>
              <a:gd name="connsiteX3" fmla="*/ 2904226 w 5399746"/>
              <a:gd name="connsiteY3" fmla="*/ 4511802 h 4516291"/>
              <a:gd name="connsiteX4" fmla="*/ 5315831 w 5399746"/>
              <a:gd name="connsiteY4" fmla="*/ 2381552 h 4516291"/>
              <a:gd name="connsiteX5" fmla="*/ 4180367 w 5399746"/>
              <a:gd name="connsiteY5" fmla="*/ 271397 h 4516291"/>
              <a:gd name="connsiteX6" fmla="*/ 2311374 w 5399746"/>
              <a:gd name="connsiteY6" fmla="*/ 733622 h 4516291"/>
              <a:gd name="connsiteX0" fmla="*/ 2311374 w 5315831"/>
              <a:gd name="connsiteY0" fmla="*/ 615437 h 4398106"/>
              <a:gd name="connsiteX1" fmla="*/ 161026 w 5315831"/>
              <a:gd name="connsiteY1" fmla="*/ 123068 h 4398106"/>
              <a:gd name="connsiteX2" fmla="*/ 462477 w 5315831"/>
              <a:gd name="connsiteY2" fmla="*/ 2745687 h 4398106"/>
              <a:gd name="connsiteX3" fmla="*/ 2904226 w 5315831"/>
              <a:gd name="connsiteY3" fmla="*/ 4393617 h 4398106"/>
              <a:gd name="connsiteX4" fmla="*/ 5315831 w 5315831"/>
              <a:gd name="connsiteY4" fmla="*/ 2263367 h 4398106"/>
              <a:gd name="connsiteX5" fmla="*/ 2311374 w 5315831"/>
              <a:gd name="connsiteY5" fmla="*/ 615437 h 4398106"/>
              <a:gd name="connsiteX0" fmla="*/ 2311374 w 4552156"/>
              <a:gd name="connsiteY0" fmla="*/ 615437 h 4412201"/>
              <a:gd name="connsiteX1" fmla="*/ 161026 w 4552156"/>
              <a:gd name="connsiteY1" fmla="*/ 123068 h 4412201"/>
              <a:gd name="connsiteX2" fmla="*/ 462477 w 4552156"/>
              <a:gd name="connsiteY2" fmla="*/ 2745687 h 4412201"/>
              <a:gd name="connsiteX3" fmla="*/ 2904226 w 4552156"/>
              <a:gd name="connsiteY3" fmla="*/ 4393617 h 4412201"/>
              <a:gd name="connsiteX4" fmla="*/ 4552156 w 4552156"/>
              <a:gd name="connsiteY4" fmla="*/ 1690611 h 4412201"/>
              <a:gd name="connsiteX5" fmla="*/ 2311374 w 4552156"/>
              <a:gd name="connsiteY5" fmla="*/ 615437 h 4412201"/>
              <a:gd name="connsiteX0" fmla="*/ 2311374 w 4552229"/>
              <a:gd name="connsiteY0" fmla="*/ 615437 h 4412201"/>
              <a:gd name="connsiteX1" fmla="*/ 161026 w 4552229"/>
              <a:gd name="connsiteY1" fmla="*/ 123068 h 4412201"/>
              <a:gd name="connsiteX2" fmla="*/ 462477 w 4552229"/>
              <a:gd name="connsiteY2" fmla="*/ 2745687 h 4412201"/>
              <a:gd name="connsiteX3" fmla="*/ 2904226 w 4552229"/>
              <a:gd name="connsiteY3" fmla="*/ 4393617 h 4412201"/>
              <a:gd name="connsiteX4" fmla="*/ 4552156 w 4552229"/>
              <a:gd name="connsiteY4" fmla="*/ 1690611 h 4412201"/>
              <a:gd name="connsiteX5" fmla="*/ 2311374 w 4552229"/>
              <a:gd name="connsiteY5" fmla="*/ 615437 h 4412201"/>
              <a:gd name="connsiteX0" fmla="*/ 2311374 w 4552225"/>
              <a:gd name="connsiteY0" fmla="*/ 754389 h 4551153"/>
              <a:gd name="connsiteX1" fmla="*/ 161026 w 4552225"/>
              <a:gd name="connsiteY1" fmla="*/ 262020 h 4551153"/>
              <a:gd name="connsiteX2" fmla="*/ 462477 w 4552225"/>
              <a:gd name="connsiteY2" fmla="*/ 2884639 h 4551153"/>
              <a:gd name="connsiteX3" fmla="*/ 2904226 w 4552225"/>
              <a:gd name="connsiteY3" fmla="*/ 4532569 h 4551153"/>
              <a:gd name="connsiteX4" fmla="*/ 4552156 w 4552225"/>
              <a:gd name="connsiteY4" fmla="*/ 1829563 h 4551153"/>
              <a:gd name="connsiteX5" fmla="*/ 2311374 w 4552225"/>
              <a:gd name="connsiteY5" fmla="*/ 754389 h 4551153"/>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532130"/>
              <a:gd name="connsiteY0" fmla="*/ 799290 h 4599910"/>
              <a:gd name="connsiteX1" fmla="*/ 161026 w 4532130"/>
              <a:gd name="connsiteY1" fmla="*/ 306921 h 4599910"/>
              <a:gd name="connsiteX2" fmla="*/ 462477 w 4532130"/>
              <a:gd name="connsiteY2" fmla="*/ 2929540 h 4599910"/>
              <a:gd name="connsiteX3" fmla="*/ 2904226 w 4532130"/>
              <a:gd name="connsiteY3" fmla="*/ 4577470 h 4599910"/>
              <a:gd name="connsiteX4" fmla="*/ 4532060 w 4532130"/>
              <a:gd name="connsiteY4" fmla="*/ 1753883 h 4599910"/>
              <a:gd name="connsiteX5" fmla="*/ 2311374 w 4532130"/>
              <a:gd name="connsiteY5" fmla="*/ 799290 h 4599910"/>
              <a:gd name="connsiteX0" fmla="*/ 2311374 w 4533917"/>
              <a:gd name="connsiteY0" fmla="*/ 759589 h 4560209"/>
              <a:gd name="connsiteX1" fmla="*/ 161026 w 4533917"/>
              <a:gd name="connsiteY1" fmla="*/ 267220 h 4560209"/>
              <a:gd name="connsiteX2" fmla="*/ 462477 w 4533917"/>
              <a:gd name="connsiteY2" fmla="*/ 2889839 h 4560209"/>
              <a:gd name="connsiteX3" fmla="*/ 2904226 w 4533917"/>
              <a:gd name="connsiteY3" fmla="*/ 4537769 h 4560209"/>
              <a:gd name="connsiteX4" fmla="*/ 4532060 w 4533917"/>
              <a:gd name="connsiteY4" fmla="*/ 1714182 h 4560209"/>
              <a:gd name="connsiteX5" fmla="*/ 2311374 w 4533917"/>
              <a:gd name="connsiteY5" fmla="*/ 759589 h 4560209"/>
              <a:gd name="connsiteX0" fmla="*/ 2311374 w 4537823"/>
              <a:gd name="connsiteY0" fmla="*/ 735962 h 4536582"/>
              <a:gd name="connsiteX1" fmla="*/ 161026 w 4537823"/>
              <a:gd name="connsiteY1" fmla="*/ 243593 h 4536582"/>
              <a:gd name="connsiteX2" fmla="*/ 462477 w 4537823"/>
              <a:gd name="connsiteY2" fmla="*/ 2866212 h 4536582"/>
              <a:gd name="connsiteX3" fmla="*/ 2904226 w 4537823"/>
              <a:gd name="connsiteY3" fmla="*/ 4514142 h 4536582"/>
              <a:gd name="connsiteX4" fmla="*/ 4532060 w 4537823"/>
              <a:gd name="connsiteY4" fmla="*/ 1690555 h 4536582"/>
              <a:gd name="connsiteX5" fmla="*/ 2311374 w 4537823"/>
              <a:gd name="connsiteY5" fmla="*/ 735962 h 4536582"/>
              <a:gd name="connsiteX0" fmla="*/ 1986928 w 4213377"/>
              <a:gd name="connsiteY0" fmla="*/ 735962 h 4535297"/>
              <a:gd name="connsiteX1" fmla="*/ 484280 w 4213377"/>
              <a:gd name="connsiteY1" fmla="*/ 731273 h 4535297"/>
              <a:gd name="connsiteX2" fmla="*/ 138031 w 4213377"/>
              <a:gd name="connsiteY2" fmla="*/ 2866212 h 4535297"/>
              <a:gd name="connsiteX3" fmla="*/ 2579780 w 4213377"/>
              <a:gd name="connsiteY3" fmla="*/ 4514142 h 4535297"/>
              <a:gd name="connsiteX4" fmla="*/ 4207614 w 4213377"/>
              <a:gd name="connsiteY4" fmla="*/ 1690555 h 4535297"/>
              <a:gd name="connsiteX5" fmla="*/ 1986928 w 4213377"/>
              <a:gd name="connsiteY5" fmla="*/ 735962 h 4535297"/>
              <a:gd name="connsiteX0" fmla="*/ 1854345 w 4080794"/>
              <a:gd name="connsiteY0" fmla="*/ 735962 h 4535297"/>
              <a:gd name="connsiteX1" fmla="*/ 5448 w 4080794"/>
              <a:gd name="connsiteY1" fmla="*/ 2866212 h 4535297"/>
              <a:gd name="connsiteX2" fmla="*/ 2447197 w 4080794"/>
              <a:gd name="connsiteY2" fmla="*/ 4514142 h 4535297"/>
              <a:gd name="connsiteX3" fmla="*/ 4075031 w 4080794"/>
              <a:gd name="connsiteY3" fmla="*/ 1690555 h 4535297"/>
              <a:gd name="connsiteX4" fmla="*/ 1854345 w 4080794"/>
              <a:gd name="connsiteY4" fmla="*/ 735962 h 4535297"/>
              <a:gd name="connsiteX0" fmla="*/ 2013788 w 4240237"/>
              <a:gd name="connsiteY0" fmla="*/ 735962 h 4514940"/>
              <a:gd name="connsiteX1" fmla="*/ 4871 w 4240237"/>
              <a:gd name="connsiteY1" fmla="*/ 1967052 h 4514940"/>
              <a:gd name="connsiteX2" fmla="*/ 2606640 w 4240237"/>
              <a:gd name="connsiteY2" fmla="*/ 4514142 h 4514940"/>
              <a:gd name="connsiteX3" fmla="*/ 4234474 w 4240237"/>
              <a:gd name="connsiteY3" fmla="*/ 1690555 h 4514940"/>
              <a:gd name="connsiteX4" fmla="*/ 2013788 w 4240237"/>
              <a:gd name="connsiteY4" fmla="*/ 735962 h 4514940"/>
              <a:gd name="connsiteX0" fmla="*/ 2056146 w 4282595"/>
              <a:gd name="connsiteY0" fmla="*/ 735962 h 4514940"/>
              <a:gd name="connsiteX1" fmla="*/ 47229 w 4282595"/>
              <a:gd name="connsiteY1" fmla="*/ 1967052 h 4514940"/>
              <a:gd name="connsiteX2" fmla="*/ 2648998 w 4282595"/>
              <a:gd name="connsiteY2" fmla="*/ 4514142 h 4514940"/>
              <a:gd name="connsiteX3" fmla="*/ 4276832 w 4282595"/>
              <a:gd name="connsiteY3" fmla="*/ 1690555 h 4514940"/>
              <a:gd name="connsiteX4" fmla="*/ 2056146 w 4282595"/>
              <a:gd name="connsiteY4" fmla="*/ 735962 h 4514940"/>
              <a:gd name="connsiteX0" fmla="*/ 2080444 w 4306893"/>
              <a:gd name="connsiteY0" fmla="*/ 735962 h 4514940"/>
              <a:gd name="connsiteX1" fmla="*/ 71527 w 4306893"/>
              <a:gd name="connsiteY1" fmla="*/ 1967052 h 4514940"/>
              <a:gd name="connsiteX2" fmla="*/ 2673296 w 4306893"/>
              <a:gd name="connsiteY2" fmla="*/ 4514142 h 4514940"/>
              <a:gd name="connsiteX3" fmla="*/ 4301130 w 4306893"/>
              <a:gd name="connsiteY3" fmla="*/ 1690555 h 4514940"/>
              <a:gd name="connsiteX4" fmla="*/ 2080444 w 4306893"/>
              <a:gd name="connsiteY4" fmla="*/ 735962 h 4514940"/>
              <a:gd name="connsiteX0" fmla="*/ 2099821 w 4326270"/>
              <a:gd name="connsiteY0" fmla="*/ 735962 h 4515062"/>
              <a:gd name="connsiteX1" fmla="*/ 90904 w 4326270"/>
              <a:gd name="connsiteY1" fmla="*/ 1967052 h 4515062"/>
              <a:gd name="connsiteX2" fmla="*/ 2692673 w 4326270"/>
              <a:gd name="connsiteY2" fmla="*/ 4514142 h 4515062"/>
              <a:gd name="connsiteX3" fmla="*/ 4320507 w 4326270"/>
              <a:gd name="connsiteY3" fmla="*/ 1690555 h 4515062"/>
              <a:gd name="connsiteX4" fmla="*/ 2099821 w 4326270"/>
              <a:gd name="connsiteY4" fmla="*/ 735962 h 4515062"/>
              <a:gd name="connsiteX0" fmla="*/ 2016541 w 4242990"/>
              <a:gd name="connsiteY0" fmla="*/ 735962 h 4514875"/>
              <a:gd name="connsiteX1" fmla="*/ 7624 w 4242990"/>
              <a:gd name="connsiteY1" fmla="*/ 1967052 h 4514875"/>
              <a:gd name="connsiteX2" fmla="*/ 2609393 w 4242990"/>
              <a:gd name="connsiteY2" fmla="*/ 4514142 h 4514875"/>
              <a:gd name="connsiteX3" fmla="*/ 4237227 w 4242990"/>
              <a:gd name="connsiteY3" fmla="*/ 1690555 h 4514875"/>
              <a:gd name="connsiteX4" fmla="*/ 2016541 w 4242990"/>
              <a:gd name="connsiteY4" fmla="*/ 735962 h 4514875"/>
              <a:gd name="connsiteX0" fmla="*/ 1873360 w 4099809"/>
              <a:gd name="connsiteY0" fmla="*/ 735962 h 4516878"/>
              <a:gd name="connsiteX1" fmla="*/ 9223 w 4099809"/>
              <a:gd name="connsiteY1" fmla="*/ 2203272 h 4516878"/>
              <a:gd name="connsiteX2" fmla="*/ 2466212 w 4099809"/>
              <a:gd name="connsiteY2" fmla="*/ 4514142 h 4516878"/>
              <a:gd name="connsiteX3" fmla="*/ 4094046 w 4099809"/>
              <a:gd name="connsiteY3" fmla="*/ 1690555 h 4516878"/>
              <a:gd name="connsiteX4" fmla="*/ 1873360 w 4099809"/>
              <a:gd name="connsiteY4" fmla="*/ 735962 h 4516878"/>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4142"/>
              <a:gd name="connsiteX1" fmla="*/ 103315 w 4193901"/>
              <a:gd name="connsiteY1" fmla="*/ 2203272 h 4514142"/>
              <a:gd name="connsiteX2" fmla="*/ 2560304 w 4193901"/>
              <a:gd name="connsiteY2" fmla="*/ 4514142 h 4514142"/>
              <a:gd name="connsiteX3" fmla="*/ 4188138 w 4193901"/>
              <a:gd name="connsiteY3" fmla="*/ 1690555 h 4514142"/>
              <a:gd name="connsiteX4" fmla="*/ 1967452 w 4193901"/>
              <a:gd name="connsiteY4" fmla="*/ 735962 h 4514142"/>
              <a:gd name="connsiteX0" fmla="*/ 1869433 w 4092693"/>
              <a:gd name="connsiteY0" fmla="*/ 441183 h 3800263"/>
              <a:gd name="connsiteX1" fmla="*/ 5296 w 4092693"/>
              <a:gd name="connsiteY1" fmla="*/ 1908493 h 3800263"/>
              <a:gd name="connsiteX2" fmla="*/ 2264165 w 4092693"/>
              <a:gd name="connsiteY2" fmla="*/ 3800263 h 3800263"/>
              <a:gd name="connsiteX3" fmla="*/ 4090119 w 4092693"/>
              <a:gd name="connsiteY3" fmla="*/ 1395776 h 3800263"/>
              <a:gd name="connsiteX4" fmla="*/ 1869433 w 4092693"/>
              <a:gd name="connsiteY4" fmla="*/ 441183 h 3800263"/>
              <a:gd name="connsiteX0" fmla="*/ 1869433 w 4092590"/>
              <a:gd name="connsiteY0" fmla="*/ 441183 h 3800263"/>
              <a:gd name="connsiteX1" fmla="*/ 5296 w 4092590"/>
              <a:gd name="connsiteY1" fmla="*/ 1908493 h 3800263"/>
              <a:gd name="connsiteX2" fmla="*/ 2264165 w 4092590"/>
              <a:gd name="connsiteY2" fmla="*/ 3800263 h 3800263"/>
              <a:gd name="connsiteX3" fmla="*/ 4090119 w 4092590"/>
              <a:gd name="connsiteY3" fmla="*/ 1395776 h 3800263"/>
              <a:gd name="connsiteX4" fmla="*/ 1869433 w 4092590"/>
              <a:gd name="connsiteY4" fmla="*/ 441183 h 3800263"/>
              <a:gd name="connsiteX0" fmla="*/ 1869616 w 4092880"/>
              <a:gd name="connsiteY0" fmla="*/ 437349 h 3644029"/>
              <a:gd name="connsiteX1" fmla="*/ 5479 w 4092880"/>
              <a:gd name="connsiteY1" fmla="*/ 1904659 h 3644029"/>
              <a:gd name="connsiteX2" fmla="*/ 2271968 w 4092880"/>
              <a:gd name="connsiteY2" fmla="*/ 3644029 h 3644029"/>
              <a:gd name="connsiteX3" fmla="*/ 4090302 w 4092880"/>
              <a:gd name="connsiteY3" fmla="*/ 1391942 h 3644029"/>
              <a:gd name="connsiteX4" fmla="*/ 1869616 w 4092880"/>
              <a:gd name="connsiteY4" fmla="*/ 437349 h 3644029"/>
              <a:gd name="connsiteX0" fmla="*/ 1944006 w 4167270"/>
              <a:gd name="connsiteY0" fmla="*/ 437349 h 3644029"/>
              <a:gd name="connsiteX1" fmla="*/ 79869 w 4167270"/>
              <a:gd name="connsiteY1" fmla="*/ 1904659 h 3644029"/>
              <a:gd name="connsiteX2" fmla="*/ 2346358 w 4167270"/>
              <a:gd name="connsiteY2" fmla="*/ 3644029 h 3644029"/>
              <a:gd name="connsiteX3" fmla="*/ 4164692 w 4167270"/>
              <a:gd name="connsiteY3" fmla="*/ 1391942 h 3644029"/>
              <a:gd name="connsiteX4" fmla="*/ 1944006 w 4167270"/>
              <a:gd name="connsiteY4" fmla="*/ 437349 h 3644029"/>
              <a:gd name="connsiteX0" fmla="*/ 1936502 w 4159766"/>
              <a:gd name="connsiteY0" fmla="*/ 437349 h 3644029"/>
              <a:gd name="connsiteX1" fmla="*/ 72365 w 4159766"/>
              <a:gd name="connsiteY1" fmla="*/ 1904659 h 3644029"/>
              <a:gd name="connsiteX2" fmla="*/ 2338854 w 4159766"/>
              <a:gd name="connsiteY2" fmla="*/ 3644029 h 3644029"/>
              <a:gd name="connsiteX3" fmla="*/ 4157188 w 4159766"/>
              <a:gd name="connsiteY3" fmla="*/ 1391942 h 3644029"/>
              <a:gd name="connsiteX4" fmla="*/ 1936502 w 4159766"/>
              <a:gd name="connsiteY4" fmla="*/ 437349 h 3644029"/>
              <a:gd name="connsiteX0" fmla="*/ 1956839 w 4180103"/>
              <a:gd name="connsiteY0" fmla="*/ 437349 h 3644029"/>
              <a:gd name="connsiteX1" fmla="*/ 92702 w 4180103"/>
              <a:gd name="connsiteY1" fmla="*/ 1904659 h 3644029"/>
              <a:gd name="connsiteX2" fmla="*/ 2359191 w 4180103"/>
              <a:gd name="connsiteY2" fmla="*/ 3644029 h 3644029"/>
              <a:gd name="connsiteX3" fmla="*/ 4177525 w 4180103"/>
              <a:gd name="connsiteY3" fmla="*/ 1391942 h 3644029"/>
              <a:gd name="connsiteX4" fmla="*/ 1956839 w 4180103"/>
              <a:gd name="connsiteY4" fmla="*/ 437349 h 3644029"/>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980592 w 4188432"/>
              <a:gd name="connsiteY0" fmla="*/ 435187 h 3657107"/>
              <a:gd name="connsiteX1" fmla="*/ 101215 w 4188432"/>
              <a:gd name="connsiteY1" fmla="*/ 1917737 h 3657107"/>
              <a:gd name="connsiteX2" fmla="*/ 2367704 w 4188432"/>
              <a:gd name="connsiteY2" fmla="*/ 3657107 h 3657107"/>
              <a:gd name="connsiteX3" fmla="*/ 4186038 w 4188432"/>
              <a:gd name="connsiteY3" fmla="*/ 1405020 h 3657107"/>
              <a:gd name="connsiteX4" fmla="*/ 1980592 w 4188432"/>
              <a:gd name="connsiteY4" fmla="*/ 435187 h 365710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32893"/>
              <a:gd name="connsiteY0" fmla="*/ 702761 h 3924681"/>
              <a:gd name="connsiteX1" fmla="*/ 101215 w 4232893"/>
              <a:gd name="connsiteY1" fmla="*/ 2185311 h 3924681"/>
              <a:gd name="connsiteX2" fmla="*/ 2367704 w 4232893"/>
              <a:gd name="connsiteY2" fmla="*/ 3924681 h 3924681"/>
              <a:gd name="connsiteX3" fmla="*/ 4201278 w 4232893"/>
              <a:gd name="connsiteY3" fmla="*/ 1718314 h 3924681"/>
              <a:gd name="connsiteX4" fmla="*/ 1980592 w 4232893"/>
              <a:gd name="connsiteY4" fmla="*/ 702761 h 3924681"/>
              <a:gd name="connsiteX0" fmla="*/ 1866302 w 4118603"/>
              <a:gd name="connsiteY0" fmla="*/ 702761 h 3924681"/>
              <a:gd name="connsiteX1" fmla="*/ 111117 w 4118603"/>
              <a:gd name="connsiteY1" fmla="*/ 2123215 h 3924681"/>
              <a:gd name="connsiteX2" fmla="*/ 2253414 w 4118603"/>
              <a:gd name="connsiteY2" fmla="*/ 3924681 h 3924681"/>
              <a:gd name="connsiteX3" fmla="*/ 4086988 w 4118603"/>
              <a:gd name="connsiteY3" fmla="*/ 1718314 h 3924681"/>
              <a:gd name="connsiteX4" fmla="*/ 1866302 w 4118603"/>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45571"/>
              <a:gd name="connsiteY0" fmla="*/ 687203 h 3909123"/>
              <a:gd name="connsiteX1" fmla="*/ 145819 w 4145571"/>
              <a:gd name="connsiteY1" fmla="*/ 2107657 h 3909123"/>
              <a:gd name="connsiteX2" fmla="*/ 2288116 w 4145571"/>
              <a:gd name="connsiteY2" fmla="*/ 3909123 h 3909123"/>
              <a:gd name="connsiteX3" fmla="*/ 4113829 w 4145571"/>
              <a:gd name="connsiteY3" fmla="*/ 1749918 h 3909123"/>
              <a:gd name="connsiteX4" fmla="*/ 1901004 w 4145571"/>
              <a:gd name="connsiteY4" fmla="*/ 687203 h 3909123"/>
              <a:gd name="connsiteX0" fmla="*/ 1857336 w 4101903"/>
              <a:gd name="connsiteY0" fmla="*/ 687203 h 3909123"/>
              <a:gd name="connsiteX1" fmla="*/ 102151 w 4101903"/>
              <a:gd name="connsiteY1" fmla="*/ 2107657 h 3909123"/>
              <a:gd name="connsiteX2" fmla="*/ 2244448 w 4101903"/>
              <a:gd name="connsiteY2" fmla="*/ 3909123 h 3909123"/>
              <a:gd name="connsiteX3" fmla="*/ 4070161 w 4101903"/>
              <a:gd name="connsiteY3" fmla="*/ 1749918 h 3909123"/>
              <a:gd name="connsiteX4" fmla="*/ 1857336 w 4101903"/>
              <a:gd name="connsiteY4" fmla="*/ 687203 h 3909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03" h="3909123">
                <a:moveTo>
                  <a:pt x="1857336" y="687203"/>
                </a:moveTo>
                <a:cubicBezTo>
                  <a:pt x="470412" y="-61734"/>
                  <a:pt x="-288129" y="1302027"/>
                  <a:pt x="102151" y="2107657"/>
                </a:cubicBezTo>
                <a:cubicBezTo>
                  <a:pt x="492431" y="2913287"/>
                  <a:pt x="1258844" y="3384976"/>
                  <a:pt x="2244448" y="3909123"/>
                </a:cubicBezTo>
                <a:cubicBezTo>
                  <a:pt x="2871912" y="3503630"/>
                  <a:pt x="3697893" y="2964102"/>
                  <a:pt x="4070161" y="1749918"/>
                </a:cubicBezTo>
                <a:cubicBezTo>
                  <a:pt x="4356162" y="-112949"/>
                  <a:pt x="2636084" y="-523624"/>
                  <a:pt x="1857336" y="687203"/>
                </a:cubicBezTo>
                <a:close/>
              </a:path>
            </a:pathLst>
          </a:custGeom>
          <a:solidFill>
            <a:schemeClr val="accent1">
              <a:alpha val="87000"/>
            </a:schemeClr>
          </a:solidFill>
          <a:ln w="12700" cap="flat" cmpd="sng" algn="ctr">
            <a:noFill/>
            <a:prstDash val="solid"/>
            <a:miter lim="800000"/>
          </a:ln>
          <a:effectLst>
            <a:innerShdw blurRad="76200" dist="48260" dir="13499985">
              <a:schemeClr val="accent2">
                <a:lumMod val="5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dirty="0"/>
          </a:p>
        </p:txBody>
      </p:sp>
      <p:sp>
        <p:nvSpPr>
          <p:cNvPr id="27" name="任意多边形: 形状 26">
            <a:extLst>
              <a:ext uri="{FF2B5EF4-FFF2-40B4-BE49-F238E27FC236}">
                <a16:creationId xmlns:a16="http://schemas.microsoft.com/office/drawing/2014/main" id="{818A9004-CBE7-1FA9-620E-F22C505E580C}"/>
              </a:ext>
            </a:extLst>
          </p:cNvPr>
          <p:cNvSpPr/>
          <p:nvPr>
            <p:custDataLst>
              <p:tags r:id="rId2"/>
            </p:custDataLst>
          </p:nvPr>
        </p:nvSpPr>
        <p:spPr>
          <a:xfrm rot="1136125">
            <a:off x="7648094" y="3491132"/>
            <a:ext cx="521431" cy="496925"/>
          </a:xfrm>
          <a:custGeom>
            <a:avLst/>
            <a:gdLst>
              <a:gd name="connsiteX0" fmla="*/ 2106364 w 5586383"/>
              <a:gd name="connsiteY0" fmla="*/ 165045 h 4490325"/>
              <a:gd name="connsiteX1" fmla="*/ 146935 w 5586383"/>
              <a:gd name="connsiteY1" fmla="*/ 215287 h 4490325"/>
              <a:gd name="connsiteX2" fmla="*/ 448386 w 5586383"/>
              <a:gd name="connsiteY2" fmla="*/ 2837906 h 4490325"/>
              <a:gd name="connsiteX3" fmla="*/ 2890135 w 5586383"/>
              <a:gd name="connsiteY3" fmla="*/ 4485836 h 4490325"/>
              <a:gd name="connsiteX4" fmla="*/ 5301740 w 5586383"/>
              <a:gd name="connsiteY4" fmla="*/ 2355586 h 4490325"/>
              <a:gd name="connsiteX5" fmla="*/ 5181160 w 5586383"/>
              <a:gd name="connsiteY5" fmla="*/ 295673 h 4490325"/>
              <a:gd name="connsiteX6" fmla="*/ 2106364 w 5586383"/>
              <a:gd name="connsiteY6" fmla="*/ 165045 h 4490325"/>
              <a:gd name="connsiteX0" fmla="*/ 2376115 w 5589076"/>
              <a:gd name="connsiteY0" fmla="*/ 738955 h 4340754"/>
              <a:gd name="connsiteX1" fmla="*/ 165477 w 5589076"/>
              <a:gd name="connsiteY1" fmla="*/ 65716 h 4340754"/>
              <a:gd name="connsiteX2" fmla="*/ 466928 w 5589076"/>
              <a:gd name="connsiteY2" fmla="*/ 2688335 h 4340754"/>
              <a:gd name="connsiteX3" fmla="*/ 2908677 w 5589076"/>
              <a:gd name="connsiteY3" fmla="*/ 4336265 h 4340754"/>
              <a:gd name="connsiteX4" fmla="*/ 5320282 w 5589076"/>
              <a:gd name="connsiteY4" fmla="*/ 2206015 h 4340754"/>
              <a:gd name="connsiteX5" fmla="*/ 5199702 w 5589076"/>
              <a:gd name="connsiteY5" fmla="*/ 146102 h 4340754"/>
              <a:gd name="connsiteX6" fmla="*/ 2376115 w 5589076"/>
              <a:gd name="connsiteY6" fmla="*/ 738955 h 4340754"/>
              <a:gd name="connsiteX0" fmla="*/ 2376115 w 5589076"/>
              <a:gd name="connsiteY0" fmla="*/ 761104 h 4362903"/>
              <a:gd name="connsiteX1" fmla="*/ 165477 w 5589076"/>
              <a:gd name="connsiteY1" fmla="*/ 87865 h 4362903"/>
              <a:gd name="connsiteX2" fmla="*/ 466928 w 5589076"/>
              <a:gd name="connsiteY2" fmla="*/ 2710484 h 4362903"/>
              <a:gd name="connsiteX3" fmla="*/ 2908677 w 5589076"/>
              <a:gd name="connsiteY3" fmla="*/ 4358414 h 4362903"/>
              <a:gd name="connsiteX4" fmla="*/ 5320282 w 5589076"/>
              <a:gd name="connsiteY4" fmla="*/ 2228164 h 4362903"/>
              <a:gd name="connsiteX5" fmla="*/ 5199702 w 5589076"/>
              <a:gd name="connsiteY5" fmla="*/ 168251 h 4362903"/>
              <a:gd name="connsiteX6" fmla="*/ 2376115 w 5589076"/>
              <a:gd name="connsiteY6" fmla="*/ 761104 h 4362903"/>
              <a:gd name="connsiteX0" fmla="*/ 2376115 w 5401783"/>
              <a:gd name="connsiteY0" fmla="*/ 781503 h 4383302"/>
              <a:gd name="connsiteX1" fmla="*/ 165477 w 5401783"/>
              <a:gd name="connsiteY1" fmla="*/ 108264 h 4383302"/>
              <a:gd name="connsiteX2" fmla="*/ 466928 w 5401783"/>
              <a:gd name="connsiteY2" fmla="*/ 2730883 h 4383302"/>
              <a:gd name="connsiteX3" fmla="*/ 2908677 w 5401783"/>
              <a:gd name="connsiteY3" fmla="*/ 4378813 h 4383302"/>
              <a:gd name="connsiteX4" fmla="*/ 5320282 w 5401783"/>
              <a:gd name="connsiteY4" fmla="*/ 2248563 h 4383302"/>
              <a:gd name="connsiteX5" fmla="*/ 4154673 w 5401783"/>
              <a:gd name="connsiteY5" fmla="*/ 158505 h 4383302"/>
              <a:gd name="connsiteX6" fmla="*/ 2376115 w 5401783"/>
              <a:gd name="connsiteY6" fmla="*/ 781503 h 4383302"/>
              <a:gd name="connsiteX0" fmla="*/ 2311374 w 5397898"/>
              <a:gd name="connsiteY0" fmla="*/ 680769 h 4463438"/>
              <a:gd name="connsiteX1" fmla="*/ 161026 w 5397898"/>
              <a:gd name="connsiteY1" fmla="*/ 188400 h 4463438"/>
              <a:gd name="connsiteX2" fmla="*/ 462477 w 5397898"/>
              <a:gd name="connsiteY2" fmla="*/ 2811019 h 4463438"/>
              <a:gd name="connsiteX3" fmla="*/ 2904226 w 5397898"/>
              <a:gd name="connsiteY3" fmla="*/ 4458949 h 4463438"/>
              <a:gd name="connsiteX4" fmla="*/ 5315831 w 5397898"/>
              <a:gd name="connsiteY4" fmla="*/ 2328699 h 4463438"/>
              <a:gd name="connsiteX5" fmla="*/ 4150222 w 5397898"/>
              <a:gd name="connsiteY5" fmla="*/ 238641 h 4463438"/>
              <a:gd name="connsiteX6" fmla="*/ 2311374 w 5397898"/>
              <a:gd name="connsiteY6" fmla="*/ 680769 h 4463438"/>
              <a:gd name="connsiteX0" fmla="*/ 2311374 w 5397898"/>
              <a:gd name="connsiteY0" fmla="*/ 722896 h 4505565"/>
              <a:gd name="connsiteX1" fmla="*/ 161026 w 5397898"/>
              <a:gd name="connsiteY1" fmla="*/ 230527 h 4505565"/>
              <a:gd name="connsiteX2" fmla="*/ 462477 w 5397898"/>
              <a:gd name="connsiteY2" fmla="*/ 2853146 h 4505565"/>
              <a:gd name="connsiteX3" fmla="*/ 2904226 w 5397898"/>
              <a:gd name="connsiteY3" fmla="*/ 4501076 h 4505565"/>
              <a:gd name="connsiteX4" fmla="*/ 5315831 w 5397898"/>
              <a:gd name="connsiteY4" fmla="*/ 2370826 h 4505565"/>
              <a:gd name="connsiteX5" fmla="*/ 4150222 w 5397898"/>
              <a:gd name="connsiteY5" fmla="*/ 280768 h 4505565"/>
              <a:gd name="connsiteX6" fmla="*/ 2311374 w 5397898"/>
              <a:gd name="connsiteY6" fmla="*/ 722896 h 4505565"/>
              <a:gd name="connsiteX0" fmla="*/ 2311374 w 5399746"/>
              <a:gd name="connsiteY0" fmla="*/ 733622 h 4516291"/>
              <a:gd name="connsiteX1" fmla="*/ 161026 w 5399746"/>
              <a:gd name="connsiteY1" fmla="*/ 241253 h 4516291"/>
              <a:gd name="connsiteX2" fmla="*/ 462477 w 5399746"/>
              <a:gd name="connsiteY2" fmla="*/ 2863872 h 4516291"/>
              <a:gd name="connsiteX3" fmla="*/ 2904226 w 5399746"/>
              <a:gd name="connsiteY3" fmla="*/ 4511802 h 4516291"/>
              <a:gd name="connsiteX4" fmla="*/ 5315831 w 5399746"/>
              <a:gd name="connsiteY4" fmla="*/ 2381552 h 4516291"/>
              <a:gd name="connsiteX5" fmla="*/ 4180367 w 5399746"/>
              <a:gd name="connsiteY5" fmla="*/ 271397 h 4516291"/>
              <a:gd name="connsiteX6" fmla="*/ 2311374 w 5399746"/>
              <a:gd name="connsiteY6" fmla="*/ 733622 h 4516291"/>
              <a:gd name="connsiteX0" fmla="*/ 2311374 w 5315831"/>
              <a:gd name="connsiteY0" fmla="*/ 615437 h 4398106"/>
              <a:gd name="connsiteX1" fmla="*/ 161026 w 5315831"/>
              <a:gd name="connsiteY1" fmla="*/ 123068 h 4398106"/>
              <a:gd name="connsiteX2" fmla="*/ 462477 w 5315831"/>
              <a:gd name="connsiteY2" fmla="*/ 2745687 h 4398106"/>
              <a:gd name="connsiteX3" fmla="*/ 2904226 w 5315831"/>
              <a:gd name="connsiteY3" fmla="*/ 4393617 h 4398106"/>
              <a:gd name="connsiteX4" fmla="*/ 5315831 w 5315831"/>
              <a:gd name="connsiteY4" fmla="*/ 2263367 h 4398106"/>
              <a:gd name="connsiteX5" fmla="*/ 2311374 w 5315831"/>
              <a:gd name="connsiteY5" fmla="*/ 615437 h 4398106"/>
              <a:gd name="connsiteX0" fmla="*/ 2311374 w 4552156"/>
              <a:gd name="connsiteY0" fmla="*/ 615437 h 4412201"/>
              <a:gd name="connsiteX1" fmla="*/ 161026 w 4552156"/>
              <a:gd name="connsiteY1" fmla="*/ 123068 h 4412201"/>
              <a:gd name="connsiteX2" fmla="*/ 462477 w 4552156"/>
              <a:gd name="connsiteY2" fmla="*/ 2745687 h 4412201"/>
              <a:gd name="connsiteX3" fmla="*/ 2904226 w 4552156"/>
              <a:gd name="connsiteY3" fmla="*/ 4393617 h 4412201"/>
              <a:gd name="connsiteX4" fmla="*/ 4552156 w 4552156"/>
              <a:gd name="connsiteY4" fmla="*/ 1690611 h 4412201"/>
              <a:gd name="connsiteX5" fmla="*/ 2311374 w 4552156"/>
              <a:gd name="connsiteY5" fmla="*/ 615437 h 4412201"/>
              <a:gd name="connsiteX0" fmla="*/ 2311374 w 4552229"/>
              <a:gd name="connsiteY0" fmla="*/ 615437 h 4412201"/>
              <a:gd name="connsiteX1" fmla="*/ 161026 w 4552229"/>
              <a:gd name="connsiteY1" fmla="*/ 123068 h 4412201"/>
              <a:gd name="connsiteX2" fmla="*/ 462477 w 4552229"/>
              <a:gd name="connsiteY2" fmla="*/ 2745687 h 4412201"/>
              <a:gd name="connsiteX3" fmla="*/ 2904226 w 4552229"/>
              <a:gd name="connsiteY3" fmla="*/ 4393617 h 4412201"/>
              <a:gd name="connsiteX4" fmla="*/ 4552156 w 4552229"/>
              <a:gd name="connsiteY4" fmla="*/ 1690611 h 4412201"/>
              <a:gd name="connsiteX5" fmla="*/ 2311374 w 4552229"/>
              <a:gd name="connsiteY5" fmla="*/ 615437 h 4412201"/>
              <a:gd name="connsiteX0" fmla="*/ 2311374 w 4552225"/>
              <a:gd name="connsiteY0" fmla="*/ 754389 h 4551153"/>
              <a:gd name="connsiteX1" fmla="*/ 161026 w 4552225"/>
              <a:gd name="connsiteY1" fmla="*/ 262020 h 4551153"/>
              <a:gd name="connsiteX2" fmla="*/ 462477 w 4552225"/>
              <a:gd name="connsiteY2" fmla="*/ 2884639 h 4551153"/>
              <a:gd name="connsiteX3" fmla="*/ 2904226 w 4552225"/>
              <a:gd name="connsiteY3" fmla="*/ 4532569 h 4551153"/>
              <a:gd name="connsiteX4" fmla="*/ 4552156 w 4552225"/>
              <a:gd name="connsiteY4" fmla="*/ 1829563 h 4551153"/>
              <a:gd name="connsiteX5" fmla="*/ 2311374 w 4552225"/>
              <a:gd name="connsiteY5" fmla="*/ 754389 h 4551153"/>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532130"/>
              <a:gd name="connsiteY0" fmla="*/ 799290 h 4599910"/>
              <a:gd name="connsiteX1" fmla="*/ 161026 w 4532130"/>
              <a:gd name="connsiteY1" fmla="*/ 306921 h 4599910"/>
              <a:gd name="connsiteX2" fmla="*/ 462477 w 4532130"/>
              <a:gd name="connsiteY2" fmla="*/ 2929540 h 4599910"/>
              <a:gd name="connsiteX3" fmla="*/ 2904226 w 4532130"/>
              <a:gd name="connsiteY3" fmla="*/ 4577470 h 4599910"/>
              <a:gd name="connsiteX4" fmla="*/ 4532060 w 4532130"/>
              <a:gd name="connsiteY4" fmla="*/ 1753883 h 4599910"/>
              <a:gd name="connsiteX5" fmla="*/ 2311374 w 4532130"/>
              <a:gd name="connsiteY5" fmla="*/ 799290 h 4599910"/>
              <a:gd name="connsiteX0" fmla="*/ 2311374 w 4533917"/>
              <a:gd name="connsiteY0" fmla="*/ 759589 h 4560209"/>
              <a:gd name="connsiteX1" fmla="*/ 161026 w 4533917"/>
              <a:gd name="connsiteY1" fmla="*/ 267220 h 4560209"/>
              <a:gd name="connsiteX2" fmla="*/ 462477 w 4533917"/>
              <a:gd name="connsiteY2" fmla="*/ 2889839 h 4560209"/>
              <a:gd name="connsiteX3" fmla="*/ 2904226 w 4533917"/>
              <a:gd name="connsiteY3" fmla="*/ 4537769 h 4560209"/>
              <a:gd name="connsiteX4" fmla="*/ 4532060 w 4533917"/>
              <a:gd name="connsiteY4" fmla="*/ 1714182 h 4560209"/>
              <a:gd name="connsiteX5" fmla="*/ 2311374 w 4533917"/>
              <a:gd name="connsiteY5" fmla="*/ 759589 h 4560209"/>
              <a:gd name="connsiteX0" fmla="*/ 2311374 w 4537823"/>
              <a:gd name="connsiteY0" fmla="*/ 735962 h 4536582"/>
              <a:gd name="connsiteX1" fmla="*/ 161026 w 4537823"/>
              <a:gd name="connsiteY1" fmla="*/ 243593 h 4536582"/>
              <a:gd name="connsiteX2" fmla="*/ 462477 w 4537823"/>
              <a:gd name="connsiteY2" fmla="*/ 2866212 h 4536582"/>
              <a:gd name="connsiteX3" fmla="*/ 2904226 w 4537823"/>
              <a:gd name="connsiteY3" fmla="*/ 4514142 h 4536582"/>
              <a:gd name="connsiteX4" fmla="*/ 4532060 w 4537823"/>
              <a:gd name="connsiteY4" fmla="*/ 1690555 h 4536582"/>
              <a:gd name="connsiteX5" fmla="*/ 2311374 w 4537823"/>
              <a:gd name="connsiteY5" fmla="*/ 735962 h 4536582"/>
              <a:gd name="connsiteX0" fmla="*/ 1986928 w 4213377"/>
              <a:gd name="connsiteY0" fmla="*/ 735962 h 4535297"/>
              <a:gd name="connsiteX1" fmla="*/ 484280 w 4213377"/>
              <a:gd name="connsiteY1" fmla="*/ 731273 h 4535297"/>
              <a:gd name="connsiteX2" fmla="*/ 138031 w 4213377"/>
              <a:gd name="connsiteY2" fmla="*/ 2866212 h 4535297"/>
              <a:gd name="connsiteX3" fmla="*/ 2579780 w 4213377"/>
              <a:gd name="connsiteY3" fmla="*/ 4514142 h 4535297"/>
              <a:gd name="connsiteX4" fmla="*/ 4207614 w 4213377"/>
              <a:gd name="connsiteY4" fmla="*/ 1690555 h 4535297"/>
              <a:gd name="connsiteX5" fmla="*/ 1986928 w 4213377"/>
              <a:gd name="connsiteY5" fmla="*/ 735962 h 4535297"/>
              <a:gd name="connsiteX0" fmla="*/ 1854345 w 4080794"/>
              <a:gd name="connsiteY0" fmla="*/ 735962 h 4535297"/>
              <a:gd name="connsiteX1" fmla="*/ 5448 w 4080794"/>
              <a:gd name="connsiteY1" fmla="*/ 2866212 h 4535297"/>
              <a:gd name="connsiteX2" fmla="*/ 2447197 w 4080794"/>
              <a:gd name="connsiteY2" fmla="*/ 4514142 h 4535297"/>
              <a:gd name="connsiteX3" fmla="*/ 4075031 w 4080794"/>
              <a:gd name="connsiteY3" fmla="*/ 1690555 h 4535297"/>
              <a:gd name="connsiteX4" fmla="*/ 1854345 w 4080794"/>
              <a:gd name="connsiteY4" fmla="*/ 735962 h 4535297"/>
              <a:gd name="connsiteX0" fmla="*/ 2013788 w 4240237"/>
              <a:gd name="connsiteY0" fmla="*/ 735962 h 4514940"/>
              <a:gd name="connsiteX1" fmla="*/ 4871 w 4240237"/>
              <a:gd name="connsiteY1" fmla="*/ 1967052 h 4514940"/>
              <a:gd name="connsiteX2" fmla="*/ 2606640 w 4240237"/>
              <a:gd name="connsiteY2" fmla="*/ 4514142 h 4514940"/>
              <a:gd name="connsiteX3" fmla="*/ 4234474 w 4240237"/>
              <a:gd name="connsiteY3" fmla="*/ 1690555 h 4514940"/>
              <a:gd name="connsiteX4" fmla="*/ 2013788 w 4240237"/>
              <a:gd name="connsiteY4" fmla="*/ 735962 h 4514940"/>
              <a:gd name="connsiteX0" fmla="*/ 2056146 w 4282595"/>
              <a:gd name="connsiteY0" fmla="*/ 735962 h 4514940"/>
              <a:gd name="connsiteX1" fmla="*/ 47229 w 4282595"/>
              <a:gd name="connsiteY1" fmla="*/ 1967052 h 4514940"/>
              <a:gd name="connsiteX2" fmla="*/ 2648998 w 4282595"/>
              <a:gd name="connsiteY2" fmla="*/ 4514142 h 4514940"/>
              <a:gd name="connsiteX3" fmla="*/ 4276832 w 4282595"/>
              <a:gd name="connsiteY3" fmla="*/ 1690555 h 4514940"/>
              <a:gd name="connsiteX4" fmla="*/ 2056146 w 4282595"/>
              <a:gd name="connsiteY4" fmla="*/ 735962 h 4514940"/>
              <a:gd name="connsiteX0" fmla="*/ 2080444 w 4306893"/>
              <a:gd name="connsiteY0" fmla="*/ 735962 h 4514940"/>
              <a:gd name="connsiteX1" fmla="*/ 71527 w 4306893"/>
              <a:gd name="connsiteY1" fmla="*/ 1967052 h 4514940"/>
              <a:gd name="connsiteX2" fmla="*/ 2673296 w 4306893"/>
              <a:gd name="connsiteY2" fmla="*/ 4514142 h 4514940"/>
              <a:gd name="connsiteX3" fmla="*/ 4301130 w 4306893"/>
              <a:gd name="connsiteY3" fmla="*/ 1690555 h 4514940"/>
              <a:gd name="connsiteX4" fmla="*/ 2080444 w 4306893"/>
              <a:gd name="connsiteY4" fmla="*/ 735962 h 4514940"/>
              <a:gd name="connsiteX0" fmla="*/ 2099821 w 4326270"/>
              <a:gd name="connsiteY0" fmla="*/ 735962 h 4515062"/>
              <a:gd name="connsiteX1" fmla="*/ 90904 w 4326270"/>
              <a:gd name="connsiteY1" fmla="*/ 1967052 h 4515062"/>
              <a:gd name="connsiteX2" fmla="*/ 2692673 w 4326270"/>
              <a:gd name="connsiteY2" fmla="*/ 4514142 h 4515062"/>
              <a:gd name="connsiteX3" fmla="*/ 4320507 w 4326270"/>
              <a:gd name="connsiteY3" fmla="*/ 1690555 h 4515062"/>
              <a:gd name="connsiteX4" fmla="*/ 2099821 w 4326270"/>
              <a:gd name="connsiteY4" fmla="*/ 735962 h 4515062"/>
              <a:gd name="connsiteX0" fmla="*/ 2016541 w 4242990"/>
              <a:gd name="connsiteY0" fmla="*/ 735962 h 4514875"/>
              <a:gd name="connsiteX1" fmla="*/ 7624 w 4242990"/>
              <a:gd name="connsiteY1" fmla="*/ 1967052 h 4514875"/>
              <a:gd name="connsiteX2" fmla="*/ 2609393 w 4242990"/>
              <a:gd name="connsiteY2" fmla="*/ 4514142 h 4514875"/>
              <a:gd name="connsiteX3" fmla="*/ 4237227 w 4242990"/>
              <a:gd name="connsiteY3" fmla="*/ 1690555 h 4514875"/>
              <a:gd name="connsiteX4" fmla="*/ 2016541 w 4242990"/>
              <a:gd name="connsiteY4" fmla="*/ 735962 h 4514875"/>
              <a:gd name="connsiteX0" fmla="*/ 1873360 w 4099809"/>
              <a:gd name="connsiteY0" fmla="*/ 735962 h 4516878"/>
              <a:gd name="connsiteX1" fmla="*/ 9223 w 4099809"/>
              <a:gd name="connsiteY1" fmla="*/ 2203272 h 4516878"/>
              <a:gd name="connsiteX2" fmla="*/ 2466212 w 4099809"/>
              <a:gd name="connsiteY2" fmla="*/ 4514142 h 4516878"/>
              <a:gd name="connsiteX3" fmla="*/ 4094046 w 4099809"/>
              <a:gd name="connsiteY3" fmla="*/ 1690555 h 4516878"/>
              <a:gd name="connsiteX4" fmla="*/ 1873360 w 4099809"/>
              <a:gd name="connsiteY4" fmla="*/ 735962 h 4516878"/>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4142"/>
              <a:gd name="connsiteX1" fmla="*/ 103315 w 4193901"/>
              <a:gd name="connsiteY1" fmla="*/ 2203272 h 4514142"/>
              <a:gd name="connsiteX2" fmla="*/ 2560304 w 4193901"/>
              <a:gd name="connsiteY2" fmla="*/ 4514142 h 4514142"/>
              <a:gd name="connsiteX3" fmla="*/ 4188138 w 4193901"/>
              <a:gd name="connsiteY3" fmla="*/ 1690555 h 4514142"/>
              <a:gd name="connsiteX4" fmla="*/ 1967452 w 4193901"/>
              <a:gd name="connsiteY4" fmla="*/ 735962 h 4514142"/>
              <a:gd name="connsiteX0" fmla="*/ 1869433 w 4092693"/>
              <a:gd name="connsiteY0" fmla="*/ 441183 h 3800263"/>
              <a:gd name="connsiteX1" fmla="*/ 5296 w 4092693"/>
              <a:gd name="connsiteY1" fmla="*/ 1908493 h 3800263"/>
              <a:gd name="connsiteX2" fmla="*/ 2264165 w 4092693"/>
              <a:gd name="connsiteY2" fmla="*/ 3800263 h 3800263"/>
              <a:gd name="connsiteX3" fmla="*/ 4090119 w 4092693"/>
              <a:gd name="connsiteY3" fmla="*/ 1395776 h 3800263"/>
              <a:gd name="connsiteX4" fmla="*/ 1869433 w 4092693"/>
              <a:gd name="connsiteY4" fmla="*/ 441183 h 3800263"/>
              <a:gd name="connsiteX0" fmla="*/ 1869433 w 4092590"/>
              <a:gd name="connsiteY0" fmla="*/ 441183 h 3800263"/>
              <a:gd name="connsiteX1" fmla="*/ 5296 w 4092590"/>
              <a:gd name="connsiteY1" fmla="*/ 1908493 h 3800263"/>
              <a:gd name="connsiteX2" fmla="*/ 2264165 w 4092590"/>
              <a:gd name="connsiteY2" fmla="*/ 3800263 h 3800263"/>
              <a:gd name="connsiteX3" fmla="*/ 4090119 w 4092590"/>
              <a:gd name="connsiteY3" fmla="*/ 1395776 h 3800263"/>
              <a:gd name="connsiteX4" fmla="*/ 1869433 w 4092590"/>
              <a:gd name="connsiteY4" fmla="*/ 441183 h 3800263"/>
              <a:gd name="connsiteX0" fmla="*/ 1869616 w 4092880"/>
              <a:gd name="connsiteY0" fmla="*/ 437349 h 3644029"/>
              <a:gd name="connsiteX1" fmla="*/ 5479 w 4092880"/>
              <a:gd name="connsiteY1" fmla="*/ 1904659 h 3644029"/>
              <a:gd name="connsiteX2" fmla="*/ 2271968 w 4092880"/>
              <a:gd name="connsiteY2" fmla="*/ 3644029 h 3644029"/>
              <a:gd name="connsiteX3" fmla="*/ 4090302 w 4092880"/>
              <a:gd name="connsiteY3" fmla="*/ 1391942 h 3644029"/>
              <a:gd name="connsiteX4" fmla="*/ 1869616 w 4092880"/>
              <a:gd name="connsiteY4" fmla="*/ 437349 h 3644029"/>
              <a:gd name="connsiteX0" fmla="*/ 1944006 w 4167270"/>
              <a:gd name="connsiteY0" fmla="*/ 437349 h 3644029"/>
              <a:gd name="connsiteX1" fmla="*/ 79869 w 4167270"/>
              <a:gd name="connsiteY1" fmla="*/ 1904659 h 3644029"/>
              <a:gd name="connsiteX2" fmla="*/ 2346358 w 4167270"/>
              <a:gd name="connsiteY2" fmla="*/ 3644029 h 3644029"/>
              <a:gd name="connsiteX3" fmla="*/ 4164692 w 4167270"/>
              <a:gd name="connsiteY3" fmla="*/ 1391942 h 3644029"/>
              <a:gd name="connsiteX4" fmla="*/ 1944006 w 4167270"/>
              <a:gd name="connsiteY4" fmla="*/ 437349 h 3644029"/>
              <a:gd name="connsiteX0" fmla="*/ 1936502 w 4159766"/>
              <a:gd name="connsiteY0" fmla="*/ 437349 h 3644029"/>
              <a:gd name="connsiteX1" fmla="*/ 72365 w 4159766"/>
              <a:gd name="connsiteY1" fmla="*/ 1904659 h 3644029"/>
              <a:gd name="connsiteX2" fmla="*/ 2338854 w 4159766"/>
              <a:gd name="connsiteY2" fmla="*/ 3644029 h 3644029"/>
              <a:gd name="connsiteX3" fmla="*/ 4157188 w 4159766"/>
              <a:gd name="connsiteY3" fmla="*/ 1391942 h 3644029"/>
              <a:gd name="connsiteX4" fmla="*/ 1936502 w 4159766"/>
              <a:gd name="connsiteY4" fmla="*/ 437349 h 3644029"/>
              <a:gd name="connsiteX0" fmla="*/ 1956839 w 4180103"/>
              <a:gd name="connsiteY0" fmla="*/ 437349 h 3644029"/>
              <a:gd name="connsiteX1" fmla="*/ 92702 w 4180103"/>
              <a:gd name="connsiteY1" fmla="*/ 1904659 h 3644029"/>
              <a:gd name="connsiteX2" fmla="*/ 2359191 w 4180103"/>
              <a:gd name="connsiteY2" fmla="*/ 3644029 h 3644029"/>
              <a:gd name="connsiteX3" fmla="*/ 4177525 w 4180103"/>
              <a:gd name="connsiteY3" fmla="*/ 1391942 h 3644029"/>
              <a:gd name="connsiteX4" fmla="*/ 1956839 w 4180103"/>
              <a:gd name="connsiteY4" fmla="*/ 437349 h 3644029"/>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980592 w 4188432"/>
              <a:gd name="connsiteY0" fmla="*/ 435187 h 3657107"/>
              <a:gd name="connsiteX1" fmla="*/ 101215 w 4188432"/>
              <a:gd name="connsiteY1" fmla="*/ 1917737 h 3657107"/>
              <a:gd name="connsiteX2" fmla="*/ 2367704 w 4188432"/>
              <a:gd name="connsiteY2" fmla="*/ 3657107 h 3657107"/>
              <a:gd name="connsiteX3" fmla="*/ 4186038 w 4188432"/>
              <a:gd name="connsiteY3" fmla="*/ 1405020 h 3657107"/>
              <a:gd name="connsiteX4" fmla="*/ 1980592 w 4188432"/>
              <a:gd name="connsiteY4" fmla="*/ 435187 h 365710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32893"/>
              <a:gd name="connsiteY0" fmla="*/ 702761 h 3924681"/>
              <a:gd name="connsiteX1" fmla="*/ 101215 w 4232893"/>
              <a:gd name="connsiteY1" fmla="*/ 2185311 h 3924681"/>
              <a:gd name="connsiteX2" fmla="*/ 2367704 w 4232893"/>
              <a:gd name="connsiteY2" fmla="*/ 3924681 h 3924681"/>
              <a:gd name="connsiteX3" fmla="*/ 4201278 w 4232893"/>
              <a:gd name="connsiteY3" fmla="*/ 1718314 h 3924681"/>
              <a:gd name="connsiteX4" fmla="*/ 1980592 w 4232893"/>
              <a:gd name="connsiteY4" fmla="*/ 702761 h 3924681"/>
              <a:gd name="connsiteX0" fmla="*/ 1866302 w 4118603"/>
              <a:gd name="connsiteY0" fmla="*/ 702761 h 3924681"/>
              <a:gd name="connsiteX1" fmla="*/ 111117 w 4118603"/>
              <a:gd name="connsiteY1" fmla="*/ 2123215 h 3924681"/>
              <a:gd name="connsiteX2" fmla="*/ 2253414 w 4118603"/>
              <a:gd name="connsiteY2" fmla="*/ 3924681 h 3924681"/>
              <a:gd name="connsiteX3" fmla="*/ 4086988 w 4118603"/>
              <a:gd name="connsiteY3" fmla="*/ 1718314 h 3924681"/>
              <a:gd name="connsiteX4" fmla="*/ 1866302 w 4118603"/>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45571"/>
              <a:gd name="connsiteY0" fmla="*/ 687203 h 3909123"/>
              <a:gd name="connsiteX1" fmla="*/ 145819 w 4145571"/>
              <a:gd name="connsiteY1" fmla="*/ 2107657 h 3909123"/>
              <a:gd name="connsiteX2" fmla="*/ 2288116 w 4145571"/>
              <a:gd name="connsiteY2" fmla="*/ 3909123 h 3909123"/>
              <a:gd name="connsiteX3" fmla="*/ 4113829 w 4145571"/>
              <a:gd name="connsiteY3" fmla="*/ 1749918 h 3909123"/>
              <a:gd name="connsiteX4" fmla="*/ 1901004 w 4145571"/>
              <a:gd name="connsiteY4" fmla="*/ 687203 h 3909123"/>
              <a:gd name="connsiteX0" fmla="*/ 1857336 w 4101903"/>
              <a:gd name="connsiteY0" fmla="*/ 687203 h 3909123"/>
              <a:gd name="connsiteX1" fmla="*/ 102151 w 4101903"/>
              <a:gd name="connsiteY1" fmla="*/ 2107657 h 3909123"/>
              <a:gd name="connsiteX2" fmla="*/ 2244448 w 4101903"/>
              <a:gd name="connsiteY2" fmla="*/ 3909123 h 3909123"/>
              <a:gd name="connsiteX3" fmla="*/ 4070161 w 4101903"/>
              <a:gd name="connsiteY3" fmla="*/ 1749918 h 3909123"/>
              <a:gd name="connsiteX4" fmla="*/ 1857336 w 4101903"/>
              <a:gd name="connsiteY4" fmla="*/ 687203 h 3909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03" h="3909123">
                <a:moveTo>
                  <a:pt x="1857336" y="687203"/>
                </a:moveTo>
                <a:cubicBezTo>
                  <a:pt x="470412" y="-61734"/>
                  <a:pt x="-288129" y="1302027"/>
                  <a:pt x="102151" y="2107657"/>
                </a:cubicBezTo>
                <a:cubicBezTo>
                  <a:pt x="492431" y="2913287"/>
                  <a:pt x="1258844" y="3384976"/>
                  <a:pt x="2244448" y="3909123"/>
                </a:cubicBezTo>
                <a:cubicBezTo>
                  <a:pt x="2871912" y="3503630"/>
                  <a:pt x="3697893" y="2964102"/>
                  <a:pt x="4070161" y="1749918"/>
                </a:cubicBezTo>
                <a:cubicBezTo>
                  <a:pt x="4356162" y="-112949"/>
                  <a:pt x="2636084" y="-523624"/>
                  <a:pt x="1857336" y="687203"/>
                </a:cubicBezTo>
                <a:close/>
              </a:path>
            </a:pathLst>
          </a:custGeom>
          <a:solidFill>
            <a:schemeClr val="accent2">
              <a:lumMod val="40000"/>
              <a:lumOff val="60000"/>
            </a:schemeClr>
          </a:solidFill>
          <a:ln w="12700" cap="flat" cmpd="sng" algn="ctr">
            <a:noFill/>
            <a:prstDash val="solid"/>
            <a:miter lim="800000"/>
          </a:ln>
          <a:effectLst>
            <a:innerShdw blurRad="76200" dist="48260" dir="13499985">
              <a:schemeClr val="accent2">
                <a:lumMod val="50000"/>
                <a:alpha val="1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dirty="0"/>
          </a:p>
        </p:txBody>
      </p:sp>
      <p:sp>
        <p:nvSpPr>
          <p:cNvPr id="28" name="任意多边形: 形状 27">
            <a:extLst>
              <a:ext uri="{FF2B5EF4-FFF2-40B4-BE49-F238E27FC236}">
                <a16:creationId xmlns:a16="http://schemas.microsoft.com/office/drawing/2014/main" id="{DC018F30-7532-B894-B623-A9020ACE4466}"/>
              </a:ext>
            </a:extLst>
          </p:cNvPr>
          <p:cNvSpPr/>
          <p:nvPr>
            <p:custDataLst>
              <p:tags r:id="rId3"/>
            </p:custDataLst>
          </p:nvPr>
        </p:nvSpPr>
        <p:spPr>
          <a:xfrm rot="1650812">
            <a:off x="5714165" y="4165370"/>
            <a:ext cx="743285" cy="708353"/>
          </a:xfrm>
          <a:custGeom>
            <a:avLst/>
            <a:gdLst>
              <a:gd name="connsiteX0" fmla="*/ 2106364 w 5586383"/>
              <a:gd name="connsiteY0" fmla="*/ 165045 h 4490325"/>
              <a:gd name="connsiteX1" fmla="*/ 146935 w 5586383"/>
              <a:gd name="connsiteY1" fmla="*/ 215287 h 4490325"/>
              <a:gd name="connsiteX2" fmla="*/ 448386 w 5586383"/>
              <a:gd name="connsiteY2" fmla="*/ 2837906 h 4490325"/>
              <a:gd name="connsiteX3" fmla="*/ 2890135 w 5586383"/>
              <a:gd name="connsiteY3" fmla="*/ 4485836 h 4490325"/>
              <a:gd name="connsiteX4" fmla="*/ 5301740 w 5586383"/>
              <a:gd name="connsiteY4" fmla="*/ 2355586 h 4490325"/>
              <a:gd name="connsiteX5" fmla="*/ 5181160 w 5586383"/>
              <a:gd name="connsiteY5" fmla="*/ 295673 h 4490325"/>
              <a:gd name="connsiteX6" fmla="*/ 2106364 w 5586383"/>
              <a:gd name="connsiteY6" fmla="*/ 165045 h 4490325"/>
              <a:gd name="connsiteX0" fmla="*/ 2376115 w 5589076"/>
              <a:gd name="connsiteY0" fmla="*/ 738955 h 4340754"/>
              <a:gd name="connsiteX1" fmla="*/ 165477 w 5589076"/>
              <a:gd name="connsiteY1" fmla="*/ 65716 h 4340754"/>
              <a:gd name="connsiteX2" fmla="*/ 466928 w 5589076"/>
              <a:gd name="connsiteY2" fmla="*/ 2688335 h 4340754"/>
              <a:gd name="connsiteX3" fmla="*/ 2908677 w 5589076"/>
              <a:gd name="connsiteY3" fmla="*/ 4336265 h 4340754"/>
              <a:gd name="connsiteX4" fmla="*/ 5320282 w 5589076"/>
              <a:gd name="connsiteY4" fmla="*/ 2206015 h 4340754"/>
              <a:gd name="connsiteX5" fmla="*/ 5199702 w 5589076"/>
              <a:gd name="connsiteY5" fmla="*/ 146102 h 4340754"/>
              <a:gd name="connsiteX6" fmla="*/ 2376115 w 5589076"/>
              <a:gd name="connsiteY6" fmla="*/ 738955 h 4340754"/>
              <a:gd name="connsiteX0" fmla="*/ 2376115 w 5589076"/>
              <a:gd name="connsiteY0" fmla="*/ 761104 h 4362903"/>
              <a:gd name="connsiteX1" fmla="*/ 165477 w 5589076"/>
              <a:gd name="connsiteY1" fmla="*/ 87865 h 4362903"/>
              <a:gd name="connsiteX2" fmla="*/ 466928 w 5589076"/>
              <a:gd name="connsiteY2" fmla="*/ 2710484 h 4362903"/>
              <a:gd name="connsiteX3" fmla="*/ 2908677 w 5589076"/>
              <a:gd name="connsiteY3" fmla="*/ 4358414 h 4362903"/>
              <a:gd name="connsiteX4" fmla="*/ 5320282 w 5589076"/>
              <a:gd name="connsiteY4" fmla="*/ 2228164 h 4362903"/>
              <a:gd name="connsiteX5" fmla="*/ 5199702 w 5589076"/>
              <a:gd name="connsiteY5" fmla="*/ 168251 h 4362903"/>
              <a:gd name="connsiteX6" fmla="*/ 2376115 w 5589076"/>
              <a:gd name="connsiteY6" fmla="*/ 761104 h 4362903"/>
              <a:gd name="connsiteX0" fmla="*/ 2376115 w 5401783"/>
              <a:gd name="connsiteY0" fmla="*/ 781503 h 4383302"/>
              <a:gd name="connsiteX1" fmla="*/ 165477 w 5401783"/>
              <a:gd name="connsiteY1" fmla="*/ 108264 h 4383302"/>
              <a:gd name="connsiteX2" fmla="*/ 466928 w 5401783"/>
              <a:gd name="connsiteY2" fmla="*/ 2730883 h 4383302"/>
              <a:gd name="connsiteX3" fmla="*/ 2908677 w 5401783"/>
              <a:gd name="connsiteY3" fmla="*/ 4378813 h 4383302"/>
              <a:gd name="connsiteX4" fmla="*/ 5320282 w 5401783"/>
              <a:gd name="connsiteY4" fmla="*/ 2248563 h 4383302"/>
              <a:gd name="connsiteX5" fmla="*/ 4154673 w 5401783"/>
              <a:gd name="connsiteY5" fmla="*/ 158505 h 4383302"/>
              <a:gd name="connsiteX6" fmla="*/ 2376115 w 5401783"/>
              <a:gd name="connsiteY6" fmla="*/ 781503 h 4383302"/>
              <a:gd name="connsiteX0" fmla="*/ 2311374 w 5397898"/>
              <a:gd name="connsiteY0" fmla="*/ 680769 h 4463438"/>
              <a:gd name="connsiteX1" fmla="*/ 161026 w 5397898"/>
              <a:gd name="connsiteY1" fmla="*/ 188400 h 4463438"/>
              <a:gd name="connsiteX2" fmla="*/ 462477 w 5397898"/>
              <a:gd name="connsiteY2" fmla="*/ 2811019 h 4463438"/>
              <a:gd name="connsiteX3" fmla="*/ 2904226 w 5397898"/>
              <a:gd name="connsiteY3" fmla="*/ 4458949 h 4463438"/>
              <a:gd name="connsiteX4" fmla="*/ 5315831 w 5397898"/>
              <a:gd name="connsiteY4" fmla="*/ 2328699 h 4463438"/>
              <a:gd name="connsiteX5" fmla="*/ 4150222 w 5397898"/>
              <a:gd name="connsiteY5" fmla="*/ 238641 h 4463438"/>
              <a:gd name="connsiteX6" fmla="*/ 2311374 w 5397898"/>
              <a:gd name="connsiteY6" fmla="*/ 680769 h 4463438"/>
              <a:gd name="connsiteX0" fmla="*/ 2311374 w 5397898"/>
              <a:gd name="connsiteY0" fmla="*/ 722896 h 4505565"/>
              <a:gd name="connsiteX1" fmla="*/ 161026 w 5397898"/>
              <a:gd name="connsiteY1" fmla="*/ 230527 h 4505565"/>
              <a:gd name="connsiteX2" fmla="*/ 462477 w 5397898"/>
              <a:gd name="connsiteY2" fmla="*/ 2853146 h 4505565"/>
              <a:gd name="connsiteX3" fmla="*/ 2904226 w 5397898"/>
              <a:gd name="connsiteY3" fmla="*/ 4501076 h 4505565"/>
              <a:gd name="connsiteX4" fmla="*/ 5315831 w 5397898"/>
              <a:gd name="connsiteY4" fmla="*/ 2370826 h 4505565"/>
              <a:gd name="connsiteX5" fmla="*/ 4150222 w 5397898"/>
              <a:gd name="connsiteY5" fmla="*/ 280768 h 4505565"/>
              <a:gd name="connsiteX6" fmla="*/ 2311374 w 5397898"/>
              <a:gd name="connsiteY6" fmla="*/ 722896 h 4505565"/>
              <a:gd name="connsiteX0" fmla="*/ 2311374 w 5399746"/>
              <a:gd name="connsiteY0" fmla="*/ 733622 h 4516291"/>
              <a:gd name="connsiteX1" fmla="*/ 161026 w 5399746"/>
              <a:gd name="connsiteY1" fmla="*/ 241253 h 4516291"/>
              <a:gd name="connsiteX2" fmla="*/ 462477 w 5399746"/>
              <a:gd name="connsiteY2" fmla="*/ 2863872 h 4516291"/>
              <a:gd name="connsiteX3" fmla="*/ 2904226 w 5399746"/>
              <a:gd name="connsiteY3" fmla="*/ 4511802 h 4516291"/>
              <a:gd name="connsiteX4" fmla="*/ 5315831 w 5399746"/>
              <a:gd name="connsiteY4" fmla="*/ 2381552 h 4516291"/>
              <a:gd name="connsiteX5" fmla="*/ 4180367 w 5399746"/>
              <a:gd name="connsiteY5" fmla="*/ 271397 h 4516291"/>
              <a:gd name="connsiteX6" fmla="*/ 2311374 w 5399746"/>
              <a:gd name="connsiteY6" fmla="*/ 733622 h 4516291"/>
              <a:gd name="connsiteX0" fmla="*/ 2311374 w 5315831"/>
              <a:gd name="connsiteY0" fmla="*/ 615437 h 4398106"/>
              <a:gd name="connsiteX1" fmla="*/ 161026 w 5315831"/>
              <a:gd name="connsiteY1" fmla="*/ 123068 h 4398106"/>
              <a:gd name="connsiteX2" fmla="*/ 462477 w 5315831"/>
              <a:gd name="connsiteY2" fmla="*/ 2745687 h 4398106"/>
              <a:gd name="connsiteX3" fmla="*/ 2904226 w 5315831"/>
              <a:gd name="connsiteY3" fmla="*/ 4393617 h 4398106"/>
              <a:gd name="connsiteX4" fmla="*/ 5315831 w 5315831"/>
              <a:gd name="connsiteY4" fmla="*/ 2263367 h 4398106"/>
              <a:gd name="connsiteX5" fmla="*/ 2311374 w 5315831"/>
              <a:gd name="connsiteY5" fmla="*/ 615437 h 4398106"/>
              <a:gd name="connsiteX0" fmla="*/ 2311374 w 4552156"/>
              <a:gd name="connsiteY0" fmla="*/ 615437 h 4412201"/>
              <a:gd name="connsiteX1" fmla="*/ 161026 w 4552156"/>
              <a:gd name="connsiteY1" fmla="*/ 123068 h 4412201"/>
              <a:gd name="connsiteX2" fmla="*/ 462477 w 4552156"/>
              <a:gd name="connsiteY2" fmla="*/ 2745687 h 4412201"/>
              <a:gd name="connsiteX3" fmla="*/ 2904226 w 4552156"/>
              <a:gd name="connsiteY3" fmla="*/ 4393617 h 4412201"/>
              <a:gd name="connsiteX4" fmla="*/ 4552156 w 4552156"/>
              <a:gd name="connsiteY4" fmla="*/ 1690611 h 4412201"/>
              <a:gd name="connsiteX5" fmla="*/ 2311374 w 4552156"/>
              <a:gd name="connsiteY5" fmla="*/ 615437 h 4412201"/>
              <a:gd name="connsiteX0" fmla="*/ 2311374 w 4552229"/>
              <a:gd name="connsiteY0" fmla="*/ 615437 h 4412201"/>
              <a:gd name="connsiteX1" fmla="*/ 161026 w 4552229"/>
              <a:gd name="connsiteY1" fmla="*/ 123068 h 4412201"/>
              <a:gd name="connsiteX2" fmla="*/ 462477 w 4552229"/>
              <a:gd name="connsiteY2" fmla="*/ 2745687 h 4412201"/>
              <a:gd name="connsiteX3" fmla="*/ 2904226 w 4552229"/>
              <a:gd name="connsiteY3" fmla="*/ 4393617 h 4412201"/>
              <a:gd name="connsiteX4" fmla="*/ 4552156 w 4552229"/>
              <a:gd name="connsiteY4" fmla="*/ 1690611 h 4412201"/>
              <a:gd name="connsiteX5" fmla="*/ 2311374 w 4552229"/>
              <a:gd name="connsiteY5" fmla="*/ 615437 h 4412201"/>
              <a:gd name="connsiteX0" fmla="*/ 2311374 w 4552225"/>
              <a:gd name="connsiteY0" fmla="*/ 754389 h 4551153"/>
              <a:gd name="connsiteX1" fmla="*/ 161026 w 4552225"/>
              <a:gd name="connsiteY1" fmla="*/ 262020 h 4551153"/>
              <a:gd name="connsiteX2" fmla="*/ 462477 w 4552225"/>
              <a:gd name="connsiteY2" fmla="*/ 2884639 h 4551153"/>
              <a:gd name="connsiteX3" fmla="*/ 2904226 w 4552225"/>
              <a:gd name="connsiteY3" fmla="*/ 4532569 h 4551153"/>
              <a:gd name="connsiteX4" fmla="*/ 4552156 w 4552225"/>
              <a:gd name="connsiteY4" fmla="*/ 1829563 h 4551153"/>
              <a:gd name="connsiteX5" fmla="*/ 2311374 w 4552225"/>
              <a:gd name="connsiteY5" fmla="*/ 754389 h 4551153"/>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532130"/>
              <a:gd name="connsiteY0" fmla="*/ 799290 h 4599910"/>
              <a:gd name="connsiteX1" fmla="*/ 161026 w 4532130"/>
              <a:gd name="connsiteY1" fmla="*/ 306921 h 4599910"/>
              <a:gd name="connsiteX2" fmla="*/ 462477 w 4532130"/>
              <a:gd name="connsiteY2" fmla="*/ 2929540 h 4599910"/>
              <a:gd name="connsiteX3" fmla="*/ 2904226 w 4532130"/>
              <a:gd name="connsiteY3" fmla="*/ 4577470 h 4599910"/>
              <a:gd name="connsiteX4" fmla="*/ 4532060 w 4532130"/>
              <a:gd name="connsiteY4" fmla="*/ 1753883 h 4599910"/>
              <a:gd name="connsiteX5" fmla="*/ 2311374 w 4532130"/>
              <a:gd name="connsiteY5" fmla="*/ 799290 h 4599910"/>
              <a:gd name="connsiteX0" fmla="*/ 2311374 w 4533917"/>
              <a:gd name="connsiteY0" fmla="*/ 759589 h 4560209"/>
              <a:gd name="connsiteX1" fmla="*/ 161026 w 4533917"/>
              <a:gd name="connsiteY1" fmla="*/ 267220 h 4560209"/>
              <a:gd name="connsiteX2" fmla="*/ 462477 w 4533917"/>
              <a:gd name="connsiteY2" fmla="*/ 2889839 h 4560209"/>
              <a:gd name="connsiteX3" fmla="*/ 2904226 w 4533917"/>
              <a:gd name="connsiteY3" fmla="*/ 4537769 h 4560209"/>
              <a:gd name="connsiteX4" fmla="*/ 4532060 w 4533917"/>
              <a:gd name="connsiteY4" fmla="*/ 1714182 h 4560209"/>
              <a:gd name="connsiteX5" fmla="*/ 2311374 w 4533917"/>
              <a:gd name="connsiteY5" fmla="*/ 759589 h 4560209"/>
              <a:gd name="connsiteX0" fmla="*/ 2311374 w 4537823"/>
              <a:gd name="connsiteY0" fmla="*/ 735962 h 4536582"/>
              <a:gd name="connsiteX1" fmla="*/ 161026 w 4537823"/>
              <a:gd name="connsiteY1" fmla="*/ 243593 h 4536582"/>
              <a:gd name="connsiteX2" fmla="*/ 462477 w 4537823"/>
              <a:gd name="connsiteY2" fmla="*/ 2866212 h 4536582"/>
              <a:gd name="connsiteX3" fmla="*/ 2904226 w 4537823"/>
              <a:gd name="connsiteY3" fmla="*/ 4514142 h 4536582"/>
              <a:gd name="connsiteX4" fmla="*/ 4532060 w 4537823"/>
              <a:gd name="connsiteY4" fmla="*/ 1690555 h 4536582"/>
              <a:gd name="connsiteX5" fmla="*/ 2311374 w 4537823"/>
              <a:gd name="connsiteY5" fmla="*/ 735962 h 4536582"/>
              <a:gd name="connsiteX0" fmla="*/ 1986928 w 4213377"/>
              <a:gd name="connsiteY0" fmla="*/ 735962 h 4535297"/>
              <a:gd name="connsiteX1" fmla="*/ 484280 w 4213377"/>
              <a:gd name="connsiteY1" fmla="*/ 731273 h 4535297"/>
              <a:gd name="connsiteX2" fmla="*/ 138031 w 4213377"/>
              <a:gd name="connsiteY2" fmla="*/ 2866212 h 4535297"/>
              <a:gd name="connsiteX3" fmla="*/ 2579780 w 4213377"/>
              <a:gd name="connsiteY3" fmla="*/ 4514142 h 4535297"/>
              <a:gd name="connsiteX4" fmla="*/ 4207614 w 4213377"/>
              <a:gd name="connsiteY4" fmla="*/ 1690555 h 4535297"/>
              <a:gd name="connsiteX5" fmla="*/ 1986928 w 4213377"/>
              <a:gd name="connsiteY5" fmla="*/ 735962 h 4535297"/>
              <a:gd name="connsiteX0" fmla="*/ 1854345 w 4080794"/>
              <a:gd name="connsiteY0" fmla="*/ 735962 h 4535297"/>
              <a:gd name="connsiteX1" fmla="*/ 5448 w 4080794"/>
              <a:gd name="connsiteY1" fmla="*/ 2866212 h 4535297"/>
              <a:gd name="connsiteX2" fmla="*/ 2447197 w 4080794"/>
              <a:gd name="connsiteY2" fmla="*/ 4514142 h 4535297"/>
              <a:gd name="connsiteX3" fmla="*/ 4075031 w 4080794"/>
              <a:gd name="connsiteY3" fmla="*/ 1690555 h 4535297"/>
              <a:gd name="connsiteX4" fmla="*/ 1854345 w 4080794"/>
              <a:gd name="connsiteY4" fmla="*/ 735962 h 4535297"/>
              <a:gd name="connsiteX0" fmla="*/ 2013788 w 4240237"/>
              <a:gd name="connsiteY0" fmla="*/ 735962 h 4514940"/>
              <a:gd name="connsiteX1" fmla="*/ 4871 w 4240237"/>
              <a:gd name="connsiteY1" fmla="*/ 1967052 h 4514940"/>
              <a:gd name="connsiteX2" fmla="*/ 2606640 w 4240237"/>
              <a:gd name="connsiteY2" fmla="*/ 4514142 h 4514940"/>
              <a:gd name="connsiteX3" fmla="*/ 4234474 w 4240237"/>
              <a:gd name="connsiteY3" fmla="*/ 1690555 h 4514940"/>
              <a:gd name="connsiteX4" fmla="*/ 2013788 w 4240237"/>
              <a:gd name="connsiteY4" fmla="*/ 735962 h 4514940"/>
              <a:gd name="connsiteX0" fmla="*/ 2056146 w 4282595"/>
              <a:gd name="connsiteY0" fmla="*/ 735962 h 4514940"/>
              <a:gd name="connsiteX1" fmla="*/ 47229 w 4282595"/>
              <a:gd name="connsiteY1" fmla="*/ 1967052 h 4514940"/>
              <a:gd name="connsiteX2" fmla="*/ 2648998 w 4282595"/>
              <a:gd name="connsiteY2" fmla="*/ 4514142 h 4514940"/>
              <a:gd name="connsiteX3" fmla="*/ 4276832 w 4282595"/>
              <a:gd name="connsiteY3" fmla="*/ 1690555 h 4514940"/>
              <a:gd name="connsiteX4" fmla="*/ 2056146 w 4282595"/>
              <a:gd name="connsiteY4" fmla="*/ 735962 h 4514940"/>
              <a:gd name="connsiteX0" fmla="*/ 2080444 w 4306893"/>
              <a:gd name="connsiteY0" fmla="*/ 735962 h 4514940"/>
              <a:gd name="connsiteX1" fmla="*/ 71527 w 4306893"/>
              <a:gd name="connsiteY1" fmla="*/ 1967052 h 4514940"/>
              <a:gd name="connsiteX2" fmla="*/ 2673296 w 4306893"/>
              <a:gd name="connsiteY2" fmla="*/ 4514142 h 4514940"/>
              <a:gd name="connsiteX3" fmla="*/ 4301130 w 4306893"/>
              <a:gd name="connsiteY3" fmla="*/ 1690555 h 4514940"/>
              <a:gd name="connsiteX4" fmla="*/ 2080444 w 4306893"/>
              <a:gd name="connsiteY4" fmla="*/ 735962 h 4514940"/>
              <a:gd name="connsiteX0" fmla="*/ 2099821 w 4326270"/>
              <a:gd name="connsiteY0" fmla="*/ 735962 h 4515062"/>
              <a:gd name="connsiteX1" fmla="*/ 90904 w 4326270"/>
              <a:gd name="connsiteY1" fmla="*/ 1967052 h 4515062"/>
              <a:gd name="connsiteX2" fmla="*/ 2692673 w 4326270"/>
              <a:gd name="connsiteY2" fmla="*/ 4514142 h 4515062"/>
              <a:gd name="connsiteX3" fmla="*/ 4320507 w 4326270"/>
              <a:gd name="connsiteY3" fmla="*/ 1690555 h 4515062"/>
              <a:gd name="connsiteX4" fmla="*/ 2099821 w 4326270"/>
              <a:gd name="connsiteY4" fmla="*/ 735962 h 4515062"/>
              <a:gd name="connsiteX0" fmla="*/ 2016541 w 4242990"/>
              <a:gd name="connsiteY0" fmla="*/ 735962 h 4514875"/>
              <a:gd name="connsiteX1" fmla="*/ 7624 w 4242990"/>
              <a:gd name="connsiteY1" fmla="*/ 1967052 h 4514875"/>
              <a:gd name="connsiteX2" fmla="*/ 2609393 w 4242990"/>
              <a:gd name="connsiteY2" fmla="*/ 4514142 h 4514875"/>
              <a:gd name="connsiteX3" fmla="*/ 4237227 w 4242990"/>
              <a:gd name="connsiteY3" fmla="*/ 1690555 h 4514875"/>
              <a:gd name="connsiteX4" fmla="*/ 2016541 w 4242990"/>
              <a:gd name="connsiteY4" fmla="*/ 735962 h 4514875"/>
              <a:gd name="connsiteX0" fmla="*/ 1873360 w 4099809"/>
              <a:gd name="connsiteY0" fmla="*/ 735962 h 4516878"/>
              <a:gd name="connsiteX1" fmla="*/ 9223 w 4099809"/>
              <a:gd name="connsiteY1" fmla="*/ 2203272 h 4516878"/>
              <a:gd name="connsiteX2" fmla="*/ 2466212 w 4099809"/>
              <a:gd name="connsiteY2" fmla="*/ 4514142 h 4516878"/>
              <a:gd name="connsiteX3" fmla="*/ 4094046 w 4099809"/>
              <a:gd name="connsiteY3" fmla="*/ 1690555 h 4516878"/>
              <a:gd name="connsiteX4" fmla="*/ 1873360 w 4099809"/>
              <a:gd name="connsiteY4" fmla="*/ 735962 h 4516878"/>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4142"/>
              <a:gd name="connsiteX1" fmla="*/ 103315 w 4193901"/>
              <a:gd name="connsiteY1" fmla="*/ 2203272 h 4514142"/>
              <a:gd name="connsiteX2" fmla="*/ 2560304 w 4193901"/>
              <a:gd name="connsiteY2" fmla="*/ 4514142 h 4514142"/>
              <a:gd name="connsiteX3" fmla="*/ 4188138 w 4193901"/>
              <a:gd name="connsiteY3" fmla="*/ 1690555 h 4514142"/>
              <a:gd name="connsiteX4" fmla="*/ 1967452 w 4193901"/>
              <a:gd name="connsiteY4" fmla="*/ 735962 h 4514142"/>
              <a:gd name="connsiteX0" fmla="*/ 1869433 w 4092693"/>
              <a:gd name="connsiteY0" fmla="*/ 441183 h 3800263"/>
              <a:gd name="connsiteX1" fmla="*/ 5296 w 4092693"/>
              <a:gd name="connsiteY1" fmla="*/ 1908493 h 3800263"/>
              <a:gd name="connsiteX2" fmla="*/ 2264165 w 4092693"/>
              <a:gd name="connsiteY2" fmla="*/ 3800263 h 3800263"/>
              <a:gd name="connsiteX3" fmla="*/ 4090119 w 4092693"/>
              <a:gd name="connsiteY3" fmla="*/ 1395776 h 3800263"/>
              <a:gd name="connsiteX4" fmla="*/ 1869433 w 4092693"/>
              <a:gd name="connsiteY4" fmla="*/ 441183 h 3800263"/>
              <a:gd name="connsiteX0" fmla="*/ 1869433 w 4092590"/>
              <a:gd name="connsiteY0" fmla="*/ 441183 h 3800263"/>
              <a:gd name="connsiteX1" fmla="*/ 5296 w 4092590"/>
              <a:gd name="connsiteY1" fmla="*/ 1908493 h 3800263"/>
              <a:gd name="connsiteX2" fmla="*/ 2264165 w 4092590"/>
              <a:gd name="connsiteY2" fmla="*/ 3800263 h 3800263"/>
              <a:gd name="connsiteX3" fmla="*/ 4090119 w 4092590"/>
              <a:gd name="connsiteY3" fmla="*/ 1395776 h 3800263"/>
              <a:gd name="connsiteX4" fmla="*/ 1869433 w 4092590"/>
              <a:gd name="connsiteY4" fmla="*/ 441183 h 3800263"/>
              <a:gd name="connsiteX0" fmla="*/ 1869616 w 4092880"/>
              <a:gd name="connsiteY0" fmla="*/ 437349 h 3644029"/>
              <a:gd name="connsiteX1" fmla="*/ 5479 w 4092880"/>
              <a:gd name="connsiteY1" fmla="*/ 1904659 h 3644029"/>
              <a:gd name="connsiteX2" fmla="*/ 2271968 w 4092880"/>
              <a:gd name="connsiteY2" fmla="*/ 3644029 h 3644029"/>
              <a:gd name="connsiteX3" fmla="*/ 4090302 w 4092880"/>
              <a:gd name="connsiteY3" fmla="*/ 1391942 h 3644029"/>
              <a:gd name="connsiteX4" fmla="*/ 1869616 w 4092880"/>
              <a:gd name="connsiteY4" fmla="*/ 437349 h 3644029"/>
              <a:gd name="connsiteX0" fmla="*/ 1944006 w 4167270"/>
              <a:gd name="connsiteY0" fmla="*/ 437349 h 3644029"/>
              <a:gd name="connsiteX1" fmla="*/ 79869 w 4167270"/>
              <a:gd name="connsiteY1" fmla="*/ 1904659 h 3644029"/>
              <a:gd name="connsiteX2" fmla="*/ 2346358 w 4167270"/>
              <a:gd name="connsiteY2" fmla="*/ 3644029 h 3644029"/>
              <a:gd name="connsiteX3" fmla="*/ 4164692 w 4167270"/>
              <a:gd name="connsiteY3" fmla="*/ 1391942 h 3644029"/>
              <a:gd name="connsiteX4" fmla="*/ 1944006 w 4167270"/>
              <a:gd name="connsiteY4" fmla="*/ 437349 h 3644029"/>
              <a:gd name="connsiteX0" fmla="*/ 1936502 w 4159766"/>
              <a:gd name="connsiteY0" fmla="*/ 437349 h 3644029"/>
              <a:gd name="connsiteX1" fmla="*/ 72365 w 4159766"/>
              <a:gd name="connsiteY1" fmla="*/ 1904659 h 3644029"/>
              <a:gd name="connsiteX2" fmla="*/ 2338854 w 4159766"/>
              <a:gd name="connsiteY2" fmla="*/ 3644029 h 3644029"/>
              <a:gd name="connsiteX3" fmla="*/ 4157188 w 4159766"/>
              <a:gd name="connsiteY3" fmla="*/ 1391942 h 3644029"/>
              <a:gd name="connsiteX4" fmla="*/ 1936502 w 4159766"/>
              <a:gd name="connsiteY4" fmla="*/ 437349 h 3644029"/>
              <a:gd name="connsiteX0" fmla="*/ 1956839 w 4180103"/>
              <a:gd name="connsiteY0" fmla="*/ 437349 h 3644029"/>
              <a:gd name="connsiteX1" fmla="*/ 92702 w 4180103"/>
              <a:gd name="connsiteY1" fmla="*/ 1904659 h 3644029"/>
              <a:gd name="connsiteX2" fmla="*/ 2359191 w 4180103"/>
              <a:gd name="connsiteY2" fmla="*/ 3644029 h 3644029"/>
              <a:gd name="connsiteX3" fmla="*/ 4177525 w 4180103"/>
              <a:gd name="connsiteY3" fmla="*/ 1391942 h 3644029"/>
              <a:gd name="connsiteX4" fmla="*/ 1956839 w 4180103"/>
              <a:gd name="connsiteY4" fmla="*/ 437349 h 3644029"/>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980592 w 4188432"/>
              <a:gd name="connsiteY0" fmla="*/ 435187 h 3657107"/>
              <a:gd name="connsiteX1" fmla="*/ 101215 w 4188432"/>
              <a:gd name="connsiteY1" fmla="*/ 1917737 h 3657107"/>
              <a:gd name="connsiteX2" fmla="*/ 2367704 w 4188432"/>
              <a:gd name="connsiteY2" fmla="*/ 3657107 h 3657107"/>
              <a:gd name="connsiteX3" fmla="*/ 4186038 w 4188432"/>
              <a:gd name="connsiteY3" fmla="*/ 1405020 h 3657107"/>
              <a:gd name="connsiteX4" fmla="*/ 1980592 w 4188432"/>
              <a:gd name="connsiteY4" fmla="*/ 435187 h 365710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32893"/>
              <a:gd name="connsiteY0" fmla="*/ 702761 h 3924681"/>
              <a:gd name="connsiteX1" fmla="*/ 101215 w 4232893"/>
              <a:gd name="connsiteY1" fmla="*/ 2185311 h 3924681"/>
              <a:gd name="connsiteX2" fmla="*/ 2367704 w 4232893"/>
              <a:gd name="connsiteY2" fmla="*/ 3924681 h 3924681"/>
              <a:gd name="connsiteX3" fmla="*/ 4201278 w 4232893"/>
              <a:gd name="connsiteY3" fmla="*/ 1718314 h 3924681"/>
              <a:gd name="connsiteX4" fmla="*/ 1980592 w 4232893"/>
              <a:gd name="connsiteY4" fmla="*/ 702761 h 3924681"/>
              <a:gd name="connsiteX0" fmla="*/ 1866302 w 4118603"/>
              <a:gd name="connsiteY0" fmla="*/ 702761 h 3924681"/>
              <a:gd name="connsiteX1" fmla="*/ 111117 w 4118603"/>
              <a:gd name="connsiteY1" fmla="*/ 2123215 h 3924681"/>
              <a:gd name="connsiteX2" fmla="*/ 2253414 w 4118603"/>
              <a:gd name="connsiteY2" fmla="*/ 3924681 h 3924681"/>
              <a:gd name="connsiteX3" fmla="*/ 4086988 w 4118603"/>
              <a:gd name="connsiteY3" fmla="*/ 1718314 h 3924681"/>
              <a:gd name="connsiteX4" fmla="*/ 1866302 w 4118603"/>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45571"/>
              <a:gd name="connsiteY0" fmla="*/ 687203 h 3909123"/>
              <a:gd name="connsiteX1" fmla="*/ 145819 w 4145571"/>
              <a:gd name="connsiteY1" fmla="*/ 2107657 h 3909123"/>
              <a:gd name="connsiteX2" fmla="*/ 2288116 w 4145571"/>
              <a:gd name="connsiteY2" fmla="*/ 3909123 h 3909123"/>
              <a:gd name="connsiteX3" fmla="*/ 4113829 w 4145571"/>
              <a:gd name="connsiteY3" fmla="*/ 1749918 h 3909123"/>
              <a:gd name="connsiteX4" fmla="*/ 1901004 w 4145571"/>
              <a:gd name="connsiteY4" fmla="*/ 687203 h 3909123"/>
              <a:gd name="connsiteX0" fmla="*/ 1857336 w 4101903"/>
              <a:gd name="connsiteY0" fmla="*/ 687203 h 3909123"/>
              <a:gd name="connsiteX1" fmla="*/ 102151 w 4101903"/>
              <a:gd name="connsiteY1" fmla="*/ 2107657 h 3909123"/>
              <a:gd name="connsiteX2" fmla="*/ 2244448 w 4101903"/>
              <a:gd name="connsiteY2" fmla="*/ 3909123 h 3909123"/>
              <a:gd name="connsiteX3" fmla="*/ 4070161 w 4101903"/>
              <a:gd name="connsiteY3" fmla="*/ 1749918 h 3909123"/>
              <a:gd name="connsiteX4" fmla="*/ 1857336 w 4101903"/>
              <a:gd name="connsiteY4" fmla="*/ 687203 h 3909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03" h="3909123">
                <a:moveTo>
                  <a:pt x="1857336" y="687203"/>
                </a:moveTo>
                <a:cubicBezTo>
                  <a:pt x="470412" y="-61734"/>
                  <a:pt x="-288129" y="1302027"/>
                  <a:pt x="102151" y="2107657"/>
                </a:cubicBezTo>
                <a:cubicBezTo>
                  <a:pt x="492431" y="2913287"/>
                  <a:pt x="1258844" y="3384976"/>
                  <a:pt x="2244448" y="3909123"/>
                </a:cubicBezTo>
                <a:cubicBezTo>
                  <a:pt x="2871912" y="3503630"/>
                  <a:pt x="3697893" y="2964102"/>
                  <a:pt x="4070161" y="1749918"/>
                </a:cubicBezTo>
                <a:cubicBezTo>
                  <a:pt x="4356162" y="-112949"/>
                  <a:pt x="2636084" y="-523624"/>
                  <a:pt x="1857336" y="687203"/>
                </a:cubicBezTo>
                <a:close/>
              </a:path>
            </a:pathLst>
          </a:custGeom>
          <a:solidFill>
            <a:schemeClr val="accent1">
              <a:lumMod val="40000"/>
              <a:lumOff val="60000"/>
            </a:schemeClr>
          </a:solidFill>
          <a:ln w="12700" cap="flat" cmpd="sng" algn="ctr">
            <a:noFill/>
            <a:prstDash val="solid"/>
            <a:miter lim="800000"/>
          </a:ln>
          <a:effectLst>
            <a:innerShdw blurRad="76200" dist="48260" dir="13499985">
              <a:schemeClr val="accent2">
                <a:lumMod val="5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dirty="0"/>
          </a:p>
        </p:txBody>
      </p:sp>
      <p:sp>
        <p:nvSpPr>
          <p:cNvPr id="29" name="任意多边形: 形状 28">
            <a:extLst>
              <a:ext uri="{FF2B5EF4-FFF2-40B4-BE49-F238E27FC236}">
                <a16:creationId xmlns:a16="http://schemas.microsoft.com/office/drawing/2014/main" id="{579597F1-E01B-87D6-7AEC-7E6102D3475F}"/>
              </a:ext>
            </a:extLst>
          </p:cNvPr>
          <p:cNvSpPr/>
          <p:nvPr>
            <p:custDataLst>
              <p:tags r:id="rId4"/>
            </p:custDataLst>
          </p:nvPr>
        </p:nvSpPr>
        <p:spPr>
          <a:xfrm rot="2246451">
            <a:off x="7567797" y="1252370"/>
            <a:ext cx="757567" cy="775377"/>
          </a:xfrm>
          <a:custGeom>
            <a:avLst/>
            <a:gdLst>
              <a:gd name="connsiteX0" fmla="*/ 2106364 w 5586383"/>
              <a:gd name="connsiteY0" fmla="*/ 165045 h 4490325"/>
              <a:gd name="connsiteX1" fmla="*/ 146935 w 5586383"/>
              <a:gd name="connsiteY1" fmla="*/ 215287 h 4490325"/>
              <a:gd name="connsiteX2" fmla="*/ 448386 w 5586383"/>
              <a:gd name="connsiteY2" fmla="*/ 2837906 h 4490325"/>
              <a:gd name="connsiteX3" fmla="*/ 2890135 w 5586383"/>
              <a:gd name="connsiteY3" fmla="*/ 4485836 h 4490325"/>
              <a:gd name="connsiteX4" fmla="*/ 5301740 w 5586383"/>
              <a:gd name="connsiteY4" fmla="*/ 2355586 h 4490325"/>
              <a:gd name="connsiteX5" fmla="*/ 5181160 w 5586383"/>
              <a:gd name="connsiteY5" fmla="*/ 295673 h 4490325"/>
              <a:gd name="connsiteX6" fmla="*/ 2106364 w 5586383"/>
              <a:gd name="connsiteY6" fmla="*/ 165045 h 4490325"/>
              <a:gd name="connsiteX0" fmla="*/ 2376115 w 5589076"/>
              <a:gd name="connsiteY0" fmla="*/ 738955 h 4340754"/>
              <a:gd name="connsiteX1" fmla="*/ 165477 w 5589076"/>
              <a:gd name="connsiteY1" fmla="*/ 65716 h 4340754"/>
              <a:gd name="connsiteX2" fmla="*/ 466928 w 5589076"/>
              <a:gd name="connsiteY2" fmla="*/ 2688335 h 4340754"/>
              <a:gd name="connsiteX3" fmla="*/ 2908677 w 5589076"/>
              <a:gd name="connsiteY3" fmla="*/ 4336265 h 4340754"/>
              <a:gd name="connsiteX4" fmla="*/ 5320282 w 5589076"/>
              <a:gd name="connsiteY4" fmla="*/ 2206015 h 4340754"/>
              <a:gd name="connsiteX5" fmla="*/ 5199702 w 5589076"/>
              <a:gd name="connsiteY5" fmla="*/ 146102 h 4340754"/>
              <a:gd name="connsiteX6" fmla="*/ 2376115 w 5589076"/>
              <a:gd name="connsiteY6" fmla="*/ 738955 h 4340754"/>
              <a:gd name="connsiteX0" fmla="*/ 2376115 w 5589076"/>
              <a:gd name="connsiteY0" fmla="*/ 761104 h 4362903"/>
              <a:gd name="connsiteX1" fmla="*/ 165477 w 5589076"/>
              <a:gd name="connsiteY1" fmla="*/ 87865 h 4362903"/>
              <a:gd name="connsiteX2" fmla="*/ 466928 w 5589076"/>
              <a:gd name="connsiteY2" fmla="*/ 2710484 h 4362903"/>
              <a:gd name="connsiteX3" fmla="*/ 2908677 w 5589076"/>
              <a:gd name="connsiteY3" fmla="*/ 4358414 h 4362903"/>
              <a:gd name="connsiteX4" fmla="*/ 5320282 w 5589076"/>
              <a:gd name="connsiteY4" fmla="*/ 2228164 h 4362903"/>
              <a:gd name="connsiteX5" fmla="*/ 5199702 w 5589076"/>
              <a:gd name="connsiteY5" fmla="*/ 168251 h 4362903"/>
              <a:gd name="connsiteX6" fmla="*/ 2376115 w 5589076"/>
              <a:gd name="connsiteY6" fmla="*/ 761104 h 4362903"/>
              <a:gd name="connsiteX0" fmla="*/ 2376115 w 5401783"/>
              <a:gd name="connsiteY0" fmla="*/ 781503 h 4383302"/>
              <a:gd name="connsiteX1" fmla="*/ 165477 w 5401783"/>
              <a:gd name="connsiteY1" fmla="*/ 108264 h 4383302"/>
              <a:gd name="connsiteX2" fmla="*/ 466928 w 5401783"/>
              <a:gd name="connsiteY2" fmla="*/ 2730883 h 4383302"/>
              <a:gd name="connsiteX3" fmla="*/ 2908677 w 5401783"/>
              <a:gd name="connsiteY3" fmla="*/ 4378813 h 4383302"/>
              <a:gd name="connsiteX4" fmla="*/ 5320282 w 5401783"/>
              <a:gd name="connsiteY4" fmla="*/ 2248563 h 4383302"/>
              <a:gd name="connsiteX5" fmla="*/ 4154673 w 5401783"/>
              <a:gd name="connsiteY5" fmla="*/ 158505 h 4383302"/>
              <a:gd name="connsiteX6" fmla="*/ 2376115 w 5401783"/>
              <a:gd name="connsiteY6" fmla="*/ 781503 h 4383302"/>
              <a:gd name="connsiteX0" fmla="*/ 2311374 w 5397898"/>
              <a:gd name="connsiteY0" fmla="*/ 680769 h 4463438"/>
              <a:gd name="connsiteX1" fmla="*/ 161026 w 5397898"/>
              <a:gd name="connsiteY1" fmla="*/ 188400 h 4463438"/>
              <a:gd name="connsiteX2" fmla="*/ 462477 w 5397898"/>
              <a:gd name="connsiteY2" fmla="*/ 2811019 h 4463438"/>
              <a:gd name="connsiteX3" fmla="*/ 2904226 w 5397898"/>
              <a:gd name="connsiteY3" fmla="*/ 4458949 h 4463438"/>
              <a:gd name="connsiteX4" fmla="*/ 5315831 w 5397898"/>
              <a:gd name="connsiteY4" fmla="*/ 2328699 h 4463438"/>
              <a:gd name="connsiteX5" fmla="*/ 4150222 w 5397898"/>
              <a:gd name="connsiteY5" fmla="*/ 238641 h 4463438"/>
              <a:gd name="connsiteX6" fmla="*/ 2311374 w 5397898"/>
              <a:gd name="connsiteY6" fmla="*/ 680769 h 4463438"/>
              <a:gd name="connsiteX0" fmla="*/ 2311374 w 5397898"/>
              <a:gd name="connsiteY0" fmla="*/ 722896 h 4505565"/>
              <a:gd name="connsiteX1" fmla="*/ 161026 w 5397898"/>
              <a:gd name="connsiteY1" fmla="*/ 230527 h 4505565"/>
              <a:gd name="connsiteX2" fmla="*/ 462477 w 5397898"/>
              <a:gd name="connsiteY2" fmla="*/ 2853146 h 4505565"/>
              <a:gd name="connsiteX3" fmla="*/ 2904226 w 5397898"/>
              <a:gd name="connsiteY3" fmla="*/ 4501076 h 4505565"/>
              <a:gd name="connsiteX4" fmla="*/ 5315831 w 5397898"/>
              <a:gd name="connsiteY4" fmla="*/ 2370826 h 4505565"/>
              <a:gd name="connsiteX5" fmla="*/ 4150222 w 5397898"/>
              <a:gd name="connsiteY5" fmla="*/ 280768 h 4505565"/>
              <a:gd name="connsiteX6" fmla="*/ 2311374 w 5397898"/>
              <a:gd name="connsiteY6" fmla="*/ 722896 h 4505565"/>
              <a:gd name="connsiteX0" fmla="*/ 2311374 w 5399746"/>
              <a:gd name="connsiteY0" fmla="*/ 733622 h 4516291"/>
              <a:gd name="connsiteX1" fmla="*/ 161026 w 5399746"/>
              <a:gd name="connsiteY1" fmla="*/ 241253 h 4516291"/>
              <a:gd name="connsiteX2" fmla="*/ 462477 w 5399746"/>
              <a:gd name="connsiteY2" fmla="*/ 2863872 h 4516291"/>
              <a:gd name="connsiteX3" fmla="*/ 2904226 w 5399746"/>
              <a:gd name="connsiteY3" fmla="*/ 4511802 h 4516291"/>
              <a:gd name="connsiteX4" fmla="*/ 5315831 w 5399746"/>
              <a:gd name="connsiteY4" fmla="*/ 2381552 h 4516291"/>
              <a:gd name="connsiteX5" fmla="*/ 4180367 w 5399746"/>
              <a:gd name="connsiteY5" fmla="*/ 271397 h 4516291"/>
              <a:gd name="connsiteX6" fmla="*/ 2311374 w 5399746"/>
              <a:gd name="connsiteY6" fmla="*/ 733622 h 4516291"/>
              <a:gd name="connsiteX0" fmla="*/ 2311374 w 5315831"/>
              <a:gd name="connsiteY0" fmla="*/ 615437 h 4398106"/>
              <a:gd name="connsiteX1" fmla="*/ 161026 w 5315831"/>
              <a:gd name="connsiteY1" fmla="*/ 123068 h 4398106"/>
              <a:gd name="connsiteX2" fmla="*/ 462477 w 5315831"/>
              <a:gd name="connsiteY2" fmla="*/ 2745687 h 4398106"/>
              <a:gd name="connsiteX3" fmla="*/ 2904226 w 5315831"/>
              <a:gd name="connsiteY3" fmla="*/ 4393617 h 4398106"/>
              <a:gd name="connsiteX4" fmla="*/ 5315831 w 5315831"/>
              <a:gd name="connsiteY4" fmla="*/ 2263367 h 4398106"/>
              <a:gd name="connsiteX5" fmla="*/ 2311374 w 5315831"/>
              <a:gd name="connsiteY5" fmla="*/ 615437 h 4398106"/>
              <a:gd name="connsiteX0" fmla="*/ 2311374 w 4552156"/>
              <a:gd name="connsiteY0" fmla="*/ 615437 h 4412201"/>
              <a:gd name="connsiteX1" fmla="*/ 161026 w 4552156"/>
              <a:gd name="connsiteY1" fmla="*/ 123068 h 4412201"/>
              <a:gd name="connsiteX2" fmla="*/ 462477 w 4552156"/>
              <a:gd name="connsiteY2" fmla="*/ 2745687 h 4412201"/>
              <a:gd name="connsiteX3" fmla="*/ 2904226 w 4552156"/>
              <a:gd name="connsiteY3" fmla="*/ 4393617 h 4412201"/>
              <a:gd name="connsiteX4" fmla="*/ 4552156 w 4552156"/>
              <a:gd name="connsiteY4" fmla="*/ 1690611 h 4412201"/>
              <a:gd name="connsiteX5" fmla="*/ 2311374 w 4552156"/>
              <a:gd name="connsiteY5" fmla="*/ 615437 h 4412201"/>
              <a:gd name="connsiteX0" fmla="*/ 2311374 w 4552229"/>
              <a:gd name="connsiteY0" fmla="*/ 615437 h 4412201"/>
              <a:gd name="connsiteX1" fmla="*/ 161026 w 4552229"/>
              <a:gd name="connsiteY1" fmla="*/ 123068 h 4412201"/>
              <a:gd name="connsiteX2" fmla="*/ 462477 w 4552229"/>
              <a:gd name="connsiteY2" fmla="*/ 2745687 h 4412201"/>
              <a:gd name="connsiteX3" fmla="*/ 2904226 w 4552229"/>
              <a:gd name="connsiteY3" fmla="*/ 4393617 h 4412201"/>
              <a:gd name="connsiteX4" fmla="*/ 4552156 w 4552229"/>
              <a:gd name="connsiteY4" fmla="*/ 1690611 h 4412201"/>
              <a:gd name="connsiteX5" fmla="*/ 2311374 w 4552229"/>
              <a:gd name="connsiteY5" fmla="*/ 615437 h 4412201"/>
              <a:gd name="connsiteX0" fmla="*/ 2311374 w 4552225"/>
              <a:gd name="connsiteY0" fmla="*/ 754389 h 4551153"/>
              <a:gd name="connsiteX1" fmla="*/ 161026 w 4552225"/>
              <a:gd name="connsiteY1" fmla="*/ 262020 h 4551153"/>
              <a:gd name="connsiteX2" fmla="*/ 462477 w 4552225"/>
              <a:gd name="connsiteY2" fmla="*/ 2884639 h 4551153"/>
              <a:gd name="connsiteX3" fmla="*/ 2904226 w 4552225"/>
              <a:gd name="connsiteY3" fmla="*/ 4532569 h 4551153"/>
              <a:gd name="connsiteX4" fmla="*/ 4552156 w 4552225"/>
              <a:gd name="connsiteY4" fmla="*/ 1829563 h 4551153"/>
              <a:gd name="connsiteX5" fmla="*/ 2311374 w 4552225"/>
              <a:gd name="connsiteY5" fmla="*/ 754389 h 4551153"/>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532130"/>
              <a:gd name="connsiteY0" fmla="*/ 799290 h 4599910"/>
              <a:gd name="connsiteX1" fmla="*/ 161026 w 4532130"/>
              <a:gd name="connsiteY1" fmla="*/ 306921 h 4599910"/>
              <a:gd name="connsiteX2" fmla="*/ 462477 w 4532130"/>
              <a:gd name="connsiteY2" fmla="*/ 2929540 h 4599910"/>
              <a:gd name="connsiteX3" fmla="*/ 2904226 w 4532130"/>
              <a:gd name="connsiteY3" fmla="*/ 4577470 h 4599910"/>
              <a:gd name="connsiteX4" fmla="*/ 4532060 w 4532130"/>
              <a:gd name="connsiteY4" fmla="*/ 1753883 h 4599910"/>
              <a:gd name="connsiteX5" fmla="*/ 2311374 w 4532130"/>
              <a:gd name="connsiteY5" fmla="*/ 799290 h 4599910"/>
              <a:gd name="connsiteX0" fmla="*/ 2311374 w 4533917"/>
              <a:gd name="connsiteY0" fmla="*/ 759589 h 4560209"/>
              <a:gd name="connsiteX1" fmla="*/ 161026 w 4533917"/>
              <a:gd name="connsiteY1" fmla="*/ 267220 h 4560209"/>
              <a:gd name="connsiteX2" fmla="*/ 462477 w 4533917"/>
              <a:gd name="connsiteY2" fmla="*/ 2889839 h 4560209"/>
              <a:gd name="connsiteX3" fmla="*/ 2904226 w 4533917"/>
              <a:gd name="connsiteY3" fmla="*/ 4537769 h 4560209"/>
              <a:gd name="connsiteX4" fmla="*/ 4532060 w 4533917"/>
              <a:gd name="connsiteY4" fmla="*/ 1714182 h 4560209"/>
              <a:gd name="connsiteX5" fmla="*/ 2311374 w 4533917"/>
              <a:gd name="connsiteY5" fmla="*/ 759589 h 4560209"/>
              <a:gd name="connsiteX0" fmla="*/ 2311374 w 4537823"/>
              <a:gd name="connsiteY0" fmla="*/ 735962 h 4536582"/>
              <a:gd name="connsiteX1" fmla="*/ 161026 w 4537823"/>
              <a:gd name="connsiteY1" fmla="*/ 243593 h 4536582"/>
              <a:gd name="connsiteX2" fmla="*/ 462477 w 4537823"/>
              <a:gd name="connsiteY2" fmla="*/ 2866212 h 4536582"/>
              <a:gd name="connsiteX3" fmla="*/ 2904226 w 4537823"/>
              <a:gd name="connsiteY3" fmla="*/ 4514142 h 4536582"/>
              <a:gd name="connsiteX4" fmla="*/ 4532060 w 4537823"/>
              <a:gd name="connsiteY4" fmla="*/ 1690555 h 4536582"/>
              <a:gd name="connsiteX5" fmla="*/ 2311374 w 4537823"/>
              <a:gd name="connsiteY5" fmla="*/ 735962 h 4536582"/>
              <a:gd name="connsiteX0" fmla="*/ 1986928 w 4213377"/>
              <a:gd name="connsiteY0" fmla="*/ 735962 h 4535297"/>
              <a:gd name="connsiteX1" fmla="*/ 484280 w 4213377"/>
              <a:gd name="connsiteY1" fmla="*/ 731273 h 4535297"/>
              <a:gd name="connsiteX2" fmla="*/ 138031 w 4213377"/>
              <a:gd name="connsiteY2" fmla="*/ 2866212 h 4535297"/>
              <a:gd name="connsiteX3" fmla="*/ 2579780 w 4213377"/>
              <a:gd name="connsiteY3" fmla="*/ 4514142 h 4535297"/>
              <a:gd name="connsiteX4" fmla="*/ 4207614 w 4213377"/>
              <a:gd name="connsiteY4" fmla="*/ 1690555 h 4535297"/>
              <a:gd name="connsiteX5" fmla="*/ 1986928 w 4213377"/>
              <a:gd name="connsiteY5" fmla="*/ 735962 h 4535297"/>
              <a:gd name="connsiteX0" fmla="*/ 1854345 w 4080794"/>
              <a:gd name="connsiteY0" fmla="*/ 735962 h 4535297"/>
              <a:gd name="connsiteX1" fmla="*/ 5448 w 4080794"/>
              <a:gd name="connsiteY1" fmla="*/ 2866212 h 4535297"/>
              <a:gd name="connsiteX2" fmla="*/ 2447197 w 4080794"/>
              <a:gd name="connsiteY2" fmla="*/ 4514142 h 4535297"/>
              <a:gd name="connsiteX3" fmla="*/ 4075031 w 4080794"/>
              <a:gd name="connsiteY3" fmla="*/ 1690555 h 4535297"/>
              <a:gd name="connsiteX4" fmla="*/ 1854345 w 4080794"/>
              <a:gd name="connsiteY4" fmla="*/ 735962 h 4535297"/>
              <a:gd name="connsiteX0" fmla="*/ 2013788 w 4240237"/>
              <a:gd name="connsiteY0" fmla="*/ 735962 h 4514940"/>
              <a:gd name="connsiteX1" fmla="*/ 4871 w 4240237"/>
              <a:gd name="connsiteY1" fmla="*/ 1967052 h 4514940"/>
              <a:gd name="connsiteX2" fmla="*/ 2606640 w 4240237"/>
              <a:gd name="connsiteY2" fmla="*/ 4514142 h 4514940"/>
              <a:gd name="connsiteX3" fmla="*/ 4234474 w 4240237"/>
              <a:gd name="connsiteY3" fmla="*/ 1690555 h 4514940"/>
              <a:gd name="connsiteX4" fmla="*/ 2013788 w 4240237"/>
              <a:gd name="connsiteY4" fmla="*/ 735962 h 4514940"/>
              <a:gd name="connsiteX0" fmla="*/ 2056146 w 4282595"/>
              <a:gd name="connsiteY0" fmla="*/ 735962 h 4514940"/>
              <a:gd name="connsiteX1" fmla="*/ 47229 w 4282595"/>
              <a:gd name="connsiteY1" fmla="*/ 1967052 h 4514940"/>
              <a:gd name="connsiteX2" fmla="*/ 2648998 w 4282595"/>
              <a:gd name="connsiteY2" fmla="*/ 4514142 h 4514940"/>
              <a:gd name="connsiteX3" fmla="*/ 4276832 w 4282595"/>
              <a:gd name="connsiteY3" fmla="*/ 1690555 h 4514940"/>
              <a:gd name="connsiteX4" fmla="*/ 2056146 w 4282595"/>
              <a:gd name="connsiteY4" fmla="*/ 735962 h 4514940"/>
              <a:gd name="connsiteX0" fmla="*/ 2080444 w 4306893"/>
              <a:gd name="connsiteY0" fmla="*/ 735962 h 4514940"/>
              <a:gd name="connsiteX1" fmla="*/ 71527 w 4306893"/>
              <a:gd name="connsiteY1" fmla="*/ 1967052 h 4514940"/>
              <a:gd name="connsiteX2" fmla="*/ 2673296 w 4306893"/>
              <a:gd name="connsiteY2" fmla="*/ 4514142 h 4514940"/>
              <a:gd name="connsiteX3" fmla="*/ 4301130 w 4306893"/>
              <a:gd name="connsiteY3" fmla="*/ 1690555 h 4514940"/>
              <a:gd name="connsiteX4" fmla="*/ 2080444 w 4306893"/>
              <a:gd name="connsiteY4" fmla="*/ 735962 h 4514940"/>
              <a:gd name="connsiteX0" fmla="*/ 2099821 w 4326270"/>
              <a:gd name="connsiteY0" fmla="*/ 735962 h 4515062"/>
              <a:gd name="connsiteX1" fmla="*/ 90904 w 4326270"/>
              <a:gd name="connsiteY1" fmla="*/ 1967052 h 4515062"/>
              <a:gd name="connsiteX2" fmla="*/ 2692673 w 4326270"/>
              <a:gd name="connsiteY2" fmla="*/ 4514142 h 4515062"/>
              <a:gd name="connsiteX3" fmla="*/ 4320507 w 4326270"/>
              <a:gd name="connsiteY3" fmla="*/ 1690555 h 4515062"/>
              <a:gd name="connsiteX4" fmla="*/ 2099821 w 4326270"/>
              <a:gd name="connsiteY4" fmla="*/ 735962 h 4515062"/>
              <a:gd name="connsiteX0" fmla="*/ 2016541 w 4242990"/>
              <a:gd name="connsiteY0" fmla="*/ 735962 h 4514875"/>
              <a:gd name="connsiteX1" fmla="*/ 7624 w 4242990"/>
              <a:gd name="connsiteY1" fmla="*/ 1967052 h 4514875"/>
              <a:gd name="connsiteX2" fmla="*/ 2609393 w 4242990"/>
              <a:gd name="connsiteY2" fmla="*/ 4514142 h 4514875"/>
              <a:gd name="connsiteX3" fmla="*/ 4237227 w 4242990"/>
              <a:gd name="connsiteY3" fmla="*/ 1690555 h 4514875"/>
              <a:gd name="connsiteX4" fmla="*/ 2016541 w 4242990"/>
              <a:gd name="connsiteY4" fmla="*/ 735962 h 4514875"/>
              <a:gd name="connsiteX0" fmla="*/ 1873360 w 4099809"/>
              <a:gd name="connsiteY0" fmla="*/ 735962 h 4516878"/>
              <a:gd name="connsiteX1" fmla="*/ 9223 w 4099809"/>
              <a:gd name="connsiteY1" fmla="*/ 2203272 h 4516878"/>
              <a:gd name="connsiteX2" fmla="*/ 2466212 w 4099809"/>
              <a:gd name="connsiteY2" fmla="*/ 4514142 h 4516878"/>
              <a:gd name="connsiteX3" fmla="*/ 4094046 w 4099809"/>
              <a:gd name="connsiteY3" fmla="*/ 1690555 h 4516878"/>
              <a:gd name="connsiteX4" fmla="*/ 1873360 w 4099809"/>
              <a:gd name="connsiteY4" fmla="*/ 735962 h 4516878"/>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4142"/>
              <a:gd name="connsiteX1" fmla="*/ 103315 w 4193901"/>
              <a:gd name="connsiteY1" fmla="*/ 2203272 h 4514142"/>
              <a:gd name="connsiteX2" fmla="*/ 2560304 w 4193901"/>
              <a:gd name="connsiteY2" fmla="*/ 4514142 h 4514142"/>
              <a:gd name="connsiteX3" fmla="*/ 4188138 w 4193901"/>
              <a:gd name="connsiteY3" fmla="*/ 1690555 h 4514142"/>
              <a:gd name="connsiteX4" fmla="*/ 1967452 w 4193901"/>
              <a:gd name="connsiteY4" fmla="*/ 735962 h 4514142"/>
              <a:gd name="connsiteX0" fmla="*/ 1869433 w 4092693"/>
              <a:gd name="connsiteY0" fmla="*/ 441183 h 3800263"/>
              <a:gd name="connsiteX1" fmla="*/ 5296 w 4092693"/>
              <a:gd name="connsiteY1" fmla="*/ 1908493 h 3800263"/>
              <a:gd name="connsiteX2" fmla="*/ 2264165 w 4092693"/>
              <a:gd name="connsiteY2" fmla="*/ 3800263 h 3800263"/>
              <a:gd name="connsiteX3" fmla="*/ 4090119 w 4092693"/>
              <a:gd name="connsiteY3" fmla="*/ 1395776 h 3800263"/>
              <a:gd name="connsiteX4" fmla="*/ 1869433 w 4092693"/>
              <a:gd name="connsiteY4" fmla="*/ 441183 h 3800263"/>
              <a:gd name="connsiteX0" fmla="*/ 1869433 w 4092590"/>
              <a:gd name="connsiteY0" fmla="*/ 441183 h 3800263"/>
              <a:gd name="connsiteX1" fmla="*/ 5296 w 4092590"/>
              <a:gd name="connsiteY1" fmla="*/ 1908493 h 3800263"/>
              <a:gd name="connsiteX2" fmla="*/ 2264165 w 4092590"/>
              <a:gd name="connsiteY2" fmla="*/ 3800263 h 3800263"/>
              <a:gd name="connsiteX3" fmla="*/ 4090119 w 4092590"/>
              <a:gd name="connsiteY3" fmla="*/ 1395776 h 3800263"/>
              <a:gd name="connsiteX4" fmla="*/ 1869433 w 4092590"/>
              <a:gd name="connsiteY4" fmla="*/ 441183 h 3800263"/>
              <a:gd name="connsiteX0" fmla="*/ 1869616 w 4092880"/>
              <a:gd name="connsiteY0" fmla="*/ 437349 h 3644029"/>
              <a:gd name="connsiteX1" fmla="*/ 5479 w 4092880"/>
              <a:gd name="connsiteY1" fmla="*/ 1904659 h 3644029"/>
              <a:gd name="connsiteX2" fmla="*/ 2271968 w 4092880"/>
              <a:gd name="connsiteY2" fmla="*/ 3644029 h 3644029"/>
              <a:gd name="connsiteX3" fmla="*/ 4090302 w 4092880"/>
              <a:gd name="connsiteY3" fmla="*/ 1391942 h 3644029"/>
              <a:gd name="connsiteX4" fmla="*/ 1869616 w 4092880"/>
              <a:gd name="connsiteY4" fmla="*/ 437349 h 3644029"/>
              <a:gd name="connsiteX0" fmla="*/ 1944006 w 4167270"/>
              <a:gd name="connsiteY0" fmla="*/ 437349 h 3644029"/>
              <a:gd name="connsiteX1" fmla="*/ 79869 w 4167270"/>
              <a:gd name="connsiteY1" fmla="*/ 1904659 h 3644029"/>
              <a:gd name="connsiteX2" fmla="*/ 2346358 w 4167270"/>
              <a:gd name="connsiteY2" fmla="*/ 3644029 h 3644029"/>
              <a:gd name="connsiteX3" fmla="*/ 4164692 w 4167270"/>
              <a:gd name="connsiteY3" fmla="*/ 1391942 h 3644029"/>
              <a:gd name="connsiteX4" fmla="*/ 1944006 w 4167270"/>
              <a:gd name="connsiteY4" fmla="*/ 437349 h 3644029"/>
              <a:gd name="connsiteX0" fmla="*/ 1936502 w 4159766"/>
              <a:gd name="connsiteY0" fmla="*/ 437349 h 3644029"/>
              <a:gd name="connsiteX1" fmla="*/ 72365 w 4159766"/>
              <a:gd name="connsiteY1" fmla="*/ 1904659 h 3644029"/>
              <a:gd name="connsiteX2" fmla="*/ 2338854 w 4159766"/>
              <a:gd name="connsiteY2" fmla="*/ 3644029 h 3644029"/>
              <a:gd name="connsiteX3" fmla="*/ 4157188 w 4159766"/>
              <a:gd name="connsiteY3" fmla="*/ 1391942 h 3644029"/>
              <a:gd name="connsiteX4" fmla="*/ 1936502 w 4159766"/>
              <a:gd name="connsiteY4" fmla="*/ 437349 h 3644029"/>
              <a:gd name="connsiteX0" fmla="*/ 1956839 w 4180103"/>
              <a:gd name="connsiteY0" fmla="*/ 437349 h 3644029"/>
              <a:gd name="connsiteX1" fmla="*/ 92702 w 4180103"/>
              <a:gd name="connsiteY1" fmla="*/ 1904659 h 3644029"/>
              <a:gd name="connsiteX2" fmla="*/ 2359191 w 4180103"/>
              <a:gd name="connsiteY2" fmla="*/ 3644029 h 3644029"/>
              <a:gd name="connsiteX3" fmla="*/ 4177525 w 4180103"/>
              <a:gd name="connsiteY3" fmla="*/ 1391942 h 3644029"/>
              <a:gd name="connsiteX4" fmla="*/ 1956839 w 4180103"/>
              <a:gd name="connsiteY4" fmla="*/ 437349 h 3644029"/>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980592 w 4188432"/>
              <a:gd name="connsiteY0" fmla="*/ 435187 h 3657107"/>
              <a:gd name="connsiteX1" fmla="*/ 101215 w 4188432"/>
              <a:gd name="connsiteY1" fmla="*/ 1917737 h 3657107"/>
              <a:gd name="connsiteX2" fmla="*/ 2367704 w 4188432"/>
              <a:gd name="connsiteY2" fmla="*/ 3657107 h 3657107"/>
              <a:gd name="connsiteX3" fmla="*/ 4186038 w 4188432"/>
              <a:gd name="connsiteY3" fmla="*/ 1405020 h 3657107"/>
              <a:gd name="connsiteX4" fmla="*/ 1980592 w 4188432"/>
              <a:gd name="connsiteY4" fmla="*/ 435187 h 365710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32893"/>
              <a:gd name="connsiteY0" fmla="*/ 702761 h 3924681"/>
              <a:gd name="connsiteX1" fmla="*/ 101215 w 4232893"/>
              <a:gd name="connsiteY1" fmla="*/ 2185311 h 3924681"/>
              <a:gd name="connsiteX2" fmla="*/ 2367704 w 4232893"/>
              <a:gd name="connsiteY2" fmla="*/ 3924681 h 3924681"/>
              <a:gd name="connsiteX3" fmla="*/ 4201278 w 4232893"/>
              <a:gd name="connsiteY3" fmla="*/ 1718314 h 3924681"/>
              <a:gd name="connsiteX4" fmla="*/ 1980592 w 4232893"/>
              <a:gd name="connsiteY4" fmla="*/ 702761 h 3924681"/>
              <a:gd name="connsiteX0" fmla="*/ 1866302 w 4118603"/>
              <a:gd name="connsiteY0" fmla="*/ 702761 h 3924681"/>
              <a:gd name="connsiteX1" fmla="*/ 111117 w 4118603"/>
              <a:gd name="connsiteY1" fmla="*/ 2123215 h 3924681"/>
              <a:gd name="connsiteX2" fmla="*/ 2253414 w 4118603"/>
              <a:gd name="connsiteY2" fmla="*/ 3924681 h 3924681"/>
              <a:gd name="connsiteX3" fmla="*/ 4086988 w 4118603"/>
              <a:gd name="connsiteY3" fmla="*/ 1718314 h 3924681"/>
              <a:gd name="connsiteX4" fmla="*/ 1866302 w 4118603"/>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45571"/>
              <a:gd name="connsiteY0" fmla="*/ 687203 h 3909123"/>
              <a:gd name="connsiteX1" fmla="*/ 145819 w 4145571"/>
              <a:gd name="connsiteY1" fmla="*/ 2107657 h 3909123"/>
              <a:gd name="connsiteX2" fmla="*/ 2288116 w 4145571"/>
              <a:gd name="connsiteY2" fmla="*/ 3909123 h 3909123"/>
              <a:gd name="connsiteX3" fmla="*/ 4113829 w 4145571"/>
              <a:gd name="connsiteY3" fmla="*/ 1749918 h 3909123"/>
              <a:gd name="connsiteX4" fmla="*/ 1901004 w 4145571"/>
              <a:gd name="connsiteY4" fmla="*/ 687203 h 3909123"/>
              <a:gd name="connsiteX0" fmla="*/ 1857336 w 4101903"/>
              <a:gd name="connsiteY0" fmla="*/ 687203 h 3909123"/>
              <a:gd name="connsiteX1" fmla="*/ 102151 w 4101903"/>
              <a:gd name="connsiteY1" fmla="*/ 2107657 h 3909123"/>
              <a:gd name="connsiteX2" fmla="*/ 2244448 w 4101903"/>
              <a:gd name="connsiteY2" fmla="*/ 3909123 h 3909123"/>
              <a:gd name="connsiteX3" fmla="*/ 4070161 w 4101903"/>
              <a:gd name="connsiteY3" fmla="*/ 1749918 h 3909123"/>
              <a:gd name="connsiteX4" fmla="*/ 1857336 w 4101903"/>
              <a:gd name="connsiteY4" fmla="*/ 687203 h 3909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03" h="3909123">
                <a:moveTo>
                  <a:pt x="1857336" y="687203"/>
                </a:moveTo>
                <a:cubicBezTo>
                  <a:pt x="470412" y="-61734"/>
                  <a:pt x="-288129" y="1302027"/>
                  <a:pt x="102151" y="2107657"/>
                </a:cubicBezTo>
                <a:cubicBezTo>
                  <a:pt x="492431" y="2913287"/>
                  <a:pt x="1258844" y="3384976"/>
                  <a:pt x="2244448" y="3909123"/>
                </a:cubicBezTo>
                <a:cubicBezTo>
                  <a:pt x="2871912" y="3503630"/>
                  <a:pt x="3697893" y="2964102"/>
                  <a:pt x="4070161" y="1749918"/>
                </a:cubicBezTo>
                <a:cubicBezTo>
                  <a:pt x="4356162" y="-112949"/>
                  <a:pt x="2636084" y="-523624"/>
                  <a:pt x="1857336" y="687203"/>
                </a:cubicBezTo>
                <a:close/>
              </a:path>
            </a:pathLst>
          </a:custGeom>
          <a:solidFill>
            <a:schemeClr val="accent1">
              <a:lumMod val="60000"/>
              <a:lumOff val="40000"/>
            </a:schemeClr>
          </a:solidFill>
          <a:ln w="12700" cap="flat" cmpd="sng" algn="ctr">
            <a:noFill/>
            <a:prstDash val="solid"/>
            <a:miter lim="800000"/>
          </a:ln>
          <a:effectLst>
            <a:innerShdw blurRad="76200" dist="48260" dir="13499985">
              <a:schemeClr val="accent2">
                <a:lumMod val="50000"/>
                <a:alpha val="1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dirty="0"/>
          </a:p>
        </p:txBody>
      </p:sp>
      <p:sp>
        <p:nvSpPr>
          <p:cNvPr id="30" name="任意多边形: 形状 29">
            <a:extLst>
              <a:ext uri="{FF2B5EF4-FFF2-40B4-BE49-F238E27FC236}">
                <a16:creationId xmlns:a16="http://schemas.microsoft.com/office/drawing/2014/main" id="{6FF693AE-0D20-2B97-8738-D7B9BA61046D}"/>
              </a:ext>
            </a:extLst>
          </p:cNvPr>
          <p:cNvSpPr/>
          <p:nvPr>
            <p:custDataLst>
              <p:tags r:id="rId5"/>
            </p:custDataLst>
          </p:nvPr>
        </p:nvSpPr>
        <p:spPr>
          <a:xfrm rot="472777">
            <a:off x="4007205" y="3431838"/>
            <a:ext cx="634001" cy="604205"/>
          </a:xfrm>
          <a:custGeom>
            <a:avLst/>
            <a:gdLst>
              <a:gd name="connsiteX0" fmla="*/ 2106364 w 5586383"/>
              <a:gd name="connsiteY0" fmla="*/ 165045 h 4490325"/>
              <a:gd name="connsiteX1" fmla="*/ 146935 w 5586383"/>
              <a:gd name="connsiteY1" fmla="*/ 215287 h 4490325"/>
              <a:gd name="connsiteX2" fmla="*/ 448386 w 5586383"/>
              <a:gd name="connsiteY2" fmla="*/ 2837906 h 4490325"/>
              <a:gd name="connsiteX3" fmla="*/ 2890135 w 5586383"/>
              <a:gd name="connsiteY3" fmla="*/ 4485836 h 4490325"/>
              <a:gd name="connsiteX4" fmla="*/ 5301740 w 5586383"/>
              <a:gd name="connsiteY4" fmla="*/ 2355586 h 4490325"/>
              <a:gd name="connsiteX5" fmla="*/ 5181160 w 5586383"/>
              <a:gd name="connsiteY5" fmla="*/ 295673 h 4490325"/>
              <a:gd name="connsiteX6" fmla="*/ 2106364 w 5586383"/>
              <a:gd name="connsiteY6" fmla="*/ 165045 h 4490325"/>
              <a:gd name="connsiteX0" fmla="*/ 2376115 w 5589076"/>
              <a:gd name="connsiteY0" fmla="*/ 738955 h 4340754"/>
              <a:gd name="connsiteX1" fmla="*/ 165477 w 5589076"/>
              <a:gd name="connsiteY1" fmla="*/ 65716 h 4340754"/>
              <a:gd name="connsiteX2" fmla="*/ 466928 w 5589076"/>
              <a:gd name="connsiteY2" fmla="*/ 2688335 h 4340754"/>
              <a:gd name="connsiteX3" fmla="*/ 2908677 w 5589076"/>
              <a:gd name="connsiteY3" fmla="*/ 4336265 h 4340754"/>
              <a:gd name="connsiteX4" fmla="*/ 5320282 w 5589076"/>
              <a:gd name="connsiteY4" fmla="*/ 2206015 h 4340754"/>
              <a:gd name="connsiteX5" fmla="*/ 5199702 w 5589076"/>
              <a:gd name="connsiteY5" fmla="*/ 146102 h 4340754"/>
              <a:gd name="connsiteX6" fmla="*/ 2376115 w 5589076"/>
              <a:gd name="connsiteY6" fmla="*/ 738955 h 4340754"/>
              <a:gd name="connsiteX0" fmla="*/ 2376115 w 5589076"/>
              <a:gd name="connsiteY0" fmla="*/ 761104 h 4362903"/>
              <a:gd name="connsiteX1" fmla="*/ 165477 w 5589076"/>
              <a:gd name="connsiteY1" fmla="*/ 87865 h 4362903"/>
              <a:gd name="connsiteX2" fmla="*/ 466928 w 5589076"/>
              <a:gd name="connsiteY2" fmla="*/ 2710484 h 4362903"/>
              <a:gd name="connsiteX3" fmla="*/ 2908677 w 5589076"/>
              <a:gd name="connsiteY3" fmla="*/ 4358414 h 4362903"/>
              <a:gd name="connsiteX4" fmla="*/ 5320282 w 5589076"/>
              <a:gd name="connsiteY4" fmla="*/ 2228164 h 4362903"/>
              <a:gd name="connsiteX5" fmla="*/ 5199702 w 5589076"/>
              <a:gd name="connsiteY5" fmla="*/ 168251 h 4362903"/>
              <a:gd name="connsiteX6" fmla="*/ 2376115 w 5589076"/>
              <a:gd name="connsiteY6" fmla="*/ 761104 h 4362903"/>
              <a:gd name="connsiteX0" fmla="*/ 2376115 w 5401783"/>
              <a:gd name="connsiteY0" fmla="*/ 781503 h 4383302"/>
              <a:gd name="connsiteX1" fmla="*/ 165477 w 5401783"/>
              <a:gd name="connsiteY1" fmla="*/ 108264 h 4383302"/>
              <a:gd name="connsiteX2" fmla="*/ 466928 w 5401783"/>
              <a:gd name="connsiteY2" fmla="*/ 2730883 h 4383302"/>
              <a:gd name="connsiteX3" fmla="*/ 2908677 w 5401783"/>
              <a:gd name="connsiteY3" fmla="*/ 4378813 h 4383302"/>
              <a:gd name="connsiteX4" fmla="*/ 5320282 w 5401783"/>
              <a:gd name="connsiteY4" fmla="*/ 2248563 h 4383302"/>
              <a:gd name="connsiteX5" fmla="*/ 4154673 w 5401783"/>
              <a:gd name="connsiteY5" fmla="*/ 158505 h 4383302"/>
              <a:gd name="connsiteX6" fmla="*/ 2376115 w 5401783"/>
              <a:gd name="connsiteY6" fmla="*/ 781503 h 4383302"/>
              <a:gd name="connsiteX0" fmla="*/ 2311374 w 5397898"/>
              <a:gd name="connsiteY0" fmla="*/ 680769 h 4463438"/>
              <a:gd name="connsiteX1" fmla="*/ 161026 w 5397898"/>
              <a:gd name="connsiteY1" fmla="*/ 188400 h 4463438"/>
              <a:gd name="connsiteX2" fmla="*/ 462477 w 5397898"/>
              <a:gd name="connsiteY2" fmla="*/ 2811019 h 4463438"/>
              <a:gd name="connsiteX3" fmla="*/ 2904226 w 5397898"/>
              <a:gd name="connsiteY3" fmla="*/ 4458949 h 4463438"/>
              <a:gd name="connsiteX4" fmla="*/ 5315831 w 5397898"/>
              <a:gd name="connsiteY4" fmla="*/ 2328699 h 4463438"/>
              <a:gd name="connsiteX5" fmla="*/ 4150222 w 5397898"/>
              <a:gd name="connsiteY5" fmla="*/ 238641 h 4463438"/>
              <a:gd name="connsiteX6" fmla="*/ 2311374 w 5397898"/>
              <a:gd name="connsiteY6" fmla="*/ 680769 h 4463438"/>
              <a:gd name="connsiteX0" fmla="*/ 2311374 w 5397898"/>
              <a:gd name="connsiteY0" fmla="*/ 722896 h 4505565"/>
              <a:gd name="connsiteX1" fmla="*/ 161026 w 5397898"/>
              <a:gd name="connsiteY1" fmla="*/ 230527 h 4505565"/>
              <a:gd name="connsiteX2" fmla="*/ 462477 w 5397898"/>
              <a:gd name="connsiteY2" fmla="*/ 2853146 h 4505565"/>
              <a:gd name="connsiteX3" fmla="*/ 2904226 w 5397898"/>
              <a:gd name="connsiteY3" fmla="*/ 4501076 h 4505565"/>
              <a:gd name="connsiteX4" fmla="*/ 5315831 w 5397898"/>
              <a:gd name="connsiteY4" fmla="*/ 2370826 h 4505565"/>
              <a:gd name="connsiteX5" fmla="*/ 4150222 w 5397898"/>
              <a:gd name="connsiteY5" fmla="*/ 280768 h 4505565"/>
              <a:gd name="connsiteX6" fmla="*/ 2311374 w 5397898"/>
              <a:gd name="connsiteY6" fmla="*/ 722896 h 4505565"/>
              <a:gd name="connsiteX0" fmla="*/ 2311374 w 5399746"/>
              <a:gd name="connsiteY0" fmla="*/ 733622 h 4516291"/>
              <a:gd name="connsiteX1" fmla="*/ 161026 w 5399746"/>
              <a:gd name="connsiteY1" fmla="*/ 241253 h 4516291"/>
              <a:gd name="connsiteX2" fmla="*/ 462477 w 5399746"/>
              <a:gd name="connsiteY2" fmla="*/ 2863872 h 4516291"/>
              <a:gd name="connsiteX3" fmla="*/ 2904226 w 5399746"/>
              <a:gd name="connsiteY3" fmla="*/ 4511802 h 4516291"/>
              <a:gd name="connsiteX4" fmla="*/ 5315831 w 5399746"/>
              <a:gd name="connsiteY4" fmla="*/ 2381552 h 4516291"/>
              <a:gd name="connsiteX5" fmla="*/ 4180367 w 5399746"/>
              <a:gd name="connsiteY5" fmla="*/ 271397 h 4516291"/>
              <a:gd name="connsiteX6" fmla="*/ 2311374 w 5399746"/>
              <a:gd name="connsiteY6" fmla="*/ 733622 h 4516291"/>
              <a:gd name="connsiteX0" fmla="*/ 2311374 w 5315831"/>
              <a:gd name="connsiteY0" fmla="*/ 615437 h 4398106"/>
              <a:gd name="connsiteX1" fmla="*/ 161026 w 5315831"/>
              <a:gd name="connsiteY1" fmla="*/ 123068 h 4398106"/>
              <a:gd name="connsiteX2" fmla="*/ 462477 w 5315831"/>
              <a:gd name="connsiteY2" fmla="*/ 2745687 h 4398106"/>
              <a:gd name="connsiteX3" fmla="*/ 2904226 w 5315831"/>
              <a:gd name="connsiteY3" fmla="*/ 4393617 h 4398106"/>
              <a:gd name="connsiteX4" fmla="*/ 5315831 w 5315831"/>
              <a:gd name="connsiteY4" fmla="*/ 2263367 h 4398106"/>
              <a:gd name="connsiteX5" fmla="*/ 2311374 w 5315831"/>
              <a:gd name="connsiteY5" fmla="*/ 615437 h 4398106"/>
              <a:gd name="connsiteX0" fmla="*/ 2311374 w 4552156"/>
              <a:gd name="connsiteY0" fmla="*/ 615437 h 4412201"/>
              <a:gd name="connsiteX1" fmla="*/ 161026 w 4552156"/>
              <a:gd name="connsiteY1" fmla="*/ 123068 h 4412201"/>
              <a:gd name="connsiteX2" fmla="*/ 462477 w 4552156"/>
              <a:gd name="connsiteY2" fmla="*/ 2745687 h 4412201"/>
              <a:gd name="connsiteX3" fmla="*/ 2904226 w 4552156"/>
              <a:gd name="connsiteY3" fmla="*/ 4393617 h 4412201"/>
              <a:gd name="connsiteX4" fmla="*/ 4552156 w 4552156"/>
              <a:gd name="connsiteY4" fmla="*/ 1690611 h 4412201"/>
              <a:gd name="connsiteX5" fmla="*/ 2311374 w 4552156"/>
              <a:gd name="connsiteY5" fmla="*/ 615437 h 4412201"/>
              <a:gd name="connsiteX0" fmla="*/ 2311374 w 4552229"/>
              <a:gd name="connsiteY0" fmla="*/ 615437 h 4412201"/>
              <a:gd name="connsiteX1" fmla="*/ 161026 w 4552229"/>
              <a:gd name="connsiteY1" fmla="*/ 123068 h 4412201"/>
              <a:gd name="connsiteX2" fmla="*/ 462477 w 4552229"/>
              <a:gd name="connsiteY2" fmla="*/ 2745687 h 4412201"/>
              <a:gd name="connsiteX3" fmla="*/ 2904226 w 4552229"/>
              <a:gd name="connsiteY3" fmla="*/ 4393617 h 4412201"/>
              <a:gd name="connsiteX4" fmla="*/ 4552156 w 4552229"/>
              <a:gd name="connsiteY4" fmla="*/ 1690611 h 4412201"/>
              <a:gd name="connsiteX5" fmla="*/ 2311374 w 4552229"/>
              <a:gd name="connsiteY5" fmla="*/ 615437 h 4412201"/>
              <a:gd name="connsiteX0" fmla="*/ 2311374 w 4552225"/>
              <a:gd name="connsiteY0" fmla="*/ 754389 h 4551153"/>
              <a:gd name="connsiteX1" fmla="*/ 161026 w 4552225"/>
              <a:gd name="connsiteY1" fmla="*/ 262020 h 4551153"/>
              <a:gd name="connsiteX2" fmla="*/ 462477 w 4552225"/>
              <a:gd name="connsiteY2" fmla="*/ 2884639 h 4551153"/>
              <a:gd name="connsiteX3" fmla="*/ 2904226 w 4552225"/>
              <a:gd name="connsiteY3" fmla="*/ 4532569 h 4551153"/>
              <a:gd name="connsiteX4" fmla="*/ 4552156 w 4552225"/>
              <a:gd name="connsiteY4" fmla="*/ 1829563 h 4551153"/>
              <a:gd name="connsiteX5" fmla="*/ 2311374 w 4552225"/>
              <a:gd name="connsiteY5" fmla="*/ 754389 h 4551153"/>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431651"/>
              <a:gd name="connsiteY0" fmla="*/ 689677 h 4480909"/>
              <a:gd name="connsiteX1" fmla="*/ 161026 w 4431651"/>
              <a:gd name="connsiteY1" fmla="*/ 197308 h 4480909"/>
              <a:gd name="connsiteX2" fmla="*/ 462477 w 4431651"/>
              <a:gd name="connsiteY2" fmla="*/ 2819927 h 4480909"/>
              <a:gd name="connsiteX3" fmla="*/ 2904226 w 4431651"/>
              <a:gd name="connsiteY3" fmla="*/ 4467857 h 4480909"/>
              <a:gd name="connsiteX4" fmla="*/ 4431576 w 4431651"/>
              <a:gd name="connsiteY4" fmla="*/ 1955769 h 4480909"/>
              <a:gd name="connsiteX5" fmla="*/ 2311374 w 4431651"/>
              <a:gd name="connsiteY5" fmla="*/ 689677 h 4480909"/>
              <a:gd name="connsiteX0" fmla="*/ 2311374 w 4532130"/>
              <a:gd name="connsiteY0" fmla="*/ 799290 h 4599910"/>
              <a:gd name="connsiteX1" fmla="*/ 161026 w 4532130"/>
              <a:gd name="connsiteY1" fmla="*/ 306921 h 4599910"/>
              <a:gd name="connsiteX2" fmla="*/ 462477 w 4532130"/>
              <a:gd name="connsiteY2" fmla="*/ 2929540 h 4599910"/>
              <a:gd name="connsiteX3" fmla="*/ 2904226 w 4532130"/>
              <a:gd name="connsiteY3" fmla="*/ 4577470 h 4599910"/>
              <a:gd name="connsiteX4" fmla="*/ 4532060 w 4532130"/>
              <a:gd name="connsiteY4" fmla="*/ 1753883 h 4599910"/>
              <a:gd name="connsiteX5" fmla="*/ 2311374 w 4532130"/>
              <a:gd name="connsiteY5" fmla="*/ 799290 h 4599910"/>
              <a:gd name="connsiteX0" fmla="*/ 2311374 w 4533917"/>
              <a:gd name="connsiteY0" fmla="*/ 759589 h 4560209"/>
              <a:gd name="connsiteX1" fmla="*/ 161026 w 4533917"/>
              <a:gd name="connsiteY1" fmla="*/ 267220 h 4560209"/>
              <a:gd name="connsiteX2" fmla="*/ 462477 w 4533917"/>
              <a:gd name="connsiteY2" fmla="*/ 2889839 h 4560209"/>
              <a:gd name="connsiteX3" fmla="*/ 2904226 w 4533917"/>
              <a:gd name="connsiteY3" fmla="*/ 4537769 h 4560209"/>
              <a:gd name="connsiteX4" fmla="*/ 4532060 w 4533917"/>
              <a:gd name="connsiteY4" fmla="*/ 1714182 h 4560209"/>
              <a:gd name="connsiteX5" fmla="*/ 2311374 w 4533917"/>
              <a:gd name="connsiteY5" fmla="*/ 759589 h 4560209"/>
              <a:gd name="connsiteX0" fmla="*/ 2311374 w 4537823"/>
              <a:gd name="connsiteY0" fmla="*/ 735962 h 4536582"/>
              <a:gd name="connsiteX1" fmla="*/ 161026 w 4537823"/>
              <a:gd name="connsiteY1" fmla="*/ 243593 h 4536582"/>
              <a:gd name="connsiteX2" fmla="*/ 462477 w 4537823"/>
              <a:gd name="connsiteY2" fmla="*/ 2866212 h 4536582"/>
              <a:gd name="connsiteX3" fmla="*/ 2904226 w 4537823"/>
              <a:gd name="connsiteY3" fmla="*/ 4514142 h 4536582"/>
              <a:gd name="connsiteX4" fmla="*/ 4532060 w 4537823"/>
              <a:gd name="connsiteY4" fmla="*/ 1690555 h 4536582"/>
              <a:gd name="connsiteX5" fmla="*/ 2311374 w 4537823"/>
              <a:gd name="connsiteY5" fmla="*/ 735962 h 4536582"/>
              <a:gd name="connsiteX0" fmla="*/ 1986928 w 4213377"/>
              <a:gd name="connsiteY0" fmla="*/ 735962 h 4535297"/>
              <a:gd name="connsiteX1" fmla="*/ 484280 w 4213377"/>
              <a:gd name="connsiteY1" fmla="*/ 731273 h 4535297"/>
              <a:gd name="connsiteX2" fmla="*/ 138031 w 4213377"/>
              <a:gd name="connsiteY2" fmla="*/ 2866212 h 4535297"/>
              <a:gd name="connsiteX3" fmla="*/ 2579780 w 4213377"/>
              <a:gd name="connsiteY3" fmla="*/ 4514142 h 4535297"/>
              <a:gd name="connsiteX4" fmla="*/ 4207614 w 4213377"/>
              <a:gd name="connsiteY4" fmla="*/ 1690555 h 4535297"/>
              <a:gd name="connsiteX5" fmla="*/ 1986928 w 4213377"/>
              <a:gd name="connsiteY5" fmla="*/ 735962 h 4535297"/>
              <a:gd name="connsiteX0" fmla="*/ 1854345 w 4080794"/>
              <a:gd name="connsiteY0" fmla="*/ 735962 h 4535297"/>
              <a:gd name="connsiteX1" fmla="*/ 5448 w 4080794"/>
              <a:gd name="connsiteY1" fmla="*/ 2866212 h 4535297"/>
              <a:gd name="connsiteX2" fmla="*/ 2447197 w 4080794"/>
              <a:gd name="connsiteY2" fmla="*/ 4514142 h 4535297"/>
              <a:gd name="connsiteX3" fmla="*/ 4075031 w 4080794"/>
              <a:gd name="connsiteY3" fmla="*/ 1690555 h 4535297"/>
              <a:gd name="connsiteX4" fmla="*/ 1854345 w 4080794"/>
              <a:gd name="connsiteY4" fmla="*/ 735962 h 4535297"/>
              <a:gd name="connsiteX0" fmla="*/ 2013788 w 4240237"/>
              <a:gd name="connsiteY0" fmla="*/ 735962 h 4514940"/>
              <a:gd name="connsiteX1" fmla="*/ 4871 w 4240237"/>
              <a:gd name="connsiteY1" fmla="*/ 1967052 h 4514940"/>
              <a:gd name="connsiteX2" fmla="*/ 2606640 w 4240237"/>
              <a:gd name="connsiteY2" fmla="*/ 4514142 h 4514940"/>
              <a:gd name="connsiteX3" fmla="*/ 4234474 w 4240237"/>
              <a:gd name="connsiteY3" fmla="*/ 1690555 h 4514940"/>
              <a:gd name="connsiteX4" fmla="*/ 2013788 w 4240237"/>
              <a:gd name="connsiteY4" fmla="*/ 735962 h 4514940"/>
              <a:gd name="connsiteX0" fmla="*/ 2056146 w 4282595"/>
              <a:gd name="connsiteY0" fmla="*/ 735962 h 4514940"/>
              <a:gd name="connsiteX1" fmla="*/ 47229 w 4282595"/>
              <a:gd name="connsiteY1" fmla="*/ 1967052 h 4514940"/>
              <a:gd name="connsiteX2" fmla="*/ 2648998 w 4282595"/>
              <a:gd name="connsiteY2" fmla="*/ 4514142 h 4514940"/>
              <a:gd name="connsiteX3" fmla="*/ 4276832 w 4282595"/>
              <a:gd name="connsiteY3" fmla="*/ 1690555 h 4514940"/>
              <a:gd name="connsiteX4" fmla="*/ 2056146 w 4282595"/>
              <a:gd name="connsiteY4" fmla="*/ 735962 h 4514940"/>
              <a:gd name="connsiteX0" fmla="*/ 2080444 w 4306893"/>
              <a:gd name="connsiteY0" fmla="*/ 735962 h 4514940"/>
              <a:gd name="connsiteX1" fmla="*/ 71527 w 4306893"/>
              <a:gd name="connsiteY1" fmla="*/ 1967052 h 4514940"/>
              <a:gd name="connsiteX2" fmla="*/ 2673296 w 4306893"/>
              <a:gd name="connsiteY2" fmla="*/ 4514142 h 4514940"/>
              <a:gd name="connsiteX3" fmla="*/ 4301130 w 4306893"/>
              <a:gd name="connsiteY3" fmla="*/ 1690555 h 4514940"/>
              <a:gd name="connsiteX4" fmla="*/ 2080444 w 4306893"/>
              <a:gd name="connsiteY4" fmla="*/ 735962 h 4514940"/>
              <a:gd name="connsiteX0" fmla="*/ 2099821 w 4326270"/>
              <a:gd name="connsiteY0" fmla="*/ 735962 h 4515062"/>
              <a:gd name="connsiteX1" fmla="*/ 90904 w 4326270"/>
              <a:gd name="connsiteY1" fmla="*/ 1967052 h 4515062"/>
              <a:gd name="connsiteX2" fmla="*/ 2692673 w 4326270"/>
              <a:gd name="connsiteY2" fmla="*/ 4514142 h 4515062"/>
              <a:gd name="connsiteX3" fmla="*/ 4320507 w 4326270"/>
              <a:gd name="connsiteY3" fmla="*/ 1690555 h 4515062"/>
              <a:gd name="connsiteX4" fmla="*/ 2099821 w 4326270"/>
              <a:gd name="connsiteY4" fmla="*/ 735962 h 4515062"/>
              <a:gd name="connsiteX0" fmla="*/ 2016541 w 4242990"/>
              <a:gd name="connsiteY0" fmla="*/ 735962 h 4514875"/>
              <a:gd name="connsiteX1" fmla="*/ 7624 w 4242990"/>
              <a:gd name="connsiteY1" fmla="*/ 1967052 h 4514875"/>
              <a:gd name="connsiteX2" fmla="*/ 2609393 w 4242990"/>
              <a:gd name="connsiteY2" fmla="*/ 4514142 h 4514875"/>
              <a:gd name="connsiteX3" fmla="*/ 4237227 w 4242990"/>
              <a:gd name="connsiteY3" fmla="*/ 1690555 h 4514875"/>
              <a:gd name="connsiteX4" fmla="*/ 2016541 w 4242990"/>
              <a:gd name="connsiteY4" fmla="*/ 735962 h 4514875"/>
              <a:gd name="connsiteX0" fmla="*/ 1873360 w 4099809"/>
              <a:gd name="connsiteY0" fmla="*/ 735962 h 4516878"/>
              <a:gd name="connsiteX1" fmla="*/ 9223 w 4099809"/>
              <a:gd name="connsiteY1" fmla="*/ 2203272 h 4516878"/>
              <a:gd name="connsiteX2" fmla="*/ 2466212 w 4099809"/>
              <a:gd name="connsiteY2" fmla="*/ 4514142 h 4516878"/>
              <a:gd name="connsiteX3" fmla="*/ 4094046 w 4099809"/>
              <a:gd name="connsiteY3" fmla="*/ 1690555 h 4516878"/>
              <a:gd name="connsiteX4" fmla="*/ 1873360 w 4099809"/>
              <a:gd name="connsiteY4" fmla="*/ 735962 h 4516878"/>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7874"/>
              <a:gd name="connsiteX1" fmla="*/ 103315 w 4193901"/>
              <a:gd name="connsiteY1" fmla="*/ 2203272 h 4517874"/>
              <a:gd name="connsiteX2" fmla="*/ 2560304 w 4193901"/>
              <a:gd name="connsiteY2" fmla="*/ 4514142 h 4517874"/>
              <a:gd name="connsiteX3" fmla="*/ 4188138 w 4193901"/>
              <a:gd name="connsiteY3" fmla="*/ 1690555 h 4517874"/>
              <a:gd name="connsiteX4" fmla="*/ 1967452 w 4193901"/>
              <a:gd name="connsiteY4" fmla="*/ 735962 h 4517874"/>
              <a:gd name="connsiteX0" fmla="*/ 1967452 w 4193901"/>
              <a:gd name="connsiteY0" fmla="*/ 735962 h 4514142"/>
              <a:gd name="connsiteX1" fmla="*/ 103315 w 4193901"/>
              <a:gd name="connsiteY1" fmla="*/ 2203272 h 4514142"/>
              <a:gd name="connsiteX2" fmla="*/ 2560304 w 4193901"/>
              <a:gd name="connsiteY2" fmla="*/ 4514142 h 4514142"/>
              <a:gd name="connsiteX3" fmla="*/ 4188138 w 4193901"/>
              <a:gd name="connsiteY3" fmla="*/ 1690555 h 4514142"/>
              <a:gd name="connsiteX4" fmla="*/ 1967452 w 4193901"/>
              <a:gd name="connsiteY4" fmla="*/ 735962 h 4514142"/>
              <a:gd name="connsiteX0" fmla="*/ 1869433 w 4092693"/>
              <a:gd name="connsiteY0" fmla="*/ 441183 h 3800263"/>
              <a:gd name="connsiteX1" fmla="*/ 5296 w 4092693"/>
              <a:gd name="connsiteY1" fmla="*/ 1908493 h 3800263"/>
              <a:gd name="connsiteX2" fmla="*/ 2264165 w 4092693"/>
              <a:gd name="connsiteY2" fmla="*/ 3800263 h 3800263"/>
              <a:gd name="connsiteX3" fmla="*/ 4090119 w 4092693"/>
              <a:gd name="connsiteY3" fmla="*/ 1395776 h 3800263"/>
              <a:gd name="connsiteX4" fmla="*/ 1869433 w 4092693"/>
              <a:gd name="connsiteY4" fmla="*/ 441183 h 3800263"/>
              <a:gd name="connsiteX0" fmla="*/ 1869433 w 4092590"/>
              <a:gd name="connsiteY0" fmla="*/ 441183 h 3800263"/>
              <a:gd name="connsiteX1" fmla="*/ 5296 w 4092590"/>
              <a:gd name="connsiteY1" fmla="*/ 1908493 h 3800263"/>
              <a:gd name="connsiteX2" fmla="*/ 2264165 w 4092590"/>
              <a:gd name="connsiteY2" fmla="*/ 3800263 h 3800263"/>
              <a:gd name="connsiteX3" fmla="*/ 4090119 w 4092590"/>
              <a:gd name="connsiteY3" fmla="*/ 1395776 h 3800263"/>
              <a:gd name="connsiteX4" fmla="*/ 1869433 w 4092590"/>
              <a:gd name="connsiteY4" fmla="*/ 441183 h 3800263"/>
              <a:gd name="connsiteX0" fmla="*/ 1869616 w 4092880"/>
              <a:gd name="connsiteY0" fmla="*/ 437349 h 3644029"/>
              <a:gd name="connsiteX1" fmla="*/ 5479 w 4092880"/>
              <a:gd name="connsiteY1" fmla="*/ 1904659 h 3644029"/>
              <a:gd name="connsiteX2" fmla="*/ 2271968 w 4092880"/>
              <a:gd name="connsiteY2" fmla="*/ 3644029 h 3644029"/>
              <a:gd name="connsiteX3" fmla="*/ 4090302 w 4092880"/>
              <a:gd name="connsiteY3" fmla="*/ 1391942 h 3644029"/>
              <a:gd name="connsiteX4" fmla="*/ 1869616 w 4092880"/>
              <a:gd name="connsiteY4" fmla="*/ 437349 h 3644029"/>
              <a:gd name="connsiteX0" fmla="*/ 1944006 w 4167270"/>
              <a:gd name="connsiteY0" fmla="*/ 437349 h 3644029"/>
              <a:gd name="connsiteX1" fmla="*/ 79869 w 4167270"/>
              <a:gd name="connsiteY1" fmla="*/ 1904659 h 3644029"/>
              <a:gd name="connsiteX2" fmla="*/ 2346358 w 4167270"/>
              <a:gd name="connsiteY2" fmla="*/ 3644029 h 3644029"/>
              <a:gd name="connsiteX3" fmla="*/ 4164692 w 4167270"/>
              <a:gd name="connsiteY3" fmla="*/ 1391942 h 3644029"/>
              <a:gd name="connsiteX4" fmla="*/ 1944006 w 4167270"/>
              <a:gd name="connsiteY4" fmla="*/ 437349 h 3644029"/>
              <a:gd name="connsiteX0" fmla="*/ 1936502 w 4159766"/>
              <a:gd name="connsiteY0" fmla="*/ 437349 h 3644029"/>
              <a:gd name="connsiteX1" fmla="*/ 72365 w 4159766"/>
              <a:gd name="connsiteY1" fmla="*/ 1904659 h 3644029"/>
              <a:gd name="connsiteX2" fmla="*/ 2338854 w 4159766"/>
              <a:gd name="connsiteY2" fmla="*/ 3644029 h 3644029"/>
              <a:gd name="connsiteX3" fmla="*/ 4157188 w 4159766"/>
              <a:gd name="connsiteY3" fmla="*/ 1391942 h 3644029"/>
              <a:gd name="connsiteX4" fmla="*/ 1936502 w 4159766"/>
              <a:gd name="connsiteY4" fmla="*/ 437349 h 3644029"/>
              <a:gd name="connsiteX0" fmla="*/ 1956839 w 4180103"/>
              <a:gd name="connsiteY0" fmla="*/ 437349 h 3644029"/>
              <a:gd name="connsiteX1" fmla="*/ 92702 w 4180103"/>
              <a:gd name="connsiteY1" fmla="*/ 1904659 h 3644029"/>
              <a:gd name="connsiteX2" fmla="*/ 2359191 w 4180103"/>
              <a:gd name="connsiteY2" fmla="*/ 3644029 h 3644029"/>
              <a:gd name="connsiteX3" fmla="*/ 4177525 w 4180103"/>
              <a:gd name="connsiteY3" fmla="*/ 1391942 h 3644029"/>
              <a:gd name="connsiteX4" fmla="*/ 1956839 w 4180103"/>
              <a:gd name="connsiteY4" fmla="*/ 437349 h 3644029"/>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884372 w 4092212"/>
              <a:gd name="connsiteY0" fmla="*/ 435187 h 3657107"/>
              <a:gd name="connsiteX1" fmla="*/ 4995 w 4092212"/>
              <a:gd name="connsiteY1" fmla="*/ 1917737 h 3657107"/>
              <a:gd name="connsiteX2" fmla="*/ 2271484 w 4092212"/>
              <a:gd name="connsiteY2" fmla="*/ 3657107 h 3657107"/>
              <a:gd name="connsiteX3" fmla="*/ 4089818 w 4092212"/>
              <a:gd name="connsiteY3" fmla="*/ 1405020 h 3657107"/>
              <a:gd name="connsiteX4" fmla="*/ 1884372 w 4092212"/>
              <a:gd name="connsiteY4" fmla="*/ 435187 h 3657107"/>
              <a:gd name="connsiteX0" fmla="*/ 1980592 w 4188432"/>
              <a:gd name="connsiteY0" fmla="*/ 435187 h 3657107"/>
              <a:gd name="connsiteX1" fmla="*/ 101215 w 4188432"/>
              <a:gd name="connsiteY1" fmla="*/ 1917737 h 3657107"/>
              <a:gd name="connsiteX2" fmla="*/ 2367704 w 4188432"/>
              <a:gd name="connsiteY2" fmla="*/ 3657107 h 3657107"/>
              <a:gd name="connsiteX3" fmla="*/ 4186038 w 4188432"/>
              <a:gd name="connsiteY3" fmla="*/ 1405020 h 3657107"/>
              <a:gd name="connsiteX4" fmla="*/ 1980592 w 4188432"/>
              <a:gd name="connsiteY4" fmla="*/ 435187 h 365710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17900"/>
              <a:gd name="connsiteY0" fmla="*/ 718307 h 3940227"/>
              <a:gd name="connsiteX1" fmla="*/ 101215 w 4217900"/>
              <a:gd name="connsiteY1" fmla="*/ 2200857 h 3940227"/>
              <a:gd name="connsiteX2" fmla="*/ 2367704 w 4217900"/>
              <a:gd name="connsiteY2" fmla="*/ 3940227 h 3940227"/>
              <a:gd name="connsiteX3" fmla="*/ 4186038 w 4217900"/>
              <a:gd name="connsiteY3" fmla="*/ 1688140 h 3940227"/>
              <a:gd name="connsiteX4" fmla="*/ 1980592 w 4217900"/>
              <a:gd name="connsiteY4" fmla="*/ 718307 h 3940227"/>
              <a:gd name="connsiteX0" fmla="*/ 1980592 w 4232893"/>
              <a:gd name="connsiteY0" fmla="*/ 702761 h 3924681"/>
              <a:gd name="connsiteX1" fmla="*/ 101215 w 4232893"/>
              <a:gd name="connsiteY1" fmla="*/ 2185311 h 3924681"/>
              <a:gd name="connsiteX2" fmla="*/ 2367704 w 4232893"/>
              <a:gd name="connsiteY2" fmla="*/ 3924681 h 3924681"/>
              <a:gd name="connsiteX3" fmla="*/ 4201278 w 4232893"/>
              <a:gd name="connsiteY3" fmla="*/ 1718314 h 3924681"/>
              <a:gd name="connsiteX4" fmla="*/ 1980592 w 4232893"/>
              <a:gd name="connsiteY4" fmla="*/ 702761 h 3924681"/>
              <a:gd name="connsiteX0" fmla="*/ 1866302 w 4118603"/>
              <a:gd name="connsiteY0" fmla="*/ 702761 h 3924681"/>
              <a:gd name="connsiteX1" fmla="*/ 111117 w 4118603"/>
              <a:gd name="connsiteY1" fmla="*/ 2123215 h 3924681"/>
              <a:gd name="connsiteX2" fmla="*/ 2253414 w 4118603"/>
              <a:gd name="connsiteY2" fmla="*/ 3924681 h 3924681"/>
              <a:gd name="connsiteX3" fmla="*/ 4086988 w 4118603"/>
              <a:gd name="connsiteY3" fmla="*/ 1718314 h 3924681"/>
              <a:gd name="connsiteX4" fmla="*/ 1866302 w 4118603"/>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53305"/>
              <a:gd name="connsiteY0" fmla="*/ 702761 h 3924681"/>
              <a:gd name="connsiteX1" fmla="*/ 145819 w 4153305"/>
              <a:gd name="connsiteY1" fmla="*/ 2123215 h 3924681"/>
              <a:gd name="connsiteX2" fmla="*/ 2288116 w 4153305"/>
              <a:gd name="connsiteY2" fmla="*/ 3924681 h 3924681"/>
              <a:gd name="connsiteX3" fmla="*/ 4121690 w 4153305"/>
              <a:gd name="connsiteY3" fmla="*/ 1718314 h 3924681"/>
              <a:gd name="connsiteX4" fmla="*/ 1901004 w 4153305"/>
              <a:gd name="connsiteY4" fmla="*/ 702761 h 3924681"/>
              <a:gd name="connsiteX0" fmla="*/ 1901004 w 4145571"/>
              <a:gd name="connsiteY0" fmla="*/ 687203 h 3909123"/>
              <a:gd name="connsiteX1" fmla="*/ 145819 w 4145571"/>
              <a:gd name="connsiteY1" fmla="*/ 2107657 h 3909123"/>
              <a:gd name="connsiteX2" fmla="*/ 2288116 w 4145571"/>
              <a:gd name="connsiteY2" fmla="*/ 3909123 h 3909123"/>
              <a:gd name="connsiteX3" fmla="*/ 4113829 w 4145571"/>
              <a:gd name="connsiteY3" fmla="*/ 1749918 h 3909123"/>
              <a:gd name="connsiteX4" fmla="*/ 1901004 w 4145571"/>
              <a:gd name="connsiteY4" fmla="*/ 687203 h 3909123"/>
              <a:gd name="connsiteX0" fmla="*/ 1857336 w 4101903"/>
              <a:gd name="connsiteY0" fmla="*/ 687203 h 3909123"/>
              <a:gd name="connsiteX1" fmla="*/ 102151 w 4101903"/>
              <a:gd name="connsiteY1" fmla="*/ 2107657 h 3909123"/>
              <a:gd name="connsiteX2" fmla="*/ 2244448 w 4101903"/>
              <a:gd name="connsiteY2" fmla="*/ 3909123 h 3909123"/>
              <a:gd name="connsiteX3" fmla="*/ 4070161 w 4101903"/>
              <a:gd name="connsiteY3" fmla="*/ 1749918 h 3909123"/>
              <a:gd name="connsiteX4" fmla="*/ 1857336 w 4101903"/>
              <a:gd name="connsiteY4" fmla="*/ 687203 h 3909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903" h="3909123">
                <a:moveTo>
                  <a:pt x="1857336" y="687203"/>
                </a:moveTo>
                <a:cubicBezTo>
                  <a:pt x="470412" y="-61734"/>
                  <a:pt x="-288129" y="1302027"/>
                  <a:pt x="102151" y="2107657"/>
                </a:cubicBezTo>
                <a:cubicBezTo>
                  <a:pt x="492431" y="2913287"/>
                  <a:pt x="1258844" y="3384976"/>
                  <a:pt x="2244448" y="3909123"/>
                </a:cubicBezTo>
                <a:cubicBezTo>
                  <a:pt x="2871912" y="3503630"/>
                  <a:pt x="3697893" y="2964102"/>
                  <a:pt x="4070161" y="1749918"/>
                </a:cubicBezTo>
                <a:cubicBezTo>
                  <a:pt x="4356162" y="-112949"/>
                  <a:pt x="2636084" y="-523624"/>
                  <a:pt x="1857336" y="687203"/>
                </a:cubicBezTo>
                <a:close/>
              </a:path>
            </a:pathLst>
          </a:custGeom>
          <a:solidFill>
            <a:schemeClr val="accent2"/>
          </a:solidFill>
          <a:ln w="12700" cap="flat" cmpd="sng" algn="ctr">
            <a:noFill/>
            <a:prstDash val="solid"/>
            <a:miter lim="800000"/>
          </a:ln>
          <a:effectLst>
            <a:innerShdw blurRad="76200" dist="48260" dir="13499985">
              <a:schemeClr val="accent2">
                <a:lumMod val="5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86868" tIns="43434" rIns="86868" bIns="43434" rtlCol="0" anchor="ctr"/>
          <a:lstStyle/>
          <a:p>
            <a:pPr algn="ctr"/>
            <a:endParaRPr lang="zh-CN" altLang="en-US" sz="1710" dirty="0"/>
          </a:p>
        </p:txBody>
      </p:sp>
    </p:spTree>
    <p:extLst>
      <p:ext uri="{BB962C8B-B14F-4D97-AF65-F5344CB8AC3E}">
        <p14:creationId xmlns:p14="http://schemas.microsoft.com/office/powerpoint/2010/main" val="3862487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3B7DDB8-D507-7FB1-3B8C-91965CAF535E}"/>
              </a:ext>
            </a:extLst>
          </p:cNvPr>
          <p:cNvSpPr txBox="1"/>
          <p:nvPr/>
        </p:nvSpPr>
        <p:spPr>
          <a:xfrm>
            <a:off x="5216813" y="3108857"/>
            <a:ext cx="5162776" cy="1446550"/>
          </a:xfrm>
          <a:prstGeom prst="rect">
            <a:avLst/>
          </a:prstGeom>
          <a:noFill/>
        </p:spPr>
        <p:txBody>
          <a:bodyPr wrap="square">
            <a:noAutofit/>
          </a:bodyPr>
          <a:lstStyle/>
          <a:p>
            <a:pPr algn="dist"/>
            <a:r>
              <a:rPr lang="zh-CN" altLang="en-US" sz="8800" dirty="0">
                <a:gradFill>
                  <a:gsLst>
                    <a:gs pos="100000">
                      <a:schemeClr val="bg1"/>
                    </a:gs>
                    <a:gs pos="0">
                      <a:schemeClr val="accent3"/>
                    </a:gs>
                  </a:gsLst>
                  <a:lin ang="2700000" scaled="1"/>
                </a:gradFill>
                <a:effectLst>
                  <a:outerShdw blurRad="139700" dist="63500" dir="2700000" algn="tl" rotWithShape="0">
                    <a:schemeClr val="accent2">
                      <a:alpha val="22000"/>
                    </a:schemeClr>
                  </a:outerShdw>
                </a:effectLst>
                <a:latin typeface="+mj-ea"/>
                <a:ea typeface="+mj-ea"/>
              </a:rPr>
              <a:t>民间习俗</a:t>
            </a:r>
            <a:endParaRPr lang="en-US" altLang="zh-CN" sz="8800" dirty="0">
              <a:gradFill>
                <a:gsLst>
                  <a:gs pos="100000">
                    <a:schemeClr val="bg1"/>
                  </a:gs>
                  <a:gs pos="0">
                    <a:schemeClr val="accent3"/>
                  </a:gs>
                </a:gsLst>
                <a:lin ang="2700000" scaled="1"/>
              </a:gradFill>
              <a:effectLst>
                <a:outerShdw blurRad="139700" dist="63500" dir="2700000" algn="tl" rotWithShape="0">
                  <a:schemeClr val="accent2">
                    <a:alpha val="22000"/>
                  </a:schemeClr>
                </a:outerShdw>
              </a:effectLst>
              <a:latin typeface="+mj-ea"/>
              <a:ea typeface="+mj-ea"/>
            </a:endParaRPr>
          </a:p>
        </p:txBody>
      </p:sp>
    </p:spTree>
    <p:extLst>
      <p:ext uri="{BB962C8B-B14F-4D97-AF65-F5344CB8AC3E}">
        <p14:creationId xmlns:p14="http://schemas.microsoft.com/office/powerpoint/2010/main" val="3078775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69D6756-E354-7A9F-3F04-B3583A75CA11}"/>
              </a:ext>
            </a:extLst>
          </p:cNvPr>
          <p:cNvSpPr txBox="1"/>
          <p:nvPr/>
        </p:nvSpPr>
        <p:spPr>
          <a:xfrm>
            <a:off x="811072" y="574931"/>
            <a:ext cx="1469985" cy="369332"/>
          </a:xfrm>
          <a:prstGeom prst="rect">
            <a:avLst/>
          </a:prstGeom>
          <a:noFill/>
        </p:spPr>
        <p:txBody>
          <a:bodyPr wrap="square" lIns="0" tIns="0" rIns="0" bIns="0" rtlCol="0" anchor="t">
            <a:noAutofit/>
          </a:bodyPr>
          <a:lstStyle/>
          <a:p>
            <a:pPr algn="dist"/>
            <a:r>
              <a:rPr lang="zh-CN" altLang="en-US" sz="2400" dirty="0">
                <a:solidFill>
                  <a:schemeClr val="accent2"/>
                </a:solidFill>
                <a:latin typeface="+mj-ea"/>
                <a:ea typeface="+mj-ea"/>
              </a:rPr>
              <a:t>民间习俗</a:t>
            </a:r>
          </a:p>
        </p:txBody>
      </p:sp>
      <p:sp>
        <p:nvSpPr>
          <p:cNvPr id="25" name="椭圆 24">
            <a:extLst>
              <a:ext uri="{FF2B5EF4-FFF2-40B4-BE49-F238E27FC236}">
                <a16:creationId xmlns:a16="http://schemas.microsoft.com/office/drawing/2014/main" id="{506AD955-8180-4DA9-CECC-320C3F1F2C16}"/>
              </a:ext>
            </a:extLst>
          </p:cNvPr>
          <p:cNvSpPr/>
          <p:nvPr/>
        </p:nvSpPr>
        <p:spPr>
          <a:xfrm>
            <a:off x="4359798" y="1765210"/>
            <a:ext cx="3472405" cy="3472405"/>
          </a:xfrm>
          <a:prstGeom prst="ellipse">
            <a:avLst/>
          </a:prstGeom>
          <a:solidFill>
            <a:schemeClr val="accent2"/>
          </a:solidFill>
          <a:ln w="12700" cap="flat" cmpd="sng" algn="ctr">
            <a:noFill/>
            <a:prstDash val="solid"/>
            <a:miter lim="800000"/>
          </a:ln>
          <a:effectLst>
            <a:innerShdw blurRad="381000" dist="50800" dir="16200000">
              <a:prstClr val="black">
                <a:alpha val="6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26" name="图片 25" descr="图片包含 游戏机, 灯光&#10;&#10;描述已自动生成">
            <a:extLst>
              <a:ext uri="{FF2B5EF4-FFF2-40B4-BE49-F238E27FC236}">
                <a16:creationId xmlns:a16="http://schemas.microsoft.com/office/drawing/2014/main" id="{63E4CD01-0ACB-2337-A330-7875054FBBE0}"/>
              </a:ext>
            </a:extLst>
          </p:cNvPr>
          <p:cNvPicPr>
            <a:picLocks noChangeAspect="1"/>
          </p:cNvPicPr>
          <p:nvPr>
            <p:custDataLst>
              <p:tags r:id="rId1"/>
            </p:custDataLst>
          </p:nvPr>
        </p:nvPicPr>
        <p:blipFill rotWithShape="1">
          <a:blip r:embed="rId4">
            <a:lum bright="70000" contrast="-70000"/>
            <a:extLst>
              <a:ext uri="{28A0092B-C50C-407E-A947-70E740481C1C}">
                <a14:useLocalDpi xmlns:a14="http://schemas.microsoft.com/office/drawing/2010/main" val="0"/>
              </a:ext>
            </a:extLst>
          </a:blip>
          <a:srcRect b="21720"/>
          <a:stretch/>
        </p:blipFill>
        <p:spPr>
          <a:xfrm>
            <a:off x="1238491" y="721883"/>
            <a:ext cx="9164400" cy="4035312"/>
          </a:xfrm>
          <a:prstGeom prst="rect">
            <a:avLst/>
          </a:prstGeom>
        </p:spPr>
      </p:pic>
      <p:pic>
        <p:nvPicPr>
          <p:cNvPr id="30" name="图片 29" descr="图片包含 游戏机, 灯光&#10;&#10;描述已自动生成">
            <a:extLst>
              <a:ext uri="{FF2B5EF4-FFF2-40B4-BE49-F238E27FC236}">
                <a16:creationId xmlns:a16="http://schemas.microsoft.com/office/drawing/2014/main" id="{ADC76303-718C-CE26-35F6-E164CDE193D5}"/>
              </a:ext>
            </a:extLst>
          </p:cNvPr>
          <p:cNvPicPr>
            <a:picLocks noChangeAspect="1"/>
          </p:cNvPicPr>
          <p:nvPr>
            <p:custDataLst>
              <p:tags r:id="rId2"/>
            </p:custDataLst>
          </p:nvPr>
        </p:nvPicPr>
        <p:blipFill>
          <a:blip r:embed="rId4">
            <a:lum bright="70000" contrast="-70000"/>
            <a:extLst>
              <a:ext uri="{28A0092B-C50C-407E-A947-70E740481C1C}">
                <a14:useLocalDpi xmlns:a14="http://schemas.microsoft.com/office/drawing/2010/main" val="0"/>
              </a:ext>
            </a:extLst>
          </a:blip>
          <a:srcRect l="34059" t="20239" r="28051" b="12401"/>
          <a:stretch>
            <a:fillRect/>
          </a:stretch>
        </p:blipFill>
        <p:spPr>
          <a:xfrm>
            <a:off x="4359798" y="1765210"/>
            <a:ext cx="3472406" cy="3472406"/>
          </a:xfrm>
          <a:custGeom>
            <a:avLst/>
            <a:gdLst>
              <a:gd name="connsiteX0" fmla="*/ 1736203 w 3472406"/>
              <a:gd name="connsiteY0" fmla="*/ 0 h 3472406"/>
              <a:gd name="connsiteX1" fmla="*/ 3472406 w 3472406"/>
              <a:gd name="connsiteY1" fmla="*/ 1736203 h 3472406"/>
              <a:gd name="connsiteX2" fmla="*/ 1736203 w 3472406"/>
              <a:gd name="connsiteY2" fmla="*/ 3472406 h 3472406"/>
              <a:gd name="connsiteX3" fmla="*/ 0 w 3472406"/>
              <a:gd name="connsiteY3" fmla="*/ 1736203 h 3472406"/>
              <a:gd name="connsiteX4" fmla="*/ 1736203 w 3472406"/>
              <a:gd name="connsiteY4" fmla="*/ 0 h 347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406" h="3472406">
                <a:moveTo>
                  <a:pt x="1736203" y="0"/>
                </a:moveTo>
                <a:cubicBezTo>
                  <a:pt x="2695081" y="0"/>
                  <a:pt x="3472406" y="777325"/>
                  <a:pt x="3472406" y="1736203"/>
                </a:cubicBezTo>
                <a:cubicBezTo>
                  <a:pt x="3472406" y="2695081"/>
                  <a:pt x="2695081" y="3472406"/>
                  <a:pt x="1736203" y="3472406"/>
                </a:cubicBezTo>
                <a:cubicBezTo>
                  <a:pt x="777325" y="3472406"/>
                  <a:pt x="0" y="2695081"/>
                  <a:pt x="0" y="1736203"/>
                </a:cubicBezTo>
                <a:cubicBezTo>
                  <a:pt x="0" y="777325"/>
                  <a:pt x="777325" y="0"/>
                  <a:pt x="1736203" y="0"/>
                </a:cubicBezTo>
                <a:close/>
              </a:path>
            </a:pathLst>
          </a:custGeom>
        </p:spPr>
      </p:pic>
      <p:sp>
        <p:nvSpPr>
          <p:cNvPr id="17" name="文本框 16">
            <a:extLst>
              <a:ext uri="{FF2B5EF4-FFF2-40B4-BE49-F238E27FC236}">
                <a16:creationId xmlns:a16="http://schemas.microsoft.com/office/drawing/2014/main" id="{48B4BBB5-344B-CB6F-4B93-C731D76D01AB}"/>
              </a:ext>
            </a:extLst>
          </p:cNvPr>
          <p:cNvSpPr txBox="1"/>
          <p:nvPr/>
        </p:nvSpPr>
        <p:spPr>
          <a:xfrm>
            <a:off x="1427556" y="1620385"/>
            <a:ext cx="2932242" cy="699935"/>
          </a:xfrm>
          <a:prstGeom prst="rect">
            <a:avLst/>
          </a:prstGeom>
          <a:noFill/>
        </p:spPr>
        <p:txBody>
          <a:bodyPr wrap="square" lIns="0" tIns="0" rIns="0" bIns="0" rtlCol="0" anchor="t">
            <a:noAutofit/>
          </a:bodyPr>
          <a:lstStyle/>
          <a:p>
            <a:pPr algn="r">
              <a:lnSpc>
                <a:spcPct val="130000"/>
              </a:lnSpc>
            </a:pPr>
            <a:r>
              <a:rPr lang="zh-CN" altLang="en-US" sz="1200" dirty="0">
                <a:solidFill>
                  <a:schemeClr val="tx1">
                    <a:lumMod val="75000"/>
                    <a:lumOff val="25000"/>
                  </a:schemeClr>
                </a:solidFill>
                <a:effectLst/>
              </a:rPr>
              <a:t>在这里输入你的正文，阐述与关键词标题相关的具体内容，若字数太多酌情先删减文案，再缩小字号</a:t>
            </a:r>
          </a:p>
        </p:txBody>
      </p:sp>
      <p:sp>
        <p:nvSpPr>
          <p:cNvPr id="18" name="文本框 17">
            <a:extLst>
              <a:ext uri="{FF2B5EF4-FFF2-40B4-BE49-F238E27FC236}">
                <a16:creationId xmlns:a16="http://schemas.microsoft.com/office/drawing/2014/main" id="{9A00F948-F6BA-0155-B039-6028EAB26166}"/>
              </a:ext>
            </a:extLst>
          </p:cNvPr>
          <p:cNvSpPr txBox="1"/>
          <p:nvPr/>
        </p:nvSpPr>
        <p:spPr>
          <a:xfrm>
            <a:off x="3077396" y="1282128"/>
            <a:ext cx="1282402" cy="307777"/>
          </a:xfrm>
          <a:prstGeom prst="rect">
            <a:avLst/>
          </a:prstGeom>
          <a:noFill/>
        </p:spPr>
        <p:txBody>
          <a:bodyPr wrap="square" lIns="0" tIns="0" rIns="0" bIns="0" rtlCol="0" anchor="t">
            <a:noAutofit/>
          </a:bodyPr>
          <a:lstStyle>
            <a:defPPr>
              <a:defRPr lang="zh-CN"/>
            </a:defPPr>
            <a:lvl1pPr marR="0" algn="ctr">
              <a:spcBef>
                <a:spcPts val="0"/>
              </a:spcBef>
              <a:spcAft>
                <a:spcPts val="0"/>
              </a:spcAft>
              <a:defRPr sz="2000">
                <a:gradFill flip="none" rotWithShape="1">
                  <a:gsLst>
                    <a:gs pos="100000">
                      <a:schemeClr val="accent1">
                        <a:alpha val="12000"/>
                      </a:schemeClr>
                    </a:gs>
                    <a:gs pos="0">
                      <a:schemeClr val="accent1"/>
                    </a:gs>
                  </a:gsLst>
                  <a:lin ang="5400000" scaled="1"/>
                  <a:tileRect/>
                </a:gradFill>
                <a:effectLst/>
                <a:latin typeface="+mj-ea"/>
                <a:ea typeface="+mj-ea"/>
              </a:defRPr>
            </a:lvl1pPr>
          </a:lstStyle>
          <a:p>
            <a:pPr algn="r"/>
            <a:r>
              <a:rPr lang="zh-CN" altLang="en-US" dirty="0">
                <a:solidFill>
                  <a:schemeClr val="accent1"/>
                </a:solidFill>
              </a:rPr>
              <a:t>穿针乞巧</a:t>
            </a:r>
          </a:p>
        </p:txBody>
      </p:sp>
      <p:sp>
        <p:nvSpPr>
          <p:cNvPr id="19" name="文本框 18">
            <a:extLst>
              <a:ext uri="{FF2B5EF4-FFF2-40B4-BE49-F238E27FC236}">
                <a16:creationId xmlns:a16="http://schemas.microsoft.com/office/drawing/2014/main" id="{186E2B20-2935-622E-EAD7-87EC33ABF999}"/>
              </a:ext>
            </a:extLst>
          </p:cNvPr>
          <p:cNvSpPr txBox="1"/>
          <p:nvPr/>
        </p:nvSpPr>
        <p:spPr>
          <a:xfrm>
            <a:off x="1427556" y="4873764"/>
            <a:ext cx="2932242" cy="699935"/>
          </a:xfrm>
          <a:prstGeom prst="rect">
            <a:avLst/>
          </a:prstGeom>
          <a:noFill/>
        </p:spPr>
        <p:txBody>
          <a:bodyPr wrap="square" lIns="0" tIns="0" rIns="0" bIns="0" rtlCol="0" anchor="t">
            <a:noAutofit/>
          </a:bodyPr>
          <a:lstStyle/>
          <a:p>
            <a:pPr algn="r">
              <a:lnSpc>
                <a:spcPct val="130000"/>
              </a:lnSpc>
            </a:pPr>
            <a:r>
              <a:rPr lang="zh-CN" altLang="en-US" sz="1200" dirty="0">
                <a:solidFill>
                  <a:schemeClr val="tx1">
                    <a:lumMod val="75000"/>
                    <a:lumOff val="25000"/>
                  </a:schemeClr>
                </a:solidFill>
                <a:effectLst/>
              </a:rPr>
              <a:t>在这里输入你的正文，阐述与关键词标题相关的具体内容，若字数太多酌情先删减文案，再缩小字号</a:t>
            </a:r>
          </a:p>
        </p:txBody>
      </p:sp>
      <p:sp>
        <p:nvSpPr>
          <p:cNvPr id="20" name="文本框 19">
            <a:extLst>
              <a:ext uri="{FF2B5EF4-FFF2-40B4-BE49-F238E27FC236}">
                <a16:creationId xmlns:a16="http://schemas.microsoft.com/office/drawing/2014/main" id="{39CC2B9B-D73C-953F-858A-C299F8344337}"/>
              </a:ext>
            </a:extLst>
          </p:cNvPr>
          <p:cNvSpPr txBox="1"/>
          <p:nvPr/>
        </p:nvSpPr>
        <p:spPr>
          <a:xfrm>
            <a:off x="3077396" y="4535507"/>
            <a:ext cx="1282402" cy="307777"/>
          </a:xfrm>
          <a:prstGeom prst="rect">
            <a:avLst/>
          </a:prstGeom>
          <a:noFill/>
        </p:spPr>
        <p:txBody>
          <a:bodyPr wrap="square" lIns="0" tIns="0" rIns="0" bIns="0" rtlCol="0" anchor="t">
            <a:noAutofit/>
          </a:bodyPr>
          <a:lstStyle>
            <a:defPPr>
              <a:defRPr lang="zh-CN"/>
            </a:defPPr>
            <a:lvl1pPr marR="0" algn="ctr">
              <a:spcBef>
                <a:spcPts val="0"/>
              </a:spcBef>
              <a:spcAft>
                <a:spcPts val="0"/>
              </a:spcAft>
              <a:defRPr sz="2000">
                <a:gradFill flip="none" rotWithShape="1">
                  <a:gsLst>
                    <a:gs pos="100000">
                      <a:schemeClr val="accent1">
                        <a:alpha val="12000"/>
                      </a:schemeClr>
                    </a:gs>
                    <a:gs pos="0">
                      <a:schemeClr val="accent1"/>
                    </a:gs>
                  </a:gsLst>
                  <a:lin ang="5400000" scaled="1"/>
                  <a:tileRect/>
                </a:gradFill>
                <a:effectLst/>
                <a:latin typeface="+mj-ea"/>
                <a:ea typeface="+mj-ea"/>
              </a:defRPr>
            </a:lvl1pPr>
          </a:lstStyle>
          <a:p>
            <a:pPr algn="r"/>
            <a:r>
              <a:rPr lang="zh-CN" altLang="en-US" dirty="0">
                <a:solidFill>
                  <a:schemeClr val="accent1"/>
                </a:solidFill>
              </a:rPr>
              <a:t>投针验巧</a:t>
            </a:r>
          </a:p>
        </p:txBody>
      </p:sp>
      <p:sp>
        <p:nvSpPr>
          <p:cNvPr id="21" name="文本框 20">
            <a:extLst>
              <a:ext uri="{FF2B5EF4-FFF2-40B4-BE49-F238E27FC236}">
                <a16:creationId xmlns:a16="http://schemas.microsoft.com/office/drawing/2014/main" id="{A0F2B9F1-EC74-F863-6BBE-55750F612484}"/>
              </a:ext>
            </a:extLst>
          </p:cNvPr>
          <p:cNvSpPr txBox="1"/>
          <p:nvPr/>
        </p:nvSpPr>
        <p:spPr>
          <a:xfrm>
            <a:off x="736051" y="3299372"/>
            <a:ext cx="2932242" cy="699935"/>
          </a:xfrm>
          <a:prstGeom prst="rect">
            <a:avLst/>
          </a:prstGeom>
          <a:noFill/>
        </p:spPr>
        <p:txBody>
          <a:bodyPr wrap="square" lIns="0" tIns="0" rIns="0" bIns="0" rtlCol="0" anchor="t">
            <a:noAutofit/>
          </a:bodyPr>
          <a:lstStyle/>
          <a:p>
            <a:pPr algn="r">
              <a:lnSpc>
                <a:spcPct val="130000"/>
              </a:lnSpc>
            </a:pPr>
            <a:r>
              <a:rPr lang="zh-CN" altLang="en-US" sz="1200" dirty="0">
                <a:solidFill>
                  <a:schemeClr val="tx1">
                    <a:lumMod val="75000"/>
                    <a:lumOff val="25000"/>
                  </a:schemeClr>
                </a:solidFill>
                <a:effectLst/>
              </a:rPr>
              <a:t>在这里输入你的正文，阐述与关键词标题相关的具体内容，若字数太多酌情先删减文案，再缩小字号</a:t>
            </a:r>
          </a:p>
        </p:txBody>
      </p:sp>
      <p:sp>
        <p:nvSpPr>
          <p:cNvPr id="22" name="文本框 21">
            <a:extLst>
              <a:ext uri="{FF2B5EF4-FFF2-40B4-BE49-F238E27FC236}">
                <a16:creationId xmlns:a16="http://schemas.microsoft.com/office/drawing/2014/main" id="{708F99C4-156D-DCFF-79B8-B031560ABB90}"/>
              </a:ext>
            </a:extLst>
          </p:cNvPr>
          <p:cNvSpPr txBox="1"/>
          <p:nvPr/>
        </p:nvSpPr>
        <p:spPr>
          <a:xfrm>
            <a:off x="2385891" y="2961115"/>
            <a:ext cx="1282402" cy="307777"/>
          </a:xfrm>
          <a:prstGeom prst="rect">
            <a:avLst/>
          </a:prstGeom>
          <a:noFill/>
        </p:spPr>
        <p:txBody>
          <a:bodyPr wrap="square" lIns="0" tIns="0" rIns="0" bIns="0" rtlCol="0" anchor="t">
            <a:noAutofit/>
          </a:bodyPr>
          <a:lstStyle>
            <a:defPPr>
              <a:defRPr lang="zh-CN"/>
            </a:defPPr>
            <a:lvl1pPr marR="0" algn="ctr">
              <a:spcBef>
                <a:spcPts val="0"/>
              </a:spcBef>
              <a:spcAft>
                <a:spcPts val="0"/>
              </a:spcAft>
              <a:defRPr sz="2000">
                <a:gradFill flip="none" rotWithShape="1">
                  <a:gsLst>
                    <a:gs pos="100000">
                      <a:schemeClr val="accent2">
                        <a:alpha val="12000"/>
                      </a:schemeClr>
                    </a:gs>
                    <a:gs pos="0">
                      <a:schemeClr val="accent2"/>
                    </a:gs>
                  </a:gsLst>
                  <a:lin ang="5400000" scaled="1"/>
                  <a:tileRect/>
                </a:gradFill>
                <a:effectLst/>
                <a:latin typeface="+mj-ea"/>
                <a:ea typeface="+mj-ea"/>
              </a:defRPr>
            </a:lvl1pPr>
          </a:lstStyle>
          <a:p>
            <a:pPr algn="r"/>
            <a:r>
              <a:rPr lang="zh-CN" altLang="en-US" dirty="0">
                <a:solidFill>
                  <a:schemeClr val="accent2"/>
                </a:solidFill>
              </a:rPr>
              <a:t>喜蛛应巧</a:t>
            </a:r>
          </a:p>
        </p:txBody>
      </p:sp>
      <p:sp>
        <p:nvSpPr>
          <p:cNvPr id="11" name="文本框 10">
            <a:extLst>
              <a:ext uri="{FF2B5EF4-FFF2-40B4-BE49-F238E27FC236}">
                <a16:creationId xmlns:a16="http://schemas.microsoft.com/office/drawing/2014/main" id="{5DBB60E7-C046-9444-E762-9A71C3091728}"/>
              </a:ext>
            </a:extLst>
          </p:cNvPr>
          <p:cNvSpPr txBox="1"/>
          <p:nvPr/>
        </p:nvSpPr>
        <p:spPr>
          <a:xfrm>
            <a:off x="7793870" y="1620385"/>
            <a:ext cx="2932242" cy="699935"/>
          </a:xfrm>
          <a:prstGeom prst="rect">
            <a:avLst/>
          </a:prstGeom>
          <a:noFill/>
        </p:spPr>
        <p:txBody>
          <a:bodyPr wrap="square" lIns="0" tIns="0" rIns="0" bIns="0" rtlCol="0" anchor="t">
            <a:noAutofit/>
          </a:bodyPr>
          <a:lstStyle/>
          <a:p>
            <a:pPr>
              <a:lnSpc>
                <a:spcPct val="130000"/>
              </a:lnSpc>
            </a:pPr>
            <a:r>
              <a:rPr lang="zh-CN" altLang="en-US" sz="1200" dirty="0">
                <a:solidFill>
                  <a:schemeClr val="tx1">
                    <a:lumMod val="75000"/>
                    <a:lumOff val="25000"/>
                  </a:schemeClr>
                </a:solidFill>
                <a:effectLst/>
              </a:rPr>
              <a:t>在这里输入你的正文，阐述与关键词标题相关的具体内容，若字数太多酌情先删减文案，再缩小字号</a:t>
            </a:r>
          </a:p>
        </p:txBody>
      </p:sp>
      <p:sp>
        <p:nvSpPr>
          <p:cNvPr id="12" name="文本框 11">
            <a:extLst>
              <a:ext uri="{FF2B5EF4-FFF2-40B4-BE49-F238E27FC236}">
                <a16:creationId xmlns:a16="http://schemas.microsoft.com/office/drawing/2014/main" id="{9CA7CF3D-C624-99F2-B071-0BCD871D21CF}"/>
              </a:ext>
            </a:extLst>
          </p:cNvPr>
          <p:cNvSpPr txBox="1"/>
          <p:nvPr/>
        </p:nvSpPr>
        <p:spPr>
          <a:xfrm>
            <a:off x="7793870" y="1282128"/>
            <a:ext cx="1282402" cy="307777"/>
          </a:xfrm>
          <a:prstGeom prst="rect">
            <a:avLst/>
          </a:prstGeom>
          <a:noFill/>
        </p:spPr>
        <p:txBody>
          <a:bodyPr wrap="square" lIns="0" tIns="0" rIns="0" bIns="0" rtlCol="0" anchor="t">
            <a:noAutofit/>
          </a:bodyPr>
          <a:lstStyle>
            <a:defPPr>
              <a:defRPr lang="zh-CN"/>
            </a:defPPr>
            <a:lvl1pPr marR="0" algn="ctr">
              <a:spcBef>
                <a:spcPts val="0"/>
              </a:spcBef>
              <a:spcAft>
                <a:spcPts val="0"/>
              </a:spcAft>
              <a:defRPr sz="2000">
                <a:gradFill flip="none" rotWithShape="1">
                  <a:gsLst>
                    <a:gs pos="100000">
                      <a:schemeClr val="accent1">
                        <a:alpha val="12000"/>
                      </a:schemeClr>
                    </a:gs>
                    <a:gs pos="0">
                      <a:schemeClr val="accent1"/>
                    </a:gs>
                  </a:gsLst>
                  <a:lin ang="5400000" scaled="1"/>
                  <a:tileRect/>
                </a:gradFill>
                <a:effectLst/>
                <a:latin typeface="+mj-ea"/>
                <a:ea typeface="+mj-ea"/>
              </a:defRPr>
            </a:lvl1pPr>
          </a:lstStyle>
          <a:p>
            <a:pPr algn="l"/>
            <a:r>
              <a:rPr lang="zh-CN" altLang="en-US" dirty="0">
                <a:solidFill>
                  <a:schemeClr val="accent1"/>
                </a:solidFill>
              </a:rPr>
              <a:t>兰夜斗巧</a:t>
            </a:r>
          </a:p>
        </p:txBody>
      </p:sp>
      <p:sp>
        <p:nvSpPr>
          <p:cNvPr id="13" name="文本框 12">
            <a:extLst>
              <a:ext uri="{FF2B5EF4-FFF2-40B4-BE49-F238E27FC236}">
                <a16:creationId xmlns:a16="http://schemas.microsoft.com/office/drawing/2014/main" id="{C1F5D6C4-C45A-FFC7-F9C1-EF4C8D65181E}"/>
              </a:ext>
            </a:extLst>
          </p:cNvPr>
          <p:cNvSpPr txBox="1"/>
          <p:nvPr/>
        </p:nvSpPr>
        <p:spPr>
          <a:xfrm>
            <a:off x="7793870" y="4873764"/>
            <a:ext cx="2932242" cy="699935"/>
          </a:xfrm>
          <a:prstGeom prst="rect">
            <a:avLst/>
          </a:prstGeom>
          <a:noFill/>
        </p:spPr>
        <p:txBody>
          <a:bodyPr wrap="square" lIns="0" tIns="0" rIns="0" bIns="0" rtlCol="0" anchor="t">
            <a:noAutofit/>
          </a:bodyPr>
          <a:lstStyle/>
          <a:p>
            <a:pPr>
              <a:lnSpc>
                <a:spcPct val="130000"/>
              </a:lnSpc>
            </a:pPr>
            <a:r>
              <a:rPr lang="zh-CN" altLang="en-US" sz="1200" dirty="0">
                <a:solidFill>
                  <a:schemeClr val="tx1">
                    <a:lumMod val="75000"/>
                    <a:lumOff val="25000"/>
                  </a:schemeClr>
                </a:solidFill>
                <a:effectLst/>
              </a:rPr>
              <a:t>在这里输入你的正文，阐述与关键词标题相关的具体内容，若字数太多酌情先删减文案，再缩小字号</a:t>
            </a:r>
          </a:p>
        </p:txBody>
      </p:sp>
      <p:sp>
        <p:nvSpPr>
          <p:cNvPr id="14" name="文本框 13">
            <a:extLst>
              <a:ext uri="{FF2B5EF4-FFF2-40B4-BE49-F238E27FC236}">
                <a16:creationId xmlns:a16="http://schemas.microsoft.com/office/drawing/2014/main" id="{9789028F-AE0F-2EE7-0A47-88E7E127B44C}"/>
              </a:ext>
            </a:extLst>
          </p:cNvPr>
          <p:cNvSpPr txBox="1"/>
          <p:nvPr/>
        </p:nvSpPr>
        <p:spPr>
          <a:xfrm>
            <a:off x="7793870" y="4535507"/>
            <a:ext cx="1282402" cy="307777"/>
          </a:xfrm>
          <a:prstGeom prst="rect">
            <a:avLst/>
          </a:prstGeom>
          <a:noFill/>
        </p:spPr>
        <p:txBody>
          <a:bodyPr wrap="square" lIns="0" tIns="0" rIns="0" bIns="0" rtlCol="0" anchor="t">
            <a:noAutofit/>
          </a:bodyPr>
          <a:lstStyle>
            <a:defPPr>
              <a:defRPr lang="zh-CN"/>
            </a:defPPr>
            <a:lvl1pPr marR="0" algn="ctr">
              <a:spcBef>
                <a:spcPts val="0"/>
              </a:spcBef>
              <a:spcAft>
                <a:spcPts val="0"/>
              </a:spcAft>
              <a:defRPr sz="2000">
                <a:gradFill flip="none" rotWithShape="1">
                  <a:gsLst>
                    <a:gs pos="100000">
                      <a:schemeClr val="accent1">
                        <a:alpha val="12000"/>
                      </a:schemeClr>
                    </a:gs>
                    <a:gs pos="0">
                      <a:schemeClr val="accent1"/>
                    </a:gs>
                  </a:gsLst>
                  <a:lin ang="5400000" scaled="1"/>
                  <a:tileRect/>
                </a:gradFill>
                <a:effectLst/>
                <a:latin typeface="+mj-ea"/>
                <a:ea typeface="+mj-ea"/>
              </a:defRPr>
            </a:lvl1pPr>
          </a:lstStyle>
          <a:p>
            <a:pPr algn="l"/>
            <a:r>
              <a:rPr lang="zh-CN" altLang="en-US" dirty="0">
                <a:solidFill>
                  <a:schemeClr val="accent1"/>
                </a:solidFill>
              </a:rPr>
              <a:t>拜织女</a:t>
            </a:r>
          </a:p>
        </p:txBody>
      </p:sp>
      <p:sp>
        <p:nvSpPr>
          <p:cNvPr id="15" name="文本框 14">
            <a:extLst>
              <a:ext uri="{FF2B5EF4-FFF2-40B4-BE49-F238E27FC236}">
                <a16:creationId xmlns:a16="http://schemas.microsoft.com/office/drawing/2014/main" id="{AA4A88EC-49CE-6191-99BA-C34129134B38}"/>
              </a:ext>
            </a:extLst>
          </p:cNvPr>
          <p:cNvSpPr txBox="1"/>
          <p:nvPr/>
        </p:nvSpPr>
        <p:spPr>
          <a:xfrm>
            <a:off x="8523707" y="3299372"/>
            <a:ext cx="2932242" cy="699935"/>
          </a:xfrm>
          <a:prstGeom prst="rect">
            <a:avLst/>
          </a:prstGeom>
          <a:noFill/>
        </p:spPr>
        <p:txBody>
          <a:bodyPr wrap="square" lIns="0" tIns="0" rIns="0" bIns="0" rtlCol="0" anchor="t">
            <a:noAutofit/>
          </a:bodyPr>
          <a:lstStyle/>
          <a:p>
            <a:pPr>
              <a:lnSpc>
                <a:spcPct val="130000"/>
              </a:lnSpc>
            </a:pPr>
            <a:r>
              <a:rPr lang="zh-CN" altLang="en-US" sz="1200" dirty="0">
                <a:solidFill>
                  <a:schemeClr val="tx1">
                    <a:lumMod val="75000"/>
                    <a:lumOff val="25000"/>
                  </a:schemeClr>
                </a:solidFill>
                <a:effectLst/>
              </a:rPr>
              <a:t>在这里输入你的正文，阐述与关键词标题相关的具体内容，若字数太多酌情先删减文案，再缩小字号</a:t>
            </a:r>
          </a:p>
        </p:txBody>
      </p:sp>
      <p:sp>
        <p:nvSpPr>
          <p:cNvPr id="16" name="文本框 15">
            <a:extLst>
              <a:ext uri="{FF2B5EF4-FFF2-40B4-BE49-F238E27FC236}">
                <a16:creationId xmlns:a16="http://schemas.microsoft.com/office/drawing/2014/main" id="{887CCDE9-F0C6-102E-6C91-88F9DDA69F09}"/>
              </a:ext>
            </a:extLst>
          </p:cNvPr>
          <p:cNvSpPr txBox="1"/>
          <p:nvPr/>
        </p:nvSpPr>
        <p:spPr>
          <a:xfrm>
            <a:off x="8523707" y="2961115"/>
            <a:ext cx="1282402" cy="307777"/>
          </a:xfrm>
          <a:prstGeom prst="rect">
            <a:avLst/>
          </a:prstGeom>
          <a:noFill/>
        </p:spPr>
        <p:txBody>
          <a:bodyPr wrap="square" lIns="0" tIns="0" rIns="0" bIns="0" rtlCol="0" anchor="t">
            <a:noAutofit/>
          </a:bodyPr>
          <a:lstStyle>
            <a:defPPr>
              <a:defRPr lang="zh-CN"/>
            </a:defPPr>
            <a:lvl1pPr marR="0" algn="ctr">
              <a:spcBef>
                <a:spcPts val="0"/>
              </a:spcBef>
              <a:spcAft>
                <a:spcPts val="0"/>
              </a:spcAft>
              <a:defRPr sz="2000">
                <a:gradFill flip="none" rotWithShape="1">
                  <a:gsLst>
                    <a:gs pos="100000">
                      <a:schemeClr val="accent2">
                        <a:alpha val="12000"/>
                      </a:schemeClr>
                    </a:gs>
                    <a:gs pos="0">
                      <a:schemeClr val="accent2"/>
                    </a:gs>
                  </a:gsLst>
                  <a:lin ang="5400000" scaled="1"/>
                  <a:tileRect/>
                </a:gradFill>
                <a:effectLst/>
                <a:latin typeface="+mj-ea"/>
                <a:ea typeface="+mj-ea"/>
              </a:defRPr>
            </a:lvl1pPr>
          </a:lstStyle>
          <a:p>
            <a:pPr algn="l"/>
            <a:r>
              <a:rPr lang="zh-CN" altLang="en-US" dirty="0">
                <a:solidFill>
                  <a:schemeClr val="accent2"/>
                </a:solidFill>
              </a:rPr>
              <a:t>晒书晒衣</a:t>
            </a:r>
          </a:p>
        </p:txBody>
      </p:sp>
    </p:spTree>
    <p:extLst>
      <p:ext uri="{BB962C8B-B14F-4D97-AF65-F5344CB8AC3E}">
        <p14:creationId xmlns:p14="http://schemas.microsoft.com/office/powerpoint/2010/main" val="144076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C3394907-57BF-7DF4-CB71-AA13865B7CF2}"/>
              </a:ext>
            </a:extLst>
          </p:cNvPr>
          <p:cNvSpPr/>
          <p:nvPr/>
        </p:nvSpPr>
        <p:spPr>
          <a:xfrm>
            <a:off x="695325" y="1537846"/>
            <a:ext cx="6434680" cy="4244752"/>
          </a:xfrm>
          <a:prstGeom prst="roundRect">
            <a:avLst>
              <a:gd name="adj" fmla="val 6847"/>
            </a:avLst>
          </a:prstGeom>
          <a:solidFill>
            <a:schemeClr val="bg1">
              <a:alpha val="4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文本框 3">
            <a:extLst>
              <a:ext uri="{FF2B5EF4-FFF2-40B4-BE49-F238E27FC236}">
                <a16:creationId xmlns:a16="http://schemas.microsoft.com/office/drawing/2014/main" id="{3C7F7A02-F6B0-D75A-2D9A-05C3B587097B}"/>
              </a:ext>
            </a:extLst>
          </p:cNvPr>
          <p:cNvSpPr txBox="1"/>
          <p:nvPr/>
        </p:nvSpPr>
        <p:spPr>
          <a:xfrm>
            <a:off x="811072" y="574931"/>
            <a:ext cx="1469985" cy="369332"/>
          </a:xfrm>
          <a:prstGeom prst="rect">
            <a:avLst/>
          </a:prstGeom>
          <a:noFill/>
        </p:spPr>
        <p:txBody>
          <a:bodyPr wrap="square" lIns="0" tIns="0" rIns="0" bIns="0" rtlCol="0" anchor="t">
            <a:noAutofit/>
          </a:bodyPr>
          <a:lstStyle/>
          <a:p>
            <a:pPr algn="dist"/>
            <a:r>
              <a:rPr lang="zh-CN" altLang="en-US" sz="2400" dirty="0">
                <a:solidFill>
                  <a:schemeClr val="accent2"/>
                </a:solidFill>
                <a:latin typeface="+mj-ea"/>
                <a:ea typeface="+mj-ea"/>
              </a:rPr>
              <a:t>民间习俗</a:t>
            </a:r>
          </a:p>
        </p:txBody>
      </p:sp>
      <p:graphicFrame>
        <p:nvGraphicFramePr>
          <p:cNvPr id="5" name="图表 4">
            <a:extLst>
              <a:ext uri="{FF2B5EF4-FFF2-40B4-BE49-F238E27FC236}">
                <a16:creationId xmlns:a16="http://schemas.microsoft.com/office/drawing/2014/main" id="{3E1378D0-C8DD-D84A-E9CC-FA6F19F1D68E}"/>
              </a:ext>
            </a:extLst>
          </p:cNvPr>
          <p:cNvGraphicFramePr/>
          <p:nvPr>
            <p:extLst>
              <p:ext uri="{D42A27DB-BD31-4B8C-83A1-F6EECF244321}">
                <p14:modId xmlns:p14="http://schemas.microsoft.com/office/powerpoint/2010/main" val="2179334744"/>
              </p:ext>
            </p:extLst>
          </p:nvPr>
        </p:nvGraphicFramePr>
        <p:xfrm>
          <a:off x="997810" y="1484783"/>
          <a:ext cx="6132195" cy="4367265"/>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a:extLst>
              <a:ext uri="{FF2B5EF4-FFF2-40B4-BE49-F238E27FC236}">
                <a16:creationId xmlns:a16="http://schemas.microsoft.com/office/drawing/2014/main" id="{F0C510E1-0D70-75B8-60BA-2F6CD39BA556}"/>
              </a:ext>
            </a:extLst>
          </p:cNvPr>
          <p:cNvSpPr txBox="1"/>
          <p:nvPr/>
        </p:nvSpPr>
        <p:spPr>
          <a:xfrm>
            <a:off x="7347585" y="4130480"/>
            <a:ext cx="3892976" cy="929100"/>
          </a:xfrm>
          <a:prstGeom prst="rect">
            <a:avLst/>
          </a:prstGeom>
          <a:noFill/>
        </p:spPr>
        <p:txBody>
          <a:bodyPr wrap="square" lIns="0" tIns="0" rIns="0" bIns="0" rtlCol="0" anchor="t">
            <a:noAutofit/>
          </a:bodyPr>
          <a:lstStyle/>
          <a:p>
            <a:pPr marL="0" marR="0" algn="l">
              <a:lnSpc>
                <a:spcPct val="130000"/>
              </a:lnSpc>
              <a:spcBef>
                <a:spcPts val="0"/>
              </a:spcBef>
              <a:spcAft>
                <a:spcPts val="0"/>
              </a:spcAft>
            </a:pPr>
            <a:r>
              <a:rPr lang="zh-CN" altLang="en-US" sz="1600" dirty="0">
                <a:solidFill>
                  <a:schemeClr val="tx1">
                    <a:lumMod val="75000"/>
                    <a:lumOff val="25000"/>
                  </a:schemeClr>
                </a:solidFill>
                <a:effectLst/>
              </a:rPr>
              <a:t>在这里输入你的正文，阐述与关键词标题相关的具体内容，若字数太多酌情先删减文案，再缩小字号</a:t>
            </a:r>
          </a:p>
        </p:txBody>
      </p:sp>
      <p:sp>
        <p:nvSpPr>
          <p:cNvPr id="7" name="文本框 6">
            <a:extLst>
              <a:ext uri="{FF2B5EF4-FFF2-40B4-BE49-F238E27FC236}">
                <a16:creationId xmlns:a16="http://schemas.microsoft.com/office/drawing/2014/main" id="{01964193-050F-9BBB-C463-83D954A88CEE}"/>
              </a:ext>
            </a:extLst>
          </p:cNvPr>
          <p:cNvSpPr txBox="1"/>
          <p:nvPr/>
        </p:nvSpPr>
        <p:spPr>
          <a:xfrm>
            <a:off x="7045100" y="2052480"/>
            <a:ext cx="2244121" cy="215444"/>
          </a:xfrm>
          <a:prstGeom prst="rect">
            <a:avLst/>
          </a:prstGeom>
          <a:noFill/>
        </p:spPr>
        <p:txBody>
          <a:bodyPr wrap="square" lIns="0" tIns="0" rIns="0" bIns="0" rtlCol="0" anchor="t">
            <a:noAutofit/>
          </a:bodyPr>
          <a:lstStyle/>
          <a:p>
            <a:pPr algn="dist"/>
            <a:r>
              <a:rPr lang="en-US" altLang="zh-CN" sz="1400" dirty="0">
                <a:solidFill>
                  <a:schemeClr val="accent3">
                    <a:alpha val="42000"/>
                  </a:schemeClr>
                </a:solidFill>
              </a:rPr>
              <a:t>GUAN JIAN CI BIAO TI</a:t>
            </a:r>
            <a:endParaRPr lang="zh-CN" altLang="en-US" sz="1400" dirty="0">
              <a:solidFill>
                <a:schemeClr val="accent3">
                  <a:alpha val="42000"/>
                </a:schemeClr>
              </a:solidFill>
            </a:endParaRPr>
          </a:p>
        </p:txBody>
      </p:sp>
      <p:sp>
        <p:nvSpPr>
          <p:cNvPr id="8" name="文本框 7">
            <a:extLst>
              <a:ext uri="{FF2B5EF4-FFF2-40B4-BE49-F238E27FC236}">
                <a16:creationId xmlns:a16="http://schemas.microsoft.com/office/drawing/2014/main" id="{EF152C08-D35C-11C1-8743-6FEDAB8AE47C}"/>
              </a:ext>
            </a:extLst>
          </p:cNvPr>
          <p:cNvSpPr txBox="1"/>
          <p:nvPr/>
        </p:nvSpPr>
        <p:spPr>
          <a:xfrm>
            <a:off x="7347585" y="1784807"/>
            <a:ext cx="2560344" cy="492443"/>
          </a:xfrm>
          <a:prstGeom prst="rect">
            <a:avLst/>
          </a:prstGeom>
          <a:noFill/>
        </p:spPr>
        <p:txBody>
          <a:bodyPr wrap="square" lIns="0" tIns="0" rIns="0" bIns="0" rtlCol="0" anchor="t">
            <a:noAutofit/>
          </a:bodyPr>
          <a:lstStyle/>
          <a:p>
            <a:pPr marL="0" marR="0" algn="dist">
              <a:spcBef>
                <a:spcPts val="0"/>
              </a:spcBef>
              <a:spcAft>
                <a:spcPts val="0"/>
              </a:spcAft>
            </a:pPr>
            <a:r>
              <a:rPr lang="zh-CN" altLang="en-US" sz="32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最受欢迎习俗</a:t>
            </a:r>
          </a:p>
        </p:txBody>
      </p:sp>
      <p:sp>
        <p:nvSpPr>
          <p:cNvPr id="9" name="文本框 8">
            <a:extLst>
              <a:ext uri="{FF2B5EF4-FFF2-40B4-BE49-F238E27FC236}">
                <a16:creationId xmlns:a16="http://schemas.microsoft.com/office/drawing/2014/main" id="{6EF11143-F79C-A2C9-1806-526222CFA5F6}"/>
              </a:ext>
            </a:extLst>
          </p:cNvPr>
          <p:cNvSpPr txBox="1"/>
          <p:nvPr/>
        </p:nvSpPr>
        <p:spPr>
          <a:xfrm>
            <a:off x="7347585" y="2739315"/>
            <a:ext cx="3892976" cy="929100"/>
          </a:xfrm>
          <a:prstGeom prst="rect">
            <a:avLst/>
          </a:prstGeom>
          <a:noFill/>
        </p:spPr>
        <p:txBody>
          <a:bodyPr wrap="square" lIns="0" tIns="0" rIns="0" bIns="0" rtlCol="0" anchor="t">
            <a:noAutofit/>
          </a:bodyPr>
          <a:lstStyle/>
          <a:p>
            <a:pPr marL="0" marR="0" algn="l">
              <a:lnSpc>
                <a:spcPct val="130000"/>
              </a:lnSpc>
              <a:spcBef>
                <a:spcPts val="0"/>
              </a:spcBef>
              <a:spcAft>
                <a:spcPts val="0"/>
              </a:spcAft>
            </a:pPr>
            <a:r>
              <a:rPr lang="zh-CN" altLang="en-US" sz="1600" dirty="0">
                <a:solidFill>
                  <a:schemeClr val="tx1">
                    <a:lumMod val="75000"/>
                    <a:lumOff val="25000"/>
                  </a:schemeClr>
                </a:solidFill>
                <a:effectLst/>
              </a:rPr>
              <a:t>在这里输入你的正文，阐述与关键词标题相关的具体内容，若字数太多酌情先删减文案，再缩小字号</a:t>
            </a:r>
          </a:p>
        </p:txBody>
      </p:sp>
    </p:spTree>
    <p:extLst>
      <p:ext uri="{BB962C8B-B14F-4D97-AF65-F5344CB8AC3E}">
        <p14:creationId xmlns:p14="http://schemas.microsoft.com/office/powerpoint/2010/main" val="163812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338FAEC-5A51-007F-FC12-1428E209267E}"/>
              </a:ext>
            </a:extLst>
          </p:cNvPr>
          <p:cNvSpPr txBox="1"/>
          <p:nvPr/>
        </p:nvSpPr>
        <p:spPr>
          <a:xfrm>
            <a:off x="811072" y="574931"/>
            <a:ext cx="1469985" cy="369332"/>
          </a:xfrm>
          <a:prstGeom prst="rect">
            <a:avLst/>
          </a:prstGeom>
          <a:noFill/>
        </p:spPr>
        <p:txBody>
          <a:bodyPr wrap="square" lIns="0" tIns="0" rIns="0" bIns="0" rtlCol="0" anchor="t">
            <a:noAutofit/>
          </a:bodyPr>
          <a:lstStyle/>
          <a:p>
            <a:pPr algn="dist"/>
            <a:r>
              <a:rPr lang="zh-CN" altLang="en-US" sz="2400" dirty="0">
                <a:solidFill>
                  <a:schemeClr val="accent2"/>
                </a:solidFill>
                <a:latin typeface="+mj-ea"/>
                <a:ea typeface="+mj-ea"/>
              </a:rPr>
              <a:t>民间习俗</a:t>
            </a:r>
          </a:p>
        </p:txBody>
      </p:sp>
      <p:sp>
        <p:nvSpPr>
          <p:cNvPr id="5" name="文本框 4">
            <a:extLst>
              <a:ext uri="{FF2B5EF4-FFF2-40B4-BE49-F238E27FC236}">
                <a16:creationId xmlns:a16="http://schemas.microsoft.com/office/drawing/2014/main" id="{2531DDE1-70FC-9060-859C-3ADCD8CF80B7}"/>
              </a:ext>
            </a:extLst>
          </p:cNvPr>
          <p:cNvSpPr txBox="1"/>
          <p:nvPr/>
        </p:nvSpPr>
        <p:spPr>
          <a:xfrm>
            <a:off x="6447262" y="4711687"/>
            <a:ext cx="4698386" cy="609013"/>
          </a:xfrm>
          <a:prstGeom prst="rect">
            <a:avLst/>
          </a:prstGeom>
          <a:noFill/>
        </p:spPr>
        <p:txBody>
          <a:bodyPr wrap="square" lIns="0" tIns="0" rIns="0" bIns="0" rtlCol="0" anchor="t">
            <a:noAutofit/>
          </a:bodyPr>
          <a:lstStyle/>
          <a:p>
            <a:pPr marL="0" marR="0" algn="l">
              <a:lnSpc>
                <a:spcPct val="130000"/>
              </a:lnSpc>
              <a:spcBef>
                <a:spcPts val="0"/>
              </a:spcBef>
              <a:spcAft>
                <a:spcPts val="0"/>
              </a:spcAft>
            </a:pPr>
            <a:r>
              <a:rPr lang="zh-CN" altLang="en-US" sz="1600" dirty="0">
                <a:solidFill>
                  <a:schemeClr val="tx1">
                    <a:lumMod val="75000"/>
                    <a:lumOff val="25000"/>
                  </a:schemeClr>
                </a:solidFill>
                <a:effectLst/>
              </a:rPr>
              <a:t>在这里输入你的正文，阐述与关键词标题相关的具体内容，若字数太多酌情先删减文案，再缩小字号</a:t>
            </a:r>
          </a:p>
        </p:txBody>
      </p:sp>
      <p:sp>
        <p:nvSpPr>
          <p:cNvPr id="6" name="文本框 5">
            <a:extLst>
              <a:ext uri="{FF2B5EF4-FFF2-40B4-BE49-F238E27FC236}">
                <a16:creationId xmlns:a16="http://schemas.microsoft.com/office/drawing/2014/main" id="{F3E7C260-4A34-9D95-9325-E2A97FFB038F}"/>
              </a:ext>
            </a:extLst>
          </p:cNvPr>
          <p:cNvSpPr txBox="1"/>
          <p:nvPr/>
        </p:nvSpPr>
        <p:spPr>
          <a:xfrm>
            <a:off x="6426941" y="1788008"/>
            <a:ext cx="2244122" cy="492443"/>
          </a:xfrm>
          <a:prstGeom prst="rect">
            <a:avLst/>
          </a:prstGeom>
          <a:noFill/>
        </p:spPr>
        <p:txBody>
          <a:bodyPr wrap="square" lIns="0" tIns="0" rIns="0" bIns="0" rtlCol="0" anchor="t">
            <a:noAutofit/>
          </a:bodyPr>
          <a:lstStyle/>
          <a:p>
            <a:pPr marL="0" marR="0" algn="dist">
              <a:spcBef>
                <a:spcPts val="0"/>
              </a:spcBef>
              <a:spcAft>
                <a:spcPts val="0"/>
              </a:spcAft>
            </a:pPr>
            <a:r>
              <a:rPr lang="zh-CN" altLang="en-US" sz="32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民俗介绍</a:t>
            </a:r>
          </a:p>
        </p:txBody>
      </p:sp>
      <p:sp>
        <p:nvSpPr>
          <p:cNvPr id="7" name="文本框 6">
            <a:extLst>
              <a:ext uri="{FF2B5EF4-FFF2-40B4-BE49-F238E27FC236}">
                <a16:creationId xmlns:a16="http://schemas.microsoft.com/office/drawing/2014/main" id="{499383A3-9D86-0FE8-527B-DCC125234E91}"/>
              </a:ext>
            </a:extLst>
          </p:cNvPr>
          <p:cNvSpPr txBox="1"/>
          <p:nvPr/>
        </p:nvSpPr>
        <p:spPr>
          <a:xfrm>
            <a:off x="6447262" y="2555734"/>
            <a:ext cx="4698386" cy="609013"/>
          </a:xfrm>
          <a:prstGeom prst="rect">
            <a:avLst/>
          </a:prstGeom>
          <a:noFill/>
        </p:spPr>
        <p:txBody>
          <a:bodyPr wrap="square" lIns="0" tIns="0" rIns="0" bIns="0" rtlCol="0" anchor="t">
            <a:noAutofit/>
          </a:bodyPr>
          <a:lstStyle/>
          <a:p>
            <a:pPr marL="0" marR="0" algn="l">
              <a:lnSpc>
                <a:spcPct val="130000"/>
              </a:lnSpc>
              <a:spcBef>
                <a:spcPts val="0"/>
              </a:spcBef>
              <a:spcAft>
                <a:spcPts val="0"/>
              </a:spcAft>
            </a:pPr>
            <a:r>
              <a:rPr lang="zh-CN" altLang="en-US" sz="1600" dirty="0">
                <a:solidFill>
                  <a:schemeClr val="tx1">
                    <a:lumMod val="75000"/>
                    <a:lumOff val="25000"/>
                  </a:schemeClr>
                </a:solidFill>
                <a:effectLst/>
              </a:rPr>
              <a:t>在这里输入你的正文，阐述与关键词标题相关的具体内容，若字数太多酌情先删减文案，再缩小字号</a:t>
            </a:r>
          </a:p>
        </p:txBody>
      </p:sp>
      <p:sp>
        <p:nvSpPr>
          <p:cNvPr id="9" name="文本框 8">
            <a:extLst>
              <a:ext uri="{FF2B5EF4-FFF2-40B4-BE49-F238E27FC236}">
                <a16:creationId xmlns:a16="http://schemas.microsoft.com/office/drawing/2014/main" id="{711FD918-F30B-8559-45A1-28591C455CE3}"/>
              </a:ext>
            </a:extLst>
          </p:cNvPr>
          <p:cNvSpPr txBox="1"/>
          <p:nvPr/>
        </p:nvSpPr>
        <p:spPr>
          <a:xfrm>
            <a:off x="6447262" y="3633710"/>
            <a:ext cx="4698386" cy="609013"/>
          </a:xfrm>
          <a:prstGeom prst="rect">
            <a:avLst/>
          </a:prstGeom>
          <a:noFill/>
        </p:spPr>
        <p:txBody>
          <a:bodyPr wrap="square" lIns="0" tIns="0" rIns="0" bIns="0" rtlCol="0" anchor="t">
            <a:noAutofit/>
          </a:bodyPr>
          <a:lstStyle/>
          <a:p>
            <a:pPr marL="0" marR="0" algn="l">
              <a:lnSpc>
                <a:spcPct val="130000"/>
              </a:lnSpc>
              <a:spcBef>
                <a:spcPts val="0"/>
              </a:spcBef>
              <a:spcAft>
                <a:spcPts val="0"/>
              </a:spcAft>
            </a:pPr>
            <a:r>
              <a:rPr lang="zh-CN" altLang="en-US" sz="1600" dirty="0">
                <a:solidFill>
                  <a:schemeClr val="tx1">
                    <a:lumMod val="75000"/>
                    <a:lumOff val="25000"/>
                  </a:schemeClr>
                </a:solidFill>
                <a:effectLst/>
              </a:rPr>
              <a:t>在这里输入你的正文，阐述与关键词标题相关的具体内容，若字数太多酌情先删减文案，再缩小字号</a:t>
            </a:r>
          </a:p>
        </p:txBody>
      </p:sp>
      <p:sp>
        <p:nvSpPr>
          <p:cNvPr id="10" name="文本框 9">
            <a:extLst>
              <a:ext uri="{FF2B5EF4-FFF2-40B4-BE49-F238E27FC236}">
                <a16:creationId xmlns:a16="http://schemas.microsoft.com/office/drawing/2014/main" id="{8D3D0448-0125-D38A-D112-AB8A101C748D}"/>
              </a:ext>
            </a:extLst>
          </p:cNvPr>
          <p:cNvSpPr txBox="1"/>
          <p:nvPr/>
        </p:nvSpPr>
        <p:spPr>
          <a:xfrm>
            <a:off x="1066674" y="4711687"/>
            <a:ext cx="4698386" cy="609013"/>
          </a:xfrm>
          <a:prstGeom prst="rect">
            <a:avLst/>
          </a:prstGeom>
          <a:noFill/>
        </p:spPr>
        <p:txBody>
          <a:bodyPr wrap="square" lIns="0" tIns="0" rIns="0" bIns="0" rtlCol="0" anchor="t">
            <a:noAutofit/>
          </a:bodyPr>
          <a:lstStyle/>
          <a:p>
            <a:pPr marL="0" marR="0" algn="l">
              <a:lnSpc>
                <a:spcPct val="130000"/>
              </a:lnSpc>
              <a:spcBef>
                <a:spcPts val="0"/>
              </a:spcBef>
              <a:spcAft>
                <a:spcPts val="0"/>
              </a:spcAft>
            </a:pPr>
            <a:r>
              <a:rPr lang="zh-CN" altLang="en-US" sz="1600" dirty="0">
                <a:solidFill>
                  <a:schemeClr val="tx1">
                    <a:lumMod val="75000"/>
                    <a:lumOff val="25000"/>
                  </a:schemeClr>
                </a:solidFill>
                <a:effectLst/>
              </a:rPr>
              <a:t>在这里输入你的正文，阐述与关键词标题相关的具体内容，若字数太多酌情先删减文案，再缩小字号</a:t>
            </a:r>
          </a:p>
        </p:txBody>
      </p:sp>
      <p:sp>
        <p:nvSpPr>
          <p:cNvPr id="11" name="文本框 10">
            <a:extLst>
              <a:ext uri="{FF2B5EF4-FFF2-40B4-BE49-F238E27FC236}">
                <a16:creationId xmlns:a16="http://schemas.microsoft.com/office/drawing/2014/main" id="{C37086C1-211B-E3C0-1054-A75296532B5E}"/>
              </a:ext>
            </a:extLst>
          </p:cNvPr>
          <p:cNvSpPr txBox="1"/>
          <p:nvPr/>
        </p:nvSpPr>
        <p:spPr>
          <a:xfrm>
            <a:off x="1046353" y="1788008"/>
            <a:ext cx="2244122" cy="492443"/>
          </a:xfrm>
          <a:prstGeom prst="rect">
            <a:avLst/>
          </a:prstGeom>
          <a:noFill/>
        </p:spPr>
        <p:txBody>
          <a:bodyPr wrap="square" lIns="0" tIns="0" rIns="0" bIns="0" rtlCol="0" anchor="t">
            <a:noAutofit/>
          </a:bodyPr>
          <a:lstStyle/>
          <a:p>
            <a:pPr marL="0" marR="0" algn="dist">
              <a:spcBef>
                <a:spcPts val="0"/>
              </a:spcBef>
              <a:spcAft>
                <a:spcPts val="0"/>
              </a:spcAft>
            </a:pPr>
            <a:r>
              <a:rPr lang="zh-CN" altLang="en-US" sz="32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民俗介绍</a:t>
            </a:r>
          </a:p>
        </p:txBody>
      </p:sp>
      <p:sp>
        <p:nvSpPr>
          <p:cNvPr id="12" name="文本框 11">
            <a:extLst>
              <a:ext uri="{FF2B5EF4-FFF2-40B4-BE49-F238E27FC236}">
                <a16:creationId xmlns:a16="http://schemas.microsoft.com/office/drawing/2014/main" id="{35F424A4-6822-EA31-7C12-BCDDEE510C66}"/>
              </a:ext>
            </a:extLst>
          </p:cNvPr>
          <p:cNvSpPr txBox="1"/>
          <p:nvPr/>
        </p:nvSpPr>
        <p:spPr>
          <a:xfrm>
            <a:off x="1066674" y="2555734"/>
            <a:ext cx="4698386" cy="609013"/>
          </a:xfrm>
          <a:prstGeom prst="rect">
            <a:avLst/>
          </a:prstGeom>
          <a:noFill/>
        </p:spPr>
        <p:txBody>
          <a:bodyPr wrap="square" lIns="0" tIns="0" rIns="0" bIns="0" rtlCol="0" anchor="t">
            <a:noAutofit/>
          </a:bodyPr>
          <a:lstStyle/>
          <a:p>
            <a:pPr marL="0" marR="0" algn="l">
              <a:lnSpc>
                <a:spcPct val="130000"/>
              </a:lnSpc>
              <a:spcBef>
                <a:spcPts val="0"/>
              </a:spcBef>
              <a:spcAft>
                <a:spcPts val="0"/>
              </a:spcAft>
            </a:pPr>
            <a:r>
              <a:rPr lang="zh-CN" altLang="en-US" sz="1600" dirty="0">
                <a:solidFill>
                  <a:schemeClr val="tx1">
                    <a:lumMod val="75000"/>
                    <a:lumOff val="25000"/>
                  </a:schemeClr>
                </a:solidFill>
                <a:effectLst/>
              </a:rPr>
              <a:t>在这里输入你的正文，阐述与关键词标题相关的具体内容，若字数太多酌情先删减文案，再缩小字号</a:t>
            </a:r>
          </a:p>
        </p:txBody>
      </p:sp>
      <p:sp>
        <p:nvSpPr>
          <p:cNvPr id="13" name="文本框 12">
            <a:extLst>
              <a:ext uri="{FF2B5EF4-FFF2-40B4-BE49-F238E27FC236}">
                <a16:creationId xmlns:a16="http://schemas.microsoft.com/office/drawing/2014/main" id="{DED55EFE-38D9-BEEA-6F5A-266C5242ED21}"/>
              </a:ext>
            </a:extLst>
          </p:cNvPr>
          <p:cNvSpPr txBox="1"/>
          <p:nvPr/>
        </p:nvSpPr>
        <p:spPr>
          <a:xfrm>
            <a:off x="1066674" y="3633710"/>
            <a:ext cx="4698386" cy="609013"/>
          </a:xfrm>
          <a:prstGeom prst="rect">
            <a:avLst/>
          </a:prstGeom>
          <a:noFill/>
        </p:spPr>
        <p:txBody>
          <a:bodyPr wrap="square" lIns="0" tIns="0" rIns="0" bIns="0" rtlCol="0" anchor="t">
            <a:noAutofit/>
          </a:bodyPr>
          <a:lstStyle/>
          <a:p>
            <a:pPr marL="0" marR="0" algn="l">
              <a:lnSpc>
                <a:spcPct val="130000"/>
              </a:lnSpc>
              <a:spcBef>
                <a:spcPts val="0"/>
              </a:spcBef>
              <a:spcAft>
                <a:spcPts val="0"/>
              </a:spcAft>
            </a:pPr>
            <a:r>
              <a:rPr lang="zh-CN" altLang="en-US" sz="1600" dirty="0">
                <a:solidFill>
                  <a:schemeClr val="tx1">
                    <a:lumMod val="75000"/>
                    <a:lumOff val="25000"/>
                  </a:schemeClr>
                </a:solidFill>
                <a:effectLst/>
              </a:rPr>
              <a:t>在这里输入你的正文，阐述与关键词标题相关的具体内容，若字数太多酌情先删减文案，再缩小字号</a:t>
            </a:r>
          </a:p>
        </p:txBody>
      </p:sp>
      <p:cxnSp>
        <p:nvCxnSpPr>
          <p:cNvPr id="16" name="直接连接符 15">
            <a:extLst>
              <a:ext uri="{FF2B5EF4-FFF2-40B4-BE49-F238E27FC236}">
                <a16:creationId xmlns:a16="http://schemas.microsoft.com/office/drawing/2014/main" id="{2DAF7F35-1213-F6E9-30F2-CA661D4DCCE4}"/>
              </a:ext>
            </a:extLst>
          </p:cNvPr>
          <p:cNvCxnSpPr>
            <a:cxnSpLocks/>
          </p:cNvCxnSpPr>
          <p:nvPr/>
        </p:nvCxnSpPr>
        <p:spPr>
          <a:xfrm>
            <a:off x="6096000" y="1543050"/>
            <a:ext cx="0" cy="4219575"/>
          </a:xfrm>
          <a:prstGeom prst="line">
            <a:avLst/>
          </a:prstGeom>
          <a:ln>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520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BF59B96-FBC3-8D9D-9583-9B6507601BAD}"/>
              </a:ext>
            </a:extLst>
          </p:cNvPr>
          <p:cNvSpPr txBox="1"/>
          <p:nvPr/>
        </p:nvSpPr>
        <p:spPr>
          <a:xfrm>
            <a:off x="5216813" y="3108857"/>
            <a:ext cx="5162776" cy="1446550"/>
          </a:xfrm>
          <a:prstGeom prst="rect">
            <a:avLst/>
          </a:prstGeom>
          <a:noFill/>
        </p:spPr>
        <p:txBody>
          <a:bodyPr wrap="square">
            <a:noAutofit/>
          </a:bodyPr>
          <a:lstStyle/>
          <a:p>
            <a:pPr algn="dist"/>
            <a:r>
              <a:rPr lang="zh-CN" altLang="en-US" sz="8800" dirty="0">
                <a:gradFill>
                  <a:gsLst>
                    <a:gs pos="100000">
                      <a:schemeClr val="bg1"/>
                    </a:gs>
                    <a:gs pos="0">
                      <a:schemeClr val="accent3"/>
                    </a:gs>
                  </a:gsLst>
                  <a:lin ang="2700000" scaled="1"/>
                </a:gradFill>
                <a:effectLst>
                  <a:outerShdw blurRad="139700" dist="63500" dir="2700000" algn="tl" rotWithShape="0">
                    <a:schemeClr val="accent2">
                      <a:alpha val="22000"/>
                    </a:schemeClr>
                  </a:outerShdw>
                </a:effectLst>
                <a:latin typeface="+mj-ea"/>
                <a:ea typeface="+mj-ea"/>
              </a:rPr>
              <a:t>文学作品</a:t>
            </a:r>
            <a:endParaRPr lang="en-US" altLang="zh-CN" sz="8800" dirty="0">
              <a:gradFill>
                <a:gsLst>
                  <a:gs pos="100000">
                    <a:schemeClr val="bg1"/>
                  </a:gs>
                  <a:gs pos="0">
                    <a:schemeClr val="accent3"/>
                  </a:gs>
                </a:gsLst>
                <a:lin ang="2700000" scaled="1"/>
              </a:gradFill>
              <a:effectLst>
                <a:outerShdw blurRad="139700" dist="63500" dir="2700000" algn="tl" rotWithShape="0">
                  <a:schemeClr val="accent2">
                    <a:alpha val="22000"/>
                  </a:schemeClr>
                </a:outerShdw>
              </a:effectLst>
              <a:latin typeface="+mj-ea"/>
              <a:ea typeface="+mj-ea"/>
            </a:endParaRPr>
          </a:p>
        </p:txBody>
      </p:sp>
    </p:spTree>
    <p:extLst>
      <p:ext uri="{BB962C8B-B14F-4D97-AF65-F5344CB8AC3E}">
        <p14:creationId xmlns:p14="http://schemas.microsoft.com/office/powerpoint/2010/main" val="1201990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3B4A7F8-4072-0A96-C2A8-3D8054697C98}"/>
              </a:ext>
            </a:extLst>
          </p:cNvPr>
          <p:cNvSpPr txBox="1"/>
          <p:nvPr/>
        </p:nvSpPr>
        <p:spPr>
          <a:xfrm>
            <a:off x="811072" y="574931"/>
            <a:ext cx="1469985" cy="369332"/>
          </a:xfrm>
          <a:prstGeom prst="rect">
            <a:avLst/>
          </a:prstGeom>
          <a:noFill/>
        </p:spPr>
        <p:txBody>
          <a:bodyPr wrap="square" lIns="0" tIns="0" rIns="0" bIns="0" rtlCol="0" anchor="t">
            <a:noAutofit/>
          </a:bodyPr>
          <a:lstStyle/>
          <a:p>
            <a:pPr algn="dist"/>
            <a:r>
              <a:rPr lang="zh-CN" altLang="en-US" sz="2400" dirty="0">
                <a:solidFill>
                  <a:schemeClr val="accent2"/>
                </a:solidFill>
                <a:latin typeface="+mj-ea"/>
                <a:ea typeface="+mj-ea"/>
              </a:rPr>
              <a:t>文学作品</a:t>
            </a:r>
          </a:p>
        </p:txBody>
      </p:sp>
      <p:sp>
        <p:nvSpPr>
          <p:cNvPr id="6" name="矩形: 圆角 5">
            <a:extLst>
              <a:ext uri="{FF2B5EF4-FFF2-40B4-BE49-F238E27FC236}">
                <a16:creationId xmlns:a16="http://schemas.microsoft.com/office/drawing/2014/main" id="{749AEFB6-78D0-0D49-032D-071EC4A8BC94}"/>
              </a:ext>
            </a:extLst>
          </p:cNvPr>
          <p:cNvSpPr/>
          <p:nvPr/>
        </p:nvSpPr>
        <p:spPr>
          <a:xfrm>
            <a:off x="1077008" y="3809263"/>
            <a:ext cx="3849012" cy="2622480"/>
          </a:xfrm>
          <a:prstGeom prst="roundRect">
            <a:avLst>
              <a:gd name="adj" fmla="val 6847"/>
            </a:avLst>
          </a:prstGeom>
          <a:gradFill flip="none" rotWithShape="1">
            <a:gsLst>
              <a:gs pos="100000">
                <a:schemeClr val="bg1">
                  <a:alpha val="10000"/>
                </a:schemeClr>
              </a:gs>
              <a:gs pos="0">
                <a:schemeClr val="bg1">
                  <a:alpha val="46000"/>
                </a:scheme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 name="文本框 6">
            <a:extLst>
              <a:ext uri="{FF2B5EF4-FFF2-40B4-BE49-F238E27FC236}">
                <a16:creationId xmlns:a16="http://schemas.microsoft.com/office/drawing/2014/main" id="{BDC87C00-D261-9818-AB8D-5E41B533D4FA}"/>
              </a:ext>
            </a:extLst>
          </p:cNvPr>
          <p:cNvSpPr txBox="1"/>
          <p:nvPr/>
        </p:nvSpPr>
        <p:spPr>
          <a:xfrm>
            <a:off x="1077008" y="5126386"/>
            <a:ext cx="3849012" cy="662780"/>
          </a:xfrm>
          <a:prstGeom prst="rect">
            <a:avLst/>
          </a:prstGeom>
          <a:noFill/>
        </p:spPr>
        <p:txBody>
          <a:bodyPr wrap="square">
            <a:noAutofit/>
          </a:bodyPr>
          <a:lstStyle/>
          <a:p>
            <a:pPr algn="ctr">
              <a:lnSpc>
                <a:spcPct val="130000"/>
              </a:lnSpc>
            </a:pPr>
            <a:r>
              <a:rPr lang="zh-CN" altLang="en-US" b="0" i="0" dirty="0">
                <a:solidFill>
                  <a:srgbClr val="222222"/>
                </a:solidFill>
                <a:effectLst/>
                <a:latin typeface="arial" panose="020B0604020202020204" pitchFamily="34" charset="0"/>
              </a:rPr>
              <a:t>银烛秋光冷画屏，轻罗小扇扑流萤。</a:t>
            </a:r>
            <a:endParaRPr lang="en-US" altLang="zh-CN" b="0" i="0" dirty="0">
              <a:solidFill>
                <a:srgbClr val="222222"/>
              </a:solidFill>
              <a:effectLst/>
              <a:latin typeface="arial" panose="020B0604020202020204" pitchFamily="34" charset="0"/>
            </a:endParaRPr>
          </a:p>
          <a:p>
            <a:pPr algn="ctr">
              <a:lnSpc>
                <a:spcPct val="130000"/>
              </a:lnSpc>
            </a:pPr>
            <a:r>
              <a:rPr lang="zh-CN" altLang="en-US" b="0" i="0" dirty="0">
                <a:solidFill>
                  <a:srgbClr val="222222"/>
                </a:solidFill>
                <a:effectLst/>
                <a:latin typeface="arial" panose="020B0604020202020204" pitchFamily="34" charset="0"/>
              </a:rPr>
              <a:t>天阶夜色凉如水，卧看牵牛织女星。</a:t>
            </a:r>
            <a:endParaRPr lang="zh-CN" altLang="en-US" dirty="0">
              <a:solidFill>
                <a:schemeClr val="tx1">
                  <a:lumMod val="95000"/>
                  <a:lumOff val="5000"/>
                </a:schemeClr>
              </a:solidFill>
              <a:effectLst/>
            </a:endParaRPr>
          </a:p>
        </p:txBody>
      </p:sp>
      <p:sp>
        <p:nvSpPr>
          <p:cNvPr id="8" name="文本框 7">
            <a:extLst>
              <a:ext uri="{FF2B5EF4-FFF2-40B4-BE49-F238E27FC236}">
                <a16:creationId xmlns:a16="http://schemas.microsoft.com/office/drawing/2014/main" id="{9D3DDC47-8E68-67D1-1018-C7F895C0B293}"/>
              </a:ext>
            </a:extLst>
          </p:cNvPr>
          <p:cNvSpPr txBox="1"/>
          <p:nvPr/>
        </p:nvSpPr>
        <p:spPr>
          <a:xfrm>
            <a:off x="2400703" y="3992518"/>
            <a:ext cx="1201623" cy="524758"/>
          </a:xfrm>
          <a:prstGeom prst="rect">
            <a:avLst/>
          </a:prstGeom>
          <a:noFill/>
        </p:spPr>
        <p:txBody>
          <a:bodyPr wrap="square" lIns="0" tIns="0" rIns="0" bIns="0" rtlCol="0" anchor="t">
            <a:noAutofit/>
          </a:bodyPr>
          <a:lstStyle/>
          <a:p>
            <a:pPr algn="dist"/>
            <a:r>
              <a:rPr lang="zh-CN" altLang="en-US" sz="40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秋夕</a:t>
            </a:r>
            <a:endParaRPr lang="en-US" altLang="zh-CN" sz="40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endParaRPr>
          </a:p>
        </p:txBody>
      </p:sp>
      <p:sp>
        <p:nvSpPr>
          <p:cNvPr id="10" name="文本框 9">
            <a:extLst>
              <a:ext uri="{FF2B5EF4-FFF2-40B4-BE49-F238E27FC236}">
                <a16:creationId xmlns:a16="http://schemas.microsoft.com/office/drawing/2014/main" id="{BBF01641-A712-264D-B793-27A54A0691D8}"/>
              </a:ext>
            </a:extLst>
          </p:cNvPr>
          <p:cNvSpPr txBox="1"/>
          <p:nvPr/>
        </p:nvSpPr>
        <p:spPr>
          <a:xfrm>
            <a:off x="2400702" y="4672523"/>
            <a:ext cx="1201624" cy="324640"/>
          </a:xfrm>
          <a:prstGeom prst="rect">
            <a:avLst/>
          </a:prstGeom>
          <a:noFill/>
        </p:spPr>
        <p:txBody>
          <a:bodyPr wrap="square">
            <a:noAutofit/>
          </a:bodyPr>
          <a:lstStyle/>
          <a:p>
            <a:pPr algn="ctr">
              <a:lnSpc>
                <a:spcPct val="130000"/>
              </a:lnSpc>
            </a:pPr>
            <a:r>
              <a:rPr lang="zh-CN" altLang="en-US" sz="1600" b="0" i="0" dirty="0">
                <a:solidFill>
                  <a:srgbClr val="222222"/>
                </a:solidFill>
                <a:effectLst/>
                <a:latin typeface="arial" panose="020B0604020202020204" pitchFamily="34" charset="0"/>
              </a:rPr>
              <a:t>唐代：杜牧</a:t>
            </a:r>
            <a:endParaRPr lang="en-US" altLang="zh-CN" sz="1600" b="0" i="0" dirty="0">
              <a:solidFill>
                <a:srgbClr val="222222"/>
              </a:solidFill>
              <a:effectLst/>
              <a:latin typeface="arial" panose="020B0604020202020204" pitchFamily="34" charset="0"/>
            </a:endParaRPr>
          </a:p>
        </p:txBody>
      </p:sp>
      <p:sp>
        <p:nvSpPr>
          <p:cNvPr id="17" name="矩形: 圆角 16">
            <a:extLst>
              <a:ext uri="{FF2B5EF4-FFF2-40B4-BE49-F238E27FC236}">
                <a16:creationId xmlns:a16="http://schemas.microsoft.com/office/drawing/2014/main" id="{027EFA0A-DEFC-92DC-1CAA-11AE50011918}"/>
              </a:ext>
            </a:extLst>
          </p:cNvPr>
          <p:cNvSpPr/>
          <p:nvPr/>
        </p:nvSpPr>
        <p:spPr>
          <a:xfrm>
            <a:off x="7265981" y="3809263"/>
            <a:ext cx="3849012" cy="2622480"/>
          </a:xfrm>
          <a:prstGeom prst="roundRect">
            <a:avLst>
              <a:gd name="adj" fmla="val 6847"/>
            </a:avLst>
          </a:prstGeom>
          <a:gradFill flip="none" rotWithShape="1">
            <a:gsLst>
              <a:gs pos="100000">
                <a:schemeClr val="bg1">
                  <a:alpha val="10000"/>
                </a:schemeClr>
              </a:gs>
              <a:gs pos="0">
                <a:schemeClr val="bg1">
                  <a:alpha val="46000"/>
                </a:scheme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 name="文本框 17">
            <a:extLst>
              <a:ext uri="{FF2B5EF4-FFF2-40B4-BE49-F238E27FC236}">
                <a16:creationId xmlns:a16="http://schemas.microsoft.com/office/drawing/2014/main" id="{F51B7939-EF67-80D0-FEA7-D5F29DF6670E}"/>
              </a:ext>
            </a:extLst>
          </p:cNvPr>
          <p:cNvSpPr txBox="1"/>
          <p:nvPr/>
        </p:nvSpPr>
        <p:spPr>
          <a:xfrm>
            <a:off x="7265981" y="5126386"/>
            <a:ext cx="3849012" cy="777457"/>
          </a:xfrm>
          <a:prstGeom prst="rect">
            <a:avLst/>
          </a:prstGeom>
          <a:noFill/>
        </p:spPr>
        <p:txBody>
          <a:bodyPr wrap="square">
            <a:noAutofit/>
          </a:bodyPr>
          <a:lstStyle/>
          <a:p>
            <a:pPr algn="ctr">
              <a:lnSpc>
                <a:spcPct val="130000"/>
              </a:lnSpc>
            </a:pPr>
            <a:r>
              <a:rPr lang="zh-CN" altLang="en-US" b="0" i="0" dirty="0">
                <a:solidFill>
                  <a:srgbClr val="222222"/>
                </a:solidFill>
                <a:effectLst/>
                <a:latin typeface="arial" panose="020B0604020202020204" pitchFamily="34" charset="0"/>
              </a:rPr>
              <a:t>烟霄微月澹长空，银汉秋期万古同。</a:t>
            </a:r>
          </a:p>
          <a:p>
            <a:pPr algn="ctr">
              <a:lnSpc>
                <a:spcPct val="130000"/>
              </a:lnSpc>
            </a:pPr>
            <a:r>
              <a:rPr lang="zh-CN" altLang="en-US" b="0" i="0" dirty="0">
                <a:solidFill>
                  <a:srgbClr val="222222"/>
                </a:solidFill>
                <a:effectLst/>
                <a:latin typeface="arial" panose="020B0604020202020204" pitchFamily="34" charset="0"/>
              </a:rPr>
              <a:t>几许欢情与离恨，年年并在此宵中。</a:t>
            </a:r>
            <a:endParaRPr lang="zh-CN" altLang="en-US" dirty="0">
              <a:solidFill>
                <a:schemeClr val="tx1">
                  <a:lumMod val="95000"/>
                  <a:lumOff val="5000"/>
                </a:schemeClr>
              </a:solidFill>
              <a:effectLst/>
            </a:endParaRPr>
          </a:p>
        </p:txBody>
      </p:sp>
      <p:sp>
        <p:nvSpPr>
          <p:cNvPr id="19" name="文本框 18">
            <a:extLst>
              <a:ext uri="{FF2B5EF4-FFF2-40B4-BE49-F238E27FC236}">
                <a16:creationId xmlns:a16="http://schemas.microsoft.com/office/drawing/2014/main" id="{B2F6426A-9336-0333-68CB-5E42D2600174}"/>
              </a:ext>
            </a:extLst>
          </p:cNvPr>
          <p:cNvSpPr txBox="1"/>
          <p:nvPr/>
        </p:nvSpPr>
        <p:spPr>
          <a:xfrm>
            <a:off x="8589676" y="3992518"/>
            <a:ext cx="1201623" cy="615553"/>
          </a:xfrm>
          <a:prstGeom prst="rect">
            <a:avLst/>
          </a:prstGeom>
          <a:noFill/>
        </p:spPr>
        <p:txBody>
          <a:bodyPr wrap="square" lIns="0" tIns="0" rIns="0" bIns="0" rtlCol="0" anchor="t">
            <a:noAutofit/>
          </a:bodyPr>
          <a:lstStyle/>
          <a:p>
            <a:pPr algn="dist"/>
            <a:r>
              <a:rPr lang="zh-CN" altLang="en-US" sz="40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七夕</a:t>
            </a:r>
            <a:endParaRPr lang="en-US" altLang="zh-CN" sz="40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endParaRPr>
          </a:p>
        </p:txBody>
      </p:sp>
      <p:sp>
        <p:nvSpPr>
          <p:cNvPr id="20" name="文本框 19">
            <a:extLst>
              <a:ext uri="{FF2B5EF4-FFF2-40B4-BE49-F238E27FC236}">
                <a16:creationId xmlns:a16="http://schemas.microsoft.com/office/drawing/2014/main" id="{C197E398-6126-07FB-3691-1EC39B550E92}"/>
              </a:ext>
            </a:extLst>
          </p:cNvPr>
          <p:cNvSpPr txBox="1"/>
          <p:nvPr/>
        </p:nvSpPr>
        <p:spPr>
          <a:xfrm>
            <a:off x="8473346" y="4672523"/>
            <a:ext cx="1434282" cy="380810"/>
          </a:xfrm>
          <a:prstGeom prst="rect">
            <a:avLst/>
          </a:prstGeom>
          <a:noFill/>
        </p:spPr>
        <p:txBody>
          <a:bodyPr wrap="square">
            <a:noAutofit/>
          </a:bodyPr>
          <a:lstStyle/>
          <a:p>
            <a:pPr algn="ctr">
              <a:lnSpc>
                <a:spcPct val="130000"/>
              </a:lnSpc>
            </a:pPr>
            <a:r>
              <a:rPr lang="zh-CN" altLang="en-US" sz="1600" b="0" i="0" dirty="0">
                <a:solidFill>
                  <a:srgbClr val="222222"/>
                </a:solidFill>
                <a:effectLst/>
                <a:latin typeface="arial" panose="020B0604020202020204" pitchFamily="34" charset="0"/>
              </a:rPr>
              <a:t>唐代：</a:t>
            </a:r>
            <a:r>
              <a:rPr lang="zh-CN" altLang="en-US" sz="1600" dirty="0">
                <a:solidFill>
                  <a:srgbClr val="222222"/>
                </a:solidFill>
                <a:latin typeface="arial" panose="020B0604020202020204" pitchFamily="34" charset="0"/>
              </a:rPr>
              <a:t>白居易</a:t>
            </a:r>
            <a:endParaRPr lang="en-US" altLang="zh-CN" sz="1600" b="0" i="0" dirty="0">
              <a:solidFill>
                <a:srgbClr val="222222"/>
              </a:solidFill>
              <a:effectLst/>
              <a:latin typeface="arial" panose="020B0604020202020204" pitchFamily="34" charset="0"/>
            </a:endParaRPr>
          </a:p>
        </p:txBody>
      </p:sp>
      <p:sp>
        <p:nvSpPr>
          <p:cNvPr id="27" name="矩形: 圆角 26">
            <a:extLst>
              <a:ext uri="{FF2B5EF4-FFF2-40B4-BE49-F238E27FC236}">
                <a16:creationId xmlns:a16="http://schemas.microsoft.com/office/drawing/2014/main" id="{D3D0D67E-C8D9-C05E-3E77-8FDC715A7045}"/>
              </a:ext>
            </a:extLst>
          </p:cNvPr>
          <p:cNvSpPr/>
          <p:nvPr/>
        </p:nvSpPr>
        <p:spPr>
          <a:xfrm>
            <a:off x="1963757" y="1332431"/>
            <a:ext cx="8314563" cy="2622480"/>
          </a:xfrm>
          <a:prstGeom prst="roundRect">
            <a:avLst>
              <a:gd name="adj" fmla="val 6847"/>
            </a:avLst>
          </a:prstGeom>
          <a:gradFill flip="none" rotWithShape="1">
            <a:gsLst>
              <a:gs pos="100000">
                <a:schemeClr val="bg1">
                  <a:alpha val="10000"/>
                </a:schemeClr>
              </a:gs>
              <a:gs pos="0">
                <a:schemeClr val="bg1">
                  <a:alpha val="46000"/>
                </a:scheme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文本框 27">
            <a:extLst>
              <a:ext uri="{FF2B5EF4-FFF2-40B4-BE49-F238E27FC236}">
                <a16:creationId xmlns:a16="http://schemas.microsoft.com/office/drawing/2014/main" id="{64C646C0-A182-394B-F1D9-5D4BA10C3ED1}"/>
              </a:ext>
            </a:extLst>
          </p:cNvPr>
          <p:cNvSpPr txBox="1"/>
          <p:nvPr/>
        </p:nvSpPr>
        <p:spPr>
          <a:xfrm>
            <a:off x="2318662" y="2649554"/>
            <a:ext cx="7604753" cy="777457"/>
          </a:xfrm>
          <a:prstGeom prst="rect">
            <a:avLst/>
          </a:prstGeom>
          <a:noFill/>
        </p:spPr>
        <p:txBody>
          <a:bodyPr wrap="square">
            <a:noAutofit/>
          </a:bodyPr>
          <a:lstStyle/>
          <a:p>
            <a:pPr algn="ctr">
              <a:lnSpc>
                <a:spcPct val="130000"/>
              </a:lnSpc>
            </a:pPr>
            <a:r>
              <a:rPr lang="zh-CN" altLang="en-US" b="0" i="0" dirty="0">
                <a:solidFill>
                  <a:srgbClr val="222222"/>
                </a:solidFill>
                <a:effectLst/>
                <a:latin typeface="arial" panose="020B0604020202020204" pitchFamily="34" charset="0"/>
              </a:rPr>
              <a:t>纤云弄巧，飞星传恨，银汉迢迢暗度。金风玉露一相逢，便胜却人间无数。</a:t>
            </a:r>
          </a:p>
          <a:p>
            <a:pPr algn="ctr">
              <a:lnSpc>
                <a:spcPct val="130000"/>
              </a:lnSpc>
            </a:pPr>
            <a:r>
              <a:rPr lang="zh-CN" altLang="en-US" b="0" i="0" dirty="0">
                <a:solidFill>
                  <a:srgbClr val="222222"/>
                </a:solidFill>
                <a:effectLst/>
                <a:latin typeface="arial" panose="020B0604020202020204" pitchFamily="34" charset="0"/>
              </a:rPr>
              <a:t>柔情似水，佳期如梦，忍顾鹊桥归路！两情若是久长时，又岂在朝朝暮暮。</a:t>
            </a:r>
            <a:endParaRPr lang="zh-CN" altLang="en-US" dirty="0">
              <a:solidFill>
                <a:schemeClr val="tx1">
                  <a:lumMod val="95000"/>
                  <a:lumOff val="5000"/>
                </a:schemeClr>
              </a:solidFill>
              <a:effectLst/>
            </a:endParaRPr>
          </a:p>
        </p:txBody>
      </p:sp>
      <p:sp>
        <p:nvSpPr>
          <p:cNvPr id="29" name="文本框 28">
            <a:extLst>
              <a:ext uri="{FF2B5EF4-FFF2-40B4-BE49-F238E27FC236}">
                <a16:creationId xmlns:a16="http://schemas.microsoft.com/office/drawing/2014/main" id="{96EC7CE2-27BD-19F5-EC4B-326B9E7A6587}"/>
              </a:ext>
            </a:extLst>
          </p:cNvPr>
          <p:cNvSpPr txBox="1"/>
          <p:nvPr/>
        </p:nvSpPr>
        <p:spPr>
          <a:xfrm>
            <a:off x="3929323" y="1515687"/>
            <a:ext cx="4383428" cy="615553"/>
          </a:xfrm>
          <a:prstGeom prst="rect">
            <a:avLst/>
          </a:prstGeom>
          <a:noFill/>
        </p:spPr>
        <p:txBody>
          <a:bodyPr wrap="square" lIns="0" tIns="0" rIns="0" bIns="0" rtlCol="0" anchor="t">
            <a:noAutofit/>
          </a:bodyPr>
          <a:lstStyle/>
          <a:p>
            <a:pPr algn="dist"/>
            <a:r>
              <a:rPr lang="zh-CN" altLang="en-US" sz="40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鹊桥仙</a:t>
            </a:r>
            <a:r>
              <a:rPr lang="en-US" altLang="zh-CN" sz="40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a:t>
            </a:r>
            <a:r>
              <a:rPr lang="zh-CN" altLang="en-US" sz="40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纤云弄巧</a:t>
            </a:r>
            <a:endParaRPr lang="en-US" altLang="zh-CN" sz="40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endParaRPr>
          </a:p>
        </p:txBody>
      </p:sp>
      <p:sp>
        <p:nvSpPr>
          <p:cNvPr id="30" name="文本框 29">
            <a:extLst>
              <a:ext uri="{FF2B5EF4-FFF2-40B4-BE49-F238E27FC236}">
                <a16:creationId xmlns:a16="http://schemas.microsoft.com/office/drawing/2014/main" id="{994B7BD3-3931-BD74-4422-D7C34A3C708D}"/>
              </a:ext>
            </a:extLst>
          </p:cNvPr>
          <p:cNvSpPr txBox="1"/>
          <p:nvPr/>
        </p:nvSpPr>
        <p:spPr>
          <a:xfrm>
            <a:off x="4655734" y="2195691"/>
            <a:ext cx="2930609" cy="380810"/>
          </a:xfrm>
          <a:prstGeom prst="rect">
            <a:avLst/>
          </a:prstGeom>
          <a:noFill/>
        </p:spPr>
        <p:txBody>
          <a:bodyPr wrap="square">
            <a:noAutofit/>
          </a:bodyPr>
          <a:lstStyle/>
          <a:p>
            <a:pPr algn="ctr">
              <a:lnSpc>
                <a:spcPct val="130000"/>
              </a:lnSpc>
            </a:pPr>
            <a:r>
              <a:rPr lang="zh-CN" altLang="en-US" sz="1600" b="0" i="0" dirty="0">
                <a:solidFill>
                  <a:srgbClr val="222222"/>
                </a:solidFill>
                <a:effectLst/>
                <a:latin typeface="arial" panose="020B0604020202020204" pitchFamily="34" charset="0"/>
              </a:rPr>
              <a:t>宋代：秦观</a:t>
            </a:r>
            <a:endParaRPr lang="en-US" altLang="zh-CN" sz="16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3608152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4A1CD9A-46D7-F271-78D9-1775522FE0F4}"/>
              </a:ext>
            </a:extLst>
          </p:cNvPr>
          <p:cNvSpPr txBox="1"/>
          <p:nvPr/>
        </p:nvSpPr>
        <p:spPr>
          <a:xfrm>
            <a:off x="811072" y="574931"/>
            <a:ext cx="1469985" cy="369332"/>
          </a:xfrm>
          <a:prstGeom prst="rect">
            <a:avLst/>
          </a:prstGeom>
          <a:noFill/>
        </p:spPr>
        <p:txBody>
          <a:bodyPr wrap="square" lIns="0" tIns="0" rIns="0" bIns="0" rtlCol="0" anchor="t">
            <a:noAutofit/>
          </a:bodyPr>
          <a:lstStyle/>
          <a:p>
            <a:pPr algn="dist"/>
            <a:r>
              <a:rPr lang="zh-CN" altLang="en-US" sz="2400" dirty="0">
                <a:solidFill>
                  <a:schemeClr val="accent2"/>
                </a:solidFill>
                <a:latin typeface="+mj-ea"/>
                <a:ea typeface="+mj-ea"/>
              </a:rPr>
              <a:t>文学作品</a:t>
            </a:r>
          </a:p>
        </p:txBody>
      </p:sp>
      <p:graphicFrame>
        <p:nvGraphicFramePr>
          <p:cNvPr id="7" name="图表 6">
            <a:extLst>
              <a:ext uri="{FF2B5EF4-FFF2-40B4-BE49-F238E27FC236}">
                <a16:creationId xmlns:a16="http://schemas.microsoft.com/office/drawing/2014/main" id="{E7661719-7229-C1D7-439E-662849347C9A}"/>
              </a:ext>
            </a:extLst>
          </p:cNvPr>
          <p:cNvGraphicFramePr/>
          <p:nvPr>
            <p:extLst>
              <p:ext uri="{D42A27DB-BD31-4B8C-83A1-F6EECF244321}">
                <p14:modId xmlns:p14="http://schemas.microsoft.com/office/powerpoint/2010/main" val="310821195"/>
              </p:ext>
            </p:extLst>
          </p:nvPr>
        </p:nvGraphicFramePr>
        <p:xfrm>
          <a:off x="1316538" y="3011136"/>
          <a:ext cx="9558924" cy="3008895"/>
        </p:xfrm>
        <a:graphic>
          <a:graphicData uri="http://schemas.openxmlformats.org/drawingml/2006/chart">
            <c:chart xmlns:c="http://schemas.openxmlformats.org/drawingml/2006/chart" xmlns:r="http://schemas.openxmlformats.org/officeDocument/2006/relationships" r:id="rId3"/>
          </a:graphicData>
        </a:graphic>
      </p:graphicFrame>
      <p:sp>
        <p:nvSpPr>
          <p:cNvPr id="13" name="矩形 12">
            <a:extLst>
              <a:ext uri="{FF2B5EF4-FFF2-40B4-BE49-F238E27FC236}">
                <a16:creationId xmlns:a16="http://schemas.microsoft.com/office/drawing/2014/main" id="{C75F014E-2908-A9C7-A74C-660AC6F743A4}"/>
              </a:ext>
            </a:extLst>
          </p:cNvPr>
          <p:cNvSpPr/>
          <p:nvPr/>
        </p:nvSpPr>
        <p:spPr>
          <a:xfrm>
            <a:off x="3548562" y="1420987"/>
            <a:ext cx="4154392" cy="492443"/>
          </a:xfrm>
          <a:prstGeom prst="rect">
            <a:avLst/>
          </a:prstGeom>
          <a:noFill/>
        </p:spPr>
        <p:txBody>
          <a:bodyPr wrap="square" lIns="0" tIns="0" rIns="0" bIns="0" rtlCol="0" anchor="t">
            <a:noAutofit/>
          </a:bodyPr>
          <a:lstStyle/>
          <a:p>
            <a:pPr algn="dist"/>
            <a:r>
              <a:rPr lang="zh-CN" altLang="en-US" sz="32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不同时间相关作品统计</a:t>
            </a:r>
          </a:p>
        </p:txBody>
      </p:sp>
      <p:sp>
        <p:nvSpPr>
          <p:cNvPr id="15" name="矩形 14">
            <a:extLst>
              <a:ext uri="{FF2B5EF4-FFF2-40B4-BE49-F238E27FC236}">
                <a16:creationId xmlns:a16="http://schemas.microsoft.com/office/drawing/2014/main" id="{3633A6DF-2FA7-5DBA-A860-96D8B4C592D2}"/>
              </a:ext>
            </a:extLst>
          </p:cNvPr>
          <p:cNvSpPr/>
          <p:nvPr/>
        </p:nvSpPr>
        <p:spPr>
          <a:xfrm>
            <a:off x="3663814" y="2007109"/>
            <a:ext cx="523875" cy="45719"/>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 name="文本框 15">
            <a:extLst>
              <a:ext uri="{FF2B5EF4-FFF2-40B4-BE49-F238E27FC236}">
                <a16:creationId xmlns:a16="http://schemas.microsoft.com/office/drawing/2014/main" id="{C965A1A2-4837-7B74-01B8-63643095A8F6}"/>
              </a:ext>
            </a:extLst>
          </p:cNvPr>
          <p:cNvSpPr txBox="1"/>
          <p:nvPr/>
        </p:nvSpPr>
        <p:spPr>
          <a:xfrm>
            <a:off x="3663813" y="2266930"/>
            <a:ext cx="7482607" cy="609013"/>
          </a:xfrm>
          <a:prstGeom prst="rect">
            <a:avLst/>
          </a:prstGeom>
          <a:noFill/>
        </p:spPr>
        <p:txBody>
          <a:bodyPr wrap="square" lIns="0" tIns="0" rIns="0" bIns="0" rtlCol="0" anchor="t">
            <a:noAutofit/>
          </a:bodyPr>
          <a:lstStyle/>
          <a:p>
            <a:pPr marL="0" marR="0" algn="l">
              <a:lnSpc>
                <a:spcPct val="130000"/>
              </a:lnSpc>
              <a:spcBef>
                <a:spcPts val="0"/>
              </a:spcBef>
              <a:spcAft>
                <a:spcPts val="0"/>
              </a:spcAft>
            </a:pPr>
            <a:r>
              <a:rPr lang="zh-CN" altLang="en-US" sz="1600" dirty="0">
                <a:solidFill>
                  <a:schemeClr val="tx1">
                    <a:lumMod val="75000"/>
                    <a:lumOff val="25000"/>
                  </a:schemeClr>
                </a:solidFill>
                <a:effectLst/>
              </a:rPr>
              <a:t>在这里输入你的正文，阐述与关键词标题相关的具体内容，若字数太多酌情先删减文案，再缩小字号</a:t>
            </a:r>
          </a:p>
        </p:txBody>
      </p:sp>
      <p:sp>
        <p:nvSpPr>
          <p:cNvPr id="17" name="椭圆 16">
            <a:extLst>
              <a:ext uri="{FF2B5EF4-FFF2-40B4-BE49-F238E27FC236}">
                <a16:creationId xmlns:a16="http://schemas.microsoft.com/office/drawing/2014/main" id="{DC9F55BD-4A18-CF72-B363-38C990445692}"/>
              </a:ext>
            </a:extLst>
          </p:cNvPr>
          <p:cNvSpPr/>
          <p:nvPr/>
        </p:nvSpPr>
        <p:spPr>
          <a:xfrm>
            <a:off x="1507522" y="1326325"/>
            <a:ext cx="1589107" cy="1589107"/>
          </a:xfrm>
          <a:prstGeom prst="ellipse">
            <a:avLst/>
          </a:prstGeom>
          <a:solidFill>
            <a:schemeClr val="accent2"/>
          </a:solidFill>
          <a:ln w="12700" cap="flat" cmpd="sng" algn="ctr">
            <a:noFill/>
            <a:prstDash val="solid"/>
            <a:miter lim="800000"/>
          </a:ln>
          <a:effectLst>
            <a:innerShdw blurRad="381000" dist="50800" dir="16200000">
              <a:prstClr val="black">
                <a:alpha val="6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图片包含 游戏机, 灯光&#10;&#10;描述已自动生成">
            <a:extLst>
              <a:ext uri="{FF2B5EF4-FFF2-40B4-BE49-F238E27FC236}">
                <a16:creationId xmlns:a16="http://schemas.microsoft.com/office/drawing/2014/main" id="{F773C1E1-F1C8-626B-403E-648C2CAD4B5C}"/>
              </a:ext>
            </a:extLst>
          </p:cNvPr>
          <p:cNvPicPr>
            <a:picLocks noChangeAspect="1"/>
          </p:cNvPicPr>
          <p:nvPr>
            <p:custDataLst>
              <p:tags r:id="rId1"/>
            </p:custDataLst>
          </p:nvPr>
        </p:nvPicPr>
        <p:blipFill>
          <a:blip r:embed="rId4">
            <a:lum bright="70000" contrast="-70000"/>
            <a:extLst>
              <a:ext uri="{28A0092B-C50C-407E-A947-70E740481C1C}">
                <a14:useLocalDpi xmlns:a14="http://schemas.microsoft.com/office/drawing/2010/main" val="0"/>
              </a:ext>
            </a:extLst>
          </a:blip>
          <a:srcRect l="34059" t="20239" r="28051" b="12401"/>
          <a:stretch>
            <a:fillRect/>
          </a:stretch>
        </p:blipFill>
        <p:spPr>
          <a:xfrm>
            <a:off x="1507521" y="1326324"/>
            <a:ext cx="1589109" cy="1589109"/>
          </a:xfrm>
          <a:custGeom>
            <a:avLst/>
            <a:gdLst>
              <a:gd name="connsiteX0" fmla="*/ 1736203 w 3472406"/>
              <a:gd name="connsiteY0" fmla="*/ 0 h 3472406"/>
              <a:gd name="connsiteX1" fmla="*/ 3472406 w 3472406"/>
              <a:gd name="connsiteY1" fmla="*/ 1736203 h 3472406"/>
              <a:gd name="connsiteX2" fmla="*/ 1736203 w 3472406"/>
              <a:gd name="connsiteY2" fmla="*/ 3472406 h 3472406"/>
              <a:gd name="connsiteX3" fmla="*/ 0 w 3472406"/>
              <a:gd name="connsiteY3" fmla="*/ 1736203 h 3472406"/>
              <a:gd name="connsiteX4" fmla="*/ 1736203 w 3472406"/>
              <a:gd name="connsiteY4" fmla="*/ 0 h 347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406" h="3472406">
                <a:moveTo>
                  <a:pt x="1736203" y="0"/>
                </a:moveTo>
                <a:cubicBezTo>
                  <a:pt x="2695081" y="0"/>
                  <a:pt x="3472406" y="777325"/>
                  <a:pt x="3472406" y="1736203"/>
                </a:cubicBezTo>
                <a:cubicBezTo>
                  <a:pt x="3472406" y="2695081"/>
                  <a:pt x="2695081" y="3472406"/>
                  <a:pt x="1736203" y="3472406"/>
                </a:cubicBezTo>
                <a:cubicBezTo>
                  <a:pt x="777325" y="3472406"/>
                  <a:pt x="0" y="2695081"/>
                  <a:pt x="0" y="1736203"/>
                </a:cubicBezTo>
                <a:cubicBezTo>
                  <a:pt x="0" y="777325"/>
                  <a:pt x="777325" y="0"/>
                  <a:pt x="1736203" y="0"/>
                </a:cubicBezTo>
                <a:close/>
              </a:path>
            </a:pathLst>
          </a:custGeom>
        </p:spPr>
      </p:pic>
    </p:spTree>
    <p:extLst>
      <p:ext uri="{BB962C8B-B14F-4D97-AF65-F5344CB8AC3E}">
        <p14:creationId xmlns:p14="http://schemas.microsoft.com/office/powerpoint/2010/main" val="2278614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D776C2A-9A26-C04C-161F-1F666F7CFD97}"/>
              </a:ext>
            </a:extLst>
          </p:cNvPr>
          <p:cNvSpPr txBox="1"/>
          <p:nvPr/>
        </p:nvSpPr>
        <p:spPr>
          <a:xfrm>
            <a:off x="811072" y="574931"/>
            <a:ext cx="1469985" cy="369332"/>
          </a:xfrm>
          <a:prstGeom prst="rect">
            <a:avLst/>
          </a:prstGeom>
          <a:noFill/>
        </p:spPr>
        <p:txBody>
          <a:bodyPr wrap="square" lIns="0" tIns="0" rIns="0" bIns="0" rtlCol="0" anchor="t">
            <a:noAutofit/>
          </a:bodyPr>
          <a:lstStyle/>
          <a:p>
            <a:pPr algn="dist"/>
            <a:r>
              <a:rPr lang="zh-CN" altLang="en-US" sz="2400" dirty="0">
                <a:solidFill>
                  <a:schemeClr val="accent2"/>
                </a:solidFill>
                <a:latin typeface="+mj-ea"/>
                <a:ea typeface="+mj-ea"/>
              </a:rPr>
              <a:t>文学作品</a:t>
            </a:r>
          </a:p>
        </p:txBody>
      </p:sp>
      <p:sp>
        <p:nvSpPr>
          <p:cNvPr id="6" name="文本框 5">
            <a:extLst>
              <a:ext uri="{FF2B5EF4-FFF2-40B4-BE49-F238E27FC236}">
                <a16:creationId xmlns:a16="http://schemas.microsoft.com/office/drawing/2014/main" id="{CF91D0AA-F639-E6EB-FE60-D38E8D4BD827}"/>
              </a:ext>
            </a:extLst>
          </p:cNvPr>
          <p:cNvSpPr txBox="1"/>
          <p:nvPr/>
        </p:nvSpPr>
        <p:spPr>
          <a:xfrm>
            <a:off x="1475292" y="2073305"/>
            <a:ext cx="1547340" cy="369332"/>
          </a:xfrm>
          <a:prstGeom prst="rect">
            <a:avLst/>
          </a:prstGeom>
          <a:noFill/>
        </p:spPr>
        <p:txBody>
          <a:bodyPr wrap="square" lIns="0" tIns="0" rIns="0" bIns="0" rtlCol="0" anchor="t">
            <a:noAutofit/>
          </a:bodyPr>
          <a:lstStyle/>
          <a:p>
            <a:r>
              <a:rPr lang="zh-CN" altLang="en-US" sz="2400" dirty="0">
                <a:solidFill>
                  <a:schemeClr val="accent1"/>
                </a:solidFill>
                <a:latin typeface="+mj-ea"/>
                <a:ea typeface="+mj-ea"/>
              </a:rPr>
              <a:t>文字描述</a:t>
            </a:r>
          </a:p>
        </p:txBody>
      </p:sp>
      <p:grpSp>
        <p:nvGrpSpPr>
          <p:cNvPr id="7" name="组合 6">
            <a:extLst>
              <a:ext uri="{FF2B5EF4-FFF2-40B4-BE49-F238E27FC236}">
                <a16:creationId xmlns:a16="http://schemas.microsoft.com/office/drawing/2014/main" id="{9BBE3A35-6E16-AF3D-BACB-1B3CC44C30BE}"/>
              </a:ext>
            </a:extLst>
          </p:cNvPr>
          <p:cNvGrpSpPr/>
          <p:nvPr/>
        </p:nvGrpSpPr>
        <p:grpSpPr>
          <a:xfrm>
            <a:off x="952673" y="2066099"/>
            <a:ext cx="383744" cy="383744"/>
            <a:chOff x="837676" y="1372197"/>
            <a:chExt cx="383744" cy="383744"/>
          </a:xfrm>
        </p:grpSpPr>
        <p:sp>
          <p:nvSpPr>
            <p:cNvPr id="8" name="椭圆 7">
              <a:extLst>
                <a:ext uri="{FF2B5EF4-FFF2-40B4-BE49-F238E27FC236}">
                  <a16:creationId xmlns:a16="http://schemas.microsoft.com/office/drawing/2014/main" id="{F2DD8E15-621A-2EE0-D2A2-C566AB925F83}"/>
                </a:ext>
              </a:extLst>
            </p:cNvPr>
            <p:cNvSpPr/>
            <p:nvPr/>
          </p:nvSpPr>
          <p:spPr>
            <a:xfrm>
              <a:off x="837676" y="1372197"/>
              <a:ext cx="383744" cy="38374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9" name="文本框 8">
              <a:extLst>
                <a:ext uri="{FF2B5EF4-FFF2-40B4-BE49-F238E27FC236}">
                  <a16:creationId xmlns:a16="http://schemas.microsoft.com/office/drawing/2014/main" id="{CE6128A7-E97A-09B0-2E74-D6B7827D6303}"/>
                </a:ext>
              </a:extLst>
            </p:cNvPr>
            <p:cNvSpPr txBox="1"/>
            <p:nvPr/>
          </p:nvSpPr>
          <p:spPr>
            <a:xfrm>
              <a:off x="911727" y="1435730"/>
              <a:ext cx="235642" cy="276999"/>
            </a:xfrm>
            <a:prstGeom prst="rect">
              <a:avLst/>
            </a:prstGeom>
            <a:noFill/>
          </p:spPr>
          <p:txBody>
            <a:bodyPr wrap="none" lIns="0" tIns="0" rIns="0" bIns="0" rtlCol="0" anchor="t">
              <a:spAutoFit/>
            </a:bodyPr>
            <a:lstStyle/>
            <a:p>
              <a:pPr algn="l"/>
              <a:r>
                <a:rPr lang="en-US" altLang="zh-CN" dirty="0">
                  <a:solidFill>
                    <a:schemeClr val="bg1"/>
                  </a:solidFill>
                </a:rPr>
                <a:t>01</a:t>
              </a:r>
              <a:endParaRPr lang="zh-CN" altLang="en-US" dirty="0">
                <a:solidFill>
                  <a:schemeClr val="bg1"/>
                </a:solidFill>
              </a:endParaRPr>
            </a:p>
          </p:txBody>
        </p:sp>
      </p:grpSp>
      <p:sp>
        <p:nvSpPr>
          <p:cNvPr id="10" name="文本框 9">
            <a:extLst>
              <a:ext uri="{FF2B5EF4-FFF2-40B4-BE49-F238E27FC236}">
                <a16:creationId xmlns:a16="http://schemas.microsoft.com/office/drawing/2014/main" id="{920F91BF-6ECE-495A-6552-15E874CEFFF2}"/>
              </a:ext>
            </a:extLst>
          </p:cNvPr>
          <p:cNvSpPr txBox="1"/>
          <p:nvPr/>
        </p:nvSpPr>
        <p:spPr>
          <a:xfrm>
            <a:off x="4957199" y="2073305"/>
            <a:ext cx="1547340" cy="369332"/>
          </a:xfrm>
          <a:prstGeom prst="rect">
            <a:avLst/>
          </a:prstGeom>
          <a:noFill/>
        </p:spPr>
        <p:txBody>
          <a:bodyPr wrap="square" lIns="0" tIns="0" rIns="0" bIns="0" rtlCol="0" anchor="t">
            <a:noAutofit/>
          </a:bodyPr>
          <a:lstStyle/>
          <a:p>
            <a:r>
              <a:rPr lang="zh-CN" altLang="en-US" sz="2400" dirty="0">
                <a:solidFill>
                  <a:schemeClr val="accent2"/>
                </a:solidFill>
                <a:latin typeface="+mj-ea"/>
                <a:ea typeface="+mj-ea"/>
              </a:rPr>
              <a:t>表达意象</a:t>
            </a:r>
          </a:p>
        </p:txBody>
      </p:sp>
      <p:grpSp>
        <p:nvGrpSpPr>
          <p:cNvPr id="11" name="组合 10">
            <a:extLst>
              <a:ext uri="{FF2B5EF4-FFF2-40B4-BE49-F238E27FC236}">
                <a16:creationId xmlns:a16="http://schemas.microsoft.com/office/drawing/2014/main" id="{7D7F732B-1796-A0BE-1A4C-0A78986BBD97}"/>
              </a:ext>
            </a:extLst>
          </p:cNvPr>
          <p:cNvGrpSpPr/>
          <p:nvPr/>
        </p:nvGrpSpPr>
        <p:grpSpPr>
          <a:xfrm>
            <a:off x="4434580" y="2066099"/>
            <a:ext cx="383744" cy="383744"/>
            <a:chOff x="1232789" y="1434892"/>
            <a:chExt cx="383744" cy="383744"/>
          </a:xfrm>
          <a:solidFill>
            <a:schemeClr val="accent2"/>
          </a:solidFill>
        </p:grpSpPr>
        <p:sp>
          <p:nvSpPr>
            <p:cNvPr id="12" name="椭圆 11">
              <a:extLst>
                <a:ext uri="{FF2B5EF4-FFF2-40B4-BE49-F238E27FC236}">
                  <a16:creationId xmlns:a16="http://schemas.microsoft.com/office/drawing/2014/main" id="{ABD59781-0886-369B-C83B-771BDADDF760}"/>
                </a:ext>
              </a:extLst>
            </p:cNvPr>
            <p:cNvSpPr/>
            <p:nvPr/>
          </p:nvSpPr>
          <p:spPr>
            <a:xfrm>
              <a:off x="1232789" y="1434892"/>
              <a:ext cx="383744" cy="3837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13" name="文本框 12">
              <a:extLst>
                <a:ext uri="{FF2B5EF4-FFF2-40B4-BE49-F238E27FC236}">
                  <a16:creationId xmlns:a16="http://schemas.microsoft.com/office/drawing/2014/main" id="{505145EA-F9F5-0D42-76FE-86640E68C6BD}"/>
                </a:ext>
              </a:extLst>
            </p:cNvPr>
            <p:cNvSpPr txBox="1"/>
            <p:nvPr/>
          </p:nvSpPr>
          <p:spPr>
            <a:xfrm>
              <a:off x="1295265" y="1498425"/>
              <a:ext cx="282129" cy="276999"/>
            </a:xfrm>
            <a:prstGeom prst="rect">
              <a:avLst/>
            </a:prstGeom>
            <a:grpFill/>
          </p:spPr>
          <p:txBody>
            <a:bodyPr wrap="none" lIns="0" tIns="0" rIns="0" bIns="0" rtlCol="0" anchor="t">
              <a:spAutoFit/>
            </a:bodyPr>
            <a:lstStyle/>
            <a:p>
              <a:pPr algn="l"/>
              <a:r>
                <a:rPr lang="en-US" altLang="zh-CN">
                  <a:solidFill>
                    <a:schemeClr val="bg1"/>
                  </a:solidFill>
                </a:rPr>
                <a:t>02</a:t>
              </a:r>
              <a:endParaRPr lang="zh-CN" altLang="en-US" dirty="0">
                <a:solidFill>
                  <a:schemeClr val="bg1"/>
                </a:solidFill>
              </a:endParaRPr>
            </a:p>
          </p:txBody>
        </p:sp>
      </p:grpSp>
      <p:sp>
        <p:nvSpPr>
          <p:cNvPr id="14" name="文本框 13">
            <a:extLst>
              <a:ext uri="{FF2B5EF4-FFF2-40B4-BE49-F238E27FC236}">
                <a16:creationId xmlns:a16="http://schemas.microsoft.com/office/drawing/2014/main" id="{B28754C2-8974-43A7-394F-BC35E149B758}"/>
              </a:ext>
            </a:extLst>
          </p:cNvPr>
          <p:cNvSpPr txBox="1"/>
          <p:nvPr/>
        </p:nvSpPr>
        <p:spPr>
          <a:xfrm>
            <a:off x="5023155" y="4421485"/>
            <a:ext cx="1547340" cy="369332"/>
          </a:xfrm>
          <a:prstGeom prst="rect">
            <a:avLst/>
          </a:prstGeom>
          <a:noFill/>
        </p:spPr>
        <p:txBody>
          <a:bodyPr wrap="square" lIns="0" tIns="0" rIns="0" bIns="0" rtlCol="0" anchor="t">
            <a:noAutofit/>
          </a:bodyPr>
          <a:lstStyle>
            <a:defPPr>
              <a:defRPr lang="zh-CN"/>
            </a:defPPr>
            <a:lvl1pPr>
              <a:defRPr sz="2400">
                <a:solidFill>
                  <a:schemeClr val="accent1"/>
                </a:solidFill>
                <a:latin typeface="+mj-ea"/>
                <a:ea typeface="+mj-ea"/>
              </a:defRPr>
            </a:lvl1pPr>
          </a:lstStyle>
          <a:p>
            <a:r>
              <a:rPr lang="zh-CN" altLang="en-US" dirty="0"/>
              <a:t>广泛流传</a:t>
            </a:r>
          </a:p>
        </p:txBody>
      </p:sp>
      <p:grpSp>
        <p:nvGrpSpPr>
          <p:cNvPr id="15" name="组合 14">
            <a:extLst>
              <a:ext uri="{FF2B5EF4-FFF2-40B4-BE49-F238E27FC236}">
                <a16:creationId xmlns:a16="http://schemas.microsoft.com/office/drawing/2014/main" id="{B5798340-B525-4F9F-A4B8-A694398C5F55}"/>
              </a:ext>
            </a:extLst>
          </p:cNvPr>
          <p:cNvGrpSpPr/>
          <p:nvPr/>
        </p:nvGrpSpPr>
        <p:grpSpPr>
          <a:xfrm>
            <a:off x="4500536" y="4414279"/>
            <a:ext cx="383744" cy="383744"/>
            <a:chOff x="1232789" y="1434892"/>
            <a:chExt cx="383744" cy="383744"/>
          </a:xfrm>
        </p:grpSpPr>
        <p:sp>
          <p:nvSpPr>
            <p:cNvPr id="16" name="椭圆 15">
              <a:extLst>
                <a:ext uri="{FF2B5EF4-FFF2-40B4-BE49-F238E27FC236}">
                  <a16:creationId xmlns:a16="http://schemas.microsoft.com/office/drawing/2014/main" id="{868D4316-685B-C261-22B9-781A11ED015A}"/>
                </a:ext>
              </a:extLst>
            </p:cNvPr>
            <p:cNvSpPr/>
            <p:nvPr/>
          </p:nvSpPr>
          <p:spPr>
            <a:xfrm>
              <a:off x="1232789" y="1434892"/>
              <a:ext cx="383744" cy="38374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17" name="文本框 16">
              <a:extLst>
                <a:ext uri="{FF2B5EF4-FFF2-40B4-BE49-F238E27FC236}">
                  <a16:creationId xmlns:a16="http://schemas.microsoft.com/office/drawing/2014/main" id="{16AE5E80-B6F9-A644-A018-F12515464A58}"/>
                </a:ext>
              </a:extLst>
            </p:cNvPr>
            <p:cNvSpPr txBox="1"/>
            <p:nvPr/>
          </p:nvSpPr>
          <p:spPr>
            <a:xfrm>
              <a:off x="1295265" y="1498425"/>
              <a:ext cx="282129" cy="276999"/>
            </a:xfrm>
            <a:prstGeom prst="rect">
              <a:avLst/>
            </a:prstGeom>
            <a:noFill/>
          </p:spPr>
          <p:txBody>
            <a:bodyPr wrap="none" lIns="0" tIns="0" rIns="0" bIns="0" rtlCol="0" anchor="t">
              <a:spAutoFit/>
            </a:bodyPr>
            <a:lstStyle/>
            <a:p>
              <a:pPr algn="l"/>
              <a:r>
                <a:rPr lang="en-US" altLang="zh-CN" dirty="0">
                  <a:solidFill>
                    <a:schemeClr val="bg1"/>
                  </a:solidFill>
                </a:rPr>
                <a:t>05</a:t>
              </a:r>
              <a:endParaRPr lang="zh-CN" altLang="en-US" dirty="0">
                <a:solidFill>
                  <a:schemeClr val="bg1"/>
                </a:solidFill>
              </a:endParaRPr>
            </a:p>
          </p:txBody>
        </p:sp>
      </p:grpSp>
      <p:sp>
        <p:nvSpPr>
          <p:cNvPr id="18" name="文本框 17">
            <a:extLst>
              <a:ext uri="{FF2B5EF4-FFF2-40B4-BE49-F238E27FC236}">
                <a16:creationId xmlns:a16="http://schemas.microsoft.com/office/drawing/2014/main" id="{E46893E3-5000-2A76-BFD2-F49506E2544E}"/>
              </a:ext>
            </a:extLst>
          </p:cNvPr>
          <p:cNvSpPr txBox="1"/>
          <p:nvPr/>
        </p:nvSpPr>
        <p:spPr>
          <a:xfrm>
            <a:off x="1426989" y="4421485"/>
            <a:ext cx="1547340" cy="369332"/>
          </a:xfrm>
          <a:prstGeom prst="rect">
            <a:avLst/>
          </a:prstGeom>
          <a:noFill/>
        </p:spPr>
        <p:txBody>
          <a:bodyPr wrap="square" lIns="0" tIns="0" rIns="0" bIns="0" rtlCol="0" anchor="t">
            <a:noAutofit/>
          </a:bodyPr>
          <a:lstStyle/>
          <a:p>
            <a:r>
              <a:rPr lang="zh-CN" altLang="en-US" sz="2400" dirty="0">
                <a:solidFill>
                  <a:schemeClr val="accent2"/>
                </a:solidFill>
                <a:latin typeface="+mj-ea"/>
                <a:ea typeface="+mj-ea"/>
              </a:rPr>
              <a:t>表现手法</a:t>
            </a:r>
          </a:p>
        </p:txBody>
      </p:sp>
      <p:grpSp>
        <p:nvGrpSpPr>
          <p:cNvPr id="19" name="组合 18">
            <a:extLst>
              <a:ext uri="{FF2B5EF4-FFF2-40B4-BE49-F238E27FC236}">
                <a16:creationId xmlns:a16="http://schemas.microsoft.com/office/drawing/2014/main" id="{CEA78C80-F36F-C0CF-C146-112E31FD5CFE}"/>
              </a:ext>
            </a:extLst>
          </p:cNvPr>
          <p:cNvGrpSpPr/>
          <p:nvPr/>
        </p:nvGrpSpPr>
        <p:grpSpPr>
          <a:xfrm>
            <a:off x="904370" y="4414279"/>
            <a:ext cx="383744" cy="383744"/>
            <a:chOff x="1232789" y="1434892"/>
            <a:chExt cx="383744" cy="383744"/>
          </a:xfrm>
          <a:solidFill>
            <a:schemeClr val="accent2"/>
          </a:solidFill>
        </p:grpSpPr>
        <p:sp>
          <p:nvSpPr>
            <p:cNvPr id="20" name="椭圆 19">
              <a:extLst>
                <a:ext uri="{FF2B5EF4-FFF2-40B4-BE49-F238E27FC236}">
                  <a16:creationId xmlns:a16="http://schemas.microsoft.com/office/drawing/2014/main" id="{FC131D20-89A4-BB84-6A83-A43FEE4054DA}"/>
                </a:ext>
              </a:extLst>
            </p:cNvPr>
            <p:cNvSpPr/>
            <p:nvPr/>
          </p:nvSpPr>
          <p:spPr>
            <a:xfrm>
              <a:off x="1232789" y="1434892"/>
              <a:ext cx="383744" cy="3837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21" name="文本框 20">
              <a:extLst>
                <a:ext uri="{FF2B5EF4-FFF2-40B4-BE49-F238E27FC236}">
                  <a16:creationId xmlns:a16="http://schemas.microsoft.com/office/drawing/2014/main" id="{AE567810-7652-58E2-255E-A8872F9A88DD}"/>
                </a:ext>
              </a:extLst>
            </p:cNvPr>
            <p:cNvSpPr txBox="1"/>
            <p:nvPr/>
          </p:nvSpPr>
          <p:spPr>
            <a:xfrm>
              <a:off x="1295265" y="1498425"/>
              <a:ext cx="282129" cy="276999"/>
            </a:xfrm>
            <a:prstGeom prst="rect">
              <a:avLst/>
            </a:prstGeom>
            <a:grpFill/>
          </p:spPr>
          <p:txBody>
            <a:bodyPr wrap="none" lIns="0" tIns="0" rIns="0" bIns="0" rtlCol="0" anchor="t">
              <a:spAutoFit/>
            </a:bodyPr>
            <a:lstStyle/>
            <a:p>
              <a:pPr algn="l"/>
              <a:r>
                <a:rPr lang="en-US" altLang="zh-CN" dirty="0">
                  <a:solidFill>
                    <a:schemeClr val="bg1"/>
                  </a:solidFill>
                </a:rPr>
                <a:t>04</a:t>
              </a:r>
              <a:endParaRPr lang="zh-CN" altLang="en-US" dirty="0">
                <a:solidFill>
                  <a:schemeClr val="bg1"/>
                </a:solidFill>
              </a:endParaRPr>
            </a:p>
          </p:txBody>
        </p:sp>
      </p:grpSp>
      <p:sp>
        <p:nvSpPr>
          <p:cNvPr id="22" name="矩形: 圆角 21">
            <a:extLst>
              <a:ext uri="{FF2B5EF4-FFF2-40B4-BE49-F238E27FC236}">
                <a16:creationId xmlns:a16="http://schemas.microsoft.com/office/drawing/2014/main" id="{AF941141-8CFF-F0DB-47A0-19609F74E60F}"/>
              </a:ext>
            </a:extLst>
          </p:cNvPr>
          <p:cNvSpPr/>
          <p:nvPr/>
        </p:nvSpPr>
        <p:spPr>
          <a:xfrm>
            <a:off x="1262366" y="2469302"/>
            <a:ext cx="2633629" cy="1288963"/>
          </a:xfrm>
          <a:prstGeom prst="roundRect">
            <a:avLst>
              <a:gd name="adj" fmla="val 8120"/>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6000"/>
          </a:p>
        </p:txBody>
      </p:sp>
      <p:sp>
        <p:nvSpPr>
          <p:cNvPr id="23" name="文本框 22">
            <a:extLst>
              <a:ext uri="{FF2B5EF4-FFF2-40B4-BE49-F238E27FC236}">
                <a16:creationId xmlns:a16="http://schemas.microsoft.com/office/drawing/2014/main" id="{E11F6F87-EDB9-1AFA-9C6A-35290FAF5292}"/>
              </a:ext>
            </a:extLst>
          </p:cNvPr>
          <p:cNvSpPr txBox="1"/>
          <p:nvPr/>
        </p:nvSpPr>
        <p:spPr>
          <a:xfrm>
            <a:off x="1506336" y="2689134"/>
            <a:ext cx="2226291" cy="822276"/>
          </a:xfrm>
          <a:prstGeom prst="rect">
            <a:avLst/>
          </a:prstGeom>
          <a:noFill/>
        </p:spPr>
        <p:txBody>
          <a:bodyPr wrap="square" lIns="0" tIns="0" rIns="0" bIns="0" rtlCol="0" anchor="t">
            <a:noAutofit/>
          </a:bodyPr>
          <a:lstStyle/>
          <a:p>
            <a:pPr>
              <a:lnSpc>
                <a:spcPct val="130000"/>
              </a:lnSpc>
            </a:pPr>
            <a:r>
              <a:rPr lang="zh-CN" altLang="en-US" sz="1400" dirty="0">
                <a:solidFill>
                  <a:schemeClr val="tx1">
                    <a:lumMod val="75000"/>
                    <a:lumOff val="25000"/>
                  </a:schemeClr>
                </a:solidFill>
                <a:latin typeface="+mn-ea"/>
              </a:rPr>
              <a:t>在这里输入你的正文，阐述与关键词标题相关的具体内容在这里输入你的正文</a:t>
            </a:r>
            <a:endParaRPr lang="zh-CN" altLang="en-US" sz="1400" b="0" dirty="0">
              <a:solidFill>
                <a:schemeClr val="tx1">
                  <a:lumMod val="75000"/>
                  <a:lumOff val="25000"/>
                </a:schemeClr>
              </a:solidFill>
              <a:effectLst/>
              <a:latin typeface="+mn-ea"/>
            </a:endParaRPr>
          </a:p>
        </p:txBody>
      </p:sp>
      <p:sp>
        <p:nvSpPr>
          <p:cNvPr id="24" name="矩形: 圆角 23">
            <a:extLst>
              <a:ext uri="{FF2B5EF4-FFF2-40B4-BE49-F238E27FC236}">
                <a16:creationId xmlns:a16="http://schemas.microsoft.com/office/drawing/2014/main" id="{DDBB5ACA-B39E-4005-F259-D27A710D990B}"/>
              </a:ext>
            </a:extLst>
          </p:cNvPr>
          <p:cNvSpPr/>
          <p:nvPr/>
        </p:nvSpPr>
        <p:spPr>
          <a:xfrm>
            <a:off x="4779185" y="2469302"/>
            <a:ext cx="2633629" cy="1288963"/>
          </a:xfrm>
          <a:prstGeom prst="roundRect">
            <a:avLst>
              <a:gd name="adj" fmla="val 9916"/>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6000"/>
          </a:p>
        </p:txBody>
      </p:sp>
      <p:sp>
        <p:nvSpPr>
          <p:cNvPr id="25" name="文本框 24">
            <a:extLst>
              <a:ext uri="{FF2B5EF4-FFF2-40B4-BE49-F238E27FC236}">
                <a16:creationId xmlns:a16="http://schemas.microsoft.com/office/drawing/2014/main" id="{9C445B83-EAB9-9764-F256-DE80E736A9E7}"/>
              </a:ext>
            </a:extLst>
          </p:cNvPr>
          <p:cNvSpPr txBox="1"/>
          <p:nvPr/>
        </p:nvSpPr>
        <p:spPr>
          <a:xfrm>
            <a:off x="5023155" y="2689134"/>
            <a:ext cx="2226291" cy="822276"/>
          </a:xfrm>
          <a:prstGeom prst="rect">
            <a:avLst/>
          </a:prstGeom>
          <a:noFill/>
        </p:spPr>
        <p:txBody>
          <a:bodyPr wrap="square" lIns="0" tIns="0" rIns="0" bIns="0" rtlCol="0" anchor="t">
            <a:noAutofit/>
          </a:bodyPr>
          <a:lstStyle/>
          <a:p>
            <a:pPr>
              <a:lnSpc>
                <a:spcPct val="130000"/>
              </a:lnSpc>
            </a:pPr>
            <a:r>
              <a:rPr lang="zh-CN" altLang="en-US" sz="1400" dirty="0">
                <a:solidFill>
                  <a:schemeClr val="tx1">
                    <a:lumMod val="75000"/>
                    <a:lumOff val="25000"/>
                  </a:schemeClr>
                </a:solidFill>
                <a:latin typeface="+mn-ea"/>
              </a:rPr>
              <a:t>在这里输入你的正文，阐述与关键词标题相关的具体内容在这里输入你的正文</a:t>
            </a:r>
            <a:endParaRPr lang="zh-CN" altLang="en-US" sz="1400" b="0" dirty="0">
              <a:solidFill>
                <a:schemeClr val="tx1">
                  <a:lumMod val="75000"/>
                  <a:lumOff val="25000"/>
                </a:schemeClr>
              </a:solidFill>
              <a:effectLst/>
              <a:latin typeface="+mn-ea"/>
            </a:endParaRPr>
          </a:p>
        </p:txBody>
      </p:sp>
      <p:sp>
        <p:nvSpPr>
          <p:cNvPr id="26" name="矩形: 圆角 25">
            <a:extLst>
              <a:ext uri="{FF2B5EF4-FFF2-40B4-BE49-F238E27FC236}">
                <a16:creationId xmlns:a16="http://schemas.microsoft.com/office/drawing/2014/main" id="{123E1C7F-8C51-29CE-FA5D-73844EC5BA40}"/>
              </a:ext>
            </a:extLst>
          </p:cNvPr>
          <p:cNvSpPr/>
          <p:nvPr/>
        </p:nvSpPr>
        <p:spPr>
          <a:xfrm>
            <a:off x="1248975" y="4843285"/>
            <a:ext cx="2633629" cy="1288963"/>
          </a:xfrm>
          <a:prstGeom prst="roundRect">
            <a:avLst>
              <a:gd name="adj" fmla="val 9018"/>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6000"/>
          </a:p>
        </p:txBody>
      </p:sp>
      <p:sp>
        <p:nvSpPr>
          <p:cNvPr id="27" name="文本框 26">
            <a:extLst>
              <a:ext uri="{FF2B5EF4-FFF2-40B4-BE49-F238E27FC236}">
                <a16:creationId xmlns:a16="http://schemas.microsoft.com/office/drawing/2014/main" id="{950EDF57-3B94-97D2-F05F-42146963FDDE}"/>
              </a:ext>
            </a:extLst>
          </p:cNvPr>
          <p:cNvSpPr txBox="1"/>
          <p:nvPr/>
        </p:nvSpPr>
        <p:spPr>
          <a:xfrm>
            <a:off x="1492945" y="5063117"/>
            <a:ext cx="2226291" cy="822276"/>
          </a:xfrm>
          <a:prstGeom prst="rect">
            <a:avLst/>
          </a:prstGeom>
          <a:noFill/>
        </p:spPr>
        <p:txBody>
          <a:bodyPr wrap="square" lIns="0" tIns="0" rIns="0" bIns="0" rtlCol="0" anchor="t">
            <a:noAutofit/>
          </a:bodyPr>
          <a:lstStyle/>
          <a:p>
            <a:pPr>
              <a:lnSpc>
                <a:spcPct val="130000"/>
              </a:lnSpc>
            </a:pPr>
            <a:r>
              <a:rPr lang="zh-CN" altLang="en-US" sz="1400" dirty="0">
                <a:solidFill>
                  <a:schemeClr val="tx1">
                    <a:lumMod val="75000"/>
                    <a:lumOff val="25000"/>
                  </a:schemeClr>
                </a:solidFill>
                <a:latin typeface="+mn-ea"/>
              </a:rPr>
              <a:t>在这里输入你的正文，阐述与关键词标题相关的具体内容在这里输入你的正文</a:t>
            </a:r>
            <a:endParaRPr lang="zh-CN" altLang="en-US" sz="1400" b="0" dirty="0">
              <a:solidFill>
                <a:schemeClr val="tx1">
                  <a:lumMod val="75000"/>
                  <a:lumOff val="25000"/>
                </a:schemeClr>
              </a:solidFill>
              <a:effectLst/>
              <a:latin typeface="+mn-ea"/>
            </a:endParaRPr>
          </a:p>
        </p:txBody>
      </p:sp>
      <p:sp>
        <p:nvSpPr>
          <p:cNvPr id="28" name="矩形: 圆角 27">
            <a:extLst>
              <a:ext uri="{FF2B5EF4-FFF2-40B4-BE49-F238E27FC236}">
                <a16:creationId xmlns:a16="http://schemas.microsoft.com/office/drawing/2014/main" id="{C42C2E45-FB43-0065-AB49-C8921FBEAA4C}"/>
              </a:ext>
            </a:extLst>
          </p:cNvPr>
          <p:cNvSpPr/>
          <p:nvPr/>
        </p:nvSpPr>
        <p:spPr>
          <a:xfrm>
            <a:off x="4845141" y="4843285"/>
            <a:ext cx="2633629" cy="1288963"/>
          </a:xfrm>
          <a:prstGeom prst="roundRect">
            <a:avLst>
              <a:gd name="adj" fmla="val 6286"/>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6000" dirty="0"/>
          </a:p>
        </p:txBody>
      </p:sp>
      <p:sp>
        <p:nvSpPr>
          <p:cNvPr id="29" name="文本框 28">
            <a:extLst>
              <a:ext uri="{FF2B5EF4-FFF2-40B4-BE49-F238E27FC236}">
                <a16:creationId xmlns:a16="http://schemas.microsoft.com/office/drawing/2014/main" id="{358C5FB9-A0E9-8251-E491-3394D66352CE}"/>
              </a:ext>
            </a:extLst>
          </p:cNvPr>
          <p:cNvSpPr txBox="1"/>
          <p:nvPr/>
        </p:nvSpPr>
        <p:spPr>
          <a:xfrm>
            <a:off x="5089111" y="5063117"/>
            <a:ext cx="2226291" cy="822276"/>
          </a:xfrm>
          <a:prstGeom prst="rect">
            <a:avLst/>
          </a:prstGeom>
          <a:noFill/>
        </p:spPr>
        <p:txBody>
          <a:bodyPr wrap="square" lIns="0" tIns="0" rIns="0" bIns="0" rtlCol="0" anchor="t">
            <a:noAutofit/>
          </a:bodyPr>
          <a:lstStyle/>
          <a:p>
            <a:pPr>
              <a:lnSpc>
                <a:spcPct val="130000"/>
              </a:lnSpc>
            </a:pPr>
            <a:r>
              <a:rPr lang="zh-CN" altLang="en-US" sz="1400" dirty="0">
                <a:solidFill>
                  <a:schemeClr val="tx1">
                    <a:lumMod val="75000"/>
                    <a:lumOff val="25000"/>
                  </a:schemeClr>
                </a:solidFill>
                <a:latin typeface="+mn-ea"/>
              </a:rPr>
              <a:t>在这里输入你的正文，阐述与关键词标题相关的具体内容在这里输入你的正文</a:t>
            </a:r>
            <a:endParaRPr lang="zh-CN" altLang="en-US" sz="1400" b="0" dirty="0">
              <a:solidFill>
                <a:schemeClr val="tx1">
                  <a:lumMod val="75000"/>
                  <a:lumOff val="25000"/>
                </a:schemeClr>
              </a:solidFill>
              <a:effectLst/>
              <a:latin typeface="+mn-ea"/>
            </a:endParaRPr>
          </a:p>
        </p:txBody>
      </p:sp>
      <p:sp>
        <p:nvSpPr>
          <p:cNvPr id="42" name="文本框 41">
            <a:extLst>
              <a:ext uri="{FF2B5EF4-FFF2-40B4-BE49-F238E27FC236}">
                <a16:creationId xmlns:a16="http://schemas.microsoft.com/office/drawing/2014/main" id="{5B320ECC-62A5-8A39-9480-121C752AD8AA}"/>
              </a:ext>
            </a:extLst>
          </p:cNvPr>
          <p:cNvSpPr txBox="1"/>
          <p:nvPr/>
        </p:nvSpPr>
        <p:spPr>
          <a:xfrm>
            <a:off x="8866926" y="2073305"/>
            <a:ext cx="1547340" cy="369332"/>
          </a:xfrm>
          <a:prstGeom prst="rect">
            <a:avLst/>
          </a:prstGeom>
          <a:noFill/>
        </p:spPr>
        <p:txBody>
          <a:bodyPr wrap="square" lIns="0" tIns="0" rIns="0" bIns="0" rtlCol="0" anchor="t">
            <a:noAutofit/>
          </a:bodyPr>
          <a:lstStyle/>
          <a:p>
            <a:r>
              <a:rPr lang="zh-CN" altLang="en-US" sz="2400" dirty="0">
                <a:solidFill>
                  <a:schemeClr val="accent1"/>
                </a:solidFill>
                <a:latin typeface="+mj-ea"/>
                <a:ea typeface="+mj-ea"/>
              </a:rPr>
              <a:t>作品体裁</a:t>
            </a:r>
          </a:p>
        </p:txBody>
      </p:sp>
      <p:grpSp>
        <p:nvGrpSpPr>
          <p:cNvPr id="43" name="组合 42">
            <a:extLst>
              <a:ext uri="{FF2B5EF4-FFF2-40B4-BE49-F238E27FC236}">
                <a16:creationId xmlns:a16="http://schemas.microsoft.com/office/drawing/2014/main" id="{759F99F5-8577-DC9F-6DD4-03F60D237F6C}"/>
              </a:ext>
            </a:extLst>
          </p:cNvPr>
          <p:cNvGrpSpPr/>
          <p:nvPr/>
        </p:nvGrpSpPr>
        <p:grpSpPr>
          <a:xfrm>
            <a:off x="8344307" y="2066099"/>
            <a:ext cx="383744" cy="383744"/>
            <a:chOff x="837676" y="1372197"/>
            <a:chExt cx="383744" cy="383744"/>
          </a:xfrm>
        </p:grpSpPr>
        <p:sp>
          <p:nvSpPr>
            <p:cNvPr id="44" name="椭圆 43">
              <a:extLst>
                <a:ext uri="{FF2B5EF4-FFF2-40B4-BE49-F238E27FC236}">
                  <a16:creationId xmlns:a16="http://schemas.microsoft.com/office/drawing/2014/main" id="{BAA1F9FD-A20B-8ABE-F412-79ECC425ED50}"/>
                </a:ext>
              </a:extLst>
            </p:cNvPr>
            <p:cNvSpPr/>
            <p:nvPr/>
          </p:nvSpPr>
          <p:spPr>
            <a:xfrm>
              <a:off x="837676" y="1372197"/>
              <a:ext cx="383744" cy="38374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45" name="文本框 44">
              <a:extLst>
                <a:ext uri="{FF2B5EF4-FFF2-40B4-BE49-F238E27FC236}">
                  <a16:creationId xmlns:a16="http://schemas.microsoft.com/office/drawing/2014/main" id="{6DF2DCA3-28E6-CC8A-54DA-A3EFB584F52B}"/>
                </a:ext>
              </a:extLst>
            </p:cNvPr>
            <p:cNvSpPr txBox="1"/>
            <p:nvPr/>
          </p:nvSpPr>
          <p:spPr>
            <a:xfrm>
              <a:off x="911727" y="1435730"/>
              <a:ext cx="269304" cy="276999"/>
            </a:xfrm>
            <a:prstGeom prst="rect">
              <a:avLst/>
            </a:prstGeom>
            <a:noFill/>
          </p:spPr>
          <p:txBody>
            <a:bodyPr wrap="none" lIns="0" tIns="0" rIns="0" bIns="0" rtlCol="0" anchor="t">
              <a:spAutoFit/>
            </a:bodyPr>
            <a:lstStyle/>
            <a:p>
              <a:pPr algn="l"/>
              <a:r>
                <a:rPr lang="en-US" altLang="zh-CN" dirty="0">
                  <a:solidFill>
                    <a:schemeClr val="bg1"/>
                  </a:solidFill>
                </a:rPr>
                <a:t>03</a:t>
              </a:r>
              <a:endParaRPr lang="zh-CN" altLang="en-US" dirty="0">
                <a:solidFill>
                  <a:schemeClr val="bg1"/>
                </a:solidFill>
              </a:endParaRPr>
            </a:p>
          </p:txBody>
        </p:sp>
      </p:grpSp>
      <p:sp>
        <p:nvSpPr>
          <p:cNvPr id="46" name="文本框 45">
            <a:extLst>
              <a:ext uri="{FF2B5EF4-FFF2-40B4-BE49-F238E27FC236}">
                <a16:creationId xmlns:a16="http://schemas.microsoft.com/office/drawing/2014/main" id="{E2BA5CE1-6BFB-1E0A-18AA-375D406D73CA}"/>
              </a:ext>
            </a:extLst>
          </p:cNvPr>
          <p:cNvSpPr txBox="1"/>
          <p:nvPr/>
        </p:nvSpPr>
        <p:spPr>
          <a:xfrm>
            <a:off x="8818623" y="4421485"/>
            <a:ext cx="1547340" cy="369332"/>
          </a:xfrm>
          <a:prstGeom prst="rect">
            <a:avLst/>
          </a:prstGeom>
          <a:noFill/>
        </p:spPr>
        <p:txBody>
          <a:bodyPr wrap="square" lIns="0" tIns="0" rIns="0" bIns="0" rtlCol="0" anchor="t">
            <a:noAutofit/>
          </a:bodyPr>
          <a:lstStyle/>
          <a:p>
            <a:r>
              <a:rPr lang="zh-CN" altLang="en-US" sz="2400" dirty="0">
                <a:solidFill>
                  <a:schemeClr val="accent2"/>
                </a:solidFill>
                <a:latin typeface="+mj-ea"/>
                <a:ea typeface="+mj-ea"/>
              </a:rPr>
              <a:t>受众分析</a:t>
            </a:r>
          </a:p>
        </p:txBody>
      </p:sp>
      <p:grpSp>
        <p:nvGrpSpPr>
          <p:cNvPr id="47" name="组合 46">
            <a:extLst>
              <a:ext uri="{FF2B5EF4-FFF2-40B4-BE49-F238E27FC236}">
                <a16:creationId xmlns:a16="http://schemas.microsoft.com/office/drawing/2014/main" id="{EB6B5245-E2D2-276E-978D-FC22898C7F63}"/>
              </a:ext>
            </a:extLst>
          </p:cNvPr>
          <p:cNvGrpSpPr/>
          <p:nvPr/>
        </p:nvGrpSpPr>
        <p:grpSpPr>
          <a:xfrm>
            <a:off x="8296004" y="4414279"/>
            <a:ext cx="383744" cy="383744"/>
            <a:chOff x="1232789" y="1434892"/>
            <a:chExt cx="383744" cy="383744"/>
          </a:xfrm>
          <a:solidFill>
            <a:schemeClr val="accent2"/>
          </a:solidFill>
        </p:grpSpPr>
        <p:sp>
          <p:nvSpPr>
            <p:cNvPr id="48" name="椭圆 47">
              <a:extLst>
                <a:ext uri="{FF2B5EF4-FFF2-40B4-BE49-F238E27FC236}">
                  <a16:creationId xmlns:a16="http://schemas.microsoft.com/office/drawing/2014/main" id="{11A0159C-2132-8ABE-0C10-3E8D0089542D}"/>
                </a:ext>
              </a:extLst>
            </p:cNvPr>
            <p:cNvSpPr/>
            <p:nvPr/>
          </p:nvSpPr>
          <p:spPr>
            <a:xfrm>
              <a:off x="1232789" y="1434892"/>
              <a:ext cx="383744" cy="3837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49" name="文本框 48">
              <a:extLst>
                <a:ext uri="{FF2B5EF4-FFF2-40B4-BE49-F238E27FC236}">
                  <a16:creationId xmlns:a16="http://schemas.microsoft.com/office/drawing/2014/main" id="{C63AEF12-0FE0-5E34-5DCF-6DA5623EAD13}"/>
                </a:ext>
              </a:extLst>
            </p:cNvPr>
            <p:cNvSpPr txBox="1"/>
            <p:nvPr/>
          </p:nvSpPr>
          <p:spPr>
            <a:xfrm>
              <a:off x="1295265" y="1498425"/>
              <a:ext cx="269304" cy="276999"/>
            </a:xfrm>
            <a:prstGeom prst="rect">
              <a:avLst/>
            </a:prstGeom>
            <a:grpFill/>
          </p:spPr>
          <p:txBody>
            <a:bodyPr wrap="none" lIns="0" tIns="0" rIns="0" bIns="0" rtlCol="0" anchor="t">
              <a:spAutoFit/>
            </a:bodyPr>
            <a:lstStyle/>
            <a:p>
              <a:pPr algn="l"/>
              <a:r>
                <a:rPr lang="en-US" altLang="zh-CN" dirty="0">
                  <a:solidFill>
                    <a:schemeClr val="bg1"/>
                  </a:solidFill>
                </a:rPr>
                <a:t>06</a:t>
              </a:r>
              <a:endParaRPr lang="zh-CN" altLang="en-US" dirty="0">
                <a:solidFill>
                  <a:schemeClr val="bg1"/>
                </a:solidFill>
              </a:endParaRPr>
            </a:p>
          </p:txBody>
        </p:sp>
      </p:grpSp>
      <p:sp>
        <p:nvSpPr>
          <p:cNvPr id="50" name="矩形: 圆角 49">
            <a:extLst>
              <a:ext uri="{FF2B5EF4-FFF2-40B4-BE49-F238E27FC236}">
                <a16:creationId xmlns:a16="http://schemas.microsoft.com/office/drawing/2014/main" id="{9DD86DD9-CDEC-1265-750A-6A20A7BD6E58}"/>
              </a:ext>
            </a:extLst>
          </p:cNvPr>
          <p:cNvSpPr/>
          <p:nvPr/>
        </p:nvSpPr>
        <p:spPr>
          <a:xfrm>
            <a:off x="8654000" y="2469302"/>
            <a:ext cx="2633629" cy="1288963"/>
          </a:xfrm>
          <a:prstGeom prst="roundRect">
            <a:avLst>
              <a:gd name="adj" fmla="val 8120"/>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6000"/>
          </a:p>
        </p:txBody>
      </p:sp>
      <p:sp>
        <p:nvSpPr>
          <p:cNvPr id="51" name="文本框 50">
            <a:extLst>
              <a:ext uri="{FF2B5EF4-FFF2-40B4-BE49-F238E27FC236}">
                <a16:creationId xmlns:a16="http://schemas.microsoft.com/office/drawing/2014/main" id="{1D45C236-E11E-0A6E-0AA0-4D160B363E90}"/>
              </a:ext>
            </a:extLst>
          </p:cNvPr>
          <p:cNvSpPr txBox="1"/>
          <p:nvPr/>
        </p:nvSpPr>
        <p:spPr>
          <a:xfrm>
            <a:off x="8897970" y="2689134"/>
            <a:ext cx="2226291" cy="822276"/>
          </a:xfrm>
          <a:prstGeom prst="rect">
            <a:avLst/>
          </a:prstGeom>
          <a:noFill/>
        </p:spPr>
        <p:txBody>
          <a:bodyPr wrap="square" lIns="0" tIns="0" rIns="0" bIns="0" rtlCol="0" anchor="t">
            <a:noAutofit/>
          </a:bodyPr>
          <a:lstStyle/>
          <a:p>
            <a:pPr>
              <a:lnSpc>
                <a:spcPct val="130000"/>
              </a:lnSpc>
            </a:pPr>
            <a:r>
              <a:rPr lang="zh-CN" altLang="en-US" sz="1400" dirty="0">
                <a:solidFill>
                  <a:schemeClr val="tx1">
                    <a:lumMod val="75000"/>
                    <a:lumOff val="25000"/>
                  </a:schemeClr>
                </a:solidFill>
                <a:latin typeface="+mn-ea"/>
              </a:rPr>
              <a:t>在这里输入你的正文，阐述与关键词标题相关的具体内容在这里输入你的正文</a:t>
            </a:r>
            <a:endParaRPr lang="zh-CN" altLang="en-US" sz="1400" b="0" dirty="0">
              <a:solidFill>
                <a:schemeClr val="tx1">
                  <a:lumMod val="75000"/>
                  <a:lumOff val="25000"/>
                </a:schemeClr>
              </a:solidFill>
              <a:effectLst/>
              <a:latin typeface="+mn-ea"/>
            </a:endParaRPr>
          </a:p>
        </p:txBody>
      </p:sp>
      <p:sp>
        <p:nvSpPr>
          <p:cNvPr id="52" name="矩形: 圆角 51">
            <a:extLst>
              <a:ext uri="{FF2B5EF4-FFF2-40B4-BE49-F238E27FC236}">
                <a16:creationId xmlns:a16="http://schemas.microsoft.com/office/drawing/2014/main" id="{94083FBC-539E-7201-2CBD-1BC597AA7C9A}"/>
              </a:ext>
            </a:extLst>
          </p:cNvPr>
          <p:cNvSpPr/>
          <p:nvPr/>
        </p:nvSpPr>
        <p:spPr>
          <a:xfrm>
            <a:off x="8640609" y="4843285"/>
            <a:ext cx="2633629" cy="1288963"/>
          </a:xfrm>
          <a:prstGeom prst="roundRect">
            <a:avLst>
              <a:gd name="adj" fmla="val 9018"/>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6000"/>
          </a:p>
        </p:txBody>
      </p:sp>
      <p:sp>
        <p:nvSpPr>
          <p:cNvPr id="53" name="文本框 52">
            <a:extLst>
              <a:ext uri="{FF2B5EF4-FFF2-40B4-BE49-F238E27FC236}">
                <a16:creationId xmlns:a16="http://schemas.microsoft.com/office/drawing/2014/main" id="{089577C4-CFEC-A6E4-E317-BE818602BFF1}"/>
              </a:ext>
            </a:extLst>
          </p:cNvPr>
          <p:cNvSpPr txBox="1"/>
          <p:nvPr/>
        </p:nvSpPr>
        <p:spPr>
          <a:xfrm>
            <a:off x="8884579" y="5063117"/>
            <a:ext cx="2226291" cy="822276"/>
          </a:xfrm>
          <a:prstGeom prst="rect">
            <a:avLst/>
          </a:prstGeom>
          <a:noFill/>
        </p:spPr>
        <p:txBody>
          <a:bodyPr wrap="square" lIns="0" tIns="0" rIns="0" bIns="0" rtlCol="0" anchor="t">
            <a:noAutofit/>
          </a:bodyPr>
          <a:lstStyle/>
          <a:p>
            <a:pPr>
              <a:lnSpc>
                <a:spcPct val="130000"/>
              </a:lnSpc>
            </a:pPr>
            <a:r>
              <a:rPr lang="zh-CN" altLang="en-US" sz="1400" dirty="0">
                <a:solidFill>
                  <a:schemeClr val="tx1">
                    <a:lumMod val="75000"/>
                    <a:lumOff val="25000"/>
                  </a:schemeClr>
                </a:solidFill>
                <a:latin typeface="+mn-ea"/>
              </a:rPr>
              <a:t>在这里输入你的正文，阐述与关键词标题相关的具体内容在这里输入你的正文</a:t>
            </a:r>
            <a:endParaRPr lang="zh-CN" altLang="en-US" sz="1400" b="0" dirty="0">
              <a:solidFill>
                <a:schemeClr val="tx1">
                  <a:lumMod val="75000"/>
                  <a:lumOff val="25000"/>
                </a:schemeClr>
              </a:solidFill>
              <a:effectLst/>
              <a:latin typeface="+mn-ea"/>
            </a:endParaRPr>
          </a:p>
        </p:txBody>
      </p:sp>
      <p:sp>
        <p:nvSpPr>
          <p:cNvPr id="54" name="矩形 53">
            <a:extLst>
              <a:ext uri="{FF2B5EF4-FFF2-40B4-BE49-F238E27FC236}">
                <a16:creationId xmlns:a16="http://schemas.microsoft.com/office/drawing/2014/main" id="{C3540DE0-18BF-D2C5-52DB-A1F6933FB43D}"/>
              </a:ext>
            </a:extLst>
          </p:cNvPr>
          <p:cNvSpPr/>
          <p:nvPr/>
        </p:nvSpPr>
        <p:spPr>
          <a:xfrm>
            <a:off x="4644041" y="1074996"/>
            <a:ext cx="2903918" cy="615553"/>
          </a:xfrm>
          <a:prstGeom prst="rect">
            <a:avLst/>
          </a:prstGeom>
          <a:noFill/>
        </p:spPr>
        <p:txBody>
          <a:bodyPr wrap="square" lIns="0" tIns="0" rIns="0" bIns="0" rtlCol="0" anchor="t">
            <a:noAutofit/>
          </a:bodyPr>
          <a:lstStyle/>
          <a:p>
            <a:pPr algn="dist"/>
            <a:r>
              <a:rPr lang="zh-CN" altLang="en-US" sz="40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作品特点</a:t>
            </a:r>
          </a:p>
        </p:txBody>
      </p:sp>
    </p:spTree>
    <p:extLst>
      <p:ext uri="{BB962C8B-B14F-4D97-AF65-F5344CB8AC3E}">
        <p14:creationId xmlns:p14="http://schemas.microsoft.com/office/powerpoint/2010/main" val="2550946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0C23C1F-9DC4-CADB-9E7F-CF9747B4F761}"/>
              </a:ext>
            </a:extLst>
          </p:cNvPr>
          <p:cNvSpPr txBox="1"/>
          <p:nvPr/>
        </p:nvSpPr>
        <p:spPr>
          <a:xfrm>
            <a:off x="581957" y="1390032"/>
            <a:ext cx="6476517" cy="2215991"/>
          </a:xfrm>
          <a:prstGeom prst="rect">
            <a:avLst/>
          </a:prstGeom>
          <a:noFill/>
        </p:spPr>
        <p:txBody>
          <a:bodyPr wrap="square" lIns="0" tIns="0" rIns="0" bIns="0" rtlCol="0" anchor="t">
            <a:noAutofit/>
          </a:bodyPr>
          <a:lstStyle/>
          <a:p>
            <a:pPr algn="l"/>
            <a:r>
              <a:rPr lang="zh-CN" altLang="en-US" sz="72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分享结束</a:t>
            </a:r>
            <a:endParaRPr lang="en-US" altLang="zh-CN" sz="72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endParaRPr>
          </a:p>
          <a:p>
            <a:pPr algn="l"/>
            <a:r>
              <a:rPr lang="zh-CN" altLang="en-US" sz="72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谢谢观看</a:t>
            </a:r>
          </a:p>
        </p:txBody>
      </p:sp>
      <p:sp>
        <p:nvSpPr>
          <p:cNvPr id="5" name="文本框 4">
            <a:extLst>
              <a:ext uri="{FF2B5EF4-FFF2-40B4-BE49-F238E27FC236}">
                <a16:creationId xmlns:a16="http://schemas.microsoft.com/office/drawing/2014/main" id="{44ECF18E-0707-05BB-3D13-1E33BDBAE4EE}"/>
              </a:ext>
            </a:extLst>
          </p:cNvPr>
          <p:cNvSpPr txBox="1"/>
          <p:nvPr/>
        </p:nvSpPr>
        <p:spPr>
          <a:xfrm>
            <a:off x="11413802" y="618106"/>
            <a:ext cx="184666" cy="4500711"/>
          </a:xfrm>
          <a:prstGeom prst="rect">
            <a:avLst/>
          </a:prstGeom>
          <a:noFill/>
        </p:spPr>
        <p:txBody>
          <a:bodyPr vert="eaVert" wrap="square" lIns="0" tIns="0" rIns="0" bIns="0" rtlCol="0" anchor="t">
            <a:noAutofit/>
          </a:bodyPr>
          <a:lstStyle/>
          <a:p>
            <a:pPr algn="dist"/>
            <a:r>
              <a:rPr lang="zh-CN" altLang="en-US"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七</a:t>
            </a:r>
            <a:r>
              <a:rPr lang="en-US" altLang="zh-CN"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a:t>
            </a:r>
            <a:r>
              <a:rPr lang="zh-CN" altLang="en-US"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夕</a:t>
            </a:r>
            <a:r>
              <a:rPr lang="en-US" altLang="zh-CN"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a:t>
            </a:r>
            <a:r>
              <a:rPr lang="zh-CN" altLang="en-US"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情</a:t>
            </a:r>
            <a:r>
              <a:rPr lang="en-US" altLang="zh-CN"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a:t>
            </a:r>
            <a:r>
              <a:rPr lang="zh-CN" altLang="en-US"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人</a:t>
            </a:r>
            <a:r>
              <a:rPr lang="en-US" altLang="zh-CN"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a:t>
            </a:r>
            <a:r>
              <a:rPr lang="zh-CN" altLang="en-US"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节</a:t>
            </a:r>
            <a:r>
              <a:rPr lang="en-US" altLang="zh-CN"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\P\P\T\</a:t>
            </a:r>
            <a:r>
              <a:rPr lang="zh-CN" altLang="en-US"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模</a:t>
            </a:r>
            <a:r>
              <a:rPr lang="en-US" altLang="zh-CN"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a:t>
            </a:r>
            <a:r>
              <a:rPr lang="zh-CN" altLang="en-US" sz="1200" dirty="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rPr>
              <a:t>板</a:t>
            </a:r>
          </a:p>
        </p:txBody>
      </p:sp>
      <p:sp>
        <p:nvSpPr>
          <p:cNvPr id="6" name="文本框 5">
            <a:extLst>
              <a:ext uri="{FF2B5EF4-FFF2-40B4-BE49-F238E27FC236}">
                <a16:creationId xmlns:a16="http://schemas.microsoft.com/office/drawing/2014/main" id="{585F2547-C30B-C430-189D-84CCB17636BA}"/>
              </a:ext>
            </a:extLst>
          </p:cNvPr>
          <p:cNvSpPr txBox="1"/>
          <p:nvPr/>
        </p:nvSpPr>
        <p:spPr>
          <a:xfrm>
            <a:off x="11110078" y="618106"/>
            <a:ext cx="169277" cy="1495086"/>
          </a:xfrm>
          <a:prstGeom prst="rect">
            <a:avLst/>
          </a:prstGeom>
          <a:noFill/>
        </p:spPr>
        <p:txBody>
          <a:bodyPr vert="eaVert" wrap="square" lIns="0" tIns="0" rIns="0" bIns="0" rtlCol="0" anchor="t">
            <a:noAutofit/>
          </a:bodyPr>
          <a:lstStyle>
            <a:defPPr>
              <a:defRPr lang="zh-CN"/>
            </a:defPPr>
            <a:lvl1pPr algn="dist">
              <a:defRPr sz="1200">
                <a:solidFill>
                  <a:schemeClr val="accent2"/>
                </a:solidFill>
                <a:effectLst>
                  <a:outerShdw blurRad="38100" dist="25400" dir="18600000" algn="tl" rotWithShape="0">
                    <a:schemeClr val="accent2">
                      <a:alpha val="31000"/>
                    </a:schemeClr>
                  </a:outerShdw>
                </a:effectLst>
                <a:latin typeface="GenRyuMin JP L" panose="02020300000000000000" pitchFamily="18" charset="-128"/>
                <a:ea typeface="GenRyuMin JP L" panose="02020300000000000000" pitchFamily="18" charset="-128"/>
              </a:defRPr>
            </a:lvl1pPr>
          </a:lstStyle>
          <a:p>
            <a:r>
              <a:rPr lang="en-US" altLang="zh-CN" sz="1100" dirty="0"/>
              <a:t>QI XI QING REN JIE </a:t>
            </a:r>
            <a:endParaRPr lang="zh-CN" altLang="en-US" sz="1100" dirty="0"/>
          </a:p>
        </p:txBody>
      </p:sp>
    </p:spTree>
    <p:extLst>
      <p:ext uri="{BB962C8B-B14F-4D97-AF65-F5344CB8AC3E}">
        <p14:creationId xmlns:p14="http://schemas.microsoft.com/office/powerpoint/2010/main" val="2927242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4B7A79D9-C9E3-6BBF-996A-7E49F0C357D5}"/>
              </a:ext>
            </a:extLst>
          </p:cNvPr>
          <p:cNvSpPr txBox="1"/>
          <p:nvPr/>
        </p:nvSpPr>
        <p:spPr>
          <a:xfrm>
            <a:off x="2044727" y="2787540"/>
            <a:ext cx="2699637" cy="738664"/>
          </a:xfrm>
          <a:prstGeom prst="rect">
            <a:avLst/>
          </a:prstGeom>
          <a:noFill/>
        </p:spPr>
        <p:txBody>
          <a:bodyPr wrap="square" lIns="0" tIns="0" rIns="0" bIns="0" rtlCol="0" anchor="t">
            <a:noAutofit/>
          </a:bodyPr>
          <a:lstStyle/>
          <a:p>
            <a:pPr algn="dist"/>
            <a:r>
              <a:rPr lang="zh-CN" altLang="en-US" sz="48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七夕起源</a:t>
            </a:r>
            <a:endParaRPr lang="en-US" altLang="zh-CN" sz="48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endParaRPr>
          </a:p>
        </p:txBody>
      </p:sp>
      <p:sp>
        <p:nvSpPr>
          <p:cNvPr id="13" name="文本框 12">
            <a:extLst>
              <a:ext uri="{FF2B5EF4-FFF2-40B4-BE49-F238E27FC236}">
                <a16:creationId xmlns:a16="http://schemas.microsoft.com/office/drawing/2014/main" id="{445F41F1-E678-4DE4-033E-836AA05719D4}"/>
              </a:ext>
            </a:extLst>
          </p:cNvPr>
          <p:cNvSpPr txBox="1"/>
          <p:nvPr/>
        </p:nvSpPr>
        <p:spPr>
          <a:xfrm>
            <a:off x="7428824" y="2787540"/>
            <a:ext cx="2699637" cy="738664"/>
          </a:xfrm>
          <a:prstGeom prst="rect">
            <a:avLst/>
          </a:prstGeom>
          <a:noFill/>
        </p:spPr>
        <p:txBody>
          <a:bodyPr wrap="square" lIns="0" tIns="0" rIns="0" bIns="0" rtlCol="0" anchor="t">
            <a:noAutofit/>
          </a:bodyPr>
          <a:lstStyle/>
          <a:p>
            <a:pPr algn="dist"/>
            <a:r>
              <a:rPr lang="zh-CN" altLang="en-US" sz="48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节日演变</a:t>
            </a:r>
            <a:endParaRPr lang="en-US" altLang="zh-CN" sz="48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endParaRPr>
          </a:p>
        </p:txBody>
      </p:sp>
      <p:sp>
        <p:nvSpPr>
          <p:cNvPr id="14" name="文本框 13">
            <a:extLst>
              <a:ext uri="{FF2B5EF4-FFF2-40B4-BE49-F238E27FC236}">
                <a16:creationId xmlns:a16="http://schemas.microsoft.com/office/drawing/2014/main" id="{8E051E97-17AA-8705-7DCB-8DC46D3874DC}"/>
              </a:ext>
            </a:extLst>
          </p:cNvPr>
          <p:cNvSpPr txBox="1"/>
          <p:nvPr/>
        </p:nvSpPr>
        <p:spPr>
          <a:xfrm>
            <a:off x="2061374" y="4673896"/>
            <a:ext cx="2699637" cy="738664"/>
          </a:xfrm>
          <a:prstGeom prst="rect">
            <a:avLst/>
          </a:prstGeom>
          <a:noFill/>
        </p:spPr>
        <p:txBody>
          <a:bodyPr wrap="square" lIns="0" tIns="0" rIns="0" bIns="0" rtlCol="0" anchor="t">
            <a:noAutofit/>
          </a:bodyPr>
          <a:lstStyle/>
          <a:p>
            <a:pPr algn="dist"/>
            <a:r>
              <a:rPr lang="zh-CN" altLang="en-US" sz="48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民间习俗</a:t>
            </a:r>
            <a:endParaRPr lang="en-US" altLang="zh-CN" sz="48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endParaRPr>
          </a:p>
        </p:txBody>
      </p:sp>
      <p:sp>
        <p:nvSpPr>
          <p:cNvPr id="15" name="文本框 14">
            <a:extLst>
              <a:ext uri="{FF2B5EF4-FFF2-40B4-BE49-F238E27FC236}">
                <a16:creationId xmlns:a16="http://schemas.microsoft.com/office/drawing/2014/main" id="{5946400F-1F2D-446B-9CDC-98E87A7632E0}"/>
              </a:ext>
            </a:extLst>
          </p:cNvPr>
          <p:cNvSpPr txBox="1"/>
          <p:nvPr/>
        </p:nvSpPr>
        <p:spPr>
          <a:xfrm>
            <a:off x="7428824" y="4673896"/>
            <a:ext cx="2699637" cy="738664"/>
          </a:xfrm>
          <a:prstGeom prst="rect">
            <a:avLst/>
          </a:prstGeom>
          <a:noFill/>
        </p:spPr>
        <p:txBody>
          <a:bodyPr wrap="square" lIns="0" tIns="0" rIns="0" bIns="0" rtlCol="0" anchor="t">
            <a:noAutofit/>
          </a:bodyPr>
          <a:lstStyle/>
          <a:p>
            <a:pPr algn="dist"/>
            <a:r>
              <a:rPr lang="zh-CN" altLang="en-US" sz="48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文学作品</a:t>
            </a:r>
            <a:endParaRPr lang="en-US" altLang="zh-CN" sz="48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endParaRPr>
          </a:p>
        </p:txBody>
      </p:sp>
    </p:spTree>
    <p:extLst>
      <p:ext uri="{BB962C8B-B14F-4D97-AF65-F5344CB8AC3E}">
        <p14:creationId xmlns:p14="http://schemas.microsoft.com/office/powerpoint/2010/main" val="2193726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
        <p:nvSpPr>
          <p:cNvPr id="15" name="文本框 14">
            <a:extLst>
              <a:ext uri="{FF2B5EF4-FFF2-40B4-BE49-F238E27FC236}">
                <a16:creationId xmlns:a16="http://schemas.microsoft.com/office/drawing/2014/main" id="{5C664B67-2678-C00A-B488-D1D9B0226D81}"/>
              </a:ext>
            </a:extLst>
          </p:cNvPr>
          <p:cNvSpPr txBox="1"/>
          <p:nvPr/>
        </p:nvSpPr>
        <p:spPr>
          <a:xfrm>
            <a:off x="4153012" y="759873"/>
            <a:ext cx="3276488" cy="365760"/>
          </a:xfrm>
          <a:prstGeom prst="rect">
            <a:avLst/>
          </a:prstGeom>
        </p:spPr>
        <p:txBody>
          <a:bodyPr/>
          <a:lstStyle>
            <a:lvl1pPr indent="0" defTabSz="742950">
              <a:lnSpc>
                <a:spcPct val="150000"/>
              </a:lnSpc>
              <a:spcBef>
                <a:spcPts val="813"/>
              </a:spcBef>
              <a:buFont typeface="Arial" panose="020B0604020202020204" pitchFamily="34" charset="0"/>
              <a:buNone/>
              <a:defRPr kumimoji="1"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557213" indent="-185738" defTabSz="742950">
              <a:lnSpc>
                <a:spcPct val="90000"/>
              </a:lnSpc>
              <a:spcBef>
                <a:spcPts val="406"/>
              </a:spcBef>
              <a:buFont typeface="Arial" panose="020B0604020202020204" pitchFamily="34" charset="0"/>
              <a:buChar char="•"/>
              <a:defRPr sz="1950"/>
            </a:lvl2pPr>
            <a:lvl3pPr marL="928688" indent="-185738" defTabSz="742950">
              <a:lnSpc>
                <a:spcPct val="90000"/>
              </a:lnSpc>
              <a:spcBef>
                <a:spcPts val="406"/>
              </a:spcBef>
              <a:buFont typeface="Arial" panose="020B0604020202020204" pitchFamily="34" charset="0"/>
              <a:buChar char="•"/>
              <a:defRPr sz="1625"/>
            </a:lvl3pPr>
            <a:lvl4pPr marL="1300163" indent="-185738" defTabSz="742950">
              <a:lnSpc>
                <a:spcPct val="90000"/>
              </a:lnSpc>
              <a:spcBef>
                <a:spcPts val="406"/>
              </a:spcBef>
              <a:buFont typeface="Arial" panose="020B0604020202020204" pitchFamily="34" charset="0"/>
              <a:buChar char="•"/>
              <a:defRPr sz="1463"/>
            </a:lvl4pPr>
            <a:lvl5pPr marL="1671638" indent="-185738" defTabSz="742950">
              <a:lnSpc>
                <a:spcPct val="90000"/>
              </a:lnSpc>
              <a:spcBef>
                <a:spcPts val="406"/>
              </a:spcBef>
              <a:buFont typeface="Arial" panose="020B0604020202020204" pitchFamily="34" charset="0"/>
              <a:buChar char="•"/>
              <a:defRPr sz="1463"/>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r>
              <a:rPr kumimoji="1" lang="zh-CN" altLang="en-US"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中文  源流明体</a:t>
            </a:r>
            <a:r>
              <a:rPr kumimoji="1" lang="en-US" altLang="zh-CN"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a:t>
            </a:r>
            <a:r>
              <a:rPr kumimoji="1" lang="zh-CN" altLang="en-US"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微软雅黑</a:t>
            </a:r>
            <a:endParaRPr lang="zh-CN" altLang="en-US" dirty="0">
              <a:latin typeface="微软雅黑 Light" panose="020B0502040204020203" pitchFamily="34" charset="-122"/>
              <a:ea typeface="微软雅黑 Light" panose="020B0502040204020203" pitchFamily="34" charset="-122"/>
            </a:endParaRPr>
          </a:p>
        </p:txBody>
      </p:sp>
      <p:sp>
        <p:nvSpPr>
          <p:cNvPr id="16" name="文本框 15">
            <a:extLst>
              <a:ext uri="{FF2B5EF4-FFF2-40B4-BE49-F238E27FC236}">
                <a16:creationId xmlns:a16="http://schemas.microsoft.com/office/drawing/2014/main" id="{96DDB5A6-88E4-45C4-1E8C-B9314F16761C}"/>
              </a:ext>
            </a:extLst>
          </p:cNvPr>
          <p:cNvSpPr txBox="1"/>
          <p:nvPr/>
        </p:nvSpPr>
        <p:spPr>
          <a:xfrm>
            <a:off x="4153012" y="1109533"/>
            <a:ext cx="1610043" cy="467360"/>
          </a:xfrm>
          <a:prstGeom prst="rect">
            <a:avLst/>
          </a:prstGeom>
        </p:spPr>
        <p:txBody>
          <a:bodyPr/>
          <a:lstStyle>
            <a:lvl1pPr indent="0" defTabSz="742950">
              <a:lnSpc>
                <a:spcPct val="150000"/>
              </a:lnSpc>
              <a:spcBef>
                <a:spcPts val="813"/>
              </a:spcBef>
              <a:buFont typeface="Arial" panose="020B0604020202020204" pitchFamily="34" charset="0"/>
              <a:buNone/>
              <a:defRPr kumimoji="1"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557213" indent="-185738" defTabSz="742950">
              <a:lnSpc>
                <a:spcPct val="90000"/>
              </a:lnSpc>
              <a:spcBef>
                <a:spcPts val="406"/>
              </a:spcBef>
              <a:buFont typeface="Arial" panose="020B0604020202020204" pitchFamily="34" charset="0"/>
              <a:buChar char="•"/>
              <a:defRPr sz="1950"/>
            </a:lvl2pPr>
            <a:lvl3pPr marL="928688" indent="-185738" defTabSz="742950">
              <a:lnSpc>
                <a:spcPct val="90000"/>
              </a:lnSpc>
              <a:spcBef>
                <a:spcPts val="406"/>
              </a:spcBef>
              <a:buFont typeface="Arial" panose="020B0604020202020204" pitchFamily="34" charset="0"/>
              <a:buChar char="•"/>
              <a:defRPr sz="1625"/>
            </a:lvl3pPr>
            <a:lvl4pPr marL="1300163" indent="-185738" defTabSz="742950">
              <a:lnSpc>
                <a:spcPct val="90000"/>
              </a:lnSpc>
              <a:spcBef>
                <a:spcPts val="406"/>
              </a:spcBef>
              <a:buFont typeface="Arial" panose="020B0604020202020204" pitchFamily="34" charset="0"/>
              <a:buChar char="•"/>
              <a:defRPr sz="1463"/>
            </a:lvl4pPr>
            <a:lvl5pPr marL="1671638" indent="-185738" defTabSz="742950">
              <a:lnSpc>
                <a:spcPct val="90000"/>
              </a:lnSpc>
              <a:spcBef>
                <a:spcPts val="406"/>
              </a:spcBef>
              <a:buFont typeface="Arial" panose="020B0604020202020204" pitchFamily="34" charset="0"/>
              <a:buChar char="•"/>
              <a:defRPr sz="1463"/>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r>
              <a:rPr kumimoji="1" lang="zh-CN" altLang="en-US"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英文  </a:t>
            </a:r>
            <a:r>
              <a:rPr lang="zh-CN" altLang="en-US" dirty="0">
                <a:latin typeface="微软雅黑 Light" panose="020B0502040204020203" pitchFamily="34" charset="-122"/>
                <a:ea typeface="微软雅黑 Light" panose="020B0502040204020203" pitchFamily="34" charset="-122"/>
              </a:rPr>
              <a:t>微软雅黑</a:t>
            </a:r>
          </a:p>
        </p:txBody>
      </p:sp>
      <p:sp>
        <p:nvSpPr>
          <p:cNvPr id="17" name="文本框 16">
            <a:extLst>
              <a:ext uri="{FF2B5EF4-FFF2-40B4-BE49-F238E27FC236}">
                <a16:creationId xmlns:a16="http://schemas.microsoft.com/office/drawing/2014/main" id="{949FA639-9B00-DBC2-D4E6-68F171902EEA}"/>
              </a:ext>
            </a:extLst>
          </p:cNvPr>
          <p:cNvSpPr txBox="1"/>
          <p:nvPr/>
        </p:nvSpPr>
        <p:spPr>
          <a:xfrm>
            <a:off x="4153012" y="1883313"/>
            <a:ext cx="755968" cy="467360"/>
          </a:xfrm>
          <a:prstGeom prst="rect">
            <a:avLst/>
          </a:prstGeom>
        </p:spPr>
        <p:txBody>
          <a:bodyPr/>
          <a:lstStyle>
            <a:lvl1pPr indent="0" defTabSz="742950">
              <a:lnSpc>
                <a:spcPct val="150000"/>
              </a:lnSpc>
              <a:spcBef>
                <a:spcPts val="813"/>
              </a:spcBef>
              <a:buFont typeface="Arial" panose="020B0604020202020204" pitchFamily="34" charset="0"/>
              <a:buNone/>
              <a:defRPr kumimoji="1"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557213" indent="-185738" defTabSz="742950">
              <a:lnSpc>
                <a:spcPct val="90000"/>
              </a:lnSpc>
              <a:spcBef>
                <a:spcPts val="406"/>
              </a:spcBef>
              <a:buFont typeface="Arial" panose="020B0604020202020204" pitchFamily="34" charset="0"/>
              <a:buChar char="•"/>
              <a:defRPr sz="1950"/>
            </a:lvl2pPr>
            <a:lvl3pPr marL="928688" indent="-185738" defTabSz="742950">
              <a:lnSpc>
                <a:spcPct val="90000"/>
              </a:lnSpc>
              <a:spcBef>
                <a:spcPts val="406"/>
              </a:spcBef>
              <a:buFont typeface="Arial" panose="020B0604020202020204" pitchFamily="34" charset="0"/>
              <a:buChar char="•"/>
              <a:defRPr sz="1625"/>
            </a:lvl3pPr>
            <a:lvl4pPr marL="1300163" indent="-185738" defTabSz="742950">
              <a:lnSpc>
                <a:spcPct val="90000"/>
              </a:lnSpc>
              <a:spcBef>
                <a:spcPts val="406"/>
              </a:spcBef>
              <a:buFont typeface="Arial" panose="020B0604020202020204" pitchFamily="34" charset="0"/>
              <a:buChar char="•"/>
              <a:defRPr sz="1463"/>
            </a:lvl4pPr>
            <a:lvl5pPr marL="1671638" indent="-185738" defTabSz="742950">
              <a:lnSpc>
                <a:spcPct val="90000"/>
              </a:lnSpc>
              <a:spcBef>
                <a:spcPts val="406"/>
              </a:spcBef>
              <a:buFont typeface="Arial" panose="020B0604020202020204" pitchFamily="34" charset="0"/>
              <a:buChar char="•"/>
              <a:defRPr sz="1463"/>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r>
              <a:rPr kumimoji="1" lang="zh-CN" altLang="en-US"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标题 </a:t>
            </a:r>
            <a:r>
              <a:rPr lang="en-US" altLang="zh-CN" dirty="0">
                <a:latin typeface="微软雅黑 Light" panose="020B0502040204020203" pitchFamily="34" charset="-122"/>
                <a:ea typeface="微软雅黑 Light" panose="020B0502040204020203" pitchFamily="34" charset="-122"/>
              </a:rPr>
              <a:t>1.0</a:t>
            </a:r>
            <a:endParaRPr lang="zh-CN" altLang="en-US" dirty="0">
              <a:latin typeface="微软雅黑 Light" panose="020B0502040204020203" pitchFamily="34" charset="-122"/>
              <a:ea typeface="微软雅黑 Light" panose="020B0502040204020203" pitchFamily="34" charset="-122"/>
            </a:endParaRPr>
          </a:p>
        </p:txBody>
      </p:sp>
      <p:sp>
        <p:nvSpPr>
          <p:cNvPr id="18" name="文本框 17">
            <a:extLst>
              <a:ext uri="{FF2B5EF4-FFF2-40B4-BE49-F238E27FC236}">
                <a16:creationId xmlns:a16="http://schemas.microsoft.com/office/drawing/2014/main" id="{D384749A-0C46-14B8-E871-9B6FA44FDF65}"/>
              </a:ext>
            </a:extLst>
          </p:cNvPr>
          <p:cNvSpPr txBox="1"/>
          <p:nvPr/>
        </p:nvSpPr>
        <p:spPr>
          <a:xfrm>
            <a:off x="4153012" y="2259233"/>
            <a:ext cx="1975168" cy="467360"/>
          </a:xfrm>
          <a:prstGeom prst="rect">
            <a:avLst/>
          </a:prstGeom>
        </p:spPr>
        <p:txBody>
          <a:bodyPr/>
          <a:lstStyle>
            <a:lvl1pPr indent="0" defTabSz="742950">
              <a:lnSpc>
                <a:spcPct val="150000"/>
              </a:lnSpc>
              <a:spcBef>
                <a:spcPts val="813"/>
              </a:spcBef>
              <a:buFont typeface="Arial" panose="020B0604020202020204" pitchFamily="34" charset="0"/>
              <a:buNone/>
              <a:defRPr kumimoji="1"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557213" indent="-185738" defTabSz="742950">
              <a:lnSpc>
                <a:spcPct val="90000"/>
              </a:lnSpc>
              <a:spcBef>
                <a:spcPts val="406"/>
              </a:spcBef>
              <a:buFont typeface="Arial" panose="020B0604020202020204" pitchFamily="34" charset="0"/>
              <a:buChar char="•"/>
              <a:defRPr sz="1950"/>
            </a:lvl2pPr>
            <a:lvl3pPr marL="928688" indent="-185738" defTabSz="742950">
              <a:lnSpc>
                <a:spcPct val="90000"/>
              </a:lnSpc>
              <a:spcBef>
                <a:spcPts val="406"/>
              </a:spcBef>
              <a:buFont typeface="Arial" panose="020B0604020202020204" pitchFamily="34" charset="0"/>
              <a:buChar char="•"/>
              <a:defRPr sz="1625"/>
            </a:lvl3pPr>
            <a:lvl4pPr marL="1300163" indent="-185738" defTabSz="742950">
              <a:lnSpc>
                <a:spcPct val="90000"/>
              </a:lnSpc>
              <a:spcBef>
                <a:spcPts val="406"/>
              </a:spcBef>
              <a:buFont typeface="Arial" panose="020B0604020202020204" pitchFamily="34" charset="0"/>
              <a:buChar char="•"/>
              <a:defRPr sz="1463"/>
            </a:lvl4pPr>
            <a:lvl5pPr marL="1671638" indent="-185738" defTabSz="742950">
              <a:lnSpc>
                <a:spcPct val="90000"/>
              </a:lnSpc>
              <a:spcBef>
                <a:spcPts val="406"/>
              </a:spcBef>
              <a:buFont typeface="Arial" panose="020B0604020202020204" pitchFamily="34" charset="0"/>
              <a:buChar char="•"/>
              <a:defRPr sz="1463"/>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r>
              <a:rPr kumimoji="1" lang="zh-CN" altLang="en-US"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正文 </a:t>
            </a:r>
            <a:r>
              <a:rPr kumimoji="1" lang="en-US" altLang="zh-CN"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1.3</a:t>
            </a:r>
            <a:r>
              <a:rPr kumimoji="1" lang="zh-CN" altLang="en-US"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（根据实际修改）</a:t>
            </a:r>
            <a:endParaRPr lang="zh-CN" altLang="en-US" dirty="0">
              <a:latin typeface="微软雅黑 Light" panose="020B0502040204020203" pitchFamily="34" charset="-122"/>
              <a:ea typeface="微软雅黑 Light" panose="020B0502040204020203" pitchFamily="34" charset="-122"/>
            </a:endParaRPr>
          </a:p>
        </p:txBody>
      </p:sp>
      <p:sp>
        <p:nvSpPr>
          <p:cNvPr id="19" name="文本框 18">
            <a:extLst>
              <a:ext uri="{FF2B5EF4-FFF2-40B4-BE49-F238E27FC236}">
                <a16:creationId xmlns:a16="http://schemas.microsoft.com/office/drawing/2014/main" id="{AC38331E-8CA4-8BFC-65C0-227C9D4FC49C}"/>
              </a:ext>
            </a:extLst>
          </p:cNvPr>
          <p:cNvSpPr txBox="1"/>
          <p:nvPr/>
        </p:nvSpPr>
        <p:spPr>
          <a:xfrm>
            <a:off x="4153012" y="2615697"/>
            <a:ext cx="802513" cy="467360"/>
          </a:xfrm>
          <a:prstGeom prst="rect">
            <a:avLst/>
          </a:prstGeom>
        </p:spPr>
        <p:txBody>
          <a:bodyPr/>
          <a:lstStyle>
            <a:lvl1pPr indent="0" defTabSz="742950">
              <a:lnSpc>
                <a:spcPct val="150000"/>
              </a:lnSpc>
              <a:spcBef>
                <a:spcPts val="813"/>
              </a:spcBef>
              <a:buFont typeface="Arial" panose="020B0604020202020204" pitchFamily="34" charset="0"/>
              <a:buNone/>
              <a:defRPr kumimoji="1"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557213" indent="-185738" defTabSz="742950">
              <a:lnSpc>
                <a:spcPct val="90000"/>
              </a:lnSpc>
              <a:spcBef>
                <a:spcPts val="406"/>
              </a:spcBef>
              <a:buFont typeface="Arial" panose="020B0604020202020204" pitchFamily="34" charset="0"/>
              <a:buChar char="•"/>
              <a:defRPr sz="1950"/>
            </a:lvl2pPr>
            <a:lvl3pPr marL="928688" indent="-185738" defTabSz="742950">
              <a:lnSpc>
                <a:spcPct val="90000"/>
              </a:lnSpc>
              <a:spcBef>
                <a:spcPts val="406"/>
              </a:spcBef>
              <a:buFont typeface="Arial" panose="020B0604020202020204" pitchFamily="34" charset="0"/>
              <a:buChar char="•"/>
              <a:defRPr sz="1625"/>
            </a:lvl3pPr>
            <a:lvl4pPr marL="1300163" indent="-185738" defTabSz="742950">
              <a:lnSpc>
                <a:spcPct val="90000"/>
              </a:lnSpc>
              <a:spcBef>
                <a:spcPts val="406"/>
              </a:spcBef>
              <a:buFont typeface="Arial" panose="020B0604020202020204" pitchFamily="34" charset="0"/>
              <a:buChar char="•"/>
              <a:defRPr sz="1463"/>
            </a:lvl4pPr>
            <a:lvl5pPr marL="1671638" indent="-185738" defTabSz="742950">
              <a:lnSpc>
                <a:spcPct val="90000"/>
              </a:lnSpc>
              <a:spcBef>
                <a:spcPts val="406"/>
              </a:spcBef>
              <a:buFont typeface="Arial" panose="020B0604020202020204" pitchFamily="34" charset="0"/>
              <a:buChar char="•"/>
              <a:defRPr sz="1463"/>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endParaRPr lang="zh-CN" altLang="en-US" dirty="0">
              <a:latin typeface="微软雅黑 Light" panose="020B0502040204020203" pitchFamily="34" charset="-122"/>
              <a:ea typeface="微软雅黑 Light" panose="020B0502040204020203" pitchFamily="34" charset="-122"/>
            </a:endParaRPr>
          </a:p>
        </p:txBody>
      </p:sp>
      <p:sp>
        <p:nvSpPr>
          <p:cNvPr id="20" name="文本框 19">
            <a:extLst>
              <a:ext uri="{FF2B5EF4-FFF2-40B4-BE49-F238E27FC236}">
                <a16:creationId xmlns:a16="http://schemas.microsoft.com/office/drawing/2014/main" id="{8CE398FD-33C7-1049-7561-29AE63A3329C}"/>
              </a:ext>
            </a:extLst>
          </p:cNvPr>
          <p:cNvSpPr txBox="1"/>
          <p:nvPr/>
        </p:nvSpPr>
        <p:spPr>
          <a:xfrm>
            <a:off x="4153012" y="3376071"/>
            <a:ext cx="7040880" cy="1290320"/>
          </a:xfrm>
          <a:prstGeom prst="rect">
            <a:avLst/>
          </a:prstGeom>
        </p:spPr>
        <p:txBody>
          <a:bodyPr/>
          <a:lstStyle>
            <a:lvl1pPr indent="0" defTabSz="742950">
              <a:lnSpc>
                <a:spcPct val="150000"/>
              </a:lnSpc>
              <a:spcBef>
                <a:spcPts val="813"/>
              </a:spcBef>
              <a:buFont typeface="Arial" panose="020B0604020202020204" pitchFamily="34" charset="0"/>
              <a:buNone/>
              <a:defRPr kumimoji="1"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557213" indent="-185738" defTabSz="742950">
              <a:lnSpc>
                <a:spcPct val="90000"/>
              </a:lnSpc>
              <a:spcBef>
                <a:spcPts val="406"/>
              </a:spcBef>
              <a:buFont typeface="Arial" panose="020B0604020202020204" pitchFamily="34" charset="0"/>
              <a:buChar char="•"/>
              <a:defRPr sz="1950"/>
            </a:lvl2pPr>
            <a:lvl3pPr marL="928688" indent="-185738" defTabSz="742950">
              <a:lnSpc>
                <a:spcPct val="90000"/>
              </a:lnSpc>
              <a:spcBef>
                <a:spcPts val="406"/>
              </a:spcBef>
              <a:buFont typeface="Arial" panose="020B0604020202020204" pitchFamily="34" charset="0"/>
              <a:buChar char="•"/>
              <a:defRPr sz="1625"/>
            </a:lvl3pPr>
            <a:lvl4pPr marL="1300163" indent="-185738" defTabSz="742950">
              <a:lnSpc>
                <a:spcPct val="90000"/>
              </a:lnSpc>
              <a:spcBef>
                <a:spcPts val="406"/>
              </a:spcBef>
              <a:buFont typeface="Arial" panose="020B0604020202020204" pitchFamily="34" charset="0"/>
              <a:buChar char="•"/>
              <a:defRPr sz="1463"/>
            </a:lvl4pPr>
            <a:lvl5pPr marL="1671638" indent="-185738" defTabSz="742950">
              <a:lnSpc>
                <a:spcPct val="90000"/>
              </a:lnSpc>
              <a:spcBef>
                <a:spcPts val="406"/>
              </a:spcBef>
              <a:buFont typeface="Arial" panose="020B0604020202020204" pitchFamily="34" charset="0"/>
              <a:buChar char="•"/>
              <a:defRPr sz="1463"/>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r>
              <a:rPr kumimoji="1" lang="zh-CN" altLang="en-US"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本网站所提供的任何信息内容（包括但不限于 </a:t>
            </a:r>
            <a:r>
              <a:rPr kumimoji="1" lang="en" altLang="zh-CN"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PPT</a:t>
            </a:r>
            <a:r>
              <a:rPr lang="zh-CN" altLang="en-US" dirty="0">
                <a:latin typeface="微软雅黑 Light" panose="020B0502040204020203" pitchFamily="34" charset="-122"/>
                <a:ea typeface="微软雅黑 Light" panose="020B0502040204020203" pitchFamily="34" charset="-122"/>
              </a:rPr>
              <a:t>模</a:t>
            </a:r>
            <a:r>
              <a:rPr kumimoji="1" lang="zh-CN" altLang="en-US"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模板、</a:t>
            </a:r>
            <a:r>
              <a:rPr kumimoji="1" lang="en" altLang="zh-CN"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Word</a:t>
            </a:r>
            <a:r>
              <a:rPr lang="zh-CN" altLang="en-US" dirty="0">
                <a:latin typeface="微软雅黑 Light" panose="020B0502040204020203" pitchFamily="34" charset="-122"/>
                <a:ea typeface="微软雅黑 Light" panose="020B0502040204020203" pitchFamily="34" charset="-122"/>
              </a:rPr>
              <a:t>档</a:t>
            </a:r>
            <a:r>
              <a:rPr kumimoji="1" lang="zh-CN" altLang="en-US"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文档、</a:t>
            </a:r>
            <a:r>
              <a:rPr kumimoji="1" lang="en" altLang="zh-CN"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Excel</a:t>
            </a:r>
            <a:r>
              <a:rPr kumimoji="1" lang="zh-CN" altLang="en-US"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图表、图片素材等）均受</a:t>
            </a:r>
            <a:r>
              <a:rPr lang="zh-CN" altLang="en-US" dirty="0">
                <a:latin typeface="微软雅黑 Light" panose="020B0502040204020203" pitchFamily="34" charset="-122"/>
                <a:ea typeface="微软雅黑 Light" panose="020B0502040204020203" pitchFamily="34" charset="-122"/>
              </a:rPr>
              <a:t>华</a:t>
            </a:r>
            <a:r>
              <a:rPr kumimoji="1" lang="en-US" altLang="zh-CN"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a:t>
            </a:r>
            <a:r>
              <a:rPr kumimoji="1" lang="zh-CN" altLang="en-US"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中华人民共和国著作权法</a:t>
            </a:r>
            <a:r>
              <a:rPr kumimoji="1" lang="en-US" altLang="zh-CN"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a:t>
            </a:r>
            <a:r>
              <a:rPr kumimoji="1" lang="zh-CN" altLang="en-US"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a:t>
            </a:r>
            <a:r>
              <a:rPr kumimoji="1" lang="en-US" altLang="zh-CN"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a:t>
            </a:r>
            <a:r>
              <a:rPr kumimoji="1" lang="zh-CN" altLang="en-US"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信息网络传播权保护条例</a:t>
            </a:r>
            <a:r>
              <a:rPr kumimoji="1" lang="en-US" altLang="zh-CN"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a:t>
            </a:r>
            <a:r>
              <a:rPr kumimoji="1" lang="zh-CN" altLang="en-US"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及其他适用的法律法规的保护，未经权利人书面明确授权，信息内容的任何部分</a:t>
            </a:r>
            <a:r>
              <a:rPr kumimoji="1" lang="en-US" altLang="zh-CN"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a:t>
            </a:r>
            <a:r>
              <a:rPr kumimoji="1" lang="zh-CN" altLang="en-US"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包括图片或图表</a:t>
            </a:r>
            <a:r>
              <a:rPr kumimoji="1" lang="en-US" altLang="zh-CN"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a:t>
            </a:r>
            <a:r>
              <a:rPr lang="zh-CN" altLang="en-US" dirty="0">
                <a:latin typeface="微软雅黑 Light" panose="020B0502040204020203" pitchFamily="34" charset="-122"/>
                <a:ea typeface="微软雅黑 Light" panose="020B0502040204020203" pitchFamily="34" charset="-122"/>
              </a:rPr>
              <a:t>全部或部分的复制、传播、销售，否则将承担法律责任。</a:t>
            </a:r>
          </a:p>
        </p:txBody>
      </p:sp>
      <p:sp>
        <p:nvSpPr>
          <p:cNvPr id="21" name="文本框 20">
            <a:extLst>
              <a:ext uri="{FF2B5EF4-FFF2-40B4-BE49-F238E27FC236}">
                <a16:creationId xmlns:a16="http://schemas.microsoft.com/office/drawing/2014/main" id="{127CADD7-2DC8-2B03-2C82-A7D540A1AA07}"/>
              </a:ext>
            </a:extLst>
          </p:cNvPr>
          <p:cNvSpPr txBox="1"/>
          <p:nvPr/>
        </p:nvSpPr>
        <p:spPr>
          <a:xfrm>
            <a:off x="4153012" y="4883971"/>
            <a:ext cx="1157669" cy="436245"/>
          </a:xfrm>
          <a:prstGeom prst="rect">
            <a:avLst/>
          </a:prstGeom>
        </p:spPr>
        <p:txBody>
          <a:bodyPr/>
          <a:lstStyle>
            <a:lvl1pPr indent="0" defTabSz="742950">
              <a:lnSpc>
                <a:spcPct val="150000"/>
              </a:lnSpc>
              <a:spcBef>
                <a:spcPts val="813"/>
              </a:spcBef>
              <a:buFont typeface="Arial" panose="020B0604020202020204" pitchFamily="34" charset="0"/>
              <a:buNone/>
              <a:defRPr kumimoji="1"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557213" indent="-185738" defTabSz="742950">
              <a:lnSpc>
                <a:spcPct val="90000"/>
              </a:lnSpc>
              <a:spcBef>
                <a:spcPts val="406"/>
              </a:spcBef>
              <a:buFont typeface="Arial" panose="020B0604020202020204" pitchFamily="34" charset="0"/>
              <a:buChar char="•"/>
              <a:defRPr sz="1950"/>
            </a:lvl2pPr>
            <a:lvl3pPr marL="928688" indent="-185738" defTabSz="742950">
              <a:lnSpc>
                <a:spcPct val="90000"/>
              </a:lnSpc>
              <a:spcBef>
                <a:spcPts val="406"/>
              </a:spcBef>
              <a:buFont typeface="Arial" panose="020B0604020202020204" pitchFamily="34" charset="0"/>
              <a:buChar char="•"/>
              <a:defRPr sz="1625"/>
            </a:lvl3pPr>
            <a:lvl4pPr marL="1300163" indent="-185738" defTabSz="742950">
              <a:lnSpc>
                <a:spcPct val="90000"/>
              </a:lnSpc>
              <a:spcBef>
                <a:spcPts val="406"/>
              </a:spcBef>
              <a:buFont typeface="Arial" panose="020B0604020202020204" pitchFamily="34" charset="0"/>
              <a:buChar char="•"/>
              <a:defRPr sz="1463"/>
            </a:lvl4pPr>
            <a:lvl5pPr marL="1671638" indent="-185738" defTabSz="742950">
              <a:lnSpc>
                <a:spcPct val="90000"/>
              </a:lnSpc>
              <a:spcBef>
                <a:spcPts val="406"/>
              </a:spcBef>
              <a:buFont typeface="Arial" panose="020B0604020202020204" pitchFamily="34" charset="0"/>
              <a:buChar char="•"/>
              <a:defRPr sz="1463"/>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r>
              <a:rPr kumimoji="1" lang="zh-CN" altLang="en-US"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狮思诗</a:t>
            </a:r>
            <a:r>
              <a:rPr kumimoji="1" lang="en-US" altLang="zh-CN"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a:t>
            </a:r>
            <a:r>
              <a:rPr kumimoji="1" lang="zh-CN" altLang="en-US"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狮思诗</a:t>
            </a:r>
            <a:endParaRPr lang="zh-CN" altLang="en-US" dirty="0">
              <a:latin typeface="微软雅黑 Light" panose="020B0502040204020203" pitchFamily="34" charset="-122"/>
              <a:ea typeface="微软雅黑 Light" panose="020B0502040204020203" pitchFamily="34" charset="-122"/>
            </a:endParaRPr>
          </a:p>
        </p:txBody>
      </p:sp>
      <p:sp>
        <p:nvSpPr>
          <p:cNvPr id="12" name="文本框 11">
            <a:extLst>
              <a:ext uri="{FF2B5EF4-FFF2-40B4-BE49-F238E27FC236}">
                <a16:creationId xmlns:a16="http://schemas.microsoft.com/office/drawing/2014/main" id="{DA0B6F9D-F14D-D5A2-D190-810C8A37A577}"/>
              </a:ext>
            </a:extLst>
          </p:cNvPr>
          <p:cNvSpPr txBox="1"/>
          <p:nvPr/>
        </p:nvSpPr>
        <p:spPr>
          <a:xfrm>
            <a:off x="4153012" y="2630549"/>
            <a:ext cx="1975168" cy="467360"/>
          </a:xfrm>
          <a:prstGeom prst="rect">
            <a:avLst/>
          </a:prstGeom>
        </p:spPr>
        <p:txBody>
          <a:bodyPr/>
          <a:lstStyle>
            <a:lvl1pPr indent="0" defTabSz="742950">
              <a:lnSpc>
                <a:spcPct val="150000"/>
              </a:lnSpc>
              <a:spcBef>
                <a:spcPts val="813"/>
              </a:spcBef>
              <a:buFont typeface="Arial" panose="020B0604020202020204" pitchFamily="34" charset="0"/>
              <a:buNone/>
              <a:defRPr kumimoji="1"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557213" indent="-185738" defTabSz="742950">
              <a:lnSpc>
                <a:spcPct val="90000"/>
              </a:lnSpc>
              <a:spcBef>
                <a:spcPts val="406"/>
              </a:spcBef>
              <a:buFont typeface="Arial" panose="020B0604020202020204" pitchFamily="34" charset="0"/>
              <a:buChar char="•"/>
              <a:defRPr sz="1950"/>
            </a:lvl2pPr>
            <a:lvl3pPr marL="928688" indent="-185738" defTabSz="742950">
              <a:lnSpc>
                <a:spcPct val="90000"/>
              </a:lnSpc>
              <a:spcBef>
                <a:spcPts val="406"/>
              </a:spcBef>
              <a:buFont typeface="Arial" panose="020B0604020202020204" pitchFamily="34" charset="0"/>
              <a:buChar char="•"/>
              <a:defRPr sz="1625"/>
            </a:lvl3pPr>
            <a:lvl4pPr marL="1300163" indent="-185738" defTabSz="742950">
              <a:lnSpc>
                <a:spcPct val="90000"/>
              </a:lnSpc>
              <a:spcBef>
                <a:spcPts val="406"/>
              </a:spcBef>
              <a:buFont typeface="Arial" panose="020B0604020202020204" pitchFamily="34" charset="0"/>
              <a:buChar char="•"/>
              <a:defRPr sz="1463"/>
            </a:lvl4pPr>
            <a:lvl5pPr marL="1671638" indent="-185738" defTabSz="742950">
              <a:lnSpc>
                <a:spcPct val="90000"/>
              </a:lnSpc>
              <a:spcBef>
                <a:spcPts val="406"/>
              </a:spcBef>
              <a:buFont typeface="Arial" panose="020B0604020202020204" pitchFamily="34" charset="0"/>
              <a:buChar char="•"/>
              <a:defRPr sz="1463"/>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r>
              <a:rPr kumimoji="1" lang="zh-CN" altLang="en-US" sz="1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rPr>
              <a:t>作者原创</a:t>
            </a:r>
            <a:endParaRPr lang="zh-CN" altLang="en-US"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60528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extLst>
              <a:ext uri="{FF2B5EF4-FFF2-40B4-BE49-F238E27FC236}">
                <a16:creationId xmlns:a16="http://schemas.microsoft.com/office/drawing/2014/main" id="{97F59298-B595-4457-B5A2-A24367514069}"/>
              </a:ext>
            </a:extLst>
          </p:cNvPr>
          <p:cNvSpPr txBox="1"/>
          <p:nvPr/>
        </p:nvSpPr>
        <p:spPr>
          <a:xfrm>
            <a:off x="5246006" y="3108858"/>
            <a:ext cx="5162776" cy="1446550"/>
          </a:xfrm>
          <a:prstGeom prst="rect">
            <a:avLst/>
          </a:prstGeom>
          <a:noFill/>
        </p:spPr>
        <p:txBody>
          <a:bodyPr wrap="square">
            <a:noAutofit/>
          </a:bodyPr>
          <a:lstStyle/>
          <a:p>
            <a:pPr algn="dist"/>
            <a:r>
              <a:rPr lang="zh-CN" altLang="en-US" sz="8800" dirty="0">
                <a:gradFill>
                  <a:gsLst>
                    <a:gs pos="100000">
                      <a:schemeClr val="bg1"/>
                    </a:gs>
                    <a:gs pos="0">
                      <a:schemeClr val="accent3"/>
                    </a:gs>
                  </a:gsLst>
                  <a:lin ang="2700000" scaled="1"/>
                </a:gradFill>
                <a:effectLst>
                  <a:outerShdw blurRad="139700" dist="63500" dir="2700000" algn="tl" rotWithShape="0">
                    <a:schemeClr val="accent2">
                      <a:alpha val="22000"/>
                    </a:schemeClr>
                  </a:outerShdw>
                </a:effectLst>
                <a:latin typeface="+mj-ea"/>
                <a:ea typeface="+mj-ea"/>
              </a:rPr>
              <a:t>七夕起源</a:t>
            </a:r>
            <a:endParaRPr lang="en-US" altLang="zh-CN" sz="8800" dirty="0">
              <a:gradFill>
                <a:gsLst>
                  <a:gs pos="100000">
                    <a:schemeClr val="bg1"/>
                  </a:gs>
                  <a:gs pos="0">
                    <a:schemeClr val="accent3"/>
                  </a:gs>
                </a:gsLst>
                <a:lin ang="2700000" scaled="1"/>
              </a:gradFill>
              <a:effectLst>
                <a:outerShdw blurRad="139700" dist="63500" dir="2700000" algn="tl" rotWithShape="0">
                  <a:schemeClr val="accent2">
                    <a:alpha val="22000"/>
                  </a:schemeClr>
                </a:outerShdw>
              </a:effectLst>
              <a:latin typeface="+mj-ea"/>
              <a:ea typeface="+mj-ea"/>
            </a:endParaRPr>
          </a:p>
        </p:txBody>
      </p:sp>
    </p:spTree>
    <p:extLst>
      <p:ext uri="{BB962C8B-B14F-4D97-AF65-F5344CB8AC3E}">
        <p14:creationId xmlns:p14="http://schemas.microsoft.com/office/powerpoint/2010/main" val="1928005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199226A-CF93-390F-B562-ABEC5FD7A9DA}"/>
              </a:ext>
            </a:extLst>
          </p:cNvPr>
          <p:cNvSpPr txBox="1"/>
          <p:nvPr/>
        </p:nvSpPr>
        <p:spPr>
          <a:xfrm>
            <a:off x="811072" y="574931"/>
            <a:ext cx="1469985" cy="369332"/>
          </a:xfrm>
          <a:prstGeom prst="rect">
            <a:avLst/>
          </a:prstGeom>
          <a:noFill/>
        </p:spPr>
        <p:txBody>
          <a:bodyPr wrap="square" lIns="0" tIns="0" rIns="0" bIns="0" rtlCol="0" anchor="t">
            <a:noAutofit/>
          </a:bodyPr>
          <a:lstStyle/>
          <a:p>
            <a:pPr algn="dist"/>
            <a:r>
              <a:rPr lang="zh-CN" altLang="en-US" sz="2400" dirty="0">
                <a:solidFill>
                  <a:schemeClr val="accent2"/>
                </a:solidFill>
                <a:latin typeface="+mj-ea"/>
                <a:ea typeface="+mj-ea"/>
              </a:rPr>
              <a:t>七夕起源</a:t>
            </a:r>
          </a:p>
        </p:txBody>
      </p:sp>
      <p:pic>
        <p:nvPicPr>
          <p:cNvPr id="5" name="图片 4" descr="图片包含 游戏机, 灯光&#10;&#10;描述已自动生成">
            <a:extLst>
              <a:ext uri="{FF2B5EF4-FFF2-40B4-BE49-F238E27FC236}">
                <a16:creationId xmlns:a16="http://schemas.microsoft.com/office/drawing/2014/main" id="{223E1C8A-2A9D-FB47-B290-C939AF303478}"/>
              </a:ext>
            </a:extLst>
          </p:cNvPr>
          <p:cNvPicPr>
            <a:picLocks noChangeAspect="1"/>
          </p:cNvPicPr>
          <p:nvPr>
            <p:custDataLst>
              <p:tags r:id="rId1"/>
            </p:custDataLst>
          </p:nvPr>
        </p:nvPicPr>
        <p:blipFill>
          <a:blip r:embed="rId3">
            <a:duotone>
              <a:prstClr val="black"/>
              <a:schemeClr val="accent1">
                <a:tint val="45000"/>
                <a:satMod val="400000"/>
              </a:schemeClr>
            </a:duotone>
            <a:alphaModFix/>
            <a:extLst>
              <a:ext uri="{28A0092B-C50C-407E-A947-70E740481C1C}">
                <a14:useLocalDpi xmlns:a14="http://schemas.microsoft.com/office/drawing/2010/main" val="0"/>
              </a:ext>
            </a:extLst>
          </a:blip>
          <a:srcRect/>
          <a:stretch>
            <a:fillRect/>
          </a:stretch>
        </p:blipFill>
        <p:spPr>
          <a:xfrm>
            <a:off x="4447602" y="1082419"/>
            <a:ext cx="10490411" cy="5900860"/>
          </a:xfrm>
          <a:prstGeom prst="rect">
            <a:avLst/>
          </a:prstGeom>
          <a:effectLst>
            <a:innerShdw blurRad="76200" dist="63500" dir="16560000">
              <a:schemeClr val="accent2">
                <a:alpha val="86000"/>
              </a:schemeClr>
            </a:innerShdw>
            <a:softEdge rad="0"/>
          </a:effectLst>
        </p:spPr>
      </p:pic>
      <p:sp>
        <p:nvSpPr>
          <p:cNvPr id="6" name="文本框 5">
            <a:extLst>
              <a:ext uri="{FF2B5EF4-FFF2-40B4-BE49-F238E27FC236}">
                <a16:creationId xmlns:a16="http://schemas.microsoft.com/office/drawing/2014/main" id="{7A944892-791C-8131-89AA-4C9249D146C5}"/>
              </a:ext>
            </a:extLst>
          </p:cNvPr>
          <p:cNvSpPr txBox="1"/>
          <p:nvPr/>
        </p:nvSpPr>
        <p:spPr>
          <a:xfrm>
            <a:off x="811072" y="1411024"/>
            <a:ext cx="4550637" cy="430887"/>
          </a:xfrm>
          <a:prstGeom prst="rect">
            <a:avLst/>
          </a:prstGeom>
          <a:noFill/>
        </p:spPr>
        <p:txBody>
          <a:bodyPr wrap="square" lIns="0" tIns="0" rIns="0" bIns="0" rtlCol="0" anchor="t">
            <a:noAutofit/>
          </a:bodyPr>
          <a:lstStyle/>
          <a:p>
            <a:pPr marL="0" marR="0" algn="l">
              <a:spcBef>
                <a:spcPts val="0"/>
              </a:spcBef>
              <a:spcAft>
                <a:spcPts val="0"/>
              </a:spcAft>
            </a:pPr>
            <a:r>
              <a:rPr lang="zh-CN" altLang="en-US" sz="2800" dirty="0">
                <a:solidFill>
                  <a:schemeClr val="accent2"/>
                </a:solidFill>
                <a:effectLst/>
                <a:latin typeface="+mj-ea"/>
                <a:ea typeface="+mj-ea"/>
              </a:rPr>
              <a:t>牛郎织女神话故事</a:t>
            </a:r>
          </a:p>
        </p:txBody>
      </p:sp>
      <p:sp>
        <p:nvSpPr>
          <p:cNvPr id="7" name="文本框 6">
            <a:extLst>
              <a:ext uri="{FF2B5EF4-FFF2-40B4-BE49-F238E27FC236}">
                <a16:creationId xmlns:a16="http://schemas.microsoft.com/office/drawing/2014/main" id="{DDA305D9-E311-EA91-79AB-32182303551B}"/>
              </a:ext>
            </a:extLst>
          </p:cNvPr>
          <p:cNvSpPr txBox="1"/>
          <p:nvPr/>
        </p:nvSpPr>
        <p:spPr>
          <a:xfrm>
            <a:off x="798500" y="1907331"/>
            <a:ext cx="7449700" cy="2125518"/>
          </a:xfrm>
          <a:prstGeom prst="rect">
            <a:avLst/>
          </a:prstGeom>
          <a:noFill/>
        </p:spPr>
        <p:txBody>
          <a:bodyPr wrap="square" lIns="0" tIns="0" rIns="0" bIns="0" rtlCol="0" anchor="t">
            <a:noAutofit/>
          </a:bodyPr>
          <a:lstStyle/>
          <a:p>
            <a:pPr>
              <a:lnSpc>
                <a:spcPct val="130000"/>
              </a:lnSpc>
            </a:pPr>
            <a:r>
              <a:rPr lang="zh-CN" altLang="en-US" dirty="0">
                <a:solidFill>
                  <a:schemeClr val="tx1">
                    <a:lumMod val="95000"/>
                    <a:lumOff val="5000"/>
                  </a:schemeClr>
                </a:solidFill>
                <a:effectLst/>
              </a:rPr>
              <a:t>在这里输入你的正文，阐述与关键词标题相关的具体内容，若字数太多酌情先删减文案，再缩小字号在这里输入你的正文，阐述与关键词标题相关的具体内容，若字数太多酌情先删减文案，再缩小字号</a:t>
            </a:r>
            <a:endParaRPr lang="en-US" altLang="zh-CN" dirty="0">
              <a:solidFill>
                <a:schemeClr val="tx1">
                  <a:lumMod val="95000"/>
                  <a:lumOff val="5000"/>
                </a:schemeClr>
              </a:solidFill>
              <a:effectLst/>
            </a:endParaRPr>
          </a:p>
          <a:p>
            <a:pPr marL="0" marR="0" algn="l">
              <a:lnSpc>
                <a:spcPct val="130000"/>
              </a:lnSpc>
              <a:spcBef>
                <a:spcPts val="0"/>
              </a:spcBef>
              <a:spcAft>
                <a:spcPts val="0"/>
              </a:spcAft>
            </a:pPr>
            <a:endParaRPr lang="en-US" altLang="zh-CN" dirty="0">
              <a:solidFill>
                <a:schemeClr val="tx1">
                  <a:lumMod val="95000"/>
                  <a:lumOff val="5000"/>
                </a:schemeClr>
              </a:solidFill>
              <a:effectLst/>
            </a:endParaRPr>
          </a:p>
          <a:p>
            <a:pPr>
              <a:lnSpc>
                <a:spcPct val="130000"/>
              </a:lnSpc>
            </a:pPr>
            <a:r>
              <a:rPr lang="zh-CN" altLang="en-US" dirty="0">
                <a:solidFill>
                  <a:schemeClr val="tx1">
                    <a:lumMod val="95000"/>
                    <a:lumOff val="5000"/>
                  </a:schemeClr>
                </a:solidFill>
                <a:effectLst/>
              </a:rPr>
              <a:t>在这里输入你的正文，阐述与关键词标题相关的具体内容，若字数太多酌情先删减文案，再缩小字</a:t>
            </a:r>
            <a:r>
              <a:rPr lang="zh-CN" altLang="en-US" dirty="0">
                <a:solidFill>
                  <a:schemeClr val="tx1">
                    <a:lumMod val="95000"/>
                    <a:lumOff val="5000"/>
                  </a:schemeClr>
                </a:solidFill>
              </a:rPr>
              <a:t>号</a:t>
            </a:r>
            <a:endParaRPr lang="zh-CN" altLang="en-US" dirty="0">
              <a:solidFill>
                <a:schemeClr val="tx1">
                  <a:lumMod val="95000"/>
                  <a:lumOff val="5000"/>
                </a:schemeClr>
              </a:solidFill>
              <a:effectLst/>
            </a:endParaRPr>
          </a:p>
        </p:txBody>
      </p:sp>
    </p:spTree>
    <p:extLst>
      <p:ext uri="{BB962C8B-B14F-4D97-AF65-F5344CB8AC3E}">
        <p14:creationId xmlns:p14="http://schemas.microsoft.com/office/powerpoint/2010/main" val="3058210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DAD8F6E-B9B1-80E8-AB9D-09AEB57DB903}"/>
              </a:ext>
            </a:extLst>
          </p:cNvPr>
          <p:cNvSpPr txBox="1"/>
          <p:nvPr/>
        </p:nvSpPr>
        <p:spPr>
          <a:xfrm>
            <a:off x="811072" y="574931"/>
            <a:ext cx="1469985" cy="369332"/>
          </a:xfrm>
          <a:prstGeom prst="rect">
            <a:avLst/>
          </a:prstGeom>
          <a:noFill/>
        </p:spPr>
        <p:txBody>
          <a:bodyPr wrap="square" lIns="0" tIns="0" rIns="0" bIns="0" rtlCol="0" anchor="t">
            <a:noAutofit/>
          </a:bodyPr>
          <a:lstStyle/>
          <a:p>
            <a:pPr algn="dist"/>
            <a:r>
              <a:rPr lang="zh-CN" altLang="en-US" sz="2400" dirty="0">
                <a:solidFill>
                  <a:schemeClr val="accent2"/>
                </a:solidFill>
                <a:latin typeface="+mj-ea"/>
                <a:ea typeface="+mj-ea"/>
              </a:rPr>
              <a:t>七夕起源</a:t>
            </a:r>
          </a:p>
        </p:txBody>
      </p:sp>
      <p:sp>
        <p:nvSpPr>
          <p:cNvPr id="5" name="矩形: 圆角 4">
            <a:extLst>
              <a:ext uri="{FF2B5EF4-FFF2-40B4-BE49-F238E27FC236}">
                <a16:creationId xmlns:a16="http://schemas.microsoft.com/office/drawing/2014/main" id="{527DF72D-D494-E159-1951-27B957EDB239}"/>
              </a:ext>
            </a:extLst>
          </p:cNvPr>
          <p:cNvSpPr/>
          <p:nvPr/>
        </p:nvSpPr>
        <p:spPr>
          <a:xfrm>
            <a:off x="817940" y="1634801"/>
            <a:ext cx="2280630" cy="3009936"/>
          </a:xfrm>
          <a:prstGeom prst="roundRect">
            <a:avLst>
              <a:gd name="adj" fmla="val 6847"/>
            </a:avLst>
          </a:prstGeom>
          <a:gradFill flip="none" rotWithShape="1">
            <a:gsLst>
              <a:gs pos="100000">
                <a:schemeClr val="bg1">
                  <a:alpha val="10000"/>
                </a:schemeClr>
              </a:gs>
              <a:gs pos="0">
                <a:schemeClr val="bg1">
                  <a:alpha val="46000"/>
                </a:scheme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 name="文本框 5">
            <a:extLst>
              <a:ext uri="{FF2B5EF4-FFF2-40B4-BE49-F238E27FC236}">
                <a16:creationId xmlns:a16="http://schemas.microsoft.com/office/drawing/2014/main" id="{0998B22B-2397-0BB0-CC7F-4567C137E4C2}"/>
              </a:ext>
            </a:extLst>
          </p:cNvPr>
          <p:cNvSpPr txBox="1"/>
          <p:nvPr/>
        </p:nvSpPr>
        <p:spPr>
          <a:xfrm>
            <a:off x="1345877" y="2225704"/>
            <a:ext cx="1430574" cy="2025555"/>
          </a:xfrm>
          <a:prstGeom prst="rect">
            <a:avLst/>
          </a:prstGeom>
          <a:noFill/>
        </p:spPr>
        <p:txBody>
          <a:bodyPr wrap="square">
            <a:noAutofit/>
          </a:bodyPr>
          <a:lstStyle/>
          <a:p>
            <a:pPr>
              <a:lnSpc>
                <a:spcPct val="130000"/>
              </a:lnSpc>
            </a:pPr>
            <a:r>
              <a:rPr lang="zh-CN" altLang="en-US" sz="1400" dirty="0">
                <a:solidFill>
                  <a:schemeClr val="tx1">
                    <a:lumMod val="95000"/>
                    <a:lumOff val="5000"/>
                  </a:schemeClr>
                </a:solidFill>
                <a:effectLst/>
              </a:rPr>
              <a:t>在这里输入你的正文，阐述与关键词标题相关的具体内容，若字数太多酌情先删减文案，再缩小字</a:t>
            </a:r>
            <a:r>
              <a:rPr lang="zh-CN" altLang="en-US" sz="1400" dirty="0">
                <a:solidFill>
                  <a:schemeClr val="tx1">
                    <a:lumMod val="95000"/>
                    <a:lumOff val="5000"/>
                  </a:schemeClr>
                </a:solidFill>
              </a:rPr>
              <a:t>号</a:t>
            </a:r>
            <a:endParaRPr lang="zh-CN" altLang="en-US" sz="1400" dirty="0">
              <a:solidFill>
                <a:schemeClr val="tx1">
                  <a:lumMod val="95000"/>
                  <a:lumOff val="5000"/>
                </a:schemeClr>
              </a:solidFill>
              <a:effectLst/>
            </a:endParaRPr>
          </a:p>
        </p:txBody>
      </p:sp>
      <p:sp>
        <p:nvSpPr>
          <p:cNvPr id="7" name="文本框 6">
            <a:extLst>
              <a:ext uri="{FF2B5EF4-FFF2-40B4-BE49-F238E27FC236}">
                <a16:creationId xmlns:a16="http://schemas.microsoft.com/office/drawing/2014/main" id="{A68B341B-B13F-467C-16AD-3D518EEB9D04}"/>
              </a:ext>
            </a:extLst>
          </p:cNvPr>
          <p:cNvSpPr txBox="1"/>
          <p:nvPr/>
        </p:nvSpPr>
        <p:spPr>
          <a:xfrm>
            <a:off x="695325" y="1385669"/>
            <a:ext cx="527937" cy="1354217"/>
          </a:xfrm>
          <a:prstGeom prst="rect">
            <a:avLst/>
          </a:prstGeom>
          <a:noFill/>
        </p:spPr>
        <p:txBody>
          <a:bodyPr wrap="square" lIns="0" tIns="0" rIns="0" bIns="0" rtlCol="0" anchor="t">
            <a:noAutofit/>
          </a:bodyPr>
          <a:lstStyle/>
          <a:p>
            <a:pPr algn="dist"/>
            <a:r>
              <a:rPr lang="zh-CN" altLang="en-US" sz="44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牛郎</a:t>
            </a:r>
            <a:endParaRPr lang="en-US" altLang="zh-CN" sz="44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endParaRPr>
          </a:p>
        </p:txBody>
      </p:sp>
      <p:sp>
        <p:nvSpPr>
          <p:cNvPr id="19" name="矩形: 圆角 18">
            <a:extLst>
              <a:ext uri="{FF2B5EF4-FFF2-40B4-BE49-F238E27FC236}">
                <a16:creationId xmlns:a16="http://schemas.microsoft.com/office/drawing/2014/main" id="{18F1662A-6FD8-616B-35D5-8283B48ADC75}"/>
              </a:ext>
            </a:extLst>
          </p:cNvPr>
          <p:cNvSpPr/>
          <p:nvPr/>
        </p:nvSpPr>
        <p:spPr>
          <a:xfrm>
            <a:off x="3563509" y="2870857"/>
            <a:ext cx="2280630" cy="3009936"/>
          </a:xfrm>
          <a:prstGeom prst="roundRect">
            <a:avLst>
              <a:gd name="adj" fmla="val 6847"/>
            </a:avLst>
          </a:prstGeom>
          <a:gradFill flip="none" rotWithShape="1">
            <a:gsLst>
              <a:gs pos="100000">
                <a:schemeClr val="bg1">
                  <a:alpha val="10000"/>
                </a:schemeClr>
              </a:gs>
              <a:gs pos="0">
                <a:schemeClr val="bg1">
                  <a:alpha val="46000"/>
                </a:scheme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文本框 19">
            <a:extLst>
              <a:ext uri="{FF2B5EF4-FFF2-40B4-BE49-F238E27FC236}">
                <a16:creationId xmlns:a16="http://schemas.microsoft.com/office/drawing/2014/main" id="{C2B36509-EEAA-CEE3-7FCF-A43879894FFB}"/>
              </a:ext>
            </a:extLst>
          </p:cNvPr>
          <p:cNvSpPr txBox="1"/>
          <p:nvPr/>
        </p:nvSpPr>
        <p:spPr>
          <a:xfrm>
            <a:off x="4091446" y="3461760"/>
            <a:ext cx="1430574" cy="2025555"/>
          </a:xfrm>
          <a:prstGeom prst="rect">
            <a:avLst/>
          </a:prstGeom>
          <a:noFill/>
        </p:spPr>
        <p:txBody>
          <a:bodyPr wrap="square">
            <a:noAutofit/>
          </a:bodyPr>
          <a:lstStyle/>
          <a:p>
            <a:pPr>
              <a:lnSpc>
                <a:spcPct val="130000"/>
              </a:lnSpc>
            </a:pPr>
            <a:r>
              <a:rPr lang="zh-CN" altLang="en-US" sz="1400" dirty="0">
                <a:solidFill>
                  <a:schemeClr val="tx1">
                    <a:lumMod val="95000"/>
                    <a:lumOff val="5000"/>
                  </a:schemeClr>
                </a:solidFill>
                <a:effectLst/>
              </a:rPr>
              <a:t>在这里输入你的正文，阐述与关键词标题相关的具体内容，若字数太多酌情先删减文案，再缩小字</a:t>
            </a:r>
            <a:r>
              <a:rPr lang="zh-CN" altLang="en-US" sz="1400" dirty="0">
                <a:solidFill>
                  <a:schemeClr val="tx1">
                    <a:lumMod val="95000"/>
                    <a:lumOff val="5000"/>
                  </a:schemeClr>
                </a:solidFill>
              </a:rPr>
              <a:t>号</a:t>
            </a:r>
            <a:endParaRPr lang="zh-CN" altLang="en-US" sz="1400" dirty="0">
              <a:solidFill>
                <a:schemeClr val="tx1">
                  <a:lumMod val="95000"/>
                  <a:lumOff val="5000"/>
                </a:schemeClr>
              </a:solidFill>
              <a:effectLst/>
            </a:endParaRPr>
          </a:p>
        </p:txBody>
      </p:sp>
      <p:sp>
        <p:nvSpPr>
          <p:cNvPr id="21" name="文本框 20">
            <a:extLst>
              <a:ext uri="{FF2B5EF4-FFF2-40B4-BE49-F238E27FC236}">
                <a16:creationId xmlns:a16="http://schemas.microsoft.com/office/drawing/2014/main" id="{E74894D0-C571-A3CA-BD5A-DB3F0F0551ED}"/>
              </a:ext>
            </a:extLst>
          </p:cNvPr>
          <p:cNvSpPr txBox="1"/>
          <p:nvPr/>
        </p:nvSpPr>
        <p:spPr>
          <a:xfrm>
            <a:off x="3440894" y="2621725"/>
            <a:ext cx="527937" cy="1354217"/>
          </a:xfrm>
          <a:prstGeom prst="rect">
            <a:avLst/>
          </a:prstGeom>
          <a:noFill/>
        </p:spPr>
        <p:txBody>
          <a:bodyPr wrap="square" lIns="0" tIns="0" rIns="0" bIns="0" rtlCol="0" anchor="t">
            <a:noAutofit/>
          </a:bodyPr>
          <a:lstStyle/>
          <a:p>
            <a:pPr algn="dist"/>
            <a:r>
              <a:rPr lang="zh-CN" altLang="en-US" sz="44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织女</a:t>
            </a:r>
            <a:endParaRPr lang="en-US" altLang="zh-CN" sz="44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endParaRPr>
          </a:p>
        </p:txBody>
      </p:sp>
      <p:sp>
        <p:nvSpPr>
          <p:cNvPr id="23" name="矩形: 圆角 22">
            <a:extLst>
              <a:ext uri="{FF2B5EF4-FFF2-40B4-BE49-F238E27FC236}">
                <a16:creationId xmlns:a16="http://schemas.microsoft.com/office/drawing/2014/main" id="{FD6D2169-03C3-7F46-C8BE-6EB68AF38CAC}"/>
              </a:ext>
            </a:extLst>
          </p:cNvPr>
          <p:cNvSpPr/>
          <p:nvPr/>
        </p:nvSpPr>
        <p:spPr>
          <a:xfrm>
            <a:off x="6309078" y="1634801"/>
            <a:ext cx="2280630" cy="3009936"/>
          </a:xfrm>
          <a:prstGeom prst="roundRect">
            <a:avLst>
              <a:gd name="adj" fmla="val 6847"/>
            </a:avLst>
          </a:prstGeom>
          <a:gradFill flip="none" rotWithShape="1">
            <a:gsLst>
              <a:gs pos="100000">
                <a:schemeClr val="bg1">
                  <a:alpha val="10000"/>
                </a:schemeClr>
              </a:gs>
              <a:gs pos="0">
                <a:schemeClr val="bg1">
                  <a:alpha val="46000"/>
                </a:scheme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 name="文本框 23">
            <a:extLst>
              <a:ext uri="{FF2B5EF4-FFF2-40B4-BE49-F238E27FC236}">
                <a16:creationId xmlns:a16="http://schemas.microsoft.com/office/drawing/2014/main" id="{3E8F22FC-31FF-CC23-29CF-E047D159E997}"/>
              </a:ext>
            </a:extLst>
          </p:cNvPr>
          <p:cNvSpPr txBox="1"/>
          <p:nvPr/>
        </p:nvSpPr>
        <p:spPr>
          <a:xfrm>
            <a:off x="6837015" y="2225704"/>
            <a:ext cx="1430574" cy="2025555"/>
          </a:xfrm>
          <a:prstGeom prst="rect">
            <a:avLst/>
          </a:prstGeom>
          <a:noFill/>
        </p:spPr>
        <p:txBody>
          <a:bodyPr wrap="square">
            <a:noAutofit/>
          </a:bodyPr>
          <a:lstStyle/>
          <a:p>
            <a:pPr>
              <a:lnSpc>
                <a:spcPct val="130000"/>
              </a:lnSpc>
            </a:pPr>
            <a:r>
              <a:rPr lang="zh-CN" altLang="en-US" sz="1400" dirty="0">
                <a:solidFill>
                  <a:schemeClr val="tx1">
                    <a:lumMod val="95000"/>
                    <a:lumOff val="5000"/>
                  </a:schemeClr>
                </a:solidFill>
                <a:effectLst/>
              </a:rPr>
              <a:t>在这里输入你的正文，阐述与关键词标题相关的具体内容，若字数太多酌情先删减文案，再缩小字</a:t>
            </a:r>
            <a:r>
              <a:rPr lang="zh-CN" altLang="en-US" sz="1400" dirty="0">
                <a:solidFill>
                  <a:schemeClr val="tx1">
                    <a:lumMod val="95000"/>
                    <a:lumOff val="5000"/>
                  </a:schemeClr>
                </a:solidFill>
              </a:rPr>
              <a:t>号</a:t>
            </a:r>
            <a:endParaRPr lang="zh-CN" altLang="en-US" sz="1400" dirty="0">
              <a:solidFill>
                <a:schemeClr val="tx1">
                  <a:lumMod val="95000"/>
                  <a:lumOff val="5000"/>
                </a:schemeClr>
              </a:solidFill>
              <a:effectLst/>
            </a:endParaRPr>
          </a:p>
        </p:txBody>
      </p:sp>
      <p:sp>
        <p:nvSpPr>
          <p:cNvPr id="25" name="文本框 24">
            <a:extLst>
              <a:ext uri="{FF2B5EF4-FFF2-40B4-BE49-F238E27FC236}">
                <a16:creationId xmlns:a16="http://schemas.microsoft.com/office/drawing/2014/main" id="{05760FA2-2E99-08A1-05A1-C27281A342DA}"/>
              </a:ext>
            </a:extLst>
          </p:cNvPr>
          <p:cNvSpPr txBox="1"/>
          <p:nvPr/>
        </p:nvSpPr>
        <p:spPr>
          <a:xfrm>
            <a:off x="6186463" y="1385669"/>
            <a:ext cx="527937" cy="1354217"/>
          </a:xfrm>
          <a:prstGeom prst="rect">
            <a:avLst/>
          </a:prstGeom>
          <a:noFill/>
        </p:spPr>
        <p:txBody>
          <a:bodyPr wrap="square" lIns="0" tIns="0" rIns="0" bIns="0" rtlCol="0" anchor="t">
            <a:noAutofit/>
          </a:bodyPr>
          <a:lstStyle/>
          <a:p>
            <a:pPr algn="dist"/>
            <a:r>
              <a:rPr lang="zh-CN" altLang="en-US" sz="44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王母</a:t>
            </a:r>
            <a:endParaRPr lang="en-US" altLang="zh-CN" sz="44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endParaRPr>
          </a:p>
        </p:txBody>
      </p:sp>
      <p:sp>
        <p:nvSpPr>
          <p:cNvPr id="27" name="矩形: 圆角 26">
            <a:extLst>
              <a:ext uri="{FF2B5EF4-FFF2-40B4-BE49-F238E27FC236}">
                <a16:creationId xmlns:a16="http://schemas.microsoft.com/office/drawing/2014/main" id="{B64A66DB-943A-A0D9-C7FB-A5AB13CEF4B2}"/>
              </a:ext>
            </a:extLst>
          </p:cNvPr>
          <p:cNvSpPr/>
          <p:nvPr/>
        </p:nvSpPr>
        <p:spPr>
          <a:xfrm>
            <a:off x="9054648" y="2971360"/>
            <a:ext cx="2280630" cy="3009936"/>
          </a:xfrm>
          <a:prstGeom prst="roundRect">
            <a:avLst>
              <a:gd name="adj" fmla="val 6847"/>
            </a:avLst>
          </a:prstGeom>
          <a:gradFill flip="none" rotWithShape="1">
            <a:gsLst>
              <a:gs pos="100000">
                <a:schemeClr val="bg1">
                  <a:alpha val="10000"/>
                </a:schemeClr>
              </a:gs>
              <a:gs pos="0">
                <a:schemeClr val="bg1">
                  <a:alpha val="46000"/>
                </a:scheme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文本框 27">
            <a:extLst>
              <a:ext uri="{FF2B5EF4-FFF2-40B4-BE49-F238E27FC236}">
                <a16:creationId xmlns:a16="http://schemas.microsoft.com/office/drawing/2014/main" id="{23BC1E40-41BE-DD22-629C-E5A69480CC3A}"/>
              </a:ext>
            </a:extLst>
          </p:cNvPr>
          <p:cNvSpPr txBox="1"/>
          <p:nvPr/>
        </p:nvSpPr>
        <p:spPr>
          <a:xfrm>
            <a:off x="9582585" y="3562263"/>
            <a:ext cx="1430574" cy="2025555"/>
          </a:xfrm>
          <a:prstGeom prst="rect">
            <a:avLst/>
          </a:prstGeom>
          <a:noFill/>
        </p:spPr>
        <p:txBody>
          <a:bodyPr wrap="square">
            <a:noAutofit/>
          </a:bodyPr>
          <a:lstStyle/>
          <a:p>
            <a:pPr>
              <a:lnSpc>
                <a:spcPct val="130000"/>
              </a:lnSpc>
            </a:pPr>
            <a:r>
              <a:rPr lang="zh-CN" altLang="en-US" sz="1400" dirty="0">
                <a:solidFill>
                  <a:schemeClr val="tx1">
                    <a:lumMod val="95000"/>
                    <a:lumOff val="5000"/>
                  </a:schemeClr>
                </a:solidFill>
                <a:effectLst/>
              </a:rPr>
              <a:t>在这里输入你的正文，阐述与关键词标题相关的具体内容，若字数太多酌情先删减文案，再缩小字</a:t>
            </a:r>
            <a:r>
              <a:rPr lang="zh-CN" altLang="en-US" sz="1400" dirty="0">
                <a:solidFill>
                  <a:schemeClr val="tx1">
                    <a:lumMod val="95000"/>
                    <a:lumOff val="5000"/>
                  </a:schemeClr>
                </a:solidFill>
              </a:rPr>
              <a:t>号</a:t>
            </a:r>
            <a:endParaRPr lang="zh-CN" altLang="en-US" sz="1400" dirty="0">
              <a:solidFill>
                <a:schemeClr val="tx1">
                  <a:lumMod val="95000"/>
                  <a:lumOff val="5000"/>
                </a:schemeClr>
              </a:solidFill>
              <a:effectLst/>
            </a:endParaRPr>
          </a:p>
        </p:txBody>
      </p:sp>
      <p:sp>
        <p:nvSpPr>
          <p:cNvPr id="29" name="文本框 28">
            <a:extLst>
              <a:ext uri="{FF2B5EF4-FFF2-40B4-BE49-F238E27FC236}">
                <a16:creationId xmlns:a16="http://schemas.microsoft.com/office/drawing/2014/main" id="{3F431F89-C3A1-137A-36F2-B7B380A59923}"/>
              </a:ext>
            </a:extLst>
          </p:cNvPr>
          <p:cNvSpPr txBox="1"/>
          <p:nvPr/>
        </p:nvSpPr>
        <p:spPr>
          <a:xfrm>
            <a:off x="8932033" y="2722228"/>
            <a:ext cx="527937" cy="2031325"/>
          </a:xfrm>
          <a:prstGeom prst="rect">
            <a:avLst/>
          </a:prstGeom>
          <a:noFill/>
        </p:spPr>
        <p:txBody>
          <a:bodyPr wrap="square" lIns="0" tIns="0" rIns="0" bIns="0" rtlCol="0" anchor="t">
            <a:noAutofit/>
          </a:bodyPr>
          <a:lstStyle/>
          <a:p>
            <a:pPr algn="dist"/>
            <a:r>
              <a:rPr lang="zh-CN" altLang="en-US" sz="44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rPr>
              <a:t>老黄牛</a:t>
            </a:r>
            <a:endParaRPr lang="en-US" altLang="zh-CN" sz="4400"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latin typeface="+mj-ea"/>
              <a:ea typeface="+mj-ea"/>
            </a:endParaRPr>
          </a:p>
        </p:txBody>
      </p:sp>
    </p:spTree>
    <p:extLst>
      <p:ext uri="{BB962C8B-B14F-4D97-AF65-F5344CB8AC3E}">
        <p14:creationId xmlns:p14="http://schemas.microsoft.com/office/powerpoint/2010/main" val="39820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descr="图片包含 游戏机, 灯光&#10;&#10;描述已自动生成">
            <a:extLst>
              <a:ext uri="{FF2B5EF4-FFF2-40B4-BE49-F238E27FC236}">
                <a16:creationId xmlns:a16="http://schemas.microsoft.com/office/drawing/2014/main" id="{66804117-FD6F-6ED9-8DCE-FBFBA9D45B7B}"/>
              </a:ext>
            </a:extLst>
          </p:cNvPr>
          <p:cNvPicPr>
            <a:picLocks noChangeAspect="1"/>
          </p:cNvPicPr>
          <p:nvPr>
            <p:custDataLst>
              <p:tags r:id="rId1"/>
            </p:custDataLst>
          </p:nvPr>
        </p:nvPicPr>
        <p:blipFill>
          <a:blip r:embed="rId4">
            <a:lum bright="70000" contrast="-70000"/>
            <a:extLst>
              <a:ext uri="{28A0092B-C50C-407E-A947-70E740481C1C}">
                <a14:useLocalDpi xmlns:a14="http://schemas.microsoft.com/office/drawing/2010/main" val="0"/>
              </a:ext>
            </a:extLst>
          </a:blip>
          <a:srcRect/>
          <a:stretch>
            <a:fillRect/>
          </a:stretch>
        </p:blipFill>
        <p:spPr>
          <a:xfrm>
            <a:off x="92029" y="823914"/>
            <a:ext cx="5106877" cy="2872620"/>
          </a:xfrm>
          <a:prstGeom prst="rect">
            <a:avLst/>
          </a:prstGeom>
        </p:spPr>
      </p:pic>
      <p:pic>
        <p:nvPicPr>
          <p:cNvPr id="38" name="图片 37" descr="图片包含 游戏机, 灯光&#10;&#10;描述已自动生成">
            <a:extLst>
              <a:ext uri="{FF2B5EF4-FFF2-40B4-BE49-F238E27FC236}">
                <a16:creationId xmlns:a16="http://schemas.microsoft.com/office/drawing/2014/main" id="{2891CDC4-BD72-264E-9406-4AD70E00B701}"/>
              </a:ext>
            </a:extLst>
          </p:cNvPr>
          <p:cNvPicPr>
            <a:picLocks noChangeAspect="1"/>
          </p:cNvPicPr>
          <p:nvPr>
            <p:custDataLst>
              <p:tags r:id="rId2"/>
            </p:custDataLst>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a:xfrm>
            <a:off x="92029" y="3054502"/>
            <a:ext cx="5106877" cy="2872620"/>
          </a:xfrm>
          <a:prstGeom prst="rect">
            <a:avLst/>
          </a:prstGeom>
        </p:spPr>
      </p:pic>
      <p:sp>
        <p:nvSpPr>
          <p:cNvPr id="4" name="文本框 3">
            <a:extLst>
              <a:ext uri="{FF2B5EF4-FFF2-40B4-BE49-F238E27FC236}">
                <a16:creationId xmlns:a16="http://schemas.microsoft.com/office/drawing/2014/main" id="{FFC09639-8359-DDB6-E8E9-072CF3AAF889}"/>
              </a:ext>
            </a:extLst>
          </p:cNvPr>
          <p:cNvSpPr txBox="1"/>
          <p:nvPr/>
        </p:nvSpPr>
        <p:spPr>
          <a:xfrm>
            <a:off x="811072" y="574931"/>
            <a:ext cx="1469985" cy="369332"/>
          </a:xfrm>
          <a:prstGeom prst="rect">
            <a:avLst/>
          </a:prstGeom>
          <a:noFill/>
        </p:spPr>
        <p:txBody>
          <a:bodyPr wrap="square" lIns="0" tIns="0" rIns="0" bIns="0" rtlCol="0" anchor="t">
            <a:noAutofit/>
          </a:bodyPr>
          <a:lstStyle/>
          <a:p>
            <a:pPr algn="dist"/>
            <a:r>
              <a:rPr lang="zh-CN" altLang="en-US" sz="2400" dirty="0">
                <a:solidFill>
                  <a:schemeClr val="accent2"/>
                </a:solidFill>
                <a:latin typeface="+mj-ea"/>
                <a:ea typeface="+mj-ea"/>
              </a:rPr>
              <a:t>七夕起源</a:t>
            </a:r>
          </a:p>
        </p:txBody>
      </p:sp>
      <p:sp>
        <p:nvSpPr>
          <p:cNvPr id="31" name="文本框 30">
            <a:extLst>
              <a:ext uri="{FF2B5EF4-FFF2-40B4-BE49-F238E27FC236}">
                <a16:creationId xmlns:a16="http://schemas.microsoft.com/office/drawing/2014/main" id="{0F76618B-E17E-5314-69B9-61FEF049601D}"/>
              </a:ext>
            </a:extLst>
          </p:cNvPr>
          <p:cNvSpPr txBox="1"/>
          <p:nvPr/>
        </p:nvSpPr>
        <p:spPr>
          <a:xfrm>
            <a:off x="4429465" y="2184834"/>
            <a:ext cx="6460218" cy="933204"/>
          </a:xfrm>
          <a:prstGeom prst="rect">
            <a:avLst/>
          </a:prstGeom>
          <a:noFill/>
        </p:spPr>
        <p:txBody>
          <a:bodyPr wrap="square" lIns="0" tIns="0" rIns="0" bIns="0" rtlCol="0" anchor="t">
            <a:noAutofit/>
          </a:bodyPr>
          <a:lstStyle/>
          <a:p>
            <a:pPr>
              <a:lnSpc>
                <a:spcPct val="130000"/>
              </a:lnSpc>
            </a:pPr>
            <a:r>
              <a:rPr lang="zh-CN" altLang="en-US" sz="1600" dirty="0">
                <a:solidFill>
                  <a:schemeClr val="tx1">
                    <a:lumMod val="75000"/>
                    <a:lumOff val="25000"/>
                  </a:schemeClr>
                </a:solidFill>
                <a:effectLst/>
              </a:rPr>
              <a:t>在这里输入你的正文，阐述与关键词标题相关的具体内容，若字数太多酌情先删减文案，再缩小字号</a:t>
            </a:r>
            <a:r>
              <a:rPr lang="en-US" altLang="zh-CN" sz="1600" dirty="0">
                <a:solidFill>
                  <a:schemeClr val="tx1">
                    <a:lumMod val="75000"/>
                    <a:lumOff val="25000"/>
                  </a:schemeClr>
                </a:solidFill>
                <a:effectLst/>
              </a:rPr>
              <a:t>.</a:t>
            </a:r>
            <a:r>
              <a:rPr lang="zh-CN" altLang="en-US" sz="1600" dirty="0">
                <a:solidFill>
                  <a:schemeClr val="tx1">
                    <a:lumMod val="75000"/>
                    <a:lumOff val="25000"/>
                  </a:schemeClr>
                </a:solidFill>
                <a:effectLst/>
              </a:rPr>
              <a:t>在这里输入你的正文，阐述与关键词标题相关的具体内容，若字数太多酌情先删减文案，再缩小字号</a:t>
            </a:r>
          </a:p>
        </p:txBody>
      </p:sp>
      <p:sp>
        <p:nvSpPr>
          <p:cNvPr id="32" name="文本框 31">
            <a:extLst>
              <a:ext uri="{FF2B5EF4-FFF2-40B4-BE49-F238E27FC236}">
                <a16:creationId xmlns:a16="http://schemas.microsoft.com/office/drawing/2014/main" id="{5E563156-DF51-893D-6144-510DF9542C66}"/>
              </a:ext>
            </a:extLst>
          </p:cNvPr>
          <p:cNvSpPr txBox="1"/>
          <p:nvPr/>
        </p:nvSpPr>
        <p:spPr>
          <a:xfrm>
            <a:off x="4429465" y="4463467"/>
            <a:ext cx="6460218" cy="933204"/>
          </a:xfrm>
          <a:prstGeom prst="rect">
            <a:avLst/>
          </a:prstGeom>
          <a:noFill/>
        </p:spPr>
        <p:txBody>
          <a:bodyPr wrap="square" lIns="0" tIns="0" rIns="0" bIns="0" rtlCol="0" anchor="t">
            <a:noAutofit/>
          </a:bodyPr>
          <a:lstStyle/>
          <a:p>
            <a:pPr>
              <a:lnSpc>
                <a:spcPct val="130000"/>
              </a:lnSpc>
            </a:pPr>
            <a:r>
              <a:rPr lang="zh-CN" altLang="en-US" sz="1600" dirty="0">
                <a:solidFill>
                  <a:schemeClr val="tx1">
                    <a:lumMod val="75000"/>
                    <a:lumOff val="25000"/>
                  </a:schemeClr>
                </a:solidFill>
                <a:effectLst/>
              </a:rPr>
              <a:t>在这里输入你的正文，阐述与关键词标题相关的具体内容，若字数太多酌情先删减文案，再缩小字号</a:t>
            </a:r>
            <a:r>
              <a:rPr lang="en-US" altLang="zh-CN" sz="1600" dirty="0">
                <a:solidFill>
                  <a:schemeClr val="tx1">
                    <a:lumMod val="75000"/>
                    <a:lumOff val="25000"/>
                  </a:schemeClr>
                </a:solidFill>
                <a:effectLst/>
              </a:rPr>
              <a:t>.</a:t>
            </a:r>
            <a:r>
              <a:rPr lang="zh-CN" altLang="en-US" sz="1600" dirty="0">
                <a:solidFill>
                  <a:schemeClr val="tx1">
                    <a:lumMod val="75000"/>
                    <a:lumOff val="25000"/>
                  </a:schemeClr>
                </a:solidFill>
                <a:effectLst/>
              </a:rPr>
              <a:t>在这里输入你的正文，阐述与关键词标题相关的具体内容，若字数太多酌情先删减文案，再缩小字号</a:t>
            </a:r>
          </a:p>
        </p:txBody>
      </p:sp>
      <p:sp>
        <p:nvSpPr>
          <p:cNvPr id="33" name="文本框 32">
            <a:extLst>
              <a:ext uri="{FF2B5EF4-FFF2-40B4-BE49-F238E27FC236}">
                <a16:creationId xmlns:a16="http://schemas.microsoft.com/office/drawing/2014/main" id="{0571F0A5-81B2-5D4C-98C2-7D72CF56F290}"/>
              </a:ext>
            </a:extLst>
          </p:cNvPr>
          <p:cNvSpPr txBox="1"/>
          <p:nvPr/>
        </p:nvSpPr>
        <p:spPr>
          <a:xfrm>
            <a:off x="4429465" y="1754542"/>
            <a:ext cx="1538883" cy="369332"/>
          </a:xfrm>
          <a:prstGeom prst="rect">
            <a:avLst/>
          </a:prstGeom>
          <a:noFill/>
        </p:spPr>
        <p:txBody>
          <a:bodyPr wrap="square" lIns="0" tIns="0" rIns="0" bIns="0" rtlCol="0" anchor="t">
            <a:noAutofit/>
          </a:bodyPr>
          <a:lstStyle>
            <a:defPPr>
              <a:defRPr lang="zh-CN"/>
            </a:defPPr>
            <a:lvl1pPr marR="0" algn="ctr">
              <a:spcBef>
                <a:spcPts val="0"/>
              </a:spcBef>
              <a:spcAft>
                <a:spcPts val="0"/>
              </a:spcAft>
              <a:defRPr sz="2400">
                <a:gradFill flip="none" rotWithShape="1">
                  <a:gsLst>
                    <a:gs pos="100000">
                      <a:schemeClr val="accent2">
                        <a:alpha val="12000"/>
                      </a:schemeClr>
                    </a:gs>
                    <a:gs pos="0">
                      <a:schemeClr val="accent2"/>
                    </a:gs>
                  </a:gsLst>
                  <a:lin ang="5400000" scaled="1"/>
                  <a:tileRect/>
                </a:gradFill>
                <a:effectLst/>
                <a:latin typeface="+mj-ea"/>
                <a:ea typeface="+mj-ea"/>
              </a:defRPr>
            </a:lvl1pPr>
          </a:lstStyle>
          <a:p>
            <a:pPr algn="dist"/>
            <a:r>
              <a:rPr lang="zh-CN" altLang="en-US"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rPr>
              <a:t>起源朝代</a:t>
            </a:r>
          </a:p>
        </p:txBody>
      </p:sp>
      <p:sp>
        <p:nvSpPr>
          <p:cNvPr id="34" name="文本框 33">
            <a:extLst>
              <a:ext uri="{FF2B5EF4-FFF2-40B4-BE49-F238E27FC236}">
                <a16:creationId xmlns:a16="http://schemas.microsoft.com/office/drawing/2014/main" id="{85DA41D7-BD4B-2D84-866E-EBD89C2C930B}"/>
              </a:ext>
            </a:extLst>
          </p:cNvPr>
          <p:cNvSpPr txBox="1"/>
          <p:nvPr/>
        </p:nvSpPr>
        <p:spPr>
          <a:xfrm>
            <a:off x="4429465" y="4033175"/>
            <a:ext cx="1538883" cy="369332"/>
          </a:xfrm>
          <a:prstGeom prst="rect">
            <a:avLst/>
          </a:prstGeom>
          <a:noFill/>
        </p:spPr>
        <p:txBody>
          <a:bodyPr wrap="square" lIns="0" tIns="0" rIns="0" bIns="0" rtlCol="0" anchor="t">
            <a:noAutofit/>
          </a:bodyPr>
          <a:lstStyle>
            <a:defPPr>
              <a:defRPr lang="zh-CN"/>
            </a:defPPr>
            <a:lvl1pPr marR="0" algn="ctr">
              <a:spcBef>
                <a:spcPts val="0"/>
              </a:spcBef>
              <a:spcAft>
                <a:spcPts val="0"/>
              </a:spcAft>
              <a:defRPr sz="2400">
                <a:gradFill flip="none" rotWithShape="1">
                  <a:gsLst>
                    <a:gs pos="100000">
                      <a:schemeClr val="accent1">
                        <a:alpha val="12000"/>
                      </a:schemeClr>
                    </a:gs>
                    <a:gs pos="0">
                      <a:schemeClr val="accent1"/>
                    </a:gs>
                  </a:gsLst>
                  <a:lin ang="5400000" scaled="1"/>
                  <a:tileRect/>
                </a:gradFill>
                <a:effectLst/>
                <a:latin typeface="+mj-ea"/>
                <a:ea typeface="+mj-ea"/>
              </a:defRPr>
            </a:lvl1pPr>
          </a:lstStyle>
          <a:p>
            <a:pPr algn="dist"/>
            <a:r>
              <a:rPr lang="zh-CN" altLang="en-US" dirty="0">
                <a:gradFill flip="none" rotWithShape="1">
                  <a:gsLst>
                    <a:gs pos="0">
                      <a:schemeClr val="accent1"/>
                    </a:gs>
                    <a:gs pos="100000">
                      <a:schemeClr val="accent1"/>
                    </a:gs>
                    <a:gs pos="61000">
                      <a:schemeClr val="accent2"/>
                    </a:gs>
                  </a:gsLst>
                  <a:lin ang="2700000" scaled="1"/>
                  <a:tileRect/>
                </a:gradFill>
                <a:effectLst>
                  <a:outerShdw blurRad="139700" dist="63500" dir="2700000" algn="tl" rotWithShape="0">
                    <a:schemeClr val="accent2">
                      <a:alpha val="22000"/>
                    </a:schemeClr>
                  </a:outerShdw>
                </a:effectLst>
              </a:rPr>
              <a:t>发展原因</a:t>
            </a:r>
          </a:p>
        </p:txBody>
      </p:sp>
    </p:spTree>
    <p:extLst>
      <p:ext uri="{BB962C8B-B14F-4D97-AF65-F5344CB8AC3E}">
        <p14:creationId xmlns:p14="http://schemas.microsoft.com/office/powerpoint/2010/main" val="2326686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994E610-69E9-539B-58FF-4121BB95A06B}"/>
              </a:ext>
            </a:extLst>
          </p:cNvPr>
          <p:cNvSpPr txBox="1"/>
          <p:nvPr/>
        </p:nvSpPr>
        <p:spPr>
          <a:xfrm>
            <a:off x="5216813" y="3108857"/>
            <a:ext cx="5162776" cy="1446550"/>
          </a:xfrm>
          <a:prstGeom prst="rect">
            <a:avLst/>
          </a:prstGeom>
          <a:noFill/>
        </p:spPr>
        <p:txBody>
          <a:bodyPr wrap="square">
            <a:noAutofit/>
          </a:bodyPr>
          <a:lstStyle/>
          <a:p>
            <a:pPr algn="dist"/>
            <a:r>
              <a:rPr lang="zh-CN" altLang="en-US" sz="8800" dirty="0">
                <a:gradFill>
                  <a:gsLst>
                    <a:gs pos="100000">
                      <a:schemeClr val="bg1"/>
                    </a:gs>
                    <a:gs pos="0">
                      <a:schemeClr val="accent3"/>
                    </a:gs>
                  </a:gsLst>
                  <a:lin ang="2700000" scaled="1"/>
                </a:gradFill>
                <a:effectLst>
                  <a:outerShdw blurRad="139700" dist="63500" dir="2700000" algn="tl" rotWithShape="0">
                    <a:schemeClr val="accent2">
                      <a:alpha val="22000"/>
                    </a:schemeClr>
                  </a:outerShdw>
                </a:effectLst>
                <a:latin typeface="+mj-ea"/>
                <a:ea typeface="+mj-ea"/>
              </a:rPr>
              <a:t>节日演变</a:t>
            </a:r>
            <a:endParaRPr lang="en-US" altLang="zh-CN" sz="8800" dirty="0">
              <a:gradFill>
                <a:gsLst>
                  <a:gs pos="100000">
                    <a:schemeClr val="bg1"/>
                  </a:gs>
                  <a:gs pos="0">
                    <a:schemeClr val="accent3"/>
                  </a:gs>
                </a:gsLst>
                <a:lin ang="2700000" scaled="1"/>
              </a:gradFill>
              <a:effectLst>
                <a:outerShdw blurRad="139700" dist="63500" dir="2700000" algn="tl" rotWithShape="0">
                  <a:schemeClr val="accent2">
                    <a:alpha val="22000"/>
                  </a:schemeClr>
                </a:outerShdw>
              </a:effectLst>
              <a:latin typeface="+mj-ea"/>
              <a:ea typeface="+mj-ea"/>
            </a:endParaRPr>
          </a:p>
        </p:txBody>
      </p:sp>
    </p:spTree>
    <p:extLst>
      <p:ext uri="{BB962C8B-B14F-4D97-AF65-F5344CB8AC3E}">
        <p14:creationId xmlns:p14="http://schemas.microsoft.com/office/powerpoint/2010/main" val="343867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8CA61EE-385E-CBD6-AFE3-DE6C1B5D450B}"/>
              </a:ext>
            </a:extLst>
          </p:cNvPr>
          <p:cNvSpPr txBox="1"/>
          <p:nvPr/>
        </p:nvSpPr>
        <p:spPr>
          <a:xfrm>
            <a:off x="811072" y="574931"/>
            <a:ext cx="1469985" cy="369332"/>
          </a:xfrm>
          <a:prstGeom prst="rect">
            <a:avLst/>
          </a:prstGeom>
          <a:noFill/>
        </p:spPr>
        <p:txBody>
          <a:bodyPr wrap="square" lIns="0" tIns="0" rIns="0" bIns="0" rtlCol="0" anchor="t">
            <a:spAutoFit/>
          </a:bodyPr>
          <a:lstStyle/>
          <a:p>
            <a:pPr algn="dist"/>
            <a:r>
              <a:rPr lang="zh-CN" altLang="en-US" sz="2400" dirty="0">
                <a:solidFill>
                  <a:schemeClr val="accent2"/>
                </a:solidFill>
                <a:latin typeface="+mj-ea"/>
                <a:ea typeface="+mj-ea"/>
              </a:rPr>
              <a:t>节日演变</a:t>
            </a:r>
          </a:p>
        </p:txBody>
      </p:sp>
      <p:sp>
        <p:nvSpPr>
          <p:cNvPr id="5" name="椭圆 4">
            <a:extLst>
              <a:ext uri="{FF2B5EF4-FFF2-40B4-BE49-F238E27FC236}">
                <a16:creationId xmlns:a16="http://schemas.microsoft.com/office/drawing/2014/main" id="{E186A260-50E0-BBA1-1D3B-9E1C1241DED9}"/>
              </a:ext>
            </a:extLst>
          </p:cNvPr>
          <p:cNvSpPr/>
          <p:nvPr/>
        </p:nvSpPr>
        <p:spPr>
          <a:xfrm>
            <a:off x="8833992" y="1998850"/>
            <a:ext cx="128588" cy="128588"/>
          </a:xfrm>
          <a:prstGeom prst="ellipse">
            <a:avLst/>
          </a:prstGeom>
          <a:solidFill>
            <a:schemeClr val="accent1"/>
          </a:solidFill>
          <a:ln>
            <a:noFill/>
          </a:ln>
          <a:effectLst>
            <a:outerShdw sx="154000" sy="154000" algn="ctr"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latin typeface="+mj-ea"/>
              <a:ea typeface="+mj-ea"/>
            </a:endParaRPr>
          </a:p>
        </p:txBody>
      </p:sp>
      <p:sp>
        <p:nvSpPr>
          <p:cNvPr id="6" name="椭圆 5">
            <a:extLst>
              <a:ext uri="{FF2B5EF4-FFF2-40B4-BE49-F238E27FC236}">
                <a16:creationId xmlns:a16="http://schemas.microsoft.com/office/drawing/2014/main" id="{C74A3B1C-B754-E77A-C12D-80AD4C897144}"/>
              </a:ext>
            </a:extLst>
          </p:cNvPr>
          <p:cNvSpPr/>
          <p:nvPr/>
        </p:nvSpPr>
        <p:spPr>
          <a:xfrm>
            <a:off x="68002" y="4158743"/>
            <a:ext cx="241339" cy="2413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p>
        </p:txBody>
      </p:sp>
      <p:sp>
        <p:nvSpPr>
          <p:cNvPr id="7" name="椭圆 6">
            <a:extLst>
              <a:ext uri="{FF2B5EF4-FFF2-40B4-BE49-F238E27FC236}">
                <a16:creationId xmlns:a16="http://schemas.microsoft.com/office/drawing/2014/main" id="{E98F3CE8-83BE-2EE2-C7DE-57E98BD19EE0}"/>
              </a:ext>
            </a:extLst>
          </p:cNvPr>
          <p:cNvSpPr/>
          <p:nvPr/>
        </p:nvSpPr>
        <p:spPr>
          <a:xfrm>
            <a:off x="7924907" y="4944551"/>
            <a:ext cx="738407" cy="738407"/>
          </a:xfrm>
          <a:prstGeom prst="ellipse">
            <a:avLst/>
          </a:prstGeom>
          <a:solidFill>
            <a:schemeClr val="accent2">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p>
        </p:txBody>
      </p:sp>
      <p:cxnSp>
        <p:nvCxnSpPr>
          <p:cNvPr id="8" name="直接连接符 7">
            <a:extLst>
              <a:ext uri="{FF2B5EF4-FFF2-40B4-BE49-F238E27FC236}">
                <a16:creationId xmlns:a16="http://schemas.microsoft.com/office/drawing/2014/main" id="{0C23B93F-C154-18DA-E299-A267AAF384DC}"/>
              </a:ext>
            </a:extLst>
          </p:cNvPr>
          <p:cNvCxnSpPr>
            <a:cxnSpLocks/>
          </p:cNvCxnSpPr>
          <p:nvPr/>
        </p:nvCxnSpPr>
        <p:spPr>
          <a:xfrm>
            <a:off x="976992" y="2282372"/>
            <a:ext cx="0" cy="1943664"/>
          </a:xfrm>
          <a:prstGeom prst="line">
            <a:avLst/>
          </a:prstGeom>
          <a:ln w="28575">
            <a:gradFill>
              <a:gsLst>
                <a:gs pos="0">
                  <a:schemeClr val="accent2"/>
                </a:gs>
                <a:gs pos="100000">
                  <a:schemeClr val="accent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4314D981-7181-C290-9DA5-387F6ABC57D2}"/>
              </a:ext>
            </a:extLst>
          </p:cNvPr>
          <p:cNvSpPr/>
          <p:nvPr/>
        </p:nvSpPr>
        <p:spPr>
          <a:xfrm>
            <a:off x="912698" y="2181563"/>
            <a:ext cx="128588" cy="128588"/>
          </a:xfrm>
          <a:prstGeom prst="ellipse">
            <a:avLst/>
          </a:prstGeom>
          <a:solidFill>
            <a:schemeClr val="accent2"/>
          </a:solidFill>
          <a:ln>
            <a:noFill/>
          </a:ln>
          <a:effectLst>
            <a:outerShdw sx="154000" sy="154000" algn="ctr"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latin typeface="+mj-ea"/>
              <a:ea typeface="+mj-ea"/>
            </a:endParaRPr>
          </a:p>
        </p:txBody>
      </p:sp>
      <p:sp>
        <p:nvSpPr>
          <p:cNvPr id="10" name="文本框 9">
            <a:extLst>
              <a:ext uri="{FF2B5EF4-FFF2-40B4-BE49-F238E27FC236}">
                <a16:creationId xmlns:a16="http://schemas.microsoft.com/office/drawing/2014/main" id="{BE8E513A-9551-4FC7-AE2E-119D76D36267}"/>
              </a:ext>
            </a:extLst>
          </p:cNvPr>
          <p:cNvSpPr txBox="1"/>
          <p:nvPr/>
        </p:nvSpPr>
        <p:spPr>
          <a:xfrm>
            <a:off x="1191687" y="2121187"/>
            <a:ext cx="631583" cy="307777"/>
          </a:xfrm>
          <a:prstGeom prst="rect">
            <a:avLst/>
          </a:prstGeom>
          <a:noFill/>
        </p:spPr>
        <p:txBody>
          <a:bodyPr wrap="none" lIns="0" tIns="0" rIns="0" bIns="0" rtlCol="0" anchor="t">
            <a:spAutoFit/>
          </a:bodyPr>
          <a:lstStyle/>
          <a:p>
            <a:r>
              <a:rPr lang="en-US" altLang="zh-CN" sz="2000" dirty="0">
                <a:solidFill>
                  <a:schemeClr val="accent1"/>
                </a:solidFill>
                <a:latin typeface="+mn-ea"/>
              </a:rPr>
              <a:t>20XX</a:t>
            </a:r>
            <a:endParaRPr lang="zh-CN" altLang="en-US" sz="2000" dirty="0">
              <a:solidFill>
                <a:schemeClr val="accent1"/>
              </a:solidFill>
              <a:latin typeface="+mn-ea"/>
            </a:endParaRPr>
          </a:p>
        </p:txBody>
      </p:sp>
      <p:cxnSp>
        <p:nvCxnSpPr>
          <p:cNvPr id="11" name="直接连接符 10">
            <a:extLst>
              <a:ext uri="{FF2B5EF4-FFF2-40B4-BE49-F238E27FC236}">
                <a16:creationId xmlns:a16="http://schemas.microsoft.com/office/drawing/2014/main" id="{1C0BAE8A-7F25-D3A4-FE95-19F932ED086E}"/>
              </a:ext>
            </a:extLst>
          </p:cNvPr>
          <p:cNvCxnSpPr>
            <a:cxnSpLocks/>
          </p:cNvCxnSpPr>
          <p:nvPr/>
        </p:nvCxnSpPr>
        <p:spPr>
          <a:xfrm>
            <a:off x="3543547" y="3051813"/>
            <a:ext cx="0" cy="1943664"/>
          </a:xfrm>
          <a:prstGeom prst="line">
            <a:avLst/>
          </a:prstGeom>
          <a:ln w="2857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id="{13E12CDF-4B84-9FDA-D634-72C5BE9B74ED}"/>
              </a:ext>
            </a:extLst>
          </p:cNvPr>
          <p:cNvSpPr/>
          <p:nvPr/>
        </p:nvSpPr>
        <p:spPr>
          <a:xfrm>
            <a:off x="3479253" y="2951004"/>
            <a:ext cx="128588" cy="128588"/>
          </a:xfrm>
          <a:prstGeom prst="ellipse">
            <a:avLst/>
          </a:prstGeom>
          <a:solidFill>
            <a:schemeClr val="accent1"/>
          </a:solidFill>
          <a:ln>
            <a:noFill/>
          </a:ln>
          <a:effectLst>
            <a:outerShdw sx="154000" sy="154000" algn="ctr"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latin typeface="+mj-ea"/>
              <a:ea typeface="+mj-ea"/>
            </a:endParaRPr>
          </a:p>
        </p:txBody>
      </p:sp>
      <p:sp>
        <p:nvSpPr>
          <p:cNvPr id="13" name="文本框 12">
            <a:extLst>
              <a:ext uri="{FF2B5EF4-FFF2-40B4-BE49-F238E27FC236}">
                <a16:creationId xmlns:a16="http://schemas.microsoft.com/office/drawing/2014/main" id="{E11F715A-9932-E681-C2B6-7AFEEE4F056A}"/>
              </a:ext>
            </a:extLst>
          </p:cNvPr>
          <p:cNvSpPr txBox="1"/>
          <p:nvPr/>
        </p:nvSpPr>
        <p:spPr>
          <a:xfrm>
            <a:off x="3758242" y="2890628"/>
            <a:ext cx="631583" cy="307777"/>
          </a:xfrm>
          <a:prstGeom prst="rect">
            <a:avLst/>
          </a:prstGeom>
          <a:noFill/>
        </p:spPr>
        <p:txBody>
          <a:bodyPr wrap="none" lIns="0" tIns="0" rIns="0" bIns="0" rtlCol="0" anchor="t">
            <a:spAutoFit/>
          </a:bodyPr>
          <a:lstStyle/>
          <a:p>
            <a:r>
              <a:rPr lang="en-US" altLang="zh-CN" sz="2000" dirty="0">
                <a:solidFill>
                  <a:schemeClr val="accent1"/>
                </a:solidFill>
                <a:latin typeface="+mn-ea"/>
              </a:rPr>
              <a:t>20XX</a:t>
            </a:r>
            <a:endParaRPr lang="zh-CN" altLang="en-US" sz="2000" dirty="0">
              <a:solidFill>
                <a:schemeClr val="accent1"/>
              </a:solidFill>
              <a:latin typeface="+mn-ea"/>
            </a:endParaRPr>
          </a:p>
        </p:txBody>
      </p:sp>
      <p:cxnSp>
        <p:nvCxnSpPr>
          <p:cNvPr id="14" name="直接连接符 13">
            <a:extLst>
              <a:ext uri="{FF2B5EF4-FFF2-40B4-BE49-F238E27FC236}">
                <a16:creationId xmlns:a16="http://schemas.microsoft.com/office/drawing/2014/main" id="{A1A94196-BA04-F0C1-657F-177CC0A3ADA1}"/>
              </a:ext>
            </a:extLst>
          </p:cNvPr>
          <p:cNvCxnSpPr>
            <a:cxnSpLocks/>
          </p:cNvCxnSpPr>
          <p:nvPr/>
        </p:nvCxnSpPr>
        <p:spPr>
          <a:xfrm>
            <a:off x="6160294" y="2836756"/>
            <a:ext cx="0" cy="1943664"/>
          </a:xfrm>
          <a:prstGeom prst="line">
            <a:avLst/>
          </a:prstGeom>
          <a:ln w="28575">
            <a:gradFill>
              <a:gsLst>
                <a:gs pos="0">
                  <a:schemeClr val="accent2"/>
                </a:gs>
                <a:gs pos="100000">
                  <a:schemeClr val="accent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2EF802CE-5869-072D-E932-5299FC8258CD}"/>
              </a:ext>
            </a:extLst>
          </p:cNvPr>
          <p:cNvSpPr/>
          <p:nvPr/>
        </p:nvSpPr>
        <p:spPr>
          <a:xfrm>
            <a:off x="6096000" y="2735947"/>
            <a:ext cx="128588" cy="128588"/>
          </a:xfrm>
          <a:prstGeom prst="ellipse">
            <a:avLst/>
          </a:prstGeom>
          <a:solidFill>
            <a:schemeClr val="accent2"/>
          </a:solidFill>
          <a:ln>
            <a:noFill/>
          </a:ln>
          <a:effectLst>
            <a:outerShdw sx="154000" sy="154000" algn="ctr"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dirty="0">
              <a:solidFill>
                <a:schemeClr val="bg1"/>
              </a:solidFill>
              <a:latin typeface="+mj-ea"/>
              <a:ea typeface="+mj-ea"/>
            </a:endParaRPr>
          </a:p>
        </p:txBody>
      </p:sp>
      <p:sp>
        <p:nvSpPr>
          <p:cNvPr id="16" name="文本框 15">
            <a:extLst>
              <a:ext uri="{FF2B5EF4-FFF2-40B4-BE49-F238E27FC236}">
                <a16:creationId xmlns:a16="http://schemas.microsoft.com/office/drawing/2014/main" id="{D183A498-A146-4976-4BDE-36C62D91D1CF}"/>
              </a:ext>
            </a:extLst>
          </p:cNvPr>
          <p:cNvSpPr txBox="1"/>
          <p:nvPr/>
        </p:nvSpPr>
        <p:spPr>
          <a:xfrm>
            <a:off x="6374989" y="2675571"/>
            <a:ext cx="631583" cy="307777"/>
          </a:xfrm>
          <a:prstGeom prst="rect">
            <a:avLst/>
          </a:prstGeom>
          <a:noFill/>
        </p:spPr>
        <p:txBody>
          <a:bodyPr wrap="none" lIns="0" tIns="0" rIns="0" bIns="0" rtlCol="0" anchor="t">
            <a:spAutoFit/>
          </a:bodyPr>
          <a:lstStyle/>
          <a:p>
            <a:r>
              <a:rPr lang="en-US" altLang="zh-CN" sz="2000" dirty="0">
                <a:solidFill>
                  <a:schemeClr val="accent1"/>
                </a:solidFill>
                <a:latin typeface="+mn-ea"/>
              </a:rPr>
              <a:t>20XX</a:t>
            </a:r>
            <a:endParaRPr lang="zh-CN" altLang="en-US" sz="2000" dirty="0">
              <a:solidFill>
                <a:schemeClr val="accent1"/>
              </a:solidFill>
              <a:latin typeface="+mn-ea"/>
            </a:endParaRPr>
          </a:p>
        </p:txBody>
      </p:sp>
      <p:cxnSp>
        <p:nvCxnSpPr>
          <p:cNvPr id="17" name="直接连接符 16">
            <a:extLst>
              <a:ext uri="{FF2B5EF4-FFF2-40B4-BE49-F238E27FC236}">
                <a16:creationId xmlns:a16="http://schemas.microsoft.com/office/drawing/2014/main" id="{9F0D8CCC-63C0-C9B6-8F4E-F6AAD47C80D3}"/>
              </a:ext>
            </a:extLst>
          </p:cNvPr>
          <p:cNvCxnSpPr>
            <a:cxnSpLocks/>
          </p:cNvCxnSpPr>
          <p:nvPr/>
        </p:nvCxnSpPr>
        <p:spPr>
          <a:xfrm>
            <a:off x="8898286" y="2099659"/>
            <a:ext cx="0" cy="2565859"/>
          </a:xfrm>
          <a:prstGeom prst="line">
            <a:avLst/>
          </a:prstGeom>
          <a:ln w="2857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7D0E0ACA-724A-1C64-620E-B766615D7621}"/>
              </a:ext>
            </a:extLst>
          </p:cNvPr>
          <p:cNvSpPr txBox="1"/>
          <p:nvPr/>
        </p:nvSpPr>
        <p:spPr>
          <a:xfrm>
            <a:off x="9112981" y="1938474"/>
            <a:ext cx="631583" cy="307777"/>
          </a:xfrm>
          <a:prstGeom prst="rect">
            <a:avLst/>
          </a:prstGeom>
          <a:noFill/>
        </p:spPr>
        <p:txBody>
          <a:bodyPr wrap="none" lIns="0" tIns="0" rIns="0" bIns="0" rtlCol="0" anchor="t">
            <a:spAutoFit/>
          </a:bodyPr>
          <a:lstStyle/>
          <a:p>
            <a:r>
              <a:rPr lang="en-US" altLang="zh-CN" sz="2000" dirty="0">
                <a:solidFill>
                  <a:schemeClr val="accent1"/>
                </a:solidFill>
                <a:latin typeface="+mn-ea"/>
              </a:rPr>
              <a:t>20XX</a:t>
            </a:r>
            <a:endParaRPr lang="zh-CN" altLang="en-US" sz="2000" dirty="0">
              <a:solidFill>
                <a:schemeClr val="accent1"/>
              </a:solidFill>
              <a:latin typeface="+mn-ea"/>
            </a:endParaRPr>
          </a:p>
        </p:txBody>
      </p:sp>
      <p:sp>
        <p:nvSpPr>
          <p:cNvPr id="19" name="图形 5">
            <a:extLst>
              <a:ext uri="{FF2B5EF4-FFF2-40B4-BE49-F238E27FC236}">
                <a16:creationId xmlns:a16="http://schemas.microsoft.com/office/drawing/2014/main" id="{D5A90C4A-0BF2-E3EA-1ECC-3503CD3D1DA5}"/>
              </a:ext>
            </a:extLst>
          </p:cNvPr>
          <p:cNvSpPr/>
          <p:nvPr/>
        </p:nvSpPr>
        <p:spPr>
          <a:xfrm>
            <a:off x="-7628" y="3525720"/>
            <a:ext cx="12982847" cy="1915885"/>
          </a:xfrm>
          <a:custGeom>
            <a:avLst/>
            <a:gdLst>
              <a:gd name="connsiteX0" fmla="*/ -459 w 5851112"/>
              <a:gd name="connsiteY0" fmla="*/ 590873 h 1138096"/>
              <a:gd name="connsiteX1" fmla="*/ 637716 w 5851112"/>
              <a:gd name="connsiteY1" fmla="*/ 439807 h 1138096"/>
              <a:gd name="connsiteX2" fmla="*/ 1312276 w 5851112"/>
              <a:gd name="connsiteY2" fmla="*/ 818044 h 1138096"/>
              <a:gd name="connsiteX3" fmla="*/ 1793479 w 5851112"/>
              <a:gd name="connsiteY3" fmla="*/ 854716 h 1138096"/>
              <a:gd name="connsiteX4" fmla="*/ 1998076 w 5851112"/>
              <a:gd name="connsiteY4" fmla="*/ 770039 h 1138096"/>
              <a:gd name="connsiteX5" fmla="*/ 2240773 w 5851112"/>
              <a:gd name="connsiteY5" fmla="*/ 966539 h 1138096"/>
              <a:gd name="connsiteX6" fmla="*/ 2544145 w 5851112"/>
              <a:gd name="connsiteY6" fmla="*/ 1021213 h 1138096"/>
              <a:gd name="connsiteX7" fmla="*/ 3108596 w 5851112"/>
              <a:gd name="connsiteY7" fmla="*/ 679742 h 1138096"/>
              <a:gd name="connsiteX8" fmla="*/ 3899171 w 5851112"/>
              <a:gd name="connsiteY8" fmla="*/ 726319 h 1138096"/>
              <a:gd name="connsiteX9" fmla="*/ 4591258 w 5851112"/>
              <a:gd name="connsiteY9" fmla="*/ 818044 h 1138096"/>
              <a:gd name="connsiteX10" fmla="*/ 5186761 w 5851112"/>
              <a:gd name="connsiteY10" fmla="*/ 462381 h 1138096"/>
              <a:gd name="connsiteX11" fmla="*/ 5850654 w 5851112"/>
              <a:gd name="connsiteY11" fmla="*/ -438 h 1138096"/>
              <a:gd name="connsiteX12" fmla="*/ 5850654 w 5851112"/>
              <a:gd name="connsiteY12" fmla="*/ 790136 h 1138096"/>
              <a:gd name="connsiteX13" fmla="*/ 5283439 w 5851112"/>
              <a:gd name="connsiteY13" fmla="*/ 951014 h 1138096"/>
              <a:gd name="connsiteX14" fmla="*/ 4508771 w 5851112"/>
              <a:gd name="connsiteY14" fmla="*/ 1132656 h 1138096"/>
              <a:gd name="connsiteX15" fmla="*/ 3750962 w 5851112"/>
              <a:gd name="connsiteY15" fmla="*/ 937964 h 1138096"/>
              <a:gd name="connsiteX16" fmla="*/ 2980485 w 5851112"/>
              <a:gd name="connsiteY16" fmla="*/ 948537 h 1138096"/>
              <a:gd name="connsiteX17" fmla="*/ 2366694 w 5851112"/>
              <a:gd name="connsiteY17" fmla="*/ 1134465 h 1138096"/>
              <a:gd name="connsiteX18" fmla="*/ 2068275 w 5851112"/>
              <a:gd name="connsiteY18" fmla="*/ 931583 h 1138096"/>
              <a:gd name="connsiteX19" fmla="*/ 1630125 w 5851112"/>
              <a:gd name="connsiteY19" fmla="*/ 1018355 h 1138096"/>
              <a:gd name="connsiteX20" fmla="*/ 639525 w 5851112"/>
              <a:gd name="connsiteY20" fmla="*/ 777087 h 1138096"/>
              <a:gd name="connsiteX21" fmla="*/ -459 w 5851112"/>
              <a:gd name="connsiteY21" fmla="*/ 1107319 h 113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51112" h="1138096">
                <a:moveTo>
                  <a:pt x="-459" y="590873"/>
                </a:moveTo>
                <a:cubicBezTo>
                  <a:pt x="-459" y="590873"/>
                  <a:pt x="437024" y="343890"/>
                  <a:pt x="637716" y="439807"/>
                </a:cubicBezTo>
                <a:cubicBezTo>
                  <a:pt x="838407" y="535724"/>
                  <a:pt x="1006047" y="710793"/>
                  <a:pt x="1312276" y="818044"/>
                </a:cubicBezTo>
                <a:cubicBezTo>
                  <a:pt x="1618505" y="925296"/>
                  <a:pt x="1751093" y="939393"/>
                  <a:pt x="1793479" y="854716"/>
                </a:cubicBezTo>
                <a:cubicBezTo>
                  <a:pt x="1835865" y="770039"/>
                  <a:pt x="1879204" y="731939"/>
                  <a:pt x="1998076" y="770039"/>
                </a:cubicBezTo>
                <a:cubicBezTo>
                  <a:pt x="2116948" y="808139"/>
                  <a:pt x="2192767" y="861098"/>
                  <a:pt x="2240773" y="966539"/>
                </a:cubicBezTo>
                <a:cubicBezTo>
                  <a:pt x="2288780" y="1071981"/>
                  <a:pt x="2404413" y="1091793"/>
                  <a:pt x="2544145" y="1021213"/>
                </a:cubicBezTo>
                <a:cubicBezTo>
                  <a:pt x="2683876" y="950633"/>
                  <a:pt x="2868756" y="880148"/>
                  <a:pt x="3108596" y="679742"/>
                </a:cubicBezTo>
                <a:cubicBezTo>
                  <a:pt x="3348436" y="479336"/>
                  <a:pt x="3749247" y="628973"/>
                  <a:pt x="3899171" y="726319"/>
                </a:cubicBezTo>
                <a:cubicBezTo>
                  <a:pt x="4049095" y="823664"/>
                  <a:pt x="4329892" y="909389"/>
                  <a:pt x="4591258" y="818044"/>
                </a:cubicBezTo>
                <a:cubicBezTo>
                  <a:pt x="4852624" y="726700"/>
                  <a:pt x="4949683" y="668407"/>
                  <a:pt x="5186761" y="462381"/>
                </a:cubicBezTo>
                <a:cubicBezTo>
                  <a:pt x="5423838" y="256355"/>
                  <a:pt x="5684728" y="48996"/>
                  <a:pt x="5850654" y="-438"/>
                </a:cubicBezTo>
                <a:lnTo>
                  <a:pt x="5850654" y="790136"/>
                </a:lnTo>
                <a:cubicBezTo>
                  <a:pt x="5850654" y="790136"/>
                  <a:pt x="5507754" y="834618"/>
                  <a:pt x="5283439" y="951014"/>
                </a:cubicBezTo>
                <a:cubicBezTo>
                  <a:pt x="5059126" y="1067409"/>
                  <a:pt x="4855862" y="1147514"/>
                  <a:pt x="4508771" y="1132656"/>
                </a:cubicBezTo>
                <a:cubicBezTo>
                  <a:pt x="4161680" y="1117797"/>
                  <a:pt x="3935176" y="1048073"/>
                  <a:pt x="3750962" y="937964"/>
                </a:cubicBezTo>
                <a:cubicBezTo>
                  <a:pt x="3566749" y="827855"/>
                  <a:pt x="3302239" y="791946"/>
                  <a:pt x="2980485" y="948537"/>
                </a:cubicBezTo>
                <a:cubicBezTo>
                  <a:pt x="2658730" y="1105128"/>
                  <a:pt x="2540239" y="1151039"/>
                  <a:pt x="2366694" y="1134465"/>
                </a:cubicBezTo>
                <a:cubicBezTo>
                  <a:pt x="2256585" y="1119320"/>
                  <a:pt x="2201626" y="935869"/>
                  <a:pt x="2068275" y="931583"/>
                </a:cubicBezTo>
                <a:cubicBezTo>
                  <a:pt x="1934925" y="927296"/>
                  <a:pt x="1841771" y="1071314"/>
                  <a:pt x="1630125" y="1018355"/>
                </a:cubicBezTo>
                <a:cubicBezTo>
                  <a:pt x="1418480" y="965396"/>
                  <a:pt x="929466" y="741083"/>
                  <a:pt x="639525" y="777087"/>
                </a:cubicBezTo>
                <a:cubicBezTo>
                  <a:pt x="349584" y="813092"/>
                  <a:pt x="-459" y="1107319"/>
                  <a:pt x="-459" y="1107319"/>
                </a:cubicBezTo>
                <a:close/>
              </a:path>
            </a:pathLst>
          </a:custGeom>
          <a:solidFill>
            <a:schemeClr val="accent1">
              <a:alpha val="50000"/>
            </a:schemeClr>
          </a:solidFill>
          <a:ln w="9525" cap="flat">
            <a:noFill/>
            <a:prstDash val="solid"/>
            <a:miter/>
          </a:ln>
        </p:spPr>
        <p:txBody>
          <a:bodyPr rtlCol="0" anchor="ctr"/>
          <a:lstStyle/>
          <a:p>
            <a:endParaRPr lang="zh-CN" altLang="en-US"/>
          </a:p>
        </p:txBody>
      </p:sp>
      <p:sp>
        <p:nvSpPr>
          <p:cNvPr id="20" name="图形 5">
            <a:extLst>
              <a:ext uri="{FF2B5EF4-FFF2-40B4-BE49-F238E27FC236}">
                <a16:creationId xmlns:a16="http://schemas.microsoft.com/office/drawing/2014/main" id="{01A7D0FB-BAB0-FE06-7B90-B9148B92B7FA}"/>
              </a:ext>
            </a:extLst>
          </p:cNvPr>
          <p:cNvSpPr/>
          <p:nvPr/>
        </p:nvSpPr>
        <p:spPr>
          <a:xfrm>
            <a:off x="-7628" y="3598027"/>
            <a:ext cx="12371407" cy="1915885"/>
          </a:xfrm>
          <a:custGeom>
            <a:avLst/>
            <a:gdLst>
              <a:gd name="connsiteX0" fmla="*/ -459 w 5851112"/>
              <a:gd name="connsiteY0" fmla="*/ 590873 h 1138096"/>
              <a:gd name="connsiteX1" fmla="*/ 637716 w 5851112"/>
              <a:gd name="connsiteY1" fmla="*/ 439807 h 1138096"/>
              <a:gd name="connsiteX2" fmla="*/ 1312276 w 5851112"/>
              <a:gd name="connsiteY2" fmla="*/ 818044 h 1138096"/>
              <a:gd name="connsiteX3" fmla="*/ 1793479 w 5851112"/>
              <a:gd name="connsiteY3" fmla="*/ 854716 h 1138096"/>
              <a:gd name="connsiteX4" fmla="*/ 1998076 w 5851112"/>
              <a:gd name="connsiteY4" fmla="*/ 770039 h 1138096"/>
              <a:gd name="connsiteX5" fmla="*/ 2240773 w 5851112"/>
              <a:gd name="connsiteY5" fmla="*/ 966539 h 1138096"/>
              <a:gd name="connsiteX6" fmla="*/ 2544145 w 5851112"/>
              <a:gd name="connsiteY6" fmla="*/ 1021213 h 1138096"/>
              <a:gd name="connsiteX7" fmla="*/ 3108596 w 5851112"/>
              <a:gd name="connsiteY7" fmla="*/ 679742 h 1138096"/>
              <a:gd name="connsiteX8" fmla="*/ 3899171 w 5851112"/>
              <a:gd name="connsiteY8" fmla="*/ 726319 h 1138096"/>
              <a:gd name="connsiteX9" fmla="*/ 4591258 w 5851112"/>
              <a:gd name="connsiteY9" fmla="*/ 818044 h 1138096"/>
              <a:gd name="connsiteX10" fmla="*/ 5186761 w 5851112"/>
              <a:gd name="connsiteY10" fmla="*/ 462381 h 1138096"/>
              <a:gd name="connsiteX11" fmla="*/ 5850654 w 5851112"/>
              <a:gd name="connsiteY11" fmla="*/ -438 h 1138096"/>
              <a:gd name="connsiteX12" fmla="*/ 5850654 w 5851112"/>
              <a:gd name="connsiteY12" fmla="*/ 790136 h 1138096"/>
              <a:gd name="connsiteX13" fmla="*/ 5283439 w 5851112"/>
              <a:gd name="connsiteY13" fmla="*/ 951014 h 1138096"/>
              <a:gd name="connsiteX14" fmla="*/ 4508771 w 5851112"/>
              <a:gd name="connsiteY14" fmla="*/ 1132656 h 1138096"/>
              <a:gd name="connsiteX15" fmla="*/ 3750962 w 5851112"/>
              <a:gd name="connsiteY15" fmla="*/ 937964 h 1138096"/>
              <a:gd name="connsiteX16" fmla="*/ 2980485 w 5851112"/>
              <a:gd name="connsiteY16" fmla="*/ 948537 h 1138096"/>
              <a:gd name="connsiteX17" fmla="*/ 2366694 w 5851112"/>
              <a:gd name="connsiteY17" fmla="*/ 1134465 h 1138096"/>
              <a:gd name="connsiteX18" fmla="*/ 2068275 w 5851112"/>
              <a:gd name="connsiteY18" fmla="*/ 931583 h 1138096"/>
              <a:gd name="connsiteX19" fmla="*/ 1630125 w 5851112"/>
              <a:gd name="connsiteY19" fmla="*/ 1018355 h 1138096"/>
              <a:gd name="connsiteX20" fmla="*/ 639525 w 5851112"/>
              <a:gd name="connsiteY20" fmla="*/ 777087 h 1138096"/>
              <a:gd name="connsiteX21" fmla="*/ -459 w 5851112"/>
              <a:gd name="connsiteY21" fmla="*/ 1107319 h 113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51112" h="1138096">
                <a:moveTo>
                  <a:pt x="-459" y="590873"/>
                </a:moveTo>
                <a:cubicBezTo>
                  <a:pt x="-459" y="590873"/>
                  <a:pt x="437024" y="343890"/>
                  <a:pt x="637716" y="439807"/>
                </a:cubicBezTo>
                <a:cubicBezTo>
                  <a:pt x="838407" y="535724"/>
                  <a:pt x="1006047" y="710793"/>
                  <a:pt x="1312276" y="818044"/>
                </a:cubicBezTo>
                <a:cubicBezTo>
                  <a:pt x="1618505" y="925296"/>
                  <a:pt x="1751093" y="939393"/>
                  <a:pt x="1793479" y="854716"/>
                </a:cubicBezTo>
                <a:cubicBezTo>
                  <a:pt x="1835865" y="770039"/>
                  <a:pt x="1879204" y="731939"/>
                  <a:pt x="1998076" y="770039"/>
                </a:cubicBezTo>
                <a:cubicBezTo>
                  <a:pt x="2116948" y="808139"/>
                  <a:pt x="2192767" y="861098"/>
                  <a:pt x="2240773" y="966539"/>
                </a:cubicBezTo>
                <a:cubicBezTo>
                  <a:pt x="2288780" y="1071981"/>
                  <a:pt x="2404413" y="1091793"/>
                  <a:pt x="2544145" y="1021213"/>
                </a:cubicBezTo>
                <a:cubicBezTo>
                  <a:pt x="2683876" y="950633"/>
                  <a:pt x="2868756" y="880148"/>
                  <a:pt x="3108596" y="679742"/>
                </a:cubicBezTo>
                <a:cubicBezTo>
                  <a:pt x="3348436" y="479336"/>
                  <a:pt x="3749247" y="628973"/>
                  <a:pt x="3899171" y="726319"/>
                </a:cubicBezTo>
                <a:cubicBezTo>
                  <a:pt x="4049095" y="823664"/>
                  <a:pt x="4329892" y="909389"/>
                  <a:pt x="4591258" y="818044"/>
                </a:cubicBezTo>
                <a:cubicBezTo>
                  <a:pt x="4852624" y="726700"/>
                  <a:pt x="4949683" y="668407"/>
                  <a:pt x="5186761" y="462381"/>
                </a:cubicBezTo>
                <a:cubicBezTo>
                  <a:pt x="5423838" y="256355"/>
                  <a:pt x="5684728" y="48996"/>
                  <a:pt x="5850654" y="-438"/>
                </a:cubicBezTo>
                <a:lnTo>
                  <a:pt x="5850654" y="790136"/>
                </a:lnTo>
                <a:cubicBezTo>
                  <a:pt x="5850654" y="790136"/>
                  <a:pt x="5507754" y="834618"/>
                  <a:pt x="5283439" y="951014"/>
                </a:cubicBezTo>
                <a:cubicBezTo>
                  <a:pt x="5059126" y="1067409"/>
                  <a:pt x="4855862" y="1147514"/>
                  <a:pt x="4508771" y="1132656"/>
                </a:cubicBezTo>
                <a:cubicBezTo>
                  <a:pt x="4161680" y="1117797"/>
                  <a:pt x="3935176" y="1048073"/>
                  <a:pt x="3750962" y="937964"/>
                </a:cubicBezTo>
                <a:cubicBezTo>
                  <a:pt x="3566749" y="827855"/>
                  <a:pt x="3302239" y="791946"/>
                  <a:pt x="2980485" y="948537"/>
                </a:cubicBezTo>
                <a:cubicBezTo>
                  <a:pt x="2658730" y="1105128"/>
                  <a:pt x="2540239" y="1151039"/>
                  <a:pt x="2366694" y="1134465"/>
                </a:cubicBezTo>
                <a:cubicBezTo>
                  <a:pt x="2256585" y="1119320"/>
                  <a:pt x="2201626" y="935869"/>
                  <a:pt x="2068275" y="931583"/>
                </a:cubicBezTo>
                <a:cubicBezTo>
                  <a:pt x="1934925" y="927296"/>
                  <a:pt x="1841771" y="1071314"/>
                  <a:pt x="1630125" y="1018355"/>
                </a:cubicBezTo>
                <a:cubicBezTo>
                  <a:pt x="1418480" y="965396"/>
                  <a:pt x="929466" y="741083"/>
                  <a:pt x="639525" y="777087"/>
                </a:cubicBezTo>
                <a:cubicBezTo>
                  <a:pt x="349584" y="813092"/>
                  <a:pt x="-459" y="1107319"/>
                  <a:pt x="-459" y="1107319"/>
                </a:cubicBezTo>
                <a:close/>
              </a:path>
            </a:pathLst>
          </a:custGeom>
          <a:solidFill>
            <a:schemeClr val="accent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solidFill>
                <a:schemeClr val="lt1"/>
              </a:solidFill>
            </a:endParaRPr>
          </a:p>
        </p:txBody>
      </p:sp>
      <p:sp>
        <p:nvSpPr>
          <p:cNvPr id="21" name="图形 5">
            <a:extLst>
              <a:ext uri="{FF2B5EF4-FFF2-40B4-BE49-F238E27FC236}">
                <a16:creationId xmlns:a16="http://schemas.microsoft.com/office/drawing/2014/main" id="{6CC73554-97E8-4E13-E084-4BEB9123D6A1}"/>
              </a:ext>
            </a:extLst>
          </p:cNvPr>
          <p:cNvSpPr/>
          <p:nvPr/>
        </p:nvSpPr>
        <p:spPr>
          <a:xfrm>
            <a:off x="0" y="3429000"/>
            <a:ext cx="12192000" cy="1915885"/>
          </a:xfrm>
          <a:custGeom>
            <a:avLst/>
            <a:gdLst>
              <a:gd name="connsiteX0" fmla="*/ -459 w 5851112"/>
              <a:gd name="connsiteY0" fmla="*/ 590873 h 1138096"/>
              <a:gd name="connsiteX1" fmla="*/ 637716 w 5851112"/>
              <a:gd name="connsiteY1" fmla="*/ 439807 h 1138096"/>
              <a:gd name="connsiteX2" fmla="*/ 1312276 w 5851112"/>
              <a:gd name="connsiteY2" fmla="*/ 818044 h 1138096"/>
              <a:gd name="connsiteX3" fmla="*/ 1793479 w 5851112"/>
              <a:gd name="connsiteY3" fmla="*/ 854716 h 1138096"/>
              <a:gd name="connsiteX4" fmla="*/ 1998076 w 5851112"/>
              <a:gd name="connsiteY4" fmla="*/ 770039 h 1138096"/>
              <a:gd name="connsiteX5" fmla="*/ 2240773 w 5851112"/>
              <a:gd name="connsiteY5" fmla="*/ 966539 h 1138096"/>
              <a:gd name="connsiteX6" fmla="*/ 2544145 w 5851112"/>
              <a:gd name="connsiteY6" fmla="*/ 1021213 h 1138096"/>
              <a:gd name="connsiteX7" fmla="*/ 3108596 w 5851112"/>
              <a:gd name="connsiteY7" fmla="*/ 679742 h 1138096"/>
              <a:gd name="connsiteX8" fmla="*/ 3899171 w 5851112"/>
              <a:gd name="connsiteY8" fmla="*/ 726319 h 1138096"/>
              <a:gd name="connsiteX9" fmla="*/ 4591258 w 5851112"/>
              <a:gd name="connsiteY9" fmla="*/ 818044 h 1138096"/>
              <a:gd name="connsiteX10" fmla="*/ 5186761 w 5851112"/>
              <a:gd name="connsiteY10" fmla="*/ 462381 h 1138096"/>
              <a:gd name="connsiteX11" fmla="*/ 5850654 w 5851112"/>
              <a:gd name="connsiteY11" fmla="*/ -438 h 1138096"/>
              <a:gd name="connsiteX12" fmla="*/ 5850654 w 5851112"/>
              <a:gd name="connsiteY12" fmla="*/ 790136 h 1138096"/>
              <a:gd name="connsiteX13" fmla="*/ 5283439 w 5851112"/>
              <a:gd name="connsiteY13" fmla="*/ 951014 h 1138096"/>
              <a:gd name="connsiteX14" fmla="*/ 4508771 w 5851112"/>
              <a:gd name="connsiteY14" fmla="*/ 1132656 h 1138096"/>
              <a:gd name="connsiteX15" fmla="*/ 3750962 w 5851112"/>
              <a:gd name="connsiteY15" fmla="*/ 937964 h 1138096"/>
              <a:gd name="connsiteX16" fmla="*/ 2980485 w 5851112"/>
              <a:gd name="connsiteY16" fmla="*/ 948537 h 1138096"/>
              <a:gd name="connsiteX17" fmla="*/ 2366694 w 5851112"/>
              <a:gd name="connsiteY17" fmla="*/ 1134465 h 1138096"/>
              <a:gd name="connsiteX18" fmla="*/ 2068275 w 5851112"/>
              <a:gd name="connsiteY18" fmla="*/ 931583 h 1138096"/>
              <a:gd name="connsiteX19" fmla="*/ 1630125 w 5851112"/>
              <a:gd name="connsiteY19" fmla="*/ 1018355 h 1138096"/>
              <a:gd name="connsiteX20" fmla="*/ 639525 w 5851112"/>
              <a:gd name="connsiteY20" fmla="*/ 777087 h 1138096"/>
              <a:gd name="connsiteX21" fmla="*/ -459 w 5851112"/>
              <a:gd name="connsiteY21" fmla="*/ 1107319 h 113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51112" h="1138096">
                <a:moveTo>
                  <a:pt x="-459" y="590873"/>
                </a:moveTo>
                <a:cubicBezTo>
                  <a:pt x="-459" y="590873"/>
                  <a:pt x="437024" y="343890"/>
                  <a:pt x="637716" y="439807"/>
                </a:cubicBezTo>
                <a:cubicBezTo>
                  <a:pt x="838407" y="535724"/>
                  <a:pt x="1006047" y="710793"/>
                  <a:pt x="1312276" y="818044"/>
                </a:cubicBezTo>
                <a:cubicBezTo>
                  <a:pt x="1618505" y="925296"/>
                  <a:pt x="1751093" y="939393"/>
                  <a:pt x="1793479" y="854716"/>
                </a:cubicBezTo>
                <a:cubicBezTo>
                  <a:pt x="1835865" y="770039"/>
                  <a:pt x="1879204" y="731939"/>
                  <a:pt x="1998076" y="770039"/>
                </a:cubicBezTo>
                <a:cubicBezTo>
                  <a:pt x="2116948" y="808139"/>
                  <a:pt x="2192767" y="861098"/>
                  <a:pt x="2240773" y="966539"/>
                </a:cubicBezTo>
                <a:cubicBezTo>
                  <a:pt x="2288780" y="1071981"/>
                  <a:pt x="2404413" y="1091793"/>
                  <a:pt x="2544145" y="1021213"/>
                </a:cubicBezTo>
                <a:cubicBezTo>
                  <a:pt x="2683876" y="950633"/>
                  <a:pt x="2868756" y="880148"/>
                  <a:pt x="3108596" y="679742"/>
                </a:cubicBezTo>
                <a:cubicBezTo>
                  <a:pt x="3348436" y="479336"/>
                  <a:pt x="3749247" y="628973"/>
                  <a:pt x="3899171" y="726319"/>
                </a:cubicBezTo>
                <a:cubicBezTo>
                  <a:pt x="4049095" y="823664"/>
                  <a:pt x="4329892" y="909389"/>
                  <a:pt x="4591258" y="818044"/>
                </a:cubicBezTo>
                <a:cubicBezTo>
                  <a:pt x="4852624" y="726700"/>
                  <a:pt x="4949683" y="668407"/>
                  <a:pt x="5186761" y="462381"/>
                </a:cubicBezTo>
                <a:cubicBezTo>
                  <a:pt x="5423838" y="256355"/>
                  <a:pt x="5684728" y="48996"/>
                  <a:pt x="5850654" y="-438"/>
                </a:cubicBezTo>
                <a:lnTo>
                  <a:pt x="5850654" y="790136"/>
                </a:lnTo>
                <a:cubicBezTo>
                  <a:pt x="5850654" y="790136"/>
                  <a:pt x="5507754" y="834618"/>
                  <a:pt x="5283439" y="951014"/>
                </a:cubicBezTo>
                <a:cubicBezTo>
                  <a:pt x="5059126" y="1067409"/>
                  <a:pt x="4855862" y="1147514"/>
                  <a:pt x="4508771" y="1132656"/>
                </a:cubicBezTo>
                <a:cubicBezTo>
                  <a:pt x="4161680" y="1117797"/>
                  <a:pt x="3935176" y="1048073"/>
                  <a:pt x="3750962" y="937964"/>
                </a:cubicBezTo>
                <a:cubicBezTo>
                  <a:pt x="3566749" y="827855"/>
                  <a:pt x="3302239" y="791946"/>
                  <a:pt x="2980485" y="948537"/>
                </a:cubicBezTo>
                <a:cubicBezTo>
                  <a:pt x="2658730" y="1105128"/>
                  <a:pt x="2540239" y="1151039"/>
                  <a:pt x="2366694" y="1134465"/>
                </a:cubicBezTo>
                <a:cubicBezTo>
                  <a:pt x="2256585" y="1119320"/>
                  <a:pt x="2201626" y="935869"/>
                  <a:pt x="2068275" y="931583"/>
                </a:cubicBezTo>
                <a:cubicBezTo>
                  <a:pt x="1934925" y="927296"/>
                  <a:pt x="1841771" y="1071314"/>
                  <a:pt x="1630125" y="1018355"/>
                </a:cubicBezTo>
                <a:cubicBezTo>
                  <a:pt x="1418480" y="965396"/>
                  <a:pt x="929466" y="741083"/>
                  <a:pt x="639525" y="777087"/>
                </a:cubicBezTo>
                <a:cubicBezTo>
                  <a:pt x="349584" y="813092"/>
                  <a:pt x="-459" y="1107319"/>
                  <a:pt x="-459" y="1107319"/>
                </a:cubicBezTo>
                <a:close/>
              </a:path>
            </a:pathLst>
          </a:custGeom>
          <a:gradFill>
            <a:gsLst>
              <a:gs pos="100000">
                <a:schemeClr val="accent2"/>
              </a:gs>
              <a:gs pos="0">
                <a:schemeClr val="accent1"/>
              </a:gs>
            </a:gsLst>
            <a:lin ang="5400000" scaled="1"/>
          </a:gradFill>
          <a:ln w="9525" cap="flat">
            <a:noFill/>
            <a:prstDash val="solid"/>
            <a:miter/>
          </a:ln>
        </p:spPr>
        <p:txBody>
          <a:bodyPr rtlCol="0" anchor="ctr"/>
          <a:lstStyle/>
          <a:p>
            <a:endParaRPr lang="zh-CN" altLang="en-US"/>
          </a:p>
        </p:txBody>
      </p:sp>
      <p:sp>
        <p:nvSpPr>
          <p:cNvPr id="22" name="文本框 21">
            <a:extLst>
              <a:ext uri="{FF2B5EF4-FFF2-40B4-BE49-F238E27FC236}">
                <a16:creationId xmlns:a16="http://schemas.microsoft.com/office/drawing/2014/main" id="{1CBFCB0F-13FF-0EBF-4E27-3513623A798E}"/>
              </a:ext>
            </a:extLst>
          </p:cNvPr>
          <p:cNvSpPr txBox="1"/>
          <p:nvPr/>
        </p:nvSpPr>
        <p:spPr>
          <a:xfrm>
            <a:off x="1174091" y="2471095"/>
            <a:ext cx="1990799" cy="1102353"/>
          </a:xfrm>
          <a:prstGeom prst="rect">
            <a:avLst/>
          </a:prstGeom>
          <a:noFill/>
        </p:spPr>
        <p:txBody>
          <a:bodyPr wrap="square" lIns="0" tIns="0" rIns="0" bIns="0" rtlCol="0" anchor="t">
            <a:spAutoFit/>
          </a:bodyPr>
          <a:lstStyle/>
          <a:p>
            <a:pPr marL="0" marR="0" algn="l">
              <a:lnSpc>
                <a:spcPct val="130000"/>
              </a:lnSpc>
              <a:spcBef>
                <a:spcPts val="0"/>
              </a:spcBef>
              <a:spcAft>
                <a:spcPts val="0"/>
              </a:spcAft>
            </a:pPr>
            <a:r>
              <a:rPr lang="zh-CN" altLang="en-US" sz="1400" dirty="0">
                <a:solidFill>
                  <a:schemeClr val="tx1">
                    <a:lumMod val="95000"/>
                    <a:lumOff val="5000"/>
                  </a:schemeClr>
                </a:solidFill>
                <a:effectLst/>
              </a:rPr>
              <a:t>在这里输入你的正文，阐述与关键词标题相关的具体内容，若字数太多酌情先删减文案，再缩小字号</a:t>
            </a:r>
            <a:endParaRPr lang="en-US" altLang="zh-CN" sz="1400" dirty="0">
              <a:solidFill>
                <a:schemeClr val="tx1">
                  <a:lumMod val="95000"/>
                  <a:lumOff val="5000"/>
                </a:schemeClr>
              </a:solidFill>
              <a:effectLst/>
            </a:endParaRPr>
          </a:p>
        </p:txBody>
      </p:sp>
      <p:sp>
        <p:nvSpPr>
          <p:cNvPr id="23" name="文本框 22">
            <a:extLst>
              <a:ext uri="{FF2B5EF4-FFF2-40B4-BE49-F238E27FC236}">
                <a16:creationId xmlns:a16="http://schemas.microsoft.com/office/drawing/2014/main" id="{A71E07F0-8855-FDF8-A6C6-479D037491F9}"/>
              </a:ext>
            </a:extLst>
          </p:cNvPr>
          <p:cNvSpPr txBox="1"/>
          <p:nvPr/>
        </p:nvSpPr>
        <p:spPr>
          <a:xfrm>
            <a:off x="3754429" y="3243225"/>
            <a:ext cx="1990799" cy="1102353"/>
          </a:xfrm>
          <a:prstGeom prst="rect">
            <a:avLst/>
          </a:prstGeom>
          <a:noFill/>
        </p:spPr>
        <p:txBody>
          <a:bodyPr wrap="square" lIns="0" tIns="0" rIns="0" bIns="0" rtlCol="0" anchor="t">
            <a:spAutoFit/>
          </a:bodyPr>
          <a:lstStyle/>
          <a:p>
            <a:pPr marL="0" marR="0" algn="l">
              <a:lnSpc>
                <a:spcPct val="130000"/>
              </a:lnSpc>
              <a:spcBef>
                <a:spcPts val="0"/>
              </a:spcBef>
              <a:spcAft>
                <a:spcPts val="0"/>
              </a:spcAft>
            </a:pPr>
            <a:r>
              <a:rPr lang="zh-CN" altLang="en-US" sz="1400" dirty="0">
                <a:solidFill>
                  <a:schemeClr val="tx1">
                    <a:lumMod val="95000"/>
                    <a:lumOff val="5000"/>
                  </a:schemeClr>
                </a:solidFill>
                <a:effectLst/>
              </a:rPr>
              <a:t>在这里输入你的正文，阐述与关键词标题相关的具体内容，若字数太多酌情先删减文案，再缩小字号</a:t>
            </a:r>
            <a:endParaRPr lang="en-US" altLang="zh-CN" sz="1400" dirty="0">
              <a:solidFill>
                <a:schemeClr val="tx1">
                  <a:lumMod val="95000"/>
                  <a:lumOff val="5000"/>
                </a:schemeClr>
              </a:solidFill>
              <a:effectLst/>
            </a:endParaRPr>
          </a:p>
        </p:txBody>
      </p:sp>
      <p:sp>
        <p:nvSpPr>
          <p:cNvPr id="24" name="文本框 23">
            <a:extLst>
              <a:ext uri="{FF2B5EF4-FFF2-40B4-BE49-F238E27FC236}">
                <a16:creationId xmlns:a16="http://schemas.microsoft.com/office/drawing/2014/main" id="{BF5DE838-9DCB-72EF-52C1-E6629752A8CE}"/>
              </a:ext>
            </a:extLst>
          </p:cNvPr>
          <p:cNvSpPr txBox="1"/>
          <p:nvPr/>
        </p:nvSpPr>
        <p:spPr>
          <a:xfrm>
            <a:off x="6374989" y="3023700"/>
            <a:ext cx="1990799" cy="1102353"/>
          </a:xfrm>
          <a:prstGeom prst="rect">
            <a:avLst/>
          </a:prstGeom>
          <a:noFill/>
        </p:spPr>
        <p:txBody>
          <a:bodyPr wrap="square" lIns="0" tIns="0" rIns="0" bIns="0" rtlCol="0" anchor="t">
            <a:spAutoFit/>
          </a:bodyPr>
          <a:lstStyle/>
          <a:p>
            <a:pPr marL="0" marR="0" algn="l">
              <a:lnSpc>
                <a:spcPct val="130000"/>
              </a:lnSpc>
              <a:spcBef>
                <a:spcPts val="0"/>
              </a:spcBef>
              <a:spcAft>
                <a:spcPts val="0"/>
              </a:spcAft>
            </a:pPr>
            <a:r>
              <a:rPr lang="zh-CN" altLang="en-US" sz="1400" dirty="0">
                <a:solidFill>
                  <a:schemeClr val="tx1">
                    <a:lumMod val="95000"/>
                    <a:lumOff val="5000"/>
                  </a:schemeClr>
                </a:solidFill>
                <a:effectLst/>
              </a:rPr>
              <a:t>在这里输入你的正文，阐述与关键词标题相关的具体内容，若字数太多酌情先删减文案，再缩小字号</a:t>
            </a:r>
            <a:endParaRPr lang="en-US" altLang="zh-CN" sz="1400" dirty="0">
              <a:solidFill>
                <a:schemeClr val="tx1">
                  <a:lumMod val="95000"/>
                  <a:lumOff val="5000"/>
                </a:schemeClr>
              </a:solidFill>
              <a:effectLst/>
            </a:endParaRPr>
          </a:p>
        </p:txBody>
      </p:sp>
      <p:sp>
        <p:nvSpPr>
          <p:cNvPr id="25" name="文本框 24">
            <a:extLst>
              <a:ext uri="{FF2B5EF4-FFF2-40B4-BE49-F238E27FC236}">
                <a16:creationId xmlns:a16="http://schemas.microsoft.com/office/drawing/2014/main" id="{64DC6FD9-ACAA-8D89-7C8A-8205903140E2}"/>
              </a:ext>
            </a:extLst>
          </p:cNvPr>
          <p:cNvSpPr txBox="1"/>
          <p:nvPr/>
        </p:nvSpPr>
        <p:spPr>
          <a:xfrm>
            <a:off x="9112980" y="2271843"/>
            <a:ext cx="1990799" cy="1102353"/>
          </a:xfrm>
          <a:prstGeom prst="rect">
            <a:avLst/>
          </a:prstGeom>
          <a:noFill/>
        </p:spPr>
        <p:txBody>
          <a:bodyPr wrap="square" lIns="0" tIns="0" rIns="0" bIns="0" rtlCol="0" anchor="t">
            <a:spAutoFit/>
          </a:bodyPr>
          <a:lstStyle/>
          <a:p>
            <a:pPr marL="0" marR="0" algn="l">
              <a:lnSpc>
                <a:spcPct val="130000"/>
              </a:lnSpc>
              <a:spcBef>
                <a:spcPts val="0"/>
              </a:spcBef>
              <a:spcAft>
                <a:spcPts val="0"/>
              </a:spcAft>
            </a:pPr>
            <a:r>
              <a:rPr lang="zh-CN" altLang="en-US" sz="1400" dirty="0">
                <a:solidFill>
                  <a:schemeClr val="tx1">
                    <a:lumMod val="95000"/>
                    <a:lumOff val="5000"/>
                  </a:schemeClr>
                </a:solidFill>
                <a:effectLst/>
              </a:rPr>
              <a:t>在这里输入你的正文，阐述与关键词标题相关的具体内容，若字数太多酌情先删减文案，再缩小字号</a:t>
            </a:r>
            <a:endParaRPr lang="en-US" altLang="zh-CN" sz="1400" dirty="0">
              <a:solidFill>
                <a:schemeClr val="tx1">
                  <a:lumMod val="95000"/>
                  <a:lumOff val="5000"/>
                </a:schemeClr>
              </a:solidFill>
              <a:effectLst/>
            </a:endParaRPr>
          </a:p>
        </p:txBody>
      </p:sp>
      <p:sp>
        <p:nvSpPr>
          <p:cNvPr id="26" name="椭圆 25">
            <a:extLst>
              <a:ext uri="{FF2B5EF4-FFF2-40B4-BE49-F238E27FC236}">
                <a16:creationId xmlns:a16="http://schemas.microsoft.com/office/drawing/2014/main" id="{3A0BE8E0-2CBB-555F-23A4-9E9B5ADD6F36}"/>
              </a:ext>
            </a:extLst>
          </p:cNvPr>
          <p:cNvSpPr/>
          <p:nvPr/>
        </p:nvSpPr>
        <p:spPr>
          <a:xfrm>
            <a:off x="2153685" y="4978730"/>
            <a:ext cx="231348" cy="23134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p>
        </p:txBody>
      </p:sp>
      <p:sp>
        <p:nvSpPr>
          <p:cNvPr id="27" name="椭圆 26">
            <a:extLst>
              <a:ext uri="{FF2B5EF4-FFF2-40B4-BE49-F238E27FC236}">
                <a16:creationId xmlns:a16="http://schemas.microsoft.com/office/drawing/2014/main" id="{DFF94213-63C5-8C61-4D18-BBC881C1396D}"/>
              </a:ext>
            </a:extLst>
          </p:cNvPr>
          <p:cNvSpPr/>
          <p:nvPr/>
        </p:nvSpPr>
        <p:spPr>
          <a:xfrm>
            <a:off x="5613607" y="4750878"/>
            <a:ext cx="263242" cy="263242"/>
          </a:xfrm>
          <a:prstGeom prst="ellipse">
            <a:avLst/>
          </a:prstGeom>
          <a:solidFill>
            <a:schemeClr val="accent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p>
        </p:txBody>
      </p:sp>
      <p:sp>
        <p:nvSpPr>
          <p:cNvPr id="28" name="椭圆 27">
            <a:extLst>
              <a:ext uri="{FF2B5EF4-FFF2-40B4-BE49-F238E27FC236}">
                <a16:creationId xmlns:a16="http://schemas.microsoft.com/office/drawing/2014/main" id="{611D9634-FAE8-C042-0D53-EA1059709E4D}"/>
              </a:ext>
            </a:extLst>
          </p:cNvPr>
          <p:cNvSpPr/>
          <p:nvPr/>
        </p:nvSpPr>
        <p:spPr>
          <a:xfrm>
            <a:off x="11124019" y="3803689"/>
            <a:ext cx="241339" cy="241339"/>
          </a:xfrm>
          <a:prstGeom prst="ellipse">
            <a:avLst/>
          </a:prstGeom>
          <a:solidFill>
            <a:schemeClr val="accent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p>
        </p:txBody>
      </p:sp>
    </p:spTree>
    <p:extLst>
      <p:ext uri="{BB962C8B-B14F-4D97-AF65-F5344CB8AC3E}">
        <p14:creationId xmlns:p14="http://schemas.microsoft.com/office/powerpoint/2010/main" val="1780850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689A8119-87EE-E7F0-40CC-047ABED63F64}"/>
              </a:ext>
            </a:extLst>
          </p:cNvPr>
          <p:cNvSpPr txBox="1"/>
          <p:nvPr/>
        </p:nvSpPr>
        <p:spPr>
          <a:xfrm>
            <a:off x="811072" y="574931"/>
            <a:ext cx="1469985" cy="369332"/>
          </a:xfrm>
          <a:prstGeom prst="rect">
            <a:avLst/>
          </a:prstGeom>
          <a:noFill/>
        </p:spPr>
        <p:txBody>
          <a:bodyPr wrap="square" lIns="0" tIns="0" rIns="0" bIns="0" rtlCol="0" anchor="t">
            <a:noAutofit/>
          </a:bodyPr>
          <a:lstStyle/>
          <a:p>
            <a:pPr algn="dist"/>
            <a:r>
              <a:rPr lang="zh-CN" altLang="en-US" sz="2400" dirty="0">
                <a:solidFill>
                  <a:schemeClr val="accent2"/>
                </a:solidFill>
                <a:latin typeface="+mj-ea"/>
                <a:ea typeface="+mj-ea"/>
              </a:rPr>
              <a:t>节日演变</a:t>
            </a:r>
          </a:p>
        </p:txBody>
      </p:sp>
      <p:sp>
        <p:nvSpPr>
          <p:cNvPr id="7" name="文本框 6">
            <a:extLst>
              <a:ext uri="{FF2B5EF4-FFF2-40B4-BE49-F238E27FC236}">
                <a16:creationId xmlns:a16="http://schemas.microsoft.com/office/drawing/2014/main" id="{663FE0C2-2E8D-B1E3-6E81-6EF0A41CA413}"/>
              </a:ext>
            </a:extLst>
          </p:cNvPr>
          <p:cNvSpPr txBox="1"/>
          <p:nvPr/>
        </p:nvSpPr>
        <p:spPr>
          <a:xfrm>
            <a:off x="1257331" y="4537829"/>
            <a:ext cx="1990270" cy="1086259"/>
          </a:xfrm>
          <a:prstGeom prst="rect">
            <a:avLst/>
          </a:prstGeom>
          <a:noFill/>
        </p:spPr>
        <p:txBody>
          <a:bodyPr wrap="square" lIns="0" tIns="0" rIns="0" bIns="0" rtlCol="0" anchor="t">
            <a:noAutofit/>
          </a:bodyPr>
          <a:lstStyle/>
          <a:p>
            <a:pPr algn="ctr">
              <a:lnSpc>
                <a:spcPct val="130000"/>
              </a:lnSpc>
            </a:pPr>
            <a:r>
              <a:rPr lang="zh-CN" altLang="en-US" sz="1100" dirty="0">
                <a:effectLst/>
              </a:rPr>
              <a:t>在这里输入你的正文，阐述与关键词标题相关的具体内容，若字数太多酌情先删减文案，再缩小字号若字数太多酌情先删减文案再缩小字号</a:t>
            </a:r>
          </a:p>
        </p:txBody>
      </p:sp>
      <p:sp>
        <p:nvSpPr>
          <p:cNvPr id="8" name="文本框 7">
            <a:extLst>
              <a:ext uri="{FF2B5EF4-FFF2-40B4-BE49-F238E27FC236}">
                <a16:creationId xmlns:a16="http://schemas.microsoft.com/office/drawing/2014/main" id="{A8392915-58EA-F504-F5EE-40DFABDC33E7}"/>
              </a:ext>
            </a:extLst>
          </p:cNvPr>
          <p:cNvSpPr txBox="1"/>
          <p:nvPr/>
        </p:nvSpPr>
        <p:spPr>
          <a:xfrm>
            <a:off x="1311371" y="4020347"/>
            <a:ext cx="1882190" cy="307777"/>
          </a:xfrm>
          <a:prstGeom prst="rect">
            <a:avLst/>
          </a:prstGeom>
          <a:noFill/>
        </p:spPr>
        <p:txBody>
          <a:bodyPr wrap="square" lIns="0" tIns="0" rIns="0" bIns="0" rtlCol="0" anchor="t">
            <a:noAutofit/>
          </a:bodyPr>
          <a:lstStyle>
            <a:defPPr>
              <a:defRPr lang="zh-CN"/>
            </a:defPPr>
            <a:lvl1pPr marR="0" algn="ctr">
              <a:spcBef>
                <a:spcPts val="0"/>
              </a:spcBef>
              <a:spcAft>
                <a:spcPts val="0"/>
              </a:spcAft>
              <a:defRPr sz="2000">
                <a:gradFill flip="none" rotWithShape="1">
                  <a:gsLst>
                    <a:gs pos="100000">
                      <a:schemeClr val="accent1">
                        <a:alpha val="12000"/>
                      </a:schemeClr>
                    </a:gs>
                    <a:gs pos="0">
                      <a:schemeClr val="accent1"/>
                    </a:gs>
                  </a:gsLst>
                  <a:lin ang="5400000" scaled="1"/>
                  <a:tileRect/>
                </a:gradFill>
                <a:effectLst/>
                <a:latin typeface="+mj-ea"/>
                <a:ea typeface="+mj-ea"/>
              </a:defRPr>
            </a:lvl1pPr>
          </a:lstStyle>
          <a:p>
            <a:r>
              <a:rPr lang="zh-CN" altLang="en-US" dirty="0">
                <a:solidFill>
                  <a:schemeClr val="accent2"/>
                </a:solidFill>
              </a:rPr>
              <a:t>主要变化点</a:t>
            </a:r>
            <a:r>
              <a:rPr lang="en-US" altLang="zh-CN" dirty="0">
                <a:solidFill>
                  <a:schemeClr val="accent2"/>
                </a:solidFill>
              </a:rPr>
              <a:t>1</a:t>
            </a:r>
            <a:endParaRPr lang="zh-CN" altLang="en-US" dirty="0">
              <a:solidFill>
                <a:schemeClr val="accent2"/>
              </a:solidFill>
            </a:endParaRPr>
          </a:p>
        </p:txBody>
      </p:sp>
      <p:sp>
        <p:nvSpPr>
          <p:cNvPr id="10" name="文本框 9">
            <a:extLst>
              <a:ext uri="{FF2B5EF4-FFF2-40B4-BE49-F238E27FC236}">
                <a16:creationId xmlns:a16="http://schemas.microsoft.com/office/drawing/2014/main" id="{BC2E30D1-B8BD-A9D9-2896-C5B4DC31624C}"/>
              </a:ext>
            </a:extLst>
          </p:cNvPr>
          <p:cNvSpPr txBox="1"/>
          <p:nvPr/>
        </p:nvSpPr>
        <p:spPr>
          <a:xfrm>
            <a:off x="3863375" y="4537829"/>
            <a:ext cx="1990270" cy="1086259"/>
          </a:xfrm>
          <a:prstGeom prst="rect">
            <a:avLst/>
          </a:prstGeom>
          <a:noFill/>
        </p:spPr>
        <p:txBody>
          <a:bodyPr wrap="square" lIns="0" tIns="0" rIns="0" bIns="0" rtlCol="0" anchor="t">
            <a:noAutofit/>
          </a:bodyPr>
          <a:lstStyle/>
          <a:p>
            <a:pPr algn="ctr">
              <a:lnSpc>
                <a:spcPct val="130000"/>
              </a:lnSpc>
            </a:pPr>
            <a:r>
              <a:rPr lang="zh-CN" altLang="en-US" sz="1100" dirty="0">
                <a:effectLst/>
              </a:rPr>
              <a:t>在这里输入你的正文，阐述与关键词标题相关的具体内容，若字数太多酌情先删减文案，再缩小字号若字数太多酌情先删减文案再缩小字号</a:t>
            </a:r>
          </a:p>
        </p:txBody>
      </p:sp>
      <p:sp>
        <p:nvSpPr>
          <p:cNvPr id="11" name="文本框 10">
            <a:extLst>
              <a:ext uri="{FF2B5EF4-FFF2-40B4-BE49-F238E27FC236}">
                <a16:creationId xmlns:a16="http://schemas.microsoft.com/office/drawing/2014/main" id="{958E7037-4771-50EC-6D4D-C0743DE19B26}"/>
              </a:ext>
            </a:extLst>
          </p:cNvPr>
          <p:cNvSpPr txBox="1"/>
          <p:nvPr/>
        </p:nvSpPr>
        <p:spPr>
          <a:xfrm>
            <a:off x="3917415" y="4020347"/>
            <a:ext cx="1882190" cy="307777"/>
          </a:xfrm>
          <a:prstGeom prst="rect">
            <a:avLst/>
          </a:prstGeom>
          <a:noFill/>
        </p:spPr>
        <p:txBody>
          <a:bodyPr wrap="square" lIns="0" tIns="0" rIns="0" bIns="0" rtlCol="0" anchor="t">
            <a:noAutofit/>
          </a:bodyPr>
          <a:lstStyle>
            <a:defPPr>
              <a:defRPr lang="zh-CN"/>
            </a:defPPr>
            <a:lvl1pPr marR="0" algn="ctr">
              <a:spcBef>
                <a:spcPts val="0"/>
              </a:spcBef>
              <a:spcAft>
                <a:spcPts val="0"/>
              </a:spcAft>
              <a:defRPr sz="2000">
                <a:gradFill flip="none" rotWithShape="1">
                  <a:gsLst>
                    <a:gs pos="100000">
                      <a:schemeClr val="accent1">
                        <a:alpha val="12000"/>
                      </a:schemeClr>
                    </a:gs>
                    <a:gs pos="0">
                      <a:schemeClr val="accent1"/>
                    </a:gs>
                  </a:gsLst>
                  <a:lin ang="5400000" scaled="1"/>
                  <a:tileRect/>
                </a:gradFill>
                <a:effectLst/>
                <a:latin typeface="+mj-ea"/>
                <a:ea typeface="+mj-ea"/>
              </a:defRPr>
            </a:lvl1pPr>
          </a:lstStyle>
          <a:p>
            <a:r>
              <a:rPr lang="zh-CN" altLang="en-US" dirty="0">
                <a:solidFill>
                  <a:schemeClr val="accent1"/>
                </a:solidFill>
              </a:rPr>
              <a:t>主要变化点</a:t>
            </a:r>
            <a:r>
              <a:rPr lang="en-US" altLang="zh-CN" dirty="0">
                <a:solidFill>
                  <a:schemeClr val="accent1"/>
                </a:solidFill>
              </a:rPr>
              <a:t>2</a:t>
            </a:r>
            <a:endParaRPr lang="zh-CN" altLang="en-US" dirty="0">
              <a:solidFill>
                <a:schemeClr val="accent1"/>
              </a:solidFill>
            </a:endParaRPr>
          </a:p>
        </p:txBody>
      </p:sp>
      <p:sp>
        <p:nvSpPr>
          <p:cNvPr id="13" name="文本框 12">
            <a:extLst>
              <a:ext uri="{FF2B5EF4-FFF2-40B4-BE49-F238E27FC236}">
                <a16:creationId xmlns:a16="http://schemas.microsoft.com/office/drawing/2014/main" id="{E945FB88-D83F-CD3F-546C-870560E94BD3}"/>
              </a:ext>
            </a:extLst>
          </p:cNvPr>
          <p:cNvSpPr txBox="1"/>
          <p:nvPr/>
        </p:nvSpPr>
        <p:spPr>
          <a:xfrm>
            <a:off x="6345466" y="4537829"/>
            <a:ext cx="1990270" cy="1086259"/>
          </a:xfrm>
          <a:prstGeom prst="rect">
            <a:avLst/>
          </a:prstGeom>
          <a:noFill/>
        </p:spPr>
        <p:txBody>
          <a:bodyPr wrap="square" lIns="0" tIns="0" rIns="0" bIns="0" rtlCol="0" anchor="t">
            <a:noAutofit/>
          </a:bodyPr>
          <a:lstStyle/>
          <a:p>
            <a:pPr algn="ctr">
              <a:lnSpc>
                <a:spcPct val="130000"/>
              </a:lnSpc>
            </a:pPr>
            <a:r>
              <a:rPr lang="zh-CN" altLang="en-US" sz="1100" dirty="0">
                <a:effectLst/>
              </a:rPr>
              <a:t>在这里输入你的正文，阐述与关键词标题相关的具体内容，若字数太多酌情先删减文案，再缩小字号若字数太多酌情先删减文案再缩小字号</a:t>
            </a:r>
          </a:p>
        </p:txBody>
      </p:sp>
      <p:sp>
        <p:nvSpPr>
          <p:cNvPr id="14" name="文本框 13">
            <a:extLst>
              <a:ext uri="{FF2B5EF4-FFF2-40B4-BE49-F238E27FC236}">
                <a16:creationId xmlns:a16="http://schemas.microsoft.com/office/drawing/2014/main" id="{6C881A68-B98D-E507-5104-DC86463ABC1D}"/>
              </a:ext>
            </a:extLst>
          </p:cNvPr>
          <p:cNvSpPr txBox="1"/>
          <p:nvPr/>
        </p:nvSpPr>
        <p:spPr>
          <a:xfrm>
            <a:off x="6399506" y="4020347"/>
            <a:ext cx="1882190" cy="307777"/>
          </a:xfrm>
          <a:prstGeom prst="rect">
            <a:avLst/>
          </a:prstGeom>
          <a:noFill/>
        </p:spPr>
        <p:txBody>
          <a:bodyPr wrap="square" lIns="0" tIns="0" rIns="0" bIns="0" rtlCol="0" anchor="t">
            <a:noAutofit/>
          </a:bodyPr>
          <a:lstStyle>
            <a:defPPr>
              <a:defRPr lang="zh-CN"/>
            </a:defPPr>
            <a:lvl1pPr marR="0" algn="ctr">
              <a:spcBef>
                <a:spcPts val="0"/>
              </a:spcBef>
              <a:spcAft>
                <a:spcPts val="0"/>
              </a:spcAft>
              <a:defRPr sz="2000">
                <a:gradFill flip="none" rotWithShape="1">
                  <a:gsLst>
                    <a:gs pos="100000">
                      <a:schemeClr val="accent1">
                        <a:alpha val="12000"/>
                      </a:schemeClr>
                    </a:gs>
                    <a:gs pos="0">
                      <a:schemeClr val="accent1"/>
                    </a:gs>
                  </a:gsLst>
                  <a:lin ang="5400000" scaled="1"/>
                  <a:tileRect/>
                </a:gradFill>
                <a:effectLst/>
                <a:latin typeface="+mj-ea"/>
                <a:ea typeface="+mj-ea"/>
              </a:defRPr>
            </a:lvl1pPr>
          </a:lstStyle>
          <a:p>
            <a:r>
              <a:rPr lang="zh-CN" altLang="en-US" dirty="0">
                <a:solidFill>
                  <a:schemeClr val="accent2"/>
                </a:solidFill>
              </a:rPr>
              <a:t>主要变化点</a:t>
            </a:r>
            <a:r>
              <a:rPr lang="en-US" altLang="zh-CN" dirty="0">
                <a:solidFill>
                  <a:schemeClr val="accent2"/>
                </a:solidFill>
              </a:rPr>
              <a:t>3</a:t>
            </a:r>
            <a:endParaRPr lang="zh-CN" altLang="en-US" dirty="0">
              <a:solidFill>
                <a:schemeClr val="accent2"/>
              </a:solidFill>
            </a:endParaRPr>
          </a:p>
        </p:txBody>
      </p:sp>
      <p:sp>
        <p:nvSpPr>
          <p:cNvPr id="16" name="文本框 15">
            <a:extLst>
              <a:ext uri="{FF2B5EF4-FFF2-40B4-BE49-F238E27FC236}">
                <a16:creationId xmlns:a16="http://schemas.microsoft.com/office/drawing/2014/main" id="{C0D62E54-C039-F33E-2B7C-F17E72DB4EB1}"/>
              </a:ext>
            </a:extLst>
          </p:cNvPr>
          <p:cNvSpPr txBox="1"/>
          <p:nvPr/>
        </p:nvSpPr>
        <p:spPr>
          <a:xfrm>
            <a:off x="8888177" y="4537829"/>
            <a:ext cx="1990270" cy="1086259"/>
          </a:xfrm>
          <a:prstGeom prst="rect">
            <a:avLst/>
          </a:prstGeom>
          <a:noFill/>
        </p:spPr>
        <p:txBody>
          <a:bodyPr wrap="square" lIns="0" tIns="0" rIns="0" bIns="0" rtlCol="0" anchor="t">
            <a:noAutofit/>
          </a:bodyPr>
          <a:lstStyle/>
          <a:p>
            <a:pPr algn="ctr">
              <a:lnSpc>
                <a:spcPct val="130000"/>
              </a:lnSpc>
            </a:pPr>
            <a:r>
              <a:rPr lang="zh-CN" altLang="en-US" sz="1100" dirty="0">
                <a:effectLst/>
              </a:rPr>
              <a:t>在这里输入你的正文，阐述与关键词标题相关的具体内容，若字数太多酌情先删减文案，再缩小字号若字数太多酌情先删减文案再缩小字号</a:t>
            </a:r>
          </a:p>
        </p:txBody>
      </p:sp>
      <p:sp>
        <p:nvSpPr>
          <p:cNvPr id="17" name="文本框 16">
            <a:extLst>
              <a:ext uri="{FF2B5EF4-FFF2-40B4-BE49-F238E27FC236}">
                <a16:creationId xmlns:a16="http://schemas.microsoft.com/office/drawing/2014/main" id="{DE6DC655-2314-2ACA-4FB0-C442F83AD27B}"/>
              </a:ext>
            </a:extLst>
          </p:cNvPr>
          <p:cNvSpPr txBox="1"/>
          <p:nvPr/>
        </p:nvSpPr>
        <p:spPr>
          <a:xfrm>
            <a:off x="8942217" y="4020347"/>
            <a:ext cx="1882190" cy="307777"/>
          </a:xfrm>
          <a:prstGeom prst="rect">
            <a:avLst/>
          </a:prstGeom>
          <a:noFill/>
        </p:spPr>
        <p:txBody>
          <a:bodyPr wrap="square" lIns="0" tIns="0" rIns="0" bIns="0" rtlCol="0" anchor="t">
            <a:noAutofit/>
          </a:bodyPr>
          <a:lstStyle>
            <a:defPPr>
              <a:defRPr lang="zh-CN"/>
            </a:defPPr>
            <a:lvl1pPr marR="0" algn="ctr">
              <a:spcBef>
                <a:spcPts val="0"/>
              </a:spcBef>
              <a:spcAft>
                <a:spcPts val="0"/>
              </a:spcAft>
              <a:defRPr sz="2000">
                <a:gradFill flip="none" rotWithShape="1">
                  <a:gsLst>
                    <a:gs pos="100000">
                      <a:schemeClr val="accent1">
                        <a:alpha val="12000"/>
                      </a:schemeClr>
                    </a:gs>
                    <a:gs pos="0">
                      <a:schemeClr val="accent1"/>
                    </a:gs>
                  </a:gsLst>
                  <a:lin ang="5400000" scaled="1"/>
                  <a:tileRect/>
                </a:gradFill>
                <a:effectLst/>
                <a:latin typeface="+mj-ea"/>
                <a:ea typeface="+mj-ea"/>
              </a:defRPr>
            </a:lvl1pPr>
          </a:lstStyle>
          <a:p>
            <a:r>
              <a:rPr lang="zh-CN" altLang="en-US" dirty="0">
                <a:solidFill>
                  <a:schemeClr val="accent1"/>
                </a:solidFill>
              </a:rPr>
              <a:t>主要变化点</a:t>
            </a:r>
            <a:r>
              <a:rPr lang="en-US" altLang="zh-CN" dirty="0">
                <a:solidFill>
                  <a:schemeClr val="accent1"/>
                </a:solidFill>
              </a:rPr>
              <a:t>4</a:t>
            </a:r>
            <a:endParaRPr lang="zh-CN" altLang="en-US" dirty="0">
              <a:solidFill>
                <a:schemeClr val="accent1"/>
              </a:solidFill>
            </a:endParaRPr>
          </a:p>
        </p:txBody>
      </p:sp>
      <p:sp>
        <p:nvSpPr>
          <p:cNvPr id="20" name="椭圆 19">
            <a:extLst>
              <a:ext uri="{FF2B5EF4-FFF2-40B4-BE49-F238E27FC236}">
                <a16:creationId xmlns:a16="http://schemas.microsoft.com/office/drawing/2014/main" id="{592283DE-27C6-6E1A-0328-22E4E0703307}"/>
              </a:ext>
            </a:extLst>
          </p:cNvPr>
          <p:cNvSpPr/>
          <p:nvPr/>
        </p:nvSpPr>
        <p:spPr>
          <a:xfrm>
            <a:off x="1320257" y="1664732"/>
            <a:ext cx="1864418" cy="1864418"/>
          </a:xfrm>
          <a:prstGeom prst="ellipse">
            <a:avLst/>
          </a:prstGeom>
          <a:solidFill>
            <a:schemeClr val="accent1"/>
          </a:solidFill>
          <a:ln w="12700" cap="flat" cmpd="sng" algn="ctr">
            <a:noFill/>
            <a:prstDash val="solid"/>
            <a:miter lim="800000"/>
          </a:ln>
          <a:effectLst>
            <a:innerShdw blurRad="381000" dist="50800" dir="16200000">
              <a:schemeClr val="accent2">
                <a:lumMod val="50000"/>
                <a:alpha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descr="图片包含 游戏机, 灯光&#10;&#10;描述已自动生成">
            <a:extLst>
              <a:ext uri="{FF2B5EF4-FFF2-40B4-BE49-F238E27FC236}">
                <a16:creationId xmlns:a16="http://schemas.microsoft.com/office/drawing/2014/main" id="{C127E252-82FB-3067-FF48-BE8A2CF4CA2B}"/>
              </a:ext>
            </a:extLst>
          </p:cNvPr>
          <p:cNvPicPr>
            <a:picLocks noChangeAspect="1"/>
          </p:cNvPicPr>
          <p:nvPr>
            <p:custDataLst>
              <p:tags r:id="rId1"/>
            </p:custDataLst>
          </p:nvPr>
        </p:nvPicPr>
        <p:blipFill>
          <a:blip r:embed="rId6">
            <a:lum bright="70000" contrast="-70000"/>
            <a:extLst>
              <a:ext uri="{28A0092B-C50C-407E-A947-70E740481C1C}">
                <a14:useLocalDpi xmlns:a14="http://schemas.microsoft.com/office/drawing/2010/main" val="0"/>
              </a:ext>
            </a:extLst>
          </a:blip>
          <a:srcRect l="34059" t="20239" r="28051" b="12401"/>
          <a:stretch>
            <a:fillRect/>
          </a:stretch>
        </p:blipFill>
        <p:spPr>
          <a:xfrm>
            <a:off x="1320256" y="1664731"/>
            <a:ext cx="1864420" cy="1864420"/>
          </a:xfrm>
          <a:custGeom>
            <a:avLst/>
            <a:gdLst>
              <a:gd name="connsiteX0" fmla="*/ 1736203 w 3472406"/>
              <a:gd name="connsiteY0" fmla="*/ 0 h 3472406"/>
              <a:gd name="connsiteX1" fmla="*/ 3472406 w 3472406"/>
              <a:gd name="connsiteY1" fmla="*/ 1736203 h 3472406"/>
              <a:gd name="connsiteX2" fmla="*/ 1736203 w 3472406"/>
              <a:gd name="connsiteY2" fmla="*/ 3472406 h 3472406"/>
              <a:gd name="connsiteX3" fmla="*/ 0 w 3472406"/>
              <a:gd name="connsiteY3" fmla="*/ 1736203 h 3472406"/>
              <a:gd name="connsiteX4" fmla="*/ 1736203 w 3472406"/>
              <a:gd name="connsiteY4" fmla="*/ 0 h 347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406" h="3472406">
                <a:moveTo>
                  <a:pt x="1736203" y="0"/>
                </a:moveTo>
                <a:cubicBezTo>
                  <a:pt x="2695081" y="0"/>
                  <a:pt x="3472406" y="777325"/>
                  <a:pt x="3472406" y="1736203"/>
                </a:cubicBezTo>
                <a:cubicBezTo>
                  <a:pt x="3472406" y="2695081"/>
                  <a:pt x="2695081" y="3472406"/>
                  <a:pt x="1736203" y="3472406"/>
                </a:cubicBezTo>
                <a:cubicBezTo>
                  <a:pt x="777325" y="3472406"/>
                  <a:pt x="0" y="2695081"/>
                  <a:pt x="0" y="1736203"/>
                </a:cubicBezTo>
                <a:cubicBezTo>
                  <a:pt x="0" y="777325"/>
                  <a:pt x="777325" y="0"/>
                  <a:pt x="1736203" y="0"/>
                </a:cubicBezTo>
                <a:close/>
              </a:path>
            </a:pathLst>
          </a:custGeom>
        </p:spPr>
      </p:pic>
      <p:sp>
        <p:nvSpPr>
          <p:cNvPr id="22" name="椭圆 21">
            <a:extLst>
              <a:ext uri="{FF2B5EF4-FFF2-40B4-BE49-F238E27FC236}">
                <a16:creationId xmlns:a16="http://schemas.microsoft.com/office/drawing/2014/main" id="{7DF7091C-676A-EB9C-8CCE-3DD19301A149}"/>
              </a:ext>
            </a:extLst>
          </p:cNvPr>
          <p:cNvSpPr/>
          <p:nvPr/>
        </p:nvSpPr>
        <p:spPr>
          <a:xfrm>
            <a:off x="3926301" y="1664732"/>
            <a:ext cx="1864418" cy="1864418"/>
          </a:xfrm>
          <a:prstGeom prst="ellipse">
            <a:avLst/>
          </a:prstGeom>
          <a:solidFill>
            <a:schemeClr val="accent2"/>
          </a:solidFill>
          <a:ln w="12700" cap="flat" cmpd="sng" algn="ctr">
            <a:noFill/>
            <a:prstDash val="solid"/>
            <a:miter lim="800000"/>
          </a:ln>
          <a:effectLst>
            <a:innerShdw blurRad="381000" dist="50800" dir="16200000">
              <a:prstClr val="black">
                <a:alpha val="6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图片包含 游戏机, 灯光&#10;&#10;描述已自动生成">
            <a:extLst>
              <a:ext uri="{FF2B5EF4-FFF2-40B4-BE49-F238E27FC236}">
                <a16:creationId xmlns:a16="http://schemas.microsoft.com/office/drawing/2014/main" id="{0B59E033-948E-01CE-295C-ED02ADC0B1C8}"/>
              </a:ext>
            </a:extLst>
          </p:cNvPr>
          <p:cNvPicPr>
            <a:picLocks noChangeAspect="1"/>
          </p:cNvPicPr>
          <p:nvPr>
            <p:custDataLst>
              <p:tags r:id="rId2"/>
            </p:custDataLst>
          </p:nvPr>
        </p:nvPicPr>
        <p:blipFill>
          <a:blip r:embed="rId6">
            <a:lum bright="70000" contrast="-70000"/>
            <a:extLst>
              <a:ext uri="{28A0092B-C50C-407E-A947-70E740481C1C}">
                <a14:useLocalDpi xmlns:a14="http://schemas.microsoft.com/office/drawing/2010/main" val="0"/>
              </a:ext>
            </a:extLst>
          </a:blip>
          <a:srcRect l="34059" t="20239" r="28051" b="12401"/>
          <a:stretch>
            <a:fillRect/>
          </a:stretch>
        </p:blipFill>
        <p:spPr>
          <a:xfrm>
            <a:off x="3926300" y="1664731"/>
            <a:ext cx="1864420" cy="1864420"/>
          </a:xfrm>
          <a:custGeom>
            <a:avLst/>
            <a:gdLst>
              <a:gd name="connsiteX0" fmla="*/ 1736203 w 3472406"/>
              <a:gd name="connsiteY0" fmla="*/ 0 h 3472406"/>
              <a:gd name="connsiteX1" fmla="*/ 3472406 w 3472406"/>
              <a:gd name="connsiteY1" fmla="*/ 1736203 h 3472406"/>
              <a:gd name="connsiteX2" fmla="*/ 1736203 w 3472406"/>
              <a:gd name="connsiteY2" fmla="*/ 3472406 h 3472406"/>
              <a:gd name="connsiteX3" fmla="*/ 0 w 3472406"/>
              <a:gd name="connsiteY3" fmla="*/ 1736203 h 3472406"/>
              <a:gd name="connsiteX4" fmla="*/ 1736203 w 3472406"/>
              <a:gd name="connsiteY4" fmla="*/ 0 h 347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406" h="3472406">
                <a:moveTo>
                  <a:pt x="1736203" y="0"/>
                </a:moveTo>
                <a:cubicBezTo>
                  <a:pt x="2695081" y="0"/>
                  <a:pt x="3472406" y="777325"/>
                  <a:pt x="3472406" y="1736203"/>
                </a:cubicBezTo>
                <a:cubicBezTo>
                  <a:pt x="3472406" y="2695081"/>
                  <a:pt x="2695081" y="3472406"/>
                  <a:pt x="1736203" y="3472406"/>
                </a:cubicBezTo>
                <a:cubicBezTo>
                  <a:pt x="777325" y="3472406"/>
                  <a:pt x="0" y="2695081"/>
                  <a:pt x="0" y="1736203"/>
                </a:cubicBezTo>
                <a:cubicBezTo>
                  <a:pt x="0" y="777325"/>
                  <a:pt x="777325" y="0"/>
                  <a:pt x="1736203" y="0"/>
                </a:cubicBezTo>
                <a:close/>
              </a:path>
            </a:pathLst>
          </a:custGeom>
        </p:spPr>
      </p:pic>
      <p:sp>
        <p:nvSpPr>
          <p:cNvPr id="24" name="椭圆 23">
            <a:extLst>
              <a:ext uri="{FF2B5EF4-FFF2-40B4-BE49-F238E27FC236}">
                <a16:creationId xmlns:a16="http://schemas.microsoft.com/office/drawing/2014/main" id="{BC149C5E-3AAD-4B8F-C34F-8FEF9BEE472C}"/>
              </a:ext>
            </a:extLst>
          </p:cNvPr>
          <p:cNvSpPr/>
          <p:nvPr/>
        </p:nvSpPr>
        <p:spPr>
          <a:xfrm>
            <a:off x="6408392" y="1664732"/>
            <a:ext cx="1864418" cy="1864418"/>
          </a:xfrm>
          <a:prstGeom prst="ellipse">
            <a:avLst/>
          </a:prstGeom>
          <a:solidFill>
            <a:schemeClr val="accent1"/>
          </a:solidFill>
          <a:ln w="12700" cap="flat" cmpd="sng" algn="ctr">
            <a:noFill/>
            <a:prstDash val="solid"/>
            <a:miter lim="800000"/>
          </a:ln>
          <a:effectLst>
            <a:innerShdw blurRad="381000" dist="50800" dir="16200000">
              <a:schemeClr val="accent2">
                <a:lumMod val="50000"/>
                <a:alpha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游戏机, 灯光&#10;&#10;描述已自动生成">
            <a:extLst>
              <a:ext uri="{FF2B5EF4-FFF2-40B4-BE49-F238E27FC236}">
                <a16:creationId xmlns:a16="http://schemas.microsoft.com/office/drawing/2014/main" id="{E8934B6C-7915-521B-D5E0-63C2E04644D3}"/>
              </a:ext>
            </a:extLst>
          </p:cNvPr>
          <p:cNvPicPr>
            <a:picLocks noChangeAspect="1"/>
          </p:cNvPicPr>
          <p:nvPr>
            <p:custDataLst>
              <p:tags r:id="rId3"/>
            </p:custDataLst>
          </p:nvPr>
        </p:nvPicPr>
        <p:blipFill>
          <a:blip r:embed="rId6">
            <a:lum bright="70000" contrast="-70000"/>
            <a:extLst>
              <a:ext uri="{28A0092B-C50C-407E-A947-70E740481C1C}">
                <a14:useLocalDpi xmlns:a14="http://schemas.microsoft.com/office/drawing/2010/main" val="0"/>
              </a:ext>
            </a:extLst>
          </a:blip>
          <a:srcRect l="34059" t="20239" r="28051" b="12401"/>
          <a:stretch>
            <a:fillRect/>
          </a:stretch>
        </p:blipFill>
        <p:spPr>
          <a:xfrm>
            <a:off x="6408391" y="1664731"/>
            <a:ext cx="1864420" cy="1864420"/>
          </a:xfrm>
          <a:custGeom>
            <a:avLst/>
            <a:gdLst>
              <a:gd name="connsiteX0" fmla="*/ 1736203 w 3472406"/>
              <a:gd name="connsiteY0" fmla="*/ 0 h 3472406"/>
              <a:gd name="connsiteX1" fmla="*/ 3472406 w 3472406"/>
              <a:gd name="connsiteY1" fmla="*/ 1736203 h 3472406"/>
              <a:gd name="connsiteX2" fmla="*/ 1736203 w 3472406"/>
              <a:gd name="connsiteY2" fmla="*/ 3472406 h 3472406"/>
              <a:gd name="connsiteX3" fmla="*/ 0 w 3472406"/>
              <a:gd name="connsiteY3" fmla="*/ 1736203 h 3472406"/>
              <a:gd name="connsiteX4" fmla="*/ 1736203 w 3472406"/>
              <a:gd name="connsiteY4" fmla="*/ 0 h 347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406" h="3472406">
                <a:moveTo>
                  <a:pt x="1736203" y="0"/>
                </a:moveTo>
                <a:cubicBezTo>
                  <a:pt x="2695081" y="0"/>
                  <a:pt x="3472406" y="777325"/>
                  <a:pt x="3472406" y="1736203"/>
                </a:cubicBezTo>
                <a:cubicBezTo>
                  <a:pt x="3472406" y="2695081"/>
                  <a:pt x="2695081" y="3472406"/>
                  <a:pt x="1736203" y="3472406"/>
                </a:cubicBezTo>
                <a:cubicBezTo>
                  <a:pt x="777325" y="3472406"/>
                  <a:pt x="0" y="2695081"/>
                  <a:pt x="0" y="1736203"/>
                </a:cubicBezTo>
                <a:cubicBezTo>
                  <a:pt x="0" y="777325"/>
                  <a:pt x="777325" y="0"/>
                  <a:pt x="1736203" y="0"/>
                </a:cubicBezTo>
                <a:close/>
              </a:path>
            </a:pathLst>
          </a:custGeom>
        </p:spPr>
      </p:pic>
      <p:sp>
        <p:nvSpPr>
          <p:cNvPr id="26" name="椭圆 25">
            <a:extLst>
              <a:ext uri="{FF2B5EF4-FFF2-40B4-BE49-F238E27FC236}">
                <a16:creationId xmlns:a16="http://schemas.microsoft.com/office/drawing/2014/main" id="{6A9844F4-AB76-BD53-12F6-916B13534414}"/>
              </a:ext>
            </a:extLst>
          </p:cNvPr>
          <p:cNvSpPr/>
          <p:nvPr/>
        </p:nvSpPr>
        <p:spPr>
          <a:xfrm>
            <a:off x="8951103" y="1664732"/>
            <a:ext cx="1864418" cy="1864418"/>
          </a:xfrm>
          <a:prstGeom prst="ellipse">
            <a:avLst/>
          </a:prstGeom>
          <a:solidFill>
            <a:schemeClr val="accent2"/>
          </a:solidFill>
          <a:ln w="12700" cap="flat" cmpd="sng" algn="ctr">
            <a:noFill/>
            <a:prstDash val="solid"/>
            <a:miter lim="800000"/>
          </a:ln>
          <a:effectLst>
            <a:innerShdw blurRad="381000" dist="50800" dir="16200000">
              <a:prstClr val="black">
                <a:alpha val="6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descr="图片包含 游戏机, 灯光&#10;&#10;描述已自动生成">
            <a:extLst>
              <a:ext uri="{FF2B5EF4-FFF2-40B4-BE49-F238E27FC236}">
                <a16:creationId xmlns:a16="http://schemas.microsoft.com/office/drawing/2014/main" id="{9A9880CE-7556-94B3-B163-4975F2147369}"/>
              </a:ext>
            </a:extLst>
          </p:cNvPr>
          <p:cNvPicPr>
            <a:picLocks noChangeAspect="1"/>
          </p:cNvPicPr>
          <p:nvPr>
            <p:custDataLst>
              <p:tags r:id="rId4"/>
            </p:custDataLst>
          </p:nvPr>
        </p:nvPicPr>
        <p:blipFill>
          <a:blip r:embed="rId6">
            <a:lum bright="70000" contrast="-70000"/>
            <a:extLst>
              <a:ext uri="{28A0092B-C50C-407E-A947-70E740481C1C}">
                <a14:useLocalDpi xmlns:a14="http://schemas.microsoft.com/office/drawing/2010/main" val="0"/>
              </a:ext>
            </a:extLst>
          </a:blip>
          <a:srcRect l="34059" t="20239" r="28051" b="12401"/>
          <a:stretch>
            <a:fillRect/>
          </a:stretch>
        </p:blipFill>
        <p:spPr>
          <a:xfrm>
            <a:off x="8951102" y="1664731"/>
            <a:ext cx="1864420" cy="1864420"/>
          </a:xfrm>
          <a:custGeom>
            <a:avLst/>
            <a:gdLst>
              <a:gd name="connsiteX0" fmla="*/ 1736203 w 3472406"/>
              <a:gd name="connsiteY0" fmla="*/ 0 h 3472406"/>
              <a:gd name="connsiteX1" fmla="*/ 3472406 w 3472406"/>
              <a:gd name="connsiteY1" fmla="*/ 1736203 h 3472406"/>
              <a:gd name="connsiteX2" fmla="*/ 1736203 w 3472406"/>
              <a:gd name="connsiteY2" fmla="*/ 3472406 h 3472406"/>
              <a:gd name="connsiteX3" fmla="*/ 0 w 3472406"/>
              <a:gd name="connsiteY3" fmla="*/ 1736203 h 3472406"/>
              <a:gd name="connsiteX4" fmla="*/ 1736203 w 3472406"/>
              <a:gd name="connsiteY4" fmla="*/ 0 h 347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406" h="3472406">
                <a:moveTo>
                  <a:pt x="1736203" y="0"/>
                </a:moveTo>
                <a:cubicBezTo>
                  <a:pt x="2695081" y="0"/>
                  <a:pt x="3472406" y="777325"/>
                  <a:pt x="3472406" y="1736203"/>
                </a:cubicBezTo>
                <a:cubicBezTo>
                  <a:pt x="3472406" y="2695081"/>
                  <a:pt x="2695081" y="3472406"/>
                  <a:pt x="1736203" y="3472406"/>
                </a:cubicBezTo>
                <a:cubicBezTo>
                  <a:pt x="777325" y="3472406"/>
                  <a:pt x="0" y="2695081"/>
                  <a:pt x="0" y="1736203"/>
                </a:cubicBezTo>
                <a:cubicBezTo>
                  <a:pt x="0" y="777325"/>
                  <a:pt x="777325" y="0"/>
                  <a:pt x="1736203" y="0"/>
                </a:cubicBezTo>
                <a:close/>
              </a:path>
            </a:pathLst>
          </a:custGeom>
        </p:spPr>
      </p:pic>
    </p:spTree>
    <p:extLst>
      <p:ext uri="{BB962C8B-B14F-4D97-AF65-F5344CB8AC3E}">
        <p14:creationId xmlns:p14="http://schemas.microsoft.com/office/powerpoint/2010/main" val="9880584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DOWSIZE" val="100"/>
</p:tagLst>
</file>

<file path=ppt/tags/tag10.xml><?xml version="1.0" encoding="utf-8"?>
<p:tagLst xmlns:a="http://schemas.openxmlformats.org/drawingml/2006/main" xmlns:r="http://schemas.openxmlformats.org/officeDocument/2006/relationships" xmlns:p="http://schemas.openxmlformats.org/presentationml/2006/main">
  <p:tag name="SHADOWSIZE" val="100"/>
</p:tagLst>
</file>

<file path=ppt/tags/tag11.xml><?xml version="1.0" encoding="utf-8"?>
<p:tagLst xmlns:a="http://schemas.openxmlformats.org/drawingml/2006/main" xmlns:r="http://schemas.openxmlformats.org/officeDocument/2006/relationships" xmlns:p="http://schemas.openxmlformats.org/presentationml/2006/main">
  <p:tag name="SHADOWSIZE" val="100"/>
</p:tagLst>
</file>

<file path=ppt/tags/tag12.xml><?xml version="1.0" encoding="utf-8"?>
<p:tagLst xmlns:a="http://schemas.openxmlformats.org/drawingml/2006/main" xmlns:r="http://schemas.openxmlformats.org/officeDocument/2006/relationships" xmlns:p="http://schemas.openxmlformats.org/presentationml/2006/main">
  <p:tag name="SHADOWSIZE" val="100"/>
</p:tagLst>
</file>

<file path=ppt/tags/tag13.xml><?xml version="1.0" encoding="utf-8"?>
<p:tagLst xmlns:a="http://schemas.openxmlformats.org/drawingml/2006/main" xmlns:r="http://schemas.openxmlformats.org/officeDocument/2006/relationships" xmlns:p="http://schemas.openxmlformats.org/presentationml/2006/main">
  <p:tag name="SHADOWSIZE" val="100"/>
</p:tagLst>
</file>

<file path=ppt/tags/tag14.xml><?xml version="1.0" encoding="utf-8"?>
<p:tagLst xmlns:a="http://schemas.openxmlformats.org/drawingml/2006/main" xmlns:r="http://schemas.openxmlformats.org/officeDocument/2006/relationships" xmlns:p="http://schemas.openxmlformats.org/presentationml/2006/main">
  <p:tag name="SHADOWSIZE" val="100"/>
</p:tagLst>
</file>

<file path=ppt/tags/tag15.xml><?xml version="1.0" encoding="utf-8"?>
<p:tagLst xmlns:a="http://schemas.openxmlformats.org/drawingml/2006/main" xmlns:r="http://schemas.openxmlformats.org/officeDocument/2006/relationships" xmlns:p="http://schemas.openxmlformats.org/presentationml/2006/main">
  <p:tag name="SHADOWSIZE" val="100"/>
</p:tagLst>
</file>

<file path=ppt/tags/tag16.xml><?xml version="1.0" encoding="utf-8"?>
<p:tagLst xmlns:a="http://schemas.openxmlformats.org/drawingml/2006/main" xmlns:r="http://schemas.openxmlformats.org/officeDocument/2006/relationships" xmlns:p="http://schemas.openxmlformats.org/presentationml/2006/main">
  <p:tag name="SHADOWSIZE" val="100"/>
</p:tagLst>
</file>

<file path=ppt/tags/tag17.xml><?xml version="1.0" encoding="utf-8"?>
<p:tagLst xmlns:a="http://schemas.openxmlformats.org/drawingml/2006/main" xmlns:r="http://schemas.openxmlformats.org/officeDocument/2006/relationships" xmlns:p="http://schemas.openxmlformats.org/presentationml/2006/main">
  <p:tag name="SHADOWSIZE" val="100"/>
</p:tagLst>
</file>

<file path=ppt/tags/tag18.xml><?xml version="1.0" encoding="utf-8"?>
<p:tagLst xmlns:a="http://schemas.openxmlformats.org/drawingml/2006/main" xmlns:r="http://schemas.openxmlformats.org/officeDocument/2006/relationships" xmlns:p="http://schemas.openxmlformats.org/presentationml/2006/main">
  <p:tag name="SHADOWSIZE" val="100"/>
</p:tagLst>
</file>

<file path=ppt/tags/tag19.xml><?xml version="1.0" encoding="utf-8"?>
<p:tagLst xmlns:a="http://schemas.openxmlformats.org/drawingml/2006/main" xmlns:r="http://schemas.openxmlformats.org/officeDocument/2006/relationships" xmlns:p="http://schemas.openxmlformats.org/presentationml/2006/main">
  <p:tag name="SHADOWSIZE" val="100"/>
</p:tagLst>
</file>

<file path=ppt/tags/tag2.xml><?xml version="1.0" encoding="utf-8"?>
<p:tagLst xmlns:a="http://schemas.openxmlformats.org/drawingml/2006/main" xmlns:r="http://schemas.openxmlformats.org/officeDocument/2006/relationships" xmlns:p="http://schemas.openxmlformats.org/presentationml/2006/main">
  <p:tag name="SHADOWSIZE" val="100"/>
</p:tagLst>
</file>

<file path=ppt/tags/tag20.xml><?xml version="1.0" encoding="utf-8"?>
<p:tagLst xmlns:a="http://schemas.openxmlformats.org/drawingml/2006/main" xmlns:r="http://schemas.openxmlformats.org/officeDocument/2006/relationships" xmlns:p="http://schemas.openxmlformats.org/presentationml/2006/main">
  <p:tag name="SHADOWSIZE" val="100"/>
</p:tagLst>
</file>

<file path=ppt/tags/tag21.xml><?xml version="1.0" encoding="utf-8"?>
<p:tagLst xmlns:a="http://schemas.openxmlformats.org/drawingml/2006/main" xmlns:r="http://schemas.openxmlformats.org/officeDocument/2006/relationships" xmlns:p="http://schemas.openxmlformats.org/presentationml/2006/main">
  <p:tag name="SHADOWSIZE" val="100"/>
</p:tagLst>
</file>

<file path=ppt/tags/tag22.xml><?xml version="1.0" encoding="utf-8"?>
<p:tagLst xmlns:a="http://schemas.openxmlformats.org/drawingml/2006/main" xmlns:r="http://schemas.openxmlformats.org/officeDocument/2006/relationships" xmlns:p="http://schemas.openxmlformats.org/presentationml/2006/main">
  <p:tag name="SHADOWSIZE" val="102"/>
</p:tagLst>
</file>

<file path=ppt/tags/tag23.xml><?xml version="1.0" encoding="utf-8"?>
<p:tagLst xmlns:a="http://schemas.openxmlformats.org/drawingml/2006/main" xmlns:r="http://schemas.openxmlformats.org/officeDocument/2006/relationships" xmlns:p="http://schemas.openxmlformats.org/presentationml/2006/main">
  <p:tag name="SHADOWSIZE" val="100"/>
</p:tagLst>
</file>

<file path=ppt/tags/tag24.xml><?xml version="1.0" encoding="utf-8"?>
<p:tagLst xmlns:a="http://schemas.openxmlformats.org/drawingml/2006/main" xmlns:r="http://schemas.openxmlformats.org/officeDocument/2006/relationships" xmlns:p="http://schemas.openxmlformats.org/presentationml/2006/main">
  <p:tag name="SHADOWSIZE" val="100"/>
</p:tagLst>
</file>

<file path=ppt/tags/tag25.xml><?xml version="1.0" encoding="utf-8"?>
<p:tagLst xmlns:a="http://schemas.openxmlformats.org/drawingml/2006/main" xmlns:r="http://schemas.openxmlformats.org/officeDocument/2006/relationships" xmlns:p="http://schemas.openxmlformats.org/presentationml/2006/main">
  <p:tag name="SHADOWSIZE" val="100"/>
</p:tagLst>
</file>

<file path=ppt/tags/tag26.xml><?xml version="1.0" encoding="utf-8"?>
<p:tagLst xmlns:a="http://schemas.openxmlformats.org/drawingml/2006/main" xmlns:r="http://schemas.openxmlformats.org/officeDocument/2006/relationships" xmlns:p="http://schemas.openxmlformats.org/presentationml/2006/main">
  <p:tag name="SHADOWSIZE" val="100"/>
</p:tagLst>
</file>

<file path=ppt/tags/tag27.xml><?xml version="1.0" encoding="utf-8"?>
<p:tagLst xmlns:a="http://schemas.openxmlformats.org/drawingml/2006/main" xmlns:r="http://schemas.openxmlformats.org/officeDocument/2006/relationships" xmlns:p="http://schemas.openxmlformats.org/presentationml/2006/main">
  <p:tag name="SHADOWSIZE" val="100"/>
</p:tagLst>
</file>

<file path=ppt/tags/tag28.xml><?xml version="1.0" encoding="utf-8"?>
<p:tagLst xmlns:a="http://schemas.openxmlformats.org/drawingml/2006/main" xmlns:r="http://schemas.openxmlformats.org/officeDocument/2006/relationships" xmlns:p="http://schemas.openxmlformats.org/presentationml/2006/main">
  <p:tag name="SHADOWSIZE" val="100"/>
</p:tagLst>
</file>

<file path=ppt/tags/tag29.xml><?xml version="1.0" encoding="utf-8"?>
<p:tagLst xmlns:a="http://schemas.openxmlformats.org/drawingml/2006/main" xmlns:r="http://schemas.openxmlformats.org/officeDocument/2006/relationships" xmlns:p="http://schemas.openxmlformats.org/presentationml/2006/main">
  <p:tag name="SHADOWSIZE" val="100"/>
</p:tagLst>
</file>

<file path=ppt/tags/tag3.xml><?xml version="1.0" encoding="utf-8"?>
<p:tagLst xmlns:a="http://schemas.openxmlformats.org/drawingml/2006/main" xmlns:r="http://schemas.openxmlformats.org/officeDocument/2006/relationships" xmlns:p="http://schemas.openxmlformats.org/presentationml/2006/main">
  <p:tag name="SHADOWSIZE" val="100"/>
</p:tagLst>
</file>

<file path=ppt/tags/tag30.xml><?xml version="1.0" encoding="utf-8"?>
<p:tagLst xmlns:a="http://schemas.openxmlformats.org/drawingml/2006/main" xmlns:r="http://schemas.openxmlformats.org/officeDocument/2006/relationships" xmlns:p="http://schemas.openxmlformats.org/presentationml/2006/main">
  <p:tag name="SHADOWSIZE" val="100"/>
</p:tagLst>
</file>

<file path=ppt/tags/tag31.xml><?xml version="1.0" encoding="utf-8"?>
<p:tagLst xmlns:a="http://schemas.openxmlformats.org/drawingml/2006/main" xmlns:r="http://schemas.openxmlformats.org/officeDocument/2006/relationships" xmlns:p="http://schemas.openxmlformats.org/presentationml/2006/main">
  <p:tag name="SHADOWSIZE" val="100"/>
</p:tagLst>
</file>

<file path=ppt/tags/tag32.xml><?xml version="1.0" encoding="utf-8"?>
<p:tagLst xmlns:a="http://schemas.openxmlformats.org/drawingml/2006/main" xmlns:r="http://schemas.openxmlformats.org/officeDocument/2006/relationships" xmlns:p="http://schemas.openxmlformats.org/presentationml/2006/main">
  <p:tag name="SHADOWSIZE" val="100"/>
</p:tagLst>
</file>

<file path=ppt/tags/tag33.xml><?xml version="1.0" encoding="utf-8"?>
<p:tagLst xmlns:a="http://schemas.openxmlformats.org/drawingml/2006/main" xmlns:r="http://schemas.openxmlformats.org/officeDocument/2006/relationships" xmlns:p="http://schemas.openxmlformats.org/presentationml/2006/main">
  <p:tag name="SHADOWSIZE" val="100"/>
</p:tagLst>
</file>

<file path=ppt/tags/tag34.xml><?xml version="1.0" encoding="utf-8"?>
<p:tagLst xmlns:a="http://schemas.openxmlformats.org/drawingml/2006/main" xmlns:r="http://schemas.openxmlformats.org/officeDocument/2006/relationships" xmlns:p="http://schemas.openxmlformats.org/presentationml/2006/main">
  <p:tag name="SHADOWSIZE" val="100"/>
</p:tagLst>
</file>

<file path=ppt/tags/tag35.xml><?xml version="1.0" encoding="utf-8"?>
<p:tagLst xmlns:a="http://schemas.openxmlformats.org/drawingml/2006/main" xmlns:r="http://schemas.openxmlformats.org/officeDocument/2006/relationships" xmlns:p="http://schemas.openxmlformats.org/presentationml/2006/main">
  <p:tag name="SHADOWSIZE" val="100"/>
</p:tagLst>
</file>

<file path=ppt/tags/tag36.xml><?xml version="1.0" encoding="utf-8"?>
<p:tagLst xmlns:a="http://schemas.openxmlformats.org/drawingml/2006/main" xmlns:r="http://schemas.openxmlformats.org/officeDocument/2006/relationships" xmlns:p="http://schemas.openxmlformats.org/presentationml/2006/main">
  <p:tag name="SHADOWSIZE" val="100"/>
</p:tagLst>
</file>

<file path=ppt/tags/tag37.xml><?xml version="1.0" encoding="utf-8"?>
<p:tagLst xmlns:a="http://schemas.openxmlformats.org/drawingml/2006/main" xmlns:r="http://schemas.openxmlformats.org/officeDocument/2006/relationships" xmlns:p="http://schemas.openxmlformats.org/presentationml/2006/main">
  <p:tag name="SHADOWSIZE" val="100"/>
</p:tagLst>
</file>

<file path=ppt/tags/tag38.xml><?xml version="1.0" encoding="utf-8"?>
<p:tagLst xmlns:a="http://schemas.openxmlformats.org/drawingml/2006/main" xmlns:r="http://schemas.openxmlformats.org/officeDocument/2006/relationships" xmlns:p="http://schemas.openxmlformats.org/presentationml/2006/main">
  <p:tag name="SHADOWSIZE" val="100"/>
</p:tagLst>
</file>

<file path=ppt/tags/tag39.xml><?xml version="1.0" encoding="utf-8"?>
<p:tagLst xmlns:a="http://schemas.openxmlformats.org/drawingml/2006/main" xmlns:r="http://schemas.openxmlformats.org/officeDocument/2006/relationships" xmlns:p="http://schemas.openxmlformats.org/presentationml/2006/main">
  <p:tag name="SHADOWSIZE" val="100"/>
</p:tagLst>
</file>

<file path=ppt/tags/tag4.xml><?xml version="1.0" encoding="utf-8"?>
<p:tagLst xmlns:a="http://schemas.openxmlformats.org/drawingml/2006/main" xmlns:r="http://schemas.openxmlformats.org/officeDocument/2006/relationships" xmlns:p="http://schemas.openxmlformats.org/presentationml/2006/main">
  <p:tag name="SHADOWSIZE" val="100"/>
</p:tagLst>
</file>

<file path=ppt/tags/tag40.xml><?xml version="1.0" encoding="utf-8"?>
<p:tagLst xmlns:a="http://schemas.openxmlformats.org/drawingml/2006/main" xmlns:r="http://schemas.openxmlformats.org/officeDocument/2006/relationships" xmlns:p="http://schemas.openxmlformats.org/presentationml/2006/main">
  <p:tag name="SHADOWSIZE" val="100"/>
</p:tagLst>
</file>

<file path=ppt/tags/tag5.xml><?xml version="1.0" encoding="utf-8"?>
<p:tagLst xmlns:a="http://schemas.openxmlformats.org/drawingml/2006/main" xmlns:r="http://schemas.openxmlformats.org/officeDocument/2006/relationships" xmlns:p="http://schemas.openxmlformats.org/presentationml/2006/main">
  <p:tag name="SHADOWSIZE" val="100"/>
</p:tagLst>
</file>

<file path=ppt/tags/tag6.xml><?xml version="1.0" encoding="utf-8"?>
<p:tagLst xmlns:a="http://schemas.openxmlformats.org/drawingml/2006/main" xmlns:r="http://schemas.openxmlformats.org/officeDocument/2006/relationships" xmlns:p="http://schemas.openxmlformats.org/presentationml/2006/main">
  <p:tag name="SHADOWSIZE" val="100"/>
</p:tagLst>
</file>

<file path=ppt/tags/tag7.xml><?xml version="1.0" encoding="utf-8"?>
<p:tagLst xmlns:a="http://schemas.openxmlformats.org/drawingml/2006/main" xmlns:r="http://schemas.openxmlformats.org/officeDocument/2006/relationships" xmlns:p="http://schemas.openxmlformats.org/presentationml/2006/main">
  <p:tag name="SHADOWSIZE" val="100"/>
</p:tagLst>
</file>

<file path=ppt/tags/tag8.xml><?xml version="1.0" encoding="utf-8"?>
<p:tagLst xmlns:a="http://schemas.openxmlformats.org/drawingml/2006/main" xmlns:r="http://schemas.openxmlformats.org/officeDocument/2006/relationships" xmlns:p="http://schemas.openxmlformats.org/presentationml/2006/main">
  <p:tag name="SHADOWSIZE" val="102"/>
</p:tagLst>
</file>

<file path=ppt/tags/tag9.xml><?xml version="1.0" encoding="utf-8"?>
<p:tagLst xmlns:a="http://schemas.openxmlformats.org/drawingml/2006/main" xmlns:r="http://schemas.openxmlformats.org/officeDocument/2006/relationships" xmlns:p="http://schemas.openxmlformats.org/presentationml/2006/main">
  <p:tag name="SHADOWSIZE" val="100"/>
</p:tagLst>
</file>

<file path=ppt/theme/theme1.xml><?xml version="1.0" encoding="utf-8"?>
<a:theme xmlns:a="http://schemas.openxmlformats.org/drawingml/2006/main" name="Office 主题​​">
  <a:themeElements>
    <a:clrScheme name="七夕">
      <a:dk1>
        <a:sysClr val="windowText" lastClr="000000"/>
      </a:dk1>
      <a:lt1>
        <a:sysClr val="window" lastClr="FFFFFF"/>
      </a:lt1>
      <a:dk2>
        <a:srgbClr val="000000"/>
      </a:dk2>
      <a:lt2>
        <a:srgbClr val="F8F8F8"/>
      </a:lt2>
      <a:accent1>
        <a:srgbClr val="F16562"/>
      </a:accent1>
      <a:accent2>
        <a:srgbClr val="8A0E18"/>
      </a:accent2>
      <a:accent3>
        <a:srgbClr val="ECD0D0"/>
      </a:accent3>
      <a:accent4>
        <a:srgbClr val="E17E4F"/>
      </a:accent4>
      <a:accent5>
        <a:srgbClr val="97B1F8"/>
      </a:accent5>
      <a:accent6>
        <a:srgbClr val="4D4D4D"/>
      </a:accent6>
      <a:hlink>
        <a:srgbClr val="5F5F5F"/>
      </a:hlink>
      <a:folHlink>
        <a:srgbClr val="919191"/>
      </a:folHlink>
    </a:clrScheme>
    <a:fontScheme name="自定义 3">
      <a:majorFont>
        <a:latin typeface="微软雅黑"/>
        <a:ea typeface="GenRyuMin JP H"/>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spAutoFit/>
      </a:bodyPr>
      <a:lstStyle>
        <a:defPPr algn="l">
          <a:defRPr smtClean="0"/>
        </a:defPPr>
      </a:lstStyle>
    </a:txDef>
  </a:objectDefaults>
  <a:extraClrSchemeLst/>
  <a:extLst>
    <a:ext uri="{05A4C25C-085E-4340-85A3-A5531E510DB2}">
      <thm15:themeFamily xmlns:thm15="http://schemas.microsoft.com/office/thememl/2012/main" name="演示文稿1" id="{0CD27951-AB6D-4B67-B17C-5C029B85B9F5}" vid="{9B770B75-4EAD-4B24-BE2A-1F1291F21CD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02-标准模板空白文档</Template>
  <TotalTime>963</TotalTime>
  <Words>1708</Words>
  <Application>Microsoft Office PowerPoint</Application>
  <PresentationFormat>宽屏</PresentationFormat>
  <Paragraphs>149</Paragraphs>
  <Slides>20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arial</vt:lpstr>
      <vt:lpstr>GenRyuMin JP H</vt:lpstr>
      <vt:lpstr>GenRyuMin JP L</vt:lpstr>
      <vt:lpstr>微软雅黑</vt:lpstr>
      <vt:lpstr>arial</vt:lpstr>
      <vt:lpstr>微软雅黑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 DS</dc:creator>
  <cp:lastModifiedBy>X DS</cp:lastModifiedBy>
  <cp:revision>28</cp:revision>
  <dcterms:created xsi:type="dcterms:W3CDTF">2022-02-14T07:33:21Z</dcterms:created>
  <dcterms:modified xsi:type="dcterms:W3CDTF">2022-08-03T13:28:08Z</dcterms:modified>
</cp:coreProperties>
</file>