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photoAlbum layout="1pic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123" y="5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Shanghai Wicresoft Co,.Ltd.)" userId="474f572f-8271-4f60-858e-cee871e0aec6" providerId="ADAL" clId="{1EFCE722-9543-4C0C-8C4D-787CF9F56BF0}"/>
    <pc:docChg chg="undo custSel modSld sldOrd">
      <pc:chgData name="Xin Zhang (Shanghai Wicresoft Co,.Ltd.)" userId="474f572f-8271-4f60-858e-cee871e0aec6" providerId="ADAL" clId="{1EFCE722-9543-4C0C-8C4D-787CF9F56BF0}" dt="2022-09-13T02:55:04.216" v="2" actId="20578"/>
      <pc:docMkLst>
        <pc:docMk/>
      </pc:docMkLst>
      <pc:sldChg chg="ord">
        <pc:chgData name="Xin Zhang (Shanghai Wicresoft Co,.Ltd.)" userId="474f572f-8271-4f60-858e-cee871e0aec6" providerId="ADAL" clId="{1EFCE722-9543-4C0C-8C4D-787CF9F56BF0}" dt="2022-09-13T02:55:04.216" v="2" actId="20578"/>
        <pc:sldMkLst>
          <pc:docMk/>
          <pc:sldMk cId="3036781164" sldId="2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3FD7B-6E29-424E-A3FB-FDCE5249616A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825D8-8D0F-44A8-9E9F-64733CA3A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314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825D8-8D0F-44A8-9E9F-64733CA3AFC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778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825D8-8D0F-44A8-9E9F-64733CA3AFC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956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825D8-8D0F-44A8-9E9F-64733CA3AFC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388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825D8-8D0F-44A8-9E9F-64733CA3AFC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524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825D8-8D0F-44A8-9E9F-64733CA3AFC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725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825D8-8D0F-44A8-9E9F-64733CA3AFC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911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825D8-8D0F-44A8-9E9F-64733CA3AFC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307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825D8-8D0F-44A8-9E9F-64733CA3AFC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570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825D8-8D0F-44A8-9E9F-64733CA3AFC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828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3721C7F-96C4-BAF7-AF04-E98FC93F6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A7067-5BC0-4C62-B788-97CACBDD3D5F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80CD348-B9BE-40D8-8B78-CE964A14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042E72-5FC4-AB74-2FF0-C0D9AB06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19F3-BBA1-4E0F-B4CF-7268841913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275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4109F81-FC72-3B40-1326-CF2364064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02A726-8951-8814-B533-90BECF2D3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4C520F-B992-2985-FA9B-B122714C99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A7067-5BC0-4C62-B788-97CACBDD3D5F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9AF0AF-F009-003C-D443-FA798D31E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EAC6D5-1DA4-8B90-1001-DA465FA41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E19F3-BBA1-4E0F-B4CF-7268841913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5432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 1">
            <a:extLst>
              <a:ext uri="{FF2B5EF4-FFF2-40B4-BE49-F238E27FC236}">
                <a16:creationId xmlns:a16="http://schemas.microsoft.com/office/drawing/2014/main" id="{8BD22E20-1F79-1B6A-652A-C75EBEF84FD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57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.24期">
            <a:extLst>
              <a:ext uri="{FF2B5EF4-FFF2-40B4-BE49-F238E27FC236}">
                <a16:creationId xmlns:a16="http://schemas.microsoft.com/office/drawing/2014/main" id="{C0E36B45-9C16-45D2-2409-811C6AD8466A}"/>
              </a:ext>
            </a:extLst>
          </p:cNvPr>
          <p:cNvPicPr>
            <a:picLocks noGrp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1" b="4916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00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.28期">
            <a:extLst>
              <a:ext uri="{FF2B5EF4-FFF2-40B4-BE49-F238E27FC236}">
                <a16:creationId xmlns:a16="http://schemas.microsoft.com/office/drawing/2014/main" id="{3B02E233-0B67-31BB-FE2A-9FE3DEF81F6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6" b="9372"/>
          <a:stretch/>
        </p:blipFill>
        <p:spPr>
          <a:xfrm>
            <a:off x="1" y="0"/>
            <a:ext cx="12191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00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.7期">
            <a:extLst>
              <a:ext uri="{FF2B5EF4-FFF2-40B4-BE49-F238E27FC236}">
                <a16:creationId xmlns:a16="http://schemas.microsoft.com/office/drawing/2014/main" id="{2F621F38-90E1-E8F9-6F9D-0840747E537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b="5001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53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.13期">
            <a:extLst>
              <a:ext uri="{FF2B5EF4-FFF2-40B4-BE49-F238E27FC236}">
                <a16:creationId xmlns:a16="http://schemas.microsoft.com/office/drawing/2014/main" id="{0F1AC148-E27F-E37B-A23A-BCA6624DDD8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" y="1"/>
            <a:ext cx="1219199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86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8.4期">
            <a:extLst>
              <a:ext uri="{FF2B5EF4-FFF2-40B4-BE49-F238E27FC236}">
                <a16:creationId xmlns:a16="http://schemas.microsoft.com/office/drawing/2014/main" id="{78130888-16AE-B9EA-2C20-9C94E80772C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3" b="14820"/>
          <a:stretch/>
        </p:blipFill>
        <p:spPr>
          <a:xfrm>
            <a:off x="1" y="1"/>
            <a:ext cx="12191992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81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8.10期">
            <a:extLst>
              <a:ext uri="{FF2B5EF4-FFF2-40B4-BE49-F238E27FC236}">
                <a16:creationId xmlns:a16="http://schemas.microsoft.com/office/drawing/2014/main" id="{093BE7C1-E613-1C64-F8CA-F250B6B14A6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" b="16167"/>
          <a:stretch/>
        </p:blipFill>
        <p:spPr>
          <a:xfrm>
            <a:off x="0" y="0"/>
            <a:ext cx="12192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16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8.26期">
            <a:extLst>
              <a:ext uri="{FF2B5EF4-FFF2-40B4-BE49-F238E27FC236}">
                <a16:creationId xmlns:a16="http://schemas.microsoft.com/office/drawing/2014/main" id="{D778D3D4-BA98-F690-087B-C1AB20B9D03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" b="18841"/>
          <a:stretch/>
        </p:blipFill>
        <p:spPr>
          <a:xfrm>
            <a:off x="0" y="1"/>
            <a:ext cx="1219199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19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9.14期">
            <a:extLst>
              <a:ext uri="{FF2B5EF4-FFF2-40B4-BE49-F238E27FC236}">
                <a16:creationId xmlns:a16="http://schemas.microsoft.com/office/drawing/2014/main" id="{75C72097-C81E-FF8F-DA39-0B14009136D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" b="19167"/>
          <a:stretch/>
        </p:blipFill>
        <p:spPr>
          <a:xfrm>
            <a:off x="1" y="1"/>
            <a:ext cx="12192004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67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</Words>
  <Application>Microsoft Office PowerPoint</Application>
  <PresentationFormat>宽屏</PresentationFormat>
  <Paragraphs>9</Paragraphs>
  <Slides>9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3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Xin Zhang (Shanghai Wicresoft Co,.Ltd.)</dc:creator>
  <cp:lastModifiedBy>Xin Zhang (Shanghai Wicresoft Co,.Ltd.)</cp:lastModifiedBy>
  <cp:revision>2</cp:revision>
  <dcterms:created xsi:type="dcterms:W3CDTF">2022-09-13T02:53:01Z</dcterms:created>
  <dcterms:modified xsi:type="dcterms:W3CDTF">2022-09-13T02:55:05Z</dcterms:modified>
</cp:coreProperties>
</file>