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79" r:id="rId2"/>
    <p:sldId id="322" r:id="rId3"/>
    <p:sldId id="324" r:id="rId4"/>
    <p:sldId id="261" r:id="rId5"/>
    <p:sldId id="277" r:id="rId6"/>
    <p:sldId id="320" r:id="rId7"/>
    <p:sldId id="325" r:id="rId8"/>
    <p:sldId id="259" r:id="rId9"/>
    <p:sldId id="270" r:id="rId10"/>
    <p:sldId id="326" r:id="rId11"/>
    <p:sldId id="269" r:id="rId12"/>
    <p:sldId id="271" r:id="rId13"/>
    <p:sldId id="317" r:id="rId14"/>
    <p:sldId id="272" r:id="rId15"/>
    <p:sldId id="274" r:id="rId16"/>
    <p:sldId id="275" r:id="rId17"/>
    <p:sldId id="276" r:id="rId18"/>
    <p:sldId id="319" r:id="rId19"/>
    <p:sldId id="327" r:id="rId20"/>
    <p:sldId id="314" r:id="rId21"/>
  </p:sldIdLst>
  <p:sldSz cx="12192000" cy="6858000"/>
  <p:notesSz cx="6858000" cy="9144000"/>
  <p:embeddedFontLst>
    <p:embeddedFont>
      <p:font typeface="Cambria Math" panose="02040503050406030204" pitchFamily="18" charset="0"/>
      <p:regular r:id="rId23"/>
    </p:embeddedFont>
    <p:embeddedFont>
      <p:font typeface="微软雅黑" panose="020B0503020204020204" pitchFamily="34" charset="-122"/>
      <p:regular r:id="rId24"/>
      <p:bold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62E0"/>
    <a:srgbClr val="A6A1ED"/>
    <a:srgbClr val="BD8BBB"/>
    <a:srgbClr val="D4A1D3"/>
    <a:srgbClr val="8279E5"/>
    <a:srgbClr val="6DC9F0"/>
    <a:srgbClr val="8CF19D"/>
    <a:srgbClr val="B7472A"/>
    <a:srgbClr val="092D60"/>
    <a:srgbClr val="01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49" autoAdjust="0"/>
  </p:normalViewPr>
  <p:slideViewPr>
    <p:cSldViewPr snapToGrid="0">
      <p:cViewPr varScale="1">
        <p:scale>
          <a:sx n="109" d="100"/>
          <a:sy n="109" d="100"/>
        </p:scale>
        <p:origin x="258" y="10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6A-4366-8B14-F2C50D6E0F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6A-4366-8B14-F2C50D6E0F3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6A-4366-8B14-F2C50D6E0F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4123824"/>
        <c:axId val="874122184"/>
      </c:barChart>
      <c:catAx>
        <c:axId val="87412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874122184"/>
        <c:crosses val="autoZero"/>
        <c:auto val="1"/>
        <c:lblAlgn val="ctr"/>
        <c:lblOffset val="100"/>
        <c:noMultiLvlLbl val="0"/>
      </c:catAx>
      <c:valAx>
        <c:axId val="87412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87412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1D867AE-D89B-495F-8EEC-1AFC51C44790}" type="datetimeFigureOut">
              <a:rPr lang="zh-CN" altLang="en-US" smtClean="0"/>
              <a:pPr/>
              <a:t>2022/8/22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8027A62-13DD-4D06-98E8-04A2442AF31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8337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27A62-13DD-4D06-98E8-04A2442AF31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169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27A62-13DD-4D06-98E8-04A2442AF31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99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27A62-13DD-4D06-98E8-04A2442AF31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214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27A62-13DD-4D06-98E8-04A2442AF31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839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131341F-ABA9-4AE0-A646-A5F070EA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8B218-B4AF-404A-801E-B6356F4EC4CD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86BB0F3-5769-462E-B026-111441BCE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69D54E3-AA7E-4133-9E00-51F6B3B1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D5A3-96E6-4713-8BE4-57FB203DD2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85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131341F-ABA9-4AE0-A646-A5F070EA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8B218-B4AF-404A-801E-B6356F4EC4CD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86BB0F3-5769-462E-B026-111441BCE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69D54E3-AA7E-4133-9E00-51F6B3B1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D5A3-96E6-4713-8BE4-57FB203DD2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1A74A74-FF2A-4965-B30E-E2D8A17490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1905762" y="-14348"/>
            <a:ext cx="10286238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DF14161-CF8C-4FF8-9795-70C24D861EF9}"/>
              </a:ext>
            </a:extLst>
          </p:cNvPr>
          <p:cNvSpPr/>
          <p:nvPr userDrawn="1"/>
        </p:nvSpPr>
        <p:spPr>
          <a:xfrm>
            <a:off x="593663" y="888969"/>
            <a:ext cx="9813080" cy="50800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4">
            <a:extLst>
              <a:ext uri="{FF2B5EF4-FFF2-40B4-BE49-F238E27FC236}">
                <a16:creationId xmlns:a16="http://schemas.microsoft.com/office/drawing/2014/main" id="{9107006A-4EEE-4E42-933C-D51363898EA5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823622" y="1038409"/>
          <a:ext cx="7754328" cy="4702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097">
                  <a:extLst>
                    <a:ext uri="{9D8B030D-6E8A-4147-A177-3AD203B41FA5}">
                      <a16:colId xmlns:a16="http://schemas.microsoft.com/office/drawing/2014/main" val="2207727765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1212536074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2252136531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934772484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1921632914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97121519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2559334188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618362742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162904935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1107265999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2755765356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2976071884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1175453666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2344734660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3410505528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3438333682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1805431454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700618596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1973923302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233798667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2071957227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3368995394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1424862312"/>
                    </a:ext>
                  </a:extLst>
                </a:gridCol>
                <a:gridCol w="323097">
                  <a:extLst>
                    <a:ext uri="{9D8B030D-6E8A-4147-A177-3AD203B41FA5}">
                      <a16:colId xmlns:a16="http://schemas.microsoft.com/office/drawing/2014/main" val="785855693"/>
                    </a:ext>
                  </a:extLst>
                </a:gridCol>
              </a:tblGrid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524411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765838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552586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372779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457791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308169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044784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57734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524192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90904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495765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312477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770834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323713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787598"/>
                  </a:ext>
                </a:extLst>
              </a:tr>
            </a:tbl>
          </a:graphicData>
        </a:graphic>
      </p:graphicFrame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1A46D39A-C38C-420E-AF7B-2EA5F8834B2C}"/>
              </a:ext>
            </a:extLst>
          </p:cNvPr>
          <p:cNvSpPr/>
          <p:nvPr userDrawn="1"/>
        </p:nvSpPr>
        <p:spPr>
          <a:xfrm flipH="1">
            <a:off x="8478325" y="500578"/>
            <a:ext cx="475649" cy="475642"/>
          </a:xfrm>
          <a:custGeom>
            <a:avLst/>
            <a:gdLst>
              <a:gd name="connsiteX0" fmla="*/ 669073 w 1338146"/>
              <a:gd name="connsiteY0" fmla="*/ 0 h 1338128"/>
              <a:gd name="connsiteX1" fmla="*/ 655481 w 1338146"/>
              <a:gd name="connsiteY1" fmla="*/ 134832 h 1338128"/>
              <a:gd name="connsiteX2" fmla="*/ 0 w 1338146"/>
              <a:gd name="connsiteY2" fmla="*/ 669064 h 1338128"/>
              <a:gd name="connsiteX3" fmla="*/ 655481 w 1338146"/>
              <a:gd name="connsiteY3" fmla="*/ 1203296 h 1338128"/>
              <a:gd name="connsiteX4" fmla="*/ 669073 w 1338146"/>
              <a:gd name="connsiteY4" fmla="*/ 1338128 h 1338128"/>
              <a:gd name="connsiteX5" fmla="*/ 682665 w 1338146"/>
              <a:gd name="connsiteY5" fmla="*/ 1203296 h 1338128"/>
              <a:gd name="connsiteX6" fmla="*/ 1338146 w 1338146"/>
              <a:gd name="connsiteY6" fmla="*/ 669064 h 1338128"/>
              <a:gd name="connsiteX7" fmla="*/ 682665 w 1338146"/>
              <a:gd name="connsiteY7" fmla="*/ 134832 h 133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46" h="1338128">
                <a:moveTo>
                  <a:pt x="669073" y="0"/>
                </a:moveTo>
                <a:lnTo>
                  <a:pt x="655481" y="134832"/>
                </a:lnTo>
                <a:cubicBezTo>
                  <a:pt x="593092" y="439717"/>
                  <a:pt x="323329" y="669064"/>
                  <a:pt x="0" y="669064"/>
                </a:cubicBezTo>
                <a:cubicBezTo>
                  <a:pt x="323329" y="669064"/>
                  <a:pt x="593092" y="898411"/>
                  <a:pt x="655481" y="1203296"/>
                </a:cubicBezTo>
                <a:lnTo>
                  <a:pt x="669073" y="1338128"/>
                </a:lnTo>
                <a:lnTo>
                  <a:pt x="682665" y="1203296"/>
                </a:lnTo>
                <a:cubicBezTo>
                  <a:pt x="745054" y="898411"/>
                  <a:pt x="1014817" y="669064"/>
                  <a:pt x="1338146" y="669064"/>
                </a:cubicBezTo>
                <a:cubicBezTo>
                  <a:pt x="1014817" y="669064"/>
                  <a:pt x="745054" y="439717"/>
                  <a:pt x="682665" y="1348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497733B-C0DF-4FF8-B2E5-8D17FCA32B53}"/>
              </a:ext>
            </a:extLst>
          </p:cNvPr>
          <p:cNvSpPr txBox="1"/>
          <p:nvPr userDrawn="1"/>
        </p:nvSpPr>
        <p:spPr>
          <a:xfrm>
            <a:off x="1230142" y="6268528"/>
            <a:ext cx="5520376" cy="589473"/>
          </a:xfrm>
          <a:custGeom>
            <a:avLst/>
            <a:gdLst/>
            <a:ahLst/>
            <a:cxnLst/>
            <a:rect l="l" t="t" r="r" b="b"/>
            <a:pathLst>
              <a:path w="5520376" h="589473">
                <a:moveTo>
                  <a:pt x="1833973" y="150730"/>
                </a:moveTo>
                <a:lnTo>
                  <a:pt x="1751491" y="393422"/>
                </a:lnTo>
                <a:lnTo>
                  <a:pt x="1839644" y="393422"/>
                </a:lnTo>
                <a:cubicBezTo>
                  <a:pt x="1881725" y="393422"/>
                  <a:pt x="1919713" y="381179"/>
                  <a:pt x="1953610" y="356692"/>
                </a:cubicBezTo>
                <a:cubicBezTo>
                  <a:pt x="1987506" y="332205"/>
                  <a:pt x="2010680" y="301642"/>
                  <a:pt x="2023134" y="265002"/>
                </a:cubicBezTo>
                <a:cubicBezTo>
                  <a:pt x="2049027" y="188821"/>
                  <a:pt x="2016445" y="150730"/>
                  <a:pt x="1925390" y="150730"/>
                </a:cubicBezTo>
                <a:close/>
                <a:moveTo>
                  <a:pt x="3729641" y="14147"/>
                </a:moveTo>
                <a:lnTo>
                  <a:pt x="4209040" y="14147"/>
                </a:lnTo>
                <a:lnTo>
                  <a:pt x="4159105" y="161069"/>
                </a:lnTo>
                <a:lnTo>
                  <a:pt x="3859277" y="161069"/>
                </a:lnTo>
                <a:lnTo>
                  <a:pt x="3791785" y="359685"/>
                </a:lnTo>
                <a:lnTo>
                  <a:pt x="4070392" y="359685"/>
                </a:lnTo>
                <a:lnTo>
                  <a:pt x="4020644" y="506062"/>
                </a:lnTo>
                <a:lnTo>
                  <a:pt x="3742038" y="506062"/>
                </a:lnTo>
                <a:lnTo>
                  <a:pt x="3713692" y="589473"/>
                </a:lnTo>
                <a:lnTo>
                  <a:pt x="3534119" y="589473"/>
                </a:lnTo>
                <a:close/>
                <a:moveTo>
                  <a:pt x="3120041" y="14147"/>
                </a:moveTo>
                <a:lnTo>
                  <a:pt x="3299612" y="14147"/>
                </a:lnTo>
                <a:lnTo>
                  <a:pt x="3104093" y="589473"/>
                </a:lnTo>
                <a:lnTo>
                  <a:pt x="2924519" y="589473"/>
                </a:lnTo>
                <a:close/>
                <a:moveTo>
                  <a:pt x="2481866" y="14147"/>
                </a:moveTo>
                <a:lnTo>
                  <a:pt x="2961265" y="14147"/>
                </a:lnTo>
                <a:lnTo>
                  <a:pt x="2911331" y="161069"/>
                </a:lnTo>
                <a:lnTo>
                  <a:pt x="2611502" y="161069"/>
                </a:lnTo>
                <a:lnTo>
                  <a:pt x="2544010" y="359685"/>
                </a:lnTo>
                <a:lnTo>
                  <a:pt x="2822617" y="359685"/>
                </a:lnTo>
                <a:lnTo>
                  <a:pt x="2772870" y="506062"/>
                </a:lnTo>
                <a:lnTo>
                  <a:pt x="2494263" y="506062"/>
                </a:lnTo>
                <a:lnTo>
                  <a:pt x="2465917" y="589473"/>
                </a:lnTo>
                <a:lnTo>
                  <a:pt x="2286344" y="589473"/>
                </a:lnTo>
                <a:close/>
                <a:moveTo>
                  <a:pt x="1700817" y="14147"/>
                </a:moveTo>
                <a:lnTo>
                  <a:pt x="1996292" y="14147"/>
                </a:lnTo>
                <a:cubicBezTo>
                  <a:pt x="2196902" y="14147"/>
                  <a:pt x="2271318" y="90329"/>
                  <a:pt x="2219539" y="242692"/>
                </a:cubicBezTo>
                <a:cubicBezTo>
                  <a:pt x="2200057" y="300009"/>
                  <a:pt x="2166573" y="349164"/>
                  <a:pt x="2119087" y="390157"/>
                </a:cubicBezTo>
                <a:cubicBezTo>
                  <a:pt x="2071601" y="431150"/>
                  <a:pt x="2015637" y="459990"/>
                  <a:pt x="1951195" y="476677"/>
                </a:cubicBezTo>
                <a:lnTo>
                  <a:pt x="1950455" y="478854"/>
                </a:lnTo>
                <a:cubicBezTo>
                  <a:pt x="1976239" y="488649"/>
                  <a:pt x="1998683" y="515176"/>
                  <a:pt x="2017786" y="558436"/>
                </a:cubicBezTo>
                <a:lnTo>
                  <a:pt x="2029220" y="589473"/>
                </a:lnTo>
                <a:lnTo>
                  <a:pt x="1829648" y="589473"/>
                </a:lnTo>
                <a:lnTo>
                  <a:pt x="1827171" y="581835"/>
                </a:lnTo>
                <a:cubicBezTo>
                  <a:pt x="1820978" y="567234"/>
                  <a:pt x="1814638" y="556668"/>
                  <a:pt x="1808151" y="550138"/>
                </a:cubicBezTo>
                <a:cubicBezTo>
                  <a:pt x="1795176" y="537078"/>
                  <a:pt x="1778894" y="530549"/>
                  <a:pt x="1759305" y="530549"/>
                </a:cubicBezTo>
                <a:lnTo>
                  <a:pt x="1704889" y="530549"/>
                </a:lnTo>
                <a:lnTo>
                  <a:pt x="1684864" y="589473"/>
                </a:lnTo>
                <a:lnTo>
                  <a:pt x="1505294" y="589473"/>
                </a:lnTo>
                <a:close/>
                <a:moveTo>
                  <a:pt x="1328798" y="14147"/>
                </a:moveTo>
                <a:lnTo>
                  <a:pt x="1508368" y="14147"/>
                </a:lnTo>
                <a:lnTo>
                  <a:pt x="1312846" y="589473"/>
                </a:lnTo>
                <a:lnTo>
                  <a:pt x="1133275" y="589473"/>
                </a:lnTo>
                <a:close/>
                <a:moveTo>
                  <a:pt x="1037927" y="14147"/>
                </a:moveTo>
                <a:lnTo>
                  <a:pt x="1220218" y="14147"/>
                </a:lnTo>
                <a:lnTo>
                  <a:pt x="871300" y="589473"/>
                </a:lnTo>
                <a:lnTo>
                  <a:pt x="719582" y="589473"/>
                </a:lnTo>
                <a:lnTo>
                  <a:pt x="720949" y="586596"/>
                </a:lnTo>
                <a:close/>
                <a:moveTo>
                  <a:pt x="553087" y="14147"/>
                </a:moveTo>
                <a:lnTo>
                  <a:pt x="744084" y="14147"/>
                </a:lnTo>
                <a:lnTo>
                  <a:pt x="691031" y="589473"/>
                </a:lnTo>
                <a:lnTo>
                  <a:pt x="530320" y="589473"/>
                </a:lnTo>
                <a:lnTo>
                  <a:pt x="552449" y="307446"/>
                </a:lnTo>
                <a:cubicBezTo>
                  <a:pt x="554938" y="277699"/>
                  <a:pt x="560943" y="246682"/>
                  <a:pt x="570466" y="214396"/>
                </a:cubicBezTo>
                <a:lnTo>
                  <a:pt x="568289" y="214396"/>
                </a:lnTo>
                <a:cubicBezTo>
                  <a:pt x="551840" y="252124"/>
                  <a:pt x="536221" y="283140"/>
                  <a:pt x="521432" y="307446"/>
                </a:cubicBezTo>
                <a:lnTo>
                  <a:pt x="350191" y="589473"/>
                </a:lnTo>
                <a:lnTo>
                  <a:pt x="199690" y="589473"/>
                </a:lnTo>
                <a:lnTo>
                  <a:pt x="203120" y="582787"/>
                </a:lnTo>
                <a:close/>
                <a:moveTo>
                  <a:pt x="42127" y="14147"/>
                </a:moveTo>
                <a:lnTo>
                  <a:pt x="239111" y="14147"/>
                </a:lnTo>
                <a:lnTo>
                  <a:pt x="170088" y="585508"/>
                </a:lnTo>
                <a:lnTo>
                  <a:pt x="169389" y="589473"/>
                </a:lnTo>
                <a:lnTo>
                  <a:pt x="0" y="589473"/>
                </a:lnTo>
                <a:close/>
                <a:moveTo>
                  <a:pt x="5323963" y="0"/>
                </a:moveTo>
                <a:cubicBezTo>
                  <a:pt x="5406311" y="0"/>
                  <a:pt x="5471782" y="10701"/>
                  <a:pt x="5520376" y="32105"/>
                </a:cubicBezTo>
                <a:lnTo>
                  <a:pt x="5463053" y="200792"/>
                </a:lnTo>
                <a:cubicBezTo>
                  <a:pt x="5419526" y="162338"/>
                  <a:pt x="5359854" y="143112"/>
                  <a:pt x="5284035" y="143112"/>
                </a:cubicBezTo>
                <a:cubicBezTo>
                  <a:pt x="5239778" y="143112"/>
                  <a:pt x="5201664" y="151183"/>
                  <a:pt x="5169695" y="167327"/>
                </a:cubicBezTo>
                <a:cubicBezTo>
                  <a:pt x="5137726" y="183470"/>
                  <a:pt x="5117119" y="205145"/>
                  <a:pt x="5107875" y="232353"/>
                </a:cubicBezTo>
                <a:cubicBezTo>
                  <a:pt x="5100477" y="254119"/>
                  <a:pt x="5102735" y="274162"/>
                  <a:pt x="5114647" y="292482"/>
                </a:cubicBezTo>
                <a:cubicBezTo>
                  <a:pt x="5126558" y="310801"/>
                  <a:pt x="5162947" y="335560"/>
                  <a:pt x="5223813" y="366759"/>
                </a:cubicBezTo>
                <a:cubicBezTo>
                  <a:pt x="5295408" y="402673"/>
                  <a:pt x="5340116" y="440582"/>
                  <a:pt x="5357934" y="480486"/>
                </a:cubicBezTo>
                <a:cubicBezTo>
                  <a:pt x="5366843" y="500439"/>
                  <a:pt x="5371182" y="522296"/>
                  <a:pt x="5370952" y="546057"/>
                </a:cubicBezTo>
                <a:lnTo>
                  <a:pt x="5362832" y="589473"/>
                </a:lnTo>
                <a:lnTo>
                  <a:pt x="5160550" y="589473"/>
                </a:lnTo>
                <a:lnTo>
                  <a:pt x="5154986" y="574081"/>
                </a:lnTo>
                <a:cubicBezTo>
                  <a:pt x="5142301" y="553766"/>
                  <a:pt x="5099976" y="526195"/>
                  <a:pt x="5028011" y="491370"/>
                </a:cubicBezTo>
                <a:cubicBezTo>
                  <a:pt x="4915315" y="435503"/>
                  <a:pt x="4877088" y="354243"/>
                  <a:pt x="4913331" y="247589"/>
                </a:cubicBezTo>
                <a:cubicBezTo>
                  <a:pt x="4939961" y="169231"/>
                  <a:pt x="4990479" y="108377"/>
                  <a:pt x="5064886" y="65026"/>
                </a:cubicBezTo>
                <a:cubicBezTo>
                  <a:pt x="5139294" y="21675"/>
                  <a:pt x="5225652" y="0"/>
                  <a:pt x="5323963" y="0"/>
                </a:cubicBezTo>
                <a:close/>
                <a:moveTo>
                  <a:pt x="4657213" y="0"/>
                </a:moveTo>
                <a:cubicBezTo>
                  <a:pt x="4739561" y="0"/>
                  <a:pt x="4805032" y="10701"/>
                  <a:pt x="4853626" y="32105"/>
                </a:cubicBezTo>
                <a:lnTo>
                  <a:pt x="4796303" y="200792"/>
                </a:lnTo>
                <a:cubicBezTo>
                  <a:pt x="4752776" y="162338"/>
                  <a:pt x="4693104" y="143112"/>
                  <a:pt x="4617285" y="143112"/>
                </a:cubicBezTo>
                <a:cubicBezTo>
                  <a:pt x="4573028" y="143112"/>
                  <a:pt x="4534914" y="151183"/>
                  <a:pt x="4502945" y="167327"/>
                </a:cubicBezTo>
                <a:cubicBezTo>
                  <a:pt x="4470976" y="183470"/>
                  <a:pt x="4450369" y="205145"/>
                  <a:pt x="4441124" y="232353"/>
                </a:cubicBezTo>
                <a:cubicBezTo>
                  <a:pt x="4433727" y="254119"/>
                  <a:pt x="4435984" y="274162"/>
                  <a:pt x="4447896" y="292482"/>
                </a:cubicBezTo>
                <a:cubicBezTo>
                  <a:pt x="4459808" y="310801"/>
                  <a:pt x="4496197" y="335560"/>
                  <a:pt x="4557063" y="366759"/>
                </a:cubicBezTo>
                <a:cubicBezTo>
                  <a:pt x="4628658" y="402673"/>
                  <a:pt x="4673366" y="440582"/>
                  <a:pt x="4691184" y="480486"/>
                </a:cubicBezTo>
                <a:cubicBezTo>
                  <a:pt x="4700093" y="500439"/>
                  <a:pt x="4704432" y="522296"/>
                  <a:pt x="4704202" y="546057"/>
                </a:cubicBezTo>
                <a:lnTo>
                  <a:pt x="4696082" y="589473"/>
                </a:lnTo>
                <a:lnTo>
                  <a:pt x="4493800" y="589473"/>
                </a:lnTo>
                <a:lnTo>
                  <a:pt x="4488236" y="574081"/>
                </a:lnTo>
                <a:cubicBezTo>
                  <a:pt x="4475550" y="553766"/>
                  <a:pt x="4433225" y="526195"/>
                  <a:pt x="4361261" y="491370"/>
                </a:cubicBezTo>
                <a:cubicBezTo>
                  <a:pt x="4248565" y="435503"/>
                  <a:pt x="4210338" y="354243"/>
                  <a:pt x="4246581" y="247589"/>
                </a:cubicBezTo>
                <a:cubicBezTo>
                  <a:pt x="4273210" y="169231"/>
                  <a:pt x="4323729" y="108377"/>
                  <a:pt x="4398136" y="65026"/>
                </a:cubicBezTo>
                <a:cubicBezTo>
                  <a:pt x="4472543" y="21675"/>
                  <a:pt x="4558902" y="0"/>
                  <a:pt x="4657213" y="0"/>
                </a:cubicBezTo>
                <a:close/>
              </a:path>
            </a:pathLst>
          </a:custGeom>
          <a:solidFill>
            <a:srgbClr val="8279E5">
              <a:alpha val="35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8800" b="1" i="1" dirty="0">
              <a:solidFill>
                <a:srgbClr val="8279E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402824A-DCEE-40E3-80CD-48FCF1CC6F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38405" y="1748921"/>
            <a:ext cx="4109060" cy="423099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3B788C3-CEA3-4D65-B5B3-40E6BD5A23A6}"/>
              </a:ext>
            </a:extLst>
          </p:cNvPr>
          <p:cNvSpPr txBox="1"/>
          <p:nvPr userDrawn="1"/>
        </p:nvSpPr>
        <p:spPr>
          <a:xfrm rot="880521">
            <a:off x="7420380" y="3568878"/>
            <a:ext cx="4755185" cy="934490"/>
          </a:xfrm>
          <a:custGeom>
            <a:avLst/>
            <a:gdLst>
              <a:gd name="connsiteX0" fmla="*/ 5666964 w 5670427"/>
              <a:gd name="connsiteY0" fmla="*/ 576992 h 1114354"/>
              <a:gd name="connsiteX1" fmla="*/ 5670424 w 5670427"/>
              <a:gd name="connsiteY1" fmla="*/ 601200 h 1114354"/>
              <a:gd name="connsiteX2" fmla="*/ 5666964 w 5670427"/>
              <a:gd name="connsiteY2" fmla="*/ 611396 h 1114354"/>
              <a:gd name="connsiteX3" fmla="*/ 5498736 w 5670427"/>
              <a:gd name="connsiteY3" fmla="*/ 606303 h 1114354"/>
              <a:gd name="connsiteX4" fmla="*/ 5498736 w 5670427"/>
              <a:gd name="connsiteY4" fmla="*/ 674251 h 1114354"/>
              <a:gd name="connsiteX5" fmla="*/ 5519534 w 5670427"/>
              <a:gd name="connsiteY5" fmla="*/ 664434 h 1114354"/>
              <a:gd name="connsiteX6" fmla="*/ 5541907 w 5670427"/>
              <a:gd name="connsiteY6" fmla="*/ 642729 h 1114354"/>
              <a:gd name="connsiteX7" fmla="*/ 5549920 w 5670427"/>
              <a:gd name="connsiteY7" fmla="*/ 612708 h 1114354"/>
              <a:gd name="connsiteX8" fmla="*/ 5542691 w 5670427"/>
              <a:gd name="connsiteY8" fmla="*/ 592692 h 1114354"/>
              <a:gd name="connsiteX9" fmla="*/ 5520279 w 5670427"/>
              <a:gd name="connsiteY9" fmla="*/ 596121 h 1114354"/>
              <a:gd name="connsiteX10" fmla="*/ 5498736 w 5670427"/>
              <a:gd name="connsiteY10" fmla="*/ 606303 h 1114354"/>
              <a:gd name="connsiteX11" fmla="*/ 5669257 w 5670427"/>
              <a:gd name="connsiteY11" fmla="*/ 488740 h 1114354"/>
              <a:gd name="connsiteX12" fmla="*/ 5670427 w 5670427"/>
              <a:gd name="connsiteY12" fmla="*/ 502498 h 1114354"/>
              <a:gd name="connsiteX13" fmla="*/ 5669259 w 5670427"/>
              <a:gd name="connsiteY13" fmla="*/ 505981 h 1114354"/>
              <a:gd name="connsiteX14" fmla="*/ 5452513 w 5670427"/>
              <a:gd name="connsiteY14" fmla="*/ 587746 h 1114354"/>
              <a:gd name="connsiteX15" fmla="*/ 5525819 w 5670427"/>
              <a:gd name="connsiteY15" fmla="*/ 555136 h 1114354"/>
              <a:gd name="connsiteX16" fmla="*/ 5553062 w 5670427"/>
              <a:gd name="connsiteY16" fmla="*/ 544821 h 1114354"/>
              <a:gd name="connsiteX17" fmla="*/ 5571684 w 5670427"/>
              <a:gd name="connsiteY17" fmla="*/ 546012 h 1114354"/>
              <a:gd name="connsiteX18" fmla="*/ 5585771 w 5670427"/>
              <a:gd name="connsiteY18" fmla="*/ 584791 h 1114354"/>
              <a:gd name="connsiteX19" fmla="*/ 5576804 w 5670427"/>
              <a:gd name="connsiteY19" fmla="*/ 631895 h 1114354"/>
              <a:gd name="connsiteX20" fmla="*/ 5549922 w 5670427"/>
              <a:gd name="connsiteY20" fmla="*/ 671970 h 1114354"/>
              <a:gd name="connsiteX21" fmla="*/ 5549921 w 5670427"/>
              <a:gd name="connsiteY21" fmla="*/ 672580 h 1114354"/>
              <a:gd name="connsiteX22" fmla="*/ 5575061 w 5670427"/>
              <a:gd name="connsiteY22" fmla="*/ 693780 h 1114354"/>
              <a:gd name="connsiteX23" fmla="*/ 5602149 w 5670427"/>
              <a:gd name="connsiteY23" fmla="*/ 745267 h 1114354"/>
              <a:gd name="connsiteX24" fmla="*/ 5566051 w 5670427"/>
              <a:gd name="connsiteY24" fmla="*/ 769210 h 1114354"/>
              <a:gd name="connsiteX25" fmla="*/ 5539181 w 5670427"/>
              <a:gd name="connsiteY25" fmla="*/ 722863 h 1114354"/>
              <a:gd name="connsiteX26" fmla="*/ 5524474 w 5670427"/>
              <a:gd name="connsiteY26" fmla="*/ 705871 h 1114354"/>
              <a:gd name="connsiteX27" fmla="*/ 5511722 w 5670427"/>
              <a:gd name="connsiteY27" fmla="*/ 706595 h 1114354"/>
              <a:gd name="connsiteX28" fmla="*/ 5498735 w 5670427"/>
              <a:gd name="connsiteY28" fmla="*/ 712642 h 1114354"/>
              <a:gd name="connsiteX29" fmla="*/ 5498735 w 5670427"/>
              <a:gd name="connsiteY29" fmla="*/ 804054 h 1114354"/>
              <a:gd name="connsiteX30" fmla="*/ 5452513 w 5670427"/>
              <a:gd name="connsiteY30" fmla="*/ 823736 h 1114354"/>
              <a:gd name="connsiteX31" fmla="*/ 5452513 w 5670427"/>
              <a:gd name="connsiteY31" fmla="*/ 587746 h 1114354"/>
              <a:gd name="connsiteX32" fmla="*/ 5668216 w 5670427"/>
              <a:gd name="connsiteY32" fmla="*/ 411934 h 1114354"/>
              <a:gd name="connsiteX33" fmla="*/ 5668216 w 5670427"/>
              <a:gd name="connsiteY33" fmla="*/ 427999 h 1114354"/>
              <a:gd name="connsiteX34" fmla="*/ 5670425 w 5670427"/>
              <a:gd name="connsiteY34" fmla="*/ 446193 h 1114354"/>
              <a:gd name="connsiteX35" fmla="*/ 5652504 w 5670427"/>
              <a:gd name="connsiteY35" fmla="*/ 500281 h 1114354"/>
              <a:gd name="connsiteX36" fmla="*/ 5652505 w 5670427"/>
              <a:gd name="connsiteY36" fmla="*/ 555889 h 1114354"/>
              <a:gd name="connsiteX37" fmla="*/ 5669259 w 5670427"/>
              <a:gd name="connsiteY37" fmla="*/ 505981 h 1114354"/>
              <a:gd name="connsiteX38" fmla="*/ 5669257 w 5670427"/>
              <a:gd name="connsiteY38" fmla="*/ 529722 h 1114354"/>
              <a:gd name="connsiteX39" fmla="*/ 5670427 w 5670427"/>
              <a:gd name="connsiteY39" fmla="*/ 543480 h 1114354"/>
              <a:gd name="connsiteX40" fmla="*/ 5652505 w 5670427"/>
              <a:gd name="connsiteY40" fmla="*/ 596871 h 1114354"/>
              <a:gd name="connsiteX41" fmla="*/ 5652504 w 5670427"/>
              <a:gd name="connsiteY41" fmla="*/ 654002 h 1114354"/>
              <a:gd name="connsiteX42" fmla="*/ 5666964 w 5670427"/>
              <a:gd name="connsiteY42" fmla="*/ 611396 h 1114354"/>
              <a:gd name="connsiteX43" fmla="*/ 5666964 w 5670427"/>
              <a:gd name="connsiteY43" fmla="*/ 618126 h 1114354"/>
              <a:gd name="connsiteX44" fmla="*/ 5670422 w 5670427"/>
              <a:gd name="connsiteY44" fmla="*/ 640808 h 1114354"/>
              <a:gd name="connsiteX45" fmla="*/ 5612690 w 5670427"/>
              <a:gd name="connsiteY45" fmla="*/ 737062 h 1114354"/>
              <a:gd name="connsiteX46" fmla="*/ 5612689 w 5670427"/>
              <a:gd name="connsiteY46" fmla="*/ 547919 h 1114354"/>
              <a:gd name="connsiteX47" fmla="*/ 5644677 w 5670427"/>
              <a:gd name="connsiteY47" fmla="*/ 577717 h 1114354"/>
              <a:gd name="connsiteX48" fmla="*/ 5644676 w 5670427"/>
              <a:gd name="connsiteY48" fmla="*/ 465639 h 1114354"/>
              <a:gd name="connsiteX49" fmla="*/ 5654477 w 5670427"/>
              <a:gd name="connsiteY49" fmla="*/ 454782 h 1114354"/>
              <a:gd name="connsiteX50" fmla="*/ 5267965 w 5670427"/>
              <a:gd name="connsiteY50" fmla="*/ 648588 h 1114354"/>
              <a:gd name="connsiteX51" fmla="*/ 5428304 w 5670427"/>
              <a:gd name="connsiteY51" fmla="*/ 597120 h 1114354"/>
              <a:gd name="connsiteX52" fmla="*/ 5428303 w 5670427"/>
              <a:gd name="connsiteY52" fmla="*/ 638255 h 1114354"/>
              <a:gd name="connsiteX53" fmla="*/ 5366589 w 5670427"/>
              <a:gd name="connsiteY53" fmla="*/ 659945 h 1114354"/>
              <a:gd name="connsiteX54" fmla="*/ 5366590 w 5670427"/>
              <a:gd name="connsiteY54" fmla="*/ 854801 h 1114354"/>
              <a:gd name="connsiteX55" fmla="*/ 5325833 w 5670427"/>
              <a:gd name="connsiteY55" fmla="*/ 867729 h 1114354"/>
              <a:gd name="connsiteX56" fmla="*/ 5325834 w 5670427"/>
              <a:gd name="connsiteY56" fmla="*/ 672873 h 1114354"/>
              <a:gd name="connsiteX57" fmla="*/ 5267964 w 5670427"/>
              <a:gd name="connsiteY57" fmla="*/ 689723 h 1114354"/>
              <a:gd name="connsiteX58" fmla="*/ 5267965 w 5670427"/>
              <a:gd name="connsiteY58" fmla="*/ 648588 h 1114354"/>
              <a:gd name="connsiteX59" fmla="*/ 5668217 w 5670427"/>
              <a:gd name="connsiteY59" fmla="*/ 386865 h 1114354"/>
              <a:gd name="connsiteX60" fmla="*/ 5670424 w 5670427"/>
              <a:gd name="connsiteY60" fmla="*/ 405046 h 1114354"/>
              <a:gd name="connsiteX61" fmla="*/ 5668216 w 5670427"/>
              <a:gd name="connsiteY61" fmla="*/ 411934 h 1114354"/>
              <a:gd name="connsiteX62" fmla="*/ 5052906 w 5670427"/>
              <a:gd name="connsiteY62" fmla="*/ 741352 h 1114354"/>
              <a:gd name="connsiteX63" fmla="*/ 5052906 w 5670427"/>
              <a:gd name="connsiteY63" fmla="*/ 895073 h 1114354"/>
              <a:gd name="connsiteX64" fmla="*/ 5077330 w 5670427"/>
              <a:gd name="connsiteY64" fmla="*/ 889894 h 1114354"/>
              <a:gd name="connsiteX65" fmla="*/ 5126066 w 5670427"/>
              <a:gd name="connsiteY65" fmla="*/ 857770 h 1114354"/>
              <a:gd name="connsiteX66" fmla="*/ 5143315 w 5670427"/>
              <a:gd name="connsiteY66" fmla="*/ 796051 h 1114354"/>
              <a:gd name="connsiteX67" fmla="*/ 5125290 w 5670427"/>
              <a:gd name="connsiteY67" fmla="*/ 745287 h 1114354"/>
              <a:gd name="connsiteX68" fmla="*/ 5077197 w 5670427"/>
              <a:gd name="connsiteY68" fmla="*/ 736203 h 1114354"/>
              <a:gd name="connsiteX69" fmla="*/ 5052906 w 5670427"/>
              <a:gd name="connsiteY69" fmla="*/ 741352 h 1114354"/>
              <a:gd name="connsiteX70" fmla="*/ 5007038 w 5670427"/>
              <a:gd name="connsiteY70" fmla="*/ 709559 h 1114354"/>
              <a:gd name="connsiteX71" fmla="*/ 5080689 w 5670427"/>
              <a:gd name="connsiteY71" fmla="*/ 694316 h 1114354"/>
              <a:gd name="connsiteX72" fmla="*/ 5162949 w 5670427"/>
              <a:gd name="connsiteY72" fmla="*/ 704454 h 1114354"/>
              <a:gd name="connsiteX73" fmla="*/ 5191262 w 5670427"/>
              <a:gd name="connsiteY73" fmla="*/ 783750 h 1114354"/>
              <a:gd name="connsiteX74" fmla="*/ 5158050 w 5670427"/>
              <a:gd name="connsiteY74" fmla="*/ 879650 h 1114354"/>
              <a:gd name="connsiteX75" fmla="*/ 5080421 w 5670427"/>
              <a:gd name="connsiteY75" fmla="*/ 930363 h 1114354"/>
              <a:gd name="connsiteX76" fmla="*/ 5007038 w 5670427"/>
              <a:gd name="connsiteY76" fmla="*/ 945549 h 1114354"/>
              <a:gd name="connsiteX77" fmla="*/ 5007038 w 5670427"/>
              <a:gd name="connsiteY77" fmla="*/ 709559 h 1114354"/>
              <a:gd name="connsiteX78" fmla="*/ 4760651 w 5670427"/>
              <a:gd name="connsiteY78" fmla="*/ 752658 h 1114354"/>
              <a:gd name="connsiteX79" fmla="*/ 4811217 w 5670427"/>
              <a:gd name="connsiteY79" fmla="*/ 744661 h 1114354"/>
              <a:gd name="connsiteX80" fmla="*/ 4897097 w 5670427"/>
              <a:gd name="connsiteY80" fmla="*/ 878523 h 1114354"/>
              <a:gd name="connsiteX81" fmla="*/ 4907302 w 5670427"/>
              <a:gd name="connsiteY81" fmla="*/ 895450 h 1114354"/>
              <a:gd name="connsiteX82" fmla="*/ 4907964 w 5670427"/>
              <a:gd name="connsiteY82" fmla="*/ 895332 h 1114354"/>
              <a:gd name="connsiteX83" fmla="*/ 4906641 w 5670427"/>
              <a:gd name="connsiteY83" fmla="*/ 862965 h 1114354"/>
              <a:gd name="connsiteX84" fmla="*/ 4906642 w 5670427"/>
              <a:gd name="connsiteY84" fmla="*/ 728440 h 1114354"/>
              <a:gd name="connsiteX85" fmla="*/ 4949882 w 5670427"/>
              <a:gd name="connsiteY85" fmla="*/ 720555 h 1114354"/>
              <a:gd name="connsiteX86" fmla="*/ 4949882 w 5670427"/>
              <a:gd name="connsiteY86" fmla="*/ 956545 h 1114354"/>
              <a:gd name="connsiteX87" fmla="*/ 4903333 w 5670427"/>
              <a:gd name="connsiteY87" fmla="*/ 965020 h 1114354"/>
              <a:gd name="connsiteX88" fmla="*/ 4814407 w 5670427"/>
              <a:gd name="connsiteY88" fmla="*/ 827479 h 1114354"/>
              <a:gd name="connsiteX89" fmla="*/ 4804124 w 5670427"/>
              <a:gd name="connsiteY89" fmla="*/ 809945 h 1114354"/>
              <a:gd name="connsiteX90" fmla="*/ 4803428 w 5670427"/>
              <a:gd name="connsiteY90" fmla="*/ 810057 h 1114354"/>
              <a:gd name="connsiteX91" fmla="*/ 4804682 w 5670427"/>
              <a:gd name="connsiteY91" fmla="*/ 847487 h 1114354"/>
              <a:gd name="connsiteX92" fmla="*/ 4804682 w 5670427"/>
              <a:gd name="connsiteY92" fmla="*/ 981706 h 1114354"/>
              <a:gd name="connsiteX93" fmla="*/ 4760651 w 5670427"/>
              <a:gd name="connsiteY93" fmla="*/ 988647 h 1114354"/>
              <a:gd name="connsiteX94" fmla="*/ 4760651 w 5670427"/>
              <a:gd name="connsiteY94" fmla="*/ 752658 h 1114354"/>
              <a:gd name="connsiteX95" fmla="*/ 5474667 w 5670427"/>
              <a:gd name="connsiteY95" fmla="*/ 232771 h 1114354"/>
              <a:gd name="connsiteX96" fmla="*/ 5513902 w 5670427"/>
              <a:gd name="connsiteY96" fmla="*/ 250433 h 1114354"/>
              <a:gd name="connsiteX97" fmla="*/ 5513901 w 5670427"/>
              <a:gd name="connsiteY97" fmla="*/ 384959 h 1114354"/>
              <a:gd name="connsiteX98" fmla="*/ 5512713 w 5670427"/>
              <a:gd name="connsiteY98" fmla="*/ 416991 h 1114354"/>
              <a:gd name="connsiteX99" fmla="*/ 5513307 w 5670427"/>
              <a:gd name="connsiteY99" fmla="*/ 417277 h 1114354"/>
              <a:gd name="connsiteX100" fmla="*/ 5522342 w 5670427"/>
              <a:gd name="connsiteY100" fmla="*/ 402931 h 1114354"/>
              <a:gd name="connsiteX101" fmla="*/ 5594227 w 5670427"/>
              <a:gd name="connsiteY101" fmla="*/ 296392 h 1114354"/>
              <a:gd name="connsiteX102" fmla="*/ 5644677 w 5670427"/>
              <a:gd name="connsiteY102" fmla="*/ 341728 h 1114354"/>
              <a:gd name="connsiteX103" fmla="*/ 5644676 w 5670427"/>
              <a:gd name="connsiteY103" fmla="*/ 465639 h 1114354"/>
              <a:gd name="connsiteX104" fmla="*/ 5612690 w 5670427"/>
              <a:gd name="connsiteY104" fmla="*/ 501073 h 1114354"/>
              <a:gd name="connsiteX105" fmla="*/ 5612689 w 5670427"/>
              <a:gd name="connsiteY105" fmla="*/ 547919 h 1114354"/>
              <a:gd name="connsiteX106" fmla="*/ 5602272 w 5670427"/>
              <a:gd name="connsiteY106" fmla="*/ 538213 h 1114354"/>
              <a:gd name="connsiteX107" fmla="*/ 5602272 w 5670427"/>
              <a:gd name="connsiteY107" fmla="*/ 403992 h 1114354"/>
              <a:gd name="connsiteX108" fmla="*/ 5603764 w 5670427"/>
              <a:gd name="connsiteY108" fmla="*/ 367481 h 1114354"/>
              <a:gd name="connsiteX109" fmla="*/ 5602937 w 5670427"/>
              <a:gd name="connsiteY109" fmla="*/ 366860 h 1114354"/>
              <a:gd name="connsiteX110" fmla="*/ 5590133 w 5670427"/>
              <a:gd name="connsiteY110" fmla="*/ 376884 h 1114354"/>
              <a:gd name="connsiteX111" fmla="*/ 5516858 w 5670427"/>
              <a:gd name="connsiteY111" fmla="*/ 487848 h 1114354"/>
              <a:gd name="connsiteX112" fmla="*/ 5474667 w 5670427"/>
              <a:gd name="connsiteY112" fmla="*/ 468760 h 1114354"/>
              <a:gd name="connsiteX113" fmla="*/ 5474667 w 5670427"/>
              <a:gd name="connsiteY113" fmla="*/ 232771 h 1114354"/>
              <a:gd name="connsiteX114" fmla="*/ 4589663 w 5670427"/>
              <a:gd name="connsiteY114" fmla="*/ 777027 h 1114354"/>
              <a:gd name="connsiteX115" fmla="*/ 4710690 w 5670427"/>
              <a:gd name="connsiteY115" fmla="*/ 760186 h 1114354"/>
              <a:gd name="connsiteX116" fmla="*/ 4710690 w 5670427"/>
              <a:gd name="connsiteY116" fmla="*/ 801321 h 1114354"/>
              <a:gd name="connsiteX117" fmla="*/ 4635058 w 5670427"/>
              <a:gd name="connsiteY117" fmla="*/ 812066 h 1114354"/>
              <a:gd name="connsiteX118" fmla="*/ 4635059 w 5670427"/>
              <a:gd name="connsiteY118" fmla="*/ 867673 h 1114354"/>
              <a:gd name="connsiteX119" fmla="*/ 4705021 w 5670427"/>
              <a:gd name="connsiteY119" fmla="*/ 857760 h 1114354"/>
              <a:gd name="connsiteX120" fmla="*/ 4705020 w 5670427"/>
              <a:gd name="connsiteY120" fmla="*/ 898743 h 1114354"/>
              <a:gd name="connsiteX121" fmla="*/ 4635059 w 5670427"/>
              <a:gd name="connsiteY121" fmla="*/ 908655 h 1114354"/>
              <a:gd name="connsiteX122" fmla="*/ 4635058 w 5670427"/>
              <a:gd name="connsiteY122" fmla="*/ 965786 h 1114354"/>
              <a:gd name="connsiteX123" fmla="*/ 4715910 w 5670427"/>
              <a:gd name="connsiteY123" fmla="*/ 954271 h 1114354"/>
              <a:gd name="connsiteX124" fmla="*/ 4715910 w 5670427"/>
              <a:gd name="connsiteY124" fmla="*/ 995406 h 1114354"/>
              <a:gd name="connsiteX125" fmla="*/ 4589665 w 5670427"/>
              <a:gd name="connsiteY125" fmla="*/ 1013017 h 1114354"/>
              <a:gd name="connsiteX126" fmla="*/ 4589663 w 5670427"/>
              <a:gd name="connsiteY126" fmla="*/ 777027 h 1114354"/>
              <a:gd name="connsiteX127" fmla="*/ 4443226 w 5670427"/>
              <a:gd name="connsiteY127" fmla="*/ 833287 h 1114354"/>
              <a:gd name="connsiteX128" fmla="*/ 4443226 w 5670427"/>
              <a:gd name="connsiteY128" fmla="*/ 901236 h 1114354"/>
              <a:gd name="connsiteX129" fmla="*/ 4465899 w 5670427"/>
              <a:gd name="connsiteY129" fmla="*/ 898600 h 1114354"/>
              <a:gd name="connsiteX130" fmla="*/ 4492762 w 5670427"/>
              <a:gd name="connsiteY130" fmla="*/ 885123 h 1114354"/>
              <a:gd name="connsiteX131" fmla="*/ 4502858 w 5670427"/>
              <a:gd name="connsiteY131" fmla="*/ 858233 h 1114354"/>
              <a:gd name="connsiteX132" fmla="*/ 4493855 w 5670427"/>
              <a:gd name="connsiteY132" fmla="*/ 835331 h 1114354"/>
              <a:gd name="connsiteX133" fmla="*/ 4466766 w 5670427"/>
              <a:gd name="connsiteY133" fmla="*/ 830551 h 1114354"/>
              <a:gd name="connsiteX134" fmla="*/ 4443226 w 5670427"/>
              <a:gd name="connsiteY134" fmla="*/ 833287 h 1114354"/>
              <a:gd name="connsiteX135" fmla="*/ 5298452 w 5670427"/>
              <a:gd name="connsiteY135" fmla="*/ 232359 h 1114354"/>
              <a:gd name="connsiteX136" fmla="*/ 5280056 w 5670427"/>
              <a:gd name="connsiteY136" fmla="*/ 281996 h 1114354"/>
              <a:gd name="connsiteX137" fmla="*/ 5297671 w 5670427"/>
              <a:gd name="connsiteY137" fmla="*/ 344794 h 1114354"/>
              <a:gd name="connsiteX138" fmla="*/ 5344279 w 5670427"/>
              <a:gd name="connsiteY138" fmla="*/ 380255 h 1114354"/>
              <a:gd name="connsiteX139" fmla="*/ 5367913 w 5670427"/>
              <a:gd name="connsiteY139" fmla="*/ 387890 h 1114354"/>
              <a:gd name="connsiteX140" fmla="*/ 5367913 w 5670427"/>
              <a:gd name="connsiteY140" fmla="*/ 234168 h 1114354"/>
              <a:gd name="connsiteX141" fmla="*/ 5344402 w 5670427"/>
              <a:gd name="connsiteY141" fmla="*/ 226574 h 1114354"/>
              <a:gd name="connsiteX142" fmla="*/ 5319098 w 5670427"/>
              <a:gd name="connsiteY142" fmla="*/ 223804 h 1114354"/>
              <a:gd name="connsiteX143" fmla="*/ 5298452 w 5670427"/>
              <a:gd name="connsiteY143" fmla="*/ 232359 h 1114354"/>
              <a:gd name="connsiteX144" fmla="*/ 4398192 w 5670427"/>
              <a:gd name="connsiteY144" fmla="*/ 800121 h 1114354"/>
              <a:gd name="connsiteX145" fmla="*/ 4473268 w 5670427"/>
              <a:gd name="connsiteY145" fmla="*/ 791545 h 1114354"/>
              <a:gd name="connsiteX146" fmla="*/ 4532447 w 5670427"/>
              <a:gd name="connsiteY146" fmla="*/ 800373 h 1114354"/>
              <a:gd name="connsiteX147" fmla="*/ 4552051 w 5670427"/>
              <a:gd name="connsiteY147" fmla="*/ 845875 h 1114354"/>
              <a:gd name="connsiteX148" fmla="*/ 4539018 w 5670427"/>
              <a:gd name="connsiteY148" fmla="*/ 888808 h 1114354"/>
              <a:gd name="connsiteX149" fmla="*/ 4502858 w 5670427"/>
              <a:gd name="connsiteY149" fmla="*/ 917497 h 1114354"/>
              <a:gd name="connsiteX150" fmla="*/ 4502858 w 5670427"/>
              <a:gd name="connsiteY150" fmla="*/ 918106 h 1114354"/>
              <a:gd name="connsiteX151" fmla="*/ 4536545 w 5670427"/>
              <a:gd name="connsiteY151" fmla="*/ 949906 h 1114354"/>
              <a:gd name="connsiteX152" fmla="*/ 4577522 w 5670427"/>
              <a:gd name="connsiteY152" fmla="*/ 1014605 h 1114354"/>
              <a:gd name="connsiteX153" fmla="*/ 4524081 w 5670427"/>
              <a:gd name="connsiteY153" fmla="*/ 1021387 h 1114354"/>
              <a:gd name="connsiteX154" fmla="*/ 4489392 w 5670427"/>
              <a:gd name="connsiteY154" fmla="*/ 964218 h 1114354"/>
              <a:gd name="connsiteX155" fmla="*/ 4471680 w 5670427"/>
              <a:gd name="connsiteY155" fmla="*/ 941797 h 1114354"/>
              <a:gd name="connsiteX156" fmla="*/ 4456917 w 5670427"/>
              <a:gd name="connsiteY156" fmla="*/ 938043 h 1114354"/>
              <a:gd name="connsiteX157" fmla="*/ 4443225 w 5670427"/>
              <a:gd name="connsiteY157" fmla="*/ 939628 h 1114354"/>
              <a:gd name="connsiteX158" fmla="*/ 4443225 w 5670427"/>
              <a:gd name="connsiteY158" fmla="*/ 1031038 h 1114354"/>
              <a:gd name="connsiteX159" fmla="*/ 4398191 w 5670427"/>
              <a:gd name="connsiteY159" fmla="*/ 1036111 h 1114354"/>
              <a:gd name="connsiteX160" fmla="*/ 4398192 w 5670427"/>
              <a:gd name="connsiteY160" fmla="*/ 800121 h 1114354"/>
              <a:gd name="connsiteX161" fmla="*/ 5267854 w 5670427"/>
              <a:gd name="connsiteY161" fmla="*/ 184599 h 1114354"/>
              <a:gd name="connsiteX162" fmla="*/ 5294555 w 5670427"/>
              <a:gd name="connsiteY162" fmla="*/ 177425 h 1114354"/>
              <a:gd name="connsiteX163" fmla="*/ 5341211 w 5670427"/>
              <a:gd name="connsiteY163" fmla="*/ 184433 h 1114354"/>
              <a:gd name="connsiteX164" fmla="*/ 5418948 w 5670427"/>
              <a:gd name="connsiteY164" fmla="*/ 210807 h 1114354"/>
              <a:gd name="connsiteX165" fmla="*/ 5418947 w 5670427"/>
              <a:gd name="connsiteY165" fmla="*/ 446797 h 1114354"/>
              <a:gd name="connsiteX166" fmla="*/ 5341457 w 5670427"/>
              <a:gd name="connsiteY166" fmla="*/ 420501 h 1114354"/>
              <a:gd name="connsiteX167" fmla="*/ 5264515 w 5670427"/>
              <a:gd name="connsiteY167" fmla="*/ 364717 h 1114354"/>
              <a:gd name="connsiteX168" fmla="*/ 5232761 w 5670427"/>
              <a:gd name="connsiteY168" fmla="*/ 268321 h 1114354"/>
              <a:gd name="connsiteX169" fmla="*/ 5267854 w 5670427"/>
              <a:gd name="connsiteY169" fmla="*/ 184599 h 1114354"/>
              <a:gd name="connsiteX170" fmla="*/ 4204927 w 5670427"/>
              <a:gd name="connsiteY170" fmla="*/ 819650 h 1114354"/>
              <a:gd name="connsiteX171" fmla="*/ 4376165 w 5670427"/>
              <a:gd name="connsiteY171" fmla="*/ 802528 h 1114354"/>
              <a:gd name="connsiteX172" fmla="*/ 4376165 w 5670427"/>
              <a:gd name="connsiteY172" fmla="*/ 843662 h 1114354"/>
              <a:gd name="connsiteX173" fmla="*/ 4314510 w 5670427"/>
              <a:gd name="connsiteY173" fmla="*/ 850145 h 1114354"/>
              <a:gd name="connsiteX174" fmla="*/ 4314510 w 5670427"/>
              <a:gd name="connsiteY174" fmla="*/ 1044999 h 1114354"/>
              <a:gd name="connsiteX175" fmla="*/ 4267644 w 5670427"/>
              <a:gd name="connsiteY175" fmla="*/ 1049684 h 1114354"/>
              <a:gd name="connsiteX176" fmla="*/ 4267643 w 5670427"/>
              <a:gd name="connsiteY176" fmla="*/ 854829 h 1114354"/>
              <a:gd name="connsiteX177" fmla="*/ 4204928 w 5670427"/>
              <a:gd name="connsiteY177" fmla="*/ 860784 h 1114354"/>
              <a:gd name="connsiteX178" fmla="*/ 4204927 w 5670427"/>
              <a:gd name="connsiteY178" fmla="*/ 819650 h 1114354"/>
              <a:gd name="connsiteX179" fmla="*/ 3965433 w 5670427"/>
              <a:gd name="connsiteY179" fmla="*/ 880454 h 1114354"/>
              <a:gd name="connsiteX180" fmla="*/ 3965433 w 5670427"/>
              <a:gd name="connsiteY180" fmla="*/ 1034175 h 1114354"/>
              <a:gd name="connsiteX181" fmla="*/ 3990795 w 5670427"/>
              <a:gd name="connsiteY181" fmla="*/ 1032309 h 1114354"/>
              <a:gd name="connsiteX182" fmla="*/ 4043388 w 5670427"/>
              <a:gd name="connsiteY182" fmla="*/ 1006954 h 1114354"/>
              <a:gd name="connsiteX183" fmla="*/ 4062343 w 5670427"/>
              <a:gd name="connsiteY183" fmla="*/ 947708 h 1114354"/>
              <a:gd name="connsiteX184" fmla="*/ 4042537 w 5670427"/>
              <a:gd name="connsiteY184" fmla="*/ 894359 h 1114354"/>
              <a:gd name="connsiteX185" fmla="*/ 4019673 w 5670427"/>
              <a:gd name="connsiteY185" fmla="*/ 881292 h 1114354"/>
              <a:gd name="connsiteX186" fmla="*/ 3990651 w 5670427"/>
              <a:gd name="connsiteY186" fmla="*/ 878600 h 1114354"/>
              <a:gd name="connsiteX187" fmla="*/ 3965433 w 5670427"/>
              <a:gd name="connsiteY187" fmla="*/ 880454 h 1114354"/>
              <a:gd name="connsiteX188" fmla="*/ 3919899 w 5670427"/>
              <a:gd name="connsiteY188" fmla="*/ 842543 h 1114354"/>
              <a:gd name="connsiteX189" fmla="*/ 3994377 w 5670427"/>
              <a:gd name="connsiteY189" fmla="*/ 837187 h 1114354"/>
              <a:gd name="connsiteX190" fmla="*/ 4045572 w 5670427"/>
              <a:gd name="connsiteY190" fmla="*/ 840464 h 1114354"/>
              <a:gd name="connsiteX191" fmla="*/ 4074286 w 5670427"/>
              <a:gd name="connsiteY191" fmla="*/ 853009 h 1114354"/>
              <a:gd name="connsiteX192" fmla="*/ 4111064 w 5670427"/>
              <a:gd name="connsiteY192" fmla="*/ 942946 h 1114354"/>
              <a:gd name="connsiteX193" fmla="*/ 4078690 w 5670427"/>
              <a:gd name="connsiteY193" fmla="*/ 1033455 h 1114354"/>
              <a:gd name="connsiteX194" fmla="*/ 3994090 w 5670427"/>
              <a:gd name="connsiteY194" fmla="*/ 1073199 h 1114354"/>
              <a:gd name="connsiteX195" fmla="*/ 3919899 w 5670427"/>
              <a:gd name="connsiteY195" fmla="*/ 1078533 h 1114354"/>
              <a:gd name="connsiteX196" fmla="*/ 3919899 w 5670427"/>
              <a:gd name="connsiteY196" fmla="*/ 842543 h 1114354"/>
              <a:gd name="connsiteX197" fmla="*/ 4988630 w 5670427"/>
              <a:gd name="connsiteY197" fmla="*/ 98233 h 1114354"/>
              <a:gd name="connsiteX198" fmla="*/ 5153992 w 5670427"/>
              <a:gd name="connsiteY198" fmla="*/ 133650 h 1114354"/>
              <a:gd name="connsiteX199" fmla="*/ 5153992 w 5670427"/>
              <a:gd name="connsiteY199" fmla="*/ 174784 h 1114354"/>
              <a:gd name="connsiteX200" fmla="*/ 5093003 w 5670427"/>
              <a:gd name="connsiteY200" fmla="*/ 160905 h 1114354"/>
              <a:gd name="connsiteX201" fmla="*/ 5093003 w 5670427"/>
              <a:gd name="connsiteY201" fmla="*/ 355761 h 1114354"/>
              <a:gd name="connsiteX202" fmla="*/ 5049219 w 5670427"/>
              <a:gd name="connsiteY202" fmla="*/ 346411 h 1114354"/>
              <a:gd name="connsiteX203" fmla="*/ 5049219 w 5670427"/>
              <a:gd name="connsiteY203" fmla="*/ 151555 h 1114354"/>
              <a:gd name="connsiteX204" fmla="*/ 4988629 w 5670427"/>
              <a:gd name="connsiteY204" fmla="*/ 139367 h 1114354"/>
              <a:gd name="connsiteX205" fmla="*/ 4988630 w 5670427"/>
              <a:gd name="connsiteY205" fmla="*/ 98233 h 1114354"/>
              <a:gd name="connsiteX206" fmla="*/ 4869033 w 5670427"/>
              <a:gd name="connsiteY206" fmla="*/ 122620 h 1114354"/>
              <a:gd name="connsiteX207" fmla="*/ 4860710 w 5670427"/>
              <a:gd name="connsiteY207" fmla="*/ 145199 h 1114354"/>
              <a:gd name="connsiteX208" fmla="*/ 4870035 w 5670427"/>
              <a:gd name="connsiteY208" fmla="*/ 172465 h 1114354"/>
              <a:gd name="connsiteX209" fmla="*/ 4894972 w 5670427"/>
              <a:gd name="connsiteY209" fmla="*/ 187087 h 1114354"/>
              <a:gd name="connsiteX210" fmla="*/ 4918721 w 5670427"/>
              <a:gd name="connsiteY210" fmla="*/ 191322 h 1114354"/>
              <a:gd name="connsiteX211" fmla="*/ 4918721 w 5670427"/>
              <a:gd name="connsiteY211" fmla="*/ 123375 h 1114354"/>
              <a:gd name="connsiteX212" fmla="*/ 4894088 w 5670427"/>
              <a:gd name="connsiteY212" fmla="*/ 118984 h 1114354"/>
              <a:gd name="connsiteX213" fmla="*/ 4869033 w 5670427"/>
              <a:gd name="connsiteY213" fmla="*/ 122620 h 1114354"/>
              <a:gd name="connsiteX214" fmla="*/ 3670914 w 5670427"/>
              <a:gd name="connsiteY214" fmla="*/ 857500 h 1114354"/>
              <a:gd name="connsiteX215" fmla="*/ 3720811 w 5670427"/>
              <a:gd name="connsiteY215" fmla="*/ 854854 h 1114354"/>
              <a:gd name="connsiteX216" fmla="*/ 3810276 w 5670427"/>
              <a:gd name="connsiteY216" fmla="*/ 998061 h 1114354"/>
              <a:gd name="connsiteX217" fmla="*/ 3821155 w 5670427"/>
              <a:gd name="connsiteY217" fmla="*/ 1016133 h 1114354"/>
              <a:gd name="connsiteX218" fmla="*/ 3821861 w 5670427"/>
              <a:gd name="connsiteY218" fmla="*/ 1016089 h 1114354"/>
              <a:gd name="connsiteX219" fmla="*/ 3820447 w 5670427"/>
              <a:gd name="connsiteY219" fmla="*/ 983574 h 1114354"/>
              <a:gd name="connsiteX220" fmla="*/ 3820448 w 5670427"/>
              <a:gd name="connsiteY220" fmla="*/ 849048 h 1114354"/>
              <a:gd name="connsiteX221" fmla="*/ 3864458 w 5670427"/>
              <a:gd name="connsiteY221" fmla="*/ 846259 h 1114354"/>
              <a:gd name="connsiteX222" fmla="*/ 3864458 w 5670427"/>
              <a:gd name="connsiteY222" fmla="*/ 1082249 h 1114354"/>
              <a:gd name="connsiteX223" fmla="*/ 3816918 w 5670427"/>
              <a:gd name="connsiteY223" fmla="*/ 1085256 h 1114354"/>
              <a:gd name="connsiteX224" fmla="*/ 3723985 w 5670427"/>
              <a:gd name="connsiteY224" fmla="*/ 938015 h 1114354"/>
              <a:gd name="connsiteX225" fmla="*/ 3713766 w 5670427"/>
              <a:gd name="connsiteY225" fmla="*/ 919375 h 1114354"/>
              <a:gd name="connsiteX226" fmla="*/ 3713075 w 5670427"/>
              <a:gd name="connsiteY226" fmla="*/ 919414 h 1114354"/>
              <a:gd name="connsiteX227" fmla="*/ 3714320 w 5670427"/>
              <a:gd name="connsiteY227" fmla="*/ 956977 h 1114354"/>
              <a:gd name="connsiteX228" fmla="*/ 3714320 w 5670427"/>
              <a:gd name="connsiteY228" fmla="*/ 1091196 h 1114354"/>
              <a:gd name="connsiteX229" fmla="*/ 3670914 w 5670427"/>
              <a:gd name="connsiteY229" fmla="*/ 1093489 h 1114354"/>
              <a:gd name="connsiteX230" fmla="*/ 3670914 w 5670427"/>
              <a:gd name="connsiteY230" fmla="*/ 857500 h 1114354"/>
              <a:gd name="connsiteX231" fmla="*/ 4824613 w 5670427"/>
              <a:gd name="connsiteY231" fmla="*/ 93900 h 1114354"/>
              <a:gd name="connsiteX232" fmla="*/ 4855744 w 5670427"/>
              <a:gd name="connsiteY232" fmla="*/ 78105 h 1114354"/>
              <a:gd name="connsiteX233" fmla="*/ 4887834 w 5670427"/>
              <a:gd name="connsiteY233" fmla="*/ 79646 h 1114354"/>
              <a:gd name="connsiteX234" fmla="*/ 4966137 w 5670427"/>
              <a:gd name="connsiteY234" fmla="*/ 93912 h 1114354"/>
              <a:gd name="connsiteX235" fmla="*/ 4966138 w 5670427"/>
              <a:gd name="connsiteY235" fmla="*/ 329902 h 1114354"/>
              <a:gd name="connsiteX236" fmla="*/ 4918721 w 5670427"/>
              <a:gd name="connsiteY236" fmla="*/ 321125 h 1114354"/>
              <a:gd name="connsiteX237" fmla="*/ 4918720 w 5670427"/>
              <a:gd name="connsiteY237" fmla="*/ 229714 h 1114354"/>
              <a:gd name="connsiteX238" fmla="*/ 4904099 w 5670427"/>
              <a:gd name="connsiteY238" fmla="*/ 227094 h 1114354"/>
              <a:gd name="connsiteX239" fmla="*/ 4889270 w 5670427"/>
              <a:gd name="connsiteY239" fmla="*/ 229962 h 1114354"/>
              <a:gd name="connsiteX240" fmla="*/ 4873134 w 5670427"/>
              <a:gd name="connsiteY240" fmla="*/ 251687 h 1114354"/>
              <a:gd name="connsiteX241" fmla="*/ 4840854 w 5670427"/>
              <a:gd name="connsiteY241" fmla="*/ 307609 h 1114354"/>
              <a:gd name="connsiteX242" fmla="*/ 4809865 w 5670427"/>
              <a:gd name="connsiteY242" fmla="*/ 302568 h 1114354"/>
              <a:gd name="connsiteX243" fmla="*/ 4798985 w 5670427"/>
              <a:gd name="connsiteY243" fmla="*/ 283779 h 1114354"/>
              <a:gd name="connsiteX244" fmla="*/ 4829035 w 5670427"/>
              <a:gd name="connsiteY244" fmla="*/ 235722 h 1114354"/>
              <a:gd name="connsiteX245" fmla="*/ 4860710 w 5670427"/>
              <a:gd name="connsiteY245" fmla="*/ 205072 h 1114354"/>
              <a:gd name="connsiteX246" fmla="*/ 4860711 w 5670427"/>
              <a:gd name="connsiteY246" fmla="*/ 204464 h 1114354"/>
              <a:gd name="connsiteX247" fmla="*/ 4826677 w 5670427"/>
              <a:gd name="connsiteY247" fmla="*/ 174545 h 1114354"/>
              <a:gd name="connsiteX248" fmla="*/ 4814165 w 5670427"/>
              <a:gd name="connsiteY248" fmla="*/ 131212 h 1114354"/>
              <a:gd name="connsiteX249" fmla="*/ 4824613 w 5670427"/>
              <a:gd name="connsiteY249" fmla="*/ 93900 h 1114354"/>
              <a:gd name="connsiteX250" fmla="*/ 3497686 w 5670427"/>
              <a:gd name="connsiteY250" fmla="*/ 865396 h 1114354"/>
              <a:gd name="connsiteX251" fmla="*/ 3622335 w 5670427"/>
              <a:gd name="connsiteY251" fmla="*/ 859915 h 1114354"/>
              <a:gd name="connsiteX252" fmla="*/ 3622334 w 5670427"/>
              <a:gd name="connsiteY252" fmla="*/ 901049 h 1114354"/>
              <a:gd name="connsiteX253" fmla="*/ 3544638 w 5670427"/>
              <a:gd name="connsiteY253" fmla="*/ 904585 h 1114354"/>
              <a:gd name="connsiteX254" fmla="*/ 3544638 w 5670427"/>
              <a:gd name="connsiteY254" fmla="*/ 960193 h 1114354"/>
              <a:gd name="connsiteX255" fmla="*/ 3616864 w 5670427"/>
              <a:gd name="connsiteY255" fmla="*/ 956918 h 1114354"/>
              <a:gd name="connsiteX256" fmla="*/ 3616863 w 5670427"/>
              <a:gd name="connsiteY256" fmla="*/ 997901 h 1114354"/>
              <a:gd name="connsiteX257" fmla="*/ 3544638 w 5670427"/>
              <a:gd name="connsiteY257" fmla="*/ 1001175 h 1114354"/>
              <a:gd name="connsiteX258" fmla="*/ 3544638 w 5670427"/>
              <a:gd name="connsiteY258" fmla="*/ 1058305 h 1114354"/>
              <a:gd name="connsiteX259" fmla="*/ 3627379 w 5670427"/>
              <a:gd name="connsiteY259" fmla="*/ 1054527 h 1114354"/>
              <a:gd name="connsiteX260" fmla="*/ 3627380 w 5670427"/>
              <a:gd name="connsiteY260" fmla="*/ 1095661 h 1114354"/>
              <a:gd name="connsiteX261" fmla="*/ 3497687 w 5670427"/>
              <a:gd name="connsiteY261" fmla="*/ 1101384 h 1114354"/>
              <a:gd name="connsiteX262" fmla="*/ 3497686 w 5670427"/>
              <a:gd name="connsiteY262" fmla="*/ 865396 h 1114354"/>
              <a:gd name="connsiteX263" fmla="*/ 3353233 w 5670427"/>
              <a:gd name="connsiteY263" fmla="*/ 908737 h 1114354"/>
              <a:gd name="connsiteX264" fmla="*/ 3353235 w 5670427"/>
              <a:gd name="connsiteY264" fmla="*/ 976685 h 1114354"/>
              <a:gd name="connsiteX265" fmla="*/ 3376003 w 5670427"/>
              <a:gd name="connsiteY265" fmla="*/ 975968 h 1114354"/>
              <a:gd name="connsiteX266" fmla="*/ 3402138 w 5670427"/>
              <a:gd name="connsiteY266" fmla="*/ 964821 h 1114354"/>
              <a:gd name="connsiteX267" fmla="*/ 3411995 w 5670427"/>
              <a:gd name="connsiteY267" fmla="*/ 938815 h 1114354"/>
              <a:gd name="connsiteX268" fmla="*/ 3403215 w 5670427"/>
              <a:gd name="connsiteY268" fmla="*/ 915121 h 1114354"/>
              <a:gd name="connsiteX269" fmla="*/ 3376847 w 5670427"/>
              <a:gd name="connsiteY269" fmla="*/ 907993 h 1114354"/>
              <a:gd name="connsiteX270" fmla="*/ 3353233 w 5670427"/>
              <a:gd name="connsiteY270" fmla="*/ 908737 h 1114354"/>
              <a:gd name="connsiteX271" fmla="*/ 4654345 w 5670427"/>
              <a:gd name="connsiteY271" fmla="*/ 43160 h 1114354"/>
              <a:gd name="connsiteX272" fmla="*/ 4777303 w 5670427"/>
              <a:gd name="connsiteY272" fmla="*/ 61341 h 1114354"/>
              <a:gd name="connsiteX273" fmla="*/ 4777303 w 5670427"/>
              <a:gd name="connsiteY273" fmla="*/ 246343 h 1114354"/>
              <a:gd name="connsiteX274" fmla="*/ 4770702 w 5670427"/>
              <a:gd name="connsiteY274" fmla="*/ 234943 h 1114354"/>
              <a:gd name="connsiteX275" fmla="*/ 4720143 w 5670427"/>
              <a:gd name="connsiteY275" fmla="*/ 150447 h 1114354"/>
              <a:gd name="connsiteX276" fmla="*/ 4719445 w 5670427"/>
              <a:gd name="connsiteY276" fmla="*/ 149307 h 1114354"/>
              <a:gd name="connsiteX277" fmla="*/ 4731285 w 5670427"/>
              <a:gd name="connsiteY277" fmla="*/ 151024 h 1114354"/>
              <a:gd name="connsiteX278" fmla="*/ 4731285 w 5670427"/>
              <a:gd name="connsiteY278" fmla="*/ 95416 h 1114354"/>
              <a:gd name="connsiteX279" fmla="*/ 4682090 w 5670427"/>
              <a:gd name="connsiteY279" fmla="*/ 88301 h 1114354"/>
              <a:gd name="connsiteX280" fmla="*/ 4660880 w 5670427"/>
              <a:gd name="connsiteY280" fmla="*/ 53664 h 1114354"/>
              <a:gd name="connsiteX281" fmla="*/ 3306654 w 5670427"/>
              <a:gd name="connsiteY281" fmla="*/ 871864 h 1114354"/>
              <a:gd name="connsiteX282" fmla="*/ 3383160 w 5670427"/>
              <a:gd name="connsiteY282" fmla="*/ 869548 h 1114354"/>
              <a:gd name="connsiteX283" fmla="*/ 3441068 w 5670427"/>
              <a:gd name="connsiteY283" fmla="*/ 883561 h 1114354"/>
              <a:gd name="connsiteX284" fmla="*/ 3460326 w 5670427"/>
              <a:gd name="connsiteY284" fmla="*/ 930829 h 1114354"/>
              <a:gd name="connsiteX285" fmla="*/ 3447472 w 5670427"/>
              <a:gd name="connsiteY285" fmla="*/ 972593 h 1114354"/>
              <a:gd name="connsiteX286" fmla="*/ 3411995 w 5670427"/>
              <a:gd name="connsiteY286" fmla="*/ 998077 h 1114354"/>
              <a:gd name="connsiteX287" fmla="*/ 3411995 w 5670427"/>
              <a:gd name="connsiteY287" fmla="*/ 998688 h 1114354"/>
              <a:gd name="connsiteX288" fmla="*/ 3445038 w 5670427"/>
              <a:gd name="connsiteY288" fmla="*/ 1033469 h 1114354"/>
              <a:gd name="connsiteX289" fmla="*/ 3485552 w 5670427"/>
              <a:gd name="connsiteY289" fmla="*/ 1101864 h 1114354"/>
              <a:gd name="connsiteX290" fmla="*/ 3432784 w 5670427"/>
              <a:gd name="connsiteY290" fmla="*/ 1103841 h 1114354"/>
              <a:gd name="connsiteX291" fmla="*/ 3398849 w 5670427"/>
              <a:gd name="connsiteY291" fmla="*/ 1043620 h 1114354"/>
              <a:gd name="connsiteX292" fmla="*/ 3381617 w 5670427"/>
              <a:gd name="connsiteY292" fmla="*/ 1019662 h 1114354"/>
              <a:gd name="connsiteX293" fmla="*/ 3367298 w 5670427"/>
              <a:gd name="connsiteY293" fmla="*/ 1014638 h 1114354"/>
              <a:gd name="connsiteX294" fmla="*/ 3353234 w 5670427"/>
              <a:gd name="connsiteY294" fmla="*/ 1015077 h 1114354"/>
              <a:gd name="connsiteX295" fmla="*/ 3353235 w 5670427"/>
              <a:gd name="connsiteY295" fmla="*/ 1106486 h 1114354"/>
              <a:gd name="connsiteX296" fmla="*/ 3306653 w 5670427"/>
              <a:gd name="connsiteY296" fmla="*/ 1107853 h 1114354"/>
              <a:gd name="connsiteX297" fmla="*/ 3306654 w 5670427"/>
              <a:gd name="connsiteY297" fmla="*/ 871864 h 1114354"/>
              <a:gd name="connsiteX298" fmla="*/ 3114005 w 5670427"/>
              <a:gd name="connsiteY298" fmla="*/ 876112 h 1114354"/>
              <a:gd name="connsiteX299" fmla="*/ 3284004 w 5670427"/>
              <a:gd name="connsiteY299" fmla="*/ 872480 h 1114354"/>
              <a:gd name="connsiteX300" fmla="*/ 3284004 w 5670427"/>
              <a:gd name="connsiteY300" fmla="*/ 913615 h 1114354"/>
              <a:gd name="connsiteX301" fmla="*/ 3221986 w 5670427"/>
              <a:gd name="connsiteY301" fmla="*/ 915141 h 1114354"/>
              <a:gd name="connsiteX302" fmla="*/ 3221988 w 5670427"/>
              <a:gd name="connsiteY302" fmla="*/ 1109997 h 1114354"/>
              <a:gd name="connsiteX303" fmla="*/ 3175839 w 5670427"/>
              <a:gd name="connsiteY303" fmla="*/ 1110982 h 1114354"/>
              <a:gd name="connsiteX304" fmla="*/ 3175839 w 5670427"/>
              <a:gd name="connsiteY304" fmla="*/ 916126 h 1114354"/>
              <a:gd name="connsiteX305" fmla="*/ 3114004 w 5670427"/>
              <a:gd name="connsiteY305" fmla="*/ 917246 h 1114354"/>
              <a:gd name="connsiteX306" fmla="*/ 3114005 w 5670427"/>
              <a:gd name="connsiteY306" fmla="*/ 876112 h 1114354"/>
              <a:gd name="connsiteX307" fmla="*/ 2892589 w 5670427"/>
              <a:gd name="connsiteY307" fmla="*/ 919407 h 1114354"/>
              <a:gd name="connsiteX308" fmla="*/ 2892587 w 5670427"/>
              <a:gd name="connsiteY308" fmla="*/ 1073128 h 1114354"/>
              <a:gd name="connsiteX309" fmla="*/ 2917950 w 5670427"/>
              <a:gd name="connsiteY309" fmla="*/ 1073026 h 1114354"/>
              <a:gd name="connsiteX310" fmla="*/ 2969765 w 5670427"/>
              <a:gd name="connsiteY310" fmla="*/ 1051372 h 1114354"/>
              <a:gd name="connsiteX311" fmla="*/ 2988523 w 5670427"/>
              <a:gd name="connsiteY311" fmla="*/ 993475 h 1114354"/>
              <a:gd name="connsiteX312" fmla="*/ 2968925 w 5670427"/>
              <a:gd name="connsiteY312" fmla="*/ 938716 h 1114354"/>
              <a:gd name="connsiteX313" fmla="*/ 2946338 w 5670427"/>
              <a:gd name="connsiteY313" fmla="*/ 924074 h 1114354"/>
              <a:gd name="connsiteX314" fmla="*/ 2917809 w 5670427"/>
              <a:gd name="connsiteY314" fmla="*/ 919306 h 1114354"/>
              <a:gd name="connsiteX315" fmla="*/ 2892589 w 5670427"/>
              <a:gd name="connsiteY315" fmla="*/ 919407 h 1114354"/>
              <a:gd name="connsiteX316" fmla="*/ 2845952 w 5670427"/>
              <a:gd name="connsiteY316" fmla="*/ 878365 h 1114354"/>
              <a:gd name="connsiteX317" fmla="*/ 2921467 w 5670427"/>
              <a:gd name="connsiteY317" fmla="*/ 878154 h 1114354"/>
              <a:gd name="connsiteX318" fmla="*/ 2972106 w 5670427"/>
              <a:gd name="connsiteY318" fmla="*/ 885030 h 1114354"/>
              <a:gd name="connsiteX319" fmla="*/ 3037330 w 5670427"/>
              <a:gd name="connsiteY319" fmla="*/ 992210 h 1114354"/>
              <a:gd name="connsiteX320" fmla="*/ 3004736 w 5670427"/>
              <a:gd name="connsiteY320" fmla="*/ 1080390 h 1114354"/>
              <a:gd name="connsiteX321" fmla="*/ 2921186 w 5670427"/>
              <a:gd name="connsiteY321" fmla="*/ 1114145 h 1114354"/>
              <a:gd name="connsiteX322" fmla="*/ 2845951 w 5670427"/>
              <a:gd name="connsiteY322" fmla="*/ 1114354 h 1114354"/>
              <a:gd name="connsiteX323" fmla="*/ 2845952 w 5670427"/>
              <a:gd name="connsiteY323" fmla="*/ 878365 h 1114354"/>
              <a:gd name="connsiteX324" fmla="*/ 2596724 w 5670427"/>
              <a:gd name="connsiteY324" fmla="*/ 876719 h 1114354"/>
              <a:gd name="connsiteX325" fmla="*/ 2646834 w 5670427"/>
              <a:gd name="connsiteY325" fmla="*/ 877342 h 1114354"/>
              <a:gd name="connsiteX326" fmla="*/ 2735378 w 5670427"/>
              <a:gd name="connsiteY326" fmla="*/ 1026469 h 1114354"/>
              <a:gd name="connsiteX327" fmla="*/ 2746214 w 5670427"/>
              <a:gd name="connsiteY327" fmla="*/ 1045267 h 1114354"/>
              <a:gd name="connsiteX328" fmla="*/ 2746917 w 5670427"/>
              <a:gd name="connsiteY328" fmla="*/ 1045271 h 1114354"/>
              <a:gd name="connsiteX329" fmla="*/ 2745510 w 5670427"/>
              <a:gd name="connsiteY329" fmla="*/ 1012661 h 1114354"/>
              <a:gd name="connsiteX330" fmla="*/ 2745511 w 5670427"/>
              <a:gd name="connsiteY330" fmla="*/ 878136 h 1114354"/>
              <a:gd name="connsiteX331" fmla="*/ 2789645 w 5670427"/>
              <a:gd name="connsiteY331" fmla="*/ 878308 h 1114354"/>
              <a:gd name="connsiteX332" fmla="*/ 2789645 w 5670427"/>
              <a:gd name="connsiteY332" fmla="*/ 1114298 h 1114354"/>
              <a:gd name="connsiteX333" fmla="*/ 2741991 w 5670427"/>
              <a:gd name="connsiteY333" fmla="*/ 1114108 h 1114354"/>
              <a:gd name="connsiteX334" fmla="*/ 2650044 w 5670427"/>
              <a:gd name="connsiteY334" fmla="*/ 960711 h 1114354"/>
              <a:gd name="connsiteX335" fmla="*/ 2639720 w 5670427"/>
              <a:gd name="connsiteY335" fmla="*/ 941400 h 1114354"/>
              <a:gd name="connsiteX336" fmla="*/ 2639025 w 5670427"/>
              <a:gd name="connsiteY336" fmla="*/ 941393 h 1114354"/>
              <a:gd name="connsiteX337" fmla="*/ 2640279 w 5670427"/>
              <a:gd name="connsiteY337" fmla="*/ 979038 h 1114354"/>
              <a:gd name="connsiteX338" fmla="*/ 2640279 w 5670427"/>
              <a:gd name="connsiteY338" fmla="*/ 1113258 h 1114354"/>
              <a:gd name="connsiteX339" fmla="*/ 2596724 w 5670427"/>
              <a:gd name="connsiteY339" fmla="*/ 1112708 h 1114354"/>
              <a:gd name="connsiteX340" fmla="*/ 2596724 w 5670427"/>
              <a:gd name="connsiteY340" fmla="*/ 876719 h 1114354"/>
              <a:gd name="connsiteX341" fmla="*/ 2424946 w 5670427"/>
              <a:gd name="connsiteY341" fmla="*/ 873456 h 1114354"/>
              <a:gd name="connsiteX342" fmla="*/ 2548546 w 5670427"/>
              <a:gd name="connsiteY342" fmla="*/ 875982 h 1114354"/>
              <a:gd name="connsiteX343" fmla="*/ 2548546 w 5670427"/>
              <a:gd name="connsiteY343" fmla="*/ 917117 h 1114354"/>
              <a:gd name="connsiteX344" fmla="*/ 2471166 w 5670427"/>
              <a:gd name="connsiteY344" fmla="*/ 915642 h 1114354"/>
              <a:gd name="connsiteX345" fmla="*/ 2471165 w 5670427"/>
              <a:gd name="connsiteY345" fmla="*/ 971250 h 1114354"/>
              <a:gd name="connsiteX346" fmla="*/ 2543157 w 5670427"/>
              <a:gd name="connsiteY346" fmla="*/ 972633 h 1114354"/>
              <a:gd name="connsiteX347" fmla="*/ 2543157 w 5670427"/>
              <a:gd name="connsiteY347" fmla="*/ 1013615 h 1114354"/>
              <a:gd name="connsiteX348" fmla="*/ 2471165 w 5670427"/>
              <a:gd name="connsiteY348" fmla="*/ 1012232 h 1114354"/>
              <a:gd name="connsiteX349" fmla="*/ 2471166 w 5670427"/>
              <a:gd name="connsiteY349" fmla="*/ 1069362 h 1114354"/>
              <a:gd name="connsiteX350" fmla="*/ 2553521 w 5670427"/>
              <a:gd name="connsiteY350" fmla="*/ 1070919 h 1114354"/>
              <a:gd name="connsiteX351" fmla="*/ 2553522 w 5670427"/>
              <a:gd name="connsiteY351" fmla="*/ 1112054 h 1114354"/>
              <a:gd name="connsiteX352" fmla="*/ 2424947 w 5670427"/>
              <a:gd name="connsiteY352" fmla="*/ 1109445 h 1114354"/>
              <a:gd name="connsiteX353" fmla="*/ 2424946 w 5670427"/>
              <a:gd name="connsiteY353" fmla="*/ 873456 h 1114354"/>
              <a:gd name="connsiteX354" fmla="*/ 2281064 w 5670427"/>
              <a:gd name="connsiteY354" fmla="*/ 907584 h 1114354"/>
              <a:gd name="connsiteX355" fmla="*/ 2281064 w 5670427"/>
              <a:gd name="connsiteY355" fmla="*/ 975531 h 1114354"/>
              <a:gd name="connsiteX356" fmla="*/ 2303801 w 5670427"/>
              <a:gd name="connsiteY356" fmla="*/ 976267 h 1114354"/>
              <a:gd name="connsiteX357" fmla="*/ 2329525 w 5670427"/>
              <a:gd name="connsiteY357" fmla="*/ 966776 h 1114354"/>
              <a:gd name="connsiteX358" fmla="*/ 2339269 w 5670427"/>
              <a:gd name="connsiteY358" fmla="*/ 941394 h 1114354"/>
              <a:gd name="connsiteX359" fmla="*/ 2330602 w 5670427"/>
              <a:gd name="connsiteY359" fmla="*/ 917145 h 1114354"/>
              <a:gd name="connsiteX360" fmla="*/ 2304628 w 5670427"/>
              <a:gd name="connsiteY360" fmla="*/ 908345 h 1114354"/>
              <a:gd name="connsiteX361" fmla="*/ 2281064 w 5670427"/>
              <a:gd name="connsiteY361" fmla="*/ 907584 h 1114354"/>
              <a:gd name="connsiteX362" fmla="*/ 2234550 w 5670427"/>
              <a:gd name="connsiteY362" fmla="*/ 867739 h 1114354"/>
              <a:gd name="connsiteX363" fmla="*/ 2310826 w 5670427"/>
              <a:gd name="connsiteY363" fmla="*/ 870299 h 1114354"/>
              <a:gd name="connsiteX364" fmla="*/ 2344295 w 5670427"/>
              <a:gd name="connsiteY364" fmla="*/ 875313 h 1114354"/>
              <a:gd name="connsiteX365" fmla="*/ 2387401 w 5670427"/>
              <a:gd name="connsiteY365" fmla="*/ 936492 h 1114354"/>
              <a:gd name="connsiteX366" fmla="*/ 2374545 w 5670427"/>
              <a:gd name="connsiteY366" fmla="*/ 977434 h 1114354"/>
              <a:gd name="connsiteX367" fmla="*/ 2339270 w 5670427"/>
              <a:gd name="connsiteY367" fmla="*/ 1000658 h 1114354"/>
              <a:gd name="connsiteX368" fmla="*/ 2339269 w 5670427"/>
              <a:gd name="connsiteY368" fmla="*/ 1001268 h 1114354"/>
              <a:gd name="connsiteX369" fmla="*/ 2372113 w 5670427"/>
              <a:gd name="connsiteY369" fmla="*/ 1038155 h 1114354"/>
              <a:gd name="connsiteX370" fmla="*/ 2412755 w 5670427"/>
              <a:gd name="connsiteY370" fmla="*/ 1109146 h 1114354"/>
              <a:gd name="connsiteX371" fmla="*/ 2359903 w 5670427"/>
              <a:gd name="connsiteY371" fmla="*/ 1107745 h 1114354"/>
              <a:gd name="connsiteX372" fmla="*/ 2326280 w 5670427"/>
              <a:gd name="connsiteY372" fmla="*/ 1045367 h 1114354"/>
              <a:gd name="connsiteX373" fmla="*/ 2309310 w 5670427"/>
              <a:gd name="connsiteY373" fmla="*/ 1020317 h 1114354"/>
              <a:gd name="connsiteX374" fmla="*/ 2295213 w 5670427"/>
              <a:gd name="connsiteY374" fmla="*/ 1014385 h 1114354"/>
              <a:gd name="connsiteX375" fmla="*/ 2281064 w 5670427"/>
              <a:gd name="connsiteY375" fmla="*/ 1013923 h 1114354"/>
              <a:gd name="connsiteX376" fmla="*/ 2281063 w 5670427"/>
              <a:gd name="connsiteY376" fmla="*/ 1105333 h 1114354"/>
              <a:gd name="connsiteX377" fmla="*/ 2234550 w 5670427"/>
              <a:gd name="connsiteY377" fmla="*/ 1103730 h 1114354"/>
              <a:gd name="connsiteX378" fmla="*/ 2234550 w 5670427"/>
              <a:gd name="connsiteY378" fmla="*/ 867739 h 1114354"/>
              <a:gd name="connsiteX379" fmla="*/ 2043500 w 5670427"/>
              <a:gd name="connsiteY379" fmla="*/ 859694 h 1114354"/>
              <a:gd name="connsiteX380" fmla="*/ 2212127 w 5670427"/>
              <a:gd name="connsiteY380" fmla="*/ 866918 h 1114354"/>
              <a:gd name="connsiteX381" fmla="*/ 2212128 w 5670427"/>
              <a:gd name="connsiteY381" fmla="*/ 908052 h 1114354"/>
              <a:gd name="connsiteX382" fmla="*/ 2150457 w 5670427"/>
              <a:gd name="connsiteY382" fmla="*/ 905625 h 1114354"/>
              <a:gd name="connsiteX383" fmla="*/ 2150457 w 5670427"/>
              <a:gd name="connsiteY383" fmla="*/ 1100480 h 1114354"/>
              <a:gd name="connsiteX384" fmla="*/ 2104619 w 5670427"/>
              <a:gd name="connsiteY384" fmla="*/ 1098516 h 1114354"/>
              <a:gd name="connsiteX385" fmla="*/ 2104618 w 5670427"/>
              <a:gd name="connsiteY385" fmla="*/ 903661 h 1114354"/>
              <a:gd name="connsiteX386" fmla="*/ 2043498 w 5670427"/>
              <a:gd name="connsiteY386" fmla="*/ 900828 h 1114354"/>
              <a:gd name="connsiteX387" fmla="*/ 2043500 w 5670427"/>
              <a:gd name="connsiteY387" fmla="*/ 859694 h 1114354"/>
              <a:gd name="connsiteX388" fmla="*/ 1824594 w 5670427"/>
              <a:gd name="connsiteY388" fmla="*/ 888592 h 1114354"/>
              <a:gd name="connsiteX389" fmla="*/ 1824595 w 5670427"/>
              <a:gd name="connsiteY389" fmla="*/ 1042313 h 1114354"/>
              <a:gd name="connsiteX390" fmla="*/ 1849236 w 5670427"/>
              <a:gd name="connsiteY390" fmla="*/ 1043858 h 1114354"/>
              <a:gd name="connsiteX391" fmla="*/ 1900088 w 5670427"/>
              <a:gd name="connsiteY391" fmla="*/ 1025582 h 1114354"/>
              <a:gd name="connsiteX392" fmla="*/ 1918664 w 5670427"/>
              <a:gd name="connsiteY392" fmla="*/ 968911 h 1114354"/>
              <a:gd name="connsiteX393" fmla="*/ 1899257 w 5670427"/>
              <a:gd name="connsiteY393" fmla="*/ 912871 h 1114354"/>
              <a:gd name="connsiteX394" fmla="*/ 1877009 w 5670427"/>
              <a:gd name="connsiteY394" fmla="*/ 896787 h 1114354"/>
              <a:gd name="connsiteX395" fmla="*/ 1849099 w 5670427"/>
              <a:gd name="connsiteY395" fmla="*/ 890128 h 1114354"/>
              <a:gd name="connsiteX396" fmla="*/ 1824594 w 5670427"/>
              <a:gd name="connsiteY396" fmla="*/ 888592 h 1114354"/>
              <a:gd name="connsiteX397" fmla="*/ 1777963 w 5670427"/>
              <a:gd name="connsiteY397" fmla="*/ 844410 h 1114354"/>
              <a:gd name="connsiteX398" fmla="*/ 1852667 w 5670427"/>
              <a:gd name="connsiteY398" fmla="*/ 849215 h 1114354"/>
              <a:gd name="connsiteX399" fmla="*/ 1902596 w 5670427"/>
              <a:gd name="connsiteY399" fmla="*/ 859407 h 1114354"/>
              <a:gd name="connsiteX400" fmla="*/ 1967040 w 5670427"/>
              <a:gd name="connsiteY400" fmla="*/ 970820 h 1114354"/>
              <a:gd name="connsiteX401" fmla="*/ 1934794 w 5670427"/>
              <a:gd name="connsiteY401" fmla="*/ 1056887 h 1114354"/>
              <a:gd name="connsiteX402" fmla="*/ 1852392 w 5670427"/>
              <a:gd name="connsiteY402" fmla="*/ 1085187 h 1114354"/>
              <a:gd name="connsiteX403" fmla="*/ 1777963 w 5670427"/>
              <a:gd name="connsiteY403" fmla="*/ 1080400 h 1114354"/>
              <a:gd name="connsiteX404" fmla="*/ 1777963 w 5670427"/>
              <a:gd name="connsiteY404" fmla="*/ 844410 h 1114354"/>
              <a:gd name="connsiteX405" fmla="*/ 1530805 w 5670427"/>
              <a:gd name="connsiteY405" fmla="*/ 825483 h 1114354"/>
              <a:gd name="connsiteX406" fmla="*/ 1581945 w 5670427"/>
              <a:gd name="connsiteY406" fmla="*/ 829801 h 1114354"/>
              <a:gd name="connsiteX407" fmla="*/ 1668537 w 5670427"/>
              <a:gd name="connsiteY407" fmla="*/ 985012 h 1114354"/>
              <a:gd name="connsiteX408" fmla="*/ 1679194 w 5670427"/>
              <a:gd name="connsiteY408" fmla="*/ 1004549 h 1114354"/>
              <a:gd name="connsiteX409" fmla="*/ 1679887 w 5670427"/>
              <a:gd name="connsiteY409" fmla="*/ 1004600 h 1114354"/>
              <a:gd name="connsiteX410" fmla="*/ 1678501 w 5670427"/>
              <a:gd name="connsiteY410" fmla="*/ 971895 h 1114354"/>
              <a:gd name="connsiteX411" fmla="*/ 1678502 w 5670427"/>
              <a:gd name="connsiteY411" fmla="*/ 837371 h 1114354"/>
              <a:gd name="connsiteX412" fmla="*/ 1722052 w 5670427"/>
              <a:gd name="connsiteY412" fmla="*/ 840546 h 1114354"/>
              <a:gd name="connsiteX413" fmla="*/ 1722051 w 5670427"/>
              <a:gd name="connsiteY413" fmla="*/ 1076535 h 1114354"/>
              <a:gd name="connsiteX414" fmla="*/ 1675039 w 5670427"/>
              <a:gd name="connsiteY414" fmla="*/ 1073101 h 1114354"/>
              <a:gd name="connsiteX415" fmla="*/ 1585085 w 5670427"/>
              <a:gd name="connsiteY415" fmla="*/ 913394 h 1114354"/>
              <a:gd name="connsiteX416" fmla="*/ 1574663 w 5670427"/>
              <a:gd name="connsiteY416" fmla="*/ 893338 h 1114354"/>
              <a:gd name="connsiteX417" fmla="*/ 1573951 w 5670427"/>
              <a:gd name="connsiteY417" fmla="*/ 893279 h 1114354"/>
              <a:gd name="connsiteX418" fmla="*/ 1575234 w 5670427"/>
              <a:gd name="connsiteY418" fmla="*/ 931015 h 1114354"/>
              <a:gd name="connsiteX419" fmla="*/ 1575234 w 5670427"/>
              <a:gd name="connsiteY419" fmla="*/ 1065236 h 1114354"/>
              <a:gd name="connsiteX420" fmla="*/ 1530805 w 5670427"/>
              <a:gd name="connsiteY420" fmla="*/ 1061474 h 1114354"/>
              <a:gd name="connsiteX421" fmla="*/ 1530805 w 5670427"/>
              <a:gd name="connsiteY421" fmla="*/ 825483 h 1114354"/>
              <a:gd name="connsiteX422" fmla="*/ 1360852 w 5670427"/>
              <a:gd name="connsiteY422" fmla="*/ 809512 h 1114354"/>
              <a:gd name="connsiteX423" fmla="*/ 1481970 w 5670427"/>
              <a:gd name="connsiteY423" fmla="*/ 821156 h 1114354"/>
              <a:gd name="connsiteX424" fmla="*/ 1481970 w 5670427"/>
              <a:gd name="connsiteY424" fmla="*/ 862291 h 1114354"/>
              <a:gd name="connsiteX425" fmla="*/ 1405777 w 5670427"/>
              <a:gd name="connsiteY425" fmla="*/ 855121 h 1114354"/>
              <a:gd name="connsiteX426" fmla="*/ 1405777 w 5670427"/>
              <a:gd name="connsiteY426" fmla="*/ 910729 h 1114354"/>
              <a:gd name="connsiteX427" fmla="*/ 1476529 w 5670427"/>
              <a:gd name="connsiteY427" fmla="*/ 917403 h 1114354"/>
              <a:gd name="connsiteX428" fmla="*/ 1476529 w 5670427"/>
              <a:gd name="connsiteY428" fmla="*/ 958386 h 1114354"/>
              <a:gd name="connsiteX429" fmla="*/ 1405777 w 5670427"/>
              <a:gd name="connsiteY429" fmla="*/ 951711 h 1114354"/>
              <a:gd name="connsiteX430" fmla="*/ 1405777 w 5670427"/>
              <a:gd name="connsiteY430" fmla="*/ 1008842 h 1114354"/>
              <a:gd name="connsiteX431" fmla="*/ 1486998 w 5670427"/>
              <a:gd name="connsiteY431" fmla="*/ 1016466 h 1114354"/>
              <a:gd name="connsiteX432" fmla="*/ 1486999 w 5670427"/>
              <a:gd name="connsiteY432" fmla="*/ 1057601 h 1114354"/>
              <a:gd name="connsiteX433" fmla="*/ 1360852 w 5670427"/>
              <a:gd name="connsiteY433" fmla="*/ 1045502 h 1114354"/>
              <a:gd name="connsiteX434" fmla="*/ 1360852 w 5670427"/>
              <a:gd name="connsiteY434" fmla="*/ 809512 h 1114354"/>
              <a:gd name="connsiteX435" fmla="*/ 1215613 w 5670427"/>
              <a:gd name="connsiteY435" fmla="*/ 831947 h 1114354"/>
              <a:gd name="connsiteX436" fmla="*/ 1215614 w 5670427"/>
              <a:gd name="connsiteY436" fmla="*/ 899895 h 1114354"/>
              <a:gd name="connsiteX437" fmla="*/ 1238092 w 5670427"/>
              <a:gd name="connsiteY437" fmla="*/ 902481 h 1114354"/>
              <a:gd name="connsiteX438" fmla="*/ 1264162 w 5670427"/>
              <a:gd name="connsiteY438" fmla="*/ 895132 h 1114354"/>
              <a:gd name="connsiteX439" fmla="*/ 1274071 w 5670427"/>
              <a:gd name="connsiteY439" fmla="*/ 870557 h 1114354"/>
              <a:gd name="connsiteX440" fmla="*/ 1265268 w 5670427"/>
              <a:gd name="connsiteY440" fmla="*/ 845593 h 1114354"/>
              <a:gd name="connsiteX441" fmla="*/ 1238928 w 5670427"/>
              <a:gd name="connsiteY441" fmla="*/ 834629 h 1114354"/>
              <a:gd name="connsiteX442" fmla="*/ 1215613 w 5670427"/>
              <a:gd name="connsiteY442" fmla="*/ 831947 h 1114354"/>
              <a:gd name="connsiteX443" fmla="*/ 1170315 w 5670427"/>
              <a:gd name="connsiteY443" fmla="*/ 788332 h 1114354"/>
              <a:gd name="connsiteX444" fmla="*/ 1245200 w 5670427"/>
              <a:gd name="connsiteY444" fmla="*/ 797100 h 1114354"/>
              <a:gd name="connsiteX445" fmla="*/ 1279262 w 5670427"/>
              <a:gd name="connsiteY445" fmla="*/ 804905 h 1114354"/>
              <a:gd name="connsiteX446" fmla="*/ 1323262 w 5670427"/>
              <a:gd name="connsiteY446" fmla="*/ 869609 h 1114354"/>
              <a:gd name="connsiteX447" fmla="*/ 1310080 w 5670427"/>
              <a:gd name="connsiteY447" fmla="*/ 909500 h 1114354"/>
              <a:gd name="connsiteX448" fmla="*/ 1274071 w 5670427"/>
              <a:gd name="connsiteY448" fmla="*/ 929821 h 1114354"/>
              <a:gd name="connsiteX449" fmla="*/ 1274071 w 5670427"/>
              <a:gd name="connsiteY449" fmla="*/ 930430 h 1114354"/>
              <a:gd name="connsiteX450" fmla="*/ 1307593 w 5670427"/>
              <a:gd name="connsiteY450" fmla="*/ 970022 h 1114354"/>
              <a:gd name="connsiteX451" fmla="*/ 1349052 w 5670427"/>
              <a:gd name="connsiteY451" fmla="*/ 1044295 h 1114354"/>
              <a:gd name="connsiteX452" fmla="*/ 1295108 w 5670427"/>
              <a:gd name="connsiteY452" fmla="*/ 1038609 h 1114354"/>
              <a:gd name="connsiteX453" fmla="*/ 1260865 w 5670427"/>
              <a:gd name="connsiteY453" fmla="*/ 973452 h 1114354"/>
              <a:gd name="connsiteX454" fmla="*/ 1243666 w 5670427"/>
              <a:gd name="connsiteY454" fmla="*/ 946992 h 1114354"/>
              <a:gd name="connsiteX455" fmla="*/ 1229470 w 5670427"/>
              <a:gd name="connsiteY455" fmla="*/ 939888 h 1114354"/>
              <a:gd name="connsiteX456" fmla="*/ 1215614 w 5670427"/>
              <a:gd name="connsiteY456" fmla="*/ 938287 h 1114354"/>
              <a:gd name="connsiteX457" fmla="*/ 1215614 w 5670427"/>
              <a:gd name="connsiteY457" fmla="*/ 1029697 h 1114354"/>
              <a:gd name="connsiteX458" fmla="*/ 1170314 w 5670427"/>
              <a:gd name="connsiteY458" fmla="*/ 1024321 h 1114354"/>
              <a:gd name="connsiteX459" fmla="*/ 1170315 w 5670427"/>
              <a:gd name="connsiteY459" fmla="*/ 788332 h 1114354"/>
              <a:gd name="connsiteX460" fmla="*/ 979171 w 5670427"/>
              <a:gd name="connsiteY460" fmla="*/ 763020 h 1114354"/>
              <a:gd name="connsiteX461" fmla="*/ 1148615 w 5670427"/>
              <a:gd name="connsiteY461" fmla="*/ 785676 h 1114354"/>
              <a:gd name="connsiteX462" fmla="*/ 1148616 w 5670427"/>
              <a:gd name="connsiteY462" fmla="*/ 826812 h 1114354"/>
              <a:gd name="connsiteX463" fmla="*/ 1087884 w 5670427"/>
              <a:gd name="connsiteY463" fmla="*/ 819095 h 1114354"/>
              <a:gd name="connsiteX464" fmla="*/ 1087883 w 5670427"/>
              <a:gd name="connsiteY464" fmla="*/ 1013950 h 1114354"/>
              <a:gd name="connsiteX465" fmla="*/ 1040719 w 5670427"/>
              <a:gd name="connsiteY465" fmla="*/ 1007652 h 1114354"/>
              <a:gd name="connsiteX466" fmla="*/ 1040718 w 5670427"/>
              <a:gd name="connsiteY466" fmla="*/ 812796 h 1114354"/>
              <a:gd name="connsiteX467" fmla="*/ 979171 w 5670427"/>
              <a:gd name="connsiteY467" fmla="*/ 804155 h 1114354"/>
              <a:gd name="connsiteX468" fmla="*/ 979171 w 5670427"/>
              <a:gd name="connsiteY468" fmla="*/ 763020 h 1114354"/>
              <a:gd name="connsiteX469" fmla="*/ 761089 w 5670427"/>
              <a:gd name="connsiteY469" fmla="*/ 769094 h 1114354"/>
              <a:gd name="connsiteX470" fmla="*/ 761089 w 5670427"/>
              <a:gd name="connsiteY470" fmla="*/ 922814 h 1114354"/>
              <a:gd name="connsiteX471" fmla="*/ 786231 w 5670427"/>
              <a:gd name="connsiteY471" fmla="*/ 927251 h 1114354"/>
              <a:gd name="connsiteX472" fmla="*/ 838826 w 5670427"/>
              <a:gd name="connsiteY472" fmla="*/ 914851 h 1114354"/>
              <a:gd name="connsiteX473" fmla="*/ 858271 w 5670427"/>
              <a:gd name="connsiteY473" fmla="*/ 860295 h 1114354"/>
              <a:gd name="connsiteX474" fmla="*/ 837959 w 5670427"/>
              <a:gd name="connsiteY474" fmla="*/ 802044 h 1114354"/>
              <a:gd name="connsiteX475" fmla="*/ 814996 w 5670427"/>
              <a:gd name="connsiteY475" fmla="*/ 783299 h 1114354"/>
              <a:gd name="connsiteX476" fmla="*/ 786090 w 5670427"/>
              <a:gd name="connsiteY476" fmla="*/ 773507 h 1114354"/>
              <a:gd name="connsiteX477" fmla="*/ 761089 w 5670427"/>
              <a:gd name="connsiteY477" fmla="*/ 769094 h 1114354"/>
              <a:gd name="connsiteX478" fmla="*/ 715885 w 5670427"/>
              <a:gd name="connsiteY478" fmla="*/ 719683 h 1114354"/>
              <a:gd name="connsiteX479" fmla="*/ 789749 w 5670427"/>
              <a:gd name="connsiteY479" fmla="*/ 733009 h 1114354"/>
              <a:gd name="connsiteX480" fmla="*/ 841143 w 5670427"/>
              <a:gd name="connsiteY480" fmla="*/ 748948 h 1114354"/>
              <a:gd name="connsiteX481" fmla="*/ 905466 w 5670427"/>
              <a:gd name="connsiteY481" fmla="*/ 867015 h 1114354"/>
              <a:gd name="connsiteX482" fmla="*/ 874822 w 5670427"/>
              <a:gd name="connsiteY482" fmla="*/ 950024 h 1114354"/>
              <a:gd name="connsiteX483" fmla="*/ 789467 w 5670427"/>
              <a:gd name="connsiteY483" fmla="*/ 968949 h 1114354"/>
              <a:gd name="connsiteX484" fmla="*/ 715885 w 5670427"/>
              <a:gd name="connsiteY484" fmla="*/ 955673 h 1114354"/>
              <a:gd name="connsiteX485" fmla="*/ 715885 w 5670427"/>
              <a:gd name="connsiteY485" fmla="*/ 719683 h 1114354"/>
              <a:gd name="connsiteX486" fmla="*/ 470428 w 5670427"/>
              <a:gd name="connsiteY486" fmla="*/ 666541 h 1114354"/>
              <a:gd name="connsiteX487" fmla="*/ 519113 w 5670427"/>
              <a:gd name="connsiteY487" fmla="*/ 678390 h 1114354"/>
              <a:gd name="connsiteX488" fmla="*/ 609585 w 5670427"/>
              <a:gd name="connsiteY488" fmla="*/ 846940 h 1114354"/>
              <a:gd name="connsiteX489" fmla="*/ 621034 w 5670427"/>
              <a:gd name="connsiteY489" fmla="*/ 868077 h 1114354"/>
              <a:gd name="connsiteX490" fmla="*/ 621781 w 5670427"/>
              <a:gd name="connsiteY490" fmla="*/ 868234 h 1114354"/>
              <a:gd name="connsiteX491" fmla="*/ 620288 w 5670427"/>
              <a:gd name="connsiteY491" fmla="*/ 835320 h 1114354"/>
              <a:gd name="connsiteX492" fmla="*/ 620288 w 5670427"/>
              <a:gd name="connsiteY492" fmla="*/ 700795 h 1114354"/>
              <a:gd name="connsiteX493" fmla="*/ 662934 w 5670427"/>
              <a:gd name="connsiteY493" fmla="*/ 709468 h 1114354"/>
              <a:gd name="connsiteX494" fmla="*/ 662934 w 5670427"/>
              <a:gd name="connsiteY494" fmla="*/ 945458 h 1114354"/>
              <a:gd name="connsiteX495" fmla="*/ 616563 w 5670427"/>
              <a:gd name="connsiteY495" fmla="*/ 936007 h 1114354"/>
              <a:gd name="connsiteX496" fmla="*/ 522295 w 5670427"/>
              <a:gd name="connsiteY496" fmla="*/ 762474 h 1114354"/>
              <a:gd name="connsiteX497" fmla="*/ 512089 w 5670427"/>
              <a:gd name="connsiteY497" fmla="*/ 740867 h 1114354"/>
              <a:gd name="connsiteX498" fmla="*/ 511401 w 5670427"/>
              <a:gd name="connsiteY498" fmla="*/ 740703 h 1114354"/>
              <a:gd name="connsiteX499" fmla="*/ 512638 w 5670427"/>
              <a:gd name="connsiteY499" fmla="*/ 778627 h 1114354"/>
              <a:gd name="connsiteX500" fmla="*/ 512638 w 5670427"/>
              <a:gd name="connsiteY500" fmla="*/ 912848 h 1114354"/>
              <a:gd name="connsiteX501" fmla="*/ 470428 w 5670427"/>
              <a:gd name="connsiteY501" fmla="*/ 902531 h 1114354"/>
              <a:gd name="connsiteX502" fmla="*/ 470428 w 5670427"/>
              <a:gd name="connsiteY502" fmla="*/ 666541 h 1114354"/>
              <a:gd name="connsiteX503" fmla="*/ 300187 w 5670427"/>
              <a:gd name="connsiteY503" fmla="*/ 617603 h 1114354"/>
              <a:gd name="connsiteX504" fmla="*/ 425409 w 5670427"/>
              <a:gd name="connsiteY504" fmla="*/ 654851 h 1114354"/>
              <a:gd name="connsiteX505" fmla="*/ 425408 w 5670427"/>
              <a:gd name="connsiteY505" fmla="*/ 695987 h 1114354"/>
              <a:gd name="connsiteX506" fmla="*/ 347115 w 5670427"/>
              <a:gd name="connsiteY506" fmla="*/ 673641 h 1114354"/>
              <a:gd name="connsiteX507" fmla="*/ 347115 w 5670427"/>
              <a:gd name="connsiteY507" fmla="*/ 729249 h 1114354"/>
              <a:gd name="connsiteX508" fmla="*/ 420486 w 5670427"/>
              <a:gd name="connsiteY508" fmla="*/ 750268 h 1114354"/>
              <a:gd name="connsiteX509" fmla="*/ 420487 w 5670427"/>
              <a:gd name="connsiteY509" fmla="*/ 791251 h 1114354"/>
              <a:gd name="connsiteX510" fmla="*/ 347115 w 5670427"/>
              <a:gd name="connsiteY510" fmla="*/ 770231 h 1114354"/>
              <a:gd name="connsiteX511" fmla="*/ 347115 w 5670427"/>
              <a:gd name="connsiteY511" fmla="*/ 827362 h 1114354"/>
              <a:gd name="connsiteX512" fmla="*/ 429976 w 5670427"/>
              <a:gd name="connsiteY512" fmla="*/ 850928 h 1114354"/>
              <a:gd name="connsiteX513" fmla="*/ 429976 w 5670427"/>
              <a:gd name="connsiteY513" fmla="*/ 892062 h 1114354"/>
              <a:gd name="connsiteX514" fmla="*/ 300187 w 5670427"/>
              <a:gd name="connsiteY514" fmla="*/ 853593 h 1114354"/>
              <a:gd name="connsiteX515" fmla="*/ 300187 w 5670427"/>
              <a:gd name="connsiteY515" fmla="*/ 617603 h 1114354"/>
              <a:gd name="connsiteX516" fmla="*/ 1232464 w 5670427"/>
              <a:gd name="connsiteY516" fmla="*/ 15757 h 1114354"/>
              <a:gd name="connsiteX517" fmla="*/ 1276717 w 5670427"/>
              <a:gd name="connsiteY517" fmla="*/ 10793 h 1114354"/>
              <a:gd name="connsiteX518" fmla="*/ 1276717 w 5670427"/>
              <a:gd name="connsiteY518" fmla="*/ 145318 h 1114354"/>
              <a:gd name="connsiteX519" fmla="*/ 1275294 w 5670427"/>
              <a:gd name="connsiteY519" fmla="*/ 178077 h 1114354"/>
              <a:gd name="connsiteX520" fmla="*/ 1276005 w 5670427"/>
              <a:gd name="connsiteY520" fmla="*/ 177998 h 1114354"/>
              <a:gd name="connsiteX521" fmla="*/ 1286979 w 5670427"/>
              <a:gd name="connsiteY521" fmla="*/ 158059 h 1114354"/>
              <a:gd name="connsiteX522" fmla="*/ 1375699 w 5670427"/>
              <a:gd name="connsiteY522" fmla="*/ 396 h 1114354"/>
              <a:gd name="connsiteX523" fmla="*/ 1379747 w 5670427"/>
              <a:gd name="connsiteY523" fmla="*/ 0 h 1114354"/>
              <a:gd name="connsiteX524" fmla="*/ 1383536 w 5670427"/>
              <a:gd name="connsiteY524" fmla="*/ 65883 h 1114354"/>
              <a:gd name="connsiteX525" fmla="*/ 1401855 w 5670427"/>
              <a:gd name="connsiteY525" fmla="*/ 111164 h 1114354"/>
              <a:gd name="connsiteX526" fmla="*/ 1425409 w 5670427"/>
              <a:gd name="connsiteY526" fmla="*/ 143753 h 1114354"/>
              <a:gd name="connsiteX527" fmla="*/ 1425409 w 5670427"/>
              <a:gd name="connsiteY527" fmla="*/ 231514 h 1114354"/>
              <a:gd name="connsiteX528" fmla="*/ 1382152 w 5670427"/>
              <a:gd name="connsiteY528" fmla="*/ 235741 h 1114354"/>
              <a:gd name="connsiteX529" fmla="*/ 1382153 w 5670427"/>
              <a:gd name="connsiteY529" fmla="*/ 101520 h 1114354"/>
              <a:gd name="connsiteX530" fmla="*/ 1383389 w 5670427"/>
              <a:gd name="connsiteY530" fmla="*/ 63766 h 1114354"/>
              <a:gd name="connsiteX531" fmla="*/ 1382701 w 5670427"/>
              <a:gd name="connsiteY531" fmla="*/ 63835 h 1114354"/>
              <a:gd name="connsiteX532" fmla="*/ 1372545 w 5670427"/>
              <a:gd name="connsiteY532" fmla="*/ 84048 h 1114354"/>
              <a:gd name="connsiteX533" fmla="*/ 1280277 w 5670427"/>
              <a:gd name="connsiteY533" fmla="*/ 246392 h 1114354"/>
              <a:gd name="connsiteX534" fmla="*/ 1232464 w 5670427"/>
              <a:gd name="connsiteY534" fmla="*/ 251746 h 1114354"/>
              <a:gd name="connsiteX535" fmla="*/ 1232464 w 5670427"/>
              <a:gd name="connsiteY535" fmla="*/ 15757 h 1114354"/>
              <a:gd name="connsiteX536" fmla="*/ 1078847 w 5670427"/>
              <a:gd name="connsiteY536" fmla="*/ 80610 h 1114354"/>
              <a:gd name="connsiteX537" fmla="*/ 1055802 w 5670427"/>
              <a:gd name="connsiteY537" fmla="*/ 98565 h 1114354"/>
              <a:gd name="connsiteX538" fmla="*/ 1035786 w 5670427"/>
              <a:gd name="connsiteY538" fmla="*/ 156205 h 1114354"/>
              <a:gd name="connsiteX539" fmla="*/ 1054941 w 5670427"/>
              <a:gd name="connsiteY539" fmla="*/ 211343 h 1114354"/>
              <a:gd name="connsiteX540" fmla="*/ 1107505 w 5670427"/>
              <a:gd name="connsiteY540" fmla="*/ 225763 h 1114354"/>
              <a:gd name="connsiteX541" fmla="*/ 1131869 w 5670427"/>
              <a:gd name="connsiteY541" fmla="*/ 222671 h 1114354"/>
              <a:gd name="connsiteX542" fmla="*/ 1131868 w 5670427"/>
              <a:gd name="connsiteY542" fmla="*/ 68951 h 1114354"/>
              <a:gd name="connsiteX543" fmla="*/ 1107640 w 5670427"/>
              <a:gd name="connsiteY543" fmla="*/ 72025 h 1114354"/>
              <a:gd name="connsiteX544" fmla="*/ 1078847 w 5670427"/>
              <a:gd name="connsiteY544" fmla="*/ 80610 h 1114354"/>
              <a:gd name="connsiteX545" fmla="*/ 172914 w 5670427"/>
              <a:gd name="connsiteY545" fmla="*/ 606858 h 1114354"/>
              <a:gd name="connsiteX546" fmla="*/ 172913 w 5670427"/>
              <a:gd name="connsiteY546" fmla="*/ 674806 h 1114354"/>
              <a:gd name="connsiteX547" fmla="*/ 191252 w 5670427"/>
              <a:gd name="connsiteY547" fmla="*/ 682901 h 1114354"/>
              <a:gd name="connsiteX548" fmla="*/ 212612 w 5670427"/>
              <a:gd name="connsiteY548" fmla="*/ 681519 h 1114354"/>
              <a:gd name="connsiteX549" fmla="*/ 220960 w 5670427"/>
              <a:gd name="connsiteY549" fmla="*/ 659190 h 1114354"/>
              <a:gd name="connsiteX550" fmla="*/ 191923 w 5670427"/>
              <a:gd name="connsiteY550" fmla="*/ 615241 h 1114354"/>
              <a:gd name="connsiteX551" fmla="*/ 172914 w 5670427"/>
              <a:gd name="connsiteY551" fmla="*/ 606858 h 1114354"/>
              <a:gd name="connsiteX552" fmla="*/ 1052638 w 5670427"/>
              <a:gd name="connsiteY552" fmla="*/ 45290 h 1114354"/>
              <a:gd name="connsiteX553" fmla="*/ 1104138 w 5670427"/>
              <a:gd name="connsiteY553" fmla="*/ 31340 h 1114354"/>
              <a:gd name="connsiteX554" fmla="*/ 1177064 w 5670427"/>
              <a:gd name="connsiteY554" fmla="*/ 22260 h 1114354"/>
              <a:gd name="connsiteX555" fmla="*/ 1177065 w 5670427"/>
              <a:gd name="connsiteY555" fmla="*/ 258250 h 1114354"/>
              <a:gd name="connsiteX556" fmla="*/ 1104407 w 5670427"/>
              <a:gd name="connsiteY556" fmla="*/ 267294 h 1114354"/>
              <a:gd name="connsiteX557" fmla="*/ 1019318 w 5670427"/>
              <a:gd name="connsiteY557" fmla="*/ 245548 h 1114354"/>
              <a:gd name="connsiteX558" fmla="*/ 986836 w 5670427"/>
              <a:gd name="connsiteY558" fmla="*/ 162308 h 1114354"/>
              <a:gd name="connsiteX559" fmla="*/ 1052638 w 5670427"/>
              <a:gd name="connsiteY559" fmla="*/ 45290 h 1114354"/>
              <a:gd name="connsiteX560" fmla="*/ 113711 w 5670427"/>
              <a:gd name="connsiteY560" fmla="*/ 538661 h 1114354"/>
              <a:gd name="connsiteX561" fmla="*/ 196989 w 5670427"/>
              <a:gd name="connsiteY561" fmla="*/ 579157 h 1114354"/>
              <a:gd name="connsiteX562" fmla="*/ 264197 w 5670427"/>
              <a:gd name="connsiteY562" fmla="*/ 669200 h 1114354"/>
              <a:gd name="connsiteX563" fmla="*/ 252324 w 5670427"/>
              <a:gd name="connsiteY563" fmla="*/ 706184 h 1114354"/>
              <a:gd name="connsiteX564" fmla="*/ 220959 w 5670427"/>
              <a:gd name="connsiteY564" fmla="*/ 718454 h 1114354"/>
              <a:gd name="connsiteX565" fmla="*/ 220959 w 5670427"/>
              <a:gd name="connsiteY565" fmla="*/ 719063 h 1114354"/>
              <a:gd name="connsiteX566" fmla="*/ 250106 w 5670427"/>
              <a:gd name="connsiteY566" fmla="*/ 766156 h 1114354"/>
              <a:gd name="connsiteX567" fmla="*/ 288287 w 5670427"/>
              <a:gd name="connsiteY567" fmla="*/ 849597 h 1114354"/>
              <a:gd name="connsiteX568" fmla="*/ 239089 w 5670427"/>
              <a:gd name="connsiteY568" fmla="*/ 831966 h 1114354"/>
              <a:gd name="connsiteX569" fmla="*/ 209863 w 5670427"/>
              <a:gd name="connsiteY569" fmla="*/ 759091 h 1114354"/>
              <a:gd name="connsiteX570" fmla="*/ 195745 w 5670427"/>
              <a:gd name="connsiteY570" fmla="*/ 728694 h 1114354"/>
              <a:gd name="connsiteX571" fmla="*/ 184386 w 5670427"/>
              <a:gd name="connsiteY571" fmla="*/ 718314 h 1114354"/>
              <a:gd name="connsiteX572" fmla="*/ 172914 w 5670427"/>
              <a:gd name="connsiteY572" fmla="*/ 713198 h 1114354"/>
              <a:gd name="connsiteX573" fmla="*/ 172912 w 5670427"/>
              <a:gd name="connsiteY573" fmla="*/ 804608 h 1114354"/>
              <a:gd name="connsiteX574" fmla="*/ 113711 w 5670427"/>
              <a:gd name="connsiteY574" fmla="*/ 774651 h 1114354"/>
              <a:gd name="connsiteX575" fmla="*/ 113711 w 5670427"/>
              <a:gd name="connsiteY575" fmla="*/ 538661 h 1114354"/>
              <a:gd name="connsiteX576" fmla="*/ 723634 w 5670427"/>
              <a:gd name="connsiteY576" fmla="*/ 90279 h 1114354"/>
              <a:gd name="connsiteX577" fmla="*/ 893744 w 5670427"/>
              <a:gd name="connsiteY577" fmla="*/ 61244 h 1114354"/>
              <a:gd name="connsiteX578" fmla="*/ 893744 w 5670427"/>
              <a:gd name="connsiteY578" fmla="*/ 102378 h 1114354"/>
              <a:gd name="connsiteX579" fmla="*/ 832667 w 5670427"/>
              <a:gd name="connsiteY579" fmla="*/ 112239 h 1114354"/>
              <a:gd name="connsiteX580" fmla="*/ 832667 w 5670427"/>
              <a:gd name="connsiteY580" fmla="*/ 307094 h 1114354"/>
              <a:gd name="connsiteX581" fmla="*/ 785202 w 5670427"/>
              <a:gd name="connsiteY581" fmla="*/ 315180 h 1114354"/>
              <a:gd name="connsiteX582" fmla="*/ 785202 w 5670427"/>
              <a:gd name="connsiteY582" fmla="*/ 120325 h 1114354"/>
              <a:gd name="connsiteX583" fmla="*/ 723634 w 5670427"/>
              <a:gd name="connsiteY583" fmla="*/ 131412 h 1114354"/>
              <a:gd name="connsiteX584" fmla="*/ 723634 w 5670427"/>
              <a:gd name="connsiteY584" fmla="*/ 90279 h 1114354"/>
              <a:gd name="connsiteX585" fmla="*/ 36653 w 5670427"/>
              <a:gd name="connsiteY585" fmla="*/ 523040 h 1114354"/>
              <a:gd name="connsiteX586" fmla="*/ 36653 w 5670427"/>
              <a:gd name="connsiteY586" fmla="*/ 523123 h 1114354"/>
              <a:gd name="connsiteX587" fmla="*/ 36706 w 5670427"/>
              <a:gd name="connsiteY587" fmla="*/ 523082 h 1114354"/>
              <a:gd name="connsiteX588" fmla="*/ 609734 w 5670427"/>
              <a:gd name="connsiteY588" fmla="*/ 159056 h 1114354"/>
              <a:gd name="connsiteX589" fmla="*/ 600715 w 5670427"/>
              <a:gd name="connsiteY589" fmla="*/ 184970 h 1114354"/>
              <a:gd name="connsiteX590" fmla="*/ 611086 w 5670427"/>
              <a:gd name="connsiteY590" fmla="*/ 208444 h 1114354"/>
              <a:gd name="connsiteX591" fmla="*/ 636735 w 5670427"/>
              <a:gd name="connsiteY591" fmla="*/ 213405 h 1114354"/>
              <a:gd name="connsiteX592" fmla="*/ 657892 w 5670427"/>
              <a:gd name="connsiteY592" fmla="*/ 209131 h 1114354"/>
              <a:gd name="connsiteX593" fmla="*/ 657893 w 5670427"/>
              <a:gd name="connsiteY593" fmla="*/ 141183 h 1114354"/>
              <a:gd name="connsiteX594" fmla="*/ 635959 w 5670427"/>
              <a:gd name="connsiteY594" fmla="*/ 145617 h 1114354"/>
              <a:gd name="connsiteX595" fmla="*/ 609734 w 5670427"/>
              <a:gd name="connsiteY595" fmla="*/ 159056 h 1114354"/>
              <a:gd name="connsiteX596" fmla="*/ 595330 w 5670427"/>
              <a:gd name="connsiteY596" fmla="*/ 119865 h 1114354"/>
              <a:gd name="connsiteX597" fmla="*/ 630136 w 5670427"/>
              <a:gd name="connsiteY597" fmla="*/ 108573 h 1114354"/>
              <a:gd name="connsiteX598" fmla="*/ 701896 w 5670427"/>
              <a:gd name="connsiteY598" fmla="*/ 94367 h 1114354"/>
              <a:gd name="connsiteX599" fmla="*/ 701895 w 5670427"/>
              <a:gd name="connsiteY599" fmla="*/ 330357 h 1114354"/>
              <a:gd name="connsiteX600" fmla="*/ 657892 w 5670427"/>
              <a:gd name="connsiteY600" fmla="*/ 338933 h 1114354"/>
              <a:gd name="connsiteX601" fmla="*/ 657893 w 5670427"/>
              <a:gd name="connsiteY601" fmla="*/ 247524 h 1114354"/>
              <a:gd name="connsiteX602" fmla="*/ 644798 w 5670427"/>
              <a:gd name="connsiteY602" fmla="*/ 250157 h 1114354"/>
              <a:gd name="connsiteX603" fmla="*/ 631558 w 5670427"/>
              <a:gd name="connsiteY603" fmla="*/ 258345 h 1114354"/>
              <a:gd name="connsiteX604" fmla="*/ 614558 w 5670427"/>
              <a:gd name="connsiteY604" fmla="*/ 286403 h 1114354"/>
              <a:gd name="connsiteX605" fmla="*/ 579051 w 5670427"/>
              <a:gd name="connsiteY605" fmla="*/ 355404 h 1114354"/>
              <a:gd name="connsiteX606" fmla="*/ 525364 w 5670427"/>
              <a:gd name="connsiteY606" fmla="*/ 367540 h 1114354"/>
              <a:gd name="connsiteX607" fmla="*/ 566416 w 5670427"/>
              <a:gd name="connsiteY607" fmla="*/ 288260 h 1114354"/>
              <a:gd name="connsiteX608" fmla="*/ 600715 w 5670427"/>
              <a:gd name="connsiteY608" fmla="*/ 244844 h 1114354"/>
              <a:gd name="connsiteX609" fmla="*/ 600715 w 5670427"/>
              <a:gd name="connsiteY609" fmla="*/ 244234 h 1114354"/>
              <a:gd name="connsiteX610" fmla="*/ 563919 w 5670427"/>
              <a:gd name="connsiteY610" fmla="*/ 228027 h 1114354"/>
              <a:gd name="connsiteX611" fmla="*/ 550795 w 5670427"/>
              <a:gd name="connsiteY611" fmla="*/ 189687 h 1114354"/>
              <a:gd name="connsiteX612" fmla="*/ 595330 w 5670427"/>
              <a:gd name="connsiteY612" fmla="*/ 119865 h 1114354"/>
              <a:gd name="connsiteX613" fmla="*/ 8238 w 5670427"/>
              <a:gd name="connsiteY613" fmla="*/ 476769 h 1114354"/>
              <a:gd name="connsiteX614" fmla="*/ 7142 w 5670427"/>
              <a:gd name="connsiteY614" fmla="*/ 487679 h 1114354"/>
              <a:gd name="connsiteX615" fmla="*/ 8219 w 5670427"/>
              <a:gd name="connsiteY615" fmla="*/ 518173 h 1114354"/>
              <a:gd name="connsiteX616" fmla="*/ 12095 w 5670427"/>
              <a:gd name="connsiteY616" fmla="*/ 528393 h 1114354"/>
              <a:gd name="connsiteX617" fmla="*/ 12095 w 5670427"/>
              <a:gd name="connsiteY617" fmla="*/ 490787 h 1114354"/>
              <a:gd name="connsiteX618" fmla="*/ 399040 w 5670427"/>
              <a:gd name="connsiteY618" fmla="*/ 163773 h 1114354"/>
              <a:gd name="connsiteX619" fmla="*/ 513348 w 5670427"/>
              <a:gd name="connsiteY619" fmla="*/ 134380 h 1114354"/>
              <a:gd name="connsiteX620" fmla="*/ 513348 w 5670427"/>
              <a:gd name="connsiteY620" fmla="*/ 370370 h 1114354"/>
              <a:gd name="connsiteX621" fmla="*/ 394642 w 5670427"/>
              <a:gd name="connsiteY621" fmla="*/ 400995 h 1114354"/>
              <a:gd name="connsiteX622" fmla="*/ 394642 w 5670427"/>
              <a:gd name="connsiteY622" fmla="*/ 359861 h 1114354"/>
              <a:gd name="connsiteX623" fmla="*/ 469046 w 5670427"/>
              <a:gd name="connsiteY623" fmla="*/ 340069 h 1114354"/>
              <a:gd name="connsiteX624" fmla="*/ 469046 w 5670427"/>
              <a:gd name="connsiteY624" fmla="*/ 282938 h 1114354"/>
              <a:gd name="connsiteX625" fmla="*/ 403830 w 5670427"/>
              <a:gd name="connsiteY625" fmla="*/ 300164 h 1114354"/>
              <a:gd name="connsiteX626" fmla="*/ 403830 w 5670427"/>
              <a:gd name="connsiteY626" fmla="*/ 259182 h 1114354"/>
              <a:gd name="connsiteX627" fmla="*/ 469046 w 5670427"/>
              <a:gd name="connsiteY627" fmla="*/ 241956 h 1114354"/>
              <a:gd name="connsiteX628" fmla="*/ 469047 w 5670427"/>
              <a:gd name="connsiteY628" fmla="*/ 186348 h 1114354"/>
              <a:gd name="connsiteX629" fmla="*/ 399040 w 5670427"/>
              <a:gd name="connsiteY629" fmla="*/ 204907 h 1114354"/>
              <a:gd name="connsiteX630" fmla="*/ 399040 w 5670427"/>
              <a:gd name="connsiteY630" fmla="*/ 163773 h 1114354"/>
              <a:gd name="connsiteX631" fmla="*/ 61534 w 5670427"/>
              <a:gd name="connsiteY631" fmla="*/ 348432 h 1114354"/>
              <a:gd name="connsiteX632" fmla="*/ 42254 w 5670427"/>
              <a:gd name="connsiteY632" fmla="*/ 365085 h 1114354"/>
              <a:gd name="connsiteX633" fmla="*/ 14005 w 5670427"/>
              <a:gd name="connsiteY633" fmla="*/ 419292 h 1114354"/>
              <a:gd name="connsiteX634" fmla="*/ 11477 w 5670427"/>
              <a:gd name="connsiteY634" fmla="*/ 444488 h 1114354"/>
              <a:gd name="connsiteX635" fmla="*/ 25191 w 5670427"/>
              <a:gd name="connsiteY635" fmla="*/ 467311 h 1114354"/>
              <a:gd name="connsiteX636" fmla="*/ 61534 w 5670427"/>
              <a:gd name="connsiteY636" fmla="*/ 499368 h 1114354"/>
              <a:gd name="connsiteX637" fmla="*/ 170961 w 5670427"/>
              <a:gd name="connsiteY637" fmla="*/ 243679 h 1114354"/>
              <a:gd name="connsiteX638" fmla="*/ 206086 w 5670427"/>
              <a:gd name="connsiteY638" fmla="*/ 228457 h 1114354"/>
              <a:gd name="connsiteX639" fmla="*/ 206085 w 5670427"/>
              <a:gd name="connsiteY639" fmla="*/ 362982 h 1114354"/>
              <a:gd name="connsiteX640" fmla="*/ 204916 w 5670427"/>
              <a:gd name="connsiteY640" fmla="*/ 396066 h 1114354"/>
              <a:gd name="connsiteX641" fmla="*/ 205500 w 5670427"/>
              <a:gd name="connsiteY641" fmla="*/ 395826 h 1114354"/>
              <a:gd name="connsiteX642" fmla="*/ 214595 w 5670427"/>
              <a:gd name="connsiteY642" fmla="*/ 373381 h 1114354"/>
              <a:gd name="connsiteX643" fmla="*/ 296053 w 5670427"/>
              <a:gd name="connsiteY643" fmla="*/ 195181 h 1114354"/>
              <a:gd name="connsiteX644" fmla="*/ 347747 w 5670427"/>
              <a:gd name="connsiteY644" fmla="*/ 178709 h 1114354"/>
              <a:gd name="connsiteX645" fmla="*/ 347747 w 5670427"/>
              <a:gd name="connsiteY645" fmla="*/ 414699 h 1114354"/>
              <a:gd name="connsiteX646" fmla="*/ 302587 w 5670427"/>
              <a:gd name="connsiteY646" fmla="*/ 428999 h 1114354"/>
              <a:gd name="connsiteX647" fmla="*/ 302588 w 5670427"/>
              <a:gd name="connsiteY647" fmla="*/ 294779 h 1114354"/>
              <a:gd name="connsiteX648" fmla="*/ 303846 w 5670427"/>
              <a:gd name="connsiteY648" fmla="*/ 256733 h 1114354"/>
              <a:gd name="connsiteX649" fmla="*/ 303147 w 5670427"/>
              <a:gd name="connsiteY649" fmla="*/ 256964 h 1114354"/>
              <a:gd name="connsiteX650" fmla="*/ 292880 w 5670427"/>
              <a:gd name="connsiteY650" fmla="*/ 279581 h 1114354"/>
              <a:gd name="connsiteX651" fmla="*/ 209023 w 5670427"/>
              <a:gd name="connsiteY651" fmla="*/ 463242 h 1114354"/>
              <a:gd name="connsiteX652" fmla="*/ 170961 w 5670427"/>
              <a:gd name="connsiteY652" fmla="*/ 479668 h 1114354"/>
              <a:gd name="connsiteX653" fmla="*/ 170961 w 5670427"/>
              <a:gd name="connsiteY653" fmla="*/ 243679 h 1114354"/>
              <a:gd name="connsiteX654" fmla="*/ 106106 w 5670427"/>
              <a:gd name="connsiteY654" fmla="*/ 277160 h 1114354"/>
              <a:gd name="connsiteX655" fmla="*/ 106106 w 5670427"/>
              <a:gd name="connsiteY655" fmla="*/ 513150 h 1114354"/>
              <a:gd name="connsiteX656" fmla="*/ 89285 w 5670427"/>
              <a:gd name="connsiteY656" fmla="*/ 525617 h 1114354"/>
              <a:gd name="connsiteX657" fmla="*/ 89285 w 5670427"/>
              <a:gd name="connsiteY657" fmla="*/ 564980 h 1114354"/>
              <a:gd name="connsiteX658" fmla="*/ 63692 w 5670427"/>
              <a:gd name="connsiteY658" fmla="*/ 544585 h 1114354"/>
              <a:gd name="connsiteX659" fmla="*/ 39937 w 5670427"/>
              <a:gd name="connsiteY659" fmla="*/ 562190 h 1114354"/>
              <a:gd name="connsiteX660" fmla="*/ 36653 w 5670427"/>
              <a:gd name="connsiteY660" fmla="*/ 565182 h 1114354"/>
              <a:gd name="connsiteX661" fmla="*/ 36653 w 5670427"/>
              <a:gd name="connsiteY661" fmla="*/ 717895 h 1114354"/>
              <a:gd name="connsiteX662" fmla="*/ 12095 w 5670427"/>
              <a:gd name="connsiteY662" fmla="*/ 685642 h 1114354"/>
              <a:gd name="connsiteX663" fmla="*/ 12095 w 5670427"/>
              <a:gd name="connsiteY663" fmla="*/ 583321 h 1114354"/>
              <a:gd name="connsiteX664" fmla="*/ 3178 w 5670427"/>
              <a:gd name="connsiteY664" fmla="*/ 585982 h 1114354"/>
              <a:gd name="connsiteX665" fmla="*/ 1 w 5670427"/>
              <a:gd name="connsiteY665" fmla="*/ 520728 h 1114354"/>
              <a:gd name="connsiteX666" fmla="*/ 2103 w 5670427"/>
              <a:gd name="connsiteY666" fmla="*/ 454476 h 1114354"/>
              <a:gd name="connsiteX667" fmla="*/ 1 w 5670427"/>
              <a:gd name="connsiteY667" fmla="*/ 446838 h 1114354"/>
              <a:gd name="connsiteX668" fmla="*/ 1 w 5670427"/>
              <a:gd name="connsiteY668" fmla="*/ 405704 h 1114354"/>
              <a:gd name="connsiteX669" fmla="*/ 3183 w 5670427"/>
              <a:gd name="connsiteY669" fmla="*/ 420410 h 1114354"/>
              <a:gd name="connsiteX670" fmla="*/ 3482 w 5670427"/>
              <a:gd name="connsiteY670" fmla="*/ 410975 h 1114354"/>
              <a:gd name="connsiteX671" fmla="*/ 39747 w 5670427"/>
              <a:gd name="connsiteY671" fmla="*/ 326388 h 1114354"/>
              <a:gd name="connsiteX672" fmla="*/ 106106 w 5670427"/>
              <a:gd name="connsiteY672" fmla="*/ 277160 h 111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</a:cxnLst>
            <a:rect l="l" t="t" r="r" b="b"/>
            <a:pathLst>
              <a:path w="5670427" h="1114354">
                <a:moveTo>
                  <a:pt x="5666964" y="576992"/>
                </a:moveTo>
                <a:cubicBezTo>
                  <a:pt x="5669295" y="584909"/>
                  <a:pt x="5670425" y="593098"/>
                  <a:pt x="5670424" y="601200"/>
                </a:cubicBezTo>
                <a:lnTo>
                  <a:pt x="5666964" y="611396"/>
                </a:lnTo>
                <a:close/>
                <a:moveTo>
                  <a:pt x="5498736" y="606303"/>
                </a:moveTo>
                <a:cubicBezTo>
                  <a:pt x="5498734" y="628952"/>
                  <a:pt x="5498736" y="651602"/>
                  <a:pt x="5498736" y="674251"/>
                </a:cubicBezTo>
                <a:cubicBezTo>
                  <a:pt x="5505821" y="671021"/>
                  <a:pt x="5512755" y="667750"/>
                  <a:pt x="5519534" y="664434"/>
                </a:cubicBezTo>
                <a:cubicBezTo>
                  <a:pt x="5529047" y="659781"/>
                  <a:pt x="5536253" y="652363"/>
                  <a:pt x="5541907" y="642729"/>
                </a:cubicBezTo>
                <a:cubicBezTo>
                  <a:pt x="5547534" y="633139"/>
                  <a:pt x="5549921" y="622965"/>
                  <a:pt x="5549920" y="612708"/>
                </a:cubicBezTo>
                <a:cubicBezTo>
                  <a:pt x="5549920" y="602042"/>
                  <a:pt x="5547572" y="595412"/>
                  <a:pt x="5542691" y="592692"/>
                </a:cubicBezTo>
                <a:cubicBezTo>
                  <a:pt x="5537812" y="589969"/>
                  <a:pt x="5530402" y="591156"/>
                  <a:pt x="5520279" y="596121"/>
                </a:cubicBezTo>
                <a:cubicBezTo>
                  <a:pt x="5513265" y="599561"/>
                  <a:pt x="5506082" y="602955"/>
                  <a:pt x="5498736" y="606303"/>
                </a:cubicBezTo>
                <a:close/>
                <a:moveTo>
                  <a:pt x="5669257" y="488740"/>
                </a:moveTo>
                <a:cubicBezTo>
                  <a:pt x="5670035" y="493292"/>
                  <a:pt x="5670426" y="497901"/>
                  <a:pt x="5670427" y="502498"/>
                </a:cubicBezTo>
                <a:lnTo>
                  <a:pt x="5669259" y="505981"/>
                </a:lnTo>
                <a:close/>
                <a:moveTo>
                  <a:pt x="5452513" y="587746"/>
                </a:moveTo>
                <a:cubicBezTo>
                  <a:pt x="5478618" y="577326"/>
                  <a:pt x="5503114" y="566504"/>
                  <a:pt x="5525819" y="555136"/>
                </a:cubicBezTo>
                <a:cubicBezTo>
                  <a:pt x="5536412" y="549832"/>
                  <a:pt x="5545455" y="546368"/>
                  <a:pt x="5553062" y="544821"/>
                </a:cubicBezTo>
                <a:cubicBezTo>
                  <a:pt x="5560668" y="543274"/>
                  <a:pt x="5566839" y="543645"/>
                  <a:pt x="5571684" y="546012"/>
                </a:cubicBezTo>
                <a:cubicBezTo>
                  <a:pt x="5581376" y="550745"/>
                  <a:pt x="5585771" y="563462"/>
                  <a:pt x="5585771" y="584791"/>
                </a:cubicBezTo>
                <a:cubicBezTo>
                  <a:pt x="5585771" y="600839"/>
                  <a:pt x="5583641" y="616948"/>
                  <a:pt x="5576804" y="631895"/>
                </a:cubicBezTo>
                <a:cubicBezTo>
                  <a:pt x="5569935" y="646909"/>
                  <a:pt x="5562066" y="661015"/>
                  <a:pt x="5549922" y="671970"/>
                </a:cubicBezTo>
                <a:cubicBezTo>
                  <a:pt x="5549922" y="672174"/>
                  <a:pt x="5549921" y="672377"/>
                  <a:pt x="5549921" y="672580"/>
                </a:cubicBezTo>
                <a:cubicBezTo>
                  <a:pt x="5557741" y="671499"/>
                  <a:pt x="5564733" y="680082"/>
                  <a:pt x="5575061" y="693780"/>
                </a:cubicBezTo>
                <a:cubicBezTo>
                  <a:pt x="5586497" y="709440"/>
                  <a:pt x="5591039" y="730192"/>
                  <a:pt x="5602149" y="745267"/>
                </a:cubicBezTo>
                <a:cubicBezTo>
                  <a:pt x="5591080" y="753520"/>
                  <a:pt x="5579003" y="761485"/>
                  <a:pt x="5566051" y="769210"/>
                </a:cubicBezTo>
                <a:cubicBezTo>
                  <a:pt x="5556233" y="754655"/>
                  <a:pt x="5549181" y="737812"/>
                  <a:pt x="5539181" y="722863"/>
                </a:cubicBezTo>
                <a:cubicBezTo>
                  <a:pt x="5532950" y="713486"/>
                  <a:pt x="5528409" y="707471"/>
                  <a:pt x="5524474" y="705871"/>
                </a:cubicBezTo>
                <a:cubicBezTo>
                  <a:pt x="5520496" y="704255"/>
                  <a:pt x="5516287" y="704423"/>
                  <a:pt x="5511722" y="706595"/>
                </a:cubicBezTo>
                <a:cubicBezTo>
                  <a:pt x="5507453" y="708628"/>
                  <a:pt x="5503123" y="710643"/>
                  <a:pt x="5498735" y="712642"/>
                </a:cubicBezTo>
                <a:cubicBezTo>
                  <a:pt x="5498736" y="743113"/>
                  <a:pt x="5498735" y="773583"/>
                  <a:pt x="5498735" y="804054"/>
                </a:cubicBezTo>
                <a:cubicBezTo>
                  <a:pt x="5483953" y="810792"/>
                  <a:pt x="5468532" y="817342"/>
                  <a:pt x="5452513" y="823736"/>
                </a:cubicBezTo>
                <a:cubicBezTo>
                  <a:pt x="5452513" y="745073"/>
                  <a:pt x="5452513" y="666410"/>
                  <a:pt x="5452513" y="587746"/>
                </a:cubicBezTo>
                <a:close/>
                <a:moveTo>
                  <a:pt x="5668216" y="411934"/>
                </a:moveTo>
                <a:lnTo>
                  <a:pt x="5668216" y="427999"/>
                </a:lnTo>
                <a:cubicBezTo>
                  <a:pt x="5669625" y="433990"/>
                  <a:pt x="5670424" y="440109"/>
                  <a:pt x="5670425" y="446193"/>
                </a:cubicBezTo>
                <a:cubicBezTo>
                  <a:pt x="5670425" y="464401"/>
                  <a:pt x="5663874" y="483439"/>
                  <a:pt x="5652504" y="500281"/>
                </a:cubicBezTo>
                <a:cubicBezTo>
                  <a:pt x="5652505" y="518818"/>
                  <a:pt x="5652504" y="537353"/>
                  <a:pt x="5652505" y="555889"/>
                </a:cubicBezTo>
                <a:lnTo>
                  <a:pt x="5669259" y="505981"/>
                </a:lnTo>
                <a:lnTo>
                  <a:pt x="5669257" y="529722"/>
                </a:lnTo>
                <a:cubicBezTo>
                  <a:pt x="5670036" y="534274"/>
                  <a:pt x="5670427" y="538883"/>
                  <a:pt x="5670427" y="543480"/>
                </a:cubicBezTo>
                <a:cubicBezTo>
                  <a:pt x="5670427" y="561451"/>
                  <a:pt x="5663738" y="580231"/>
                  <a:pt x="5652505" y="596871"/>
                </a:cubicBezTo>
                <a:cubicBezTo>
                  <a:pt x="5652504" y="615914"/>
                  <a:pt x="5652504" y="634958"/>
                  <a:pt x="5652504" y="654002"/>
                </a:cubicBezTo>
                <a:lnTo>
                  <a:pt x="5666964" y="611396"/>
                </a:lnTo>
                <a:lnTo>
                  <a:pt x="5666964" y="618126"/>
                </a:lnTo>
                <a:cubicBezTo>
                  <a:pt x="5669153" y="625553"/>
                  <a:pt x="5670422" y="633218"/>
                  <a:pt x="5670422" y="640808"/>
                </a:cubicBezTo>
                <a:cubicBezTo>
                  <a:pt x="5670422" y="673513"/>
                  <a:pt x="5647214" y="708969"/>
                  <a:pt x="5612690" y="737062"/>
                </a:cubicBezTo>
                <a:lnTo>
                  <a:pt x="5612689" y="547919"/>
                </a:lnTo>
                <a:lnTo>
                  <a:pt x="5644677" y="577717"/>
                </a:lnTo>
                <a:lnTo>
                  <a:pt x="5644676" y="465639"/>
                </a:lnTo>
                <a:lnTo>
                  <a:pt x="5654477" y="454782"/>
                </a:lnTo>
                <a:close/>
                <a:moveTo>
                  <a:pt x="5267965" y="648588"/>
                </a:moveTo>
                <a:cubicBezTo>
                  <a:pt x="5321373" y="633753"/>
                  <a:pt x="5371442" y="618498"/>
                  <a:pt x="5428304" y="597120"/>
                </a:cubicBezTo>
                <a:cubicBezTo>
                  <a:pt x="5428304" y="610833"/>
                  <a:pt x="5428303" y="624543"/>
                  <a:pt x="5428303" y="638255"/>
                </a:cubicBezTo>
                <a:cubicBezTo>
                  <a:pt x="5405017" y="647010"/>
                  <a:pt x="5384007" y="654207"/>
                  <a:pt x="5366589" y="659945"/>
                </a:cubicBezTo>
                <a:cubicBezTo>
                  <a:pt x="5366591" y="724897"/>
                  <a:pt x="5366589" y="789849"/>
                  <a:pt x="5366590" y="854801"/>
                </a:cubicBezTo>
                <a:cubicBezTo>
                  <a:pt x="5353277" y="859187"/>
                  <a:pt x="5339690" y="863494"/>
                  <a:pt x="5325833" y="867729"/>
                </a:cubicBezTo>
                <a:cubicBezTo>
                  <a:pt x="5325832" y="802776"/>
                  <a:pt x="5325832" y="737825"/>
                  <a:pt x="5325834" y="672873"/>
                </a:cubicBezTo>
                <a:cubicBezTo>
                  <a:pt x="5307016" y="678624"/>
                  <a:pt x="5287720" y="684235"/>
                  <a:pt x="5267964" y="689723"/>
                </a:cubicBezTo>
                <a:cubicBezTo>
                  <a:pt x="5267964" y="676012"/>
                  <a:pt x="5267965" y="662300"/>
                  <a:pt x="5267965" y="648588"/>
                </a:cubicBezTo>
                <a:close/>
                <a:moveTo>
                  <a:pt x="5668217" y="386865"/>
                </a:moveTo>
                <a:cubicBezTo>
                  <a:pt x="5669624" y="392851"/>
                  <a:pt x="5670424" y="398968"/>
                  <a:pt x="5670424" y="405046"/>
                </a:cubicBezTo>
                <a:lnTo>
                  <a:pt x="5668216" y="411934"/>
                </a:lnTo>
                <a:close/>
                <a:moveTo>
                  <a:pt x="5052906" y="741352"/>
                </a:moveTo>
                <a:cubicBezTo>
                  <a:pt x="5052906" y="792592"/>
                  <a:pt x="5052907" y="843833"/>
                  <a:pt x="5052906" y="895073"/>
                </a:cubicBezTo>
                <a:cubicBezTo>
                  <a:pt x="5061096" y="893361"/>
                  <a:pt x="5069237" y="891635"/>
                  <a:pt x="5077330" y="889894"/>
                </a:cubicBezTo>
                <a:cubicBezTo>
                  <a:pt x="5098255" y="885396"/>
                  <a:pt x="5114130" y="874388"/>
                  <a:pt x="5126066" y="857770"/>
                </a:cubicBezTo>
                <a:cubicBezTo>
                  <a:pt x="5137970" y="841199"/>
                  <a:pt x="5143316" y="820326"/>
                  <a:pt x="5143315" y="796051"/>
                </a:cubicBezTo>
                <a:cubicBezTo>
                  <a:pt x="5143315" y="772589"/>
                  <a:pt x="5137668" y="755219"/>
                  <a:pt x="5125290" y="745287"/>
                </a:cubicBezTo>
                <a:cubicBezTo>
                  <a:pt x="5112830" y="735287"/>
                  <a:pt x="5097150" y="731913"/>
                  <a:pt x="5077197" y="736203"/>
                </a:cubicBezTo>
                <a:cubicBezTo>
                  <a:pt x="5069148" y="737934"/>
                  <a:pt x="5061052" y="739650"/>
                  <a:pt x="5052906" y="741352"/>
                </a:cubicBezTo>
                <a:close/>
                <a:moveTo>
                  <a:pt x="5007038" y="709559"/>
                </a:moveTo>
                <a:cubicBezTo>
                  <a:pt x="5032012" y="704603"/>
                  <a:pt x="5056565" y="699525"/>
                  <a:pt x="5080689" y="694316"/>
                </a:cubicBezTo>
                <a:cubicBezTo>
                  <a:pt x="5116652" y="686551"/>
                  <a:pt x="5144294" y="689739"/>
                  <a:pt x="5162949" y="704454"/>
                </a:cubicBezTo>
                <a:cubicBezTo>
                  <a:pt x="5181601" y="719168"/>
                  <a:pt x="5191262" y="745409"/>
                  <a:pt x="5191262" y="783750"/>
                </a:cubicBezTo>
                <a:cubicBezTo>
                  <a:pt x="5191261" y="820212"/>
                  <a:pt x="5179530" y="851968"/>
                  <a:pt x="5158050" y="879650"/>
                </a:cubicBezTo>
                <a:cubicBezTo>
                  <a:pt x="5137777" y="905775"/>
                  <a:pt x="5112714" y="923393"/>
                  <a:pt x="5080421" y="930363"/>
                </a:cubicBezTo>
                <a:cubicBezTo>
                  <a:pt x="5056383" y="935552"/>
                  <a:pt x="5031920" y="940611"/>
                  <a:pt x="5007038" y="945549"/>
                </a:cubicBezTo>
                <a:cubicBezTo>
                  <a:pt x="5007038" y="866886"/>
                  <a:pt x="5007037" y="788222"/>
                  <a:pt x="5007038" y="709559"/>
                </a:cubicBezTo>
                <a:close/>
                <a:moveTo>
                  <a:pt x="4760651" y="752658"/>
                </a:moveTo>
                <a:cubicBezTo>
                  <a:pt x="4777640" y="750035"/>
                  <a:pt x="4794496" y="747371"/>
                  <a:pt x="4811217" y="744661"/>
                </a:cubicBezTo>
                <a:cubicBezTo>
                  <a:pt x="4840303" y="789319"/>
                  <a:pt x="4868196" y="834463"/>
                  <a:pt x="4897097" y="878523"/>
                </a:cubicBezTo>
                <a:cubicBezTo>
                  <a:pt x="4902837" y="887268"/>
                  <a:pt x="4906024" y="893055"/>
                  <a:pt x="4907302" y="895450"/>
                </a:cubicBezTo>
                <a:cubicBezTo>
                  <a:pt x="4907523" y="895411"/>
                  <a:pt x="4907742" y="895372"/>
                  <a:pt x="4907964" y="895332"/>
                </a:cubicBezTo>
                <a:cubicBezTo>
                  <a:pt x="4907044" y="889809"/>
                  <a:pt x="4906643" y="879013"/>
                  <a:pt x="4906641" y="862965"/>
                </a:cubicBezTo>
                <a:cubicBezTo>
                  <a:pt x="4906642" y="818124"/>
                  <a:pt x="4906641" y="773282"/>
                  <a:pt x="4906642" y="728440"/>
                </a:cubicBezTo>
                <a:cubicBezTo>
                  <a:pt x="4920388" y="725989"/>
                  <a:pt x="4934572" y="723410"/>
                  <a:pt x="4949882" y="720555"/>
                </a:cubicBezTo>
                <a:cubicBezTo>
                  <a:pt x="4949882" y="799218"/>
                  <a:pt x="4949881" y="877881"/>
                  <a:pt x="4949882" y="956545"/>
                </a:cubicBezTo>
                <a:cubicBezTo>
                  <a:pt x="4933343" y="959631"/>
                  <a:pt x="4918200" y="962377"/>
                  <a:pt x="4903333" y="965020"/>
                </a:cubicBezTo>
                <a:cubicBezTo>
                  <a:pt x="4873363" y="919806"/>
                  <a:pt x="4844580" y="873339"/>
                  <a:pt x="4814407" y="827479"/>
                </a:cubicBezTo>
                <a:cubicBezTo>
                  <a:pt x="4809699" y="820313"/>
                  <a:pt x="4806247" y="814483"/>
                  <a:pt x="4804124" y="809945"/>
                </a:cubicBezTo>
                <a:cubicBezTo>
                  <a:pt x="4803893" y="809982"/>
                  <a:pt x="4803662" y="810020"/>
                  <a:pt x="4803428" y="810057"/>
                </a:cubicBezTo>
                <a:cubicBezTo>
                  <a:pt x="4804257" y="818050"/>
                  <a:pt x="4804682" y="830524"/>
                  <a:pt x="4804682" y="847487"/>
                </a:cubicBezTo>
                <a:cubicBezTo>
                  <a:pt x="4804682" y="892226"/>
                  <a:pt x="4804682" y="936967"/>
                  <a:pt x="4804682" y="981706"/>
                </a:cubicBezTo>
                <a:cubicBezTo>
                  <a:pt x="4790106" y="984054"/>
                  <a:pt x="4775429" y="986366"/>
                  <a:pt x="4760651" y="988647"/>
                </a:cubicBezTo>
                <a:cubicBezTo>
                  <a:pt x="4760650" y="909984"/>
                  <a:pt x="4760650" y="831321"/>
                  <a:pt x="4760651" y="752658"/>
                </a:cubicBezTo>
                <a:close/>
                <a:moveTo>
                  <a:pt x="5474667" y="232771"/>
                </a:moveTo>
                <a:cubicBezTo>
                  <a:pt x="5488239" y="238523"/>
                  <a:pt x="5501326" y="244403"/>
                  <a:pt x="5513902" y="250433"/>
                </a:cubicBezTo>
                <a:cubicBezTo>
                  <a:pt x="5513901" y="295275"/>
                  <a:pt x="5513901" y="340117"/>
                  <a:pt x="5513901" y="384959"/>
                </a:cubicBezTo>
                <a:cubicBezTo>
                  <a:pt x="5513902" y="401006"/>
                  <a:pt x="5513563" y="411693"/>
                  <a:pt x="5512713" y="416991"/>
                </a:cubicBezTo>
                <a:cubicBezTo>
                  <a:pt x="5512911" y="417087"/>
                  <a:pt x="5513110" y="417182"/>
                  <a:pt x="5513307" y="417277"/>
                </a:cubicBezTo>
                <a:cubicBezTo>
                  <a:pt x="5514490" y="415214"/>
                  <a:pt x="5517079" y="410092"/>
                  <a:pt x="5522342" y="402931"/>
                </a:cubicBezTo>
                <a:cubicBezTo>
                  <a:pt x="5548289" y="367604"/>
                  <a:pt x="5568937" y="329753"/>
                  <a:pt x="5594227" y="296392"/>
                </a:cubicBezTo>
                <a:cubicBezTo>
                  <a:pt x="5614392" y="310591"/>
                  <a:pt x="5631635" y="325660"/>
                  <a:pt x="5644677" y="341728"/>
                </a:cubicBezTo>
                <a:lnTo>
                  <a:pt x="5644676" y="465639"/>
                </a:lnTo>
                <a:lnTo>
                  <a:pt x="5612690" y="501073"/>
                </a:lnTo>
                <a:lnTo>
                  <a:pt x="5612689" y="547919"/>
                </a:lnTo>
                <a:lnTo>
                  <a:pt x="5602272" y="538213"/>
                </a:lnTo>
                <a:cubicBezTo>
                  <a:pt x="5602272" y="493473"/>
                  <a:pt x="5602273" y="448732"/>
                  <a:pt x="5602272" y="403992"/>
                </a:cubicBezTo>
                <a:cubicBezTo>
                  <a:pt x="5602272" y="387030"/>
                  <a:pt x="5603102" y="374893"/>
                  <a:pt x="5603764" y="367481"/>
                </a:cubicBezTo>
                <a:cubicBezTo>
                  <a:pt x="5603488" y="367275"/>
                  <a:pt x="5603213" y="367067"/>
                  <a:pt x="5602937" y="366860"/>
                </a:cubicBezTo>
                <a:cubicBezTo>
                  <a:pt x="5601256" y="370300"/>
                  <a:pt x="5594212" y="371554"/>
                  <a:pt x="5590133" y="376884"/>
                </a:cubicBezTo>
                <a:cubicBezTo>
                  <a:pt x="5563913" y="411060"/>
                  <a:pt x="5543900" y="451388"/>
                  <a:pt x="5516858" y="487848"/>
                </a:cubicBezTo>
                <a:cubicBezTo>
                  <a:pt x="5503383" y="481319"/>
                  <a:pt x="5489308" y="474966"/>
                  <a:pt x="5474667" y="468760"/>
                </a:cubicBezTo>
                <a:cubicBezTo>
                  <a:pt x="5474667" y="390097"/>
                  <a:pt x="5474667" y="311434"/>
                  <a:pt x="5474667" y="232771"/>
                </a:cubicBezTo>
                <a:close/>
                <a:moveTo>
                  <a:pt x="4589663" y="777027"/>
                </a:moveTo>
                <a:cubicBezTo>
                  <a:pt x="4630109" y="771708"/>
                  <a:pt x="4669935" y="766183"/>
                  <a:pt x="4710690" y="760186"/>
                </a:cubicBezTo>
                <a:cubicBezTo>
                  <a:pt x="4710690" y="773898"/>
                  <a:pt x="4710690" y="787609"/>
                  <a:pt x="4710690" y="801321"/>
                </a:cubicBezTo>
                <a:cubicBezTo>
                  <a:pt x="4684684" y="805148"/>
                  <a:pt x="4659994" y="808646"/>
                  <a:pt x="4635058" y="812066"/>
                </a:cubicBezTo>
                <a:cubicBezTo>
                  <a:pt x="4635059" y="830601"/>
                  <a:pt x="4635059" y="849137"/>
                  <a:pt x="4635059" y="867673"/>
                </a:cubicBezTo>
                <a:cubicBezTo>
                  <a:pt x="4658238" y="864495"/>
                  <a:pt x="4681203" y="861248"/>
                  <a:pt x="4705021" y="857760"/>
                </a:cubicBezTo>
                <a:cubicBezTo>
                  <a:pt x="4705021" y="871421"/>
                  <a:pt x="4705020" y="885083"/>
                  <a:pt x="4705020" y="898743"/>
                </a:cubicBezTo>
                <a:cubicBezTo>
                  <a:pt x="4681203" y="902229"/>
                  <a:pt x="4658236" y="905476"/>
                  <a:pt x="4635059" y="908655"/>
                </a:cubicBezTo>
                <a:cubicBezTo>
                  <a:pt x="4635059" y="927699"/>
                  <a:pt x="4635058" y="946743"/>
                  <a:pt x="4635058" y="965786"/>
                </a:cubicBezTo>
                <a:cubicBezTo>
                  <a:pt x="4661614" y="962144"/>
                  <a:pt x="4687893" y="958415"/>
                  <a:pt x="4715910" y="954271"/>
                </a:cubicBezTo>
                <a:cubicBezTo>
                  <a:pt x="4715911" y="967982"/>
                  <a:pt x="4715910" y="981694"/>
                  <a:pt x="4715910" y="995406"/>
                </a:cubicBezTo>
                <a:cubicBezTo>
                  <a:pt x="4673164" y="1001727"/>
                  <a:pt x="4631750" y="1007482"/>
                  <a:pt x="4589665" y="1013017"/>
                </a:cubicBezTo>
                <a:cubicBezTo>
                  <a:pt x="4589663" y="934354"/>
                  <a:pt x="4589664" y="855690"/>
                  <a:pt x="4589663" y="777027"/>
                </a:cubicBezTo>
                <a:close/>
                <a:moveTo>
                  <a:pt x="4443226" y="833287"/>
                </a:moveTo>
                <a:cubicBezTo>
                  <a:pt x="4443224" y="855935"/>
                  <a:pt x="4443226" y="878587"/>
                  <a:pt x="4443226" y="901236"/>
                </a:cubicBezTo>
                <a:cubicBezTo>
                  <a:pt x="4450536" y="900394"/>
                  <a:pt x="4458079" y="899519"/>
                  <a:pt x="4465899" y="898600"/>
                </a:cubicBezTo>
                <a:cubicBezTo>
                  <a:pt x="4477067" y="897289"/>
                  <a:pt x="4486122" y="892890"/>
                  <a:pt x="4492762" y="885123"/>
                </a:cubicBezTo>
                <a:cubicBezTo>
                  <a:pt x="4499399" y="877364"/>
                  <a:pt x="4502858" y="868490"/>
                  <a:pt x="4502858" y="858233"/>
                </a:cubicBezTo>
                <a:cubicBezTo>
                  <a:pt x="4502857" y="847569"/>
                  <a:pt x="4499864" y="839939"/>
                  <a:pt x="4493855" y="835331"/>
                </a:cubicBezTo>
                <a:cubicBezTo>
                  <a:pt x="4487845" y="830722"/>
                  <a:pt x="4478822" y="829134"/>
                  <a:pt x="4466766" y="830551"/>
                </a:cubicBezTo>
                <a:cubicBezTo>
                  <a:pt x="4458658" y="831504"/>
                  <a:pt x="4450807" y="832416"/>
                  <a:pt x="4443226" y="833287"/>
                </a:cubicBezTo>
                <a:close/>
                <a:moveTo>
                  <a:pt x="5298452" y="232359"/>
                </a:moveTo>
                <a:cubicBezTo>
                  <a:pt x="5286045" y="241711"/>
                  <a:pt x="5280056" y="258533"/>
                  <a:pt x="5280056" y="281996"/>
                </a:cubicBezTo>
                <a:cubicBezTo>
                  <a:pt x="5280057" y="306271"/>
                  <a:pt x="5285802" y="327323"/>
                  <a:pt x="5297671" y="344794"/>
                </a:cubicBezTo>
                <a:cubicBezTo>
                  <a:pt x="5309496" y="362198"/>
                  <a:pt x="5324863" y="374122"/>
                  <a:pt x="5344279" y="380255"/>
                </a:cubicBezTo>
                <a:cubicBezTo>
                  <a:pt x="5351595" y="382566"/>
                  <a:pt x="5358835" y="384889"/>
                  <a:pt x="5367913" y="387890"/>
                </a:cubicBezTo>
                <a:cubicBezTo>
                  <a:pt x="5367914" y="336648"/>
                  <a:pt x="5367914" y="285408"/>
                  <a:pt x="5367913" y="234168"/>
                </a:cubicBezTo>
                <a:cubicBezTo>
                  <a:pt x="5358875" y="231183"/>
                  <a:pt x="5351678" y="228872"/>
                  <a:pt x="5344402" y="226574"/>
                </a:cubicBezTo>
                <a:cubicBezTo>
                  <a:pt x="5335155" y="223652"/>
                  <a:pt x="5326738" y="222784"/>
                  <a:pt x="5319098" y="223804"/>
                </a:cubicBezTo>
                <a:cubicBezTo>
                  <a:pt x="5311458" y="224824"/>
                  <a:pt x="5304594" y="227731"/>
                  <a:pt x="5298452" y="232359"/>
                </a:cubicBezTo>
                <a:close/>
                <a:moveTo>
                  <a:pt x="4398192" y="800121"/>
                </a:moveTo>
                <a:cubicBezTo>
                  <a:pt x="4422972" y="797386"/>
                  <a:pt x="4447563" y="794582"/>
                  <a:pt x="4473268" y="791545"/>
                </a:cubicBezTo>
                <a:cubicBezTo>
                  <a:pt x="4499652" y="788427"/>
                  <a:pt x="4519348" y="791344"/>
                  <a:pt x="4532447" y="800373"/>
                </a:cubicBezTo>
                <a:cubicBezTo>
                  <a:pt x="4545547" y="809404"/>
                  <a:pt x="4552050" y="824547"/>
                  <a:pt x="4552051" y="845875"/>
                </a:cubicBezTo>
                <a:cubicBezTo>
                  <a:pt x="4552051" y="861923"/>
                  <a:pt x="4547639" y="876181"/>
                  <a:pt x="4539018" y="888808"/>
                </a:cubicBezTo>
                <a:cubicBezTo>
                  <a:pt x="4530390" y="901445"/>
                  <a:pt x="4518220" y="910851"/>
                  <a:pt x="4502858" y="917497"/>
                </a:cubicBezTo>
                <a:cubicBezTo>
                  <a:pt x="4502857" y="917700"/>
                  <a:pt x="4502857" y="917903"/>
                  <a:pt x="4502858" y="918106"/>
                </a:cubicBezTo>
                <a:cubicBezTo>
                  <a:pt x="4513015" y="920618"/>
                  <a:pt x="4524438" y="931004"/>
                  <a:pt x="4536545" y="949906"/>
                </a:cubicBezTo>
                <a:cubicBezTo>
                  <a:pt x="4550116" y="971590"/>
                  <a:pt x="4563979" y="993016"/>
                  <a:pt x="4577522" y="1014605"/>
                </a:cubicBezTo>
                <a:cubicBezTo>
                  <a:pt x="4559821" y="1016906"/>
                  <a:pt x="4542008" y="1019167"/>
                  <a:pt x="4524081" y="1021387"/>
                </a:cubicBezTo>
                <a:cubicBezTo>
                  <a:pt x="4512761" y="1002212"/>
                  <a:pt x="4500728" y="983457"/>
                  <a:pt x="4489392" y="964218"/>
                </a:cubicBezTo>
                <a:cubicBezTo>
                  <a:pt x="4482384" y="952265"/>
                  <a:pt x="4476236" y="945002"/>
                  <a:pt x="4471680" y="941797"/>
                </a:cubicBezTo>
                <a:cubicBezTo>
                  <a:pt x="4467119" y="938587"/>
                  <a:pt x="4462136" y="937436"/>
                  <a:pt x="4456917" y="938043"/>
                </a:cubicBezTo>
                <a:cubicBezTo>
                  <a:pt x="4452248" y="938586"/>
                  <a:pt x="4447740" y="939109"/>
                  <a:pt x="4443225" y="939628"/>
                </a:cubicBezTo>
                <a:cubicBezTo>
                  <a:pt x="4443225" y="970097"/>
                  <a:pt x="4443225" y="1000568"/>
                  <a:pt x="4443225" y="1031038"/>
                </a:cubicBezTo>
                <a:cubicBezTo>
                  <a:pt x="4428283" y="1032755"/>
                  <a:pt x="4413273" y="1034447"/>
                  <a:pt x="4398191" y="1036111"/>
                </a:cubicBezTo>
                <a:cubicBezTo>
                  <a:pt x="4398191" y="957448"/>
                  <a:pt x="4398191" y="878785"/>
                  <a:pt x="4398192" y="800121"/>
                </a:cubicBezTo>
                <a:close/>
                <a:moveTo>
                  <a:pt x="5267854" y="184599"/>
                </a:moveTo>
                <a:cubicBezTo>
                  <a:pt x="5275541" y="180453"/>
                  <a:pt x="5284454" y="178053"/>
                  <a:pt x="5294555" y="177425"/>
                </a:cubicBezTo>
                <a:cubicBezTo>
                  <a:pt x="5308023" y="176589"/>
                  <a:pt x="5323605" y="178903"/>
                  <a:pt x="5341211" y="184433"/>
                </a:cubicBezTo>
                <a:cubicBezTo>
                  <a:pt x="5363641" y="191480"/>
                  <a:pt x="5391992" y="200891"/>
                  <a:pt x="5418948" y="210807"/>
                </a:cubicBezTo>
                <a:cubicBezTo>
                  <a:pt x="5418946" y="289470"/>
                  <a:pt x="5418948" y="368133"/>
                  <a:pt x="5418947" y="446797"/>
                </a:cubicBezTo>
                <a:cubicBezTo>
                  <a:pt x="5392094" y="436919"/>
                  <a:pt x="5363858" y="427540"/>
                  <a:pt x="5341457" y="420501"/>
                </a:cubicBezTo>
                <a:cubicBezTo>
                  <a:pt x="5310988" y="410926"/>
                  <a:pt x="5285262" y="392443"/>
                  <a:pt x="5264515" y="364717"/>
                </a:cubicBezTo>
                <a:cubicBezTo>
                  <a:pt x="5243611" y="336782"/>
                  <a:pt x="5232762" y="304783"/>
                  <a:pt x="5232761" y="268321"/>
                </a:cubicBezTo>
                <a:cubicBezTo>
                  <a:pt x="5232761" y="225187"/>
                  <a:pt x="5244793" y="197037"/>
                  <a:pt x="5267854" y="184599"/>
                </a:cubicBezTo>
                <a:close/>
                <a:moveTo>
                  <a:pt x="4204927" y="819650"/>
                </a:moveTo>
                <a:cubicBezTo>
                  <a:pt x="4262477" y="814346"/>
                  <a:pt x="4319773" y="808627"/>
                  <a:pt x="4376165" y="802528"/>
                </a:cubicBezTo>
                <a:cubicBezTo>
                  <a:pt x="4376164" y="816240"/>
                  <a:pt x="4376165" y="829951"/>
                  <a:pt x="4376165" y="843662"/>
                </a:cubicBezTo>
                <a:cubicBezTo>
                  <a:pt x="4355734" y="845871"/>
                  <a:pt x="4335182" y="848033"/>
                  <a:pt x="4314510" y="850145"/>
                </a:cubicBezTo>
                <a:cubicBezTo>
                  <a:pt x="4314510" y="915096"/>
                  <a:pt x="4314510" y="980049"/>
                  <a:pt x="4314510" y="1044999"/>
                </a:cubicBezTo>
                <a:cubicBezTo>
                  <a:pt x="4298954" y="1046588"/>
                  <a:pt x="4283331" y="1048150"/>
                  <a:pt x="4267644" y="1049684"/>
                </a:cubicBezTo>
                <a:cubicBezTo>
                  <a:pt x="4267644" y="984733"/>
                  <a:pt x="4267645" y="919781"/>
                  <a:pt x="4267643" y="854829"/>
                </a:cubicBezTo>
                <a:cubicBezTo>
                  <a:pt x="4246646" y="856882"/>
                  <a:pt x="4225532" y="858885"/>
                  <a:pt x="4204928" y="860784"/>
                </a:cubicBezTo>
                <a:cubicBezTo>
                  <a:pt x="4204928" y="847073"/>
                  <a:pt x="4204927" y="833360"/>
                  <a:pt x="4204927" y="819650"/>
                </a:cubicBezTo>
                <a:close/>
                <a:moveTo>
                  <a:pt x="3965433" y="880454"/>
                </a:moveTo>
                <a:cubicBezTo>
                  <a:pt x="3965433" y="931694"/>
                  <a:pt x="3965433" y="982934"/>
                  <a:pt x="3965433" y="1034175"/>
                </a:cubicBezTo>
                <a:cubicBezTo>
                  <a:pt x="3973668" y="1033577"/>
                  <a:pt x="3982188" y="1032952"/>
                  <a:pt x="3990795" y="1032309"/>
                </a:cubicBezTo>
                <a:cubicBezTo>
                  <a:pt x="4013196" y="1030641"/>
                  <a:pt x="4030825" y="1022269"/>
                  <a:pt x="4043388" y="1006954"/>
                </a:cubicBezTo>
                <a:cubicBezTo>
                  <a:pt x="4055942" y="991652"/>
                  <a:pt x="4062343" y="971983"/>
                  <a:pt x="4062343" y="947708"/>
                </a:cubicBezTo>
                <a:cubicBezTo>
                  <a:pt x="4062343" y="924248"/>
                  <a:pt x="4055658" y="906575"/>
                  <a:pt x="4042537" y="894359"/>
                </a:cubicBezTo>
                <a:cubicBezTo>
                  <a:pt x="4035963" y="888239"/>
                  <a:pt x="4028331" y="883902"/>
                  <a:pt x="4019673" y="881292"/>
                </a:cubicBezTo>
                <a:cubicBezTo>
                  <a:pt x="4011015" y="878684"/>
                  <a:pt x="4001330" y="877804"/>
                  <a:pt x="3990651" y="878600"/>
                </a:cubicBezTo>
                <a:cubicBezTo>
                  <a:pt x="3982094" y="879238"/>
                  <a:pt x="3973622" y="879860"/>
                  <a:pt x="3965433" y="880454"/>
                </a:cubicBezTo>
                <a:close/>
                <a:moveTo>
                  <a:pt x="3919899" y="842543"/>
                </a:moveTo>
                <a:cubicBezTo>
                  <a:pt x="3944557" y="840840"/>
                  <a:pt x="3969097" y="839078"/>
                  <a:pt x="3994377" y="837187"/>
                </a:cubicBezTo>
                <a:cubicBezTo>
                  <a:pt x="4013910" y="835727"/>
                  <a:pt x="4030971" y="836814"/>
                  <a:pt x="4045572" y="840464"/>
                </a:cubicBezTo>
                <a:cubicBezTo>
                  <a:pt x="4056525" y="843201"/>
                  <a:pt x="4066093" y="847380"/>
                  <a:pt x="4074286" y="853009"/>
                </a:cubicBezTo>
                <a:cubicBezTo>
                  <a:pt x="4098866" y="869891"/>
                  <a:pt x="4111065" y="899810"/>
                  <a:pt x="4111064" y="942946"/>
                </a:cubicBezTo>
                <a:cubicBezTo>
                  <a:pt x="4111065" y="979407"/>
                  <a:pt x="4100251" y="1009536"/>
                  <a:pt x="4078690" y="1033455"/>
                </a:cubicBezTo>
                <a:cubicBezTo>
                  <a:pt x="4057094" y="1057412"/>
                  <a:pt x="4028816" y="1070602"/>
                  <a:pt x="3994090" y="1073199"/>
                </a:cubicBezTo>
                <a:cubicBezTo>
                  <a:pt x="3968914" y="1075081"/>
                  <a:pt x="3944466" y="1076836"/>
                  <a:pt x="3919899" y="1078533"/>
                </a:cubicBezTo>
                <a:cubicBezTo>
                  <a:pt x="3919899" y="999870"/>
                  <a:pt x="3919900" y="921208"/>
                  <a:pt x="3919899" y="842543"/>
                </a:cubicBezTo>
                <a:close/>
                <a:moveTo>
                  <a:pt x="4988630" y="98233"/>
                </a:moveTo>
                <a:cubicBezTo>
                  <a:pt x="5044252" y="109049"/>
                  <a:pt x="5097820" y="120368"/>
                  <a:pt x="5153992" y="133650"/>
                </a:cubicBezTo>
                <a:cubicBezTo>
                  <a:pt x="5153992" y="147361"/>
                  <a:pt x="5153992" y="161073"/>
                  <a:pt x="5153992" y="174784"/>
                </a:cubicBezTo>
                <a:cubicBezTo>
                  <a:pt x="5131705" y="169514"/>
                  <a:pt x="5112014" y="165070"/>
                  <a:pt x="5093003" y="160905"/>
                </a:cubicBezTo>
                <a:cubicBezTo>
                  <a:pt x="5093003" y="225857"/>
                  <a:pt x="5093004" y="290808"/>
                  <a:pt x="5093003" y="355761"/>
                </a:cubicBezTo>
                <a:cubicBezTo>
                  <a:pt x="5078567" y="352596"/>
                  <a:pt x="5063971" y="349481"/>
                  <a:pt x="5049219" y="346411"/>
                </a:cubicBezTo>
                <a:cubicBezTo>
                  <a:pt x="5049219" y="281458"/>
                  <a:pt x="5049219" y="216507"/>
                  <a:pt x="5049219" y="151555"/>
                </a:cubicBezTo>
                <a:cubicBezTo>
                  <a:pt x="5029298" y="147410"/>
                  <a:pt x="5009099" y="143349"/>
                  <a:pt x="4988629" y="139367"/>
                </a:cubicBezTo>
                <a:cubicBezTo>
                  <a:pt x="4988630" y="125656"/>
                  <a:pt x="4988629" y="111945"/>
                  <a:pt x="4988630" y="98233"/>
                </a:cubicBezTo>
                <a:close/>
                <a:moveTo>
                  <a:pt x="4869033" y="122620"/>
                </a:moveTo>
                <a:cubicBezTo>
                  <a:pt x="4863478" y="126999"/>
                  <a:pt x="4860711" y="134535"/>
                  <a:pt x="4860710" y="145199"/>
                </a:cubicBezTo>
                <a:cubicBezTo>
                  <a:pt x="4860710" y="155457"/>
                  <a:pt x="4863687" y="164669"/>
                  <a:pt x="4870035" y="172465"/>
                </a:cubicBezTo>
                <a:cubicBezTo>
                  <a:pt x="4876378" y="180253"/>
                  <a:pt x="4884389" y="185222"/>
                  <a:pt x="4894972" y="187087"/>
                </a:cubicBezTo>
                <a:cubicBezTo>
                  <a:pt x="4902923" y="188488"/>
                  <a:pt x="4910840" y="189899"/>
                  <a:pt x="4918721" y="191322"/>
                </a:cubicBezTo>
                <a:cubicBezTo>
                  <a:pt x="4918721" y="168673"/>
                  <a:pt x="4918721" y="146023"/>
                  <a:pt x="4918721" y="123375"/>
                </a:cubicBezTo>
                <a:cubicBezTo>
                  <a:pt x="4910547" y="121899"/>
                  <a:pt x="4902337" y="120435"/>
                  <a:pt x="4894088" y="118984"/>
                </a:cubicBezTo>
                <a:cubicBezTo>
                  <a:pt x="4882933" y="117019"/>
                  <a:pt x="4874590" y="118241"/>
                  <a:pt x="4869033" y="122620"/>
                </a:cubicBezTo>
                <a:close/>
                <a:moveTo>
                  <a:pt x="3670914" y="857500"/>
                </a:moveTo>
                <a:cubicBezTo>
                  <a:pt x="3687591" y="856643"/>
                  <a:pt x="3704224" y="855761"/>
                  <a:pt x="3720811" y="854854"/>
                </a:cubicBezTo>
                <a:cubicBezTo>
                  <a:pt x="3750279" y="902735"/>
                  <a:pt x="3780708" y="950187"/>
                  <a:pt x="3810276" y="998061"/>
                </a:cubicBezTo>
                <a:cubicBezTo>
                  <a:pt x="3816162" y="1007585"/>
                  <a:pt x="3819847" y="1013567"/>
                  <a:pt x="3821155" y="1016133"/>
                </a:cubicBezTo>
                <a:cubicBezTo>
                  <a:pt x="3821390" y="1016118"/>
                  <a:pt x="3821623" y="1016104"/>
                  <a:pt x="3821861" y="1016089"/>
                </a:cubicBezTo>
                <a:cubicBezTo>
                  <a:pt x="3820928" y="1010459"/>
                  <a:pt x="3820449" y="999620"/>
                  <a:pt x="3820447" y="983574"/>
                </a:cubicBezTo>
                <a:cubicBezTo>
                  <a:pt x="3820447" y="938732"/>
                  <a:pt x="3820448" y="893890"/>
                  <a:pt x="3820448" y="849048"/>
                </a:cubicBezTo>
                <a:cubicBezTo>
                  <a:pt x="3835158" y="848140"/>
                  <a:pt x="3849827" y="847210"/>
                  <a:pt x="3864458" y="846259"/>
                </a:cubicBezTo>
                <a:cubicBezTo>
                  <a:pt x="3864458" y="924923"/>
                  <a:pt x="3864458" y="1003586"/>
                  <a:pt x="3864458" y="1082249"/>
                </a:cubicBezTo>
                <a:cubicBezTo>
                  <a:pt x="3848657" y="1083276"/>
                  <a:pt x="3832811" y="1084278"/>
                  <a:pt x="3816918" y="1085256"/>
                </a:cubicBezTo>
                <a:cubicBezTo>
                  <a:pt x="3786236" y="1036047"/>
                  <a:pt x="3754607" y="987307"/>
                  <a:pt x="3723985" y="938015"/>
                </a:cubicBezTo>
                <a:cubicBezTo>
                  <a:pt x="3719247" y="930378"/>
                  <a:pt x="3715906" y="924127"/>
                  <a:pt x="3713766" y="919375"/>
                </a:cubicBezTo>
                <a:cubicBezTo>
                  <a:pt x="3713535" y="919389"/>
                  <a:pt x="3713306" y="919402"/>
                  <a:pt x="3713075" y="919414"/>
                </a:cubicBezTo>
                <a:cubicBezTo>
                  <a:pt x="3713914" y="927493"/>
                  <a:pt x="3714320" y="940015"/>
                  <a:pt x="3714320" y="956977"/>
                </a:cubicBezTo>
                <a:cubicBezTo>
                  <a:pt x="3714320" y="1001717"/>
                  <a:pt x="3714319" y="1046457"/>
                  <a:pt x="3714320" y="1091196"/>
                </a:cubicBezTo>
                <a:cubicBezTo>
                  <a:pt x="3699886" y="1091981"/>
                  <a:pt x="3685416" y="1092745"/>
                  <a:pt x="3670914" y="1093489"/>
                </a:cubicBezTo>
                <a:cubicBezTo>
                  <a:pt x="3670915" y="1014827"/>
                  <a:pt x="3670913" y="936163"/>
                  <a:pt x="3670914" y="857500"/>
                </a:cubicBezTo>
                <a:close/>
                <a:moveTo>
                  <a:pt x="4824613" y="93900"/>
                </a:moveTo>
                <a:cubicBezTo>
                  <a:pt x="4831561" y="85036"/>
                  <a:pt x="4841956" y="79758"/>
                  <a:pt x="4855744" y="78105"/>
                </a:cubicBezTo>
                <a:cubicBezTo>
                  <a:pt x="4864937" y="77003"/>
                  <a:pt x="4875639" y="77513"/>
                  <a:pt x="4887834" y="79646"/>
                </a:cubicBezTo>
                <a:cubicBezTo>
                  <a:pt x="4914064" y="84233"/>
                  <a:pt x="4940301" y="89008"/>
                  <a:pt x="4966137" y="93912"/>
                </a:cubicBezTo>
                <a:cubicBezTo>
                  <a:pt x="4966137" y="172575"/>
                  <a:pt x="4966136" y="251238"/>
                  <a:pt x="4966138" y="329902"/>
                </a:cubicBezTo>
                <a:cubicBezTo>
                  <a:pt x="4950480" y="326930"/>
                  <a:pt x="4934674" y="324005"/>
                  <a:pt x="4918721" y="321125"/>
                </a:cubicBezTo>
                <a:cubicBezTo>
                  <a:pt x="4918721" y="290654"/>
                  <a:pt x="4918721" y="260184"/>
                  <a:pt x="4918720" y="229714"/>
                </a:cubicBezTo>
                <a:cubicBezTo>
                  <a:pt x="4913859" y="228837"/>
                  <a:pt x="4908985" y="227964"/>
                  <a:pt x="4904099" y="227094"/>
                </a:cubicBezTo>
                <a:cubicBezTo>
                  <a:pt x="4898805" y="226152"/>
                  <a:pt x="4893753" y="227036"/>
                  <a:pt x="4889270" y="229962"/>
                </a:cubicBezTo>
                <a:cubicBezTo>
                  <a:pt x="4885001" y="232748"/>
                  <a:pt x="4879969" y="240297"/>
                  <a:pt x="4873134" y="251687"/>
                </a:cubicBezTo>
                <a:cubicBezTo>
                  <a:pt x="4862044" y="270063"/>
                  <a:pt x="4851967" y="289152"/>
                  <a:pt x="4840854" y="307609"/>
                </a:cubicBezTo>
                <a:lnTo>
                  <a:pt x="4809865" y="302568"/>
                </a:lnTo>
                <a:lnTo>
                  <a:pt x="4798985" y="283779"/>
                </a:lnTo>
                <a:lnTo>
                  <a:pt x="4829035" y="235722"/>
                </a:lnTo>
                <a:cubicBezTo>
                  <a:pt x="4840930" y="217519"/>
                  <a:pt x="4851202" y="206982"/>
                  <a:pt x="4860710" y="205072"/>
                </a:cubicBezTo>
                <a:cubicBezTo>
                  <a:pt x="4860710" y="204870"/>
                  <a:pt x="4860711" y="204667"/>
                  <a:pt x="4860711" y="204464"/>
                </a:cubicBezTo>
                <a:cubicBezTo>
                  <a:pt x="4846281" y="197490"/>
                  <a:pt x="4835115" y="187292"/>
                  <a:pt x="4826677" y="174545"/>
                </a:cubicBezTo>
                <a:cubicBezTo>
                  <a:pt x="4818230" y="161785"/>
                  <a:pt x="4814164" y="147260"/>
                  <a:pt x="4814165" y="131212"/>
                </a:cubicBezTo>
                <a:cubicBezTo>
                  <a:pt x="4814164" y="115215"/>
                  <a:pt x="4817665" y="102765"/>
                  <a:pt x="4824613" y="93900"/>
                </a:cubicBezTo>
                <a:close/>
                <a:moveTo>
                  <a:pt x="3497686" y="865396"/>
                </a:moveTo>
                <a:cubicBezTo>
                  <a:pt x="3539485" y="863727"/>
                  <a:pt x="3581038" y="861901"/>
                  <a:pt x="3622335" y="859915"/>
                </a:cubicBezTo>
                <a:cubicBezTo>
                  <a:pt x="3622335" y="873627"/>
                  <a:pt x="3622335" y="887337"/>
                  <a:pt x="3622334" y="901049"/>
                </a:cubicBezTo>
                <a:cubicBezTo>
                  <a:pt x="3596534" y="902290"/>
                  <a:pt x="3570635" y="903469"/>
                  <a:pt x="3544638" y="904585"/>
                </a:cubicBezTo>
                <a:cubicBezTo>
                  <a:pt x="3544637" y="923121"/>
                  <a:pt x="3544638" y="941656"/>
                  <a:pt x="3544638" y="960193"/>
                </a:cubicBezTo>
                <a:cubicBezTo>
                  <a:pt x="3568799" y="959155"/>
                  <a:pt x="3592874" y="958063"/>
                  <a:pt x="3616864" y="956918"/>
                </a:cubicBezTo>
                <a:cubicBezTo>
                  <a:pt x="3616864" y="970580"/>
                  <a:pt x="3616864" y="984240"/>
                  <a:pt x="3616863" y="997901"/>
                </a:cubicBezTo>
                <a:cubicBezTo>
                  <a:pt x="3592873" y="999046"/>
                  <a:pt x="3568798" y="1000137"/>
                  <a:pt x="3544638" y="1001175"/>
                </a:cubicBezTo>
                <a:cubicBezTo>
                  <a:pt x="3544638" y="1020218"/>
                  <a:pt x="3544638" y="1039262"/>
                  <a:pt x="3544638" y="1058305"/>
                </a:cubicBezTo>
                <a:cubicBezTo>
                  <a:pt x="3572331" y="1057116"/>
                  <a:pt x="3599912" y="1055856"/>
                  <a:pt x="3627379" y="1054527"/>
                </a:cubicBezTo>
                <a:cubicBezTo>
                  <a:pt x="3627379" y="1068238"/>
                  <a:pt x="3627379" y="1081950"/>
                  <a:pt x="3627380" y="1095661"/>
                </a:cubicBezTo>
                <a:cubicBezTo>
                  <a:pt x="3584422" y="1097741"/>
                  <a:pt x="3541188" y="1099649"/>
                  <a:pt x="3497687" y="1101384"/>
                </a:cubicBezTo>
                <a:cubicBezTo>
                  <a:pt x="3497686" y="1022722"/>
                  <a:pt x="3497687" y="944059"/>
                  <a:pt x="3497686" y="865396"/>
                </a:cubicBezTo>
                <a:close/>
                <a:moveTo>
                  <a:pt x="3353233" y="908737"/>
                </a:moveTo>
                <a:cubicBezTo>
                  <a:pt x="3353234" y="931386"/>
                  <a:pt x="3353235" y="954035"/>
                  <a:pt x="3353235" y="976685"/>
                </a:cubicBezTo>
                <a:cubicBezTo>
                  <a:pt x="3360832" y="976451"/>
                  <a:pt x="3368421" y="976213"/>
                  <a:pt x="3376003" y="975968"/>
                </a:cubicBezTo>
                <a:cubicBezTo>
                  <a:pt x="3386853" y="975618"/>
                  <a:pt x="3395563" y="971900"/>
                  <a:pt x="3402138" y="964821"/>
                </a:cubicBezTo>
                <a:cubicBezTo>
                  <a:pt x="3408712" y="957745"/>
                  <a:pt x="3411995" y="949072"/>
                  <a:pt x="3411995" y="938815"/>
                </a:cubicBezTo>
                <a:cubicBezTo>
                  <a:pt x="3411994" y="928149"/>
                  <a:pt x="3409071" y="920255"/>
                  <a:pt x="3403215" y="915121"/>
                </a:cubicBezTo>
                <a:cubicBezTo>
                  <a:pt x="3397358" y="909987"/>
                  <a:pt x="3388571" y="907615"/>
                  <a:pt x="3376847" y="907993"/>
                </a:cubicBezTo>
                <a:cubicBezTo>
                  <a:pt x="3368983" y="908246"/>
                  <a:pt x="3361112" y="908494"/>
                  <a:pt x="3353233" y="908737"/>
                </a:cubicBezTo>
                <a:close/>
                <a:moveTo>
                  <a:pt x="4654345" y="43160"/>
                </a:moveTo>
                <a:lnTo>
                  <a:pt x="4777303" y="61341"/>
                </a:lnTo>
                <a:lnTo>
                  <a:pt x="4777303" y="246343"/>
                </a:lnTo>
                <a:lnTo>
                  <a:pt x="4770702" y="234943"/>
                </a:lnTo>
                <a:cubicBezTo>
                  <a:pt x="4755207" y="208659"/>
                  <a:pt x="4738400" y="180577"/>
                  <a:pt x="4720143" y="150447"/>
                </a:cubicBezTo>
                <a:lnTo>
                  <a:pt x="4719445" y="149307"/>
                </a:lnTo>
                <a:lnTo>
                  <a:pt x="4731285" y="151024"/>
                </a:lnTo>
                <a:cubicBezTo>
                  <a:pt x="4731285" y="132489"/>
                  <a:pt x="4731285" y="113952"/>
                  <a:pt x="4731285" y="95416"/>
                </a:cubicBezTo>
                <a:lnTo>
                  <a:pt x="4682090" y="88301"/>
                </a:lnTo>
                <a:lnTo>
                  <a:pt x="4660880" y="53664"/>
                </a:lnTo>
                <a:close/>
                <a:moveTo>
                  <a:pt x="3306654" y="871864"/>
                </a:moveTo>
                <a:cubicBezTo>
                  <a:pt x="3332235" y="871150"/>
                  <a:pt x="3357738" y="870377"/>
                  <a:pt x="3383160" y="869548"/>
                </a:cubicBezTo>
                <a:cubicBezTo>
                  <a:pt x="3408925" y="868707"/>
                  <a:pt x="3428216" y="873363"/>
                  <a:pt x="3441068" y="883561"/>
                </a:cubicBezTo>
                <a:cubicBezTo>
                  <a:pt x="3453918" y="893758"/>
                  <a:pt x="3460327" y="909499"/>
                  <a:pt x="3460326" y="930829"/>
                </a:cubicBezTo>
                <a:cubicBezTo>
                  <a:pt x="3460326" y="946877"/>
                  <a:pt x="3456078" y="960826"/>
                  <a:pt x="3447472" y="972593"/>
                </a:cubicBezTo>
                <a:cubicBezTo>
                  <a:pt x="3438864" y="984360"/>
                  <a:pt x="3427073" y="992896"/>
                  <a:pt x="3411995" y="998077"/>
                </a:cubicBezTo>
                <a:cubicBezTo>
                  <a:pt x="3411995" y="998280"/>
                  <a:pt x="3411995" y="998484"/>
                  <a:pt x="3411995" y="998688"/>
                </a:cubicBezTo>
                <a:cubicBezTo>
                  <a:pt x="3421956" y="1001993"/>
                  <a:pt x="3432927" y="1013621"/>
                  <a:pt x="3445038" y="1033469"/>
                </a:cubicBezTo>
                <a:cubicBezTo>
                  <a:pt x="3458629" y="1056238"/>
                  <a:pt x="3471970" y="1079143"/>
                  <a:pt x="3485552" y="1101864"/>
                </a:cubicBezTo>
                <a:cubicBezTo>
                  <a:pt x="3468004" y="1102551"/>
                  <a:pt x="3450415" y="1103210"/>
                  <a:pt x="3432784" y="1103841"/>
                </a:cubicBezTo>
                <a:cubicBezTo>
                  <a:pt x="3421461" y="1083793"/>
                  <a:pt x="3410180" y="1063700"/>
                  <a:pt x="3398849" y="1043620"/>
                </a:cubicBezTo>
                <a:cubicBezTo>
                  <a:pt x="3391853" y="1031157"/>
                  <a:pt x="3386100" y="1023177"/>
                  <a:pt x="3381617" y="1019662"/>
                </a:cubicBezTo>
                <a:cubicBezTo>
                  <a:pt x="3377131" y="1016145"/>
                  <a:pt x="3372355" y="1014477"/>
                  <a:pt x="3367298" y="1014638"/>
                </a:cubicBezTo>
                <a:cubicBezTo>
                  <a:pt x="3362612" y="1014786"/>
                  <a:pt x="3357924" y="1014932"/>
                  <a:pt x="3353234" y="1015077"/>
                </a:cubicBezTo>
                <a:cubicBezTo>
                  <a:pt x="3353235" y="1045546"/>
                  <a:pt x="3353235" y="1076017"/>
                  <a:pt x="3353235" y="1106486"/>
                </a:cubicBezTo>
                <a:cubicBezTo>
                  <a:pt x="3337736" y="1106963"/>
                  <a:pt x="3322210" y="1107419"/>
                  <a:pt x="3306653" y="1107853"/>
                </a:cubicBezTo>
                <a:cubicBezTo>
                  <a:pt x="3306655" y="1029190"/>
                  <a:pt x="3306653" y="950527"/>
                  <a:pt x="3306654" y="871864"/>
                </a:cubicBezTo>
                <a:close/>
                <a:moveTo>
                  <a:pt x="3114005" y="876112"/>
                </a:moveTo>
                <a:cubicBezTo>
                  <a:pt x="3170762" y="875188"/>
                  <a:pt x="3227179" y="873986"/>
                  <a:pt x="3284004" y="872480"/>
                </a:cubicBezTo>
                <a:cubicBezTo>
                  <a:pt x="3284005" y="886191"/>
                  <a:pt x="3284004" y="899902"/>
                  <a:pt x="3284004" y="913615"/>
                </a:cubicBezTo>
                <a:cubicBezTo>
                  <a:pt x="3263070" y="914169"/>
                  <a:pt x="3242454" y="914677"/>
                  <a:pt x="3221986" y="915141"/>
                </a:cubicBezTo>
                <a:cubicBezTo>
                  <a:pt x="3221986" y="980094"/>
                  <a:pt x="3221986" y="1045045"/>
                  <a:pt x="3221988" y="1109997"/>
                </a:cubicBezTo>
                <a:cubicBezTo>
                  <a:pt x="3206631" y="1110345"/>
                  <a:pt x="3191247" y="1110675"/>
                  <a:pt x="3175839" y="1110982"/>
                </a:cubicBezTo>
                <a:cubicBezTo>
                  <a:pt x="3175838" y="1046030"/>
                  <a:pt x="3175839" y="981079"/>
                  <a:pt x="3175839" y="916126"/>
                </a:cubicBezTo>
                <a:cubicBezTo>
                  <a:pt x="3155272" y="916537"/>
                  <a:pt x="3134661" y="916910"/>
                  <a:pt x="3114004" y="917246"/>
                </a:cubicBezTo>
                <a:cubicBezTo>
                  <a:pt x="3114004" y="903535"/>
                  <a:pt x="3114004" y="889823"/>
                  <a:pt x="3114005" y="876112"/>
                </a:cubicBezTo>
                <a:close/>
                <a:moveTo>
                  <a:pt x="2892589" y="919407"/>
                </a:moveTo>
                <a:cubicBezTo>
                  <a:pt x="2892589" y="970649"/>
                  <a:pt x="2892589" y="1021888"/>
                  <a:pt x="2892587" y="1073128"/>
                </a:cubicBezTo>
                <a:cubicBezTo>
                  <a:pt x="2901048" y="1073101"/>
                  <a:pt x="2909501" y="1073067"/>
                  <a:pt x="2917950" y="1073026"/>
                </a:cubicBezTo>
                <a:cubicBezTo>
                  <a:pt x="2939978" y="1072921"/>
                  <a:pt x="2957255" y="1065695"/>
                  <a:pt x="2969765" y="1051372"/>
                </a:cubicBezTo>
                <a:cubicBezTo>
                  <a:pt x="2982275" y="1037050"/>
                  <a:pt x="2988523" y="1017750"/>
                  <a:pt x="2988523" y="993475"/>
                </a:cubicBezTo>
                <a:cubicBezTo>
                  <a:pt x="2988524" y="970012"/>
                  <a:pt x="2981990" y="951767"/>
                  <a:pt x="2968925" y="938716"/>
                </a:cubicBezTo>
                <a:cubicBezTo>
                  <a:pt x="2962387" y="932184"/>
                  <a:pt x="2954858" y="927306"/>
                  <a:pt x="2946338" y="924074"/>
                </a:cubicBezTo>
                <a:cubicBezTo>
                  <a:pt x="2937818" y="920843"/>
                  <a:pt x="2928308" y="919257"/>
                  <a:pt x="2917809" y="919306"/>
                </a:cubicBezTo>
                <a:cubicBezTo>
                  <a:pt x="2909407" y="919345"/>
                  <a:pt x="2901002" y="919379"/>
                  <a:pt x="2892589" y="919407"/>
                </a:cubicBezTo>
                <a:close/>
                <a:moveTo>
                  <a:pt x="2845952" y="878365"/>
                </a:moveTo>
                <a:cubicBezTo>
                  <a:pt x="2871176" y="878365"/>
                  <a:pt x="2896348" y="878278"/>
                  <a:pt x="2921467" y="878154"/>
                </a:cubicBezTo>
                <a:cubicBezTo>
                  <a:pt x="2940747" y="878057"/>
                  <a:pt x="2957630" y="880346"/>
                  <a:pt x="2972106" y="885030"/>
                </a:cubicBezTo>
                <a:cubicBezTo>
                  <a:pt x="3015537" y="899081"/>
                  <a:pt x="3037330" y="934698"/>
                  <a:pt x="3037330" y="992210"/>
                </a:cubicBezTo>
                <a:cubicBezTo>
                  <a:pt x="3037329" y="1028672"/>
                  <a:pt x="3026359" y="1058018"/>
                  <a:pt x="3004736" y="1080390"/>
                </a:cubicBezTo>
                <a:cubicBezTo>
                  <a:pt x="2983200" y="1102672"/>
                  <a:pt x="2955373" y="1113975"/>
                  <a:pt x="2921186" y="1114145"/>
                </a:cubicBezTo>
                <a:cubicBezTo>
                  <a:pt x="2896161" y="1114269"/>
                  <a:pt x="2871083" y="1114354"/>
                  <a:pt x="2845951" y="1114354"/>
                </a:cubicBezTo>
                <a:cubicBezTo>
                  <a:pt x="2845950" y="1035692"/>
                  <a:pt x="2845951" y="957027"/>
                  <a:pt x="2845952" y="878365"/>
                </a:cubicBezTo>
                <a:close/>
                <a:moveTo>
                  <a:pt x="2596724" y="876719"/>
                </a:moveTo>
                <a:cubicBezTo>
                  <a:pt x="2613400" y="876951"/>
                  <a:pt x="2630105" y="877159"/>
                  <a:pt x="2646834" y="877342"/>
                </a:cubicBezTo>
                <a:cubicBezTo>
                  <a:pt x="2676297" y="927083"/>
                  <a:pt x="2705849" y="976769"/>
                  <a:pt x="2735378" y="1026469"/>
                </a:cubicBezTo>
                <a:cubicBezTo>
                  <a:pt x="2741266" y="1036368"/>
                  <a:pt x="2744905" y="1042617"/>
                  <a:pt x="2746214" y="1045267"/>
                </a:cubicBezTo>
                <a:cubicBezTo>
                  <a:pt x="2746448" y="1045268"/>
                  <a:pt x="2746684" y="1045270"/>
                  <a:pt x="2746917" y="1045271"/>
                </a:cubicBezTo>
                <a:cubicBezTo>
                  <a:pt x="2745985" y="1039578"/>
                  <a:pt x="2745510" y="1028709"/>
                  <a:pt x="2745510" y="1012661"/>
                </a:cubicBezTo>
                <a:cubicBezTo>
                  <a:pt x="2745511" y="967819"/>
                  <a:pt x="2745511" y="922978"/>
                  <a:pt x="2745511" y="878136"/>
                </a:cubicBezTo>
                <a:cubicBezTo>
                  <a:pt x="2760208" y="878212"/>
                  <a:pt x="2774924" y="878309"/>
                  <a:pt x="2789645" y="878308"/>
                </a:cubicBezTo>
                <a:cubicBezTo>
                  <a:pt x="2789646" y="956971"/>
                  <a:pt x="2789645" y="1035634"/>
                  <a:pt x="2789645" y="1114298"/>
                </a:cubicBezTo>
                <a:cubicBezTo>
                  <a:pt x="2773748" y="1114298"/>
                  <a:pt x="2757858" y="1114192"/>
                  <a:pt x="2741991" y="1114108"/>
                </a:cubicBezTo>
                <a:cubicBezTo>
                  <a:pt x="2711335" y="1062978"/>
                  <a:pt x="2680627" y="1011885"/>
                  <a:pt x="2650044" y="960711"/>
                </a:cubicBezTo>
                <a:cubicBezTo>
                  <a:pt x="2645289" y="952745"/>
                  <a:pt x="2641865" y="946298"/>
                  <a:pt x="2639720" y="941400"/>
                </a:cubicBezTo>
                <a:cubicBezTo>
                  <a:pt x="2639489" y="941398"/>
                  <a:pt x="2639256" y="941396"/>
                  <a:pt x="2639025" y="941393"/>
                </a:cubicBezTo>
                <a:cubicBezTo>
                  <a:pt x="2639864" y="949527"/>
                  <a:pt x="2640279" y="962076"/>
                  <a:pt x="2640279" y="979038"/>
                </a:cubicBezTo>
                <a:cubicBezTo>
                  <a:pt x="2640278" y="1023778"/>
                  <a:pt x="2640279" y="1068518"/>
                  <a:pt x="2640279" y="1113258"/>
                </a:cubicBezTo>
                <a:cubicBezTo>
                  <a:pt x="2625741" y="1113094"/>
                  <a:pt x="2611223" y="1112910"/>
                  <a:pt x="2596724" y="1112708"/>
                </a:cubicBezTo>
                <a:cubicBezTo>
                  <a:pt x="2596724" y="1034046"/>
                  <a:pt x="2596724" y="955384"/>
                  <a:pt x="2596724" y="876719"/>
                </a:cubicBezTo>
                <a:close/>
                <a:moveTo>
                  <a:pt x="2424946" y="873456"/>
                </a:moveTo>
                <a:cubicBezTo>
                  <a:pt x="2466065" y="874449"/>
                  <a:pt x="2507369" y="875292"/>
                  <a:pt x="2548546" y="875982"/>
                </a:cubicBezTo>
                <a:cubicBezTo>
                  <a:pt x="2548545" y="889693"/>
                  <a:pt x="2548545" y="903405"/>
                  <a:pt x="2548546" y="917117"/>
                </a:cubicBezTo>
                <a:cubicBezTo>
                  <a:pt x="2522888" y="916686"/>
                  <a:pt x="2496991" y="916194"/>
                  <a:pt x="2471166" y="915642"/>
                </a:cubicBezTo>
                <a:cubicBezTo>
                  <a:pt x="2471165" y="934178"/>
                  <a:pt x="2471165" y="952715"/>
                  <a:pt x="2471165" y="971250"/>
                </a:cubicBezTo>
                <a:cubicBezTo>
                  <a:pt x="2495160" y="971762"/>
                  <a:pt x="2519218" y="972225"/>
                  <a:pt x="2543157" y="972633"/>
                </a:cubicBezTo>
                <a:cubicBezTo>
                  <a:pt x="2543157" y="986294"/>
                  <a:pt x="2543157" y="999954"/>
                  <a:pt x="2543157" y="1013615"/>
                </a:cubicBezTo>
                <a:cubicBezTo>
                  <a:pt x="2519218" y="1013206"/>
                  <a:pt x="2495159" y="1012745"/>
                  <a:pt x="2471165" y="1012232"/>
                </a:cubicBezTo>
                <a:cubicBezTo>
                  <a:pt x="2471166" y="1031276"/>
                  <a:pt x="2471165" y="1050319"/>
                  <a:pt x="2471166" y="1069362"/>
                </a:cubicBezTo>
                <a:cubicBezTo>
                  <a:pt x="2498680" y="1069951"/>
                  <a:pt x="2526276" y="1070472"/>
                  <a:pt x="2553521" y="1070919"/>
                </a:cubicBezTo>
                <a:cubicBezTo>
                  <a:pt x="2553521" y="1084631"/>
                  <a:pt x="2553522" y="1098343"/>
                  <a:pt x="2553522" y="1112054"/>
                </a:cubicBezTo>
                <a:cubicBezTo>
                  <a:pt x="2510752" y="1111350"/>
                  <a:pt x="2467749" y="1110480"/>
                  <a:pt x="2424947" y="1109445"/>
                </a:cubicBezTo>
                <a:cubicBezTo>
                  <a:pt x="2424946" y="1030782"/>
                  <a:pt x="2424947" y="952119"/>
                  <a:pt x="2424946" y="873456"/>
                </a:cubicBezTo>
                <a:close/>
                <a:moveTo>
                  <a:pt x="2281064" y="907584"/>
                </a:moveTo>
                <a:cubicBezTo>
                  <a:pt x="2281062" y="930234"/>
                  <a:pt x="2281062" y="952883"/>
                  <a:pt x="2281064" y="975531"/>
                </a:cubicBezTo>
                <a:cubicBezTo>
                  <a:pt x="2288701" y="975785"/>
                  <a:pt x="2296346" y="976031"/>
                  <a:pt x="2303801" y="976267"/>
                </a:cubicBezTo>
                <a:cubicBezTo>
                  <a:pt x="2314458" y="976603"/>
                  <a:pt x="2322991" y="973390"/>
                  <a:pt x="2329525" y="966776"/>
                </a:cubicBezTo>
                <a:cubicBezTo>
                  <a:pt x="2336061" y="960157"/>
                  <a:pt x="2339271" y="951653"/>
                  <a:pt x="2339269" y="941394"/>
                </a:cubicBezTo>
                <a:cubicBezTo>
                  <a:pt x="2339270" y="930731"/>
                  <a:pt x="2336380" y="922650"/>
                  <a:pt x="2330602" y="917145"/>
                </a:cubicBezTo>
                <a:cubicBezTo>
                  <a:pt x="2324827" y="911639"/>
                  <a:pt x="2316166" y="908709"/>
                  <a:pt x="2304628" y="908345"/>
                </a:cubicBezTo>
                <a:cubicBezTo>
                  <a:pt x="2296911" y="908101"/>
                  <a:pt x="2288983" y="907845"/>
                  <a:pt x="2281064" y="907584"/>
                </a:cubicBezTo>
                <a:close/>
                <a:moveTo>
                  <a:pt x="2234550" y="867739"/>
                </a:moveTo>
                <a:cubicBezTo>
                  <a:pt x="2260026" y="868656"/>
                  <a:pt x="2285587" y="869512"/>
                  <a:pt x="2310826" y="870299"/>
                </a:cubicBezTo>
                <a:cubicBezTo>
                  <a:pt x="2323570" y="870696"/>
                  <a:pt x="2334727" y="872366"/>
                  <a:pt x="2344295" y="875313"/>
                </a:cubicBezTo>
                <a:cubicBezTo>
                  <a:pt x="2372999" y="884155"/>
                  <a:pt x="2387400" y="904499"/>
                  <a:pt x="2387401" y="936492"/>
                </a:cubicBezTo>
                <a:cubicBezTo>
                  <a:pt x="2387400" y="952540"/>
                  <a:pt x="2383153" y="966221"/>
                  <a:pt x="2374545" y="977434"/>
                </a:cubicBezTo>
                <a:cubicBezTo>
                  <a:pt x="2365944" y="988640"/>
                  <a:pt x="2354235" y="996471"/>
                  <a:pt x="2339270" y="1000658"/>
                </a:cubicBezTo>
                <a:cubicBezTo>
                  <a:pt x="2339270" y="1000861"/>
                  <a:pt x="2339269" y="1001065"/>
                  <a:pt x="2339269" y="1001268"/>
                </a:cubicBezTo>
                <a:cubicBezTo>
                  <a:pt x="2349154" y="1005179"/>
                  <a:pt x="2360014" y="1017556"/>
                  <a:pt x="2372113" y="1038155"/>
                </a:cubicBezTo>
                <a:cubicBezTo>
                  <a:pt x="2385707" y="1061787"/>
                  <a:pt x="2399146" y="1085519"/>
                  <a:pt x="2412755" y="1109146"/>
                </a:cubicBezTo>
                <a:cubicBezTo>
                  <a:pt x="2395103" y="1108707"/>
                  <a:pt x="2377484" y="1108239"/>
                  <a:pt x="2359903" y="1107745"/>
                </a:cubicBezTo>
                <a:cubicBezTo>
                  <a:pt x="2348597" y="1087009"/>
                  <a:pt x="2337575" y="1066105"/>
                  <a:pt x="2326280" y="1045367"/>
                </a:cubicBezTo>
                <a:cubicBezTo>
                  <a:pt x="2319307" y="1032503"/>
                  <a:pt x="2313748" y="1024078"/>
                  <a:pt x="2309310" y="1020317"/>
                </a:cubicBezTo>
                <a:cubicBezTo>
                  <a:pt x="2304876" y="1016556"/>
                  <a:pt x="2300220" y="1014547"/>
                  <a:pt x="2295213" y="1014385"/>
                </a:cubicBezTo>
                <a:cubicBezTo>
                  <a:pt x="2290493" y="1014233"/>
                  <a:pt x="2285777" y="1014079"/>
                  <a:pt x="2281064" y="1013923"/>
                </a:cubicBezTo>
                <a:cubicBezTo>
                  <a:pt x="2281063" y="1044393"/>
                  <a:pt x="2281063" y="1074864"/>
                  <a:pt x="2281063" y="1105333"/>
                </a:cubicBezTo>
                <a:cubicBezTo>
                  <a:pt x="2265528" y="1104821"/>
                  <a:pt x="2250024" y="1104286"/>
                  <a:pt x="2234550" y="1103730"/>
                </a:cubicBezTo>
                <a:cubicBezTo>
                  <a:pt x="2234551" y="1025065"/>
                  <a:pt x="2234550" y="946403"/>
                  <a:pt x="2234550" y="867739"/>
                </a:cubicBezTo>
                <a:close/>
                <a:moveTo>
                  <a:pt x="2043500" y="859694"/>
                </a:moveTo>
                <a:cubicBezTo>
                  <a:pt x="2099600" y="862408"/>
                  <a:pt x="2155642" y="864805"/>
                  <a:pt x="2212127" y="866918"/>
                </a:cubicBezTo>
                <a:cubicBezTo>
                  <a:pt x="2212127" y="880629"/>
                  <a:pt x="2212127" y="894341"/>
                  <a:pt x="2212128" y="908052"/>
                </a:cubicBezTo>
                <a:cubicBezTo>
                  <a:pt x="2191513" y="907281"/>
                  <a:pt x="2170956" y="906472"/>
                  <a:pt x="2150457" y="905625"/>
                </a:cubicBezTo>
                <a:cubicBezTo>
                  <a:pt x="2150457" y="970576"/>
                  <a:pt x="2150457" y="1035528"/>
                  <a:pt x="2150457" y="1100480"/>
                </a:cubicBezTo>
                <a:cubicBezTo>
                  <a:pt x="2135145" y="1099846"/>
                  <a:pt x="2119865" y="1099192"/>
                  <a:pt x="2104619" y="1098516"/>
                </a:cubicBezTo>
                <a:cubicBezTo>
                  <a:pt x="2104619" y="1033564"/>
                  <a:pt x="2104618" y="968613"/>
                  <a:pt x="2104618" y="903661"/>
                </a:cubicBezTo>
                <a:cubicBezTo>
                  <a:pt x="2084356" y="902762"/>
                  <a:pt x="2064155" y="901826"/>
                  <a:pt x="2043498" y="900828"/>
                </a:cubicBezTo>
                <a:cubicBezTo>
                  <a:pt x="2043498" y="887117"/>
                  <a:pt x="2043500" y="873405"/>
                  <a:pt x="2043500" y="859694"/>
                </a:cubicBezTo>
                <a:close/>
                <a:moveTo>
                  <a:pt x="1824594" y="888592"/>
                </a:moveTo>
                <a:cubicBezTo>
                  <a:pt x="1824595" y="939832"/>
                  <a:pt x="1824595" y="991072"/>
                  <a:pt x="1824595" y="1042313"/>
                </a:cubicBezTo>
                <a:cubicBezTo>
                  <a:pt x="1832796" y="1042833"/>
                  <a:pt x="1841010" y="1043349"/>
                  <a:pt x="1849236" y="1043858"/>
                </a:cubicBezTo>
                <a:cubicBezTo>
                  <a:pt x="1870771" y="1045189"/>
                  <a:pt x="1887665" y="1039005"/>
                  <a:pt x="1900088" y="1025582"/>
                </a:cubicBezTo>
                <a:cubicBezTo>
                  <a:pt x="1912528" y="1012139"/>
                  <a:pt x="1918665" y="993185"/>
                  <a:pt x="1918664" y="968911"/>
                </a:cubicBezTo>
                <a:cubicBezTo>
                  <a:pt x="1918665" y="945449"/>
                  <a:pt x="1912241" y="926719"/>
                  <a:pt x="1899257" y="912871"/>
                </a:cubicBezTo>
                <a:cubicBezTo>
                  <a:pt x="1892769" y="905951"/>
                  <a:pt x="1885362" y="900584"/>
                  <a:pt x="1877009" y="896787"/>
                </a:cubicBezTo>
                <a:cubicBezTo>
                  <a:pt x="1868657" y="892989"/>
                  <a:pt x="1859361" y="890764"/>
                  <a:pt x="1849099" y="890128"/>
                </a:cubicBezTo>
                <a:cubicBezTo>
                  <a:pt x="1840918" y="889622"/>
                  <a:pt x="1832751" y="889111"/>
                  <a:pt x="1824594" y="888592"/>
                </a:cubicBezTo>
                <a:close/>
                <a:moveTo>
                  <a:pt x="1777963" y="844410"/>
                </a:moveTo>
                <a:cubicBezTo>
                  <a:pt x="1803211" y="846103"/>
                  <a:pt x="1828237" y="847710"/>
                  <a:pt x="1852667" y="849215"/>
                </a:cubicBezTo>
                <a:cubicBezTo>
                  <a:pt x="1871664" y="850384"/>
                  <a:pt x="1888312" y="853777"/>
                  <a:pt x="1902596" y="859407"/>
                </a:cubicBezTo>
                <a:cubicBezTo>
                  <a:pt x="1945450" y="876294"/>
                  <a:pt x="1967040" y="913308"/>
                  <a:pt x="1967040" y="970820"/>
                </a:cubicBezTo>
                <a:cubicBezTo>
                  <a:pt x="1967039" y="1007283"/>
                  <a:pt x="1956302" y="1036013"/>
                  <a:pt x="1934794" y="1056887"/>
                </a:cubicBezTo>
                <a:cubicBezTo>
                  <a:pt x="1913338" y="1077708"/>
                  <a:pt x="1885892" y="1087251"/>
                  <a:pt x="1852392" y="1085187"/>
                </a:cubicBezTo>
                <a:cubicBezTo>
                  <a:pt x="1828055" y="1083688"/>
                  <a:pt x="1803116" y="1082086"/>
                  <a:pt x="1777963" y="1080400"/>
                </a:cubicBezTo>
                <a:cubicBezTo>
                  <a:pt x="1777962" y="1001737"/>
                  <a:pt x="1777962" y="923074"/>
                  <a:pt x="1777963" y="844410"/>
                </a:cubicBezTo>
                <a:close/>
                <a:moveTo>
                  <a:pt x="1530805" y="825483"/>
                </a:moveTo>
                <a:cubicBezTo>
                  <a:pt x="1547784" y="826952"/>
                  <a:pt x="1564831" y="828391"/>
                  <a:pt x="1581945" y="829801"/>
                </a:cubicBezTo>
                <a:cubicBezTo>
                  <a:pt x="1611123" y="881294"/>
                  <a:pt x="1639221" y="933502"/>
                  <a:pt x="1668537" y="985012"/>
                </a:cubicBezTo>
                <a:cubicBezTo>
                  <a:pt x="1674385" y="995277"/>
                  <a:pt x="1677894" y="1001816"/>
                  <a:pt x="1679194" y="1004549"/>
                </a:cubicBezTo>
                <a:cubicBezTo>
                  <a:pt x="1679425" y="1004567"/>
                  <a:pt x="1679655" y="1004585"/>
                  <a:pt x="1679887" y="1004600"/>
                </a:cubicBezTo>
                <a:cubicBezTo>
                  <a:pt x="1678955" y="998846"/>
                  <a:pt x="1678501" y="987943"/>
                  <a:pt x="1678501" y="971895"/>
                </a:cubicBezTo>
                <a:cubicBezTo>
                  <a:pt x="1678501" y="927053"/>
                  <a:pt x="1678502" y="882212"/>
                  <a:pt x="1678502" y="837371"/>
                </a:cubicBezTo>
                <a:cubicBezTo>
                  <a:pt x="1692975" y="838450"/>
                  <a:pt x="1707491" y="839508"/>
                  <a:pt x="1722052" y="840546"/>
                </a:cubicBezTo>
                <a:cubicBezTo>
                  <a:pt x="1722052" y="919209"/>
                  <a:pt x="1722052" y="997871"/>
                  <a:pt x="1722051" y="1076535"/>
                </a:cubicBezTo>
                <a:cubicBezTo>
                  <a:pt x="1706330" y="1075416"/>
                  <a:pt x="1690660" y="1074271"/>
                  <a:pt x="1675039" y="1073101"/>
                </a:cubicBezTo>
                <a:cubicBezTo>
                  <a:pt x="1644599" y="1020089"/>
                  <a:pt x="1615371" y="966380"/>
                  <a:pt x="1585085" y="913394"/>
                </a:cubicBezTo>
                <a:cubicBezTo>
                  <a:pt x="1580350" y="905097"/>
                  <a:pt x="1576813" y="898412"/>
                  <a:pt x="1574663" y="893338"/>
                </a:cubicBezTo>
                <a:cubicBezTo>
                  <a:pt x="1574426" y="893318"/>
                  <a:pt x="1574189" y="893298"/>
                  <a:pt x="1573951" y="893279"/>
                </a:cubicBezTo>
                <a:cubicBezTo>
                  <a:pt x="1574788" y="901477"/>
                  <a:pt x="1575234" y="914054"/>
                  <a:pt x="1575234" y="931015"/>
                </a:cubicBezTo>
                <a:cubicBezTo>
                  <a:pt x="1575234" y="975755"/>
                  <a:pt x="1575234" y="1020495"/>
                  <a:pt x="1575234" y="1065236"/>
                </a:cubicBezTo>
                <a:cubicBezTo>
                  <a:pt x="1560375" y="1064004"/>
                  <a:pt x="1545564" y="1062751"/>
                  <a:pt x="1530805" y="1061474"/>
                </a:cubicBezTo>
                <a:cubicBezTo>
                  <a:pt x="1530806" y="982810"/>
                  <a:pt x="1530805" y="904147"/>
                  <a:pt x="1530805" y="825483"/>
                </a:cubicBezTo>
                <a:close/>
                <a:moveTo>
                  <a:pt x="1360852" y="809512"/>
                </a:moveTo>
                <a:cubicBezTo>
                  <a:pt x="1400798" y="813574"/>
                  <a:pt x="1441174" y="817454"/>
                  <a:pt x="1481970" y="821156"/>
                </a:cubicBezTo>
                <a:cubicBezTo>
                  <a:pt x="1481970" y="834867"/>
                  <a:pt x="1481971" y="848579"/>
                  <a:pt x="1481970" y="862291"/>
                </a:cubicBezTo>
                <a:cubicBezTo>
                  <a:pt x="1456408" y="859971"/>
                  <a:pt x="1431010" y="857582"/>
                  <a:pt x="1405777" y="855121"/>
                </a:cubicBezTo>
                <a:cubicBezTo>
                  <a:pt x="1405777" y="873657"/>
                  <a:pt x="1405777" y="892193"/>
                  <a:pt x="1405777" y="910729"/>
                </a:cubicBezTo>
                <a:cubicBezTo>
                  <a:pt x="1429219" y="913014"/>
                  <a:pt x="1452804" y="915239"/>
                  <a:pt x="1476529" y="917403"/>
                </a:cubicBezTo>
                <a:cubicBezTo>
                  <a:pt x="1476529" y="931063"/>
                  <a:pt x="1476529" y="944725"/>
                  <a:pt x="1476529" y="958386"/>
                </a:cubicBezTo>
                <a:cubicBezTo>
                  <a:pt x="1452803" y="956221"/>
                  <a:pt x="1429219" y="953996"/>
                  <a:pt x="1405777" y="951711"/>
                </a:cubicBezTo>
                <a:cubicBezTo>
                  <a:pt x="1405777" y="970754"/>
                  <a:pt x="1405777" y="989798"/>
                  <a:pt x="1405777" y="1008842"/>
                </a:cubicBezTo>
                <a:cubicBezTo>
                  <a:pt x="1432664" y="1011464"/>
                  <a:pt x="1459738" y="1014005"/>
                  <a:pt x="1486998" y="1016466"/>
                </a:cubicBezTo>
                <a:cubicBezTo>
                  <a:pt x="1486998" y="1030177"/>
                  <a:pt x="1486998" y="1043889"/>
                  <a:pt x="1486999" y="1057601"/>
                </a:cubicBezTo>
                <a:cubicBezTo>
                  <a:pt x="1444491" y="1053763"/>
                  <a:pt x="1402439" y="1049731"/>
                  <a:pt x="1360852" y="1045502"/>
                </a:cubicBezTo>
                <a:cubicBezTo>
                  <a:pt x="1360851" y="966838"/>
                  <a:pt x="1360851" y="888176"/>
                  <a:pt x="1360852" y="809512"/>
                </a:cubicBezTo>
                <a:close/>
                <a:moveTo>
                  <a:pt x="1215613" y="831947"/>
                </a:moveTo>
                <a:cubicBezTo>
                  <a:pt x="1215614" y="854596"/>
                  <a:pt x="1215614" y="877246"/>
                  <a:pt x="1215614" y="899895"/>
                </a:cubicBezTo>
                <a:cubicBezTo>
                  <a:pt x="1223089" y="900765"/>
                  <a:pt x="1230582" y="901627"/>
                  <a:pt x="1238092" y="902481"/>
                </a:cubicBezTo>
                <a:cubicBezTo>
                  <a:pt x="1248876" y="903710"/>
                  <a:pt x="1257597" y="901281"/>
                  <a:pt x="1264162" y="895132"/>
                </a:cubicBezTo>
                <a:cubicBezTo>
                  <a:pt x="1270736" y="888974"/>
                  <a:pt x="1274071" y="880815"/>
                  <a:pt x="1274071" y="870557"/>
                </a:cubicBezTo>
                <a:cubicBezTo>
                  <a:pt x="1274071" y="859892"/>
                  <a:pt x="1271132" y="851576"/>
                  <a:pt x="1265268" y="845593"/>
                </a:cubicBezTo>
                <a:cubicBezTo>
                  <a:pt x="1259405" y="839609"/>
                  <a:pt x="1250619" y="835959"/>
                  <a:pt x="1238928" y="834629"/>
                </a:cubicBezTo>
                <a:cubicBezTo>
                  <a:pt x="1231137" y="833743"/>
                  <a:pt x="1223366" y="832849"/>
                  <a:pt x="1215613" y="831947"/>
                </a:cubicBezTo>
                <a:close/>
                <a:moveTo>
                  <a:pt x="1170315" y="788332"/>
                </a:moveTo>
                <a:cubicBezTo>
                  <a:pt x="1195075" y="791331"/>
                  <a:pt x="1220039" y="794254"/>
                  <a:pt x="1245200" y="797100"/>
                </a:cubicBezTo>
                <a:cubicBezTo>
                  <a:pt x="1258158" y="798566"/>
                  <a:pt x="1269515" y="801165"/>
                  <a:pt x="1279262" y="804905"/>
                </a:cubicBezTo>
                <a:cubicBezTo>
                  <a:pt x="1308505" y="816124"/>
                  <a:pt x="1323262" y="837616"/>
                  <a:pt x="1323262" y="869609"/>
                </a:cubicBezTo>
                <a:cubicBezTo>
                  <a:pt x="1323261" y="885657"/>
                  <a:pt x="1318741" y="898847"/>
                  <a:pt x="1310080" y="909500"/>
                </a:cubicBezTo>
                <a:cubicBezTo>
                  <a:pt x="1301432" y="920137"/>
                  <a:pt x="1289298" y="926767"/>
                  <a:pt x="1274071" y="929821"/>
                </a:cubicBezTo>
                <a:cubicBezTo>
                  <a:pt x="1274070" y="930025"/>
                  <a:pt x="1274071" y="930228"/>
                  <a:pt x="1274071" y="930430"/>
                </a:cubicBezTo>
                <a:cubicBezTo>
                  <a:pt x="1284107" y="935232"/>
                  <a:pt x="1295453" y="948293"/>
                  <a:pt x="1307593" y="970022"/>
                </a:cubicBezTo>
                <a:cubicBezTo>
                  <a:pt x="1321231" y="994935"/>
                  <a:pt x="1335453" y="1019520"/>
                  <a:pt x="1349052" y="1044295"/>
                </a:cubicBezTo>
                <a:cubicBezTo>
                  <a:pt x="1331169" y="1042457"/>
                  <a:pt x="1313091" y="1040552"/>
                  <a:pt x="1295108" y="1038609"/>
                </a:cubicBezTo>
                <a:cubicBezTo>
                  <a:pt x="1283779" y="1016829"/>
                  <a:pt x="1272165" y="995223"/>
                  <a:pt x="1260865" y="973452"/>
                </a:cubicBezTo>
                <a:cubicBezTo>
                  <a:pt x="1253894" y="959957"/>
                  <a:pt x="1248128" y="951159"/>
                  <a:pt x="1243666" y="946992"/>
                </a:cubicBezTo>
                <a:cubicBezTo>
                  <a:pt x="1239208" y="942826"/>
                  <a:pt x="1234474" y="940462"/>
                  <a:pt x="1229470" y="939888"/>
                </a:cubicBezTo>
                <a:cubicBezTo>
                  <a:pt x="1224845" y="939356"/>
                  <a:pt x="1220225" y="938823"/>
                  <a:pt x="1215614" y="938287"/>
                </a:cubicBezTo>
                <a:cubicBezTo>
                  <a:pt x="1215614" y="968757"/>
                  <a:pt x="1215614" y="999228"/>
                  <a:pt x="1215614" y="1029697"/>
                </a:cubicBezTo>
                <a:cubicBezTo>
                  <a:pt x="1200440" y="1027934"/>
                  <a:pt x="1185339" y="1026142"/>
                  <a:pt x="1170314" y="1024321"/>
                </a:cubicBezTo>
                <a:cubicBezTo>
                  <a:pt x="1170313" y="945658"/>
                  <a:pt x="1170314" y="866994"/>
                  <a:pt x="1170315" y="788332"/>
                </a:cubicBezTo>
                <a:close/>
                <a:moveTo>
                  <a:pt x="979171" y="763020"/>
                </a:moveTo>
                <a:cubicBezTo>
                  <a:pt x="1035564" y="771169"/>
                  <a:pt x="1093235" y="778834"/>
                  <a:pt x="1148615" y="785676"/>
                </a:cubicBezTo>
                <a:cubicBezTo>
                  <a:pt x="1148616" y="799388"/>
                  <a:pt x="1148616" y="813101"/>
                  <a:pt x="1148616" y="826812"/>
                </a:cubicBezTo>
                <a:cubicBezTo>
                  <a:pt x="1128748" y="824357"/>
                  <a:pt x="1109017" y="821855"/>
                  <a:pt x="1087884" y="819095"/>
                </a:cubicBezTo>
                <a:cubicBezTo>
                  <a:pt x="1087883" y="884046"/>
                  <a:pt x="1087882" y="948998"/>
                  <a:pt x="1087883" y="1013950"/>
                </a:cubicBezTo>
                <a:cubicBezTo>
                  <a:pt x="1072069" y="1011884"/>
                  <a:pt x="1056346" y="1009785"/>
                  <a:pt x="1040719" y="1007652"/>
                </a:cubicBezTo>
                <a:cubicBezTo>
                  <a:pt x="1040718" y="942700"/>
                  <a:pt x="1040718" y="877749"/>
                  <a:pt x="1040718" y="812796"/>
                </a:cubicBezTo>
                <a:cubicBezTo>
                  <a:pt x="1020033" y="809974"/>
                  <a:pt x="999517" y="807094"/>
                  <a:pt x="979171" y="804155"/>
                </a:cubicBezTo>
                <a:cubicBezTo>
                  <a:pt x="979171" y="790443"/>
                  <a:pt x="979171" y="776731"/>
                  <a:pt x="979171" y="763020"/>
                </a:cubicBezTo>
                <a:close/>
                <a:moveTo>
                  <a:pt x="761089" y="769094"/>
                </a:moveTo>
                <a:cubicBezTo>
                  <a:pt x="761087" y="820333"/>
                  <a:pt x="761088" y="871574"/>
                  <a:pt x="761089" y="922814"/>
                </a:cubicBezTo>
                <a:cubicBezTo>
                  <a:pt x="769430" y="924305"/>
                  <a:pt x="777811" y="925785"/>
                  <a:pt x="786231" y="927251"/>
                </a:cubicBezTo>
                <a:cubicBezTo>
                  <a:pt x="808382" y="931112"/>
                  <a:pt x="826251" y="927247"/>
                  <a:pt x="838826" y="914851"/>
                </a:cubicBezTo>
                <a:cubicBezTo>
                  <a:pt x="851449" y="902404"/>
                  <a:pt x="858271" y="884568"/>
                  <a:pt x="858271" y="860295"/>
                </a:cubicBezTo>
                <a:cubicBezTo>
                  <a:pt x="858271" y="836833"/>
                  <a:pt x="851173" y="817700"/>
                  <a:pt x="837959" y="802044"/>
                </a:cubicBezTo>
                <a:cubicBezTo>
                  <a:pt x="831368" y="794236"/>
                  <a:pt x="823678" y="788021"/>
                  <a:pt x="814996" y="783299"/>
                </a:cubicBezTo>
                <a:cubicBezTo>
                  <a:pt x="806316" y="778576"/>
                  <a:pt x="796644" y="775346"/>
                  <a:pt x="786090" y="773507"/>
                </a:cubicBezTo>
                <a:cubicBezTo>
                  <a:pt x="777718" y="772048"/>
                  <a:pt x="769384" y="770576"/>
                  <a:pt x="761089" y="769094"/>
                </a:cubicBezTo>
                <a:close/>
                <a:moveTo>
                  <a:pt x="715885" y="719683"/>
                </a:moveTo>
                <a:cubicBezTo>
                  <a:pt x="740160" y="724233"/>
                  <a:pt x="764784" y="728674"/>
                  <a:pt x="789749" y="733009"/>
                </a:cubicBezTo>
                <a:cubicBezTo>
                  <a:pt x="809491" y="736437"/>
                  <a:pt x="826593" y="741733"/>
                  <a:pt x="841143" y="748948"/>
                </a:cubicBezTo>
                <a:cubicBezTo>
                  <a:pt x="884792" y="770593"/>
                  <a:pt x="905466" y="809503"/>
                  <a:pt x="905466" y="867015"/>
                </a:cubicBezTo>
                <a:cubicBezTo>
                  <a:pt x="905466" y="903477"/>
                  <a:pt x="895672" y="931737"/>
                  <a:pt x="874822" y="950024"/>
                </a:cubicBezTo>
                <a:cubicBezTo>
                  <a:pt x="853135" y="969045"/>
                  <a:pt x="824035" y="974954"/>
                  <a:pt x="789467" y="968949"/>
                </a:cubicBezTo>
                <a:cubicBezTo>
                  <a:pt x="764598" y="964629"/>
                  <a:pt x="740067" y="960206"/>
                  <a:pt x="715885" y="955673"/>
                </a:cubicBezTo>
                <a:cubicBezTo>
                  <a:pt x="715885" y="877010"/>
                  <a:pt x="715885" y="798346"/>
                  <a:pt x="715885" y="719683"/>
                </a:cubicBezTo>
                <a:close/>
                <a:moveTo>
                  <a:pt x="470428" y="666541"/>
                </a:moveTo>
                <a:cubicBezTo>
                  <a:pt x="486412" y="670561"/>
                  <a:pt x="502642" y="674509"/>
                  <a:pt x="519113" y="678390"/>
                </a:cubicBezTo>
                <a:cubicBezTo>
                  <a:pt x="548045" y="734958"/>
                  <a:pt x="580024" y="790116"/>
                  <a:pt x="609585" y="846940"/>
                </a:cubicBezTo>
                <a:cubicBezTo>
                  <a:pt x="615493" y="858287"/>
                  <a:pt x="619726" y="865107"/>
                  <a:pt x="621034" y="868077"/>
                </a:cubicBezTo>
                <a:cubicBezTo>
                  <a:pt x="621284" y="868130"/>
                  <a:pt x="621533" y="868181"/>
                  <a:pt x="621781" y="868234"/>
                </a:cubicBezTo>
                <a:cubicBezTo>
                  <a:pt x="620861" y="862326"/>
                  <a:pt x="620288" y="851367"/>
                  <a:pt x="620288" y="835320"/>
                </a:cubicBezTo>
                <a:cubicBezTo>
                  <a:pt x="620289" y="790478"/>
                  <a:pt x="620288" y="745636"/>
                  <a:pt x="620288" y="700795"/>
                </a:cubicBezTo>
                <a:cubicBezTo>
                  <a:pt x="635855" y="704038"/>
                  <a:pt x="649333" y="706768"/>
                  <a:pt x="662934" y="709468"/>
                </a:cubicBezTo>
                <a:cubicBezTo>
                  <a:pt x="662934" y="788131"/>
                  <a:pt x="662934" y="866795"/>
                  <a:pt x="662934" y="945458"/>
                </a:cubicBezTo>
                <a:cubicBezTo>
                  <a:pt x="648252" y="942543"/>
                  <a:pt x="633422" y="939534"/>
                  <a:pt x="616563" y="936007"/>
                </a:cubicBezTo>
                <a:cubicBezTo>
                  <a:pt x="585818" y="877446"/>
                  <a:pt x="552360" y="820758"/>
                  <a:pt x="522295" y="762474"/>
                </a:cubicBezTo>
                <a:cubicBezTo>
                  <a:pt x="517632" y="753424"/>
                  <a:pt x="514184" y="746248"/>
                  <a:pt x="512089" y="740867"/>
                </a:cubicBezTo>
                <a:cubicBezTo>
                  <a:pt x="511859" y="740812"/>
                  <a:pt x="511630" y="740759"/>
                  <a:pt x="511401" y="740703"/>
                </a:cubicBezTo>
                <a:cubicBezTo>
                  <a:pt x="512221" y="749025"/>
                  <a:pt x="512638" y="761666"/>
                  <a:pt x="512638" y="778627"/>
                </a:cubicBezTo>
                <a:cubicBezTo>
                  <a:pt x="512638" y="823368"/>
                  <a:pt x="512638" y="868108"/>
                  <a:pt x="512638" y="912848"/>
                </a:cubicBezTo>
                <a:cubicBezTo>
                  <a:pt x="498384" y="909460"/>
                  <a:pt x="484313" y="906023"/>
                  <a:pt x="470428" y="902531"/>
                </a:cubicBezTo>
                <a:cubicBezTo>
                  <a:pt x="470428" y="823868"/>
                  <a:pt x="470428" y="745205"/>
                  <a:pt x="470428" y="666541"/>
                </a:cubicBezTo>
                <a:close/>
                <a:moveTo>
                  <a:pt x="300187" y="617603"/>
                </a:moveTo>
                <a:cubicBezTo>
                  <a:pt x="341651" y="631363"/>
                  <a:pt x="385757" y="644215"/>
                  <a:pt x="425409" y="654851"/>
                </a:cubicBezTo>
                <a:cubicBezTo>
                  <a:pt x="425410" y="668563"/>
                  <a:pt x="425409" y="682275"/>
                  <a:pt x="425408" y="695987"/>
                </a:cubicBezTo>
                <a:cubicBezTo>
                  <a:pt x="402426" y="689821"/>
                  <a:pt x="374512" y="681977"/>
                  <a:pt x="347115" y="673641"/>
                </a:cubicBezTo>
                <a:cubicBezTo>
                  <a:pt x="347115" y="692177"/>
                  <a:pt x="347115" y="710713"/>
                  <a:pt x="347115" y="729249"/>
                </a:cubicBezTo>
                <a:cubicBezTo>
                  <a:pt x="372545" y="736986"/>
                  <a:pt x="398844" y="744420"/>
                  <a:pt x="420486" y="750268"/>
                </a:cubicBezTo>
                <a:cubicBezTo>
                  <a:pt x="420487" y="763929"/>
                  <a:pt x="420487" y="777589"/>
                  <a:pt x="420487" y="791251"/>
                </a:cubicBezTo>
                <a:cubicBezTo>
                  <a:pt x="398844" y="785402"/>
                  <a:pt x="372545" y="777968"/>
                  <a:pt x="347115" y="770231"/>
                </a:cubicBezTo>
                <a:cubicBezTo>
                  <a:pt x="347115" y="789275"/>
                  <a:pt x="347115" y="808319"/>
                  <a:pt x="347115" y="827362"/>
                </a:cubicBezTo>
                <a:cubicBezTo>
                  <a:pt x="376331" y="836252"/>
                  <a:pt x="405390" y="844377"/>
                  <a:pt x="429976" y="850928"/>
                </a:cubicBezTo>
                <a:cubicBezTo>
                  <a:pt x="429975" y="864639"/>
                  <a:pt x="429976" y="878351"/>
                  <a:pt x="429976" y="892062"/>
                </a:cubicBezTo>
                <a:cubicBezTo>
                  <a:pt x="389458" y="881266"/>
                  <a:pt x="343391" y="867930"/>
                  <a:pt x="300187" y="853593"/>
                </a:cubicBezTo>
                <a:cubicBezTo>
                  <a:pt x="300187" y="774930"/>
                  <a:pt x="300187" y="696267"/>
                  <a:pt x="300187" y="617603"/>
                </a:cubicBezTo>
                <a:close/>
                <a:moveTo>
                  <a:pt x="1232464" y="15757"/>
                </a:moveTo>
                <a:cubicBezTo>
                  <a:pt x="1247148" y="14075"/>
                  <a:pt x="1261899" y="12421"/>
                  <a:pt x="1276717" y="10793"/>
                </a:cubicBezTo>
                <a:cubicBezTo>
                  <a:pt x="1276717" y="55635"/>
                  <a:pt x="1276717" y="100476"/>
                  <a:pt x="1276717" y="145318"/>
                </a:cubicBezTo>
                <a:cubicBezTo>
                  <a:pt x="1276717" y="161365"/>
                  <a:pt x="1276223" y="172281"/>
                  <a:pt x="1275294" y="178077"/>
                </a:cubicBezTo>
                <a:cubicBezTo>
                  <a:pt x="1275531" y="178051"/>
                  <a:pt x="1275767" y="178024"/>
                  <a:pt x="1276005" y="177998"/>
                </a:cubicBezTo>
                <a:cubicBezTo>
                  <a:pt x="1277311" y="175200"/>
                  <a:pt x="1281088" y="168626"/>
                  <a:pt x="1286979" y="158059"/>
                </a:cubicBezTo>
                <a:cubicBezTo>
                  <a:pt x="1316552" y="104969"/>
                  <a:pt x="1346497" y="52532"/>
                  <a:pt x="1375699" y="396"/>
                </a:cubicBezTo>
                <a:lnTo>
                  <a:pt x="1379747" y="0"/>
                </a:lnTo>
                <a:lnTo>
                  <a:pt x="1383536" y="65883"/>
                </a:lnTo>
                <a:cubicBezTo>
                  <a:pt x="1387889" y="81613"/>
                  <a:pt x="1393980" y="96815"/>
                  <a:pt x="1401855" y="111164"/>
                </a:cubicBezTo>
                <a:lnTo>
                  <a:pt x="1425409" y="143753"/>
                </a:lnTo>
                <a:lnTo>
                  <a:pt x="1425409" y="231514"/>
                </a:lnTo>
                <a:cubicBezTo>
                  <a:pt x="1410935" y="232899"/>
                  <a:pt x="1396516" y="234308"/>
                  <a:pt x="1382152" y="235741"/>
                </a:cubicBezTo>
                <a:cubicBezTo>
                  <a:pt x="1382152" y="191000"/>
                  <a:pt x="1382152" y="146260"/>
                  <a:pt x="1382153" y="101520"/>
                </a:cubicBezTo>
                <a:cubicBezTo>
                  <a:pt x="1382152" y="84558"/>
                  <a:pt x="1382553" y="71973"/>
                  <a:pt x="1383389" y="63766"/>
                </a:cubicBezTo>
                <a:cubicBezTo>
                  <a:pt x="1383160" y="63789"/>
                  <a:pt x="1382931" y="63812"/>
                  <a:pt x="1382701" y="63835"/>
                </a:cubicBezTo>
                <a:cubicBezTo>
                  <a:pt x="1380571" y="68909"/>
                  <a:pt x="1377260" y="75689"/>
                  <a:pt x="1372545" y="84048"/>
                </a:cubicBezTo>
                <a:cubicBezTo>
                  <a:pt x="1342245" y="137702"/>
                  <a:pt x="1310956" y="191749"/>
                  <a:pt x="1280277" y="246392"/>
                </a:cubicBezTo>
                <a:cubicBezTo>
                  <a:pt x="1264261" y="248146"/>
                  <a:pt x="1248323" y="249931"/>
                  <a:pt x="1232464" y="251746"/>
                </a:cubicBezTo>
                <a:cubicBezTo>
                  <a:pt x="1232464" y="173083"/>
                  <a:pt x="1232464" y="94420"/>
                  <a:pt x="1232464" y="15757"/>
                </a:cubicBezTo>
                <a:close/>
                <a:moveTo>
                  <a:pt x="1078847" y="80610"/>
                </a:moveTo>
                <a:cubicBezTo>
                  <a:pt x="1070144" y="85015"/>
                  <a:pt x="1062399" y="90981"/>
                  <a:pt x="1055802" y="98565"/>
                </a:cubicBezTo>
                <a:cubicBezTo>
                  <a:pt x="1042630" y="113707"/>
                  <a:pt x="1035786" y="132743"/>
                  <a:pt x="1035786" y="156205"/>
                </a:cubicBezTo>
                <a:cubicBezTo>
                  <a:pt x="1035786" y="180480"/>
                  <a:pt x="1042371" y="198625"/>
                  <a:pt x="1054941" y="211343"/>
                </a:cubicBezTo>
                <a:cubicBezTo>
                  <a:pt x="1067547" y="224100"/>
                  <a:pt x="1085571" y="228577"/>
                  <a:pt x="1107505" y="225763"/>
                </a:cubicBezTo>
                <a:cubicBezTo>
                  <a:pt x="1115602" y="224724"/>
                  <a:pt x="1123724" y="223693"/>
                  <a:pt x="1131869" y="222671"/>
                </a:cubicBezTo>
                <a:cubicBezTo>
                  <a:pt x="1131868" y="171431"/>
                  <a:pt x="1131868" y="120191"/>
                  <a:pt x="1131868" y="68951"/>
                </a:cubicBezTo>
                <a:cubicBezTo>
                  <a:pt x="1123769" y="69967"/>
                  <a:pt x="1115693" y="70992"/>
                  <a:pt x="1107640" y="72025"/>
                </a:cubicBezTo>
                <a:cubicBezTo>
                  <a:pt x="1097211" y="73362"/>
                  <a:pt x="1087550" y="76206"/>
                  <a:pt x="1078847" y="80610"/>
                </a:cubicBezTo>
                <a:close/>
                <a:moveTo>
                  <a:pt x="172914" y="606858"/>
                </a:moveTo>
                <a:cubicBezTo>
                  <a:pt x="172913" y="629507"/>
                  <a:pt x="172914" y="652156"/>
                  <a:pt x="172913" y="674806"/>
                </a:cubicBezTo>
                <a:cubicBezTo>
                  <a:pt x="179356" y="677731"/>
                  <a:pt x="185257" y="680327"/>
                  <a:pt x="191252" y="682901"/>
                </a:cubicBezTo>
                <a:cubicBezTo>
                  <a:pt x="199967" y="686644"/>
                  <a:pt x="206813" y="685654"/>
                  <a:pt x="212612" y="681519"/>
                </a:cubicBezTo>
                <a:cubicBezTo>
                  <a:pt x="218460" y="677350"/>
                  <a:pt x="220960" y="669448"/>
                  <a:pt x="220960" y="659190"/>
                </a:cubicBezTo>
                <a:cubicBezTo>
                  <a:pt x="220959" y="637861"/>
                  <a:pt x="210997" y="623416"/>
                  <a:pt x="191923" y="615241"/>
                </a:cubicBezTo>
                <a:cubicBezTo>
                  <a:pt x="185697" y="612573"/>
                  <a:pt x="179572" y="609882"/>
                  <a:pt x="172914" y="606858"/>
                </a:cubicBezTo>
                <a:close/>
                <a:moveTo>
                  <a:pt x="1052638" y="45290"/>
                </a:moveTo>
                <a:cubicBezTo>
                  <a:pt x="1067321" y="38528"/>
                  <a:pt x="1084481" y="33870"/>
                  <a:pt x="1104138" y="31340"/>
                </a:cubicBezTo>
                <a:cubicBezTo>
                  <a:pt x="1128243" y="28238"/>
                  <a:pt x="1152552" y="25212"/>
                  <a:pt x="1177064" y="22260"/>
                </a:cubicBezTo>
                <a:cubicBezTo>
                  <a:pt x="1177064" y="100924"/>
                  <a:pt x="1177065" y="179587"/>
                  <a:pt x="1177065" y="258250"/>
                </a:cubicBezTo>
                <a:cubicBezTo>
                  <a:pt x="1152642" y="261190"/>
                  <a:pt x="1128422" y="264204"/>
                  <a:pt x="1104407" y="267294"/>
                </a:cubicBezTo>
                <a:cubicBezTo>
                  <a:pt x="1069702" y="271761"/>
                  <a:pt x="1040965" y="264915"/>
                  <a:pt x="1019318" y="245548"/>
                </a:cubicBezTo>
                <a:cubicBezTo>
                  <a:pt x="997793" y="226291"/>
                  <a:pt x="986835" y="198771"/>
                  <a:pt x="986836" y="162308"/>
                </a:cubicBezTo>
                <a:cubicBezTo>
                  <a:pt x="986836" y="104796"/>
                  <a:pt x="1008590" y="65575"/>
                  <a:pt x="1052638" y="45290"/>
                </a:cubicBezTo>
                <a:close/>
                <a:moveTo>
                  <a:pt x="113711" y="538661"/>
                </a:moveTo>
                <a:cubicBezTo>
                  <a:pt x="144281" y="556080"/>
                  <a:pt x="176905" y="570673"/>
                  <a:pt x="196989" y="579157"/>
                </a:cubicBezTo>
                <a:cubicBezTo>
                  <a:pt x="240439" y="597509"/>
                  <a:pt x="264198" y="626542"/>
                  <a:pt x="264197" y="669200"/>
                </a:cubicBezTo>
                <a:cubicBezTo>
                  <a:pt x="264197" y="685247"/>
                  <a:pt x="260396" y="697770"/>
                  <a:pt x="252324" y="706184"/>
                </a:cubicBezTo>
                <a:cubicBezTo>
                  <a:pt x="244313" y="714535"/>
                  <a:pt x="234008" y="719308"/>
                  <a:pt x="220959" y="718454"/>
                </a:cubicBezTo>
                <a:cubicBezTo>
                  <a:pt x="220960" y="718657"/>
                  <a:pt x="220959" y="718860"/>
                  <a:pt x="220959" y="719063"/>
                </a:cubicBezTo>
                <a:cubicBezTo>
                  <a:pt x="229673" y="725927"/>
                  <a:pt x="238842" y="741995"/>
                  <a:pt x="250106" y="766156"/>
                </a:cubicBezTo>
                <a:cubicBezTo>
                  <a:pt x="262800" y="793874"/>
                  <a:pt x="275294" y="821804"/>
                  <a:pt x="288287" y="849597"/>
                </a:cubicBezTo>
                <a:cubicBezTo>
                  <a:pt x="271391" y="843855"/>
                  <a:pt x="254985" y="837985"/>
                  <a:pt x="239089" y="831966"/>
                </a:cubicBezTo>
                <a:cubicBezTo>
                  <a:pt x="228635" y="807935"/>
                  <a:pt x="220092" y="783083"/>
                  <a:pt x="209863" y="759091"/>
                </a:cubicBezTo>
                <a:cubicBezTo>
                  <a:pt x="203561" y="744250"/>
                  <a:pt x="199584" y="733706"/>
                  <a:pt x="195745" y="728694"/>
                </a:cubicBezTo>
                <a:cubicBezTo>
                  <a:pt x="191916" y="723698"/>
                  <a:pt x="188355" y="720055"/>
                  <a:pt x="184386" y="718314"/>
                </a:cubicBezTo>
                <a:cubicBezTo>
                  <a:pt x="180738" y="716717"/>
                  <a:pt x="177127" y="715111"/>
                  <a:pt x="172914" y="713198"/>
                </a:cubicBezTo>
                <a:cubicBezTo>
                  <a:pt x="172913" y="743668"/>
                  <a:pt x="172914" y="774138"/>
                  <a:pt x="172912" y="804608"/>
                </a:cubicBezTo>
                <a:cubicBezTo>
                  <a:pt x="151768" y="795007"/>
                  <a:pt x="131977" y="785059"/>
                  <a:pt x="113711" y="774651"/>
                </a:cubicBezTo>
                <a:cubicBezTo>
                  <a:pt x="113710" y="695987"/>
                  <a:pt x="113711" y="617324"/>
                  <a:pt x="113711" y="538661"/>
                </a:cubicBezTo>
                <a:close/>
                <a:moveTo>
                  <a:pt x="723634" y="90279"/>
                </a:moveTo>
                <a:cubicBezTo>
                  <a:pt x="779871" y="79822"/>
                  <a:pt x="837915" y="69993"/>
                  <a:pt x="893744" y="61244"/>
                </a:cubicBezTo>
                <a:cubicBezTo>
                  <a:pt x="893744" y="74955"/>
                  <a:pt x="893744" y="88667"/>
                  <a:pt x="893744" y="102378"/>
                </a:cubicBezTo>
                <a:cubicBezTo>
                  <a:pt x="874095" y="105457"/>
                  <a:pt x="854110" y="108672"/>
                  <a:pt x="832667" y="112239"/>
                </a:cubicBezTo>
                <a:cubicBezTo>
                  <a:pt x="832667" y="177191"/>
                  <a:pt x="832669" y="242143"/>
                  <a:pt x="832667" y="307094"/>
                </a:cubicBezTo>
                <a:cubicBezTo>
                  <a:pt x="816715" y="309748"/>
                  <a:pt x="800893" y="312442"/>
                  <a:pt x="785202" y="315180"/>
                </a:cubicBezTo>
                <a:cubicBezTo>
                  <a:pt x="785202" y="250228"/>
                  <a:pt x="785202" y="185277"/>
                  <a:pt x="785202" y="120325"/>
                </a:cubicBezTo>
                <a:cubicBezTo>
                  <a:pt x="764441" y="123946"/>
                  <a:pt x="743916" y="127641"/>
                  <a:pt x="723634" y="131412"/>
                </a:cubicBezTo>
                <a:cubicBezTo>
                  <a:pt x="723634" y="117701"/>
                  <a:pt x="723634" y="103989"/>
                  <a:pt x="723634" y="90279"/>
                </a:cubicBezTo>
                <a:close/>
                <a:moveTo>
                  <a:pt x="36653" y="523040"/>
                </a:moveTo>
                <a:lnTo>
                  <a:pt x="36653" y="523123"/>
                </a:lnTo>
                <a:lnTo>
                  <a:pt x="36706" y="523082"/>
                </a:lnTo>
                <a:close/>
                <a:moveTo>
                  <a:pt x="609734" y="159056"/>
                </a:moveTo>
                <a:cubicBezTo>
                  <a:pt x="603791" y="165641"/>
                  <a:pt x="600715" y="174306"/>
                  <a:pt x="600715" y="184970"/>
                </a:cubicBezTo>
                <a:cubicBezTo>
                  <a:pt x="600714" y="195228"/>
                  <a:pt x="604403" y="202747"/>
                  <a:pt x="611086" y="208444"/>
                </a:cubicBezTo>
                <a:cubicBezTo>
                  <a:pt x="617790" y="214161"/>
                  <a:pt x="626738" y="215450"/>
                  <a:pt x="636735" y="213405"/>
                </a:cubicBezTo>
                <a:cubicBezTo>
                  <a:pt x="643754" y="211971"/>
                  <a:pt x="650806" y="210546"/>
                  <a:pt x="657892" y="209131"/>
                </a:cubicBezTo>
                <a:cubicBezTo>
                  <a:pt x="657893" y="186482"/>
                  <a:pt x="657893" y="163833"/>
                  <a:pt x="657893" y="141183"/>
                </a:cubicBezTo>
                <a:cubicBezTo>
                  <a:pt x="650545" y="142651"/>
                  <a:pt x="643233" y="144128"/>
                  <a:pt x="635959" y="145617"/>
                </a:cubicBezTo>
                <a:cubicBezTo>
                  <a:pt x="624489" y="147964"/>
                  <a:pt x="615678" y="152470"/>
                  <a:pt x="609734" y="159056"/>
                </a:cubicBezTo>
                <a:close/>
                <a:moveTo>
                  <a:pt x="595330" y="119865"/>
                </a:moveTo>
                <a:cubicBezTo>
                  <a:pt x="605258" y="115080"/>
                  <a:pt x="616856" y="111309"/>
                  <a:pt x="630136" y="108573"/>
                </a:cubicBezTo>
                <a:cubicBezTo>
                  <a:pt x="653678" y="103723"/>
                  <a:pt x="677601" y="98990"/>
                  <a:pt x="701896" y="94367"/>
                </a:cubicBezTo>
                <a:cubicBezTo>
                  <a:pt x="701895" y="173030"/>
                  <a:pt x="701895" y="251694"/>
                  <a:pt x="701895" y="330357"/>
                </a:cubicBezTo>
                <a:cubicBezTo>
                  <a:pt x="687090" y="333174"/>
                  <a:pt x="672422" y="336032"/>
                  <a:pt x="657892" y="338933"/>
                </a:cubicBezTo>
                <a:cubicBezTo>
                  <a:pt x="657893" y="308463"/>
                  <a:pt x="657892" y="277994"/>
                  <a:pt x="657893" y="247524"/>
                </a:cubicBezTo>
                <a:cubicBezTo>
                  <a:pt x="653515" y="248397"/>
                  <a:pt x="649150" y="249275"/>
                  <a:pt x="644798" y="250157"/>
                </a:cubicBezTo>
                <a:cubicBezTo>
                  <a:pt x="640112" y="251107"/>
                  <a:pt x="635798" y="253944"/>
                  <a:pt x="631558" y="258345"/>
                </a:cubicBezTo>
                <a:cubicBezTo>
                  <a:pt x="627321" y="262740"/>
                  <a:pt x="621577" y="271946"/>
                  <a:pt x="614558" y="286403"/>
                </a:cubicBezTo>
                <a:cubicBezTo>
                  <a:pt x="603200" y="309697"/>
                  <a:pt x="590325" y="332147"/>
                  <a:pt x="579051" y="355404"/>
                </a:cubicBezTo>
                <a:cubicBezTo>
                  <a:pt x="560895" y="359374"/>
                  <a:pt x="542999" y="363418"/>
                  <a:pt x="525364" y="367540"/>
                </a:cubicBezTo>
                <a:cubicBezTo>
                  <a:pt x="538724" y="340997"/>
                  <a:pt x="552925" y="314855"/>
                  <a:pt x="566416" y="288260"/>
                </a:cubicBezTo>
                <a:cubicBezTo>
                  <a:pt x="578455" y="264978"/>
                  <a:pt x="590391" y="250903"/>
                  <a:pt x="600715" y="244844"/>
                </a:cubicBezTo>
                <a:cubicBezTo>
                  <a:pt x="600714" y="244641"/>
                  <a:pt x="600716" y="244438"/>
                  <a:pt x="600715" y="244234"/>
                </a:cubicBezTo>
                <a:cubicBezTo>
                  <a:pt x="585008" y="242628"/>
                  <a:pt x="572500" y="237782"/>
                  <a:pt x="563919" y="228027"/>
                </a:cubicBezTo>
                <a:cubicBezTo>
                  <a:pt x="555368" y="218308"/>
                  <a:pt x="550794" y="205736"/>
                  <a:pt x="550795" y="189687"/>
                </a:cubicBezTo>
                <a:cubicBezTo>
                  <a:pt x="550795" y="157694"/>
                  <a:pt x="565545" y="134219"/>
                  <a:pt x="595330" y="119865"/>
                </a:cubicBezTo>
                <a:close/>
                <a:moveTo>
                  <a:pt x="8238" y="476769"/>
                </a:moveTo>
                <a:lnTo>
                  <a:pt x="7142" y="487679"/>
                </a:lnTo>
                <a:cubicBezTo>
                  <a:pt x="7142" y="499816"/>
                  <a:pt x="7317" y="510338"/>
                  <a:pt x="8219" y="518173"/>
                </a:cubicBezTo>
                <a:lnTo>
                  <a:pt x="12095" y="528393"/>
                </a:lnTo>
                <a:lnTo>
                  <a:pt x="12095" y="490787"/>
                </a:lnTo>
                <a:close/>
                <a:moveTo>
                  <a:pt x="399040" y="163773"/>
                </a:moveTo>
                <a:cubicBezTo>
                  <a:pt x="435660" y="153546"/>
                  <a:pt x="473786" y="143773"/>
                  <a:pt x="513348" y="134380"/>
                </a:cubicBezTo>
                <a:cubicBezTo>
                  <a:pt x="513349" y="213045"/>
                  <a:pt x="513348" y="291708"/>
                  <a:pt x="513348" y="370370"/>
                </a:cubicBezTo>
                <a:cubicBezTo>
                  <a:pt x="472197" y="380140"/>
                  <a:pt x="432602" y="390320"/>
                  <a:pt x="394642" y="400995"/>
                </a:cubicBezTo>
                <a:cubicBezTo>
                  <a:pt x="394642" y="387283"/>
                  <a:pt x="394642" y="373571"/>
                  <a:pt x="394642" y="359861"/>
                </a:cubicBezTo>
                <a:cubicBezTo>
                  <a:pt x="418778" y="353073"/>
                  <a:pt x="443588" y="346483"/>
                  <a:pt x="469046" y="340069"/>
                </a:cubicBezTo>
                <a:cubicBezTo>
                  <a:pt x="469046" y="321025"/>
                  <a:pt x="469046" y="301982"/>
                  <a:pt x="469046" y="282938"/>
                </a:cubicBezTo>
                <a:cubicBezTo>
                  <a:pt x="446808" y="288541"/>
                  <a:pt x="425064" y="294278"/>
                  <a:pt x="403830" y="300164"/>
                </a:cubicBezTo>
                <a:cubicBezTo>
                  <a:pt x="403830" y="286504"/>
                  <a:pt x="403830" y="272843"/>
                  <a:pt x="403830" y="259182"/>
                </a:cubicBezTo>
                <a:cubicBezTo>
                  <a:pt x="425065" y="253296"/>
                  <a:pt x="446807" y="247559"/>
                  <a:pt x="469046" y="241956"/>
                </a:cubicBezTo>
                <a:cubicBezTo>
                  <a:pt x="469046" y="223421"/>
                  <a:pt x="469047" y="204884"/>
                  <a:pt x="469047" y="186348"/>
                </a:cubicBezTo>
                <a:cubicBezTo>
                  <a:pt x="445132" y="192373"/>
                  <a:pt x="421791" y="198553"/>
                  <a:pt x="399040" y="204907"/>
                </a:cubicBezTo>
                <a:cubicBezTo>
                  <a:pt x="399040" y="191196"/>
                  <a:pt x="399040" y="177484"/>
                  <a:pt x="399040" y="163773"/>
                </a:cubicBezTo>
                <a:close/>
                <a:moveTo>
                  <a:pt x="61534" y="348432"/>
                </a:moveTo>
                <a:cubicBezTo>
                  <a:pt x="54645" y="353856"/>
                  <a:pt x="48198" y="359403"/>
                  <a:pt x="42254" y="365085"/>
                </a:cubicBezTo>
                <a:cubicBezTo>
                  <a:pt x="28272" y="378456"/>
                  <a:pt x="20132" y="397319"/>
                  <a:pt x="14005" y="419292"/>
                </a:cubicBezTo>
                <a:lnTo>
                  <a:pt x="11477" y="444488"/>
                </a:lnTo>
                <a:lnTo>
                  <a:pt x="25191" y="467311"/>
                </a:lnTo>
                <a:lnTo>
                  <a:pt x="61534" y="499368"/>
                </a:lnTo>
                <a:close/>
                <a:moveTo>
                  <a:pt x="170961" y="243679"/>
                </a:moveTo>
                <a:cubicBezTo>
                  <a:pt x="182297" y="238499"/>
                  <a:pt x="194011" y="233431"/>
                  <a:pt x="206086" y="228457"/>
                </a:cubicBezTo>
                <a:cubicBezTo>
                  <a:pt x="206085" y="273299"/>
                  <a:pt x="206086" y="318141"/>
                  <a:pt x="206085" y="362982"/>
                </a:cubicBezTo>
                <a:cubicBezTo>
                  <a:pt x="206086" y="379030"/>
                  <a:pt x="205777" y="390071"/>
                  <a:pt x="204916" y="396066"/>
                </a:cubicBezTo>
                <a:cubicBezTo>
                  <a:pt x="205111" y="395986"/>
                  <a:pt x="205305" y="395907"/>
                  <a:pt x="205500" y="395826"/>
                </a:cubicBezTo>
                <a:cubicBezTo>
                  <a:pt x="206681" y="392773"/>
                  <a:pt x="209273" y="385085"/>
                  <a:pt x="214595" y="373381"/>
                </a:cubicBezTo>
                <a:cubicBezTo>
                  <a:pt x="241419" y="314359"/>
                  <a:pt x="267731" y="254543"/>
                  <a:pt x="296053" y="195181"/>
                </a:cubicBezTo>
                <a:cubicBezTo>
                  <a:pt x="312840" y="189566"/>
                  <a:pt x="330075" y="184079"/>
                  <a:pt x="347747" y="178709"/>
                </a:cubicBezTo>
                <a:cubicBezTo>
                  <a:pt x="347747" y="257372"/>
                  <a:pt x="347747" y="336036"/>
                  <a:pt x="347747" y="414699"/>
                </a:cubicBezTo>
                <a:cubicBezTo>
                  <a:pt x="332362" y="419374"/>
                  <a:pt x="317304" y="424137"/>
                  <a:pt x="302587" y="428999"/>
                </a:cubicBezTo>
                <a:cubicBezTo>
                  <a:pt x="302587" y="384258"/>
                  <a:pt x="302588" y="339519"/>
                  <a:pt x="302588" y="294779"/>
                </a:cubicBezTo>
                <a:cubicBezTo>
                  <a:pt x="302587" y="277818"/>
                  <a:pt x="303044" y="265139"/>
                  <a:pt x="303846" y="256733"/>
                </a:cubicBezTo>
                <a:cubicBezTo>
                  <a:pt x="303613" y="256811"/>
                  <a:pt x="303379" y="256887"/>
                  <a:pt x="303147" y="256964"/>
                </a:cubicBezTo>
                <a:cubicBezTo>
                  <a:pt x="301078" y="262575"/>
                  <a:pt x="297461" y="270026"/>
                  <a:pt x="292880" y="279581"/>
                </a:cubicBezTo>
                <a:cubicBezTo>
                  <a:pt x="263545" y="340700"/>
                  <a:pt x="236717" y="402481"/>
                  <a:pt x="209023" y="463242"/>
                </a:cubicBezTo>
                <a:cubicBezTo>
                  <a:pt x="195908" y="468601"/>
                  <a:pt x="183214" y="474069"/>
                  <a:pt x="170961" y="479668"/>
                </a:cubicBezTo>
                <a:cubicBezTo>
                  <a:pt x="170961" y="401005"/>
                  <a:pt x="170961" y="322342"/>
                  <a:pt x="170961" y="243679"/>
                </a:cubicBezTo>
                <a:close/>
                <a:moveTo>
                  <a:pt x="106106" y="277160"/>
                </a:moveTo>
                <a:cubicBezTo>
                  <a:pt x="106106" y="355824"/>
                  <a:pt x="106106" y="434487"/>
                  <a:pt x="106106" y="513150"/>
                </a:cubicBezTo>
                <a:lnTo>
                  <a:pt x="89285" y="525617"/>
                </a:lnTo>
                <a:lnTo>
                  <a:pt x="89285" y="564980"/>
                </a:lnTo>
                <a:lnTo>
                  <a:pt x="63692" y="544585"/>
                </a:lnTo>
                <a:lnTo>
                  <a:pt x="39937" y="562190"/>
                </a:lnTo>
                <a:lnTo>
                  <a:pt x="36653" y="565182"/>
                </a:lnTo>
                <a:lnTo>
                  <a:pt x="36653" y="717895"/>
                </a:lnTo>
                <a:cubicBezTo>
                  <a:pt x="26656" y="707611"/>
                  <a:pt x="18269" y="696808"/>
                  <a:pt x="12095" y="685642"/>
                </a:cubicBezTo>
                <a:lnTo>
                  <a:pt x="12095" y="583321"/>
                </a:lnTo>
                <a:lnTo>
                  <a:pt x="3178" y="585982"/>
                </a:lnTo>
                <a:cubicBezTo>
                  <a:pt x="-165" y="585703"/>
                  <a:pt x="1" y="557190"/>
                  <a:pt x="1" y="520728"/>
                </a:cubicBezTo>
                <a:lnTo>
                  <a:pt x="2103" y="454476"/>
                </a:lnTo>
                <a:lnTo>
                  <a:pt x="1" y="446838"/>
                </a:lnTo>
                <a:cubicBezTo>
                  <a:pt x="1" y="433127"/>
                  <a:pt x="1" y="419415"/>
                  <a:pt x="1" y="405704"/>
                </a:cubicBezTo>
                <a:lnTo>
                  <a:pt x="3183" y="420410"/>
                </a:lnTo>
                <a:lnTo>
                  <a:pt x="3482" y="410975"/>
                </a:lnTo>
                <a:cubicBezTo>
                  <a:pt x="7955" y="377366"/>
                  <a:pt x="17891" y="347952"/>
                  <a:pt x="39747" y="326388"/>
                </a:cubicBezTo>
                <a:cubicBezTo>
                  <a:pt x="57568" y="308802"/>
                  <a:pt x="80131" y="292519"/>
                  <a:pt x="106106" y="2771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DC8FF25-A448-4CE9-9911-6ABBC1158194}"/>
              </a:ext>
            </a:extLst>
          </p:cNvPr>
          <p:cNvSpPr txBox="1"/>
          <p:nvPr userDrawn="1"/>
        </p:nvSpPr>
        <p:spPr>
          <a:xfrm rot="18150794">
            <a:off x="7239629" y="3533286"/>
            <a:ext cx="4952108" cy="947587"/>
          </a:xfrm>
          <a:custGeom>
            <a:avLst/>
            <a:gdLst>
              <a:gd name="connsiteX0" fmla="*/ 7371 w 5073686"/>
              <a:gd name="connsiteY0" fmla="*/ 424209 h 970851"/>
              <a:gd name="connsiteX1" fmla="*/ 6391 w 5073686"/>
              <a:gd name="connsiteY1" fmla="*/ 433562 h 970851"/>
              <a:gd name="connsiteX2" fmla="*/ 7353 w 5073686"/>
              <a:gd name="connsiteY2" fmla="*/ 459707 h 970851"/>
              <a:gd name="connsiteX3" fmla="*/ 10822 w 5073686"/>
              <a:gd name="connsiteY3" fmla="*/ 468468 h 970851"/>
              <a:gd name="connsiteX4" fmla="*/ 10822 w 5073686"/>
              <a:gd name="connsiteY4" fmla="*/ 436227 h 970851"/>
              <a:gd name="connsiteX5" fmla="*/ 32844 w 5073686"/>
              <a:gd name="connsiteY5" fmla="*/ 463916 h 970851"/>
              <a:gd name="connsiteX6" fmla="*/ 32796 w 5073686"/>
              <a:gd name="connsiteY6" fmla="*/ 463879 h 970851"/>
              <a:gd name="connsiteX7" fmla="*/ 32796 w 5073686"/>
              <a:gd name="connsiteY7" fmla="*/ 463950 h 970851"/>
              <a:gd name="connsiteX8" fmla="*/ 191116 w 5073686"/>
              <a:gd name="connsiteY8" fmla="*/ 557540 h 970851"/>
              <a:gd name="connsiteX9" fmla="*/ 171726 w 5073686"/>
              <a:gd name="connsiteY9" fmla="*/ 542930 h 970851"/>
              <a:gd name="connsiteX10" fmla="*/ 154717 w 5073686"/>
              <a:gd name="connsiteY10" fmla="*/ 535742 h 970851"/>
              <a:gd name="connsiteX11" fmla="*/ 154716 w 5073686"/>
              <a:gd name="connsiteY11" fmla="*/ 593997 h 970851"/>
              <a:gd name="connsiteX12" fmla="*/ 171125 w 5073686"/>
              <a:gd name="connsiteY12" fmla="*/ 600938 h 970851"/>
              <a:gd name="connsiteX13" fmla="*/ 190237 w 5073686"/>
              <a:gd name="connsiteY13" fmla="*/ 599754 h 970851"/>
              <a:gd name="connsiteX14" fmla="*/ 197707 w 5073686"/>
              <a:gd name="connsiteY14" fmla="*/ 580610 h 970851"/>
              <a:gd name="connsiteX15" fmla="*/ 191116 w 5073686"/>
              <a:gd name="connsiteY15" fmla="*/ 557540 h 970851"/>
              <a:gd name="connsiteX16" fmla="*/ 55059 w 5073686"/>
              <a:gd name="connsiteY16" fmla="*/ 314177 h 970851"/>
              <a:gd name="connsiteX17" fmla="*/ 37808 w 5073686"/>
              <a:gd name="connsiteY17" fmla="*/ 328455 h 970851"/>
              <a:gd name="connsiteX18" fmla="*/ 12531 w 5073686"/>
              <a:gd name="connsiteY18" fmla="*/ 374930 h 970851"/>
              <a:gd name="connsiteX19" fmla="*/ 10269 w 5073686"/>
              <a:gd name="connsiteY19" fmla="*/ 396532 h 970851"/>
              <a:gd name="connsiteX20" fmla="*/ 22540 w 5073686"/>
              <a:gd name="connsiteY20" fmla="*/ 416100 h 970851"/>
              <a:gd name="connsiteX21" fmla="*/ 55058 w 5073686"/>
              <a:gd name="connsiteY21" fmla="*/ 443584 h 970851"/>
              <a:gd name="connsiteX22" fmla="*/ 220905 w 5073686"/>
              <a:gd name="connsiteY22" fmla="*/ 542777 h 970851"/>
              <a:gd name="connsiteX23" fmla="*/ 236394 w 5073686"/>
              <a:gd name="connsiteY23" fmla="*/ 589191 h 970851"/>
              <a:gd name="connsiteX24" fmla="*/ 225771 w 5073686"/>
              <a:gd name="connsiteY24" fmla="*/ 620900 h 970851"/>
              <a:gd name="connsiteX25" fmla="*/ 197706 w 5073686"/>
              <a:gd name="connsiteY25" fmla="*/ 631421 h 970851"/>
              <a:gd name="connsiteX26" fmla="*/ 197706 w 5073686"/>
              <a:gd name="connsiteY26" fmla="*/ 631943 h 970851"/>
              <a:gd name="connsiteX27" fmla="*/ 223786 w 5073686"/>
              <a:gd name="connsiteY27" fmla="*/ 672318 h 970851"/>
              <a:gd name="connsiteX28" fmla="*/ 257949 w 5073686"/>
              <a:gd name="connsiteY28" fmla="*/ 743858 h 970851"/>
              <a:gd name="connsiteX29" fmla="*/ 213928 w 5073686"/>
              <a:gd name="connsiteY29" fmla="*/ 728742 h 970851"/>
              <a:gd name="connsiteX30" fmla="*/ 187778 w 5073686"/>
              <a:gd name="connsiteY30" fmla="*/ 666261 h 970851"/>
              <a:gd name="connsiteX31" fmla="*/ 175145 w 5073686"/>
              <a:gd name="connsiteY31" fmla="*/ 640200 h 970851"/>
              <a:gd name="connsiteX32" fmla="*/ 164981 w 5073686"/>
              <a:gd name="connsiteY32" fmla="*/ 631301 h 970851"/>
              <a:gd name="connsiteX33" fmla="*/ 154717 w 5073686"/>
              <a:gd name="connsiteY33" fmla="*/ 626914 h 970851"/>
              <a:gd name="connsiteX34" fmla="*/ 154716 w 5073686"/>
              <a:gd name="connsiteY34" fmla="*/ 705286 h 970851"/>
              <a:gd name="connsiteX35" fmla="*/ 101744 w 5073686"/>
              <a:gd name="connsiteY35" fmla="*/ 679601 h 970851"/>
              <a:gd name="connsiteX36" fmla="*/ 101744 w 5073686"/>
              <a:gd name="connsiteY36" fmla="*/ 477273 h 970851"/>
              <a:gd name="connsiteX37" fmla="*/ 176259 w 5073686"/>
              <a:gd name="connsiteY37" fmla="*/ 511992 h 970851"/>
              <a:gd name="connsiteX38" fmla="*/ 220905 w 5073686"/>
              <a:gd name="connsiteY38" fmla="*/ 542777 h 970851"/>
              <a:gd name="connsiteX39" fmla="*/ 94940 w 5073686"/>
              <a:gd name="connsiteY39" fmla="*/ 253071 h 970851"/>
              <a:gd name="connsiteX40" fmla="*/ 94940 w 5073686"/>
              <a:gd name="connsiteY40" fmla="*/ 455401 h 970851"/>
              <a:gd name="connsiteX41" fmla="*/ 79889 w 5073686"/>
              <a:gd name="connsiteY41" fmla="*/ 466089 h 970851"/>
              <a:gd name="connsiteX42" fmla="*/ 79889 w 5073686"/>
              <a:gd name="connsiteY42" fmla="*/ 499837 h 970851"/>
              <a:gd name="connsiteX43" fmla="*/ 56988 w 5073686"/>
              <a:gd name="connsiteY43" fmla="*/ 482351 h 970851"/>
              <a:gd name="connsiteX44" fmla="*/ 35734 w 5073686"/>
              <a:gd name="connsiteY44" fmla="*/ 497445 h 970851"/>
              <a:gd name="connsiteX45" fmla="*/ 32796 w 5073686"/>
              <a:gd name="connsiteY45" fmla="*/ 500011 h 970851"/>
              <a:gd name="connsiteX46" fmla="*/ 32796 w 5073686"/>
              <a:gd name="connsiteY46" fmla="*/ 630941 h 970851"/>
              <a:gd name="connsiteX47" fmla="*/ 10822 w 5073686"/>
              <a:gd name="connsiteY47" fmla="*/ 603289 h 970851"/>
              <a:gd name="connsiteX48" fmla="*/ 10822 w 5073686"/>
              <a:gd name="connsiteY48" fmla="*/ 515562 h 970851"/>
              <a:gd name="connsiteX49" fmla="*/ 2843 w 5073686"/>
              <a:gd name="connsiteY49" fmla="*/ 517844 h 970851"/>
              <a:gd name="connsiteX50" fmla="*/ 1 w 5073686"/>
              <a:gd name="connsiteY50" fmla="*/ 461897 h 970851"/>
              <a:gd name="connsiteX51" fmla="*/ 1881 w 5073686"/>
              <a:gd name="connsiteY51" fmla="*/ 405095 h 970851"/>
              <a:gd name="connsiteX52" fmla="*/ 1 w 5073686"/>
              <a:gd name="connsiteY52" fmla="*/ 398547 h 970851"/>
              <a:gd name="connsiteX53" fmla="*/ 1 w 5073686"/>
              <a:gd name="connsiteY53" fmla="*/ 363280 h 970851"/>
              <a:gd name="connsiteX54" fmla="*/ 2848 w 5073686"/>
              <a:gd name="connsiteY54" fmla="*/ 375888 h 970851"/>
              <a:gd name="connsiteX55" fmla="*/ 3115 w 5073686"/>
              <a:gd name="connsiteY55" fmla="*/ 367799 h 970851"/>
              <a:gd name="connsiteX56" fmla="*/ 35564 w 5073686"/>
              <a:gd name="connsiteY56" fmla="*/ 295277 h 970851"/>
              <a:gd name="connsiteX57" fmla="*/ 94940 w 5073686"/>
              <a:gd name="connsiteY57" fmla="*/ 253071 h 970851"/>
              <a:gd name="connsiteX58" fmla="*/ 380640 w 5073686"/>
              <a:gd name="connsiteY58" fmla="*/ 576890 h 970851"/>
              <a:gd name="connsiteX59" fmla="*/ 380640 w 5073686"/>
              <a:gd name="connsiteY59" fmla="*/ 612158 h 970851"/>
              <a:gd name="connsiteX60" fmla="*/ 310585 w 5073686"/>
              <a:gd name="connsiteY60" fmla="*/ 593000 h 970851"/>
              <a:gd name="connsiteX61" fmla="*/ 310586 w 5073686"/>
              <a:gd name="connsiteY61" fmla="*/ 640676 h 970851"/>
              <a:gd name="connsiteX62" fmla="*/ 376235 w 5073686"/>
              <a:gd name="connsiteY62" fmla="*/ 658697 h 970851"/>
              <a:gd name="connsiteX63" fmla="*/ 376236 w 5073686"/>
              <a:gd name="connsiteY63" fmla="*/ 693834 h 970851"/>
              <a:gd name="connsiteX64" fmla="*/ 310586 w 5073686"/>
              <a:gd name="connsiteY64" fmla="*/ 675812 h 970851"/>
              <a:gd name="connsiteX65" fmla="*/ 310586 w 5073686"/>
              <a:gd name="connsiteY65" fmla="*/ 724794 h 970851"/>
              <a:gd name="connsiteX66" fmla="*/ 384726 w 5073686"/>
              <a:gd name="connsiteY66" fmla="*/ 744999 h 970851"/>
              <a:gd name="connsiteX67" fmla="*/ 384727 w 5073686"/>
              <a:gd name="connsiteY67" fmla="*/ 780266 h 970851"/>
              <a:gd name="connsiteX68" fmla="*/ 268596 w 5073686"/>
              <a:gd name="connsiteY68" fmla="*/ 747284 h 970851"/>
              <a:gd name="connsiteX69" fmla="*/ 268596 w 5073686"/>
              <a:gd name="connsiteY69" fmla="*/ 544955 h 970851"/>
              <a:gd name="connsiteX70" fmla="*/ 380640 w 5073686"/>
              <a:gd name="connsiteY70" fmla="*/ 576890 h 970851"/>
              <a:gd name="connsiteX71" fmla="*/ 593169 w 5073686"/>
              <a:gd name="connsiteY71" fmla="*/ 623716 h 970851"/>
              <a:gd name="connsiteX72" fmla="*/ 593168 w 5073686"/>
              <a:gd name="connsiteY72" fmla="*/ 826045 h 970851"/>
              <a:gd name="connsiteX73" fmla="*/ 551677 w 5073686"/>
              <a:gd name="connsiteY73" fmla="*/ 817942 h 970851"/>
              <a:gd name="connsiteX74" fmla="*/ 467330 w 5073686"/>
              <a:gd name="connsiteY74" fmla="*/ 669162 h 970851"/>
              <a:gd name="connsiteX75" fmla="*/ 458198 w 5073686"/>
              <a:gd name="connsiteY75" fmla="*/ 650637 h 970851"/>
              <a:gd name="connsiteX76" fmla="*/ 457583 w 5073686"/>
              <a:gd name="connsiteY76" fmla="*/ 650496 h 970851"/>
              <a:gd name="connsiteX77" fmla="*/ 458689 w 5073686"/>
              <a:gd name="connsiteY77" fmla="*/ 683011 h 970851"/>
              <a:gd name="connsiteX78" fmla="*/ 458689 w 5073686"/>
              <a:gd name="connsiteY78" fmla="*/ 798087 h 970851"/>
              <a:gd name="connsiteX79" fmla="*/ 420921 w 5073686"/>
              <a:gd name="connsiteY79" fmla="*/ 789242 h 970851"/>
              <a:gd name="connsiteX80" fmla="*/ 420921 w 5073686"/>
              <a:gd name="connsiteY80" fmla="*/ 586913 h 970851"/>
              <a:gd name="connsiteX81" fmla="*/ 464483 w 5073686"/>
              <a:gd name="connsiteY81" fmla="*/ 597071 h 970851"/>
              <a:gd name="connsiteX82" fmla="*/ 545434 w 5073686"/>
              <a:gd name="connsiteY82" fmla="*/ 741579 h 970851"/>
              <a:gd name="connsiteX83" fmla="*/ 555678 w 5073686"/>
              <a:gd name="connsiteY83" fmla="*/ 759703 h 970851"/>
              <a:gd name="connsiteX84" fmla="*/ 556346 w 5073686"/>
              <a:gd name="connsiteY84" fmla="*/ 759837 h 970851"/>
              <a:gd name="connsiteX85" fmla="*/ 555011 w 5073686"/>
              <a:gd name="connsiteY85" fmla="*/ 731617 h 970851"/>
              <a:gd name="connsiteX86" fmla="*/ 555011 w 5073686"/>
              <a:gd name="connsiteY86" fmla="*/ 616281 h 970851"/>
              <a:gd name="connsiteX87" fmla="*/ 593169 w 5073686"/>
              <a:gd name="connsiteY87" fmla="*/ 623716 h 970851"/>
              <a:gd name="connsiteX88" fmla="*/ 311151 w 5073686"/>
              <a:gd name="connsiteY88" fmla="*/ 168662 h 970851"/>
              <a:gd name="connsiteX89" fmla="*/ 311151 w 5073686"/>
              <a:gd name="connsiteY89" fmla="*/ 370992 h 970851"/>
              <a:gd name="connsiteX90" fmla="*/ 270744 w 5073686"/>
              <a:gd name="connsiteY90" fmla="*/ 383252 h 970851"/>
              <a:gd name="connsiteX91" fmla="*/ 270744 w 5073686"/>
              <a:gd name="connsiteY91" fmla="*/ 268177 h 970851"/>
              <a:gd name="connsiteX92" fmla="*/ 271870 w 5073686"/>
              <a:gd name="connsiteY92" fmla="*/ 235557 h 970851"/>
              <a:gd name="connsiteX93" fmla="*/ 271244 w 5073686"/>
              <a:gd name="connsiteY93" fmla="*/ 235755 h 970851"/>
              <a:gd name="connsiteX94" fmla="*/ 262058 w 5073686"/>
              <a:gd name="connsiteY94" fmla="*/ 255147 h 970851"/>
              <a:gd name="connsiteX95" fmla="*/ 187025 w 5073686"/>
              <a:gd name="connsiteY95" fmla="*/ 412611 h 970851"/>
              <a:gd name="connsiteX96" fmla="*/ 152970 w 5073686"/>
              <a:gd name="connsiteY96" fmla="*/ 426694 h 970851"/>
              <a:gd name="connsiteX97" fmla="*/ 152970 w 5073686"/>
              <a:gd name="connsiteY97" fmla="*/ 224365 h 970851"/>
              <a:gd name="connsiteX98" fmla="*/ 184398 w 5073686"/>
              <a:gd name="connsiteY98" fmla="*/ 211315 h 970851"/>
              <a:gd name="connsiteX99" fmla="*/ 184397 w 5073686"/>
              <a:gd name="connsiteY99" fmla="*/ 326651 h 970851"/>
              <a:gd name="connsiteX100" fmla="*/ 183351 w 5073686"/>
              <a:gd name="connsiteY100" fmla="*/ 355017 h 970851"/>
              <a:gd name="connsiteX101" fmla="*/ 183874 w 5073686"/>
              <a:gd name="connsiteY101" fmla="*/ 354811 h 970851"/>
              <a:gd name="connsiteX102" fmla="*/ 192012 w 5073686"/>
              <a:gd name="connsiteY102" fmla="*/ 335567 h 970851"/>
              <a:gd name="connsiteX103" fmla="*/ 264897 w 5073686"/>
              <a:gd name="connsiteY103" fmla="*/ 182785 h 970851"/>
              <a:gd name="connsiteX104" fmla="*/ 311151 w 5073686"/>
              <a:gd name="connsiteY104" fmla="*/ 168662 h 970851"/>
              <a:gd name="connsiteX105" fmla="*/ 749775 w 5073686"/>
              <a:gd name="connsiteY105" fmla="*/ 703088 h 970851"/>
              <a:gd name="connsiteX106" fmla="*/ 729228 w 5073686"/>
              <a:gd name="connsiteY106" fmla="*/ 687016 h 970851"/>
              <a:gd name="connsiteX107" fmla="*/ 703364 w 5073686"/>
              <a:gd name="connsiteY107" fmla="*/ 678621 h 970851"/>
              <a:gd name="connsiteX108" fmla="*/ 680994 w 5073686"/>
              <a:gd name="connsiteY108" fmla="*/ 674837 h 970851"/>
              <a:gd name="connsiteX109" fmla="*/ 680994 w 5073686"/>
              <a:gd name="connsiteY109" fmla="*/ 806632 h 970851"/>
              <a:gd name="connsiteX110" fmla="*/ 703490 w 5073686"/>
              <a:gd name="connsiteY110" fmla="*/ 810437 h 970851"/>
              <a:gd name="connsiteX111" fmla="*/ 750550 w 5073686"/>
              <a:gd name="connsiteY111" fmla="*/ 799804 h 970851"/>
              <a:gd name="connsiteX112" fmla="*/ 767949 w 5073686"/>
              <a:gd name="connsiteY112" fmla="*/ 753030 h 970851"/>
              <a:gd name="connsiteX113" fmla="*/ 749775 w 5073686"/>
              <a:gd name="connsiteY113" fmla="*/ 703088 h 970851"/>
              <a:gd name="connsiteX114" fmla="*/ 796046 w 5073686"/>
              <a:gd name="connsiteY114" fmla="*/ 696647 h 970851"/>
              <a:gd name="connsiteX115" fmla="*/ 810177 w 5073686"/>
              <a:gd name="connsiteY115" fmla="*/ 758791 h 970851"/>
              <a:gd name="connsiteX116" fmla="*/ 782758 w 5073686"/>
              <a:gd name="connsiteY116" fmla="*/ 829961 h 970851"/>
              <a:gd name="connsiteX117" fmla="*/ 706386 w 5073686"/>
              <a:gd name="connsiteY117" fmla="*/ 846186 h 970851"/>
              <a:gd name="connsiteX118" fmla="*/ 640547 w 5073686"/>
              <a:gd name="connsiteY118" fmla="*/ 834803 h 970851"/>
              <a:gd name="connsiteX119" fmla="*/ 640547 w 5073686"/>
              <a:gd name="connsiteY119" fmla="*/ 632474 h 970851"/>
              <a:gd name="connsiteX120" fmla="*/ 706638 w 5073686"/>
              <a:gd name="connsiteY120" fmla="*/ 643900 h 970851"/>
              <a:gd name="connsiteX121" fmla="*/ 752623 w 5073686"/>
              <a:gd name="connsiteY121" fmla="*/ 657566 h 970851"/>
              <a:gd name="connsiteX122" fmla="*/ 796046 w 5073686"/>
              <a:gd name="connsiteY122" fmla="*/ 696647 h 970851"/>
              <a:gd name="connsiteX123" fmla="*/ 459325 w 5073686"/>
              <a:gd name="connsiteY123" fmla="*/ 130657 h 970851"/>
              <a:gd name="connsiteX124" fmla="*/ 459325 w 5073686"/>
              <a:gd name="connsiteY124" fmla="*/ 332987 h 970851"/>
              <a:gd name="connsiteX125" fmla="*/ 353112 w 5073686"/>
              <a:gd name="connsiteY125" fmla="*/ 359243 h 970851"/>
              <a:gd name="connsiteX126" fmla="*/ 353112 w 5073686"/>
              <a:gd name="connsiteY126" fmla="*/ 323976 h 970851"/>
              <a:gd name="connsiteX127" fmla="*/ 419685 w 5073686"/>
              <a:gd name="connsiteY127" fmla="*/ 307007 h 970851"/>
              <a:gd name="connsiteX128" fmla="*/ 419685 w 5073686"/>
              <a:gd name="connsiteY128" fmla="*/ 258025 h 970851"/>
              <a:gd name="connsiteX129" fmla="*/ 361332 w 5073686"/>
              <a:gd name="connsiteY129" fmla="*/ 272793 h 970851"/>
              <a:gd name="connsiteX130" fmla="*/ 361332 w 5073686"/>
              <a:gd name="connsiteY130" fmla="*/ 237657 h 970851"/>
              <a:gd name="connsiteX131" fmla="*/ 419685 w 5073686"/>
              <a:gd name="connsiteY131" fmla="*/ 222888 h 970851"/>
              <a:gd name="connsiteX132" fmla="*/ 419685 w 5073686"/>
              <a:gd name="connsiteY132" fmla="*/ 175212 h 970851"/>
              <a:gd name="connsiteX133" fmla="*/ 357046 w 5073686"/>
              <a:gd name="connsiteY133" fmla="*/ 191124 h 970851"/>
              <a:gd name="connsiteX134" fmla="*/ 357046 w 5073686"/>
              <a:gd name="connsiteY134" fmla="*/ 155857 h 970851"/>
              <a:gd name="connsiteX135" fmla="*/ 459325 w 5073686"/>
              <a:gd name="connsiteY135" fmla="*/ 130657 h 970851"/>
              <a:gd name="connsiteX136" fmla="*/ 588658 w 5073686"/>
              <a:gd name="connsiteY136" fmla="*/ 136490 h 970851"/>
              <a:gd name="connsiteX137" fmla="*/ 569031 w 5073686"/>
              <a:gd name="connsiteY137" fmla="*/ 140290 h 970851"/>
              <a:gd name="connsiteX138" fmla="*/ 537497 w 5073686"/>
              <a:gd name="connsiteY138" fmla="*/ 174031 h 970851"/>
              <a:gd name="connsiteX139" fmla="*/ 546776 w 5073686"/>
              <a:gd name="connsiteY139" fmla="*/ 194156 h 970851"/>
              <a:gd name="connsiteX140" fmla="*/ 569726 w 5073686"/>
              <a:gd name="connsiteY140" fmla="*/ 198410 h 970851"/>
              <a:gd name="connsiteX141" fmla="*/ 588657 w 5073686"/>
              <a:gd name="connsiteY141" fmla="*/ 194745 h 970851"/>
              <a:gd name="connsiteX142" fmla="*/ 588658 w 5073686"/>
              <a:gd name="connsiteY142" fmla="*/ 136490 h 970851"/>
              <a:gd name="connsiteX143" fmla="*/ 628029 w 5073686"/>
              <a:gd name="connsiteY143" fmla="*/ 96350 h 970851"/>
              <a:gd name="connsiteX144" fmla="*/ 628029 w 5073686"/>
              <a:gd name="connsiteY144" fmla="*/ 298680 h 970851"/>
              <a:gd name="connsiteX145" fmla="*/ 588657 w 5073686"/>
              <a:gd name="connsiteY145" fmla="*/ 306033 h 970851"/>
              <a:gd name="connsiteX146" fmla="*/ 588657 w 5073686"/>
              <a:gd name="connsiteY146" fmla="*/ 227661 h 970851"/>
              <a:gd name="connsiteX147" fmla="*/ 576941 w 5073686"/>
              <a:gd name="connsiteY147" fmla="*/ 229920 h 970851"/>
              <a:gd name="connsiteX148" fmla="*/ 565094 w 5073686"/>
              <a:gd name="connsiteY148" fmla="*/ 236939 h 970851"/>
              <a:gd name="connsiteX149" fmla="*/ 549884 w 5073686"/>
              <a:gd name="connsiteY149" fmla="*/ 260996 h 970851"/>
              <a:gd name="connsiteX150" fmla="*/ 518113 w 5073686"/>
              <a:gd name="connsiteY150" fmla="*/ 320154 h 970851"/>
              <a:gd name="connsiteX151" fmla="*/ 470077 w 5073686"/>
              <a:gd name="connsiteY151" fmla="*/ 330559 h 970851"/>
              <a:gd name="connsiteX152" fmla="*/ 506809 w 5073686"/>
              <a:gd name="connsiteY152" fmla="*/ 262588 h 970851"/>
              <a:gd name="connsiteX153" fmla="*/ 537498 w 5073686"/>
              <a:gd name="connsiteY153" fmla="*/ 225365 h 970851"/>
              <a:gd name="connsiteX154" fmla="*/ 537497 w 5073686"/>
              <a:gd name="connsiteY154" fmla="*/ 224842 h 970851"/>
              <a:gd name="connsiteX155" fmla="*/ 504574 w 5073686"/>
              <a:gd name="connsiteY155" fmla="*/ 210946 h 970851"/>
              <a:gd name="connsiteX156" fmla="*/ 492830 w 5073686"/>
              <a:gd name="connsiteY156" fmla="*/ 178075 h 970851"/>
              <a:gd name="connsiteX157" fmla="*/ 563822 w 5073686"/>
              <a:gd name="connsiteY157" fmla="*/ 108530 h 970851"/>
              <a:gd name="connsiteX158" fmla="*/ 628029 w 5073686"/>
              <a:gd name="connsiteY158" fmla="*/ 96350 h 970851"/>
              <a:gd name="connsiteX159" fmla="*/ 1027738 w 5073686"/>
              <a:gd name="connsiteY159" fmla="*/ 689055 h 970851"/>
              <a:gd name="connsiteX160" fmla="*/ 1027738 w 5073686"/>
              <a:gd name="connsiteY160" fmla="*/ 724322 h 970851"/>
              <a:gd name="connsiteX161" fmla="*/ 973397 w 5073686"/>
              <a:gd name="connsiteY161" fmla="*/ 717706 h 970851"/>
              <a:gd name="connsiteX162" fmla="*/ 973397 w 5073686"/>
              <a:gd name="connsiteY162" fmla="*/ 884768 h 970851"/>
              <a:gd name="connsiteX163" fmla="*/ 931196 w 5073686"/>
              <a:gd name="connsiteY163" fmla="*/ 879369 h 970851"/>
              <a:gd name="connsiteX164" fmla="*/ 931196 w 5073686"/>
              <a:gd name="connsiteY164" fmla="*/ 712307 h 970851"/>
              <a:gd name="connsiteX165" fmla="*/ 876126 w 5073686"/>
              <a:gd name="connsiteY165" fmla="*/ 704897 h 970851"/>
              <a:gd name="connsiteX166" fmla="*/ 876126 w 5073686"/>
              <a:gd name="connsiteY166" fmla="*/ 669630 h 970851"/>
              <a:gd name="connsiteX167" fmla="*/ 1027738 w 5073686"/>
              <a:gd name="connsiteY167" fmla="*/ 689055 h 970851"/>
              <a:gd name="connsiteX168" fmla="*/ 1132114 w 5073686"/>
              <a:gd name="connsiteY168" fmla="*/ 740424 h 970851"/>
              <a:gd name="connsiteX169" fmla="*/ 1108546 w 5073686"/>
              <a:gd name="connsiteY169" fmla="*/ 731025 h 970851"/>
              <a:gd name="connsiteX170" fmla="*/ 1087686 w 5073686"/>
              <a:gd name="connsiteY170" fmla="*/ 728726 h 970851"/>
              <a:gd name="connsiteX171" fmla="*/ 1087686 w 5073686"/>
              <a:gd name="connsiteY171" fmla="*/ 786982 h 970851"/>
              <a:gd name="connsiteX172" fmla="*/ 1107798 w 5073686"/>
              <a:gd name="connsiteY172" fmla="*/ 789198 h 970851"/>
              <a:gd name="connsiteX173" fmla="*/ 1131125 w 5073686"/>
              <a:gd name="connsiteY173" fmla="*/ 782898 h 970851"/>
              <a:gd name="connsiteX174" fmla="*/ 1139991 w 5073686"/>
              <a:gd name="connsiteY174" fmla="*/ 761828 h 970851"/>
              <a:gd name="connsiteX175" fmla="*/ 1132114 w 5073686"/>
              <a:gd name="connsiteY175" fmla="*/ 740424 h 970851"/>
              <a:gd name="connsiteX176" fmla="*/ 1174132 w 5073686"/>
              <a:gd name="connsiteY176" fmla="*/ 726599 h 970851"/>
              <a:gd name="connsiteX177" fmla="*/ 1184005 w 5073686"/>
              <a:gd name="connsiteY177" fmla="*/ 761016 h 970851"/>
              <a:gd name="connsiteX178" fmla="*/ 1172211 w 5073686"/>
              <a:gd name="connsiteY178" fmla="*/ 795216 h 970851"/>
              <a:gd name="connsiteX179" fmla="*/ 1139991 w 5073686"/>
              <a:gd name="connsiteY179" fmla="*/ 812639 h 970851"/>
              <a:gd name="connsiteX180" fmla="*/ 1139991 w 5073686"/>
              <a:gd name="connsiteY180" fmla="*/ 813162 h 970851"/>
              <a:gd name="connsiteX181" fmla="*/ 1169985 w 5073686"/>
              <a:gd name="connsiteY181" fmla="*/ 847105 h 970851"/>
              <a:gd name="connsiteX182" fmla="*/ 1207082 w 5073686"/>
              <a:gd name="connsiteY182" fmla="*/ 910786 h 970851"/>
              <a:gd name="connsiteX183" fmla="*/ 1158814 w 5073686"/>
              <a:gd name="connsiteY183" fmla="*/ 905910 h 970851"/>
              <a:gd name="connsiteX184" fmla="*/ 1128175 w 5073686"/>
              <a:gd name="connsiteY184" fmla="*/ 850047 h 970851"/>
              <a:gd name="connsiteX185" fmla="*/ 1112786 w 5073686"/>
              <a:gd name="connsiteY185" fmla="*/ 827361 h 970851"/>
              <a:gd name="connsiteX186" fmla="*/ 1100084 w 5073686"/>
              <a:gd name="connsiteY186" fmla="*/ 821270 h 970851"/>
              <a:gd name="connsiteX187" fmla="*/ 1087686 w 5073686"/>
              <a:gd name="connsiteY187" fmla="*/ 819898 h 970851"/>
              <a:gd name="connsiteX188" fmla="*/ 1087686 w 5073686"/>
              <a:gd name="connsiteY188" fmla="*/ 898269 h 970851"/>
              <a:gd name="connsiteX189" fmla="*/ 1047153 w 5073686"/>
              <a:gd name="connsiteY189" fmla="*/ 893660 h 970851"/>
              <a:gd name="connsiteX190" fmla="*/ 1047153 w 5073686"/>
              <a:gd name="connsiteY190" fmla="*/ 691332 h 970851"/>
              <a:gd name="connsiteX191" fmla="*/ 1114159 w 5073686"/>
              <a:gd name="connsiteY191" fmla="*/ 698849 h 970851"/>
              <a:gd name="connsiteX192" fmla="*/ 1144636 w 5073686"/>
              <a:gd name="connsiteY192" fmla="*/ 705540 h 970851"/>
              <a:gd name="connsiteX193" fmla="*/ 1174132 w 5073686"/>
              <a:gd name="connsiteY193" fmla="*/ 726599 h 970851"/>
              <a:gd name="connsiteX194" fmla="*/ 799689 w 5073686"/>
              <a:gd name="connsiteY194" fmla="*/ 67953 h 970851"/>
              <a:gd name="connsiteX195" fmla="*/ 799689 w 5073686"/>
              <a:gd name="connsiteY195" fmla="*/ 103219 h 970851"/>
              <a:gd name="connsiteX196" fmla="*/ 745040 w 5073686"/>
              <a:gd name="connsiteY196" fmla="*/ 111674 h 970851"/>
              <a:gd name="connsiteX197" fmla="*/ 745039 w 5073686"/>
              <a:gd name="connsiteY197" fmla="*/ 278735 h 970851"/>
              <a:gd name="connsiteX198" fmla="*/ 702569 w 5073686"/>
              <a:gd name="connsiteY198" fmla="*/ 285668 h 970851"/>
              <a:gd name="connsiteX199" fmla="*/ 702569 w 5073686"/>
              <a:gd name="connsiteY199" fmla="*/ 118606 h 970851"/>
              <a:gd name="connsiteX200" fmla="*/ 647481 w 5073686"/>
              <a:gd name="connsiteY200" fmla="*/ 128112 h 970851"/>
              <a:gd name="connsiteX201" fmla="*/ 647481 w 5073686"/>
              <a:gd name="connsiteY201" fmla="*/ 92845 h 970851"/>
              <a:gd name="connsiteX202" fmla="*/ 799689 w 5073686"/>
              <a:gd name="connsiteY202" fmla="*/ 67953 h 970851"/>
              <a:gd name="connsiteX203" fmla="*/ 1326011 w 5073686"/>
              <a:gd name="connsiteY203" fmla="*/ 719474 h 970851"/>
              <a:gd name="connsiteX204" fmla="*/ 1326011 w 5073686"/>
              <a:gd name="connsiteY204" fmla="*/ 754741 h 970851"/>
              <a:gd name="connsiteX205" fmla="*/ 1257837 w 5073686"/>
              <a:gd name="connsiteY205" fmla="*/ 748593 h 970851"/>
              <a:gd name="connsiteX206" fmla="*/ 1257837 w 5073686"/>
              <a:gd name="connsiteY206" fmla="*/ 796270 h 970851"/>
              <a:gd name="connsiteX207" fmla="*/ 1321143 w 5073686"/>
              <a:gd name="connsiteY207" fmla="*/ 801992 h 970851"/>
              <a:gd name="connsiteX208" fmla="*/ 1321143 w 5073686"/>
              <a:gd name="connsiteY208" fmla="*/ 837129 h 970851"/>
              <a:gd name="connsiteX209" fmla="*/ 1257837 w 5073686"/>
              <a:gd name="connsiteY209" fmla="*/ 831407 h 970851"/>
              <a:gd name="connsiteX210" fmla="*/ 1257837 w 5073686"/>
              <a:gd name="connsiteY210" fmla="*/ 880389 h 970851"/>
              <a:gd name="connsiteX211" fmla="*/ 1330510 w 5073686"/>
              <a:gd name="connsiteY211" fmla="*/ 886925 h 970851"/>
              <a:gd name="connsiteX212" fmla="*/ 1330511 w 5073686"/>
              <a:gd name="connsiteY212" fmla="*/ 922193 h 970851"/>
              <a:gd name="connsiteX213" fmla="*/ 1217639 w 5073686"/>
              <a:gd name="connsiteY213" fmla="*/ 911820 h 970851"/>
              <a:gd name="connsiteX214" fmla="*/ 1217639 w 5073686"/>
              <a:gd name="connsiteY214" fmla="*/ 709490 h 970851"/>
              <a:gd name="connsiteX215" fmla="*/ 1326011 w 5073686"/>
              <a:gd name="connsiteY215" fmla="*/ 719474 h 970851"/>
              <a:gd name="connsiteX216" fmla="*/ 1012753 w 5073686"/>
              <a:gd name="connsiteY216" fmla="*/ 74559 h 970851"/>
              <a:gd name="connsiteX217" fmla="*/ 991075 w 5073686"/>
              <a:gd name="connsiteY217" fmla="*/ 77195 h 970851"/>
              <a:gd name="connsiteX218" fmla="*/ 944692 w 5073686"/>
              <a:gd name="connsiteY218" fmla="*/ 99949 h 970851"/>
              <a:gd name="connsiteX219" fmla="*/ 926783 w 5073686"/>
              <a:gd name="connsiteY219" fmla="*/ 149369 h 970851"/>
              <a:gd name="connsiteX220" fmla="*/ 943922 w 5073686"/>
              <a:gd name="connsiteY220" fmla="*/ 196642 h 970851"/>
              <a:gd name="connsiteX221" fmla="*/ 990954 w 5073686"/>
              <a:gd name="connsiteY221" fmla="*/ 209004 h 970851"/>
              <a:gd name="connsiteX222" fmla="*/ 1012753 w 5073686"/>
              <a:gd name="connsiteY222" fmla="*/ 206354 h 970851"/>
              <a:gd name="connsiteX223" fmla="*/ 1012753 w 5073686"/>
              <a:gd name="connsiteY223" fmla="*/ 74559 h 970851"/>
              <a:gd name="connsiteX224" fmla="*/ 1053193 w 5073686"/>
              <a:gd name="connsiteY224" fmla="*/ 34529 h 970851"/>
              <a:gd name="connsiteX225" fmla="*/ 1053193 w 5073686"/>
              <a:gd name="connsiteY225" fmla="*/ 236858 h 970851"/>
              <a:gd name="connsiteX226" fmla="*/ 988182 w 5073686"/>
              <a:gd name="connsiteY226" fmla="*/ 244613 h 970851"/>
              <a:gd name="connsiteX227" fmla="*/ 912047 w 5073686"/>
              <a:gd name="connsiteY227" fmla="*/ 225968 h 970851"/>
              <a:gd name="connsiteX228" fmla="*/ 882983 w 5073686"/>
              <a:gd name="connsiteY228" fmla="*/ 154601 h 970851"/>
              <a:gd name="connsiteX229" fmla="*/ 987941 w 5073686"/>
              <a:gd name="connsiteY229" fmla="*/ 42313 h 970851"/>
              <a:gd name="connsiteX230" fmla="*/ 1053193 w 5073686"/>
              <a:gd name="connsiteY230" fmla="*/ 34529 h 970851"/>
              <a:gd name="connsiteX231" fmla="*/ 1540827 w 5073686"/>
              <a:gd name="connsiteY231" fmla="*/ 736097 h 970851"/>
              <a:gd name="connsiteX232" fmla="*/ 1540827 w 5073686"/>
              <a:gd name="connsiteY232" fmla="*/ 938427 h 970851"/>
              <a:gd name="connsiteX233" fmla="*/ 1498763 w 5073686"/>
              <a:gd name="connsiteY233" fmla="*/ 935483 h 970851"/>
              <a:gd name="connsiteX234" fmla="*/ 1418275 w 5073686"/>
              <a:gd name="connsiteY234" fmla="*/ 798554 h 970851"/>
              <a:gd name="connsiteX235" fmla="*/ 1408950 w 5073686"/>
              <a:gd name="connsiteY235" fmla="*/ 781359 h 970851"/>
              <a:gd name="connsiteX236" fmla="*/ 1408312 w 5073686"/>
              <a:gd name="connsiteY236" fmla="*/ 781309 h 970851"/>
              <a:gd name="connsiteX237" fmla="*/ 1409461 w 5073686"/>
              <a:gd name="connsiteY237" fmla="*/ 813663 h 970851"/>
              <a:gd name="connsiteX238" fmla="*/ 1409460 w 5073686"/>
              <a:gd name="connsiteY238" fmla="*/ 928739 h 970851"/>
              <a:gd name="connsiteX239" fmla="*/ 1369707 w 5073686"/>
              <a:gd name="connsiteY239" fmla="*/ 925513 h 970851"/>
              <a:gd name="connsiteX240" fmla="*/ 1369708 w 5073686"/>
              <a:gd name="connsiteY240" fmla="*/ 723184 h 970851"/>
              <a:gd name="connsiteX241" fmla="*/ 1415465 w 5073686"/>
              <a:gd name="connsiteY241" fmla="*/ 726885 h 970851"/>
              <a:gd name="connsiteX242" fmla="*/ 1492944 w 5073686"/>
              <a:gd name="connsiteY242" fmla="*/ 859958 h 970851"/>
              <a:gd name="connsiteX243" fmla="*/ 1502480 w 5073686"/>
              <a:gd name="connsiteY243" fmla="*/ 876709 h 970851"/>
              <a:gd name="connsiteX244" fmla="*/ 1503099 w 5073686"/>
              <a:gd name="connsiteY244" fmla="*/ 876753 h 970851"/>
              <a:gd name="connsiteX245" fmla="*/ 1501860 w 5073686"/>
              <a:gd name="connsiteY245" fmla="*/ 848712 h 970851"/>
              <a:gd name="connsiteX246" fmla="*/ 1501860 w 5073686"/>
              <a:gd name="connsiteY246" fmla="*/ 733375 h 970851"/>
              <a:gd name="connsiteX247" fmla="*/ 1540827 w 5073686"/>
              <a:gd name="connsiteY247" fmla="*/ 736097 h 970851"/>
              <a:gd name="connsiteX248" fmla="*/ 1699385 w 5073686"/>
              <a:gd name="connsiteY248" fmla="*/ 798106 h 970851"/>
              <a:gd name="connsiteX249" fmla="*/ 1679478 w 5073686"/>
              <a:gd name="connsiteY249" fmla="*/ 784317 h 970851"/>
              <a:gd name="connsiteX250" fmla="*/ 1654505 w 5073686"/>
              <a:gd name="connsiteY250" fmla="*/ 778608 h 970851"/>
              <a:gd name="connsiteX251" fmla="*/ 1632579 w 5073686"/>
              <a:gd name="connsiteY251" fmla="*/ 777290 h 970851"/>
              <a:gd name="connsiteX252" fmla="*/ 1632579 w 5073686"/>
              <a:gd name="connsiteY252" fmla="*/ 909085 h 970851"/>
              <a:gd name="connsiteX253" fmla="*/ 1654627 w 5073686"/>
              <a:gd name="connsiteY253" fmla="*/ 910410 h 970851"/>
              <a:gd name="connsiteX254" fmla="*/ 1700127 w 5073686"/>
              <a:gd name="connsiteY254" fmla="*/ 894741 h 970851"/>
              <a:gd name="connsiteX255" fmla="*/ 1716749 w 5073686"/>
              <a:gd name="connsiteY255" fmla="*/ 846152 h 970851"/>
              <a:gd name="connsiteX256" fmla="*/ 1699385 w 5073686"/>
              <a:gd name="connsiteY256" fmla="*/ 798106 h 970851"/>
              <a:gd name="connsiteX257" fmla="*/ 1745582 w 5073686"/>
              <a:gd name="connsiteY257" fmla="*/ 786968 h 970851"/>
              <a:gd name="connsiteX258" fmla="*/ 1760033 w 5073686"/>
              <a:gd name="connsiteY258" fmla="*/ 847791 h 970851"/>
              <a:gd name="connsiteX259" fmla="*/ 1731182 w 5073686"/>
              <a:gd name="connsiteY259" fmla="*/ 921581 h 970851"/>
              <a:gd name="connsiteX260" fmla="*/ 1657452 w 5073686"/>
              <a:gd name="connsiteY260" fmla="*/ 945844 h 970851"/>
              <a:gd name="connsiteX261" fmla="*/ 1590855 w 5073686"/>
              <a:gd name="connsiteY261" fmla="*/ 941741 h 970851"/>
              <a:gd name="connsiteX262" fmla="*/ 1590855 w 5073686"/>
              <a:gd name="connsiteY262" fmla="*/ 739411 h 970851"/>
              <a:gd name="connsiteX263" fmla="*/ 1657697 w 5073686"/>
              <a:gd name="connsiteY263" fmla="*/ 743530 h 970851"/>
              <a:gd name="connsiteX264" fmla="*/ 1702372 w 5073686"/>
              <a:gd name="connsiteY264" fmla="*/ 752268 h 970851"/>
              <a:gd name="connsiteX265" fmla="*/ 1745582 w 5073686"/>
              <a:gd name="connsiteY265" fmla="*/ 786968 h 970851"/>
              <a:gd name="connsiteX266" fmla="*/ 1979329 w 5073686"/>
              <a:gd name="connsiteY266" fmla="*/ 758708 h 970851"/>
              <a:gd name="connsiteX267" fmla="*/ 1979329 w 5073686"/>
              <a:gd name="connsiteY267" fmla="*/ 793975 h 970851"/>
              <a:gd name="connsiteX268" fmla="*/ 1924149 w 5073686"/>
              <a:gd name="connsiteY268" fmla="*/ 791894 h 970851"/>
              <a:gd name="connsiteX269" fmla="*/ 1924149 w 5073686"/>
              <a:gd name="connsiteY269" fmla="*/ 958956 h 970851"/>
              <a:gd name="connsiteX270" fmla="*/ 1883134 w 5073686"/>
              <a:gd name="connsiteY270" fmla="*/ 957272 h 970851"/>
              <a:gd name="connsiteX271" fmla="*/ 1883134 w 5073686"/>
              <a:gd name="connsiteY271" fmla="*/ 790210 h 970851"/>
              <a:gd name="connsiteX272" fmla="*/ 1828446 w 5073686"/>
              <a:gd name="connsiteY272" fmla="*/ 787781 h 970851"/>
              <a:gd name="connsiteX273" fmla="*/ 1828447 w 5073686"/>
              <a:gd name="connsiteY273" fmla="*/ 752514 h 970851"/>
              <a:gd name="connsiteX274" fmla="*/ 1979329 w 5073686"/>
              <a:gd name="connsiteY274" fmla="*/ 758708 h 970851"/>
              <a:gd name="connsiteX275" fmla="*/ 2085336 w 5073686"/>
              <a:gd name="connsiteY275" fmla="*/ 801771 h 970851"/>
              <a:gd name="connsiteX276" fmla="*/ 2062095 w 5073686"/>
              <a:gd name="connsiteY276" fmla="*/ 794226 h 970851"/>
              <a:gd name="connsiteX277" fmla="*/ 2041010 w 5073686"/>
              <a:gd name="connsiteY277" fmla="*/ 793574 h 970851"/>
              <a:gd name="connsiteX278" fmla="*/ 2041010 w 5073686"/>
              <a:gd name="connsiteY278" fmla="*/ 851830 h 970851"/>
              <a:gd name="connsiteX279" fmla="*/ 2061355 w 5073686"/>
              <a:gd name="connsiteY279" fmla="*/ 852460 h 970851"/>
              <a:gd name="connsiteX280" fmla="*/ 2084371 w 5073686"/>
              <a:gd name="connsiteY280" fmla="*/ 844323 h 970851"/>
              <a:gd name="connsiteX281" fmla="*/ 2093090 w 5073686"/>
              <a:gd name="connsiteY281" fmla="*/ 822562 h 970851"/>
              <a:gd name="connsiteX282" fmla="*/ 2085336 w 5073686"/>
              <a:gd name="connsiteY282" fmla="*/ 801771 h 970851"/>
              <a:gd name="connsiteX283" fmla="*/ 2126503 w 5073686"/>
              <a:gd name="connsiteY283" fmla="*/ 784689 h 970851"/>
              <a:gd name="connsiteX284" fmla="*/ 2136157 w 5073686"/>
              <a:gd name="connsiteY284" fmla="*/ 818359 h 970851"/>
              <a:gd name="connsiteX285" fmla="*/ 2124654 w 5073686"/>
              <a:gd name="connsiteY285" fmla="*/ 853461 h 970851"/>
              <a:gd name="connsiteX286" fmla="*/ 2093091 w 5073686"/>
              <a:gd name="connsiteY286" fmla="*/ 873373 h 970851"/>
              <a:gd name="connsiteX287" fmla="*/ 2093091 w 5073686"/>
              <a:gd name="connsiteY287" fmla="*/ 873896 h 970851"/>
              <a:gd name="connsiteX288" fmla="*/ 2122479 w 5073686"/>
              <a:gd name="connsiteY288" fmla="*/ 905521 h 970851"/>
              <a:gd name="connsiteX289" fmla="*/ 2158843 w 5073686"/>
              <a:gd name="connsiteY289" fmla="*/ 966386 h 970851"/>
              <a:gd name="connsiteX290" fmla="*/ 2111553 w 5073686"/>
              <a:gd name="connsiteY290" fmla="*/ 965184 h 970851"/>
              <a:gd name="connsiteX291" fmla="*/ 2081468 w 5073686"/>
              <a:gd name="connsiteY291" fmla="*/ 911704 h 970851"/>
              <a:gd name="connsiteX292" fmla="*/ 2066285 w 5073686"/>
              <a:gd name="connsiteY292" fmla="*/ 890226 h 970851"/>
              <a:gd name="connsiteX293" fmla="*/ 2053670 w 5073686"/>
              <a:gd name="connsiteY293" fmla="*/ 885141 h 970851"/>
              <a:gd name="connsiteX294" fmla="*/ 2041010 w 5073686"/>
              <a:gd name="connsiteY294" fmla="*/ 884746 h 970851"/>
              <a:gd name="connsiteX295" fmla="*/ 2041010 w 5073686"/>
              <a:gd name="connsiteY295" fmla="*/ 963117 h 970851"/>
              <a:gd name="connsiteX296" fmla="*/ 1999392 w 5073686"/>
              <a:gd name="connsiteY296" fmla="*/ 961742 h 970851"/>
              <a:gd name="connsiteX297" fmla="*/ 1999392 w 5073686"/>
              <a:gd name="connsiteY297" fmla="*/ 759412 h 970851"/>
              <a:gd name="connsiteX298" fmla="*/ 2067642 w 5073686"/>
              <a:gd name="connsiteY298" fmla="*/ 761607 h 970851"/>
              <a:gd name="connsiteX299" fmla="*/ 2097587 w 5073686"/>
              <a:gd name="connsiteY299" fmla="*/ 765907 h 970851"/>
              <a:gd name="connsiteX300" fmla="*/ 2126503 w 5073686"/>
              <a:gd name="connsiteY300" fmla="*/ 784689 h 970851"/>
              <a:gd name="connsiteX301" fmla="*/ 2280343 w 5073686"/>
              <a:gd name="connsiteY301" fmla="*/ 766480 h 970851"/>
              <a:gd name="connsiteX302" fmla="*/ 2280343 w 5073686"/>
              <a:gd name="connsiteY302" fmla="*/ 801746 h 970851"/>
              <a:gd name="connsiteX303" fmla="*/ 2211106 w 5073686"/>
              <a:gd name="connsiteY303" fmla="*/ 800483 h 970851"/>
              <a:gd name="connsiteX304" fmla="*/ 2211106 w 5073686"/>
              <a:gd name="connsiteY304" fmla="*/ 848158 h 970851"/>
              <a:gd name="connsiteX305" fmla="*/ 2275522 w 5073686"/>
              <a:gd name="connsiteY305" fmla="*/ 849344 h 970851"/>
              <a:gd name="connsiteX306" fmla="*/ 2275522 w 5073686"/>
              <a:gd name="connsiteY306" fmla="*/ 884481 h 970851"/>
              <a:gd name="connsiteX307" fmla="*/ 2211106 w 5073686"/>
              <a:gd name="connsiteY307" fmla="*/ 883295 h 970851"/>
              <a:gd name="connsiteX308" fmla="*/ 2211107 w 5073686"/>
              <a:gd name="connsiteY308" fmla="*/ 932277 h 970851"/>
              <a:gd name="connsiteX309" fmla="*/ 2284795 w 5073686"/>
              <a:gd name="connsiteY309" fmla="*/ 933612 h 970851"/>
              <a:gd name="connsiteX310" fmla="*/ 2284795 w 5073686"/>
              <a:gd name="connsiteY310" fmla="*/ 968879 h 970851"/>
              <a:gd name="connsiteX311" fmla="*/ 2169752 w 5073686"/>
              <a:gd name="connsiteY311" fmla="*/ 966642 h 970851"/>
              <a:gd name="connsiteX312" fmla="*/ 2169752 w 5073686"/>
              <a:gd name="connsiteY312" fmla="*/ 764314 h 970851"/>
              <a:gd name="connsiteX313" fmla="*/ 2280343 w 5073686"/>
              <a:gd name="connsiteY313" fmla="*/ 766480 h 970851"/>
              <a:gd name="connsiteX314" fmla="*/ 2496071 w 5073686"/>
              <a:gd name="connsiteY314" fmla="*/ 768473 h 970851"/>
              <a:gd name="connsiteX315" fmla="*/ 2496070 w 5073686"/>
              <a:gd name="connsiteY315" fmla="*/ 970802 h 970851"/>
              <a:gd name="connsiteX316" fmla="*/ 2453431 w 5073686"/>
              <a:gd name="connsiteY316" fmla="*/ 970640 h 970851"/>
              <a:gd name="connsiteX317" fmla="*/ 2371161 w 5073686"/>
              <a:gd name="connsiteY317" fmla="*/ 839124 h 970851"/>
              <a:gd name="connsiteX318" fmla="*/ 2361923 w 5073686"/>
              <a:gd name="connsiteY318" fmla="*/ 822567 h 970851"/>
              <a:gd name="connsiteX319" fmla="*/ 2361300 w 5073686"/>
              <a:gd name="connsiteY319" fmla="*/ 822561 h 970851"/>
              <a:gd name="connsiteX320" fmla="*/ 2362422 w 5073686"/>
              <a:gd name="connsiteY320" fmla="*/ 854835 h 970851"/>
              <a:gd name="connsiteX321" fmla="*/ 2362423 w 5073686"/>
              <a:gd name="connsiteY321" fmla="*/ 969911 h 970851"/>
              <a:gd name="connsiteX322" fmla="*/ 2323452 w 5073686"/>
              <a:gd name="connsiteY322" fmla="*/ 969440 h 970851"/>
              <a:gd name="connsiteX323" fmla="*/ 2323451 w 5073686"/>
              <a:gd name="connsiteY323" fmla="*/ 767112 h 970851"/>
              <a:gd name="connsiteX324" fmla="*/ 2368289 w 5073686"/>
              <a:gd name="connsiteY324" fmla="*/ 767645 h 970851"/>
              <a:gd name="connsiteX325" fmla="*/ 2447514 w 5073686"/>
              <a:gd name="connsiteY325" fmla="*/ 895502 h 970851"/>
              <a:gd name="connsiteX326" fmla="*/ 2457210 w 5073686"/>
              <a:gd name="connsiteY326" fmla="*/ 911618 h 970851"/>
              <a:gd name="connsiteX327" fmla="*/ 2457839 w 5073686"/>
              <a:gd name="connsiteY327" fmla="*/ 911622 h 970851"/>
              <a:gd name="connsiteX328" fmla="*/ 2456580 w 5073686"/>
              <a:gd name="connsiteY328" fmla="*/ 883663 h 970851"/>
              <a:gd name="connsiteX329" fmla="*/ 2456580 w 5073686"/>
              <a:gd name="connsiteY329" fmla="*/ 768326 h 970851"/>
              <a:gd name="connsiteX330" fmla="*/ 2496071 w 5073686"/>
              <a:gd name="connsiteY330" fmla="*/ 768473 h 970851"/>
              <a:gd name="connsiteX331" fmla="*/ 2656483 w 5073686"/>
              <a:gd name="connsiteY331" fmla="*/ 820265 h 970851"/>
              <a:gd name="connsiteX332" fmla="*/ 2636273 w 5073686"/>
              <a:gd name="connsiteY332" fmla="*/ 807711 h 970851"/>
              <a:gd name="connsiteX333" fmla="*/ 2610747 w 5073686"/>
              <a:gd name="connsiteY333" fmla="*/ 803624 h 970851"/>
              <a:gd name="connsiteX334" fmla="*/ 2588180 w 5073686"/>
              <a:gd name="connsiteY334" fmla="*/ 803711 h 970851"/>
              <a:gd name="connsiteX335" fmla="*/ 2588180 w 5073686"/>
              <a:gd name="connsiteY335" fmla="*/ 935506 h 970851"/>
              <a:gd name="connsiteX336" fmla="*/ 2610872 w 5073686"/>
              <a:gd name="connsiteY336" fmla="*/ 935418 h 970851"/>
              <a:gd name="connsiteX337" fmla="*/ 2657235 w 5073686"/>
              <a:gd name="connsiteY337" fmla="*/ 916852 h 970851"/>
              <a:gd name="connsiteX338" fmla="*/ 2674019 w 5073686"/>
              <a:gd name="connsiteY338" fmla="*/ 867213 h 970851"/>
              <a:gd name="connsiteX339" fmla="*/ 2656483 w 5073686"/>
              <a:gd name="connsiteY339" fmla="*/ 820265 h 970851"/>
              <a:gd name="connsiteX340" fmla="*/ 2703082 w 5073686"/>
              <a:gd name="connsiteY340" fmla="*/ 806209 h 970851"/>
              <a:gd name="connsiteX341" fmla="*/ 2717690 w 5073686"/>
              <a:gd name="connsiteY341" fmla="*/ 866129 h 970851"/>
              <a:gd name="connsiteX342" fmla="*/ 2688525 w 5073686"/>
              <a:gd name="connsiteY342" fmla="*/ 941732 h 970851"/>
              <a:gd name="connsiteX343" fmla="*/ 2613767 w 5073686"/>
              <a:gd name="connsiteY343" fmla="*/ 970671 h 970851"/>
              <a:gd name="connsiteX344" fmla="*/ 2546451 w 5073686"/>
              <a:gd name="connsiteY344" fmla="*/ 970851 h 970851"/>
              <a:gd name="connsiteX345" fmla="*/ 2546450 w 5073686"/>
              <a:gd name="connsiteY345" fmla="*/ 768522 h 970851"/>
              <a:gd name="connsiteX346" fmla="*/ 2614020 w 5073686"/>
              <a:gd name="connsiteY346" fmla="*/ 768342 h 970851"/>
              <a:gd name="connsiteX347" fmla="*/ 2659329 w 5073686"/>
              <a:gd name="connsiteY347" fmla="*/ 774236 h 970851"/>
              <a:gd name="connsiteX348" fmla="*/ 2703082 w 5073686"/>
              <a:gd name="connsiteY348" fmla="*/ 806209 h 970851"/>
              <a:gd name="connsiteX349" fmla="*/ 2938404 w 5073686"/>
              <a:gd name="connsiteY349" fmla="*/ 763476 h 970851"/>
              <a:gd name="connsiteX350" fmla="*/ 2938404 w 5073686"/>
              <a:gd name="connsiteY350" fmla="*/ 798744 h 970851"/>
              <a:gd name="connsiteX351" fmla="*/ 2882913 w 5073686"/>
              <a:gd name="connsiteY351" fmla="*/ 800053 h 970851"/>
              <a:gd name="connsiteX352" fmla="*/ 2882914 w 5073686"/>
              <a:gd name="connsiteY352" fmla="*/ 967115 h 970851"/>
              <a:gd name="connsiteX353" fmla="*/ 2841622 w 5073686"/>
              <a:gd name="connsiteY353" fmla="*/ 967959 h 970851"/>
              <a:gd name="connsiteX354" fmla="*/ 2841623 w 5073686"/>
              <a:gd name="connsiteY354" fmla="*/ 800898 h 970851"/>
              <a:gd name="connsiteX355" fmla="*/ 2786295 w 5073686"/>
              <a:gd name="connsiteY355" fmla="*/ 801858 h 970851"/>
              <a:gd name="connsiteX356" fmla="*/ 2786294 w 5073686"/>
              <a:gd name="connsiteY356" fmla="*/ 766591 h 970851"/>
              <a:gd name="connsiteX357" fmla="*/ 2938404 w 5073686"/>
              <a:gd name="connsiteY357" fmla="*/ 763476 h 970851"/>
              <a:gd name="connsiteX358" fmla="*/ 3045069 w 5073686"/>
              <a:gd name="connsiteY358" fmla="*/ 800036 h 970851"/>
              <a:gd name="connsiteX359" fmla="*/ 3021476 w 5073686"/>
              <a:gd name="connsiteY359" fmla="*/ 793924 h 970851"/>
              <a:gd name="connsiteX360" fmla="*/ 3000347 w 5073686"/>
              <a:gd name="connsiteY360" fmla="*/ 794562 h 970851"/>
              <a:gd name="connsiteX361" fmla="*/ 3000349 w 5073686"/>
              <a:gd name="connsiteY361" fmla="*/ 852818 h 970851"/>
              <a:gd name="connsiteX362" fmla="*/ 3020722 w 5073686"/>
              <a:gd name="connsiteY362" fmla="*/ 852204 h 970851"/>
              <a:gd name="connsiteX363" fmla="*/ 3044106 w 5073686"/>
              <a:gd name="connsiteY363" fmla="*/ 842647 h 970851"/>
              <a:gd name="connsiteX364" fmla="*/ 3052926 w 5073686"/>
              <a:gd name="connsiteY364" fmla="*/ 820350 h 970851"/>
              <a:gd name="connsiteX365" fmla="*/ 3045069 w 5073686"/>
              <a:gd name="connsiteY365" fmla="*/ 800036 h 970851"/>
              <a:gd name="connsiteX366" fmla="*/ 3091866 w 5073686"/>
              <a:gd name="connsiteY366" fmla="*/ 789661 h 970851"/>
              <a:gd name="connsiteX367" fmla="*/ 3096170 w 5073686"/>
              <a:gd name="connsiteY367" fmla="*/ 813503 h 970851"/>
              <a:gd name="connsiteX368" fmla="*/ 3084669 w 5073686"/>
              <a:gd name="connsiteY368" fmla="*/ 849310 h 970851"/>
              <a:gd name="connsiteX369" fmla="*/ 3052926 w 5073686"/>
              <a:gd name="connsiteY369" fmla="*/ 871159 h 970851"/>
              <a:gd name="connsiteX370" fmla="*/ 3052926 w 5073686"/>
              <a:gd name="connsiteY370" fmla="*/ 871682 h 970851"/>
              <a:gd name="connsiteX371" fmla="*/ 3082491 w 5073686"/>
              <a:gd name="connsiteY371" fmla="*/ 901503 h 970851"/>
              <a:gd name="connsiteX372" fmla="*/ 3118742 w 5073686"/>
              <a:gd name="connsiteY372" fmla="*/ 960143 h 970851"/>
              <a:gd name="connsiteX373" fmla="*/ 3071528 w 5073686"/>
              <a:gd name="connsiteY373" fmla="*/ 961837 h 970851"/>
              <a:gd name="connsiteX374" fmla="*/ 3041163 w 5073686"/>
              <a:gd name="connsiteY374" fmla="*/ 910206 h 970851"/>
              <a:gd name="connsiteX375" fmla="*/ 3025744 w 5073686"/>
              <a:gd name="connsiteY375" fmla="*/ 889666 h 970851"/>
              <a:gd name="connsiteX376" fmla="*/ 3012932 w 5073686"/>
              <a:gd name="connsiteY376" fmla="*/ 885358 h 970851"/>
              <a:gd name="connsiteX377" fmla="*/ 3000348 w 5073686"/>
              <a:gd name="connsiteY377" fmla="*/ 885735 h 970851"/>
              <a:gd name="connsiteX378" fmla="*/ 3000349 w 5073686"/>
              <a:gd name="connsiteY378" fmla="*/ 964106 h 970851"/>
              <a:gd name="connsiteX379" fmla="*/ 2958670 w 5073686"/>
              <a:gd name="connsiteY379" fmla="*/ 965277 h 970851"/>
              <a:gd name="connsiteX380" fmla="*/ 2958670 w 5073686"/>
              <a:gd name="connsiteY380" fmla="*/ 762949 h 970851"/>
              <a:gd name="connsiteX381" fmla="*/ 3027125 w 5073686"/>
              <a:gd name="connsiteY381" fmla="*/ 760964 h 970851"/>
              <a:gd name="connsiteX382" fmla="*/ 3078938 w 5073686"/>
              <a:gd name="connsiteY382" fmla="*/ 772977 h 970851"/>
              <a:gd name="connsiteX383" fmla="*/ 3091866 w 5073686"/>
              <a:gd name="connsiteY383" fmla="*/ 789661 h 970851"/>
              <a:gd name="connsiteX384" fmla="*/ 3241130 w 5073686"/>
              <a:gd name="connsiteY384" fmla="*/ 752704 h 970851"/>
              <a:gd name="connsiteX385" fmla="*/ 3241129 w 5073686"/>
              <a:gd name="connsiteY385" fmla="*/ 787971 h 970851"/>
              <a:gd name="connsiteX386" fmla="*/ 3171609 w 5073686"/>
              <a:gd name="connsiteY386" fmla="*/ 791002 h 970851"/>
              <a:gd name="connsiteX387" fmla="*/ 3171609 w 5073686"/>
              <a:gd name="connsiteY387" fmla="*/ 838679 h 970851"/>
              <a:gd name="connsiteX388" fmla="*/ 3236234 w 5073686"/>
              <a:gd name="connsiteY388" fmla="*/ 835872 h 970851"/>
              <a:gd name="connsiteX389" fmla="*/ 3236234 w 5073686"/>
              <a:gd name="connsiteY389" fmla="*/ 871008 h 970851"/>
              <a:gd name="connsiteX390" fmla="*/ 3171610 w 5073686"/>
              <a:gd name="connsiteY390" fmla="*/ 873816 h 970851"/>
              <a:gd name="connsiteX391" fmla="*/ 3171609 w 5073686"/>
              <a:gd name="connsiteY391" fmla="*/ 922797 h 970851"/>
              <a:gd name="connsiteX392" fmla="*/ 3245644 w 5073686"/>
              <a:gd name="connsiteY392" fmla="*/ 919558 h 970851"/>
              <a:gd name="connsiteX393" fmla="*/ 3245644 w 5073686"/>
              <a:gd name="connsiteY393" fmla="*/ 954824 h 970851"/>
              <a:gd name="connsiteX394" fmla="*/ 3129599 w 5073686"/>
              <a:gd name="connsiteY394" fmla="*/ 959732 h 970851"/>
              <a:gd name="connsiteX395" fmla="*/ 3129599 w 5073686"/>
              <a:gd name="connsiteY395" fmla="*/ 757403 h 970851"/>
              <a:gd name="connsiteX396" fmla="*/ 3241130 w 5073686"/>
              <a:gd name="connsiteY396" fmla="*/ 752704 h 970851"/>
              <a:gd name="connsiteX397" fmla="*/ 3457772 w 5073686"/>
              <a:gd name="connsiteY397" fmla="*/ 740996 h 970851"/>
              <a:gd name="connsiteX398" fmla="*/ 3457772 w 5073686"/>
              <a:gd name="connsiteY398" fmla="*/ 943325 h 970851"/>
              <a:gd name="connsiteX399" fmla="*/ 3415236 w 5073686"/>
              <a:gd name="connsiteY399" fmla="*/ 945903 h 970851"/>
              <a:gd name="connsiteX400" fmla="*/ 3332083 w 5073686"/>
              <a:gd name="connsiteY400" fmla="*/ 819664 h 970851"/>
              <a:gd name="connsiteX401" fmla="*/ 3322939 w 5073686"/>
              <a:gd name="connsiteY401" fmla="*/ 803684 h 970851"/>
              <a:gd name="connsiteX402" fmla="*/ 3322321 w 5073686"/>
              <a:gd name="connsiteY402" fmla="*/ 803716 h 970851"/>
              <a:gd name="connsiteX403" fmla="*/ 3323434 w 5073686"/>
              <a:gd name="connsiteY403" fmla="*/ 835922 h 970851"/>
              <a:gd name="connsiteX404" fmla="*/ 3323434 w 5073686"/>
              <a:gd name="connsiteY404" fmla="*/ 950997 h 970851"/>
              <a:gd name="connsiteX405" fmla="*/ 3284597 w 5073686"/>
              <a:gd name="connsiteY405" fmla="*/ 952963 h 970851"/>
              <a:gd name="connsiteX406" fmla="*/ 3284596 w 5073686"/>
              <a:gd name="connsiteY406" fmla="*/ 750633 h 970851"/>
              <a:gd name="connsiteX407" fmla="*/ 3329242 w 5073686"/>
              <a:gd name="connsiteY407" fmla="*/ 748365 h 970851"/>
              <a:gd name="connsiteX408" fmla="*/ 3409292 w 5073686"/>
              <a:gd name="connsiteY408" fmla="*/ 871146 h 970851"/>
              <a:gd name="connsiteX409" fmla="*/ 3419026 w 5073686"/>
              <a:gd name="connsiteY409" fmla="*/ 886640 h 970851"/>
              <a:gd name="connsiteX410" fmla="*/ 3419658 w 5073686"/>
              <a:gd name="connsiteY410" fmla="*/ 886602 h 970851"/>
              <a:gd name="connsiteX411" fmla="*/ 3418394 w 5073686"/>
              <a:gd name="connsiteY411" fmla="*/ 858724 h 970851"/>
              <a:gd name="connsiteX412" fmla="*/ 3418393 w 5073686"/>
              <a:gd name="connsiteY412" fmla="*/ 743387 h 970851"/>
              <a:gd name="connsiteX413" fmla="*/ 3457772 w 5073686"/>
              <a:gd name="connsiteY413" fmla="*/ 740996 h 970851"/>
              <a:gd name="connsiteX414" fmla="*/ 3630375 w 5073686"/>
              <a:gd name="connsiteY414" fmla="*/ 801490 h 970851"/>
              <a:gd name="connsiteX415" fmla="*/ 3617111 w 5073686"/>
              <a:gd name="connsiteY415" fmla="*/ 782235 h 970851"/>
              <a:gd name="connsiteX416" fmla="*/ 3596653 w 5073686"/>
              <a:gd name="connsiteY416" fmla="*/ 771033 h 970851"/>
              <a:gd name="connsiteX417" fmla="*/ 3570686 w 5073686"/>
              <a:gd name="connsiteY417" fmla="*/ 768724 h 970851"/>
              <a:gd name="connsiteX418" fmla="*/ 3548121 w 5073686"/>
              <a:gd name="connsiteY418" fmla="*/ 770313 h 970851"/>
              <a:gd name="connsiteX419" fmla="*/ 3548121 w 5073686"/>
              <a:gd name="connsiteY419" fmla="*/ 902108 h 970851"/>
              <a:gd name="connsiteX420" fmla="*/ 3570814 w 5073686"/>
              <a:gd name="connsiteY420" fmla="*/ 900509 h 970851"/>
              <a:gd name="connsiteX421" fmla="*/ 3617872 w 5073686"/>
              <a:gd name="connsiteY421" fmla="*/ 878770 h 970851"/>
              <a:gd name="connsiteX422" fmla="*/ 3634833 w 5073686"/>
              <a:gd name="connsiteY422" fmla="*/ 827975 h 970851"/>
              <a:gd name="connsiteX423" fmla="*/ 3630375 w 5073686"/>
              <a:gd name="connsiteY423" fmla="*/ 801490 h 970851"/>
              <a:gd name="connsiteX424" fmla="*/ 3670220 w 5073686"/>
              <a:gd name="connsiteY424" fmla="*/ 776897 h 970851"/>
              <a:gd name="connsiteX425" fmla="*/ 3678427 w 5073686"/>
              <a:gd name="connsiteY425" fmla="*/ 823891 h 970851"/>
              <a:gd name="connsiteX426" fmla="*/ 3649459 w 5073686"/>
              <a:gd name="connsiteY426" fmla="*/ 901491 h 970851"/>
              <a:gd name="connsiteX427" fmla="*/ 3573762 w 5073686"/>
              <a:gd name="connsiteY427" fmla="*/ 935565 h 970851"/>
              <a:gd name="connsiteX428" fmla="*/ 3507380 w 5073686"/>
              <a:gd name="connsiteY428" fmla="*/ 940140 h 970851"/>
              <a:gd name="connsiteX429" fmla="*/ 3507379 w 5073686"/>
              <a:gd name="connsiteY429" fmla="*/ 737810 h 970851"/>
              <a:gd name="connsiteX430" fmla="*/ 3574019 w 5073686"/>
              <a:gd name="connsiteY430" fmla="*/ 733219 h 970851"/>
              <a:gd name="connsiteX431" fmla="*/ 3619827 w 5073686"/>
              <a:gd name="connsiteY431" fmla="*/ 736027 h 970851"/>
              <a:gd name="connsiteX432" fmla="*/ 3645520 w 5073686"/>
              <a:gd name="connsiteY432" fmla="*/ 746782 h 970851"/>
              <a:gd name="connsiteX433" fmla="*/ 3670220 w 5073686"/>
              <a:gd name="connsiteY433" fmla="*/ 776897 h 970851"/>
              <a:gd name="connsiteX434" fmla="*/ 3915629 w 5073686"/>
              <a:gd name="connsiteY434" fmla="*/ 703503 h 970851"/>
              <a:gd name="connsiteX435" fmla="*/ 3915629 w 5073686"/>
              <a:gd name="connsiteY435" fmla="*/ 738769 h 970851"/>
              <a:gd name="connsiteX436" fmla="*/ 3860461 w 5073686"/>
              <a:gd name="connsiteY436" fmla="*/ 744327 h 970851"/>
              <a:gd name="connsiteX437" fmla="*/ 3860461 w 5073686"/>
              <a:gd name="connsiteY437" fmla="*/ 911389 h 970851"/>
              <a:gd name="connsiteX438" fmla="*/ 3818528 w 5073686"/>
              <a:gd name="connsiteY438" fmla="*/ 915405 h 970851"/>
              <a:gd name="connsiteX439" fmla="*/ 3818528 w 5073686"/>
              <a:gd name="connsiteY439" fmla="*/ 748344 h 970851"/>
              <a:gd name="connsiteX440" fmla="*/ 3762412 w 5073686"/>
              <a:gd name="connsiteY440" fmla="*/ 753449 h 970851"/>
              <a:gd name="connsiteX441" fmla="*/ 3762412 w 5073686"/>
              <a:gd name="connsiteY441" fmla="*/ 718182 h 970851"/>
              <a:gd name="connsiteX442" fmla="*/ 3915629 w 5073686"/>
              <a:gd name="connsiteY442" fmla="*/ 703503 h 970851"/>
              <a:gd name="connsiteX443" fmla="*/ 4020932 w 5073686"/>
              <a:gd name="connsiteY443" fmla="*/ 731627 h 970851"/>
              <a:gd name="connsiteX444" fmla="*/ 3996696 w 5073686"/>
              <a:gd name="connsiteY444" fmla="*/ 727528 h 970851"/>
              <a:gd name="connsiteX445" fmla="*/ 3975632 w 5073686"/>
              <a:gd name="connsiteY445" fmla="*/ 729875 h 970851"/>
              <a:gd name="connsiteX446" fmla="*/ 3975632 w 5073686"/>
              <a:gd name="connsiteY446" fmla="*/ 788131 h 970851"/>
              <a:gd name="connsiteX447" fmla="*/ 3995919 w 5073686"/>
              <a:gd name="connsiteY447" fmla="*/ 785871 h 970851"/>
              <a:gd name="connsiteX448" fmla="*/ 4019955 w 5073686"/>
              <a:gd name="connsiteY448" fmla="*/ 774317 h 970851"/>
              <a:gd name="connsiteX449" fmla="*/ 4028989 w 5073686"/>
              <a:gd name="connsiteY449" fmla="*/ 751262 h 970851"/>
              <a:gd name="connsiteX450" fmla="*/ 4020932 w 5073686"/>
              <a:gd name="connsiteY450" fmla="*/ 731627 h 970851"/>
              <a:gd name="connsiteX451" fmla="*/ 4068630 w 5073686"/>
              <a:gd name="connsiteY451" fmla="*/ 717208 h 970851"/>
              <a:gd name="connsiteX452" fmla="*/ 4073005 w 5073686"/>
              <a:gd name="connsiteY452" fmla="*/ 740667 h 970851"/>
              <a:gd name="connsiteX453" fmla="*/ 4061343 w 5073686"/>
              <a:gd name="connsiteY453" fmla="*/ 777476 h 970851"/>
              <a:gd name="connsiteX454" fmla="*/ 4028988 w 5073686"/>
              <a:gd name="connsiteY454" fmla="*/ 802073 h 970851"/>
              <a:gd name="connsiteX455" fmla="*/ 4028989 w 5073686"/>
              <a:gd name="connsiteY455" fmla="*/ 802595 h 970851"/>
              <a:gd name="connsiteX456" fmla="*/ 4059130 w 5073686"/>
              <a:gd name="connsiteY456" fmla="*/ 829859 h 970851"/>
              <a:gd name="connsiteX457" fmla="*/ 4095796 w 5073686"/>
              <a:gd name="connsiteY457" fmla="*/ 885329 h 970851"/>
              <a:gd name="connsiteX458" fmla="*/ 4047979 w 5073686"/>
              <a:gd name="connsiteY458" fmla="*/ 891144 h 970851"/>
              <a:gd name="connsiteX459" fmla="*/ 4016939 w 5073686"/>
              <a:gd name="connsiteY459" fmla="*/ 842129 h 970851"/>
              <a:gd name="connsiteX460" fmla="*/ 4001092 w 5073686"/>
              <a:gd name="connsiteY460" fmla="*/ 822906 h 970851"/>
              <a:gd name="connsiteX461" fmla="*/ 3987882 w 5073686"/>
              <a:gd name="connsiteY461" fmla="*/ 819688 h 970851"/>
              <a:gd name="connsiteX462" fmla="*/ 3975631 w 5073686"/>
              <a:gd name="connsiteY462" fmla="*/ 821047 h 970851"/>
              <a:gd name="connsiteX463" fmla="*/ 3975632 w 5073686"/>
              <a:gd name="connsiteY463" fmla="*/ 899419 h 970851"/>
              <a:gd name="connsiteX464" fmla="*/ 3935337 w 5073686"/>
              <a:gd name="connsiteY464" fmla="*/ 903768 h 970851"/>
              <a:gd name="connsiteX465" fmla="*/ 3935337 w 5073686"/>
              <a:gd name="connsiteY465" fmla="*/ 701439 h 970851"/>
              <a:gd name="connsiteX466" fmla="*/ 4002513 w 5073686"/>
              <a:gd name="connsiteY466" fmla="*/ 694086 h 970851"/>
              <a:gd name="connsiteX467" fmla="*/ 4055464 w 5073686"/>
              <a:gd name="connsiteY467" fmla="*/ 701656 h 970851"/>
              <a:gd name="connsiteX468" fmla="*/ 4068630 w 5073686"/>
              <a:gd name="connsiteY468" fmla="*/ 717208 h 970851"/>
              <a:gd name="connsiteX469" fmla="*/ 3664628 w 5073686"/>
              <a:gd name="connsiteY469" fmla="*/ 182 h 970851"/>
              <a:gd name="connsiteX470" fmla="*/ 3664628 w 5073686"/>
              <a:gd name="connsiteY470" fmla="*/ 2763 h 970851"/>
              <a:gd name="connsiteX471" fmla="*/ 3662122 w 5073686"/>
              <a:gd name="connsiteY471" fmla="*/ 0 h 970851"/>
              <a:gd name="connsiteX472" fmla="*/ 4214949 w 5073686"/>
              <a:gd name="connsiteY472" fmla="*/ 667200 h 970851"/>
              <a:gd name="connsiteX473" fmla="*/ 4214949 w 5073686"/>
              <a:gd name="connsiteY473" fmla="*/ 702468 h 970851"/>
              <a:gd name="connsiteX474" fmla="*/ 4147277 w 5073686"/>
              <a:gd name="connsiteY474" fmla="*/ 711680 h 970851"/>
              <a:gd name="connsiteX475" fmla="*/ 4147277 w 5073686"/>
              <a:gd name="connsiteY475" fmla="*/ 759355 h 970851"/>
              <a:gd name="connsiteX476" fmla="*/ 4209877 w 5073686"/>
              <a:gd name="connsiteY476" fmla="*/ 750857 h 970851"/>
              <a:gd name="connsiteX477" fmla="*/ 4209877 w 5073686"/>
              <a:gd name="connsiteY477" fmla="*/ 785993 h 970851"/>
              <a:gd name="connsiteX478" fmla="*/ 4147277 w 5073686"/>
              <a:gd name="connsiteY478" fmla="*/ 794492 h 970851"/>
              <a:gd name="connsiteX479" fmla="*/ 4147276 w 5073686"/>
              <a:gd name="connsiteY479" fmla="*/ 843474 h 970851"/>
              <a:gd name="connsiteX480" fmla="*/ 4219620 w 5073686"/>
              <a:gd name="connsiteY480" fmla="*/ 833602 h 970851"/>
              <a:gd name="connsiteX481" fmla="*/ 4219620 w 5073686"/>
              <a:gd name="connsiteY481" fmla="*/ 868869 h 970851"/>
              <a:gd name="connsiteX482" fmla="*/ 4106660 w 5073686"/>
              <a:gd name="connsiteY482" fmla="*/ 883969 h 970851"/>
              <a:gd name="connsiteX483" fmla="*/ 4106660 w 5073686"/>
              <a:gd name="connsiteY483" fmla="*/ 681639 h 970851"/>
              <a:gd name="connsiteX484" fmla="*/ 4214949 w 5073686"/>
              <a:gd name="connsiteY484" fmla="*/ 667200 h 970851"/>
              <a:gd name="connsiteX485" fmla="*/ 3901063 w 5073686"/>
              <a:gd name="connsiteY485" fmla="*/ 21559 h 970851"/>
              <a:gd name="connsiteX486" fmla="*/ 3901063 w 5073686"/>
              <a:gd name="connsiteY486" fmla="*/ 220153 h 970851"/>
              <a:gd name="connsiteX487" fmla="*/ 3871857 w 5073686"/>
              <a:gd name="connsiteY487" fmla="*/ 202764 h 970851"/>
              <a:gd name="connsiteX488" fmla="*/ 3835227 w 5073686"/>
              <a:gd name="connsiteY488" fmla="*/ 184338 h 970851"/>
              <a:gd name="connsiteX489" fmla="*/ 3813800 w 5073686"/>
              <a:gd name="connsiteY489" fmla="*/ 170515 h 970851"/>
              <a:gd name="connsiteX490" fmla="*/ 3838135 w 5073686"/>
              <a:gd name="connsiteY490" fmla="*/ 182401 h 970851"/>
              <a:gd name="connsiteX491" fmla="*/ 3860484 w 5073686"/>
              <a:gd name="connsiteY491" fmla="*/ 184564 h 970851"/>
              <a:gd name="connsiteX492" fmla="*/ 3860484 w 5073686"/>
              <a:gd name="connsiteY492" fmla="*/ 52770 h 970851"/>
              <a:gd name="connsiteX493" fmla="*/ 3838259 w 5073686"/>
              <a:gd name="connsiteY493" fmla="*/ 50618 h 970851"/>
              <a:gd name="connsiteX494" fmla="*/ 3792611 w 5073686"/>
              <a:gd name="connsiteY494" fmla="*/ 63270 h 970851"/>
              <a:gd name="connsiteX495" fmla="*/ 3774893 w 5073686"/>
              <a:gd name="connsiteY495" fmla="*/ 108758 h 970851"/>
              <a:gd name="connsiteX496" fmla="*/ 3787010 w 5073686"/>
              <a:gd name="connsiteY496" fmla="*/ 145221 h 970851"/>
              <a:gd name="connsiteX497" fmla="*/ 3769565 w 5073686"/>
              <a:gd name="connsiteY497" fmla="*/ 123084 h 970851"/>
              <a:gd name="connsiteX498" fmla="*/ 3737661 w 5073686"/>
              <a:gd name="connsiteY498" fmla="*/ 84853 h 970851"/>
              <a:gd name="connsiteX499" fmla="*/ 3734621 w 5073686"/>
              <a:gd name="connsiteY499" fmla="*/ 81394 h 970851"/>
              <a:gd name="connsiteX500" fmla="*/ 3737627 w 5073686"/>
              <a:gd name="connsiteY500" fmla="*/ 61671 h 970851"/>
              <a:gd name="connsiteX501" fmla="*/ 3835019 w 5073686"/>
              <a:gd name="connsiteY501" fmla="*/ 15042 h 970851"/>
              <a:gd name="connsiteX502" fmla="*/ 3901063 w 5073686"/>
              <a:gd name="connsiteY502" fmla="*/ 21559 h 970851"/>
              <a:gd name="connsiteX503" fmla="*/ 4428969 w 5073686"/>
              <a:gd name="connsiteY503" fmla="*/ 633222 h 970851"/>
              <a:gd name="connsiteX504" fmla="*/ 4428969 w 5073686"/>
              <a:gd name="connsiteY504" fmla="*/ 835550 h 970851"/>
              <a:gd name="connsiteX505" fmla="*/ 4387319 w 5073686"/>
              <a:gd name="connsiteY505" fmla="*/ 842817 h 970851"/>
              <a:gd name="connsiteX506" fmla="*/ 4307751 w 5073686"/>
              <a:gd name="connsiteY506" fmla="*/ 724894 h 970851"/>
              <a:gd name="connsiteX507" fmla="*/ 4298551 w 5073686"/>
              <a:gd name="connsiteY507" fmla="*/ 709862 h 970851"/>
              <a:gd name="connsiteX508" fmla="*/ 4297928 w 5073686"/>
              <a:gd name="connsiteY508" fmla="*/ 709958 h 970851"/>
              <a:gd name="connsiteX509" fmla="*/ 4299050 w 5073686"/>
              <a:gd name="connsiteY509" fmla="*/ 742049 h 970851"/>
              <a:gd name="connsiteX510" fmla="*/ 4299050 w 5073686"/>
              <a:gd name="connsiteY510" fmla="*/ 857123 h 970851"/>
              <a:gd name="connsiteX511" fmla="*/ 4259653 w 5073686"/>
              <a:gd name="connsiteY511" fmla="*/ 863075 h 970851"/>
              <a:gd name="connsiteX512" fmla="*/ 4259653 w 5073686"/>
              <a:gd name="connsiteY512" fmla="*/ 660745 h 970851"/>
              <a:gd name="connsiteX513" fmla="*/ 4304897 w 5073686"/>
              <a:gd name="connsiteY513" fmla="*/ 653889 h 970851"/>
              <a:gd name="connsiteX514" fmla="*/ 4381738 w 5073686"/>
              <a:gd name="connsiteY514" fmla="*/ 768657 h 970851"/>
              <a:gd name="connsiteX515" fmla="*/ 4390871 w 5073686"/>
              <a:gd name="connsiteY515" fmla="*/ 783171 h 970851"/>
              <a:gd name="connsiteX516" fmla="*/ 4391463 w 5073686"/>
              <a:gd name="connsiteY516" fmla="*/ 783070 h 970851"/>
              <a:gd name="connsiteX517" fmla="*/ 4390279 w 5073686"/>
              <a:gd name="connsiteY517" fmla="*/ 755319 h 970851"/>
              <a:gd name="connsiteX518" fmla="*/ 4390279 w 5073686"/>
              <a:gd name="connsiteY518" fmla="*/ 639982 h 970851"/>
              <a:gd name="connsiteX519" fmla="*/ 4428969 w 5073686"/>
              <a:gd name="connsiteY519" fmla="*/ 633222 h 970851"/>
              <a:gd name="connsiteX520" fmla="*/ 4121243 w 5073686"/>
              <a:gd name="connsiteY520" fmla="*/ 46772 h 970851"/>
              <a:gd name="connsiteX521" fmla="*/ 4121244 w 5073686"/>
              <a:gd name="connsiteY521" fmla="*/ 249101 h 970851"/>
              <a:gd name="connsiteX522" fmla="*/ 4083079 w 5073686"/>
              <a:gd name="connsiteY522" fmla="*/ 244315 h 970851"/>
              <a:gd name="connsiteX523" fmla="*/ 4083079 w 5073686"/>
              <a:gd name="connsiteY523" fmla="*/ 129239 h 970851"/>
              <a:gd name="connsiteX524" fmla="*/ 4084184 w 5073686"/>
              <a:gd name="connsiteY524" fmla="*/ 97112 h 970851"/>
              <a:gd name="connsiteX525" fmla="*/ 4083570 w 5073686"/>
              <a:gd name="connsiteY525" fmla="*/ 97036 h 970851"/>
              <a:gd name="connsiteX526" fmla="*/ 4074464 w 5073686"/>
              <a:gd name="connsiteY526" fmla="*/ 112380 h 970851"/>
              <a:gd name="connsiteX527" fmla="*/ 3992332 w 5073686"/>
              <a:gd name="connsiteY527" fmla="*/ 233656 h 970851"/>
              <a:gd name="connsiteX528" fmla="*/ 3949306 w 5073686"/>
              <a:gd name="connsiteY528" fmla="*/ 228938 h 970851"/>
              <a:gd name="connsiteX529" fmla="*/ 3949306 w 5073686"/>
              <a:gd name="connsiteY529" fmla="*/ 26608 h 970851"/>
              <a:gd name="connsiteX530" fmla="*/ 3989153 w 5073686"/>
              <a:gd name="connsiteY530" fmla="*/ 30971 h 970851"/>
              <a:gd name="connsiteX531" fmla="*/ 3989153 w 5073686"/>
              <a:gd name="connsiteY531" fmla="*/ 146308 h 970851"/>
              <a:gd name="connsiteX532" fmla="*/ 3987880 w 5073686"/>
              <a:gd name="connsiteY532" fmla="*/ 174117 h 970851"/>
              <a:gd name="connsiteX533" fmla="*/ 3988516 w 5073686"/>
              <a:gd name="connsiteY533" fmla="*/ 174188 h 970851"/>
              <a:gd name="connsiteX534" fmla="*/ 3998299 w 5073686"/>
              <a:gd name="connsiteY534" fmla="*/ 159220 h 970851"/>
              <a:gd name="connsiteX535" fmla="*/ 4077297 w 5073686"/>
              <a:gd name="connsiteY535" fmla="*/ 41276 h 970851"/>
              <a:gd name="connsiteX536" fmla="*/ 4121243 w 5073686"/>
              <a:gd name="connsiteY536" fmla="*/ 46772 h 970851"/>
              <a:gd name="connsiteX537" fmla="*/ 4598135 w 5073686"/>
              <a:gd name="connsiteY537" fmla="*/ 671838 h 970851"/>
              <a:gd name="connsiteX538" fmla="*/ 4585917 w 5073686"/>
              <a:gd name="connsiteY538" fmla="*/ 654426 h 970851"/>
              <a:gd name="connsiteX539" fmla="*/ 4542886 w 5073686"/>
              <a:gd name="connsiteY539" fmla="*/ 646638 h 970851"/>
              <a:gd name="connsiteX540" fmla="*/ 4521152 w 5073686"/>
              <a:gd name="connsiteY540" fmla="*/ 651053 h 970851"/>
              <a:gd name="connsiteX541" fmla="*/ 4521152 w 5073686"/>
              <a:gd name="connsiteY541" fmla="*/ 782848 h 970851"/>
              <a:gd name="connsiteX542" fmla="*/ 4543006 w 5073686"/>
              <a:gd name="connsiteY542" fmla="*/ 778407 h 970851"/>
              <a:gd name="connsiteX543" fmla="*/ 4586613 w 5073686"/>
              <a:gd name="connsiteY543" fmla="*/ 750866 h 970851"/>
              <a:gd name="connsiteX544" fmla="*/ 4602046 w 5073686"/>
              <a:gd name="connsiteY544" fmla="*/ 697950 h 970851"/>
              <a:gd name="connsiteX545" fmla="*/ 4598135 w 5073686"/>
              <a:gd name="connsiteY545" fmla="*/ 671838 h 970851"/>
              <a:gd name="connsiteX546" fmla="*/ 4638539 w 5073686"/>
              <a:gd name="connsiteY546" fmla="*/ 645814 h 970851"/>
              <a:gd name="connsiteX547" fmla="*/ 4644948 w 5073686"/>
              <a:gd name="connsiteY547" fmla="*/ 687403 h 970851"/>
              <a:gd name="connsiteX548" fmla="*/ 4615230 w 5073686"/>
              <a:gd name="connsiteY548" fmla="*/ 769624 h 970851"/>
              <a:gd name="connsiteX549" fmla="*/ 4545771 w 5073686"/>
              <a:gd name="connsiteY549" fmla="*/ 813104 h 970851"/>
              <a:gd name="connsiteX550" fmla="*/ 4480110 w 5073686"/>
              <a:gd name="connsiteY550" fmla="*/ 826124 h 970851"/>
              <a:gd name="connsiteX551" fmla="*/ 4480110 w 5073686"/>
              <a:gd name="connsiteY551" fmla="*/ 623794 h 970851"/>
              <a:gd name="connsiteX552" fmla="*/ 4546011 w 5073686"/>
              <a:gd name="connsiteY552" fmla="*/ 610725 h 970851"/>
              <a:gd name="connsiteX553" fmla="*/ 4619613 w 5073686"/>
              <a:gd name="connsiteY553" fmla="*/ 619417 h 970851"/>
              <a:gd name="connsiteX554" fmla="*/ 4638539 w 5073686"/>
              <a:gd name="connsiteY554" fmla="*/ 645814 h 970851"/>
              <a:gd name="connsiteX555" fmla="*/ 4274553 w 5073686"/>
              <a:gd name="connsiteY555" fmla="*/ 68036 h 970851"/>
              <a:gd name="connsiteX556" fmla="*/ 4274553 w 5073686"/>
              <a:gd name="connsiteY556" fmla="*/ 270364 h 970851"/>
              <a:gd name="connsiteX557" fmla="*/ 4158674 w 5073686"/>
              <a:gd name="connsiteY557" fmla="*/ 253982 h 970851"/>
              <a:gd name="connsiteX558" fmla="*/ 4158674 w 5073686"/>
              <a:gd name="connsiteY558" fmla="*/ 218715 h 970851"/>
              <a:gd name="connsiteX559" fmla="*/ 4233377 w 5073686"/>
              <a:gd name="connsiteY559" fmla="*/ 229045 h 970851"/>
              <a:gd name="connsiteX560" fmla="*/ 4233376 w 5073686"/>
              <a:gd name="connsiteY560" fmla="*/ 180062 h 970851"/>
              <a:gd name="connsiteX561" fmla="*/ 4167854 w 5073686"/>
              <a:gd name="connsiteY561" fmla="*/ 170960 h 970851"/>
              <a:gd name="connsiteX562" fmla="*/ 4167853 w 5073686"/>
              <a:gd name="connsiteY562" fmla="*/ 135823 h 970851"/>
              <a:gd name="connsiteX563" fmla="*/ 4233376 w 5073686"/>
              <a:gd name="connsiteY563" fmla="*/ 144926 h 970851"/>
              <a:gd name="connsiteX564" fmla="*/ 4233377 w 5073686"/>
              <a:gd name="connsiteY564" fmla="*/ 97251 h 970851"/>
              <a:gd name="connsiteX565" fmla="*/ 4162957 w 5073686"/>
              <a:gd name="connsiteY565" fmla="*/ 87491 h 970851"/>
              <a:gd name="connsiteX566" fmla="*/ 4162957 w 5073686"/>
              <a:gd name="connsiteY566" fmla="*/ 52225 h 970851"/>
              <a:gd name="connsiteX567" fmla="*/ 4274553 w 5073686"/>
              <a:gd name="connsiteY567" fmla="*/ 68036 h 970851"/>
              <a:gd name="connsiteX568" fmla="*/ 4401088 w 5073686"/>
              <a:gd name="connsiteY568" fmla="*/ 121222 h 970851"/>
              <a:gd name="connsiteX569" fmla="*/ 4379046 w 5073686"/>
              <a:gd name="connsiteY569" fmla="*/ 117456 h 970851"/>
              <a:gd name="connsiteX570" fmla="*/ 4349181 w 5073686"/>
              <a:gd name="connsiteY570" fmla="*/ 139932 h 970851"/>
              <a:gd name="connsiteX571" fmla="*/ 4357525 w 5073686"/>
              <a:gd name="connsiteY571" fmla="*/ 163309 h 970851"/>
              <a:gd name="connsiteX572" fmla="*/ 4379838 w 5073686"/>
              <a:gd name="connsiteY572" fmla="*/ 175846 h 970851"/>
              <a:gd name="connsiteX573" fmla="*/ 4401088 w 5073686"/>
              <a:gd name="connsiteY573" fmla="*/ 179476 h 970851"/>
              <a:gd name="connsiteX574" fmla="*/ 4401088 w 5073686"/>
              <a:gd name="connsiteY574" fmla="*/ 121222 h 970851"/>
              <a:gd name="connsiteX575" fmla="*/ 4443513 w 5073686"/>
              <a:gd name="connsiteY575" fmla="*/ 95960 h 970851"/>
              <a:gd name="connsiteX576" fmla="*/ 4443514 w 5073686"/>
              <a:gd name="connsiteY576" fmla="*/ 298289 h 970851"/>
              <a:gd name="connsiteX577" fmla="*/ 4401088 w 5073686"/>
              <a:gd name="connsiteY577" fmla="*/ 290764 h 970851"/>
              <a:gd name="connsiteX578" fmla="*/ 4401087 w 5073686"/>
              <a:gd name="connsiteY578" fmla="*/ 212393 h 970851"/>
              <a:gd name="connsiteX579" fmla="*/ 4388004 w 5073686"/>
              <a:gd name="connsiteY579" fmla="*/ 210147 h 970851"/>
              <a:gd name="connsiteX580" fmla="*/ 4374736 w 5073686"/>
              <a:gd name="connsiteY580" fmla="*/ 212605 h 970851"/>
              <a:gd name="connsiteX581" fmla="*/ 4360298 w 5073686"/>
              <a:gd name="connsiteY581" fmla="*/ 231231 h 970851"/>
              <a:gd name="connsiteX582" fmla="*/ 4331415 w 5073686"/>
              <a:gd name="connsiteY582" fmla="*/ 279177 h 970851"/>
              <a:gd name="connsiteX583" fmla="*/ 4285310 w 5073686"/>
              <a:gd name="connsiteY583" fmla="*/ 271990 h 970851"/>
              <a:gd name="connsiteX584" fmla="*/ 4320841 w 5073686"/>
              <a:gd name="connsiteY584" fmla="*/ 217543 h 970851"/>
              <a:gd name="connsiteX585" fmla="*/ 4349181 w 5073686"/>
              <a:gd name="connsiteY585" fmla="*/ 191265 h 970851"/>
              <a:gd name="connsiteX586" fmla="*/ 4349183 w 5073686"/>
              <a:gd name="connsiteY586" fmla="*/ 190744 h 970851"/>
              <a:gd name="connsiteX587" fmla="*/ 4318729 w 5073686"/>
              <a:gd name="connsiteY587" fmla="*/ 165092 h 970851"/>
              <a:gd name="connsiteX588" fmla="*/ 4307534 w 5073686"/>
              <a:gd name="connsiteY588" fmla="*/ 127940 h 970851"/>
              <a:gd name="connsiteX589" fmla="*/ 4373451 w 5073686"/>
              <a:gd name="connsiteY589" fmla="*/ 83729 h 970851"/>
              <a:gd name="connsiteX590" fmla="*/ 4443513 w 5073686"/>
              <a:gd name="connsiteY590" fmla="*/ 95960 h 970851"/>
              <a:gd name="connsiteX591" fmla="*/ 4857043 w 5073686"/>
              <a:gd name="connsiteY591" fmla="*/ 527394 h 970851"/>
              <a:gd name="connsiteX592" fmla="*/ 4857043 w 5073686"/>
              <a:gd name="connsiteY592" fmla="*/ 562661 h 970851"/>
              <a:gd name="connsiteX593" fmla="*/ 4801824 w 5073686"/>
              <a:gd name="connsiteY593" fmla="*/ 581257 h 970851"/>
              <a:gd name="connsiteX594" fmla="*/ 4801824 w 5073686"/>
              <a:gd name="connsiteY594" fmla="*/ 748319 h 970851"/>
              <a:gd name="connsiteX595" fmla="*/ 4765356 w 5073686"/>
              <a:gd name="connsiteY595" fmla="*/ 759403 h 970851"/>
              <a:gd name="connsiteX596" fmla="*/ 4765357 w 5073686"/>
              <a:gd name="connsiteY596" fmla="*/ 592341 h 970851"/>
              <a:gd name="connsiteX597" fmla="*/ 4713578 w 5073686"/>
              <a:gd name="connsiteY597" fmla="*/ 606787 h 970851"/>
              <a:gd name="connsiteX598" fmla="*/ 4713578 w 5073686"/>
              <a:gd name="connsiteY598" fmla="*/ 571521 h 970851"/>
              <a:gd name="connsiteX599" fmla="*/ 4857043 w 5073686"/>
              <a:gd name="connsiteY599" fmla="*/ 527394 h 970851"/>
              <a:gd name="connsiteX600" fmla="*/ 4611600 w 5073686"/>
              <a:gd name="connsiteY600" fmla="*/ 130031 h 970851"/>
              <a:gd name="connsiteX601" fmla="*/ 4611599 w 5073686"/>
              <a:gd name="connsiteY601" fmla="*/ 165297 h 970851"/>
              <a:gd name="connsiteX602" fmla="*/ 4557028 w 5073686"/>
              <a:gd name="connsiteY602" fmla="*/ 153398 h 970851"/>
              <a:gd name="connsiteX603" fmla="*/ 4557028 w 5073686"/>
              <a:gd name="connsiteY603" fmla="*/ 320460 h 970851"/>
              <a:gd name="connsiteX604" fmla="*/ 4517852 w 5073686"/>
              <a:gd name="connsiteY604" fmla="*/ 312444 h 970851"/>
              <a:gd name="connsiteX605" fmla="*/ 4517852 w 5073686"/>
              <a:gd name="connsiteY605" fmla="*/ 145381 h 970851"/>
              <a:gd name="connsiteX606" fmla="*/ 4463639 w 5073686"/>
              <a:gd name="connsiteY606" fmla="*/ 134932 h 970851"/>
              <a:gd name="connsiteX607" fmla="*/ 4463639 w 5073686"/>
              <a:gd name="connsiteY607" fmla="*/ 99665 h 970851"/>
              <a:gd name="connsiteX608" fmla="*/ 4611600 w 5073686"/>
              <a:gd name="connsiteY608" fmla="*/ 130031 h 970851"/>
              <a:gd name="connsiteX609" fmla="*/ 4959393 w 5073686"/>
              <a:gd name="connsiteY609" fmla="*/ 523596 h 970851"/>
              <a:gd name="connsiteX610" fmla="*/ 4939340 w 5073686"/>
              <a:gd name="connsiteY610" fmla="*/ 526537 h 970851"/>
              <a:gd name="connsiteX611" fmla="*/ 4920063 w 5073686"/>
              <a:gd name="connsiteY611" fmla="*/ 535267 h 970851"/>
              <a:gd name="connsiteX612" fmla="*/ 4920063 w 5073686"/>
              <a:gd name="connsiteY612" fmla="*/ 593523 h 970851"/>
              <a:gd name="connsiteX613" fmla="*/ 4938673 w 5073686"/>
              <a:gd name="connsiteY613" fmla="*/ 585106 h 970851"/>
              <a:gd name="connsiteX614" fmla="*/ 4958690 w 5073686"/>
              <a:gd name="connsiteY614" fmla="*/ 566496 h 970851"/>
              <a:gd name="connsiteX615" fmla="*/ 4965862 w 5073686"/>
              <a:gd name="connsiteY615" fmla="*/ 540757 h 970851"/>
              <a:gd name="connsiteX616" fmla="*/ 4959393 w 5073686"/>
              <a:gd name="connsiteY616" fmla="*/ 523596 h 970851"/>
              <a:gd name="connsiteX617" fmla="*/ 4803008 w 5073686"/>
              <a:gd name="connsiteY617" fmla="*/ 216211 h 970851"/>
              <a:gd name="connsiteX618" fmla="*/ 4781971 w 5073686"/>
              <a:gd name="connsiteY618" fmla="*/ 209700 h 970851"/>
              <a:gd name="connsiteX619" fmla="*/ 4740857 w 5073686"/>
              <a:gd name="connsiteY619" fmla="*/ 214660 h 970851"/>
              <a:gd name="connsiteX620" fmla="*/ 4724397 w 5073686"/>
              <a:gd name="connsiteY620" fmla="*/ 257217 h 970851"/>
              <a:gd name="connsiteX621" fmla="*/ 4740158 w 5073686"/>
              <a:gd name="connsiteY621" fmla="*/ 311058 h 970851"/>
              <a:gd name="connsiteX622" fmla="*/ 4781861 w 5073686"/>
              <a:gd name="connsiteY622" fmla="*/ 341461 h 970851"/>
              <a:gd name="connsiteX623" fmla="*/ 4803008 w 5073686"/>
              <a:gd name="connsiteY623" fmla="*/ 348006 h 970851"/>
              <a:gd name="connsiteX624" fmla="*/ 4803008 w 5073686"/>
              <a:gd name="connsiteY624" fmla="*/ 216211 h 970851"/>
              <a:gd name="connsiteX625" fmla="*/ 4994889 w 5073686"/>
              <a:gd name="connsiteY625" fmla="*/ 494864 h 970851"/>
              <a:gd name="connsiteX626" fmla="*/ 4997939 w 5073686"/>
              <a:gd name="connsiteY626" fmla="*/ 516823 h 970851"/>
              <a:gd name="connsiteX627" fmla="*/ 4989916 w 5073686"/>
              <a:gd name="connsiteY627" fmla="*/ 557209 h 970851"/>
              <a:gd name="connsiteX628" fmla="*/ 4965862 w 5073686"/>
              <a:gd name="connsiteY628" fmla="*/ 591567 h 970851"/>
              <a:gd name="connsiteX629" fmla="*/ 4965863 w 5073686"/>
              <a:gd name="connsiteY629" fmla="*/ 592090 h 970851"/>
              <a:gd name="connsiteX630" fmla="*/ 4988355 w 5073686"/>
              <a:gd name="connsiteY630" fmla="*/ 610266 h 970851"/>
              <a:gd name="connsiteX631" fmla="*/ 5012593 w 5073686"/>
              <a:gd name="connsiteY631" fmla="*/ 654409 h 970851"/>
              <a:gd name="connsiteX632" fmla="*/ 4980295 w 5073686"/>
              <a:gd name="connsiteY632" fmla="*/ 674937 h 970851"/>
              <a:gd name="connsiteX633" fmla="*/ 4956252 w 5073686"/>
              <a:gd name="connsiteY633" fmla="*/ 635201 h 970851"/>
              <a:gd name="connsiteX634" fmla="*/ 4943093 w 5073686"/>
              <a:gd name="connsiteY634" fmla="*/ 620632 h 970851"/>
              <a:gd name="connsiteX635" fmla="*/ 4931683 w 5073686"/>
              <a:gd name="connsiteY635" fmla="*/ 621253 h 970851"/>
              <a:gd name="connsiteX636" fmla="*/ 4920062 w 5073686"/>
              <a:gd name="connsiteY636" fmla="*/ 626438 h 970851"/>
              <a:gd name="connsiteX637" fmla="*/ 4920063 w 5073686"/>
              <a:gd name="connsiteY637" fmla="*/ 704810 h 970851"/>
              <a:gd name="connsiteX638" fmla="*/ 4878705 w 5073686"/>
              <a:gd name="connsiteY638" fmla="*/ 721686 h 970851"/>
              <a:gd name="connsiteX639" fmla="*/ 4878705 w 5073686"/>
              <a:gd name="connsiteY639" fmla="*/ 519356 h 970851"/>
              <a:gd name="connsiteX640" fmla="*/ 4944296 w 5073686"/>
              <a:gd name="connsiteY640" fmla="*/ 491397 h 970851"/>
              <a:gd name="connsiteX641" fmla="*/ 4985335 w 5073686"/>
              <a:gd name="connsiteY641" fmla="*/ 483575 h 970851"/>
              <a:gd name="connsiteX642" fmla="*/ 4994889 w 5073686"/>
              <a:gd name="connsiteY642" fmla="*/ 494864 h 970851"/>
              <a:gd name="connsiteX643" fmla="*/ 4848671 w 5073686"/>
              <a:gd name="connsiteY643" fmla="*/ 196182 h 970851"/>
              <a:gd name="connsiteX644" fmla="*/ 4848670 w 5073686"/>
              <a:gd name="connsiteY644" fmla="*/ 398511 h 970851"/>
              <a:gd name="connsiteX645" fmla="*/ 4779336 w 5073686"/>
              <a:gd name="connsiteY645" fmla="*/ 375966 h 970851"/>
              <a:gd name="connsiteX646" fmla="*/ 4710491 w 5073686"/>
              <a:gd name="connsiteY646" fmla="*/ 328139 h 970851"/>
              <a:gd name="connsiteX647" fmla="*/ 4682079 w 5073686"/>
              <a:gd name="connsiteY647" fmla="*/ 245493 h 970851"/>
              <a:gd name="connsiteX648" fmla="*/ 4779115 w 5073686"/>
              <a:gd name="connsiteY648" fmla="*/ 173570 h 970851"/>
              <a:gd name="connsiteX649" fmla="*/ 4848671 w 5073686"/>
              <a:gd name="connsiteY649" fmla="*/ 196182 h 970851"/>
              <a:gd name="connsiteX650" fmla="*/ 5070587 w 5073686"/>
              <a:gd name="connsiteY650" fmla="*/ 510136 h 970851"/>
              <a:gd name="connsiteX651" fmla="*/ 5073683 w 5073686"/>
              <a:gd name="connsiteY651" fmla="*/ 530891 h 970851"/>
              <a:gd name="connsiteX652" fmla="*/ 5070588 w 5073686"/>
              <a:gd name="connsiteY652" fmla="*/ 539633 h 970851"/>
              <a:gd name="connsiteX653" fmla="*/ 5072639 w 5073686"/>
              <a:gd name="connsiteY653" fmla="*/ 434472 h 970851"/>
              <a:gd name="connsiteX654" fmla="*/ 5073686 w 5073686"/>
              <a:gd name="connsiteY654" fmla="*/ 446268 h 970851"/>
              <a:gd name="connsiteX655" fmla="*/ 5072641 w 5073686"/>
              <a:gd name="connsiteY655" fmla="*/ 449254 h 970851"/>
              <a:gd name="connsiteX656" fmla="*/ 5071708 w 5073686"/>
              <a:gd name="connsiteY656" fmla="*/ 368622 h 970851"/>
              <a:gd name="connsiteX657" fmla="*/ 5071707 w 5073686"/>
              <a:gd name="connsiteY657" fmla="*/ 382394 h 970851"/>
              <a:gd name="connsiteX658" fmla="*/ 5073683 w 5073686"/>
              <a:gd name="connsiteY658" fmla="*/ 397994 h 970851"/>
              <a:gd name="connsiteX659" fmla="*/ 5057649 w 5073686"/>
              <a:gd name="connsiteY659" fmla="*/ 444367 h 970851"/>
              <a:gd name="connsiteX660" fmla="*/ 5057650 w 5073686"/>
              <a:gd name="connsiteY660" fmla="*/ 492043 h 970851"/>
              <a:gd name="connsiteX661" fmla="*/ 5072641 w 5073686"/>
              <a:gd name="connsiteY661" fmla="*/ 449254 h 970851"/>
              <a:gd name="connsiteX662" fmla="*/ 5072639 w 5073686"/>
              <a:gd name="connsiteY662" fmla="*/ 469608 h 970851"/>
              <a:gd name="connsiteX663" fmla="*/ 5073686 w 5073686"/>
              <a:gd name="connsiteY663" fmla="*/ 481404 h 970851"/>
              <a:gd name="connsiteX664" fmla="*/ 5057650 w 5073686"/>
              <a:gd name="connsiteY664" fmla="*/ 527180 h 970851"/>
              <a:gd name="connsiteX665" fmla="*/ 5057650 w 5073686"/>
              <a:gd name="connsiteY665" fmla="*/ 576162 h 970851"/>
              <a:gd name="connsiteX666" fmla="*/ 5070588 w 5073686"/>
              <a:gd name="connsiteY666" fmla="*/ 539633 h 970851"/>
              <a:gd name="connsiteX667" fmla="*/ 5070587 w 5073686"/>
              <a:gd name="connsiteY667" fmla="*/ 545403 h 970851"/>
              <a:gd name="connsiteX668" fmla="*/ 5073682 w 5073686"/>
              <a:gd name="connsiteY668" fmla="*/ 564849 h 970851"/>
              <a:gd name="connsiteX669" fmla="*/ 5022025 w 5073686"/>
              <a:gd name="connsiteY669" fmla="*/ 647375 h 970851"/>
              <a:gd name="connsiteX670" fmla="*/ 5022025 w 5073686"/>
              <a:gd name="connsiteY670" fmla="*/ 485209 h 970851"/>
              <a:gd name="connsiteX671" fmla="*/ 5050645 w 5073686"/>
              <a:gd name="connsiteY671" fmla="*/ 510758 h 970851"/>
              <a:gd name="connsiteX672" fmla="*/ 5050645 w 5073686"/>
              <a:gd name="connsiteY672" fmla="*/ 414666 h 970851"/>
              <a:gd name="connsiteX673" fmla="*/ 5059415 w 5073686"/>
              <a:gd name="connsiteY673" fmla="*/ 405357 h 970851"/>
              <a:gd name="connsiteX674" fmla="*/ 5071708 w 5073686"/>
              <a:gd name="connsiteY674" fmla="*/ 347127 h 970851"/>
              <a:gd name="connsiteX675" fmla="*/ 5073684 w 5073686"/>
              <a:gd name="connsiteY675" fmla="*/ 362717 h 970851"/>
              <a:gd name="connsiteX676" fmla="*/ 5071708 w 5073686"/>
              <a:gd name="connsiteY676" fmla="*/ 368622 h 970851"/>
              <a:gd name="connsiteX677" fmla="*/ 5050645 w 5073686"/>
              <a:gd name="connsiteY677" fmla="*/ 308429 h 970851"/>
              <a:gd name="connsiteX678" fmla="*/ 5050645 w 5073686"/>
              <a:gd name="connsiteY678" fmla="*/ 414666 h 970851"/>
              <a:gd name="connsiteX679" fmla="*/ 5022025 w 5073686"/>
              <a:gd name="connsiteY679" fmla="*/ 445046 h 970851"/>
              <a:gd name="connsiteX680" fmla="*/ 5022025 w 5073686"/>
              <a:gd name="connsiteY680" fmla="*/ 485209 h 970851"/>
              <a:gd name="connsiteX681" fmla="*/ 5012704 w 5073686"/>
              <a:gd name="connsiteY681" fmla="*/ 476888 h 970851"/>
              <a:gd name="connsiteX682" fmla="*/ 5012704 w 5073686"/>
              <a:gd name="connsiteY682" fmla="*/ 361812 h 970851"/>
              <a:gd name="connsiteX683" fmla="*/ 5014038 w 5073686"/>
              <a:gd name="connsiteY683" fmla="*/ 330510 h 970851"/>
              <a:gd name="connsiteX684" fmla="*/ 5013299 w 5073686"/>
              <a:gd name="connsiteY684" fmla="*/ 329977 h 970851"/>
              <a:gd name="connsiteX685" fmla="*/ 5001842 w 5073686"/>
              <a:gd name="connsiteY685" fmla="*/ 338571 h 970851"/>
              <a:gd name="connsiteX686" fmla="*/ 4936278 w 5073686"/>
              <a:gd name="connsiteY686" fmla="*/ 433707 h 970851"/>
              <a:gd name="connsiteX687" fmla="*/ 4898528 w 5073686"/>
              <a:gd name="connsiteY687" fmla="*/ 417343 h 970851"/>
              <a:gd name="connsiteX688" fmla="*/ 4898527 w 5073686"/>
              <a:gd name="connsiteY688" fmla="*/ 215013 h 970851"/>
              <a:gd name="connsiteX689" fmla="*/ 4933632 w 5073686"/>
              <a:gd name="connsiteY689" fmla="*/ 230157 h 970851"/>
              <a:gd name="connsiteX690" fmla="*/ 4933633 w 5073686"/>
              <a:gd name="connsiteY690" fmla="*/ 345494 h 970851"/>
              <a:gd name="connsiteX691" fmla="*/ 4932569 w 5073686"/>
              <a:gd name="connsiteY691" fmla="*/ 372958 h 970851"/>
              <a:gd name="connsiteX692" fmla="*/ 4933101 w 5073686"/>
              <a:gd name="connsiteY692" fmla="*/ 373202 h 970851"/>
              <a:gd name="connsiteX693" fmla="*/ 4941186 w 5073686"/>
              <a:gd name="connsiteY693" fmla="*/ 360903 h 970851"/>
              <a:gd name="connsiteX694" fmla="*/ 5005505 w 5073686"/>
              <a:gd name="connsiteY694" fmla="*/ 269559 h 970851"/>
              <a:gd name="connsiteX695" fmla="*/ 5050645 w 5073686"/>
              <a:gd name="connsiteY695" fmla="*/ 308429 h 97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</a:cxnLst>
            <a:rect l="l" t="t" r="r" b="b"/>
            <a:pathLst>
              <a:path w="5073686" h="970851">
                <a:moveTo>
                  <a:pt x="7371" y="424209"/>
                </a:moveTo>
                <a:lnTo>
                  <a:pt x="6391" y="433562"/>
                </a:lnTo>
                <a:cubicBezTo>
                  <a:pt x="6391" y="443968"/>
                  <a:pt x="6547" y="452990"/>
                  <a:pt x="7353" y="459707"/>
                </a:cubicBezTo>
                <a:lnTo>
                  <a:pt x="10822" y="468468"/>
                </a:lnTo>
                <a:lnTo>
                  <a:pt x="10822" y="436227"/>
                </a:lnTo>
                <a:close/>
                <a:moveTo>
                  <a:pt x="32844" y="463916"/>
                </a:moveTo>
                <a:lnTo>
                  <a:pt x="32796" y="463879"/>
                </a:lnTo>
                <a:lnTo>
                  <a:pt x="32796" y="463950"/>
                </a:lnTo>
                <a:close/>
                <a:moveTo>
                  <a:pt x="191116" y="557540"/>
                </a:moveTo>
                <a:cubicBezTo>
                  <a:pt x="186754" y="551282"/>
                  <a:pt x="180260" y="546434"/>
                  <a:pt x="171726" y="542930"/>
                </a:cubicBezTo>
                <a:cubicBezTo>
                  <a:pt x="166155" y="540642"/>
                  <a:pt x="160674" y="538335"/>
                  <a:pt x="154717" y="535742"/>
                </a:cubicBezTo>
                <a:cubicBezTo>
                  <a:pt x="154716" y="555161"/>
                  <a:pt x="154717" y="574579"/>
                  <a:pt x="154716" y="593997"/>
                </a:cubicBezTo>
                <a:cubicBezTo>
                  <a:pt x="160481" y="596506"/>
                  <a:pt x="165761" y="598732"/>
                  <a:pt x="171125" y="600938"/>
                </a:cubicBezTo>
                <a:cubicBezTo>
                  <a:pt x="178923" y="604147"/>
                  <a:pt x="185048" y="603299"/>
                  <a:pt x="190237" y="599754"/>
                </a:cubicBezTo>
                <a:cubicBezTo>
                  <a:pt x="195469" y="596180"/>
                  <a:pt x="197707" y="589405"/>
                  <a:pt x="197707" y="580610"/>
                </a:cubicBezTo>
                <a:cubicBezTo>
                  <a:pt x="197707" y="571467"/>
                  <a:pt x="195478" y="563799"/>
                  <a:pt x="191116" y="557540"/>
                </a:cubicBezTo>
                <a:close/>
                <a:moveTo>
                  <a:pt x="55059" y="314177"/>
                </a:moveTo>
                <a:cubicBezTo>
                  <a:pt x="48894" y="318827"/>
                  <a:pt x="43125" y="323583"/>
                  <a:pt x="37808" y="328455"/>
                </a:cubicBezTo>
                <a:cubicBezTo>
                  <a:pt x="25296" y="339918"/>
                  <a:pt x="18014" y="356091"/>
                  <a:pt x="12531" y="374930"/>
                </a:cubicBezTo>
                <a:lnTo>
                  <a:pt x="10269" y="396532"/>
                </a:lnTo>
                <a:lnTo>
                  <a:pt x="22540" y="416100"/>
                </a:lnTo>
                <a:lnTo>
                  <a:pt x="55058" y="443584"/>
                </a:lnTo>
                <a:close/>
                <a:moveTo>
                  <a:pt x="220905" y="542777"/>
                </a:moveTo>
                <a:cubicBezTo>
                  <a:pt x="231079" y="555539"/>
                  <a:pt x="236395" y="570905"/>
                  <a:pt x="236394" y="589191"/>
                </a:cubicBezTo>
                <a:cubicBezTo>
                  <a:pt x="236394" y="602950"/>
                  <a:pt x="232993" y="613687"/>
                  <a:pt x="225771" y="620900"/>
                </a:cubicBezTo>
                <a:cubicBezTo>
                  <a:pt x="218602" y="628060"/>
                  <a:pt x="209382" y="632153"/>
                  <a:pt x="197706" y="631421"/>
                </a:cubicBezTo>
                <a:cubicBezTo>
                  <a:pt x="197707" y="631595"/>
                  <a:pt x="197706" y="631768"/>
                  <a:pt x="197706" y="631943"/>
                </a:cubicBezTo>
                <a:cubicBezTo>
                  <a:pt x="205503" y="637827"/>
                  <a:pt x="213707" y="651604"/>
                  <a:pt x="223786" y="672318"/>
                </a:cubicBezTo>
                <a:cubicBezTo>
                  <a:pt x="235143" y="696082"/>
                  <a:pt x="246323" y="720029"/>
                  <a:pt x="257949" y="743858"/>
                </a:cubicBezTo>
                <a:cubicBezTo>
                  <a:pt x="242831" y="738935"/>
                  <a:pt x="228151" y="733902"/>
                  <a:pt x="213928" y="728742"/>
                </a:cubicBezTo>
                <a:cubicBezTo>
                  <a:pt x="204575" y="708139"/>
                  <a:pt x="196930" y="686831"/>
                  <a:pt x="187778" y="666261"/>
                </a:cubicBezTo>
                <a:cubicBezTo>
                  <a:pt x="182139" y="653536"/>
                  <a:pt x="178580" y="644496"/>
                  <a:pt x="175145" y="640200"/>
                </a:cubicBezTo>
                <a:cubicBezTo>
                  <a:pt x="171719" y="635916"/>
                  <a:pt x="168533" y="632792"/>
                  <a:pt x="164981" y="631301"/>
                </a:cubicBezTo>
                <a:cubicBezTo>
                  <a:pt x="161718" y="629932"/>
                  <a:pt x="158487" y="628555"/>
                  <a:pt x="154717" y="626914"/>
                </a:cubicBezTo>
                <a:cubicBezTo>
                  <a:pt x="154716" y="653038"/>
                  <a:pt x="154717" y="679162"/>
                  <a:pt x="154716" y="705286"/>
                </a:cubicBezTo>
                <a:cubicBezTo>
                  <a:pt x="135796" y="697054"/>
                  <a:pt x="118088" y="688525"/>
                  <a:pt x="101744" y="679601"/>
                </a:cubicBezTo>
                <a:cubicBezTo>
                  <a:pt x="101744" y="612159"/>
                  <a:pt x="101744" y="544715"/>
                  <a:pt x="101744" y="477273"/>
                </a:cubicBezTo>
                <a:cubicBezTo>
                  <a:pt x="129097" y="492207"/>
                  <a:pt x="158288" y="504719"/>
                  <a:pt x="176259" y="511992"/>
                </a:cubicBezTo>
                <a:cubicBezTo>
                  <a:pt x="195697" y="519859"/>
                  <a:pt x="210731" y="530015"/>
                  <a:pt x="220905" y="542777"/>
                </a:cubicBezTo>
                <a:close/>
                <a:moveTo>
                  <a:pt x="94940" y="253071"/>
                </a:moveTo>
                <a:cubicBezTo>
                  <a:pt x="94940" y="320514"/>
                  <a:pt x="94940" y="387957"/>
                  <a:pt x="94940" y="455401"/>
                </a:cubicBezTo>
                <a:lnTo>
                  <a:pt x="79889" y="466089"/>
                </a:lnTo>
                <a:lnTo>
                  <a:pt x="79889" y="499837"/>
                </a:lnTo>
                <a:lnTo>
                  <a:pt x="56988" y="482351"/>
                </a:lnTo>
                <a:lnTo>
                  <a:pt x="35734" y="497445"/>
                </a:lnTo>
                <a:lnTo>
                  <a:pt x="32796" y="500011"/>
                </a:lnTo>
                <a:lnTo>
                  <a:pt x="32796" y="630941"/>
                </a:lnTo>
                <a:cubicBezTo>
                  <a:pt x="23851" y="622124"/>
                  <a:pt x="16347" y="612861"/>
                  <a:pt x="10822" y="603289"/>
                </a:cubicBezTo>
                <a:lnTo>
                  <a:pt x="10822" y="515562"/>
                </a:lnTo>
                <a:lnTo>
                  <a:pt x="2843" y="517844"/>
                </a:lnTo>
                <a:cubicBezTo>
                  <a:pt x="-148" y="517604"/>
                  <a:pt x="1" y="493158"/>
                  <a:pt x="1" y="461897"/>
                </a:cubicBezTo>
                <a:lnTo>
                  <a:pt x="1881" y="405095"/>
                </a:lnTo>
                <a:lnTo>
                  <a:pt x="1" y="398547"/>
                </a:lnTo>
                <a:cubicBezTo>
                  <a:pt x="1" y="386791"/>
                  <a:pt x="1" y="375035"/>
                  <a:pt x="1" y="363280"/>
                </a:cubicBezTo>
                <a:lnTo>
                  <a:pt x="2848" y="375888"/>
                </a:lnTo>
                <a:lnTo>
                  <a:pt x="3115" y="367799"/>
                </a:lnTo>
                <a:cubicBezTo>
                  <a:pt x="7118" y="338984"/>
                  <a:pt x="16009" y="313765"/>
                  <a:pt x="35564" y="295277"/>
                </a:cubicBezTo>
                <a:cubicBezTo>
                  <a:pt x="51510" y="280200"/>
                  <a:pt x="71698" y="266239"/>
                  <a:pt x="94940" y="253071"/>
                </a:cubicBezTo>
                <a:close/>
                <a:moveTo>
                  <a:pt x="380640" y="576890"/>
                </a:moveTo>
                <a:cubicBezTo>
                  <a:pt x="380640" y="588647"/>
                  <a:pt x="380641" y="600402"/>
                  <a:pt x="380640" y="612158"/>
                </a:cubicBezTo>
                <a:cubicBezTo>
                  <a:pt x="360075" y="606872"/>
                  <a:pt x="335099" y="600146"/>
                  <a:pt x="310585" y="593000"/>
                </a:cubicBezTo>
                <a:cubicBezTo>
                  <a:pt x="310586" y="608892"/>
                  <a:pt x="310585" y="624784"/>
                  <a:pt x="310586" y="640676"/>
                </a:cubicBezTo>
                <a:cubicBezTo>
                  <a:pt x="333340" y="647310"/>
                  <a:pt x="356871" y="653683"/>
                  <a:pt x="376235" y="658697"/>
                </a:cubicBezTo>
                <a:cubicBezTo>
                  <a:pt x="376236" y="670410"/>
                  <a:pt x="376236" y="682121"/>
                  <a:pt x="376236" y="693834"/>
                </a:cubicBezTo>
                <a:cubicBezTo>
                  <a:pt x="356871" y="688819"/>
                  <a:pt x="333339" y="682446"/>
                  <a:pt x="310586" y="675812"/>
                </a:cubicBezTo>
                <a:cubicBezTo>
                  <a:pt x="310586" y="692140"/>
                  <a:pt x="310586" y="708467"/>
                  <a:pt x="310586" y="724794"/>
                </a:cubicBezTo>
                <a:cubicBezTo>
                  <a:pt x="336727" y="732416"/>
                  <a:pt x="362728" y="739383"/>
                  <a:pt x="384726" y="744999"/>
                </a:cubicBezTo>
                <a:cubicBezTo>
                  <a:pt x="384726" y="756755"/>
                  <a:pt x="384727" y="768511"/>
                  <a:pt x="384727" y="780266"/>
                </a:cubicBezTo>
                <a:cubicBezTo>
                  <a:pt x="348473" y="771011"/>
                  <a:pt x="307253" y="759576"/>
                  <a:pt x="268596" y="747284"/>
                </a:cubicBezTo>
                <a:cubicBezTo>
                  <a:pt x="268596" y="679841"/>
                  <a:pt x="268596" y="612398"/>
                  <a:pt x="268596" y="544955"/>
                </a:cubicBezTo>
                <a:cubicBezTo>
                  <a:pt x="305696" y="556752"/>
                  <a:pt x="345161" y="567771"/>
                  <a:pt x="380640" y="576890"/>
                </a:cubicBezTo>
                <a:close/>
                <a:moveTo>
                  <a:pt x="593169" y="623716"/>
                </a:moveTo>
                <a:cubicBezTo>
                  <a:pt x="593168" y="691159"/>
                  <a:pt x="593168" y="758603"/>
                  <a:pt x="593168" y="826045"/>
                </a:cubicBezTo>
                <a:cubicBezTo>
                  <a:pt x="580032" y="823546"/>
                  <a:pt x="566762" y="820966"/>
                  <a:pt x="551677" y="817942"/>
                </a:cubicBezTo>
                <a:cubicBezTo>
                  <a:pt x="524168" y="767735"/>
                  <a:pt x="494231" y="719132"/>
                  <a:pt x="467330" y="669162"/>
                </a:cubicBezTo>
                <a:cubicBezTo>
                  <a:pt x="463157" y="661402"/>
                  <a:pt x="460073" y="655250"/>
                  <a:pt x="458198" y="650637"/>
                </a:cubicBezTo>
                <a:cubicBezTo>
                  <a:pt x="457992" y="650590"/>
                  <a:pt x="457788" y="650544"/>
                  <a:pt x="457583" y="650496"/>
                </a:cubicBezTo>
                <a:cubicBezTo>
                  <a:pt x="458316" y="657631"/>
                  <a:pt x="458689" y="668469"/>
                  <a:pt x="458689" y="683011"/>
                </a:cubicBezTo>
                <a:cubicBezTo>
                  <a:pt x="458689" y="721370"/>
                  <a:pt x="458689" y="759728"/>
                  <a:pt x="458689" y="798087"/>
                </a:cubicBezTo>
                <a:cubicBezTo>
                  <a:pt x="445936" y="795183"/>
                  <a:pt x="433345" y="792235"/>
                  <a:pt x="420921" y="789242"/>
                </a:cubicBezTo>
                <a:cubicBezTo>
                  <a:pt x="420921" y="721798"/>
                  <a:pt x="420921" y="654356"/>
                  <a:pt x="420921" y="586913"/>
                </a:cubicBezTo>
                <a:cubicBezTo>
                  <a:pt x="435223" y="590359"/>
                  <a:pt x="449745" y="593744"/>
                  <a:pt x="464483" y="597071"/>
                </a:cubicBezTo>
                <a:cubicBezTo>
                  <a:pt x="490370" y="645570"/>
                  <a:pt x="518983" y="692861"/>
                  <a:pt x="545434" y="741579"/>
                </a:cubicBezTo>
                <a:cubicBezTo>
                  <a:pt x="550720" y="751308"/>
                  <a:pt x="554508" y="757156"/>
                  <a:pt x="555678" y="759703"/>
                </a:cubicBezTo>
                <a:cubicBezTo>
                  <a:pt x="555901" y="759747"/>
                  <a:pt x="556124" y="759791"/>
                  <a:pt x="556346" y="759837"/>
                </a:cubicBezTo>
                <a:cubicBezTo>
                  <a:pt x="555523" y="754771"/>
                  <a:pt x="555011" y="745376"/>
                  <a:pt x="555011" y="731617"/>
                </a:cubicBezTo>
                <a:cubicBezTo>
                  <a:pt x="555011" y="693171"/>
                  <a:pt x="555011" y="654726"/>
                  <a:pt x="555011" y="616281"/>
                </a:cubicBezTo>
                <a:cubicBezTo>
                  <a:pt x="568939" y="619061"/>
                  <a:pt x="580999" y="621401"/>
                  <a:pt x="593169" y="623716"/>
                </a:cubicBezTo>
                <a:close/>
                <a:moveTo>
                  <a:pt x="311151" y="168662"/>
                </a:moveTo>
                <a:cubicBezTo>
                  <a:pt x="311151" y="236106"/>
                  <a:pt x="311151" y="303549"/>
                  <a:pt x="311151" y="370992"/>
                </a:cubicBezTo>
                <a:cubicBezTo>
                  <a:pt x="297385" y="375001"/>
                  <a:pt x="283912" y="379084"/>
                  <a:pt x="270744" y="383252"/>
                </a:cubicBezTo>
                <a:cubicBezTo>
                  <a:pt x="270744" y="344893"/>
                  <a:pt x="270744" y="306535"/>
                  <a:pt x="270744" y="268177"/>
                </a:cubicBezTo>
                <a:cubicBezTo>
                  <a:pt x="270744" y="253635"/>
                  <a:pt x="271153" y="242765"/>
                  <a:pt x="271870" y="235557"/>
                </a:cubicBezTo>
                <a:cubicBezTo>
                  <a:pt x="271661" y="235624"/>
                  <a:pt x="271452" y="235690"/>
                  <a:pt x="271244" y="235755"/>
                </a:cubicBezTo>
                <a:cubicBezTo>
                  <a:pt x="269393" y="240567"/>
                  <a:pt x="266158" y="246954"/>
                  <a:pt x="262058" y="255147"/>
                </a:cubicBezTo>
                <a:cubicBezTo>
                  <a:pt x="235810" y="307548"/>
                  <a:pt x="211806" y="360517"/>
                  <a:pt x="187025" y="412611"/>
                </a:cubicBezTo>
                <a:cubicBezTo>
                  <a:pt x="175291" y="417205"/>
                  <a:pt x="163933" y="421894"/>
                  <a:pt x="152970" y="426694"/>
                </a:cubicBezTo>
                <a:cubicBezTo>
                  <a:pt x="152970" y="359251"/>
                  <a:pt x="152970" y="291808"/>
                  <a:pt x="152970" y="224365"/>
                </a:cubicBezTo>
                <a:cubicBezTo>
                  <a:pt x="163112" y="219925"/>
                  <a:pt x="173594" y="215579"/>
                  <a:pt x="184398" y="211315"/>
                </a:cubicBezTo>
                <a:cubicBezTo>
                  <a:pt x="184397" y="249761"/>
                  <a:pt x="184397" y="288206"/>
                  <a:pt x="184397" y="326651"/>
                </a:cubicBezTo>
                <a:cubicBezTo>
                  <a:pt x="184398" y="340410"/>
                  <a:pt x="184122" y="349877"/>
                  <a:pt x="183351" y="355017"/>
                </a:cubicBezTo>
                <a:cubicBezTo>
                  <a:pt x="183525" y="354948"/>
                  <a:pt x="183699" y="354879"/>
                  <a:pt x="183874" y="354811"/>
                </a:cubicBezTo>
                <a:cubicBezTo>
                  <a:pt x="184930" y="352193"/>
                  <a:pt x="187249" y="345601"/>
                  <a:pt x="192012" y="335567"/>
                </a:cubicBezTo>
                <a:cubicBezTo>
                  <a:pt x="216013" y="284964"/>
                  <a:pt x="239556" y="233680"/>
                  <a:pt x="264897" y="182785"/>
                </a:cubicBezTo>
                <a:cubicBezTo>
                  <a:pt x="279917" y="177970"/>
                  <a:pt x="295339" y="173266"/>
                  <a:pt x="311151" y="168662"/>
                </a:cubicBezTo>
                <a:close/>
                <a:moveTo>
                  <a:pt x="749775" y="703088"/>
                </a:moveTo>
                <a:cubicBezTo>
                  <a:pt x="743877" y="696393"/>
                  <a:pt x="736996" y="691065"/>
                  <a:pt x="729228" y="687016"/>
                </a:cubicBezTo>
                <a:cubicBezTo>
                  <a:pt x="721462" y="682967"/>
                  <a:pt x="712807" y="680198"/>
                  <a:pt x="703364" y="678621"/>
                </a:cubicBezTo>
                <a:cubicBezTo>
                  <a:pt x="695873" y="677370"/>
                  <a:pt x="688416" y="676109"/>
                  <a:pt x="680994" y="674837"/>
                </a:cubicBezTo>
                <a:cubicBezTo>
                  <a:pt x="680993" y="718768"/>
                  <a:pt x="680993" y="762700"/>
                  <a:pt x="680994" y="806632"/>
                </a:cubicBezTo>
                <a:cubicBezTo>
                  <a:pt x="688457" y="807910"/>
                  <a:pt x="695956" y="809179"/>
                  <a:pt x="703490" y="810437"/>
                </a:cubicBezTo>
                <a:cubicBezTo>
                  <a:pt x="723310" y="813746"/>
                  <a:pt x="739299" y="810433"/>
                  <a:pt x="750550" y="799804"/>
                </a:cubicBezTo>
                <a:cubicBezTo>
                  <a:pt x="761845" y="789133"/>
                  <a:pt x="767948" y="773841"/>
                  <a:pt x="767949" y="753030"/>
                </a:cubicBezTo>
                <a:cubicBezTo>
                  <a:pt x="767949" y="732914"/>
                  <a:pt x="761598" y="716510"/>
                  <a:pt x="749775" y="703088"/>
                </a:cubicBezTo>
                <a:close/>
                <a:moveTo>
                  <a:pt x="796046" y="696647"/>
                </a:moveTo>
                <a:cubicBezTo>
                  <a:pt x="805553" y="713470"/>
                  <a:pt x="810177" y="734137"/>
                  <a:pt x="810177" y="758791"/>
                </a:cubicBezTo>
                <a:cubicBezTo>
                  <a:pt x="810177" y="790053"/>
                  <a:pt x="801414" y="814282"/>
                  <a:pt x="782758" y="829961"/>
                </a:cubicBezTo>
                <a:cubicBezTo>
                  <a:pt x="763352" y="846269"/>
                  <a:pt x="737315" y="851335"/>
                  <a:pt x="706386" y="846186"/>
                </a:cubicBezTo>
                <a:cubicBezTo>
                  <a:pt x="684133" y="842482"/>
                  <a:pt x="662185" y="838690"/>
                  <a:pt x="640547" y="834803"/>
                </a:cubicBezTo>
                <a:cubicBezTo>
                  <a:pt x="640547" y="767361"/>
                  <a:pt x="640547" y="699917"/>
                  <a:pt x="640547" y="632474"/>
                </a:cubicBezTo>
                <a:cubicBezTo>
                  <a:pt x="662267" y="636376"/>
                  <a:pt x="684300" y="640183"/>
                  <a:pt x="706638" y="643900"/>
                </a:cubicBezTo>
                <a:cubicBezTo>
                  <a:pt x="724302" y="646838"/>
                  <a:pt x="739605" y="651380"/>
                  <a:pt x="752623" y="657566"/>
                </a:cubicBezTo>
                <a:cubicBezTo>
                  <a:pt x="772152" y="666845"/>
                  <a:pt x="786540" y="679823"/>
                  <a:pt x="796046" y="696647"/>
                </a:cubicBezTo>
                <a:close/>
                <a:moveTo>
                  <a:pt x="459325" y="130657"/>
                </a:moveTo>
                <a:cubicBezTo>
                  <a:pt x="459325" y="198101"/>
                  <a:pt x="459325" y="265543"/>
                  <a:pt x="459325" y="332987"/>
                </a:cubicBezTo>
                <a:cubicBezTo>
                  <a:pt x="422504" y="341362"/>
                  <a:pt x="387076" y="350090"/>
                  <a:pt x="353112" y="359243"/>
                </a:cubicBezTo>
                <a:cubicBezTo>
                  <a:pt x="353112" y="347486"/>
                  <a:pt x="353112" y="335731"/>
                  <a:pt x="353112" y="323976"/>
                </a:cubicBezTo>
                <a:cubicBezTo>
                  <a:pt x="374707" y="318156"/>
                  <a:pt x="396906" y="312507"/>
                  <a:pt x="419685" y="307007"/>
                </a:cubicBezTo>
                <a:cubicBezTo>
                  <a:pt x="419685" y="290679"/>
                  <a:pt x="419685" y="274352"/>
                  <a:pt x="419685" y="258025"/>
                </a:cubicBezTo>
                <a:cubicBezTo>
                  <a:pt x="399787" y="262829"/>
                  <a:pt x="380331" y="267747"/>
                  <a:pt x="361332" y="272793"/>
                </a:cubicBezTo>
                <a:cubicBezTo>
                  <a:pt x="361332" y="261082"/>
                  <a:pt x="361332" y="249369"/>
                  <a:pt x="361332" y="237657"/>
                </a:cubicBezTo>
                <a:cubicBezTo>
                  <a:pt x="380332" y="232611"/>
                  <a:pt x="399787" y="227692"/>
                  <a:pt x="419685" y="222888"/>
                </a:cubicBezTo>
                <a:cubicBezTo>
                  <a:pt x="419685" y="206997"/>
                  <a:pt x="419685" y="191105"/>
                  <a:pt x="419685" y="175212"/>
                </a:cubicBezTo>
                <a:cubicBezTo>
                  <a:pt x="398288" y="180378"/>
                  <a:pt x="377402" y="185677"/>
                  <a:pt x="357046" y="191124"/>
                </a:cubicBezTo>
                <a:cubicBezTo>
                  <a:pt x="357046" y="179368"/>
                  <a:pt x="357046" y="167612"/>
                  <a:pt x="357046" y="155857"/>
                </a:cubicBezTo>
                <a:cubicBezTo>
                  <a:pt x="389812" y="147088"/>
                  <a:pt x="423926" y="138709"/>
                  <a:pt x="459325" y="130657"/>
                </a:cubicBezTo>
                <a:close/>
                <a:moveTo>
                  <a:pt x="588658" y="136490"/>
                </a:moveTo>
                <a:cubicBezTo>
                  <a:pt x="582083" y="137747"/>
                  <a:pt x="575541" y="139014"/>
                  <a:pt x="569031" y="140290"/>
                </a:cubicBezTo>
                <a:cubicBezTo>
                  <a:pt x="548507" y="144315"/>
                  <a:pt x="537497" y="155744"/>
                  <a:pt x="537497" y="174031"/>
                </a:cubicBezTo>
                <a:cubicBezTo>
                  <a:pt x="537497" y="182826"/>
                  <a:pt x="540797" y="189272"/>
                  <a:pt x="546776" y="194156"/>
                </a:cubicBezTo>
                <a:cubicBezTo>
                  <a:pt x="552775" y="199058"/>
                  <a:pt x="560781" y="200163"/>
                  <a:pt x="569726" y="198410"/>
                </a:cubicBezTo>
                <a:cubicBezTo>
                  <a:pt x="576007" y="197180"/>
                  <a:pt x="582317" y="195958"/>
                  <a:pt x="588657" y="194745"/>
                </a:cubicBezTo>
                <a:cubicBezTo>
                  <a:pt x="588657" y="175327"/>
                  <a:pt x="588658" y="155908"/>
                  <a:pt x="588658" y="136490"/>
                </a:cubicBezTo>
                <a:close/>
                <a:moveTo>
                  <a:pt x="628029" y="96350"/>
                </a:moveTo>
                <a:cubicBezTo>
                  <a:pt x="628029" y="163794"/>
                  <a:pt x="628030" y="231238"/>
                  <a:pt x="628029" y="298680"/>
                </a:cubicBezTo>
                <a:cubicBezTo>
                  <a:pt x="614782" y="301095"/>
                  <a:pt x="601657" y="303546"/>
                  <a:pt x="588657" y="306033"/>
                </a:cubicBezTo>
                <a:cubicBezTo>
                  <a:pt x="588658" y="279909"/>
                  <a:pt x="588657" y="253785"/>
                  <a:pt x="588657" y="227661"/>
                </a:cubicBezTo>
                <a:cubicBezTo>
                  <a:pt x="584740" y="228410"/>
                  <a:pt x="580835" y="229163"/>
                  <a:pt x="576941" y="229920"/>
                </a:cubicBezTo>
                <a:cubicBezTo>
                  <a:pt x="572748" y="230733"/>
                  <a:pt x="568889" y="233166"/>
                  <a:pt x="565094" y="236939"/>
                </a:cubicBezTo>
                <a:cubicBezTo>
                  <a:pt x="561304" y="240708"/>
                  <a:pt x="556164" y="248602"/>
                  <a:pt x="549884" y="260996"/>
                </a:cubicBezTo>
                <a:cubicBezTo>
                  <a:pt x="539720" y="280967"/>
                  <a:pt x="528201" y="300215"/>
                  <a:pt x="518113" y="320154"/>
                </a:cubicBezTo>
                <a:cubicBezTo>
                  <a:pt x="501868" y="323558"/>
                  <a:pt x="485855" y="327026"/>
                  <a:pt x="470077" y="330559"/>
                </a:cubicBezTo>
                <a:cubicBezTo>
                  <a:pt x="482029" y="307802"/>
                  <a:pt x="494736" y="285389"/>
                  <a:pt x="506809" y="262588"/>
                </a:cubicBezTo>
                <a:cubicBezTo>
                  <a:pt x="517580" y="242626"/>
                  <a:pt x="528260" y="230559"/>
                  <a:pt x="537498" y="225365"/>
                </a:cubicBezTo>
                <a:cubicBezTo>
                  <a:pt x="537497" y="225190"/>
                  <a:pt x="537498" y="225017"/>
                  <a:pt x="537497" y="224842"/>
                </a:cubicBezTo>
                <a:cubicBezTo>
                  <a:pt x="523444" y="223465"/>
                  <a:pt x="512251" y="219309"/>
                  <a:pt x="504574" y="210946"/>
                </a:cubicBezTo>
                <a:cubicBezTo>
                  <a:pt x="496923" y="202613"/>
                  <a:pt x="492831" y="191835"/>
                  <a:pt x="492830" y="178075"/>
                </a:cubicBezTo>
                <a:cubicBezTo>
                  <a:pt x="492830" y="141502"/>
                  <a:pt x="516294" y="117911"/>
                  <a:pt x="563822" y="108530"/>
                </a:cubicBezTo>
                <a:cubicBezTo>
                  <a:pt x="584887" y="104372"/>
                  <a:pt x="606292" y="100314"/>
                  <a:pt x="628029" y="96350"/>
                </a:cubicBezTo>
                <a:close/>
                <a:moveTo>
                  <a:pt x="1027738" y="689055"/>
                </a:moveTo>
                <a:cubicBezTo>
                  <a:pt x="1027739" y="700811"/>
                  <a:pt x="1027739" y="712567"/>
                  <a:pt x="1027738" y="724322"/>
                </a:cubicBezTo>
                <a:cubicBezTo>
                  <a:pt x="1009961" y="722218"/>
                  <a:pt x="992307" y="720073"/>
                  <a:pt x="973397" y="717706"/>
                </a:cubicBezTo>
                <a:cubicBezTo>
                  <a:pt x="973397" y="773393"/>
                  <a:pt x="973397" y="829081"/>
                  <a:pt x="973397" y="884768"/>
                </a:cubicBezTo>
                <a:cubicBezTo>
                  <a:pt x="959247" y="882996"/>
                  <a:pt x="945179" y="881197"/>
                  <a:pt x="931196" y="879369"/>
                </a:cubicBezTo>
                <a:cubicBezTo>
                  <a:pt x="931195" y="823681"/>
                  <a:pt x="931195" y="767994"/>
                  <a:pt x="931196" y="712307"/>
                </a:cubicBezTo>
                <a:cubicBezTo>
                  <a:pt x="912687" y="709887"/>
                  <a:pt x="894330" y="707418"/>
                  <a:pt x="876126" y="704897"/>
                </a:cubicBezTo>
                <a:cubicBezTo>
                  <a:pt x="876126" y="693141"/>
                  <a:pt x="876126" y="681385"/>
                  <a:pt x="876126" y="669630"/>
                </a:cubicBezTo>
                <a:cubicBezTo>
                  <a:pt x="926584" y="676617"/>
                  <a:pt x="978185" y="683188"/>
                  <a:pt x="1027738" y="689055"/>
                </a:cubicBezTo>
                <a:close/>
                <a:moveTo>
                  <a:pt x="1132114" y="740424"/>
                </a:moveTo>
                <a:cubicBezTo>
                  <a:pt x="1126869" y="735295"/>
                  <a:pt x="1119008" y="732165"/>
                  <a:pt x="1108546" y="731025"/>
                </a:cubicBezTo>
                <a:cubicBezTo>
                  <a:pt x="1101576" y="730265"/>
                  <a:pt x="1094622" y="729498"/>
                  <a:pt x="1087686" y="728726"/>
                </a:cubicBezTo>
                <a:cubicBezTo>
                  <a:pt x="1087686" y="748144"/>
                  <a:pt x="1087685" y="767563"/>
                  <a:pt x="1087686" y="786982"/>
                </a:cubicBezTo>
                <a:cubicBezTo>
                  <a:pt x="1094374" y="787727"/>
                  <a:pt x="1101078" y="788467"/>
                  <a:pt x="1107798" y="789198"/>
                </a:cubicBezTo>
                <a:cubicBezTo>
                  <a:pt x="1117448" y="790252"/>
                  <a:pt x="1125252" y="788170"/>
                  <a:pt x="1131125" y="782898"/>
                </a:cubicBezTo>
                <a:cubicBezTo>
                  <a:pt x="1137007" y="777618"/>
                  <a:pt x="1139991" y="770623"/>
                  <a:pt x="1139991" y="761828"/>
                </a:cubicBezTo>
                <a:cubicBezTo>
                  <a:pt x="1139991" y="752685"/>
                  <a:pt x="1137361" y="745554"/>
                  <a:pt x="1132114" y="740424"/>
                </a:cubicBezTo>
                <a:close/>
                <a:moveTo>
                  <a:pt x="1174132" y="726599"/>
                </a:moveTo>
                <a:cubicBezTo>
                  <a:pt x="1180704" y="735836"/>
                  <a:pt x="1184005" y="747301"/>
                  <a:pt x="1184005" y="761016"/>
                </a:cubicBezTo>
                <a:cubicBezTo>
                  <a:pt x="1184005" y="774774"/>
                  <a:pt x="1179961" y="786083"/>
                  <a:pt x="1172211" y="795216"/>
                </a:cubicBezTo>
                <a:cubicBezTo>
                  <a:pt x="1164472" y="804336"/>
                  <a:pt x="1153615" y="810021"/>
                  <a:pt x="1139991" y="812639"/>
                </a:cubicBezTo>
                <a:cubicBezTo>
                  <a:pt x="1139991" y="812813"/>
                  <a:pt x="1139991" y="812987"/>
                  <a:pt x="1139991" y="813162"/>
                </a:cubicBezTo>
                <a:cubicBezTo>
                  <a:pt x="1148971" y="817278"/>
                  <a:pt x="1159123" y="828475"/>
                  <a:pt x="1169985" y="847105"/>
                </a:cubicBezTo>
                <a:cubicBezTo>
                  <a:pt x="1182188" y="868466"/>
                  <a:pt x="1194914" y="889544"/>
                  <a:pt x="1207082" y="910786"/>
                </a:cubicBezTo>
                <a:cubicBezTo>
                  <a:pt x="1191080" y="909208"/>
                  <a:pt x="1174905" y="907576"/>
                  <a:pt x="1158814" y="905910"/>
                </a:cubicBezTo>
                <a:cubicBezTo>
                  <a:pt x="1148678" y="887237"/>
                  <a:pt x="1138286" y="868713"/>
                  <a:pt x="1128175" y="850047"/>
                </a:cubicBezTo>
                <a:cubicBezTo>
                  <a:pt x="1121937" y="838476"/>
                  <a:pt x="1116777" y="830933"/>
                  <a:pt x="1112786" y="827361"/>
                </a:cubicBezTo>
                <a:cubicBezTo>
                  <a:pt x="1108797" y="823789"/>
                  <a:pt x="1104561" y="821762"/>
                  <a:pt x="1100084" y="821270"/>
                </a:cubicBezTo>
                <a:cubicBezTo>
                  <a:pt x="1095945" y="820814"/>
                  <a:pt x="1091812" y="820357"/>
                  <a:pt x="1087686" y="819898"/>
                </a:cubicBezTo>
                <a:cubicBezTo>
                  <a:pt x="1087686" y="846022"/>
                  <a:pt x="1087686" y="872146"/>
                  <a:pt x="1087686" y="898269"/>
                </a:cubicBezTo>
                <a:cubicBezTo>
                  <a:pt x="1074108" y="896757"/>
                  <a:pt x="1060597" y="895221"/>
                  <a:pt x="1047153" y="893660"/>
                </a:cubicBezTo>
                <a:cubicBezTo>
                  <a:pt x="1047153" y="826217"/>
                  <a:pt x="1047153" y="758774"/>
                  <a:pt x="1047153" y="691332"/>
                </a:cubicBezTo>
                <a:cubicBezTo>
                  <a:pt x="1069309" y="693903"/>
                  <a:pt x="1091645" y="696410"/>
                  <a:pt x="1114159" y="698849"/>
                </a:cubicBezTo>
                <a:cubicBezTo>
                  <a:pt x="1125753" y="700106"/>
                  <a:pt x="1135915" y="702334"/>
                  <a:pt x="1144636" y="705540"/>
                </a:cubicBezTo>
                <a:cubicBezTo>
                  <a:pt x="1157719" y="710350"/>
                  <a:pt x="1167561" y="717361"/>
                  <a:pt x="1174132" y="726599"/>
                </a:cubicBezTo>
                <a:close/>
                <a:moveTo>
                  <a:pt x="799689" y="67953"/>
                </a:moveTo>
                <a:cubicBezTo>
                  <a:pt x="799689" y="79708"/>
                  <a:pt x="799688" y="91464"/>
                  <a:pt x="799689" y="103219"/>
                </a:cubicBezTo>
                <a:cubicBezTo>
                  <a:pt x="782108" y="105859"/>
                  <a:pt x="764226" y="108616"/>
                  <a:pt x="745040" y="111674"/>
                </a:cubicBezTo>
                <a:cubicBezTo>
                  <a:pt x="745040" y="167361"/>
                  <a:pt x="745040" y="223048"/>
                  <a:pt x="745039" y="278735"/>
                </a:cubicBezTo>
                <a:cubicBezTo>
                  <a:pt x="730766" y="281010"/>
                  <a:pt x="716609" y="283321"/>
                  <a:pt x="702569" y="285668"/>
                </a:cubicBezTo>
                <a:cubicBezTo>
                  <a:pt x="702569" y="229981"/>
                  <a:pt x="702569" y="174293"/>
                  <a:pt x="702569" y="118606"/>
                </a:cubicBezTo>
                <a:cubicBezTo>
                  <a:pt x="683993" y="121711"/>
                  <a:pt x="665628" y="124879"/>
                  <a:pt x="647481" y="128112"/>
                </a:cubicBezTo>
                <a:cubicBezTo>
                  <a:pt x="647481" y="116357"/>
                  <a:pt x="647481" y="104601"/>
                  <a:pt x="647481" y="92845"/>
                </a:cubicBezTo>
                <a:cubicBezTo>
                  <a:pt x="697799" y="83880"/>
                  <a:pt x="749735" y="75453"/>
                  <a:pt x="799689" y="67953"/>
                </a:cubicBezTo>
                <a:close/>
                <a:moveTo>
                  <a:pt x="1326011" y="719474"/>
                </a:moveTo>
                <a:cubicBezTo>
                  <a:pt x="1326011" y="731229"/>
                  <a:pt x="1326012" y="742985"/>
                  <a:pt x="1326011" y="754741"/>
                </a:cubicBezTo>
                <a:cubicBezTo>
                  <a:pt x="1303139" y="752752"/>
                  <a:pt x="1280414" y="750704"/>
                  <a:pt x="1257837" y="748593"/>
                </a:cubicBezTo>
                <a:cubicBezTo>
                  <a:pt x="1257837" y="764486"/>
                  <a:pt x="1257837" y="780378"/>
                  <a:pt x="1257837" y="796270"/>
                </a:cubicBezTo>
                <a:cubicBezTo>
                  <a:pt x="1278811" y="798229"/>
                  <a:pt x="1299914" y="800136"/>
                  <a:pt x="1321143" y="801992"/>
                </a:cubicBezTo>
                <a:cubicBezTo>
                  <a:pt x="1321143" y="813704"/>
                  <a:pt x="1321143" y="825416"/>
                  <a:pt x="1321143" y="837129"/>
                </a:cubicBezTo>
                <a:cubicBezTo>
                  <a:pt x="1299914" y="835274"/>
                  <a:pt x="1278811" y="833366"/>
                  <a:pt x="1257837" y="831407"/>
                </a:cubicBezTo>
                <a:cubicBezTo>
                  <a:pt x="1257837" y="847734"/>
                  <a:pt x="1257837" y="864061"/>
                  <a:pt x="1257837" y="880389"/>
                </a:cubicBezTo>
                <a:cubicBezTo>
                  <a:pt x="1281894" y="882637"/>
                  <a:pt x="1306119" y="884815"/>
                  <a:pt x="1330510" y="886925"/>
                </a:cubicBezTo>
                <a:cubicBezTo>
                  <a:pt x="1330510" y="898680"/>
                  <a:pt x="1330510" y="910437"/>
                  <a:pt x="1330511" y="922193"/>
                </a:cubicBezTo>
                <a:cubicBezTo>
                  <a:pt x="1292477" y="918902"/>
                  <a:pt x="1254850" y="915446"/>
                  <a:pt x="1217639" y="911820"/>
                </a:cubicBezTo>
                <a:cubicBezTo>
                  <a:pt x="1217639" y="844377"/>
                  <a:pt x="1217639" y="776934"/>
                  <a:pt x="1217639" y="709490"/>
                </a:cubicBezTo>
                <a:cubicBezTo>
                  <a:pt x="1253381" y="712973"/>
                  <a:pt x="1289508" y="716300"/>
                  <a:pt x="1326011" y="719474"/>
                </a:cubicBezTo>
                <a:close/>
                <a:moveTo>
                  <a:pt x="1012753" y="74559"/>
                </a:moveTo>
                <a:cubicBezTo>
                  <a:pt x="1005507" y="75431"/>
                  <a:pt x="998280" y="76310"/>
                  <a:pt x="991075" y="77195"/>
                </a:cubicBezTo>
                <a:cubicBezTo>
                  <a:pt x="972411" y="79490"/>
                  <a:pt x="956498" y="86944"/>
                  <a:pt x="944692" y="99949"/>
                </a:cubicBezTo>
                <a:cubicBezTo>
                  <a:pt x="932907" y="112931"/>
                  <a:pt x="926783" y="129253"/>
                  <a:pt x="926783" y="149369"/>
                </a:cubicBezTo>
                <a:cubicBezTo>
                  <a:pt x="926783" y="170181"/>
                  <a:pt x="932674" y="185737"/>
                  <a:pt x="943922" y="196642"/>
                </a:cubicBezTo>
                <a:cubicBezTo>
                  <a:pt x="955202" y="207580"/>
                  <a:pt x="971329" y="211418"/>
                  <a:pt x="990954" y="209004"/>
                </a:cubicBezTo>
                <a:cubicBezTo>
                  <a:pt x="998200" y="208114"/>
                  <a:pt x="1005466" y="207230"/>
                  <a:pt x="1012753" y="206354"/>
                </a:cubicBezTo>
                <a:cubicBezTo>
                  <a:pt x="1012753" y="162422"/>
                  <a:pt x="1012753" y="118491"/>
                  <a:pt x="1012753" y="74559"/>
                </a:cubicBezTo>
                <a:close/>
                <a:moveTo>
                  <a:pt x="1053193" y="34529"/>
                </a:moveTo>
                <a:cubicBezTo>
                  <a:pt x="1053194" y="101972"/>
                  <a:pt x="1053193" y="169415"/>
                  <a:pt x="1053193" y="236858"/>
                </a:cubicBezTo>
                <a:cubicBezTo>
                  <a:pt x="1031341" y="239379"/>
                  <a:pt x="1009670" y="241964"/>
                  <a:pt x="988182" y="244613"/>
                </a:cubicBezTo>
                <a:cubicBezTo>
                  <a:pt x="957129" y="248442"/>
                  <a:pt x="931417" y="242572"/>
                  <a:pt x="912047" y="225968"/>
                </a:cubicBezTo>
                <a:cubicBezTo>
                  <a:pt x="892788" y="209458"/>
                  <a:pt x="882983" y="185863"/>
                  <a:pt x="882983" y="154601"/>
                </a:cubicBezTo>
                <a:cubicBezTo>
                  <a:pt x="882983" y="88857"/>
                  <a:pt x="917587" y="50990"/>
                  <a:pt x="987941" y="42313"/>
                </a:cubicBezTo>
                <a:cubicBezTo>
                  <a:pt x="1009509" y="39654"/>
                  <a:pt x="1031260" y="37060"/>
                  <a:pt x="1053193" y="34529"/>
                </a:cubicBezTo>
                <a:close/>
                <a:moveTo>
                  <a:pt x="1540827" y="736097"/>
                </a:moveTo>
                <a:cubicBezTo>
                  <a:pt x="1540827" y="803541"/>
                  <a:pt x="1540827" y="870983"/>
                  <a:pt x="1540827" y="938427"/>
                </a:cubicBezTo>
                <a:cubicBezTo>
                  <a:pt x="1526760" y="937467"/>
                  <a:pt x="1512739" y="936485"/>
                  <a:pt x="1498763" y="935483"/>
                </a:cubicBezTo>
                <a:cubicBezTo>
                  <a:pt x="1471525" y="890031"/>
                  <a:pt x="1445373" y="843983"/>
                  <a:pt x="1418275" y="798554"/>
                </a:cubicBezTo>
                <a:cubicBezTo>
                  <a:pt x="1414038" y="791442"/>
                  <a:pt x="1410873" y="785710"/>
                  <a:pt x="1408950" y="781359"/>
                </a:cubicBezTo>
                <a:cubicBezTo>
                  <a:pt x="1408738" y="781343"/>
                  <a:pt x="1408525" y="781326"/>
                  <a:pt x="1408312" y="781309"/>
                </a:cubicBezTo>
                <a:cubicBezTo>
                  <a:pt x="1409062" y="788337"/>
                  <a:pt x="1409460" y="799121"/>
                  <a:pt x="1409461" y="813663"/>
                </a:cubicBezTo>
                <a:cubicBezTo>
                  <a:pt x="1409460" y="852021"/>
                  <a:pt x="1409461" y="890380"/>
                  <a:pt x="1409460" y="928739"/>
                </a:cubicBezTo>
                <a:cubicBezTo>
                  <a:pt x="1396165" y="927683"/>
                  <a:pt x="1382913" y="926608"/>
                  <a:pt x="1369707" y="925513"/>
                </a:cubicBezTo>
                <a:cubicBezTo>
                  <a:pt x="1369707" y="858070"/>
                  <a:pt x="1369707" y="790627"/>
                  <a:pt x="1369708" y="723184"/>
                </a:cubicBezTo>
                <a:cubicBezTo>
                  <a:pt x="1384900" y="724444"/>
                  <a:pt x="1400152" y="725677"/>
                  <a:pt x="1415465" y="726885"/>
                </a:cubicBezTo>
                <a:cubicBezTo>
                  <a:pt x="1441573" y="771035"/>
                  <a:pt x="1466714" y="815795"/>
                  <a:pt x="1492944" y="859958"/>
                </a:cubicBezTo>
                <a:cubicBezTo>
                  <a:pt x="1498177" y="868759"/>
                  <a:pt x="1501316" y="874365"/>
                  <a:pt x="1502480" y="876709"/>
                </a:cubicBezTo>
                <a:cubicBezTo>
                  <a:pt x="1502687" y="876723"/>
                  <a:pt x="1502893" y="876739"/>
                  <a:pt x="1503099" y="876753"/>
                </a:cubicBezTo>
                <a:cubicBezTo>
                  <a:pt x="1502266" y="871818"/>
                  <a:pt x="1501860" y="862470"/>
                  <a:pt x="1501860" y="848712"/>
                </a:cubicBezTo>
                <a:cubicBezTo>
                  <a:pt x="1501860" y="810266"/>
                  <a:pt x="1501860" y="771821"/>
                  <a:pt x="1501860" y="733375"/>
                </a:cubicBezTo>
                <a:cubicBezTo>
                  <a:pt x="1514810" y="734300"/>
                  <a:pt x="1527799" y="735208"/>
                  <a:pt x="1540827" y="736097"/>
                </a:cubicBezTo>
                <a:close/>
                <a:moveTo>
                  <a:pt x="1699385" y="798106"/>
                </a:moveTo>
                <a:cubicBezTo>
                  <a:pt x="1693579" y="792174"/>
                  <a:pt x="1686951" y="787572"/>
                  <a:pt x="1679478" y="784317"/>
                </a:cubicBezTo>
                <a:cubicBezTo>
                  <a:pt x="1672004" y="781060"/>
                  <a:pt x="1663686" y="779152"/>
                  <a:pt x="1654505" y="778608"/>
                </a:cubicBezTo>
                <a:cubicBezTo>
                  <a:pt x="1647185" y="778174"/>
                  <a:pt x="1639877" y="777735"/>
                  <a:pt x="1632579" y="777290"/>
                </a:cubicBezTo>
                <a:cubicBezTo>
                  <a:pt x="1632579" y="821222"/>
                  <a:pt x="1632579" y="865153"/>
                  <a:pt x="1632579" y="909085"/>
                </a:cubicBezTo>
                <a:cubicBezTo>
                  <a:pt x="1639918" y="909532"/>
                  <a:pt x="1647267" y="909974"/>
                  <a:pt x="1654627" y="910410"/>
                </a:cubicBezTo>
                <a:cubicBezTo>
                  <a:pt x="1673896" y="911552"/>
                  <a:pt x="1689012" y="906249"/>
                  <a:pt x="1700127" y="894741"/>
                </a:cubicBezTo>
                <a:cubicBezTo>
                  <a:pt x="1711258" y="883215"/>
                  <a:pt x="1716750" y="866965"/>
                  <a:pt x="1716749" y="846152"/>
                </a:cubicBezTo>
                <a:cubicBezTo>
                  <a:pt x="1716750" y="826037"/>
                  <a:pt x="1711001" y="809979"/>
                  <a:pt x="1699385" y="798106"/>
                </a:cubicBezTo>
                <a:close/>
                <a:moveTo>
                  <a:pt x="1745582" y="786968"/>
                </a:moveTo>
                <a:cubicBezTo>
                  <a:pt x="1755204" y="802875"/>
                  <a:pt x="1760034" y="823136"/>
                  <a:pt x="1760033" y="847791"/>
                </a:cubicBezTo>
                <a:cubicBezTo>
                  <a:pt x="1760033" y="879053"/>
                  <a:pt x="1750427" y="903685"/>
                  <a:pt x="1731182" y="921581"/>
                </a:cubicBezTo>
                <a:cubicBezTo>
                  <a:pt x="1711983" y="939432"/>
                  <a:pt x="1687426" y="947614"/>
                  <a:pt x="1657452" y="945844"/>
                </a:cubicBezTo>
                <a:cubicBezTo>
                  <a:pt x="1635676" y="944559"/>
                  <a:pt x="1613361" y="943186"/>
                  <a:pt x="1590855" y="941741"/>
                </a:cubicBezTo>
                <a:cubicBezTo>
                  <a:pt x="1590853" y="874297"/>
                  <a:pt x="1590855" y="806855"/>
                  <a:pt x="1590855" y="739411"/>
                </a:cubicBezTo>
                <a:cubicBezTo>
                  <a:pt x="1613445" y="740862"/>
                  <a:pt x="1635838" y="742240"/>
                  <a:pt x="1657697" y="743530"/>
                </a:cubicBezTo>
                <a:cubicBezTo>
                  <a:pt x="1674696" y="744533"/>
                  <a:pt x="1689591" y="747441"/>
                  <a:pt x="1702372" y="752268"/>
                </a:cubicBezTo>
                <a:cubicBezTo>
                  <a:pt x="1721544" y="759508"/>
                  <a:pt x="1735959" y="771061"/>
                  <a:pt x="1745582" y="786968"/>
                </a:cubicBezTo>
                <a:close/>
                <a:moveTo>
                  <a:pt x="1979329" y="758708"/>
                </a:moveTo>
                <a:cubicBezTo>
                  <a:pt x="1979329" y="770463"/>
                  <a:pt x="1979329" y="782220"/>
                  <a:pt x="1979329" y="793975"/>
                </a:cubicBezTo>
                <a:cubicBezTo>
                  <a:pt x="1960884" y="793314"/>
                  <a:pt x="1942490" y="792620"/>
                  <a:pt x="1924149" y="791894"/>
                </a:cubicBezTo>
                <a:cubicBezTo>
                  <a:pt x="1924148" y="847581"/>
                  <a:pt x="1924148" y="903268"/>
                  <a:pt x="1924149" y="958956"/>
                </a:cubicBezTo>
                <a:cubicBezTo>
                  <a:pt x="1910448" y="958412"/>
                  <a:pt x="1896776" y="957852"/>
                  <a:pt x="1883134" y="957272"/>
                </a:cubicBezTo>
                <a:cubicBezTo>
                  <a:pt x="1883134" y="901584"/>
                  <a:pt x="1883134" y="845898"/>
                  <a:pt x="1883134" y="790210"/>
                </a:cubicBezTo>
                <a:cubicBezTo>
                  <a:pt x="1865005" y="789440"/>
                  <a:pt x="1846929" y="788638"/>
                  <a:pt x="1828446" y="787781"/>
                </a:cubicBezTo>
                <a:cubicBezTo>
                  <a:pt x="1828447" y="776026"/>
                  <a:pt x="1828447" y="764270"/>
                  <a:pt x="1828447" y="752514"/>
                </a:cubicBezTo>
                <a:cubicBezTo>
                  <a:pt x="1878644" y="754841"/>
                  <a:pt x="1928787" y="756896"/>
                  <a:pt x="1979329" y="758708"/>
                </a:cubicBezTo>
                <a:close/>
                <a:moveTo>
                  <a:pt x="2085336" y="801771"/>
                </a:moveTo>
                <a:cubicBezTo>
                  <a:pt x="2080168" y="797050"/>
                  <a:pt x="2072419" y="794538"/>
                  <a:pt x="2062095" y="794226"/>
                </a:cubicBezTo>
                <a:cubicBezTo>
                  <a:pt x="2055190" y="794017"/>
                  <a:pt x="2048096" y="793798"/>
                  <a:pt x="2041010" y="793574"/>
                </a:cubicBezTo>
                <a:cubicBezTo>
                  <a:pt x="2041009" y="812992"/>
                  <a:pt x="2041010" y="832411"/>
                  <a:pt x="2041010" y="851830"/>
                </a:cubicBezTo>
                <a:cubicBezTo>
                  <a:pt x="2047844" y="852046"/>
                  <a:pt x="2054684" y="852257"/>
                  <a:pt x="2061355" y="852460"/>
                </a:cubicBezTo>
                <a:cubicBezTo>
                  <a:pt x="2070890" y="852748"/>
                  <a:pt x="2078526" y="849993"/>
                  <a:pt x="2084371" y="844323"/>
                </a:cubicBezTo>
                <a:cubicBezTo>
                  <a:pt x="2090220" y="838648"/>
                  <a:pt x="2093092" y="831357"/>
                  <a:pt x="2093090" y="822562"/>
                </a:cubicBezTo>
                <a:cubicBezTo>
                  <a:pt x="2093091" y="813418"/>
                  <a:pt x="2090505" y="806490"/>
                  <a:pt x="2085336" y="801771"/>
                </a:cubicBezTo>
                <a:close/>
                <a:moveTo>
                  <a:pt x="2126503" y="784689"/>
                </a:moveTo>
                <a:cubicBezTo>
                  <a:pt x="2132935" y="793426"/>
                  <a:pt x="2136157" y="804644"/>
                  <a:pt x="2136157" y="818359"/>
                </a:cubicBezTo>
                <a:cubicBezTo>
                  <a:pt x="2136157" y="832118"/>
                  <a:pt x="2132356" y="843847"/>
                  <a:pt x="2124654" y="853461"/>
                </a:cubicBezTo>
                <a:cubicBezTo>
                  <a:pt x="2116957" y="863069"/>
                  <a:pt x="2106481" y="869783"/>
                  <a:pt x="2093091" y="873373"/>
                </a:cubicBezTo>
                <a:cubicBezTo>
                  <a:pt x="2093091" y="873546"/>
                  <a:pt x="2093091" y="873720"/>
                  <a:pt x="2093091" y="873896"/>
                </a:cubicBezTo>
                <a:cubicBezTo>
                  <a:pt x="2101935" y="877248"/>
                  <a:pt x="2111652" y="887860"/>
                  <a:pt x="2122479" y="905521"/>
                </a:cubicBezTo>
                <a:cubicBezTo>
                  <a:pt x="2134641" y="925782"/>
                  <a:pt x="2146666" y="946129"/>
                  <a:pt x="2158843" y="966386"/>
                </a:cubicBezTo>
                <a:cubicBezTo>
                  <a:pt x="2143048" y="966009"/>
                  <a:pt x="2127284" y="965609"/>
                  <a:pt x="2111553" y="965184"/>
                </a:cubicBezTo>
                <a:cubicBezTo>
                  <a:pt x="2101436" y="947407"/>
                  <a:pt x="2091575" y="929484"/>
                  <a:pt x="2081468" y="911704"/>
                </a:cubicBezTo>
                <a:cubicBezTo>
                  <a:pt x="2075229" y="900675"/>
                  <a:pt x="2070255" y="893451"/>
                  <a:pt x="2066285" y="890226"/>
                </a:cubicBezTo>
                <a:cubicBezTo>
                  <a:pt x="2062316" y="887002"/>
                  <a:pt x="2058152" y="885280"/>
                  <a:pt x="2053670" y="885141"/>
                </a:cubicBezTo>
                <a:cubicBezTo>
                  <a:pt x="2049448" y="885011"/>
                  <a:pt x="2045228" y="884880"/>
                  <a:pt x="2041010" y="884746"/>
                </a:cubicBezTo>
                <a:cubicBezTo>
                  <a:pt x="2041009" y="910869"/>
                  <a:pt x="2041010" y="936994"/>
                  <a:pt x="2041010" y="963117"/>
                </a:cubicBezTo>
                <a:cubicBezTo>
                  <a:pt x="2027110" y="962677"/>
                  <a:pt x="2013237" y="962219"/>
                  <a:pt x="1999392" y="961742"/>
                </a:cubicBezTo>
                <a:cubicBezTo>
                  <a:pt x="1999392" y="894298"/>
                  <a:pt x="1999392" y="826856"/>
                  <a:pt x="1999392" y="759412"/>
                </a:cubicBezTo>
                <a:cubicBezTo>
                  <a:pt x="2022187" y="760198"/>
                  <a:pt x="2045058" y="760932"/>
                  <a:pt x="2067642" y="761607"/>
                </a:cubicBezTo>
                <a:cubicBezTo>
                  <a:pt x="2079043" y="761948"/>
                  <a:pt x="2089026" y="763379"/>
                  <a:pt x="2097587" y="765907"/>
                </a:cubicBezTo>
                <a:cubicBezTo>
                  <a:pt x="2110429" y="769697"/>
                  <a:pt x="2120071" y="775952"/>
                  <a:pt x="2126503" y="784689"/>
                </a:cubicBezTo>
                <a:close/>
                <a:moveTo>
                  <a:pt x="2280343" y="766480"/>
                </a:moveTo>
                <a:cubicBezTo>
                  <a:pt x="2280343" y="778235"/>
                  <a:pt x="2280343" y="789991"/>
                  <a:pt x="2280343" y="801746"/>
                </a:cubicBezTo>
                <a:cubicBezTo>
                  <a:pt x="2257385" y="801378"/>
                  <a:pt x="2234214" y="800955"/>
                  <a:pt x="2211106" y="800483"/>
                </a:cubicBezTo>
                <a:cubicBezTo>
                  <a:pt x="2211106" y="816375"/>
                  <a:pt x="2211106" y="832267"/>
                  <a:pt x="2211106" y="848158"/>
                </a:cubicBezTo>
                <a:cubicBezTo>
                  <a:pt x="2232576" y="848598"/>
                  <a:pt x="2254102" y="848994"/>
                  <a:pt x="2275522" y="849344"/>
                </a:cubicBezTo>
                <a:cubicBezTo>
                  <a:pt x="2275522" y="861057"/>
                  <a:pt x="2275522" y="872769"/>
                  <a:pt x="2275522" y="884481"/>
                </a:cubicBezTo>
                <a:cubicBezTo>
                  <a:pt x="2254102" y="884131"/>
                  <a:pt x="2232576" y="883735"/>
                  <a:pt x="2211106" y="883295"/>
                </a:cubicBezTo>
                <a:cubicBezTo>
                  <a:pt x="2211106" y="899622"/>
                  <a:pt x="2211106" y="915950"/>
                  <a:pt x="2211107" y="932277"/>
                </a:cubicBezTo>
                <a:cubicBezTo>
                  <a:pt x="2235726" y="932782"/>
                  <a:pt x="2260418" y="933228"/>
                  <a:pt x="2284795" y="933612"/>
                </a:cubicBezTo>
                <a:cubicBezTo>
                  <a:pt x="2284795" y="945367"/>
                  <a:pt x="2284795" y="957123"/>
                  <a:pt x="2284795" y="968879"/>
                </a:cubicBezTo>
                <a:cubicBezTo>
                  <a:pt x="2246528" y="968276"/>
                  <a:pt x="2208049" y="967529"/>
                  <a:pt x="2169752" y="966642"/>
                </a:cubicBezTo>
                <a:cubicBezTo>
                  <a:pt x="2169751" y="899199"/>
                  <a:pt x="2169752" y="831756"/>
                  <a:pt x="2169752" y="764314"/>
                </a:cubicBezTo>
                <a:cubicBezTo>
                  <a:pt x="2206543" y="765165"/>
                  <a:pt x="2243500" y="765888"/>
                  <a:pt x="2280343" y="766480"/>
                </a:cubicBezTo>
                <a:close/>
                <a:moveTo>
                  <a:pt x="2496071" y="768473"/>
                </a:moveTo>
                <a:cubicBezTo>
                  <a:pt x="2496071" y="835917"/>
                  <a:pt x="2496070" y="903360"/>
                  <a:pt x="2496070" y="970802"/>
                </a:cubicBezTo>
                <a:cubicBezTo>
                  <a:pt x="2481846" y="970803"/>
                  <a:pt x="2467628" y="970712"/>
                  <a:pt x="2453431" y="970640"/>
                </a:cubicBezTo>
                <a:cubicBezTo>
                  <a:pt x="2426001" y="926804"/>
                  <a:pt x="2398525" y="882997"/>
                  <a:pt x="2371161" y="839124"/>
                </a:cubicBezTo>
                <a:cubicBezTo>
                  <a:pt x="2366906" y="832293"/>
                  <a:pt x="2363843" y="826765"/>
                  <a:pt x="2361923" y="822567"/>
                </a:cubicBezTo>
                <a:cubicBezTo>
                  <a:pt x="2361716" y="822565"/>
                  <a:pt x="2361507" y="822563"/>
                  <a:pt x="2361300" y="822561"/>
                </a:cubicBezTo>
                <a:cubicBezTo>
                  <a:pt x="2362051" y="829534"/>
                  <a:pt x="2362423" y="840294"/>
                  <a:pt x="2362422" y="854835"/>
                </a:cubicBezTo>
                <a:cubicBezTo>
                  <a:pt x="2362423" y="893194"/>
                  <a:pt x="2362422" y="931552"/>
                  <a:pt x="2362423" y="969911"/>
                </a:cubicBezTo>
                <a:cubicBezTo>
                  <a:pt x="2349415" y="969771"/>
                  <a:pt x="2336424" y="969614"/>
                  <a:pt x="2323452" y="969440"/>
                </a:cubicBezTo>
                <a:cubicBezTo>
                  <a:pt x="2323452" y="901998"/>
                  <a:pt x="2323452" y="834555"/>
                  <a:pt x="2323451" y="767112"/>
                </a:cubicBezTo>
                <a:cubicBezTo>
                  <a:pt x="2338373" y="767310"/>
                  <a:pt x="2353319" y="767488"/>
                  <a:pt x="2368289" y="767645"/>
                </a:cubicBezTo>
                <a:cubicBezTo>
                  <a:pt x="2394650" y="810291"/>
                  <a:pt x="2421092" y="852890"/>
                  <a:pt x="2447514" y="895502"/>
                </a:cubicBezTo>
                <a:cubicBezTo>
                  <a:pt x="2452782" y="903989"/>
                  <a:pt x="2456038" y="909346"/>
                  <a:pt x="2457210" y="911618"/>
                </a:cubicBezTo>
                <a:cubicBezTo>
                  <a:pt x="2457419" y="911619"/>
                  <a:pt x="2457630" y="911621"/>
                  <a:pt x="2457839" y="911622"/>
                </a:cubicBezTo>
                <a:cubicBezTo>
                  <a:pt x="2457004" y="906740"/>
                  <a:pt x="2456580" y="897422"/>
                  <a:pt x="2456580" y="883663"/>
                </a:cubicBezTo>
                <a:cubicBezTo>
                  <a:pt x="2456580" y="845217"/>
                  <a:pt x="2456580" y="806772"/>
                  <a:pt x="2456580" y="768326"/>
                </a:cubicBezTo>
                <a:cubicBezTo>
                  <a:pt x="2469731" y="768392"/>
                  <a:pt x="2482898" y="768475"/>
                  <a:pt x="2496071" y="768473"/>
                </a:cubicBezTo>
                <a:close/>
                <a:moveTo>
                  <a:pt x="2656483" y="820265"/>
                </a:moveTo>
                <a:cubicBezTo>
                  <a:pt x="2650633" y="814665"/>
                  <a:pt x="2643896" y="810483"/>
                  <a:pt x="2636273" y="807711"/>
                </a:cubicBezTo>
                <a:cubicBezTo>
                  <a:pt x="2628650" y="804942"/>
                  <a:pt x="2620141" y="803581"/>
                  <a:pt x="2610747" y="803624"/>
                </a:cubicBezTo>
                <a:cubicBezTo>
                  <a:pt x="2603229" y="803658"/>
                  <a:pt x="2595708" y="803687"/>
                  <a:pt x="2588180" y="803711"/>
                </a:cubicBezTo>
                <a:cubicBezTo>
                  <a:pt x="2588180" y="847642"/>
                  <a:pt x="2588180" y="891574"/>
                  <a:pt x="2588180" y="935506"/>
                </a:cubicBezTo>
                <a:cubicBezTo>
                  <a:pt x="2595749" y="935481"/>
                  <a:pt x="2603313" y="935452"/>
                  <a:pt x="2610872" y="935418"/>
                </a:cubicBezTo>
                <a:cubicBezTo>
                  <a:pt x="2630583" y="935327"/>
                  <a:pt x="2646042" y="929132"/>
                  <a:pt x="2657235" y="916852"/>
                </a:cubicBezTo>
                <a:cubicBezTo>
                  <a:pt x="2668427" y="904573"/>
                  <a:pt x="2674019" y="888026"/>
                  <a:pt x="2674019" y="867213"/>
                </a:cubicBezTo>
                <a:cubicBezTo>
                  <a:pt x="2674019" y="847098"/>
                  <a:pt x="2668173" y="831455"/>
                  <a:pt x="2656483" y="820265"/>
                </a:cubicBezTo>
                <a:close/>
                <a:moveTo>
                  <a:pt x="2703082" y="806209"/>
                </a:moveTo>
                <a:cubicBezTo>
                  <a:pt x="2712814" y="821513"/>
                  <a:pt x="2717689" y="841474"/>
                  <a:pt x="2717690" y="866129"/>
                </a:cubicBezTo>
                <a:cubicBezTo>
                  <a:pt x="2717688" y="897390"/>
                  <a:pt x="2707872" y="922551"/>
                  <a:pt x="2688525" y="941732"/>
                </a:cubicBezTo>
                <a:cubicBezTo>
                  <a:pt x="2669256" y="960835"/>
                  <a:pt x="2644357" y="970526"/>
                  <a:pt x="2613767" y="970671"/>
                </a:cubicBezTo>
                <a:cubicBezTo>
                  <a:pt x="2591377" y="970779"/>
                  <a:pt x="2568937" y="970851"/>
                  <a:pt x="2546451" y="970851"/>
                </a:cubicBezTo>
                <a:cubicBezTo>
                  <a:pt x="2546450" y="903408"/>
                  <a:pt x="2546450" y="835965"/>
                  <a:pt x="2546450" y="768522"/>
                </a:cubicBezTo>
                <a:cubicBezTo>
                  <a:pt x="2569021" y="768523"/>
                  <a:pt x="2591544" y="768448"/>
                  <a:pt x="2614020" y="768342"/>
                </a:cubicBezTo>
                <a:cubicBezTo>
                  <a:pt x="2631271" y="768258"/>
                  <a:pt x="2646377" y="770220"/>
                  <a:pt x="2659329" y="774236"/>
                </a:cubicBezTo>
                <a:cubicBezTo>
                  <a:pt x="2678760" y="780259"/>
                  <a:pt x="2693350" y="790906"/>
                  <a:pt x="2703082" y="806209"/>
                </a:cubicBezTo>
                <a:close/>
                <a:moveTo>
                  <a:pt x="2938404" y="763476"/>
                </a:moveTo>
                <a:cubicBezTo>
                  <a:pt x="2938404" y="775233"/>
                  <a:pt x="2938404" y="786988"/>
                  <a:pt x="2938404" y="798744"/>
                </a:cubicBezTo>
                <a:cubicBezTo>
                  <a:pt x="2919673" y="799221"/>
                  <a:pt x="2901226" y="799655"/>
                  <a:pt x="2882913" y="800053"/>
                </a:cubicBezTo>
                <a:cubicBezTo>
                  <a:pt x="2882913" y="855740"/>
                  <a:pt x="2882913" y="911427"/>
                  <a:pt x="2882914" y="967115"/>
                </a:cubicBezTo>
                <a:cubicBezTo>
                  <a:pt x="2869173" y="967414"/>
                  <a:pt x="2855410" y="967697"/>
                  <a:pt x="2841622" y="967959"/>
                </a:cubicBezTo>
                <a:cubicBezTo>
                  <a:pt x="2841622" y="912273"/>
                  <a:pt x="2841623" y="856585"/>
                  <a:pt x="2841623" y="800898"/>
                </a:cubicBezTo>
                <a:cubicBezTo>
                  <a:pt x="2823219" y="801250"/>
                  <a:pt x="2804777" y="801570"/>
                  <a:pt x="2786295" y="801858"/>
                </a:cubicBezTo>
                <a:cubicBezTo>
                  <a:pt x="2786294" y="790103"/>
                  <a:pt x="2786294" y="778346"/>
                  <a:pt x="2786294" y="766591"/>
                </a:cubicBezTo>
                <a:cubicBezTo>
                  <a:pt x="2837079" y="765799"/>
                  <a:pt x="2887560" y="764769"/>
                  <a:pt x="2938404" y="763476"/>
                </a:cubicBezTo>
                <a:close/>
                <a:moveTo>
                  <a:pt x="3045069" y="800036"/>
                </a:moveTo>
                <a:cubicBezTo>
                  <a:pt x="3039829" y="795634"/>
                  <a:pt x="3031966" y="793600"/>
                  <a:pt x="3021476" y="793924"/>
                </a:cubicBezTo>
                <a:cubicBezTo>
                  <a:pt x="3014440" y="794142"/>
                  <a:pt x="3007398" y="794354"/>
                  <a:pt x="3000347" y="794562"/>
                </a:cubicBezTo>
                <a:cubicBezTo>
                  <a:pt x="3000348" y="813981"/>
                  <a:pt x="3000349" y="833400"/>
                  <a:pt x="3000349" y="852818"/>
                </a:cubicBezTo>
                <a:cubicBezTo>
                  <a:pt x="3007146" y="852618"/>
                  <a:pt x="3013937" y="852413"/>
                  <a:pt x="3020722" y="852204"/>
                </a:cubicBezTo>
                <a:cubicBezTo>
                  <a:pt x="3030428" y="851904"/>
                  <a:pt x="3038222" y="848716"/>
                  <a:pt x="3044106" y="842647"/>
                </a:cubicBezTo>
                <a:cubicBezTo>
                  <a:pt x="3049988" y="836579"/>
                  <a:pt x="3052926" y="829144"/>
                  <a:pt x="3052926" y="820350"/>
                </a:cubicBezTo>
                <a:cubicBezTo>
                  <a:pt x="3052925" y="811206"/>
                  <a:pt x="3050309" y="804437"/>
                  <a:pt x="3045069" y="800036"/>
                </a:cubicBezTo>
                <a:close/>
                <a:moveTo>
                  <a:pt x="3091866" y="789661"/>
                </a:moveTo>
                <a:cubicBezTo>
                  <a:pt x="3094737" y="796414"/>
                  <a:pt x="3096171" y="804360"/>
                  <a:pt x="3096170" y="813503"/>
                </a:cubicBezTo>
                <a:cubicBezTo>
                  <a:pt x="3096170" y="827262"/>
                  <a:pt x="3092370" y="839222"/>
                  <a:pt x="3084669" y="849310"/>
                </a:cubicBezTo>
                <a:cubicBezTo>
                  <a:pt x="3076967" y="859399"/>
                  <a:pt x="3066418" y="866717"/>
                  <a:pt x="3052926" y="871159"/>
                </a:cubicBezTo>
                <a:cubicBezTo>
                  <a:pt x="3052925" y="871334"/>
                  <a:pt x="3052926" y="871509"/>
                  <a:pt x="3052926" y="871682"/>
                </a:cubicBezTo>
                <a:cubicBezTo>
                  <a:pt x="3061838" y="874517"/>
                  <a:pt x="3071655" y="884486"/>
                  <a:pt x="3082491" y="901503"/>
                </a:cubicBezTo>
                <a:cubicBezTo>
                  <a:pt x="3094652" y="921025"/>
                  <a:pt x="3106588" y="940662"/>
                  <a:pt x="3118742" y="960143"/>
                </a:cubicBezTo>
                <a:cubicBezTo>
                  <a:pt x="3103041" y="960731"/>
                  <a:pt x="3087303" y="961297"/>
                  <a:pt x="3071528" y="961837"/>
                </a:cubicBezTo>
                <a:cubicBezTo>
                  <a:pt x="3061395" y="944649"/>
                  <a:pt x="3051301" y="927423"/>
                  <a:pt x="3041163" y="910206"/>
                </a:cubicBezTo>
                <a:cubicBezTo>
                  <a:pt x="3034903" y="899520"/>
                  <a:pt x="3029756" y="892680"/>
                  <a:pt x="3025744" y="889666"/>
                </a:cubicBezTo>
                <a:cubicBezTo>
                  <a:pt x="3021730" y="886651"/>
                  <a:pt x="3017457" y="885220"/>
                  <a:pt x="3012932" y="885358"/>
                </a:cubicBezTo>
                <a:cubicBezTo>
                  <a:pt x="3008740" y="885485"/>
                  <a:pt x="3004545" y="885610"/>
                  <a:pt x="3000348" y="885735"/>
                </a:cubicBezTo>
                <a:cubicBezTo>
                  <a:pt x="3000349" y="911858"/>
                  <a:pt x="3000349" y="937982"/>
                  <a:pt x="3000349" y="964106"/>
                </a:cubicBezTo>
                <a:cubicBezTo>
                  <a:pt x="2986482" y="964515"/>
                  <a:pt x="2972589" y="964906"/>
                  <a:pt x="2958670" y="965277"/>
                </a:cubicBezTo>
                <a:cubicBezTo>
                  <a:pt x="2958671" y="897835"/>
                  <a:pt x="2958670" y="830391"/>
                  <a:pt x="2958670" y="762949"/>
                </a:cubicBezTo>
                <a:cubicBezTo>
                  <a:pt x="2981559" y="762336"/>
                  <a:pt x="3004378" y="761674"/>
                  <a:pt x="3027125" y="760964"/>
                </a:cubicBezTo>
                <a:cubicBezTo>
                  <a:pt x="3050179" y="760242"/>
                  <a:pt x="3067440" y="764234"/>
                  <a:pt x="3078938" y="772977"/>
                </a:cubicBezTo>
                <a:cubicBezTo>
                  <a:pt x="3084688" y="777349"/>
                  <a:pt x="3088996" y="782909"/>
                  <a:pt x="3091866" y="789661"/>
                </a:cubicBezTo>
                <a:close/>
                <a:moveTo>
                  <a:pt x="3241130" y="752704"/>
                </a:moveTo>
                <a:cubicBezTo>
                  <a:pt x="3241129" y="764460"/>
                  <a:pt x="3241129" y="776215"/>
                  <a:pt x="3241129" y="787971"/>
                </a:cubicBezTo>
                <a:cubicBezTo>
                  <a:pt x="3218045" y="789035"/>
                  <a:pt x="3194871" y="790045"/>
                  <a:pt x="3171609" y="791002"/>
                </a:cubicBezTo>
                <a:cubicBezTo>
                  <a:pt x="3171610" y="806895"/>
                  <a:pt x="3171610" y="822787"/>
                  <a:pt x="3171609" y="838679"/>
                </a:cubicBezTo>
                <a:cubicBezTo>
                  <a:pt x="3193227" y="837789"/>
                  <a:pt x="3214769" y="836853"/>
                  <a:pt x="3236234" y="835872"/>
                </a:cubicBezTo>
                <a:cubicBezTo>
                  <a:pt x="3236235" y="847584"/>
                  <a:pt x="3236235" y="859296"/>
                  <a:pt x="3236234" y="871008"/>
                </a:cubicBezTo>
                <a:cubicBezTo>
                  <a:pt x="3214770" y="871990"/>
                  <a:pt x="3193227" y="872926"/>
                  <a:pt x="3171610" y="873816"/>
                </a:cubicBezTo>
                <a:cubicBezTo>
                  <a:pt x="3171610" y="890143"/>
                  <a:pt x="3171609" y="906470"/>
                  <a:pt x="3171609" y="922797"/>
                </a:cubicBezTo>
                <a:cubicBezTo>
                  <a:pt x="3196388" y="921777"/>
                  <a:pt x="3221067" y="920697"/>
                  <a:pt x="3245644" y="919558"/>
                </a:cubicBezTo>
                <a:cubicBezTo>
                  <a:pt x="3245644" y="931313"/>
                  <a:pt x="3245643" y="943069"/>
                  <a:pt x="3245644" y="954824"/>
                </a:cubicBezTo>
                <a:cubicBezTo>
                  <a:pt x="3207207" y="956608"/>
                  <a:pt x="3168523" y="958243"/>
                  <a:pt x="3129599" y="959732"/>
                </a:cubicBezTo>
                <a:cubicBezTo>
                  <a:pt x="3129598" y="892289"/>
                  <a:pt x="3129599" y="824847"/>
                  <a:pt x="3129599" y="757403"/>
                </a:cubicBezTo>
                <a:cubicBezTo>
                  <a:pt x="3167000" y="755973"/>
                  <a:pt x="3204179" y="754407"/>
                  <a:pt x="3241130" y="752704"/>
                </a:cubicBezTo>
                <a:close/>
                <a:moveTo>
                  <a:pt x="3457772" y="740996"/>
                </a:moveTo>
                <a:cubicBezTo>
                  <a:pt x="3457772" y="808439"/>
                  <a:pt x="3457773" y="875883"/>
                  <a:pt x="3457772" y="943325"/>
                </a:cubicBezTo>
                <a:cubicBezTo>
                  <a:pt x="3443634" y="944205"/>
                  <a:pt x="3429456" y="945065"/>
                  <a:pt x="3415236" y="945903"/>
                </a:cubicBezTo>
                <a:cubicBezTo>
                  <a:pt x="3387781" y="903714"/>
                  <a:pt x="3359482" y="861926"/>
                  <a:pt x="3332083" y="819664"/>
                </a:cubicBezTo>
                <a:cubicBezTo>
                  <a:pt x="3327844" y="813117"/>
                  <a:pt x="3324853" y="807756"/>
                  <a:pt x="3322939" y="803684"/>
                </a:cubicBezTo>
                <a:cubicBezTo>
                  <a:pt x="3322733" y="803695"/>
                  <a:pt x="3322527" y="803706"/>
                  <a:pt x="3322321" y="803716"/>
                </a:cubicBezTo>
                <a:cubicBezTo>
                  <a:pt x="3323072" y="810643"/>
                  <a:pt x="3323434" y="821379"/>
                  <a:pt x="3323434" y="835922"/>
                </a:cubicBezTo>
                <a:cubicBezTo>
                  <a:pt x="3323434" y="874281"/>
                  <a:pt x="3323434" y="912639"/>
                  <a:pt x="3323434" y="950997"/>
                </a:cubicBezTo>
                <a:cubicBezTo>
                  <a:pt x="3310519" y="951669"/>
                  <a:pt x="3297572" y="952324"/>
                  <a:pt x="3284597" y="952963"/>
                </a:cubicBezTo>
                <a:cubicBezTo>
                  <a:pt x="3284597" y="885520"/>
                  <a:pt x="3284597" y="818077"/>
                  <a:pt x="3284596" y="750633"/>
                </a:cubicBezTo>
                <a:cubicBezTo>
                  <a:pt x="3299519" y="749900"/>
                  <a:pt x="3314401" y="749143"/>
                  <a:pt x="3329242" y="748365"/>
                </a:cubicBezTo>
                <a:cubicBezTo>
                  <a:pt x="3355609" y="789416"/>
                  <a:pt x="3382836" y="830101"/>
                  <a:pt x="3409292" y="871146"/>
                </a:cubicBezTo>
                <a:cubicBezTo>
                  <a:pt x="3414558" y="879310"/>
                  <a:pt x="3417856" y="884440"/>
                  <a:pt x="3419026" y="886640"/>
                </a:cubicBezTo>
                <a:cubicBezTo>
                  <a:pt x="3419237" y="886628"/>
                  <a:pt x="3419446" y="886615"/>
                  <a:pt x="3419658" y="886602"/>
                </a:cubicBezTo>
                <a:cubicBezTo>
                  <a:pt x="3418824" y="881775"/>
                  <a:pt x="3418394" y="872482"/>
                  <a:pt x="3418394" y="858724"/>
                </a:cubicBezTo>
                <a:cubicBezTo>
                  <a:pt x="3418393" y="820279"/>
                  <a:pt x="3418393" y="781833"/>
                  <a:pt x="3418393" y="743387"/>
                </a:cubicBezTo>
                <a:cubicBezTo>
                  <a:pt x="3431556" y="742609"/>
                  <a:pt x="3444682" y="741812"/>
                  <a:pt x="3457772" y="740996"/>
                </a:cubicBezTo>
                <a:close/>
                <a:moveTo>
                  <a:pt x="3630375" y="801490"/>
                </a:moveTo>
                <a:cubicBezTo>
                  <a:pt x="3627412" y="793879"/>
                  <a:pt x="3622981" y="787472"/>
                  <a:pt x="3617111" y="782235"/>
                </a:cubicBezTo>
                <a:cubicBezTo>
                  <a:pt x="3611229" y="776988"/>
                  <a:pt x="3604400" y="773269"/>
                  <a:pt x="3596653" y="771033"/>
                </a:cubicBezTo>
                <a:cubicBezTo>
                  <a:pt x="3588905" y="768796"/>
                  <a:pt x="3580240" y="768042"/>
                  <a:pt x="3570686" y="768724"/>
                </a:cubicBezTo>
                <a:cubicBezTo>
                  <a:pt x="3563028" y="769271"/>
                  <a:pt x="3555448" y="769804"/>
                  <a:pt x="3548121" y="770313"/>
                </a:cubicBezTo>
                <a:cubicBezTo>
                  <a:pt x="3548121" y="814245"/>
                  <a:pt x="3548120" y="858176"/>
                  <a:pt x="3548121" y="902108"/>
                </a:cubicBezTo>
                <a:cubicBezTo>
                  <a:pt x="3555490" y="901596"/>
                  <a:pt x="3563114" y="901059"/>
                  <a:pt x="3570814" y="900509"/>
                </a:cubicBezTo>
                <a:cubicBezTo>
                  <a:pt x="3590858" y="899079"/>
                  <a:pt x="3606632" y="891900"/>
                  <a:pt x="3617872" y="878770"/>
                </a:cubicBezTo>
                <a:cubicBezTo>
                  <a:pt x="3629105" y="865650"/>
                  <a:pt x="3634832" y="848787"/>
                  <a:pt x="3634833" y="827975"/>
                </a:cubicBezTo>
                <a:cubicBezTo>
                  <a:pt x="3634833" y="817918"/>
                  <a:pt x="3633337" y="809102"/>
                  <a:pt x="3630375" y="801490"/>
                </a:cubicBezTo>
                <a:close/>
                <a:moveTo>
                  <a:pt x="3670220" y="776897"/>
                </a:moveTo>
                <a:cubicBezTo>
                  <a:pt x="3675698" y="789742"/>
                  <a:pt x="3678427" y="805400"/>
                  <a:pt x="3678427" y="823891"/>
                </a:cubicBezTo>
                <a:cubicBezTo>
                  <a:pt x="3678427" y="855152"/>
                  <a:pt x="3668751" y="880983"/>
                  <a:pt x="3649459" y="901491"/>
                </a:cubicBezTo>
                <a:cubicBezTo>
                  <a:pt x="3630136" y="922031"/>
                  <a:pt x="3604834" y="933340"/>
                  <a:pt x="3573762" y="935565"/>
                </a:cubicBezTo>
                <a:cubicBezTo>
                  <a:pt x="3551235" y="937179"/>
                  <a:pt x="3529360" y="938685"/>
                  <a:pt x="3507380" y="940140"/>
                </a:cubicBezTo>
                <a:cubicBezTo>
                  <a:pt x="3507379" y="872696"/>
                  <a:pt x="3507380" y="805254"/>
                  <a:pt x="3507379" y="737810"/>
                </a:cubicBezTo>
                <a:cubicBezTo>
                  <a:pt x="3529443" y="736350"/>
                  <a:pt x="3551400" y="734839"/>
                  <a:pt x="3574019" y="733219"/>
                </a:cubicBezTo>
                <a:cubicBezTo>
                  <a:pt x="3591497" y="731966"/>
                  <a:pt x="3606762" y="732897"/>
                  <a:pt x="3619827" y="736027"/>
                </a:cubicBezTo>
                <a:cubicBezTo>
                  <a:pt x="3629626" y="738374"/>
                  <a:pt x="3638188" y="741958"/>
                  <a:pt x="3645520" y="746782"/>
                </a:cubicBezTo>
                <a:cubicBezTo>
                  <a:pt x="3656516" y="754020"/>
                  <a:pt x="3664743" y="764052"/>
                  <a:pt x="3670220" y="776897"/>
                </a:cubicBezTo>
                <a:close/>
                <a:moveTo>
                  <a:pt x="3915629" y="703503"/>
                </a:moveTo>
                <a:cubicBezTo>
                  <a:pt x="3915629" y="715258"/>
                  <a:pt x="3915629" y="727014"/>
                  <a:pt x="3915629" y="738769"/>
                </a:cubicBezTo>
                <a:cubicBezTo>
                  <a:pt x="3897348" y="740664"/>
                  <a:pt x="3878958" y="742517"/>
                  <a:pt x="3860461" y="744327"/>
                </a:cubicBezTo>
                <a:cubicBezTo>
                  <a:pt x="3860461" y="800015"/>
                  <a:pt x="3860462" y="855701"/>
                  <a:pt x="3860461" y="911389"/>
                </a:cubicBezTo>
                <a:cubicBezTo>
                  <a:pt x="3846543" y="912751"/>
                  <a:pt x="3832565" y="914090"/>
                  <a:pt x="3818528" y="915405"/>
                </a:cubicBezTo>
                <a:cubicBezTo>
                  <a:pt x="3818529" y="859719"/>
                  <a:pt x="3818528" y="804031"/>
                  <a:pt x="3818528" y="748344"/>
                </a:cubicBezTo>
                <a:cubicBezTo>
                  <a:pt x="3799740" y="750104"/>
                  <a:pt x="3780848" y="751821"/>
                  <a:pt x="3762412" y="753449"/>
                </a:cubicBezTo>
                <a:cubicBezTo>
                  <a:pt x="3762412" y="741694"/>
                  <a:pt x="3762412" y="729937"/>
                  <a:pt x="3762412" y="718182"/>
                </a:cubicBezTo>
                <a:cubicBezTo>
                  <a:pt x="3813905" y="713635"/>
                  <a:pt x="3865172" y="708732"/>
                  <a:pt x="3915629" y="703503"/>
                </a:cubicBezTo>
                <a:close/>
                <a:moveTo>
                  <a:pt x="4020932" y="731627"/>
                </a:moveTo>
                <a:cubicBezTo>
                  <a:pt x="4015556" y="727675"/>
                  <a:pt x="4007482" y="726313"/>
                  <a:pt x="3996696" y="727528"/>
                </a:cubicBezTo>
                <a:cubicBezTo>
                  <a:pt x="3989440" y="728345"/>
                  <a:pt x="3982415" y="729128"/>
                  <a:pt x="3975632" y="729875"/>
                </a:cubicBezTo>
                <a:cubicBezTo>
                  <a:pt x="3975631" y="749293"/>
                  <a:pt x="3975632" y="768712"/>
                  <a:pt x="3975632" y="788131"/>
                </a:cubicBezTo>
                <a:cubicBezTo>
                  <a:pt x="3982173" y="787410"/>
                  <a:pt x="3988921" y="786659"/>
                  <a:pt x="3995919" y="785871"/>
                </a:cubicBezTo>
                <a:cubicBezTo>
                  <a:pt x="4005912" y="784748"/>
                  <a:pt x="4014015" y="780976"/>
                  <a:pt x="4019955" y="774317"/>
                </a:cubicBezTo>
                <a:cubicBezTo>
                  <a:pt x="4025893" y="767665"/>
                  <a:pt x="4028989" y="760056"/>
                  <a:pt x="4028989" y="751262"/>
                </a:cubicBezTo>
                <a:cubicBezTo>
                  <a:pt x="4028989" y="742119"/>
                  <a:pt x="4026309" y="735578"/>
                  <a:pt x="4020932" y="731627"/>
                </a:cubicBezTo>
                <a:close/>
                <a:moveTo>
                  <a:pt x="4068630" y="717208"/>
                </a:moveTo>
                <a:cubicBezTo>
                  <a:pt x="4071550" y="723707"/>
                  <a:pt x="4073005" y="731524"/>
                  <a:pt x="4073005" y="740667"/>
                </a:cubicBezTo>
                <a:cubicBezTo>
                  <a:pt x="4073005" y="754426"/>
                  <a:pt x="4069056" y="766650"/>
                  <a:pt x="4061343" y="777476"/>
                </a:cubicBezTo>
                <a:cubicBezTo>
                  <a:pt x="4053624" y="788310"/>
                  <a:pt x="4042734" y="796374"/>
                  <a:pt x="4028988" y="802073"/>
                </a:cubicBezTo>
                <a:cubicBezTo>
                  <a:pt x="4028988" y="802246"/>
                  <a:pt x="4028988" y="802421"/>
                  <a:pt x="4028989" y="802595"/>
                </a:cubicBezTo>
                <a:cubicBezTo>
                  <a:pt x="4038077" y="804748"/>
                  <a:pt x="4048297" y="813653"/>
                  <a:pt x="4059130" y="829859"/>
                </a:cubicBezTo>
                <a:cubicBezTo>
                  <a:pt x="4071273" y="848450"/>
                  <a:pt x="4083678" y="866821"/>
                  <a:pt x="4095796" y="885329"/>
                </a:cubicBezTo>
                <a:cubicBezTo>
                  <a:pt x="4079958" y="887302"/>
                  <a:pt x="4064018" y="889241"/>
                  <a:pt x="4047979" y="891144"/>
                </a:cubicBezTo>
                <a:cubicBezTo>
                  <a:pt x="4037850" y="874705"/>
                  <a:pt x="4027083" y="858624"/>
                  <a:pt x="4016939" y="842129"/>
                </a:cubicBezTo>
                <a:cubicBezTo>
                  <a:pt x="4010670" y="831882"/>
                  <a:pt x="4005169" y="825655"/>
                  <a:pt x="4001092" y="822906"/>
                </a:cubicBezTo>
                <a:cubicBezTo>
                  <a:pt x="3997010" y="820155"/>
                  <a:pt x="3992552" y="819167"/>
                  <a:pt x="3987882" y="819688"/>
                </a:cubicBezTo>
                <a:cubicBezTo>
                  <a:pt x="3983705" y="820154"/>
                  <a:pt x="3979671" y="820602"/>
                  <a:pt x="3975631" y="821047"/>
                </a:cubicBezTo>
                <a:cubicBezTo>
                  <a:pt x="3975632" y="847171"/>
                  <a:pt x="3975632" y="873295"/>
                  <a:pt x="3975632" y="899419"/>
                </a:cubicBezTo>
                <a:cubicBezTo>
                  <a:pt x="3962262" y="900891"/>
                  <a:pt x="3948831" y="902341"/>
                  <a:pt x="3935337" y="903768"/>
                </a:cubicBezTo>
                <a:cubicBezTo>
                  <a:pt x="3935338" y="836326"/>
                  <a:pt x="3935338" y="768882"/>
                  <a:pt x="3935337" y="701439"/>
                </a:cubicBezTo>
                <a:cubicBezTo>
                  <a:pt x="3957509" y="699094"/>
                  <a:pt x="3979513" y="696691"/>
                  <a:pt x="4002513" y="694086"/>
                </a:cubicBezTo>
                <a:cubicBezTo>
                  <a:pt x="4026121" y="691412"/>
                  <a:pt x="4043744" y="693914"/>
                  <a:pt x="4055464" y="701656"/>
                </a:cubicBezTo>
                <a:cubicBezTo>
                  <a:pt x="4061325" y="705526"/>
                  <a:pt x="4065710" y="710708"/>
                  <a:pt x="4068630" y="717208"/>
                </a:cubicBezTo>
                <a:close/>
                <a:moveTo>
                  <a:pt x="3664628" y="182"/>
                </a:moveTo>
                <a:lnTo>
                  <a:pt x="3664628" y="2763"/>
                </a:lnTo>
                <a:lnTo>
                  <a:pt x="3662122" y="0"/>
                </a:lnTo>
                <a:close/>
                <a:moveTo>
                  <a:pt x="4214949" y="667200"/>
                </a:moveTo>
                <a:cubicBezTo>
                  <a:pt x="4214949" y="678956"/>
                  <a:pt x="4214949" y="690712"/>
                  <a:pt x="4214949" y="702468"/>
                </a:cubicBezTo>
                <a:cubicBezTo>
                  <a:pt x="4191680" y="705749"/>
                  <a:pt x="4169588" y="708748"/>
                  <a:pt x="4147277" y="711680"/>
                </a:cubicBezTo>
                <a:cubicBezTo>
                  <a:pt x="4147277" y="727572"/>
                  <a:pt x="4147277" y="743463"/>
                  <a:pt x="4147277" y="759355"/>
                </a:cubicBezTo>
                <a:cubicBezTo>
                  <a:pt x="4168016" y="756631"/>
                  <a:pt x="4188565" y="753847"/>
                  <a:pt x="4209877" y="750857"/>
                </a:cubicBezTo>
                <a:cubicBezTo>
                  <a:pt x="4209877" y="762569"/>
                  <a:pt x="4209877" y="774282"/>
                  <a:pt x="4209877" y="785993"/>
                </a:cubicBezTo>
                <a:cubicBezTo>
                  <a:pt x="4188565" y="788983"/>
                  <a:pt x="4168016" y="791767"/>
                  <a:pt x="4147277" y="794492"/>
                </a:cubicBezTo>
                <a:cubicBezTo>
                  <a:pt x="4147277" y="810819"/>
                  <a:pt x="4147277" y="827147"/>
                  <a:pt x="4147276" y="843474"/>
                </a:cubicBezTo>
                <a:cubicBezTo>
                  <a:pt x="4171038" y="840351"/>
                  <a:pt x="4194551" y="837154"/>
                  <a:pt x="4219620" y="833602"/>
                </a:cubicBezTo>
                <a:cubicBezTo>
                  <a:pt x="4219621" y="845357"/>
                  <a:pt x="4219619" y="857113"/>
                  <a:pt x="4219620" y="868869"/>
                </a:cubicBezTo>
                <a:cubicBezTo>
                  <a:pt x="4181373" y="874289"/>
                  <a:pt x="4144317" y="879223"/>
                  <a:pt x="4106660" y="883969"/>
                </a:cubicBezTo>
                <a:cubicBezTo>
                  <a:pt x="4106660" y="816525"/>
                  <a:pt x="4106660" y="749082"/>
                  <a:pt x="4106660" y="681639"/>
                </a:cubicBezTo>
                <a:cubicBezTo>
                  <a:pt x="4142848" y="677079"/>
                  <a:pt x="4178484" y="672342"/>
                  <a:pt x="4214949" y="667200"/>
                </a:cubicBezTo>
                <a:close/>
                <a:moveTo>
                  <a:pt x="3901063" y="21559"/>
                </a:moveTo>
                <a:lnTo>
                  <a:pt x="3901063" y="220153"/>
                </a:lnTo>
                <a:lnTo>
                  <a:pt x="3871857" y="202764"/>
                </a:lnTo>
                <a:cubicBezTo>
                  <a:pt x="3857060" y="195731"/>
                  <a:pt x="3845190" y="189854"/>
                  <a:pt x="3835227" y="184338"/>
                </a:cubicBezTo>
                <a:lnTo>
                  <a:pt x="3813800" y="170515"/>
                </a:lnTo>
                <a:lnTo>
                  <a:pt x="3838135" y="182401"/>
                </a:lnTo>
                <a:cubicBezTo>
                  <a:pt x="3845602" y="183115"/>
                  <a:pt x="3853051" y="183836"/>
                  <a:pt x="3860484" y="184564"/>
                </a:cubicBezTo>
                <a:cubicBezTo>
                  <a:pt x="3860483" y="140632"/>
                  <a:pt x="3860484" y="96701"/>
                  <a:pt x="3860484" y="52770"/>
                </a:cubicBezTo>
                <a:cubicBezTo>
                  <a:pt x="3853092" y="52046"/>
                  <a:pt x="3845684" y="51330"/>
                  <a:pt x="3838259" y="50618"/>
                </a:cubicBezTo>
                <a:cubicBezTo>
                  <a:pt x="3819606" y="48834"/>
                  <a:pt x="3804311" y="53003"/>
                  <a:pt x="3792611" y="63270"/>
                </a:cubicBezTo>
                <a:cubicBezTo>
                  <a:pt x="3780882" y="73561"/>
                  <a:pt x="3774893" y="88643"/>
                  <a:pt x="3774893" y="108758"/>
                </a:cubicBezTo>
                <a:lnTo>
                  <a:pt x="3787010" y="145221"/>
                </a:lnTo>
                <a:lnTo>
                  <a:pt x="3769565" y="123084"/>
                </a:lnTo>
                <a:cubicBezTo>
                  <a:pt x="3764757" y="116528"/>
                  <a:pt x="3753635" y="103242"/>
                  <a:pt x="3737661" y="84853"/>
                </a:cubicBezTo>
                <a:lnTo>
                  <a:pt x="3734621" y="81394"/>
                </a:lnTo>
                <a:lnTo>
                  <a:pt x="3737627" y="61671"/>
                </a:lnTo>
                <a:cubicBezTo>
                  <a:pt x="3750614" y="25780"/>
                  <a:pt x="3783081" y="10090"/>
                  <a:pt x="3835019" y="15042"/>
                </a:cubicBezTo>
                <a:cubicBezTo>
                  <a:pt x="3857185" y="17155"/>
                  <a:pt x="3879200" y="19327"/>
                  <a:pt x="3901063" y="21559"/>
                </a:cubicBezTo>
                <a:close/>
                <a:moveTo>
                  <a:pt x="4428969" y="633222"/>
                </a:moveTo>
                <a:cubicBezTo>
                  <a:pt x="4428969" y="700665"/>
                  <a:pt x="4428969" y="768107"/>
                  <a:pt x="4428969" y="835550"/>
                </a:cubicBezTo>
                <a:cubicBezTo>
                  <a:pt x="4414171" y="838196"/>
                  <a:pt x="4400621" y="840551"/>
                  <a:pt x="4387319" y="842817"/>
                </a:cubicBezTo>
                <a:cubicBezTo>
                  <a:pt x="4360502" y="804052"/>
                  <a:pt x="4334750" y="764213"/>
                  <a:pt x="4307751" y="724894"/>
                </a:cubicBezTo>
                <a:cubicBezTo>
                  <a:pt x="4303539" y="718751"/>
                  <a:pt x="4300451" y="713753"/>
                  <a:pt x="4298551" y="709862"/>
                </a:cubicBezTo>
                <a:cubicBezTo>
                  <a:pt x="4298344" y="709894"/>
                  <a:pt x="4298136" y="709926"/>
                  <a:pt x="4297928" y="709958"/>
                </a:cubicBezTo>
                <a:cubicBezTo>
                  <a:pt x="4298670" y="716810"/>
                  <a:pt x="4299050" y="727505"/>
                  <a:pt x="4299050" y="742049"/>
                </a:cubicBezTo>
                <a:cubicBezTo>
                  <a:pt x="4299050" y="780407"/>
                  <a:pt x="4299050" y="818765"/>
                  <a:pt x="4299050" y="857123"/>
                </a:cubicBezTo>
                <a:cubicBezTo>
                  <a:pt x="4286008" y="859136"/>
                  <a:pt x="4272875" y="861119"/>
                  <a:pt x="4259653" y="863075"/>
                </a:cubicBezTo>
                <a:cubicBezTo>
                  <a:pt x="4259652" y="795632"/>
                  <a:pt x="4259652" y="728188"/>
                  <a:pt x="4259653" y="660745"/>
                </a:cubicBezTo>
                <a:cubicBezTo>
                  <a:pt x="4274853" y="658498"/>
                  <a:pt x="4289936" y="656213"/>
                  <a:pt x="4304897" y="653889"/>
                </a:cubicBezTo>
                <a:cubicBezTo>
                  <a:pt x="4330921" y="692177"/>
                  <a:pt x="4355880" y="730883"/>
                  <a:pt x="4381738" y="768657"/>
                </a:cubicBezTo>
                <a:cubicBezTo>
                  <a:pt x="4386876" y="776155"/>
                  <a:pt x="4389727" y="781118"/>
                  <a:pt x="4390871" y="783171"/>
                </a:cubicBezTo>
                <a:cubicBezTo>
                  <a:pt x="4391068" y="783137"/>
                  <a:pt x="4391264" y="783103"/>
                  <a:pt x="4391463" y="783070"/>
                </a:cubicBezTo>
                <a:cubicBezTo>
                  <a:pt x="4390639" y="778334"/>
                  <a:pt x="4390280" y="769078"/>
                  <a:pt x="4390279" y="755319"/>
                </a:cubicBezTo>
                <a:cubicBezTo>
                  <a:pt x="4390279" y="716874"/>
                  <a:pt x="4390279" y="678428"/>
                  <a:pt x="4390279" y="639982"/>
                </a:cubicBezTo>
                <a:cubicBezTo>
                  <a:pt x="4402579" y="637880"/>
                  <a:pt x="4415270" y="635670"/>
                  <a:pt x="4428969" y="633222"/>
                </a:cubicBezTo>
                <a:close/>
                <a:moveTo>
                  <a:pt x="4121243" y="46772"/>
                </a:moveTo>
                <a:cubicBezTo>
                  <a:pt x="4121244" y="114215"/>
                  <a:pt x="4121243" y="181658"/>
                  <a:pt x="4121244" y="249101"/>
                </a:cubicBezTo>
                <a:cubicBezTo>
                  <a:pt x="4108588" y="247482"/>
                  <a:pt x="4095866" y="245887"/>
                  <a:pt x="4083079" y="244315"/>
                </a:cubicBezTo>
                <a:cubicBezTo>
                  <a:pt x="4083079" y="205956"/>
                  <a:pt x="4083079" y="167597"/>
                  <a:pt x="4083079" y="129239"/>
                </a:cubicBezTo>
                <a:cubicBezTo>
                  <a:pt x="4083078" y="114696"/>
                  <a:pt x="4083437" y="103986"/>
                  <a:pt x="4084184" y="97112"/>
                </a:cubicBezTo>
                <a:cubicBezTo>
                  <a:pt x="4083979" y="97086"/>
                  <a:pt x="4083774" y="97061"/>
                  <a:pt x="4083570" y="97036"/>
                </a:cubicBezTo>
                <a:cubicBezTo>
                  <a:pt x="4081667" y="100976"/>
                  <a:pt x="4078680" y="106117"/>
                  <a:pt x="4074464" y="112380"/>
                </a:cubicBezTo>
                <a:cubicBezTo>
                  <a:pt x="4047278" y="152690"/>
                  <a:pt x="4019643" y="192943"/>
                  <a:pt x="3992332" y="233656"/>
                </a:cubicBezTo>
                <a:cubicBezTo>
                  <a:pt x="3977978" y="232046"/>
                  <a:pt x="3963551" y="230466"/>
                  <a:pt x="3949306" y="228938"/>
                </a:cubicBezTo>
                <a:cubicBezTo>
                  <a:pt x="3949306" y="161494"/>
                  <a:pt x="3949306" y="94052"/>
                  <a:pt x="3949306" y="26608"/>
                </a:cubicBezTo>
                <a:cubicBezTo>
                  <a:pt x="3962479" y="28021"/>
                  <a:pt x="3975848" y="29485"/>
                  <a:pt x="3989153" y="30971"/>
                </a:cubicBezTo>
                <a:cubicBezTo>
                  <a:pt x="3989153" y="69416"/>
                  <a:pt x="3989154" y="107862"/>
                  <a:pt x="3989153" y="146308"/>
                </a:cubicBezTo>
                <a:cubicBezTo>
                  <a:pt x="3989153" y="160066"/>
                  <a:pt x="3988710" y="169333"/>
                  <a:pt x="3987880" y="174117"/>
                </a:cubicBezTo>
                <a:cubicBezTo>
                  <a:pt x="3988093" y="174142"/>
                  <a:pt x="3988305" y="174165"/>
                  <a:pt x="3988516" y="174188"/>
                </a:cubicBezTo>
                <a:cubicBezTo>
                  <a:pt x="3989682" y="172046"/>
                  <a:pt x="3993044" y="167119"/>
                  <a:pt x="3998299" y="159220"/>
                </a:cubicBezTo>
                <a:cubicBezTo>
                  <a:pt x="4024595" y="119656"/>
                  <a:pt x="4051116" y="80467"/>
                  <a:pt x="4077297" y="41276"/>
                </a:cubicBezTo>
                <a:cubicBezTo>
                  <a:pt x="4092033" y="43077"/>
                  <a:pt x="4106682" y="44910"/>
                  <a:pt x="4121243" y="46772"/>
                </a:cubicBezTo>
                <a:close/>
                <a:moveTo>
                  <a:pt x="4598135" y="671838"/>
                </a:moveTo>
                <a:cubicBezTo>
                  <a:pt x="4595487" y="664536"/>
                  <a:pt x="4591455" y="658684"/>
                  <a:pt x="4585917" y="654426"/>
                </a:cubicBezTo>
                <a:cubicBezTo>
                  <a:pt x="4574768" y="645852"/>
                  <a:pt x="4560739" y="642960"/>
                  <a:pt x="4542886" y="646638"/>
                </a:cubicBezTo>
                <a:cubicBezTo>
                  <a:pt x="4535684" y="648122"/>
                  <a:pt x="4528440" y="649594"/>
                  <a:pt x="4521152" y="651053"/>
                </a:cubicBezTo>
                <a:cubicBezTo>
                  <a:pt x="4521151" y="694984"/>
                  <a:pt x="4521152" y="738916"/>
                  <a:pt x="4521152" y="782848"/>
                </a:cubicBezTo>
                <a:cubicBezTo>
                  <a:pt x="4528480" y="781380"/>
                  <a:pt x="4535764" y="779900"/>
                  <a:pt x="4543006" y="778407"/>
                </a:cubicBezTo>
                <a:cubicBezTo>
                  <a:pt x="4561727" y="774550"/>
                  <a:pt x="4575933" y="765112"/>
                  <a:pt x="4586613" y="750866"/>
                </a:cubicBezTo>
                <a:cubicBezTo>
                  <a:pt x="4597264" y="736657"/>
                  <a:pt x="4602047" y="718762"/>
                  <a:pt x="4602046" y="697950"/>
                </a:cubicBezTo>
                <a:cubicBezTo>
                  <a:pt x="4602046" y="687892"/>
                  <a:pt x="4600783" y="679140"/>
                  <a:pt x="4598135" y="671838"/>
                </a:cubicBezTo>
                <a:close/>
                <a:moveTo>
                  <a:pt x="4638539" y="645814"/>
                </a:moveTo>
                <a:cubicBezTo>
                  <a:pt x="4642786" y="657124"/>
                  <a:pt x="4644947" y="670967"/>
                  <a:pt x="4644948" y="687403"/>
                </a:cubicBezTo>
                <a:cubicBezTo>
                  <a:pt x="4644946" y="718664"/>
                  <a:pt x="4634451" y="745891"/>
                  <a:pt x="4615230" y="769624"/>
                </a:cubicBezTo>
                <a:cubicBezTo>
                  <a:pt x="4597091" y="792023"/>
                  <a:pt x="4574665" y="807128"/>
                  <a:pt x="4545771" y="813104"/>
                </a:cubicBezTo>
                <a:cubicBezTo>
                  <a:pt x="4524263" y="817553"/>
                  <a:pt x="4502373" y="821890"/>
                  <a:pt x="4480110" y="826124"/>
                </a:cubicBezTo>
                <a:cubicBezTo>
                  <a:pt x="4480110" y="758681"/>
                  <a:pt x="4480110" y="691237"/>
                  <a:pt x="4480110" y="623794"/>
                </a:cubicBezTo>
                <a:cubicBezTo>
                  <a:pt x="4502457" y="619545"/>
                  <a:pt x="4524426" y="615192"/>
                  <a:pt x="4546011" y="610725"/>
                </a:cubicBezTo>
                <a:cubicBezTo>
                  <a:pt x="4578189" y="604068"/>
                  <a:pt x="4602923" y="606801"/>
                  <a:pt x="4619613" y="619417"/>
                </a:cubicBezTo>
                <a:cubicBezTo>
                  <a:pt x="4627958" y="625725"/>
                  <a:pt x="4634291" y="634503"/>
                  <a:pt x="4638539" y="645814"/>
                </a:cubicBezTo>
                <a:close/>
                <a:moveTo>
                  <a:pt x="4274553" y="68036"/>
                </a:moveTo>
                <a:cubicBezTo>
                  <a:pt x="4274553" y="135478"/>
                  <a:pt x="4274553" y="202921"/>
                  <a:pt x="4274553" y="270364"/>
                </a:cubicBezTo>
                <a:cubicBezTo>
                  <a:pt x="4236458" y="264641"/>
                  <a:pt x="4197630" y="259162"/>
                  <a:pt x="4158674" y="253982"/>
                </a:cubicBezTo>
                <a:cubicBezTo>
                  <a:pt x="4158674" y="242226"/>
                  <a:pt x="4158674" y="230471"/>
                  <a:pt x="4158674" y="218715"/>
                </a:cubicBezTo>
                <a:cubicBezTo>
                  <a:pt x="4183478" y="222013"/>
                  <a:pt x="4208575" y="225479"/>
                  <a:pt x="4233377" y="229045"/>
                </a:cubicBezTo>
                <a:cubicBezTo>
                  <a:pt x="4233377" y="212718"/>
                  <a:pt x="4233376" y="196390"/>
                  <a:pt x="4233376" y="180062"/>
                </a:cubicBezTo>
                <a:cubicBezTo>
                  <a:pt x="4211759" y="176955"/>
                  <a:pt x="4189918" y="173921"/>
                  <a:pt x="4167854" y="170960"/>
                </a:cubicBezTo>
                <a:cubicBezTo>
                  <a:pt x="4167853" y="159247"/>
                  <a:pt x="4167853" y="147535"/>
                  <a:pt x="4167853" y="135823"/>
                </a:cubicBezTo>
                <a:cubicBezTo>
                  <a:pt x="4189918" y="138785"/>
                  <a:pt x="4211759" y="141818"/>
                  <a:pt x="4233376" y="144926"/>
                </a:cubicBezTo>
                <a:cubicBezTo>
                  <a:pt x="4233377" y="129035"/>
                  <a:pt x="4233377" y="113142"/>
                  <a:pt x="4233377" y="97251"/>
                </a:cubicBezTo>
                <a:cubicBezTo>
                  <a:pt x="4210104" y="93904"/>
                  <a:pt x="4186571" y="90645"/>
                  <a:pt x="4162957" y="87491"/>
                </a:cubicBezTo>
                <a:cubicBezTo>
                  <a:pt x="4162957" y="75736"/>
                  <a:pt x="4162957" y="63980"/>
                  <a:pt x="4162957" y="52225"/>
                </a:cubicBezTo>
                <a:cubicBezTo>
                  <a:pt x="4200703" y="57264"/>
                  <a:pt x="4237966" y="62538"/>
                  <a:pt x="4274553" y="68036"/>
                </a:cubicBezTo>
                <a:close/>
                <a:moveTo>
                  <a:pt x="4401088" y="121222"/>
                </a:moveTo>
                <a:cubicBezTo>
                  <a:pt x="4393774" y="119955"/>
                  <a:pt x="4386427" y="118701"/>
                  <a:pt x="4379046" y="117456"/>
                </a:cubicBezTo>
                <a:cubicBezTo>
                  <a:pt x="4359086" y="114089"/>
                  <a:pt x="4349183" y="121646"/>
                  <a:pt x="4349181" y="139932"/>
                </a:cubicBezTo>
                <a:cubicBezTo>
                  <a:pt x="4349182" y="148727"/>
                  <a:pt x="4351845" y="156625"/>
                  <a:pt x="4357525" y="163309"/>
                </a:cubicBezTo>
                <a:cubicBezTo>
                  <a:pt x="4363201" y="169986"/>
                  <a:pt x="4370368" y="174246"/>
                  <a:pt x="4379838" y="175846"/>
                </a:cubicBezTo>
                <a:cubicBezTo>
                  <a:pt x="4386953" y="177047"/>
                  <a:pt x="4394036" y="178257"/>
                  <a:pt x="4401088" y="179476"/>
                </a:cubicBezTo>
                <a:cubicBezTo>
                  <a:pt x="4401088" y="160059"/>
                  <a:pt x="4401087" y="140639"/>
                  <a:pt x="4401088" y="121222"/>
                </a:cubicBezTo>
                <a:close/>
                <a:moveTo>
                  <a:pt x="4443513" y="95960"/>
                </a:moveTo>
                <a:cubicBezTo>
                  <a:pt x="4443514" y="163404"/>
                  <a:pt x="4443513" y="230846"/>
                  <a:pt x="4443514" y="298289"/>
                </a:cubicBezTo>
                <a:cubicBezTo>
                  <a:pt x="4429505" y="295742"/>
                  <a:pt x="4415362" y="293234"/>
                  <a:pt x="4401088" y="290764"/>
                </a:cubicBezTo>
                <a:cubicBezTo>
                  <a:pt x="4401088" y="264640"/>
                  <a:pt x="4401088" y="238517"/>
                  <a:pt x="4401087" y="212393"/>
                </a:cubicBezTo>
                <a:cubicBezTo>
                  <a:pt x="4396738" y="211640"/>
                  <a:pt x="4392376" y="210891"/>
                  <a:pt x="4388004" y="210147"/>
                </a:cubicBezTo>
                <a:cubicBezTo>
                  <a:pt x="4383267" y="209340"/>
                  <a:pt x="4378748" y="210097"/>
                  <a:pt x="4374736" y="212605"/>
                </a:cubicBezTo>
                <a:cubicBezTo>
                  <a:pt x="4370916" y="214993"/>
                  <a:pt x="4366415" y="221466"/>
                  <a:pt x="4360298" y="231231"/>
                </a:cubicBezTo>
                <a:cubicBezTo>
                  <a:pt x="4350375" y="246985"/>
                  <a:pt x="4341359" y="263353"/>
                  <a:pt x="4331415" y="279177"/>
                </a:cubicBezTo>
                <a:cubicBezTo>
                  <a:pt x="4316177" y="276741"/>
                  <a:pt x="4300807" y="274346"/>
                  <a:pt x="4285310" y="271990"/>
                </a:cubicBezTo>
                <a:cubicBezTo>
                  <a:pt x="4297325" y="253894"/>
                  <a:pt x="4308856" y="235537"/>
                  <a:pt x="4320841" y="217543"/>
                </a:cubicBezTo>
                <a:cubicBezTo>
                  <a:pt x="4331483" y="201937"/>
                  <a:pt x="4340674" y="192902"/>
                  <a:pt x="4349181" y="191265"/>
                </a:cubicBezTo>
                <a:cubicBezTo>
                  <a:pt x="4349182" y="191092"/>
                  <a:pt x="4349182" y="190917"/>
                  <a:pt x="4349183" y="190744"/>
                </a:cubicBezTo>
                <a:cubicBezTo>
                  <a:pt x="4336271" y="184765"/>
                  <a:pt x="4326280" y="176021"/>
                  <a:pt x="4318729" y="165092"/>
                </a:cubicBezTo>
                <a:cubicBezTo>
                  <a:pt x="4311172" y="154153"/>
                  <a:pt x="4307534" y="141699"/>
                  <a:pt x="4307534" y="127940"/>
                </a:cubicBezTo>
                <a:cubicBezTo>
                  <a:pt x="4307534" y="91367"/>
                  <a:pt x="4329806" y="76415"/>
                  <a:pt x="4373451" y="83729"/>
                </a:cubicBezTo>
                <a:cubicBezTo>
                  <a:pt x="4396921" y="87663"/>
                  <a:pt x="4420397" y="91756"/>
                  <a:pt x="4443513" y="95960"/>
                </a:cubicBezTo>
                <a:close/>
                <a:moveTo>
                  <a:pt x="4857043" y="527394"/>
                </a:moveTo>
                <a:cubicBezTo>
                  <a:pt x="4857043" y="539150"/>
                  <a:pt x="4857043" y="550905"/>
                  <a:pt x="4857043" y="562661"/>
                </a:cubicBezTo>
                <a:cubicBezTo>
                  <a:pt x="4836207" y="570167"/>
                  <a:pt x="4817407" y="576337"/>
                  <a:pt x="4801824" y="581257"/>
                </a:cubicBezTo>
                <a:cubicBezTo>
                  <a:pt x="4801825" y="636945"/>
                  <a:pt x="4801824" y="692632"/>
                  <a:pt x="4801824" y="748319"/>
                </a:cubicBezTo>
                <a:cubicBezTo>
                  <a:pt x="4789913" y="752080"/>
                  <a:pt x="4777755" y="755772"/>
                  <a:pt x="4765356" y="759403"/>
                </a:cubicBezTo>
                <a:cubicBezTo>
                  <a:pt x="4765356" y="703715"/>
                  <a:pt x="4765356" y="648029"/>
                  <a:pt x="4765357" y="592341"/>
                </a:cubicBezTo>
                <a:cubicBezTo>
                  <a:pt x="4748519" y="597271"/>
                  <a:pt x="4731255" y="602082"/>
                  <a:pt x="4713578" y="606787"/>
                </a:cubicBezTo>
                <a:cubicBezTo>
                  <a:pt x="4713578" y="595033"/>
                  <a:pt x="4713578" y="583276"/>
                  <a:pt x="4713578" y="571521"/>
                </a:cubicBezTo>
                <a:cubicBezTo>
                  <a:pt x="4761366" y="558801"/>
                  <a:pt x="4806165" y="545722"/>
                  <a:pt x="4857043" y="527394"/>
                </a:cubicBezTo>
                <a:close/>
                <a:moveTo>
                  <a:pt x="4611600" y="130031"/>
                </a:moveTo>
                <a:cubicBezTo>
                  <a:pt x="4611600" y="141786"/>
                  <a:pt x="4611599" y="153542"/>
                  <a:pt x="4611599" y="165297"/>
                </a:cubicBezTo>
                <a:cubicBezTo>
                  <a:pt x="4591658" y="160779"/>
                  <a:pt x="4574039" y="156970"/>
                  <a:pt x="4557028" y="153398"/>
                </a:cubicBezTo>
                <a:cubicBezTo>
                  <a:pt x="4557029" y="209086"/>
                  <a:pt x="4557029" y="264772"/>
                  <a:pt x="4557028" y="320460"/>
                </a:cubicBezTo>
                <a:cubicBezTo>
                  <a:pt x="4544112" y="317747"/>
                  <a:pt x="4531053" y="315077"/>
                  <a:pt x="4517852" y="312444"/>
                </a:cubicBezTo>
                <a:cubicBezTo>
                  <a:pt x="4517852" y="256756"/>
                  <a:pt x="4517852" y="201069"/>
                  <a:pt x="4517852" y="145381"/>
                </a:cubicBezTo>
                <a:cubicBezTo>
                  <a:pt x="4500028" y="141828"/>
                  <a:pt x="4481955" y="138346"/>
                  <a:pt x="4463639" y="134932"/>
                </a:cubicBezTo>
                <a:cubicBezTo>
                  <a:pt x="4463639" y="123177"/>
                  <a:pt x="4463639" y="111421"/>
                  <a:pt x="4463639" y="99665"/>
                </a:cubicBezTo>
                <a:cubicBezTo>
                  <a:pt x="4513408" y="108939"/>
                  <a:pt x="4561340" y="118643"/>
                  <a:pt x="4611600" y="130031"/>
                </a:cubicBezTo>
                <a:close/>
                <a:moveTo>
                  <a:pt x="4959393" y="523596"/>
                </a:moveTo>
                <a:cubicBezTo>
                  <a:pt x="4955027" y="521262"/>
                  <a:pt x="4948397" y="522279"/>
                  <a:pt x="4939340" y="526537"/>
                </a:cubicBezTo>
                <a:cubicBezTo>
                  <a:pt x="4933063" y="529487"/>
                  <a:pt x="4926636" y="532396"/>
                  <a:pt x="4920063" y="535267"/>
                </a:cubicBezTo>
                <a:cubicBezTo>
                  <a:pt x="4920062" y="554685"/>
                  <a:pt x="4920063" y="574104"/>
                  <a:pt x="4920063" y="593523"/>
                </a:cubicBezTo>
                <a:cubicBezTo>
                  <a:pt x="4926402" y="590753"/>
                  <a:pt x="4932607" y="587948"/>
                  <a:pt x="4938673" y="585106"/>
                </a:cubicBezTo>
                <a:cubicBezTo>
                  <a:pt x="4947184" y="581117"/>
                  <a:pt x="4953633" y="574757"/>
                  <a:pt x="4958690" y="566496"/>
                </a:cubicBezTo>
                <a:cubicBezTo>
                  <a:pt x="4963726" y="558274"/>
                  <a:pt x="4965862" y="549551"/>
                  <a:pt x="4965862" y="540757"/>
                </a:cubicBezTo>
                <a:cubicBezTo>
                  <a:pt x="4965861" y="531613"/>
                  <a:pt x="4963759" y="525929"/>
                  <a:pt x="4959393" y="523596"/>
                </a:cubicBezTo>
                <a:close/>
                <a:moveTo>
                  <a:pt x="4803008" y="216211"/>
                </a:moveTo>
                <a:cubicBezTo>
                  <a:pt x="4794921" y="213651"/>
                  <a:pt x="4788480" y="211671"/>
                  <a:pt x="4781971" y="209700"/>
                </a:cubicBezTo>
                <a:cubicBezTo>
                  <a:pt x="4765423" y="204690"/>
                  <a:pt x="4751847" y="206725"/>
                  <a:pt x="4740857" y="214660"/>
                </a:cubicBezTo>
                <a:cubicBezTo>
                  <a:pt x="4729755" y="222678"/>
                  <a:pt x="4724396" y="237101"/>
                  <a:pt x="4724397" y="257217"/>
                </a:cubicBezTo>
                <a:cubicBezTo>
                  <a:pt x="4724397" y="278029"/>
                  <a:pt x="4729538" y="296079"/>
                  <a:pt x="4740158" y="311058"/>
                </a:cubicBezTo>
                <a:cubicBezTo>
                  <a:pt x="4750739" y="325980"/>
                  <a:pt x="4764488" y="336203"/>
                  <a:pt x="4781861" y="341461"/>
                </a:cubicBezTo>
                <a:cubicBezTo>
                  <a:pt x="4788408" y="343443"/>
                  <a:pt x="4794885" y="345435"/>
                  <a:pt x="4803008" y="348006"/>
                </a:cubicBezTo>
                <a:cubicBezTo>
                  <a:pt x="4803008" y="304074"/>
                  <a:pt x="4803009" y="260143"/>
                  <a:pt x="4803008" y="216211"/>
                </a:cubicBezTo>
                <a:close/>
                <a:moveTo>
                  <a:pt x="4994889" y="494864"/>
                </a:moveTo>
                <a:cubicBezTo>
                  <a:pt x="4996956" y="500383"/>
                  <a:pt x="4997940" y="507680"/>
                  <a:pt x="4997939" y="516823"/>
                </a:cubicBezTo>
                <a:cubicBezTo>
                  <a:pt x="4997939" y="530582"/>
                  <a:pt x="4996034" y="544393"/>
                  <a:pt x="4989916" y="557209"/>
                </a:cubicBezTo>
                <a:cubicBezTo>
                  <a:pt x="4983769" y="570081"/>
                  <a:pt x="4976728" y="582174"/>
                  <a:pt x="4965862" y="591567"/>
                </a:cubicBezTo>
                <a:cubicBezTo>
                  <a:pt x="4965862" y="591742"/>
                  <a:pt x="4965863" y="591916"/>
                  <a:pt x="4965863" y="592090"/>
                </a:cubicBezTo>
                <a:cubicBezTo>
                  <a:pt x="4972858" y="591164"/>
                  <a:pt x="4979114" y="598521"/>
                  <a:pt x="4988355" y="610266"/>
                </a:cubicBezTo>
                <a:cubicBezTo>
                  <a:pt x="4998588" y="623692"/>
                  <a:pt x="5002653" y="641484"/>
                  <a:pt x="5012593" y="654409"/>
                </a:cubicBezTo>
                <a:cubicBezTo>
                  <a:pt x="5002689" y="661486"/>
                  <a:pt x="4991884" y="668313"/>
                  <a:pt x="4980295" y="674937"/>
                </a:cubicBezTo>
                <a:cubicBezTo>
                  <a:pt x="4971510" y="662458"/>
                  <a:pt x="4965199" y="648017"/>
                  <a:pt x="4956252" y="635201"/>
                </a:cubicBezTo>
                <a:cubicBezTo>
                  <a:pt x="4950677" y="627161"/>
                  <a:pt x="4946614" y="622004"/>
                  <a:pt x="4943093" y="620632"/>
                </a:cubicBezTo>
                <a:cubicBezTo>
                  <a:pt x="4939533" y="619247"/>
                  <a:pt x="4935768" y="619391"/>
                  <a:pt x="4931683" y="621253"/>
                </a:cubicBezTo>
                <a:cubicBezTo>
                  <a:pt x="4927863" y="622996"/>
                  <a:pt x="4923988" y="624723"/>
                  <a:pt x="4920062" y="626438"/>
                </a:cubicBezTo>
                <a:cubicBezTo>
                  <a:pt x="4920063" y="652562"/>
                  <a:pt x="4920063" y="678686"/>
                  <a:pt x="4920063" y="704810"/>
                </a:cubicBezTo>
                <a:cubicBezTo>
                  <a:pt x="4906836" y="710588"/>
                  <a:pt x="4893038" y="716203"/>
                  <a:pt x="4878705" y="721686"/>
                </a:cubicBezTo>
                <a:cubicBezTo>
                  <a:pt x="4878705" y="654243"/>
                  <a:pt x="4878705" y="586800"/>
                  <a:pt x="4878705" y="519356"/>
                </a:cubicBezTo>
                <a:cubicBezTo>
                  <a:pt x="4902063" y="510423"/>
                  <a:pt x="4923981" y="501144"/>
                  <a:pt x="4944296" y="491397"/>
                </a:cubicBezTo>
                <a:cubicBezTo>
                  <a:pt x="4963252" y="482303"/>
                  <a:pt x="4976663" y="479516"/>
                  <a:pt x="4985335" y="483575"/>
                </a:cubicBezTo>
                <a:cubicBezTo>
                  <a:pt x="4989671" y="485604"/>
                  <a:pt x="4992822" y="489345"/>
                  <a:pt x="4994889" y="494864"/>
                </a:cubicBezTo>
                <a:close/>
                <a:moveTo>
                  <a:pt x="4848671" y="196182"/>
                </a:moveTo>
                <a:cubicBezTo>
                  <a:pt x="4848671" y="263625"/>
                  <a:pt x="4848671" y="331068"/>
                  <a:pt x="4848670" y="398511"/>
                </a:cubicBezTo>
                <a:cubicBezTo>
                  <a:pt x="4824644" y="390043"/>
                  <a:pt x="4799379" y="382001"/>
                  <a:pt x="4779336" y="375966"/>
                </a:cubicBezTo>
                <a:cubicBezTo>
                  <a:pt x="4752074" y="367757"/>
                  <a:pt x="4729055" y="351911"/>
                  <a:pt x="4710491" y="328139"/>
                </a:cubicBezTo>
                <a:cubicBezTo>
                  <a:pt x="4691788" y="304189"/>
                  <a:pt x="4682079" y="276754"/>
                  <a:pt x="4682079" y="245493"/>
                </a:cubicBezTo>
                <a:cubicBezTo>
                  <a:pt x="4682079" y="179748"/>
                  <a:pt x="4716102" y="154605"/>
                  <a:pt x="4779115" y="173570"/>
                </a:cubicBezTo>
                <a:cubicBezTo>
                  <a:pt x="4799185" y="179611"/>
                  <a:pt x="4824552" y="187681"/>
                  <a:pt x="4848671" y="196182"/>
                </a:cubicBezTo>
                <a:close/>
                <a:moveTo>
                  <a:pt x="5070587" y="510136"/>
                </a:moveTo>
                <a:cubicBezTo>
                  <a:pt x="5072673" y="516924"/>
                  <a:pt x="5073684" y="523945"/>
                  <a:pt x="5073683" y="530891"/>
                </a:cubicBezTo>
                <a:lnTo>
                  <a:pt x="5070588" y="539633"/>
                </a:lnTo>
                <a:close/>
                <a:moveTo>
                  <a:pt x="5072639" y="434472"/>
                </a:moveTo>
                <a:cubicBezTo>
                  <a:pt x="5073335" y="438374"/>
                  <a:pt x="5073685" y="442326"/>
                  <a:pt x="5073686" y="446268"/>
                </a:cubicBezTo>
                <a:lnTo>
                  <a:pt x="5072641" y="449254"/>
                </a:lnTo>
                <a:close/>
                <a:moveTo>
                  <a:pt x="5071708" y="368622"/>
                </a:moveTo>
                <a:lnTo>
                  <a:pt x="5071707" y="382394"/>
                </a:lnTo>
                <a:cubicBezTo>
                  <a:pt x="5072968" y="387530"/>
                  <a:pt x="5073683" y="392778"/>
                  <a:pt x="5073683" y="397994"/>
                </a:cubicBezTo>
                <a:cubicBezTo>
                  <a:pt x="5073685" y="413605"/>
                  <a:pt x="5067822" y="429926"/>
                  <a:pt x="5057649" y="444367"/>
                </a:cubicBezTo>
                <a:cubicBezTo>
                  <a:pt x="5057650" y="460260"/>
                  <a:pt x="5057649" y="476151"/>
                  <a:pt x="5057650" y="492043"/>
                </a:cubicBezTo>
                <a:lnTo>
                  <a:pt x="5072641" y="449254"/>
                </a:lnTo>
                <a:lnTo>
                  <a:pt x="5072639" y="469608"/>
                </a:lnTo>
                <a:cubicBezTo>
                  <a:pt x="5073335" y="473511"/>
                  <a:pt x="5073686" y="477463"/>
                  <a:pt x="5073686" y="481404"/>
                </a:cubicBezTo>
                <a:cubicBezTo>
                  <a:pt x="5073686" y="496811"/>
                  <a:pt x="5067701" y="512913"/>
                  <a:pt x="5057650" y="527180"/>
                </a:cubicBezTo>
                <a:cubicBezTo>
                  <a:pt x="5057650" y="543507"/>
                  <a:pt x="5057649" y="559835"/>
                  <a:pt x="5057650" y="576162"/>
                </a:cubicBezTo>
                <a:lnTo>
                  <a:pt x="5070588" y="539633"/>
                </a:lnTo>
                <a:lnTo>
                  <a:pt x="5070587" y="545403"/>
                </a:lnTo>
                <a:cubicBezTo>
                  <a:pt x="5072545" y="551770"/>
                  <a:pt x="5073682" y="558342"/>
                  <a:pt x="5073682" y="564849"/>
                </a:cubicBezTo>
                <a:cubicBezTo>
                  <a:pt x="5073682" y="592890"/>
                  <a:pt x="5052916" y="623288"/>
                  <a:pt x="5022025" y="647375"/>
                </a:cubicBezTo>
                <a:lnTo>
                  <a:pt x="5022025" y="485209"/>
                </a:lnTo>
                <a:lnTo>
                  <a:pt x="5050645" y="510758"/>
                </a:lnTo>
                <a:lnTo>
                  <a:pt x="5050645" y="414666"/>
                </a:lnTo>
                <a:lnTo>
                  <a:pt x="5059415" y="405357"/>
                </a:lnTo>
                <a:close/>
                <a:moveTo>
                  <a:pt x="5071708" y="347127"/>
                </a:moveTo>
                <a:cubicBezTo>
                  <a:pt x="5072968" y="352260"/>
                  <a:pt x="5073684" y="357505"/>
                  <a:pt x="5073684" y="362717"/>
                </a:cubicBezTo>
                <a:lnTo>
                  <a:pt x="5071708" y="368622"/>
                </a:lnTo>
                <a:close/>
                <a:moveTo>
                  <a:pt x="5050645" y="308429"/>
                </a:moveTo>
                <a:lnTo>
                  <a:pt x="5050645" y="414666"/>
                </a:lnTo>
                <a:lnTo>
                  <a:pt x="5022025" y="445046"/>
                </a:lnTo>
                <a:lnTo>
                  <a:pt x="5022025" y="485209"/>
                </a:lnTo>
                <a:lnTo>
                  <a:pt x="5012704" y="476888"/>
                </a:lnTo>
                <a:cubicBezTo>
                  <a:pt x="5012704" y="438530"/>
                  <a:pt x="5012704" y="400171"/>
                  <a:pt x="5012704" y="361812"/>
                </a:cubicBezTo>
                <a:cubicBezTo>
                  <a:pt x="5012703" y="347270"/>
                  <a:pt x="5013446" y="336864"/>
                  <a:pt x="5014038" y="330510"/>
                </a:cubicBezTo>
                <a:cubicBezTo>
                  <a:pt x="5013792" y="330332"/>
                  <a:pt x="5013545" y="330154"/>
                  <a:pt x="5013299" y="329977"/>
                </a:cubicBezTo>
                <a:cubicBezTo>
                  <a:pt x="5011795" y="332925"/>
                  <a:pt x="5005492" y="334001"/>
                  <a:pt x="5001842" y="338571"/>
                </a:cubicBezTo>
                <a:cubicBezTo>
                  <a:pt x="4978382" y="367872"/>
                  <a:pt x="4960474" y="402448"/>
                  <a:pt x="4936278" y="433707"/>
                </a:cubicBezTo>
                <a:cubicBezTo>
                  <a:pt x="4924222" y="428110"/>
                  <a:pt x="4911627" y="422663"/>
                  <a:pt x="4898528" y="417343"/>
                </a:cubicBezTo>
                <a:cubicBezTo>
                  <a:pt x="4898527" y="349899"/>
                  <a:pt x="4898528" y="282456"/>
                  <a:pt x="4898527" y="215013"/>
                </a:cubicBezTo>
                <a:cubicBezTo>
                  <a:pt x="4910671" y="219945"/>
                  <a:pt x="4922381" y="224986"/>
                  <a:pt x="4933632" y="230157"/>
                </a:cubicBezTo>
                <a:cubicBezTo>
                  <a:pt x="4933633" y="268602"/>
                  <a:pt x="4933633" y="307048"/>
                  <a:pt x="4933633" y="345494"/>
                </a:cubicBezTo>
                <a:cubicBezTo>
                  <a:pt x="4933633" y="359252"/>
                  <a:pt x="4933330" y="368415"/>
                  <a:pt x="4932569" y="372958"/>
                </a:cubicBezTo>
                <a:cubicBezTo>
                  <a:pt x="4932746" y="373040"/>
                  <a:pt x="4932924" y="373121"/>
                  <a:pt x="4933101" y="373202"/>
                </a:cubicBezTo>
                <a:cubicBezTo>
                  <a:pt x="4934160" y="371433"/>
                  <a:pt x="4936477" y="367041"/>
                  <a:pt x="4941186" y="360903"/>
                </a:cubicBezTo>
                <a:cubicBezTo>
                  <a:pt x="4964401" y="330614"/>
                  <a:pt x="4982877" y="298163"/>
                  <a:pt x="5005505" y="269559"/>
                </a:cubicBezTo>
                <a:cubicBezTo>
                  <a:pt x="5023548" y="281734"/>
                  <a:pt x="5038976" y="294654"/>
                  <a:pt x="5050645" y="3084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BA96A00-4E29-41E5-AAE8-21377B6A2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16149" y="1204475"/>
            <a:ext cx="138391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8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77D8D0-EBEC-4DD2-9310-4A718C25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8B218-B4AF-404A-801E-B6356F4EC4CD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429E5E-350F-446F-A690-C483B011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EAF9B3-928B-4CDF-B73B-F62647872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D5A3-96E6-4713-8BE4-57FB203DD2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 descr="创意潮流网格线蒸汽波条立体透视背景免抠PNG图案 矢量AI素材 (26)">
            <a:extLst>
              <a:ext uri="{FF2B5EF4-FFF2-40B4-BE49-F238E27FC236}">
                <a16:creationId xmlns:a16="http://schemas.microsoft.com/office/drawing/2014/main" id="{DDFC0AD9-0585-4BA1-8C19-0704BBDE8D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b="9448"/>
          <a:stretch>
            <a:fillRect/>
          </a:stretch>
        </p:blipFill>
        <p:spPr bwMode="auto">
          <a:xfrm>
            <a:off x="361950" y="0"/>
            <a:ext cx="11457692" cy="6858000"/>
          </a:xfrm>
          <a:custGeom>
            <a:avLst/>
            <a:gdLst>
              <a:gd name="connsiteX0" fmla="*/ 0 w 11457692"/>
              <a:gd name="connsiteY0" fmla="*/ 0 h 6858000"/>
              <a:gd name="connsiteX1" fmla="*/ 11457692 w 11457692"/>
              <a:gd name="connsiteY1" fmla="*/ 0 h 6858000"/>
              <a:gd name="connsiteX2" fmla="*/ 11457692 w 11457692"/>
              <a:gd name="connsiteY2" fmla="*/ 6858000 h 6858000"/>
              <a:gd name="connsiteX3" fmla="*/ 0 w 114576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57692" h="6858000">
                <a:moveTo>
                  <a:pt x="0" y="0"/>
                </a:moveTo>
                <a:lnTo>
                  <a:pt x="11457692" y="0"/>
                </a:lnTo>
                <a:lnTo>
                  <a:pt x="1145769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391E9F7B-EC8E-453B-9B01-6D74BCD4E077}"/>
              </a:ext>
            </a:extLst>
          </p:cNvPr>
          <p:cNvSpPr/>
          <p:nvPr userDrawn="1"/>
        </p:nvSpPr>
        <p:spPr>
          <a:xfrm flipH="1">
            <a:off x="5505918" y="2016555"/>
            <a:ext cx="1123482" cy="1123466"/>
          </a:xfrm>
          <a:custGeom>
            <a:avLst/>
            <a:gdLst>
              <a:gd name="connsiteX0" fmla="*/ 669073 w 1338146"/>
              <a:gd name="connsiteY0" fmla="*/ 0 h 1338128"/>
              <a:gd name="connsiteX1" fmla="*/ 655481 w 1338146"/>
              <a:gd name="connsiteY1" fmla="*/ 134832 h 1338128"/>
              <a:gd name="connsiteX2" fmla="*/ 0 w 1338146"/>
              <a:gd name="connsiteY2" fmla="*/ 669064 h 1338128"/>
              <a:gd name="connsiteX3" fmla="*/ 655481 w 1338146"/>
              <a:gd name="connsiteY3" fmla="*/ 1203296 h 1338128"/>
              <a:gd name="connsiteX4" fmla="*/ 669073 w 1338146"/>
              <a:gd name="connsiteY4" fmla="*/ 1338128 h 1338128"/>
              <a:gd name="connsiteX5" fmla="*/ 682665 w 1338146"/>
              <a:gd name="connsiteY5" fmla="*/ 1203296 h 1338128"/>
              <a:gd name="connsiteX6" fmla="*/ 1338146 w 1338146"/>
              <a:gd name="connsiteY6" fmla="*/ 669064 h 1338128"/>
              <a:gd name="connsiteX7" fmla="*/ 682665 w 1338146"/>
              <a:gd name="connsiteY7" fmla="*/ 134832 h 133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46" h="1338128">
                <a:moveTo>
                  <a:pt x="669073" y="0"/>
                </a:moveTo>
                <a:lnTo>
                  <a:pt x="655481" y="134832"/>
                </a:lnTo>
                <a:cubicBezTo>
                  <a:pt x="593092" y="439717"/>
                  <a:pt x="323329" y="669064"/>
                  <a:pt x="0" y="669064"/>
                </a:cubicBezTo>
                <a:cubicBezTo>
                  <a:pt x="323329" y="669064"/>
                  <a:pt x="593092" y="898411"/>
                  <a:pt x="655481" y="1203296"/>
                </a:cubicBezTo>
                <a:lnTo>
                  <a:pt x="669073" y="1338128"/>
                </a:lnTo>
                <a:lnTo>
                  <a:pt x="682665" y="1203296"/>
                </a:lnTo>
                <a:cubicBezTo>
                  <a:pt x="745054" y="898411"/>
                  <a:pt x="1014817" y="669064"/>
                  <a:pt x="1338146" y="669064"/>
                </a:cubicBezTo>
                <a:cubicBezTo>
                  <a:pt x="1014817" y="669064"/>
                  <a:pt x="745054" y="439717"/>
                  <a:pt x="682665" y="1348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7D059D2D-530F-4E47-ABCE-868269E85918}"/>
              </a:ext>
            </a:extLst>
          </p:cNvPr>
          <p:cNvSpPr/>
          <p:nvPr userDrawn="1"/>
        </p:nvSpPr>
        <p:spPr>
          <a:xfrm rot="5400000">
            <a:off x="-3189117" y="3189118"/>
            <a:ext cx="6858000" cy="479765"/>
          </a:xfrm>
          <a:custGeom>
            <a:avLst/>
            <a:gdLst>
              <a:gd name="connsiteX0" fmla="*/ 0 w 6858000"/>
              <a:gd name="connsiteY0" fmla="*/ 479765 h 479765"/>
              <a:gd name="connsiteX1" fmla="*/ 0 w 6858000"/>
              <a:gd name="connsiteY1" fmla="*/ 107811 h 479765"/>
              <a:gd name="connsiteX2" fmla="*/ 1147404 w 6858000"/>
              <a:gd name="connsiteY2" fmla="*/ 107811 h 479765"/>
              <a:gd name="connsiteX3" fmla="*/ 1285816 w 6858000"/>
              <a:gd name="connsiteY3" fmla="*/ 0 h 479765"/>
              <a:gd name="connsiteX4" fmla="*/ 4290230 w 6858000"/>
              <a:gd name="connsiteY4" fmla="*/ 0 h 479765"/>
              <a:gd name="connsiteX5" fmla="*/ 4428641 w 6858000"/>
              <a:gd name="connsiteY5" fmla="*/ 107811 h 479765"/>
              <a:gd name="connsiteX6" fmla="*/ 6858000 w 6858000"/>
              <a:gd name="connsiteY6" fmla="*/ 107811 h 479765"/>
              <a:gd name="connsiteX7" fmla="*/ 6858000 w 6858000"/>
              <a:gd name="connsiteY7" fmla="*/ 479765 h 47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479765">
                <a:moveTo>
                  <a:pt x="0" y="479765"/>
                </a:moveTo>
                <a:lnTo>
                  <a:pt x="0" y="107811"/>
                </a:lnTo>
                <a:lnTo>
                  <a:pt x="1147404" y="107811"/>
                </a:lnTo>
                <a:lnTo>
                  <a:pt x="1285816" y="0"/>
                </a:lnTo>
                <a:lnTo>
                  <a:pt x="4290230" y="0"/>
                </a:lnTo>
                <a:lnTo>
                  <a:pt x="4428641" y="107811"/>
                </a:lnTo>
                <a:lnTo>
                  <a:pt x="6858000" y="107811"/>
                </a:lnTo>
                <a:lnTo>
                  <a:pt x="6858000" y="4797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953BE41B-F17C-49F7-BF46-52A6B9572C6A}"/>
              </a:ext>
            </a:extLst>
          </p:cNvPr>
          <p:cNvSpPr/>
          <p:nvPr userDrawn="1"/>
        </p:nvSpPr>
        <p:spPr>
          <a:xfrm rot="5400000" flipH="1" flipV="1">
            <a:off x="8523118" y="3189118"/>
            <a:ext cx="6858000" cy="479764"/>
          </a:xfrm>
          <a:custGeom>
            <a:avLst/>
            <a:gdLst>
              <a:gd name="connsiteX0" fmla="*/ 6858000 w 6858000"/>
              <a:gd name="connsiteY0" fmla="*/ 8026 h 479764"/>
              <a:gd name="connsiteX1" fmla="*/ 6858000 w 6858000"/>
              <a:gd name="connsiteY1" fmla="*/ 479764 h 479764"/>
              <a:gd name="connsiteX2" fmla="*/ 0 w 6858000"/>
              <a:gd name="connsiteY2" fmla="*/ 479764 h 479764"/>
              <a:gd name="connsiteX3" fmla="*/ 0 w 6858000"/>
              <a:gd name="connsiteY3" fmla="*/ 0 h 479764"/>
              <a:gd name="connsiteX4" fmla="*/ 2742882 w 6858000"/>
              <a:gd name="connsiteY4" fmla="*/ 0 h 479764"/>
              <a:gd name="connsiteX5" fmla="*/ 2881294 w 6858000"/>
              <a:gd name="connsiteY5" fmla="*/ 107810 h 479764"/>
              <a:gd name="connsiteX6" fmla="*/ 6226314 w 6858000"/>
              <a:gd name="connsiteY6" fmla="*/ 107810 h 479764"/>
              <a:gd name="connsiteX7" fmla="*/ 6354422 w 6858000"/>
              <a:gd name="connsiteY7" fmla="*/ 8026 h 47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479764">
                <a:moveTo>
                  <a:pt x="6858000" y="8026"/>
                </a:moveTo>
                <a:lnTo>
                  <a:pt x="6858000" y="479764"/>
                </a:lnTo>
                <a:lnTo>
                  <a:pt x="0" y="479764"/>
                </a:lnTo>
                <a:lnTo>
                  <a:pt x="0" y="0"/>
                </a:lnTo>
                <a:lnTo>
                  <a:pt x="2742882" y="0"/>
                </a:lnTo>
                <a:lnTo>
                  <a:pt x="2881294" y="107810"/>
                </a:lnTo>
                <a:lnTo>
                  <a:pt x="6226314" y="107810"/>
                </a:lnTo>
                <a:lnTo>
                  <a:pt x="6354422" y="802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弧形 9">
            <a:extLst>
              <a:ext uri="{FF2B5EF4-FFF2-40B4-BE49-F238E27FC236}">
                <a16:creationId xmlns:a16="http://schemas.microsoft.com/office/drawing/2014/main" id="{5528C001-4AC0-466D-9018-A7E0B1E06D63}"/>
              </a:ext>
            </a:extLst>
          </p:cNvPr>
          <p:cNvSpPr/>
          <p:nvPr userDrawn="1"/>
        </p:nvSpPr>
        <p:spPr>
          <a:xfrm rot="20066734">
            <a:off x="1652832" y="1611055"/>
            <a:ext cx="5161012" cy="1934465"/>
          </a:xfrm>
          <a:prstGeom prst="arc">
            <a:avLst>
              <a:gd name="adj1" fmla="val 19977342"/>
              <a:gd name="adj2" fmla="val 11733839"/>
            </a:avLst>
          </a:prstGeom>
          <a:ln w="349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1030EDDB-BB44-4655-88E8-45F6EF379442}"/>
              </a:ext>
            </a:extLst>
          </p:cNvPr>
          <p:cNvSpPr/>
          <p:nvPr userDrawn="1"/>
        </p:nvSpPr>
        <p:spPr>
          <a:xfrm>
            <a:off x="1062022" y="6218601"/>
            <a:ext cx="10277856" cy="309445"/>
          </a:xfrm>
          <a:custGeom>
            <a:avLst/>
            <a:gdLst>
              <a:gd name="connsiteX0" fmla="*/ 0 w 9913257"/>
              <a:gd name="connsiteY0" fmla="*/ 0 h 290286"/>
              <a:gd name="connsiteX1" fmla="*/ 2612571 w 9913257"/>
              <a:gd name="connsiteY1" fmla="*/ 0 h 290286"/>
              <a:gd name="connsiteX2" fmla="*/ 2873828 w 9913257"/>
              <a:gd name="connsiteY2" fmla="*/ 290286 h 290286"/>
              <a:gd name="connsiteX3" fmla="*/ 9913257 w 9913257"/>
              <a:gd name="connsiteY3" fmla="*/ 290286 h 29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13257" h="290286">
                <a:moveTo>
                  <a:pt x="0" y="0"/>
                </a:moveTo>
                <a:lnTo>
                  <a:pt x="2612571" y="0"/>
                </a:lnTo>
                <a:lnTo>
                  <a:pt x="2873828" y="290286"/>
                </a:lnTo>
                <a:lnTo>
                  <a:pt x="9913257" y="290286"/>
                </a:lnTo>
              </a:path>
            </a:pathLst>
          </a:custGeom>
          <a:noFill/>
          <a:ln w="1905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iconfont-11253-5327610">
            <a:extLst>
              <a:ext uri="{FF2B5EF4-FFF2-40B4-BE49-F238E27FC236}">
                <a16:creationId xmlns:a16="http://schemas.microsoft.com/office/drawing/2014/main" id="{142F73B6-99F2-4832-81B8-C0705EC45C63}"/>
              </a:ext>
            </a:extLst>
          </p:cNvPr>
          <p:cNvSpPr/>
          <p:nvPr userDrawn="1"/>
        </p:nvSpPr>
        <p:spPr>
          <a:xfrm>
            <a:off x="1284817" y="6369929"/>
            <a:ext cx="219090" cy="206918"/>
          </a:xfrm>
          <a:custGeom>
            <a:avLst/>
            <a:gdLst>
              <a:gd name="T0" fmla="*/ 9262 w 9262"/>
              <a:gd name="T1" fmla="*/ 4630 h 8748"/>
              <a:gd name="T2" fmla="*/ 9042 w 9262"/>
              <a:gd name="T3" fmla="*/ 5165 h 8748"/>
              <a:gd name="T4" fmla="*/ 8596 w 9262"/>
              <a:gd name="T5" fmla="*/ 5612 h 8748"/>
              <a:gd name="T6" fmla="*/ 8055 w 9262"/>
              <a:gd name="T7" fmla="*/ 5838 h 8748"/>
              <a:gd name="T8" fmla="*/ 7520 w 9262"/>
              <a:gd name="T9" fmla="*/ 5612 h 8748"/>
              <a:gd name="T10" fmla="*/ 5772 w 9262"/>
              <a:gd name="T11" fmla="*/ 3868 h 8748"/>
              <a:gd name="T12" fmla="*/ 5772 w 9262"/>
              <a:gd name="T13" fmla="*/ 8052 h 8748"/>
              <a:gd name="T14" fmla="*/ 5550 w 9262"/>
              <a:gd name="T15" fmla="*/ 8554 h 8748"/>
              <a:gd name="T16" fmla="*/ 5012 w 9262"/>
              <a:gd name="T17" fmla="*/ 8748 h 8748"/>
              <a:gd name="T18" fmla="*/ 4251 w 9262"/>
              <a:gd name="T19" fmla="*/ 8748 h 8748"/>
              <a:gd name="T20" fmla="*/ 3714 w 9262"/>
              <a:gd name="T21" fmla="*/ 8554 h 8748"/>
              <a:gd name="T22" fmla="*/ 3491 w 9262"/>
              <a:gd name="T23" fmla="*/ 8052 h 8748"/>
              <a:gd name="T24" fmla="*/ 3491 w 9262"/>
              <a:gd name="T25" fmla="*/ 3868 h 8748"/>
              <a:gd name="T26" fmla="*/ 1742 w 9262"/>
              <a:gd name="T27" fmla="*/ 5612 h 8748"/>
              <a:gd name="T28" fmla="*/ 1207 w 9262"/>
              <a:gd name="T29" fmla="*/ 5838 h 8748"/>
              <a:gd name="T30" fmla="*/ 672 w 9262"/>
              <a:gd name="T31" fmla="*/ 5612 h 8748"/>
              <a:gd name="T32" fmla="*/ 226 w 9262"/>
              <a:gd name="T33" fmla="*/ 5165 h 8748"/>
              <a:gd name="T34" fmla="*/ 0 w 9262"/>
              <a:gd name="T35" fmla="*/ 4630 h 8748"/>
              <a:gd name="T36" fmla="*/ 226 w 9262"/>
              <a:gd name="T37" fmla="*/ 4089 h 8748"/>
              <a:gd name="T38" fmla="*/ 4095 w 9262"/>
              <a:gd name="T39" fmla="*/ 220 h 8748"/>
              <a:gd name="T40" fmla="*/ 4630 w 9262"/>
              <a:gd name="T41" fmla="*/ 0 h 8748"/>
              <a:gd name="T42" fmla="*/ 5171 w 9262"/>
              <a:gd name="T43" fmla="*/ 220 h 8748"/>
              <a:gd name="T44" fmla="*/ 9040 w 9262"/>
              <a:gd name="T45" fmla="*/ 4089 h 8748"/>
              <a:gd name="T46" fmla="*/ 9262 w 9262"/>
              <a:gd name="T47" fmla="*/ 4630 h 8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262" h="8748">
                <a:moveTo>
                  <a:pt x="9262" y="4630"/>
                </a:moveTo>
                <a:cubicBezTo>
                  <a:pt x="9262" y="4833"/>
                  <a:pt x="9189" y="5010"/>
                  <a:pt x="9042" y="5165"/>
                </a:cubicBezTo>
                <a:lnTo>
                  <a:pt x="8596" y="5612"/>
                </a:lnTo>
                <a:cubicBezTo>
                  <a:pt x="8446" y="5762"/>
                  <a:pt x="8265" y="5838"/>
                  <a:pt x="8055" y="5838"/>
                </a:cubicBezTo>
                <a:cubicBezTo>
                  <a:pt x="7841" y="5838"/>
                  <a:pt x="7662" y="5763"/>
                  <a:pt x="7520" y="5612"/>
                </a:cubicBezTo>
                <a:lnTo>
                  <a:pt x="5772" y="3868"/>
                </a:lnTo>
                <a:lnTo>
                  <a:pt x="5772" y="8052"/>
                </a:lnTo>
                <a:cubicBezTo>
                  <a:pt x="5772" y="8258"/>
                  <a:pt x="5699" y="8425"/>
                  <a:pt x="5550" y="8554"/>
                </a:cubicBezTo>
                <a:cubicBezTo>
                  <a:pt x="5401" y="8683"/>
                  <a:pt x="5222" y="8748"/>
                  <a:pt x="5012" y="8748"/>
                </a:cubicBezTo>
                <a:lnTo>
                  <a:pt x="4251" y="8748"/>
                </a:lnTo>
                <a:cubicBezTo>
                  <a:pt x="4041" y="8748"/>
                  <a:pt x="3862" y="8683"/>
                  <a:pt x="3714" y="8554"/>
                </a:cubicBezTo>
                <a:cubicBezTo>
                  <a:pt x="3565" y="8425"/>
                  <a:pt x="3491" y="8258"/>
                  <a:pt x="3491" y="8052"/>
                </a:cubicBezTo>
                <a:lnTo>
                  <a:pt x="3491" y="3868"/>
                </a:lnTo>
                <a:lnTo>
                  <a:pt x="1742" y="5612"/>
                </a:lnTo>
                <a:cubicBezTo>
                  <a:pt x="1600" y="5762"/>
                  <a:pt x="1421" y="5838"/>
                  <a:pt x="1207" y="5838"/>
                </a:cubicBezTo>
                <a:cubicBezTo>
                  <a:pt x="993" y="5838"/>
                  <a:pt x="815" y="5763"/>
                  <a:pt x="672" y="5612"/>
                </a:cubicBezTo>
                <a:lnTo>
                  <a:pt x="226" y="5165"/>
                </a:lnTo>
                <a:cubicBezTo>
                  <a:pt x="76" y="5015"/>
                  <a:pt x="0" y="4837"/>
                  <a:pt x="0" y="4630"/>
                </a:cubicBezTo>
                <a:cubicBezTo>
                  <a:pt x="0" y="4420"/>
                  <a:pt x="75" y="4240"/>
                  <a:pt x="226" y="4089"/>
                </a:cubicBezTo>
                <a:lnTo>
                  <a:pt x="4095" y="220"/>
                </a:lnTo>
                <a:cubicBezTo>
                  <a:pt x="4234" y="74"/>
                  <a:pt x="4412" y="0"/>
                  <a:pt x="4630" y="0"/>
                </a:cubicBezTo>
                <a:cubicBezTo>
                  <a:pt x="4844" y="0"/>
                  <a:pt x="5024" y="74"/>
                  <a:pt x="5171" y="220"/>
                </a:cubicBezTo>
                <a:lnTo>
                  <a:pt x="9040" y="4089"/>
                </a:lnTo>
                <a:cubicBezTo>
                  <a:pt x="9187" y="4243"/>
                  <a:pt x="9262" y="4424"/>
                  <a:pt x="9262" y="46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3" name="iconfont-11253-5327617">
            <a:extLst>
              <a:ext uri="{FF2B5EF4-FFF2-40B4-BE49-F238E27FC236}">
                <a16:creationId xmlns:a16="http://schemas.microsoft.com/office/drawing/2014/main" id="{AC8D3FE6-F2A6-4F5B-A335-BE00C12E7722}"/>
              </a:ext>
            </a:extLst>
          </p:cNvPr>
          <p:cNvSpPr/>
          <p:nvPr userDrawn="1"/>
        </p:nvSpPr>
        <p:spPr>
          <a:xfrm>
            <a:off x="1947281" y="6368564"/>
            <a:ext cx="219090" cy="208591"/>
          </a:xfrm>
          <a:custGeom>
            <a:avLst/>
            <a:gdLst>
              <a:gd name="T0" fmla="*/ 9260 w 9260"/>
              <a:gd name="T1" fmla="*/ 4185 h 8815"/>
              <a:gd name="T2" fmla="*/ 9040 w 9260"/>
              <a:gd name="T3" fmla="*/ 4720 h 8815"/>
              <a:gd name="T4" fmla="*/ 5171 w 9260"/>
              <a:gd name="T5" fmla="*/ 8595 h 8815"/>
              <a:gd name="T6" fmla="*/ 4630 w 9260"/>
              <a:gd name="T7" fmla="*/ 8815 h 8815"/>
              <a:gd name="T8" fmla="*/ 4095 w 9260"/>
              <a:gd name="T9" fmla="*/ 8595 h 8815"/>
              <a:gd name="T10" fmla="*/ 226 w 9260"/>
              <a:gd name="T11" fmla="*/ 4720 h 8815"/>
              <a:gd name="T12" fmla="*/ 0 w 9260"/>
              <a:gd name="T13" fmla="*/ 4185 h 8815"/>
              <a:gd name="T14" fmla="*/ 226 w 9260"/>
              <a:gd name="T15" fmla="*/ 3643 h 8815"/>
              <a:gd name="T16" fmla="*/ 666 w 9260"/>
              <a:gd name="T17" fmla="*/ 3197 h 8815"/>
              <a:gd name="T18" fmla="*/ 1208 w 9260"/>
              <a:gd name="T19" fmla="*/ 2977 h 8815"/>
              <a:gd name="T20" fmla="*/ 1743 w 9260"/>
              <a:gd name="T21" fmla="*/ 3197 h 8815"/>
              <a:gd name="T22" fmla="*/ 3490 w 9260"/>
              <a:gd name="T23" fmla="*/ 4945 h 8815"/>
              <a:gd name="T24" fmla="*/ 3490 w 9260"/>
              <a:gd name="T25" fmla="*/ 761 h 8815"/>
              <a:gd name="T26" fmla="*/ 3716 w 9260"/>
              <a:gd name="T27" fmla="*/ 226 h 8815"/>
              <a:gd name="T28" fmla="*/ 4251 w 9260"/>
              <a:gd name="T29" fmla="*/ 0 h 8815"/>
              <a:gd name="T30" fmla="*/ 5013 w 9260"/>
              <a:gd name="T31" fmla="*/ 0 h 8815"/>
              <a:gd name="T32" fmla="*/ 5548 w 9260"/>
              <a:gd name="T33" fmla="*/ 226 h 8815"/>
              <a:gd name="T34" fmla="*/ 5774 w 9260"/>
              <a:gd name="T35" fmla="*/ 761 h 8815"/>
              <a:gd name="T36" fmla="*/ 5774 w 9260"/>
              <a:gd name="T37" fmla="*/ 4945 h 8815"/>
              <a:gd name="T38" fmla="*/ 7521 w 9260"/>
              <a:gd name="T39" fmla="*/ 3197 h 8815"/>
              <a:gd name="T40" fmla="*/ 8056 w 9260"/>
              <a:gd name="T41" fmla="*/ 2977 h 8815"/>
              <a:gd name="T42" fmla="*/ 8597 w 9260"/>
              <a:gd name="T43" fmla="*/ 3197 h 8815"/>
              <a:gd name="T44" fmla="*/ 9044 w 9260"/>
              <a:gd name="T45" fmla="*/ 3643 h 8815"/>
              <a:gd name="T46" fmla="*/ 9260 w 9260"/>
              <a:gd name="T47" fmla="*/ 4185 h 8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260" h="8815">
                <a:moveTo>
                  <a:pt x="9260" y="4185"/>
                </a:moveTo>
                <a:cubicBezTo>
                  <a:pt x="9260" y="4395"/>
                  <a:pt x="9186" y="4573"/>
                  <a:pt x="9040" y="4720"/>
                </a:cubicBezTo>
                <a:lnTo>
                  <a:pt x="5171" y="8595"/>
                </a:lnTo>
                <a:cubicBezTo>
                  <a:pt x="5016" y="8741"/>
                  <a:pt x="4836" y="8815"/>
                  <a:pt x="4630" y="8815"/>
                </a:cubicBezTo>
                <a:cubicBezTo>
                  <a:pt x="4420" y="8815"/>
                  <a:pt x="4241" y="8741"/>
                  <a:pt x="4095" y="8595"/>
                </a:cubicBezTo>
                <a:lnTo>
                  <a:pt x="226" y="4720"/>
                </a:lnTo>
                <a:cubicBezTo>
                  <a:pt x="76" y="4577"/>
                  <a:pt x="0" y="4398"/>
                  <a:pt x="0" y="4185"/>
                </a:cubicBezTo>
                <a:cubicBezTo>
                  <a:pt x="0" y="3975"/>
                  <a:pt x="75" y="3795"/>
                  <a:pt x="226" y="3643"/>
                </a:cubicBezTo>
                <a:lnTo>
                  <a:pt x="666" y="3197"/>
                </a:lnTo>
                <a:cubicBezTo>
                  <a:pt x="821" y="3051"/>
                  <a:pt x="1001" y="2977"/>
                  <a:pt x="1208" y="2977"/>
                </a:cubicBezTo>
                <a:cubicBezTo>
                  <a:pt x="1418" y="2977"/>
                  <a:pt x="1596" y="3051"/>
                  <a:pt x="1743" y="3197"/>
                </a:cubicBezTo>
                <a:lnTo>
                  <a:pt x="3490" y="4945"/>
                </a:lnTo>
                <a:lnTo>
                  <a:pt x="3490" y="761"/>
                </a:lnTo>
                <a:cubicBezTo>
                  <a:pt x="3490" y="555"/>
                  <a:pt x="3565" y="377"/>
                  <a:pt x="3716" y="226"/>
                </a:cubicBezTo>
                <a:cubicBezTo>
                  <a:pt x="3866" y="76"/>
                  <a:pt x="4045" y="0"/>
                  <a:pt x="4251" y="0"/>
                </a:cubicBezTo>
                <a:lnTo>
                  <a:pt x="5013" y="0"/>
                </a:lnTo>
                <a:cubicBezTo>
                  <a:pt x="5219" y="0"/>
                  <a:pt x="5396" y="75"/>
                  <a:pt x="5548" y="226"/>
                </a:cubicBezTo>
                <a:cubicBezTo>
                  <a:pt x="5698" y="377"/>
                  <a:pt x="5774" y="555"/>
                  <a:pt x="5774" y="761"/>
                </a:cubicBezTo>
                <a:lnTo>
                  <a:pt x="5774" y="4945"/>
                </a:lnTo>
                <a:lnTo>
                  <a:pt x="7521" y="3197"/>
                </a:lnTo>
                <a:cubicBezTo>
                  <a:pt x="7668" y="3051"/>
                  <a:pt x="7846" y="2977"/>
                  <a:pt x="8056" y="2977"/>
                </a:cubicBezTo>
                <a:cubicBezTo>
                  <a:pt x="8262" y="2977"/>
                  <a:pt x="8442" y="3051"/>
                  <a:pt x="8597" y="3197"/>
                </a:cubicBezTo>
                <a:lnTo>
                  <a:pt x="9044" y="3643"/>
                </a:lnTo>
                <a:cubicBezTo>
                  <a:pt x="9186" y="3798"/>
                  <a:pt x="9260" y="3978"/>
                  <a:pt x="9260" y="41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4" name="iconfont-11253-5327619">
            <a:extLst>
              <a:ext uri="{FF2B5EF4-FFF2-40B4-BE49-F238E27FC236}">
                <a16:creationId xmlns:a16="http://schemas.microsoft.com/office/drawing/2014/main" id="{81B39593-F722-421B-8F23-C901369F111B}"/>
              </a:ext>
            </a:extLst>
          </p:cNvPr>
          <p:cNvSpPr/>
          <p:nvPr userDrawn="1"/>
        </p:nvSpPr>
        <p:spPr>
          <a:xfrm>
            <a:off x="2609747" y="6360002"/>
            <a:ext cx="207014" cy="219089"/>
          </a:xfrm>
          <a:custGeom>
            <a:avLst/>
            <a:gdLst>
              <a:gd name="T0" fmla="*/ 8749 w 8749"/>
              <a:gd name="T1" fmla="*/ 4631 h 9260"/>
              <a:gd name="T2" fmla="*/ 8529 w 8749"/>
              <a:gd name="T3" fmla="*/ 5173 h 9260"/>
              <a:gd name="T4" fmla="*/ 4660 w 8749"/>
              <a:gd name="T5" fmla="*/ 9040 h 9260"/>
              <a:gd name="T6" fmla="*/ 4119 w 8749"/>
              <a:gd name="T7" fmla="*/ 9260 h 9260"/>
              <a:gd name="T8" fmla="*/ 3584 w 8749"/>
              <a:gd name="T9" fmla="*/ 9040 h 9260"/>
              <a:gd name="T10" fmla="*/ 3138 w 8749"/>
              <a:gd name="T11" fmla="*/ 8595 h 9260"/>
              <a:gd name="T12" fmla="*/ 2911 w 8749"/>
              <a:gd name="T13" fmla="*/ 8054 h 9260"/>
              <a:gd name="T14" fmla="*/ 3138 w 8749"/>
              <a:gd name="T15" fmla="*/ 7513 h 9260"/>
              <a:gd name="T16" fmla="*/ 4879 w 8749"/>
              <a:gd name="T17" fmla="*/ 5771 h 9260"/>
              <a:gd name="T18" fmla="*/ 696 w 8749"/>
              <a:gd name="T19" fmla="*/ 5771 h 9260"/>
              <a:gd name="T20" fmla="*/ 194 w 8749"/>
              <a:gd name="T21" fmla="*/ 5549 h 9260"/>
              <a:gd name="T22" fmla="*/ 0 w 8749"/>
              <a:gd name="T23" fmla="*/ 5011 h 9260"/>
              <a:gd name="T24" fmla="*/ 0 w 8749"/>
              <a:gd name="T25" fmla="*/ 4250 h 9260"/>
              <a:gd name="T26" fmla="*/ 194 w 8749"/>
              <a:gd name="T27" fmla="*/ 3713 h 9260"/>
              <a:gd name="T28" fmla="*/ 696 w 8749"/>
              <a:gd name="T29" fmla="*/ 3490 h 9260"/>
              <a:gd name="T30" fmla="*/ 4880 w 8749"/>
              <a:gd name="T31" fmla="*/ 3490 h 9260"/>
              <a:gd name="T32" fmla="*/ 3139 w 8749"/>
              <a:gd name="T33" fmla="*/ 1743 h 9260"/>
              <a:gd name="T34" fmla="*/ 2913 w 8749"/>
              <a:gd name="T35" fmla="*/ 1208 h 9260"/>
              <a:gd name="T36" fmla="*/ 3139 w 8749"/>
              <a:gd name="T37" fmla="*/ 672 h 9260"/>
              <a:gd name="T38" fmla="*/ 3585 w 8749"/>
              <a:gd name="T39" fmla="*/ 226 h 9260"/>
              <a:gd name="T40" fmla="*/ 4120 w 8749"/>
              <a:gd name="T41" fmla="*/ 0 h 9260"/>
              <a:gd name="T42" fmla="*/ 4661 w 8749"/>
              <a:gd name="T43" fmla="*/ 226 h 9260"/>
              <a:gd name="T44" fmla="*/ 8530 w 8749"/>
              <a:gd name="T45" fmla="*/ 4095 h 9260"/>
              <a:gd name="T46" fmla="*/ 8749 w 8749"/>
              <a:gd name="T47" fmla="*/ 4631 h 9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749" h="9260">
                <a:moveTo>
                  <a:pt x="8749" y="4631"/>
                </a:moveTo>
                <a:cubicBezTo>
                  <a:pt x="8749" y="4845"/>
                  <a:pt x="8675" y="5025"/>
                  <a:pt x="8529" y="5173"/>
                </a:cubicBezTo>
                <a:lnTo>
                  <a:pt x="4660" y="9040"/>
                </a:lnTo>
                <a:cubicBezTo>
                  <a:pt x="4505" y="9186"/>
                  <a:pt x="4325" y="9260"/>
                  <a:pt x="4119" y="9260"/>
                </a:cubicBezTo>
                <a:cubicBezTo>
                  <a:pt x="3916" y="9260"/>
                  <a:pt x="3739" y="9186"/>
                  <a:pt x="3584" y="9040"/>
                </a:cubicBezTo>
                <a:lnTo>
                  <a:pt x="3138" y="8595"/>
                </a:lnTo>
                <a:cubicBezTo>
                  <a:pt x="2986" y="8445"/>
                  <a:pt x="2911" y="8264"/>
                  <a:pt x="2911" y="8054"/>
                </a:cubicBezTo>
                <a:cubicBezTo>
                  <a:pt x="2911" y="7844"/>
                  <a:pt x="2986" y="7664"/>
                  <a:pt x="3138" y="7513"/>
                </a:cubicBezTo>
                <a:lnTo>
                  <a:pt x="4879" y="5771"/>
                </a:lnTo>
                <a:lnTo>
                  <a:pt x="696" y="5771"/>
                </a:lnTo>
                <a:cubicBezTo>
                  <a:pt x="490" y="5771"/>
                  <a:pt x="323" y="5698"/>
                  <a:pt x="194" y="5549"/>
                </a:cubicBezTo>
                <a:cubicBezTo>
                  <a:pt x="65" y="5400"/>
                  <a:pt x="0" y="5221"/>
                  <a:pt x="0" y="5011"/>
                </a:cubicBezTo>
                <a:lnTo>
                  <a:pt x="0" y="4250"/>
                </a:lnTo>
                <a:cubicBezTo>
                  <a:pt x="0" y="4040"/>
                  <a:pt x="64" y="3861"/>
                  <a:pt x="194" y="3713"/>
                </a:cubicBezTo>
                <a:cubicBezTo>
                  <a:pt x="323" y="3564"/>
                  <a:pt x="490" y="3490"/>
                  <a:pt x="696" y="3490"/>
                </a:cubicBezTo>
                <a:lnTo>
                  <a:pt x="4880" y="3490"/>
                </a:lnTo>
                <a:lnTo>
                  <a:pt x="3139" y="1743"/>
                </a:lnTo>
                <a:cubicBezTo>
                  <a:pt x="2988" y="1600"/>
                  <a:pt x="2913" y="1421"/>
                  <a:pt x="2913" y="1208"/>
                </a:cubicBezTo>
                <a:cubicBezTo>
                  <a:pt x="2913" y="994"/>
                  <a:pt x="2988" y="815"/>
                  <a:pt x="3139" y="672"/>
                </a:cubicBezTo>
                <a:lnTo>
                  <a:pt x="3585" y="226"/>
                </a:lnTo>
                <a:cubicBezTo>
                  <a:pt x="3735" y="76"/>
                  <a:pt x="3914" y="0"/>
                  <a:pt x="4120" y="0"/>
                </a:cubicBezTo>
                <a:cubicBezTo>
                  <a:pt x="4330" y="0"/>
                  <a:pt x="4510" y="75"/>
                  <a:pt x="4661" y="226"/>
                </a:cubicBezTo>
                <a:lnTo>
                  <a:pt x="8530" y="4095"/>
                </a:lnTo>
                <a:cubicBezTo>
                  <a:pt x="8676" y="4235"/>
                  <a:pt x="8749" y="4413"/>
                  <a:pt x="8749" y="46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5" name="iconfont-11253-5327620">
            <a:extLst>
              <a:ext uri="{FF2B5EF4-FFF2-40B4-BE49-F238E27FC236}">
                <a16:creationId xmlns:a16="http://schemas.microsoft.com/office/drawing/2014/main" id="{3D8369C1-2EA4-4349-93A5-45A8A179F39B}"/>
              </a:ext>
            </a:extLst>
          </p:cNvPr>
          <p:cNvSpPr/>
          <p:nvPr userDrawn="1"/>
        </p:nvSpPr>
        <p:spPr>
          <a:xfrm>
            <a:off x="3252513" y="6360002"/>
            <a:ext cx="206967" cy="219090"/>
          </a:xfrm>
          <a:custGeom>
            <a:avLst/>
            <a:gdLst>
              <a:gd name="T0" fmla="*/ 8749 w 8749"/>
              <a:gd name="T1" fmla="*/ 4250 h 9261"/>
              <a:gd name="T2" fmla="*/ 8749 w 8749"/>
              <a:gd name="T3" fmla="*/ 5011 h 9261"/>
              <a:gd name="T4" fmla="*/ 8555 w 8749"/>
              <a:gd name="T5" fmla="*/ 5549 h 9261"/>
              <a:gd name="T6" fmla="*/ 8053 w 8749"/>
              <a:gd name="T7" fmla="*/ 5771 h 9261"/>
              <a:gd name="T8" fmla="*/ 3870 w 8749"/>
              <a:gd name="T9" fmla="*/ 5771 h 9261"/>
              <a:gd name="T10" fmla="*/ 5611 w 8749"/>
              <a:gd name="T11" fmla="*/ 7519 h 9261"/>
              <a:gd name="T12" fmla="*/ 5838 w 8749"/>
              <a:gd name="T13" fmla="*/ 8054 h 9261"/>
              <a:gd name="T14" fmla="*/ 5611 w 8749"/>
              <a:gd name="T15" fmla="*/ 8589 h 9261"/>
              <a:gd name="T16" fmla="*/ 5165 w 8749"/>
              <a:gd name="T17" fmla="*/ 9041 h 9261"/>
              <a:gd name="T18" fmla="*/ 4630 w 8749"/>
              <a:gd name="T19" fmla="*/ 9261 h 9261"/>
              <a:gd name="T20" fmla="*/ 4089 w 8749"/>
              <a:gd name="T21" fmla="*/ 9041 h 9261"/>
              <a:gd name="T22" fmla="*/ 220 w 8749"/>
              <a:gd name="T23" fmla="*/ 5166 h 9261"/>
              <a:gd name="T24" fmla="*/ 0 w 8749"/>
              <a:gd name="T25" fmla="*/ 4631 h 9261"/>
              <a:gd name="T26" fmla="*/ 220 w 8749"/>
              <a:gd name="T27" fmla="*/ 4090 h 9261"/>
              <a:gd name="T28" fmla="*/ 4089 w 8749"/>
              <a:gd name="T29" fmla="*/ 226 h 9261"/>
              <a:gd name="T30" fmla="*/ 4630 w 8749"/>
              <a:gd name="T31" fmla="*/ 0 h 9261"/>
              <a:gd name="T32" fmla="*/ 5165 w 8749"/>
              <a:gd name="T33" fmla="*/ 226 h 9261"/>
              <a:gd name="T34" fmla="*/ 5611 w 8749"/>
              <a:gd name="T35" fmla="*/ 666 h 9261"/>
              <a:gd name="T36" fmla="*/ 5838 w 8749"/>
              <a:gd name="T37" fmla="*/ 1207 h 9261"/>
              <a:gd name="T38" fmla="*/ 5611 w 8749"/>
              <a:gd name="T39" fmla="*/ 1749 h 9261"/>
              <a:gd name="T40" fmla="*/ 3870 w 8749"/>
              <a:gd name="T41" fmla="*/ 3490 h 9261"/>
              <a:gd name="T42" fmla="*/ 8054 w 8749"/>
              <a:gd name="T43" fmla="*/ 3490 h 9261"/>
              <a:gd name="T44" fmla="*/ 8556 w 8749"/>
              <a:gd name="T45" fmla="*/ 3713 h 9261"/>
              <a:gd name="T46" fmla="*/ 8749 w 8749"/>
              <a:gd name="T47" fmla="*/ 4250 h 9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749" h="9261">
                <a:moveTo>
                  <a:pt x="8749" y="4250"/>
                </a:moveTo>
                <a:lnTo>
                  <a:pt x="8749" y="5011"/>
                </a:lnTo>
                <a:cubicBezTo>
                  <a:pt x="8749" y="5221"/>
                  <a:pt x="8684" y="5400"/>
                  <a:pt x="8555" y="5549"/>
                </a:cubicBezTo>
                <a:cubicBezTo>
                  <a:pt x="8426" y="5698"/>
                  <a:pt x="8259" y="5771"/>
                  <a:pt x="8053" y="5771"/>
                </a:cubicBezTo>
                <a:lnTo>
                  <a:pt x="3870" y="5771"/>
                </a:lnTo>
                <a:lnTo>
                  <a:pt x="5611" y="7519"/>
                </a:lnTo>
                <a:cubicBezTo>
                  <a:pt x="5761" y="7661"/>
                  <a:pt x="5838" y="7840"/>
                  <a:pt x="5838" y="8054"/>
                </a:cubicBezTo>
                <a:cubicBezTo>
                  <a:pt x="5838" y="8267"/>
                  <a:pt x="5763" y="8446"/>
                  <a:pt x="5611" y="8589"/>
                </a:cubicBezTo>
                <a:lnTo>
                  <a:pt x="5165" y="9041"/>
                </a:lnTo>
                <a:cubicBezTo>
                  <a:pt x="5019" y="9187"/>
                  <a:pt x="4840" y="9261"/>
                  <a:pt x="4630" y="9261"/>
                </a:cubicBezTo>
                <a:cubicBezTo>
                  <a:pt x="4424" y="9261"/>
                  <a:pt x="4244" y="9187"/>
                  <a:pt x="4089" y="9041"/>
                </a:cubicBezTo>
                <a:lnTo>
                  <a:pt x="220" y="5166"/>
                </a:lnTo>
                <a:cubicBezTo>
                  <a:pt x="74" y="5020"/>
                  <a:pt x="0" y="4841"/>
                  <a:pt x="0" y="4631"/>
                </a:cubicBezTo>
                <a:cubicBezTo>
                  <a:pt x="0" y="4425"/>
                  <a:pt x="74" y="4245"/>
                  <a:pt x="220" y="4090"/>
                </a:cubicBezTo>
                <a:lnTo>
                  <a:pt x="4089" y="226"/>
                </a:lnTo>
                <a:cubicBezTo>
                  <a:pt x="4239" y="76"/>
                  <a:pt x="4420" y="0"/>
                  <a:pt x="4630" y="0"/>
                </a:cubicBezTo>
                <a:cubicBezTo>
                  <a:pt x="4836" y="0"/>
                  <a:pt x="5014" y="75"/>
                  <a:pt x="5165" y="226"/>
                </a:cubicBezTo>
                <a:lnTo>
                  <a:pt x="5611" y="666"/>
                </a:lnTo>
                <a:cubicBezTo>
                  <a:pt x="5761" y="817"/>
                  <a:pt x="5838" y="997"/>
                  <a:pt x="5838" y="1207"/>
                </a:cubicBezTo>
                <a:cubicBezTo>
                  <a:pt x="5838" y="1417"/>
                  <a:pt x="5763" y="1597"/>
                  <a:pt x="5611" y="1749"/>
                </a:cubicBezTo>
                <a:lnTo>
                  <a:pt x="3870" y="3490"/>
                </a:lnTo>
                <a:lnTo>
                  <a:pt x="8054" y="3490"/>
                </a:lnTo>
                <a:cubicBezTo>
                  <a:pt x="8260" y="3490"/>
                  <a:pt x="8428" y="3564"/>
                  <a:pt x="8556" y="3713"/>
                </a:cubicBezTo>
                <a:cubicBezTo>
                  <a:pt x="8685" y="3861"/>
                  <a:pt x="8749" y="4040"/>
                  <a:pt x="8749" y="42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B4BC8E4-571B-41D9-92FE-D1FA6B989822}"/>
              </a:ext>
            </a:extLst>
          </p:cNvPr>
          <p:cNvSpPr txBox="1"/>
          <p:nvPr userDrawn="1"/>
        </p:nvSpPr>
        <p:spPr>
          <a:xfrm>
            <a:off x="4223032" y="6100214"/>
            <a:ext cx="7116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·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·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·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L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·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·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·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·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·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6F11A101-944E-477F-A4F1-AF39D282E187}"/>
              </a:ext>
            </a:extLst>
          </p:cNvPr>
          <p:cNvSpPr/>
          <p:nvPr userDrawn="1"/>
        </p:nvSpPr>
        <p:spPr>
          <a:xfrm>
            <a:off x="59107" y="90395"/>
            <a:ext cx="233327" cy="6784882"/>
          </a:xfrm>
          <a:custGeom>
            <a:avLst/>
            <a:gdLst>
              <a:gd name="connsiteX0" fmla="*/ 233327 w 233327"/>
              <a:gd name="connsiteY0" fmla="*/ 6723462 h 6784882"/>
              <a:gd name="connsiteX1" fmla="*/ 0 w 233327"/>
              <a:gd name="connsiteY1" fmla="*/ 6723812 h 6784882"/>
              <a:gd name="connsiteX2" fmla="*/ 233327 w 233327"/>
              <a:gd name="connsiteY2" fmla="*/ 6491618 h 6784882"/>
              <a:gd name="connsiteX3" fmla="*/ 0 w 233327"/>
              <a:gd name="connsiteY3" fmla="*/ 6491967 h 6784882"/>
              <a:gd name="connsiteX4" fmla="*/ 233327 w 233327"/>
              <a:gd name="connsiteY4" fmla="*/ 6259775 h 6784882"/>
              <a:gd name="connsiteX5" fmla="*/ 0 w 233327"/>
              <a:gd name="connsiteY5" fmla="*/ 6260124 h 6784882"/>
              <a:gd name="connsiteX6" fmla="*/ 233327 w 233327"/>
              <a:gd name="connsiteY6" fmla="*/ 6027931 h 6784882"/>
              <a:gd name="connsiteX7" fmla="*/ 0 w 233327"/>
              <a:gd name="connsiteY7" fmla="*/ 6028280 h 6784882"/>
              <a:gd name="connsiteX8" fmla="*/ 233327 w 233327"/>
              <a:gd name="connsiteY8" fmla="*/ 5796088 h 6784882"/>
              <a:gd name="connsiteX9" fmla="*/ 0 w 233327"/>
              <a:gd name="connsiteY9" fmla="*/ 5796437 h 6784882"/>
              <a:gd name="connsiteX10" fmla="*/ 233327 w 233327"/>
              <a:gd name="connsiteY10" fmla="*/ 5564244 h 6784882"/>
              <a:gd name="connsiteX11" fmla="*/ 0 w 233327"/>
              <a:gd name="connsiteY11" fmla="*/ 5564593 h 6784882"/>
              <a:gd name="connsiteX12" fmla="*/ 233327 w 233327"/>
              <a:gd name="connsiteY12" fmla="*/ 5332400 h 6784882"/>
              <a:gd name="connsiteX13" fmla="*/ 0 w 233327"/>
              <a:gd name="connsiteY13" fmla="*/ 5332749 h 6784882"/>
              <a:gd name="connsiteX14" fmla="*/ 233327 w 233327"/>
              <a:gd name="connsiteY14" fmla="*/ 5100556 h 6784882"/>
              <a:gd name="connsiteX15" fmla="*/ 0 w 233327"/>
              <a:gd name="connsiteY15" fmla="*/ 5100905 h 6784882"/>
              <a:gd name="connsiteX16" fmla="*/ 233327 w 233327"/>
              <a:gd name="connsiteY16" fmla="*/ 4868713 h 6784882"/>
              <a:gd name="connsiteX17" fmla="*/ 0 w 233327"/>
              <a:gd name="connsiteY17" fmla="*/ 4869062 h 6784882"/>
              <a:gd name="connsiteX18" fmla="*/ 233327 w 233327"/>
              <a:gd name="connsiteY18" fmla="*/ 4636869 h 6784882"/>
              <a:gd name="connsiteX19" fmla="*/ 0 w 233327"/>
              <a:gd name="connsiteY19" fmla="*/ 4637218 h 6784882"/>
              <a:gd name="connsiteX20" fmla="*/ 233327 w 233327"/>
              <a:gd name="connsiteY20" fmla="*/ 4405026 h 6784882"/>
              <a:gd name="connsiteX21" fmla="*/ 0 w 233327"/>
              <a:gd name="connsiteY21" fmla="*/ 4405375 h 6784882"/>
              <a:gd name="connsiteX22" fmla="*/ 233327 w 233327"/>
              <a:gd name="connsiteY22" fmla="*/ 4173182 h 6784882"/>
              <a:gd name="connsiteX23" fmla="*/ 0 w 233327"/>
              <a:gd name="connsiteY23" fmla="*/ 4173531 h 6784882"/>
              <a:gd name="connsiteX24" fmla="*/ 233327 w 233327"/>
              <a:gd name="connsiteY24" fmla="*/ 3941338 h 6784882"/>
              <a:gd name="connsiteX25" fmla="*/ 0 w 233327"/>
              <a:gd name="connsiteY25" fmla="*/ 3941687 h 6784882"/>
              <a:gd name="connsiteX26" fmla="*/ 233327 w 233327"/>
              <a:gd name="connsiteY26" fmla="*/ 3709495 h 6784882"/>
              <a:gd name="connsiteX27" fmla="*/ 0 w 233327"/>
              <a:gd name="connsiteY27" fmla="*/ 3709844 h 6784882"/>
              <a:gd name="connsiteX28" fmla="*/ 233327 w 233327"/>
              <a:gd name="connsiteY28" fmla="*/ 3477651 h 6784882"/>
              <a:gd name="connsiteX29" fmla="*/ 0 w 233327"/>
              <a:gd name="connsiteY29" fmla="*/ 3478000 h 6784882"/>
              <a:gd name="connsiteX30" fmla="*/ 233327 w 233327"/>
              <a:gd name="connsiteY30" fmla="*/ 3245810 h 6784882"/>
              <a:gd name="connsiteX31" fmla="*/ 0 w 233327"/>
              <a:gd name="connsiteY31" fmla="*/ 3246159 h 6784882"/>
              <a:gd name="connsiteX32" fmla="*/ 233327 w 233327"/>
              <a:gd name="connsiteY32" fmla="*/ 3013965 h 6784882"/>
              <a:gd name="connsiteX33" fmla="*/ 0 w 233327"/>
              <a:gd name="connsiteY33" fmla="*/ 3014315 h 6784882"/>
              <a:gd name="connsiteX34" fmla="*/ 233327 w 233327"/>
              <a:gd name="connsiteY34" fmla="*/ 2782121 h 6784882"/>
              <a:gd name="connsiteX35" fmla="*/ 0 w 233327"/>
              <a:gd name="connsiteY35" fmla="*/ 2782471 h 6784882"/>
              <a:gd name="connsiteX36" fmla="*/ 233327 w 233327"/>
              <a:gd name="connsiteY36" fmla="*/ 2550278 h 6784882"/>
              <a:gd name="connsiteX37" fmla="*/ 0 w 233327"/>
              <a:gd name="connsiteY37" fmla="*/ 2550627 h 6784882"/>
              <a:gd name="connsiteX38" fmla="*/ 233327 w 233327"/>
              <a:gd name="connsiteY38" fmla="*/ 2318436 h 6784882"/>
              <a:gd name="connsiteX39" fmla="*/ 0 w 233327"/>
              <a:gd name="connsiteY39" fmla="*/ 2318784 h 6784882"/>
              <a:gd name="connsiteX40" fmla="*/ 233327 w 233327"/>
              <a:gd name="connsiteY40" fmla="*/ 2086592 h 6784882"/>
              <a:gd name="connsiteX41" fmla="*/ 0 w 233327"/>
              <a:gd name="connsiteY41" fmla="*/ 2086942 h 6784882"/>
              <a:gd name="connsiteX42" fmla="*/ 233327 w 233327"/>
              <a:gd name="connsiteY42" fmla="*/ 1854748 h 6784882"/>
              <a:gd name="connsiteX43" fmla="*/ 0 w 233327"/>
              <a:gd name="connsiteY43" fmla="*/ 1855098 h 6784882"/>
              <a:gd name="connsiteX44" fmla="*/ 233327 w 233327"/>
              <a:gd name="connsiteY44" fmla="*/ 1622905 h 6784882"/>
              <a:gd name="connsiteX45" fmla="*/ 0 w 233327"/>
              <a:gd name="connsiteY45" fmla="*/ 1623254 h 6784882"/>
              <a:gd name="connsiteX46" fmla="*/ 233327 w 233327"/>
              <a:gd name="connsiteY46" fmla="*/ 1391061 h 6784882"/>
              <a:gd name="connsiteX47" fmla="*/ 0 w 233327"/>
              <a:gd name="connsiteY47" fmla="*/ 1391411 h 6784882"/>
              <a:gd name="connsiteX48" fmla="*/ 233327 w 233327"/>
              <a:gd name="connsiteY48" fmla="*/ 1159217 h 6784882"/>
              <a:gd name="connsiteX49" fmla="*/ 0 w 233327"/>
              <a:gd name="connsiteY49" fmla="*/ 1159566 h 6784882"/>
              <a:gd name="connsiteX50" fmla="*/ 233327 w 233327"/>
              <a:gd name="connsiteY50" fmla="*/ 927373 h 6784882"/>
              <a:gd name="connsiteX51" fmla="*/ 0 w 233327"/>
              <a:gd name="connsiteY51" fmla="*/ 927723 h 6784882"/>
              <a:gd name="connsiteX52" fmla="*/ 233327 w 233327"/>
              <a:gd name="connsiteY52" fmla="*/ 695530 h 6784882"/>
              <a:gd name="connsiteX53" fmla="*/ 0 w 233327"/>
              <a:gd name="connsiteY53" fmla="*/ 695880 h 6784882"/>
              <a:gd name="connsiteX54" fmla="*/ 233327 w 233327"/>
              <a:gd name="connsiteY54" fmla="*/ 463686 h 6784882"/>
              <a:gd name="connsiteX55" fmla="*/ 0 w 233327"/>
              <a:gd name="connsiteY55" fmla="*/ 464036 h 6784882"/>
              <a:gd name="connsiteX56" fmla="*/ 233327 w 233327"/>
              <a:gd name="connsiteY56" fmla="*/ 231844 h 6784882"/>
              <a:gd name="connsiteX57" fmla="*/ 0 w 233327"/>
              <a:gd name="connsiteY57" fmla="*/ 232193 h 6784882"/>
              <a:gd name="connsiteX58" fmla="*/ 233327 w 233327"/>
              <a:gd name="connsiteY58" fmla="*/ 0 h 6784882"/>
              <a:gd name="connsiteX59" fmla="*/ 0 w 233327"/>
              <a:gd name="connsiteY59" fmla="*/ 349 h 678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33327" h="6784882">
                <a:moveTo>
                  <a:pt x="233327" y="6723462"/>
                </a:moveTo>
                <a:cubicBezTo>
                  <a:pt x="168927" y="6805219"/>
                  <a:pt x="64552" y="6805375"/>
                  <a:pt x="0" y="6723812"/>
                </a:cubicBezTo>
                <a:close/>
                <a:moveTo>
                  <a:pt x="233327" y="6491618"/>
                </a:moveTo>
                <a:cubicBezTo>
                  <a:pt x="168927" y="6573375"/>
                  <a:pt x="64552" y="6573531"/>
                  <a:pt x="0" y="6491967"/>
                </a:cubicBezTo>
                <a:close/>
                <a:moveTo>
                  <a:pt x="233327" y="6259775"/>
                </a:moveTo>
                <a:cubicBezTo>
                  <a:pt x="168927" y="6341532"/>
                  <a:pt x="64552" y="6341688"/>
                  <a:pt x="0" y="6260124"/>
                </a:cubicBezTo>
                <a:close/>
                <a:moveTo>
                  <a:pt x="233327" y="6027931"/>
                </a:moveTo>
                <a:cubicBezTo>
                  <a:pt x="168927" y="6109688"/>
                  <a:pt x="64552" y="6109844"/>
                  <a:pt x="0" y="6028280"/>
                </a:cubicBezTo>
                <a:close/>
                <a:moveTo>
                  <a:pt x="233327" y="5796088"/>
                </a:moveTo>
                <a:cubicBezTo>
                  <a:pt x="168927" y="5877845"/>
                  <a:pt x="64552" y="5878001"/>
                  <a:pt x="0" y="5796437"/>
                </a:cubicBezTo>
                <a:close/>
                <a:moveTo>
                  <a:pt x="233327" y="5564244"/>
                </a:moveTo>
                <a:cubicBezTo>
                  <a:pt x="168927" y="5646001"/>
                  <a:pt x="64552" y="5646157"/>
                  <a:pt x="0" y="5564593"/>
                </a:cubicBezTo>
                <a:close/>
                <a:moveTo>
                  <a:pt x="233327" y="5332400"/>
                </a:moveTo>
                <a:cubicBezTo>
                  <a:pt x="168927" y="5414157"/>
                  <a:pt x="64552" y="5414313"/>
                  <a:pt x="0" y="5332749"/>
                </a:cubicBezTo>
                <a:close/>
                <a:moveTo>
                  <a:pt x="233327" y="5100556"/>
                </a:moveTo>
                <a:cubicBezTo>
                  <a:pt x="168927" y="5182313"/>
                  <a:pt x="64552" y="5182469"/>
                  <a:pt x="0" y="5100905"/>
                </a:cubicBezTo>
                <a:close/>
                <a:moveTo>
                  <a:pt x="233327" y="4868713"/>
                </a:moveTo>
                <a:cubicBezTo>
                  <a:pt x="168927" y="4950470"/>
                  <a:pt x="64552" y="4950626"/>
                  <a:pt x="0" y="4869062"/>
                </a:cubicBezTo>
                <a:close/>
                <a:moveTo>
                  <a:pt x="233327" y="4636869"/>
                </a:moveTo>
                <a:cubicBezTo>
                  <a:pt x="168927" y="4718626"/>
                  <a:pt x="64552" y="4718782"/>
                  <a:pt x="0" y="4637218"/>
                </a:cubicBezTo>
                <a:close/>
                <a:moveTo>
                  <a:pt x="233327" y="4405026"/>
                </a:moveTo>
                <a:cubicBezTo>
                  <a:pt x="168927" y="4486783"/>
                  <a:pt x="64552" y="4486939"/>
                  <a:pt x="0" y="4405375"/>
                </a:cubicBezTo>
                <a:close/>
                <a:moveTo>
                  <a:pt x="233327" y="4173182"/>
                </a:moveTo>
                <a:cubicBezTo>
                  <a:pt x="168927" y="4254939"/>
                  <a:pt x="64552" y="4255095"/>
                  <a:pt x="0" y="4173531"/>
                </a:cubicBezTo>
                <a:close/>
                <a:moveTo>
                  <a:pt x="233327" y="3941338"/>
                </a:moveTo>
                <a:cubicBezTo>
                  <a:pt x="168927" y="4023095"/>
                  <a:pt x="64552" y="4023251"/>
                  <a:pt x="0" y="3941687"/>
                </a:cubicBezTo>
                <a:close/>
                <a:moveTo>
                  <a:pt x="233327" y="3709495"/>
                </a:moveTo>
                <a:cubicBezTo>
                  <a:pt x="168927" y="3791252"/>
                  <a:pt x="64552" y="3791408"/>
                  <a:pt x="0" y="3709844"/>
                </a:cubicBezTo>
                <a:close/>
                <a:moveTo>
                  <a:pt x="233327" y="3477651"/>
                </a:moveTo>
                <a:cubicBezTo>
                  <a:pt x="168927" y="3559408"/>
                  <a:pt x="64552" y="3559564"/>
                  <a:pt x="0" y="3478000"/>
                </a:cubicBezTo>
                <a:close/>
                <a:moveTo>
                  <a:pt x="233327" y="3245810"/>
                </a:moveTo>
                <a:cubicBezTo>
                  <a:pt x="168927" y="3327567"/>
                  <a:pt x="64552" y="3327723"/>
                  <a:pt x="0" y="3246159"/>
                </a:cubicBezTo>
                <a:close/>
                <a:moveTo>
                  <a:pt x="233327" y="3013965"/>
                </a:moveTo>
                <a:cubicBezTo>
                  <a:pt x="168927" y="3095723"/>
                  <a:pt x="64552" y="3095878"/>
                  <a:pt x="0" y="3014315"/>
                </a:cubicBezTo>
                <a:close/>
                <a:moveTo>
                  <a:pt x="233327" y="2782121"/>
                </a:moveTo>
                <a:cubicBezTo>
                  <a:pt x="168927" y="2863878"/>
                  <a:pt x="64552" y="2864034"/>
                  <a:pt x="0" y="2782471"/>
                </a:cubicBezTo>
                <a:close/>
                <a:moveTo>
                  <a:pt x="233327" y="2550278"/>
                </a:moveTo>
                <a:cubicBezTo>
                  <a:pt x="168927" y="2632035"/>
                  <a:pt x="64552" y="2632191"/>
                  <a:pt x="0" y="2550627"/>
                </a:cubicBezTo>
                <a:close/>
                <a:moveTo>
                  <a:pt x="233327" y="2318436"/>
                </a:moveTo>
                <a:cubicBezTo>
                  <a:pt x="168927" y="2400192"/>
                  <a:pt x="64552" y="2400348"/>
                  <a:pt x="0" y="2318784"/>
                </a:cubicBezTo>
                <a:close/>
                <a:moveTo>
                  <a:pt x="233327" y="2086592"/>
                </a:moveTo>
                <a:cubicBezTo>
                  <a:pt x="168927" y="2168348"/>
                  <a:pt x="64552" y="2168504"/>
                  <a:pt x="0" y="2086942"/>
                </a:cubicBezTo>
                <a:close/>
                <a:moveTo>
                  <a:pt x="233327" y="1854748"/>
                </a:moveTo>
                <a:cubicBezTo>
                  <a:pt x="168927" y="1936505"/>
                  <a:pt x="64552" y="1936661"/>
                  <a:pt x="0" y="1855098"/>
                </a:cubicBezTo>
                <a:close/>
                <a:moveTo>
                  <a:pt x="233327" y="1622905"/>
                </a:moveTo>
                <a:cubicBezTo>
                  <a:pt x="168927" y="1704662"/>
                  <a:pt x="64552" y="1704818"/>
                  <a:pt x="0" y="1623254"/>
                </a:cubicBezTo>
                <a:close/>
                <a:moveTo>
                  <a:pt x="233327" y="1391061"/>
                </a:moveTo>
                <a:cubicBezTo>
                  <a:pt x="168927" y="1472818"/>
                  <a:pt x="64552" y="1472974"/>
                  <a:pt x="0" y="1391411"/>
                </a:cubicBezTo>
                <a:close/>
                <a:moveTo>
                  <a:pt x="233327" y="1159217"/>
                </a:moveTo>
                <a:cubicBezTo>
                  <a:pt x="168927" y="1240974"/>
                  <a:pt x="64552" y="1241131"/>
                  <a:pt x="0" y="1159566"/>
                </a:cubicBezTo>
                <a:close/>
                <a:moveTo>
                  <a:pt x="233327" y="927373"/>
                </a:moveTo>
                <a:cubicBezTo>
                  <a:pt x="168927" y="1009131"/>
                  <a:pt x="64552" y="1009287"/>
                  <a:pt x="0" y="927723"/>
                </a:cubicBezTo>
                <a:close/>
                <a:moveTo>
                  <a:pt x="233327" y="695530"/>
                </a:moveTo>
                <a:cubicBezTo>
                  <a:pt x="168927" y="777287"/>
                  <a:pt x="64552" y="777443"/>
                  <a:pt x="0" y="695880"/>
                </a:cubicBezTo>
                <a:close/>
                <a:moveTo>
                  <a:pt x="233327" y="463686"/>
                </a:moveTo>
                <a:cubicBezTo>
                  <a:pt x="168927" y="545444"/>
                  <a:pt x="64552" y="545599"/>
                  <a:pt x="0" y="464036"/>
                </a:cubicBezTo>
                <a:close/>
                <a:moveTo>
                  <a:pt x="233327" y="231844"/>
                </a:moveTo>
                <a:cubicBezTo>
                  <a:pt x="168927" y="313601"/>
                  <a:pt x="64552" y="313757"/>
                  <a:pt x="0" y="232193"/>
                </a:cubicBezTo>
                <a:close/>
                <a:moveTo>
                  <a:pt x="233327" y="0"/>
                </a:moveTo>
                <a:cubicBezTo>
                  <a:pt x="168927" y="81757"/>
                  <a:pt x="64552" y="81913"/>
                  <a:pt x="0" y="3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A800CE13-E707-4BE2-9B3F-9126476DEFCD}"/>
              </a:ext>
            </a:extLst>
          </p:cNvPr>
          <p:cNvSpPr/>
          <p:nvPr userDrawn="1"/>
        </p:nvSpPr>
        <p:spPr>
          <a:xfrm flipV="1">
            <a:off x="11889157" y="90395"/>
            <a:ext cx="233327" cy="6784882"/>
          </a:xfrm>
          <a:custGeom>
            <a:avLst/>
            <a:gdLst>
              <a:gd name="connsiteX0" fmla="*/ 233327 w 233327"/>
              <a:gd name="connsiteY0" fmla="*/ 6723462 h 6784882"/>
              <a:gd name="connsiteX1" fmla="*/ 0 w 233327"/>
              <a:gd name="connsiteY1" fmla="*/ 6723812 h 6784882"/>
              <a:gd name="connsiteX2" fmla="*/ 233327 w 233327"/>
              <a:gd name="connsiteY2" fmla="*/ 6491618 h 6784882"/>
              <a:gd name="connsiteX3" fmla="*/ 0 w 233327"/>
              <a:gd name="connsiteY3" fmla="*/ 6491967 h 6784882"/>
              <a:gd name="connsiteX4" fmla="*/ 233327 w 233327"/>
              <a:gd name="connsiteY4" fmla="*/ 6259775 h 6784882"/>
              <a:gd name="connsiteX5" fmla="*/ 0 w 233327"/>
              <a:gd name="connsiteY5" fmla="*/ 6260124 h 6784882"/>
              <a:gd name="connsiteX6" fmla="*/ 233327 w 233327"/>
              <a:gd name="connsiteY6" fmla="*/ 6027931 h 6784882"/>
              <a:gd name="connsiteX7" fmla="*/ 0 w 233327"/>
              <a:gd name="connsiteY7" fmla="*/ 6028280 h 6784882"/>
              <a:gd name="connsiteX8" fmla="*/ 233327 w 233327"/>
              <a:gd name="connsiteY8" fmla="*/ 5796088 h 6784882"/>
              <a:gd name="connsiteX9" fmla="*/ 0 w 233327"/>
              <a:gd name="connsiteY9" fmla="*/ 5796437 h 6784882"/>
              <a:gd name="connsiteX10" fmla="*/ 233327 w 233327"/>
              <a:gd name="connsiteY10" fmla="*/ 5564244 h 6784882"/>
              <a:gd name="connsiteX11" fmla="*/ 0 w 233327"/>
              <a:gd name="connsiteY11" fmla="*/ 5564593 h 6784882"/>
              <a:gd name="connsiteX12" fmla="*/ 233327 w 233327"/>
              <a:gd name="connsiteY12" fmla="*/ 5332400 h 6784882"/>
              <a:gd name="connsiteX13" fmla="*/ 0 w 233327"/>
              <a:gd name="connsiteY13" fmla="*/ 5332749 h 6784882"/>
              <a:gd name="connsiteX14" fmla="*/ 233327 w 233327"/>
              <a:gd name="connsiteY14" fmla="*/ 5100556 h 6784882"/>
              <a:gd name="connsiteX15" fmla="*/ 0 w 233327"/>
              <a:gd name="connsiteY15" fmla="*/ 5100905 h 6784882"/>
              <a:gd name="connsiteX16" fmla="*/ 233327 w 233327"/>
              <a:gd name="connsiteY16" fmla="*/ 4868713 h 6784882"/>
              <a:gd name="connsiteX17" fmla="*/ 0 w 233327"/>
              <a:gd name="connsiteY17" fmla="*/ 4869062 h 6784882"/>
              <a:gd name="connsiteX18" fmla="*/ 233327 w 233327"/>
              <a:gd name="connsiteY18" fmla="*/ 4636869 h 6784882"/>
              <a:gd name="connsiteX19" fmla="*/ 0 w 233327"/>
              <a:gd name="connsiteY19" fmla="*/ 4637218 h 6784882"/>
              <a:gd name="connsiteX20" fmla="*/ 233327 w 233327"/>
              <a:gd name="connsiteY20" fmla="*/ 4405026 h 6784882"/>
              <a:gd name="connsiteX21" fmla="*/ 0 w 233327"/>
              <a:gd name="connsiteY21" fmla="*/ 4405375 h 6784882"/>
              <a:gd name="connsiteX22" fmla="*/ 233327 w 233327"/>
              <a:gd name="connsiteY22" fmla="*/ 4173182 h 6784882"/>
              <a:gd name="connsiteX23" fmla="*/ 0 w 233327"/>
              <a:gd name="connsiteY23" fmla="*/ 4173531 h 6784882"/>
              <a:gd name="connsiteX24" fmla="*/ 233327 w 233327"/>
              <a:gd name="connsiteY24" fmla="*/ 3941338 h 6784882"/>
              <a:gd name="connsiteX25" fmla="*/ 0 w 233327"/>
              <a:gd name="connsiteY25" fmla="*/ 3941687 h 6784882"/>
              <a:gd name="connsiteX26" fmla="*/ 233327 w 233327"/>
              <a:gd name="connsiteY26" fmla="*/ 3709495 h 6784882"/>
              <a:gd name="connsiteX27" fmla="*/ 0 w 233327"/>
              <a:gd name="connsiteY27" fmla="*/ 3709844 h 6784882"/>
              <a:gd name="connsiteX28" fmla="*/ 233327 w 233327"/>
              <a:gd name="connsiteY28" fmla="*/ 3477651 h 6784882"/>
              <a:gd name="connsiteX29" fmla="*/ 0 w 233327"/>
              <a:gd name="connsiteY29" fmla="*/ 3478000 h 6784882"/>
              <a:gd name="connsiteX30" fmla="*/ 233327 w 233327"/>
              <a:gd name="connsiteY30" fmla="*/ 3245810 h 6784882"/>
              <a:gd name="connsiteX31" fmla="*/ 0 w 233327"/>
              <a:gd name="connsiteY31" fmla="*/ 3246159 h 6784882"/>
              <a:gd name="connsiteX32" fmla="*/ 233327 w 233327"/>
              <a:gd name="connsiteY32" fmla="*/ 3013965 h 6784882"/>
              <a:gd name="connsiteX33" fmla="*/ 0 w 233327"/>
              <a:gd name="connsiteY33" fmla="*/ 3014315 h 6784882"/>
              <a:gd name="connsiteX34" fmla="*/ 233327 w 233327"/>
              <a:gd name="connsiteY34" fmla="*/ 2782121 h 6784882"/>
              <a:gd name="connsiteX35" fmla="*/ 0 w 233327"/>
              <a:gd name="connsiteY35" fmla="*/ 2782471 h 6784882"/>
              <a:gd name="connsiteX36" fmla="*/ 233327 w 233327"/>
              <a:gd name="connsiteY36" fmla="*/ 2550278 h 6784882"/>
              <a:gd name="connsiteX37" fmla="*/ 0 w 233327"/>
              <a:gd name="connsiteY37" fmla="*/ 2550627 h 6784882"/>
              <a:gd name="connsiteX38" fmla="*/ 233327 w 233327"/>
              <a:gd name="connsiteY38" fmla="*/ 2318436 h 6784882"/>
              <a:gd name="connsiteX39" fmla="*/ 0 w 233327"/>
              <a:gd name="connsiteY39" fmla="*/ 2318784 h 6784882"/>
              <a:gd name="connsiteX40" fmla="*/ 233327 w 233327"/>
              <a:gd name="connsiteY40" fmla="*/ 2086592 h 6784882"/>
              <a:gd name="connsiteX41" fmla="*/ 0 w 233327"/>
              <a:gd name="connsiteY41" fmla="*/ 2086942 h 6784882"/>
              <a:gd name="connsiteX42" fmla="*/ 233327 w 233327"/>
              <a:gd name="connsiteY42" fmla="*/ 1854748 h 6784882"/>
              <a:gd name="connsiteX43" fmla="*/ 0 w 233327"/>
              <a:gd name="connsiteY43" fmla="*/ 1855098 h 6784882"/>
              <a:gd name="connsiteX44" fmla="*/ 233327 w 233327"/>
              <a:gd name="connsiteY44" fmla="*/ 1622905 h 6784882"/>
              <a:gd name="connsiteX45" fmla="*/ 0 w 233327"/>
              <a:gd name="connsiteY45" fmla="*/ 1623254 h 6784882"/>
              <a:gd name="connsiteX46" fmla="*/ 233327 w 233327"/>
              <a:gd name="connsiteY46" fmla="*/ 1391061 h 6784882"/>
              <a:gd name="connsiteX47" fmla="*/ 0 w 233327"/>
              <a:gd name="connsiteY47" fmla="*/ 1391411 h 6784882"/>
              <a:gd name="connsiteX48" fmla="*/ 233327 w 233327"/>
              <a:gd name="connsiteY48" fmla="*/ 1159217 h 6784882"/>
              <a:gd name="connsiteX49" fmla="*/ 0 w 233327"/>
              <a:gd name="connsiteY49" fmla="*/ 1159566 h 6784882"/>
              <a:gd name="connsiteX50" fmla="*/ 233327 w 233327"/>
              <a:gd name="connsiteY50" fmla="*/ 927373 h 6784882"/>
              <a:gd name="connsiteX51" fmla="*/ 0 w 233327"/>
              <a:gd name="connsiteY51" fmla="*/ 927723 h 6784882"/>
              <a:gd name="connsiteX52" fmla="*/ 233327 w 233327"/>
              <a:gd name="connsiteY52" fmla="*/ 695530 h 6784882"/>
              <a:gd name="connsiteX53" fmla="*/ 0 w 233327"/>
              <a:gd name="connsiteY53" fmla="*/ 695880 h 6784882"/>
              <a:gd name="connsiteX54" fmla="*/ 233327 w 233327"/>
              <a:gd name="connsiteY54" fmla="*/ 463686 h 6784882"/>
              <a:gd name="connsiteX55" fmla="*/ 0 w 233327"/>
              <a:gd name="connsiteY55" fmla="*/ 464036 h 6784882"/>
              <a:gd name="connsiteX56" fmla="*/ 233327 w 233327"/>
              <a:gd name="connsiteY56" fmla="*/ 231844 h 6784882"/>
              <a:gd name="connsiteX57" fmla="*/ 0 w 233327"/>
              <a:gd name="connsiteY57" fmla="*/ 232193 h 6784882"/>
              <a:gd name="connsiteX58" fmla="*/ 233327 w 233327"/>
              <a:gd name="connsiteY58" fmla="*/ 0 h 6784882"/>
              <a:gd name="connsiteX59" fmla="*/ 0 w 233327"/>
              <a:gd name="connsiteY59" fmla="*/ 349 h 678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33327" h="6784882">
                <a:moveTo>
                  <a:pt x="233327" y="6723462"/>
                </a:moveTo>
                <a:cubicBezTo>
                  <a:pt x="168927" y="6805219"/>
                  <a:pt x="64552" y="6805375"/>
                  <a:pt x="0" y="6723812"/>
                </a:cubicBezTo>
                <a:close/>
                <a:moveTo>
                  <a:pt x="233327" y="6491618"/>
                </a:moveTo>
                <a:cubicBezTo>
                  <a:pt x="168927" y="6573375"/>
                  <a:pt x="64552" y="6573531"/>
                  <a:pt x="0" y="6491967"/>
                </a:cubicBezTo>
                <a:close/>
                <a:moveTo>
                  <a:pt x="233327" y="6259775"/>
                </a:moveTo>
                <a:cubicBezTo>
                  <a:pt x="168927" y="6341532"/>
                  <a:pt x="64552" y="6341688"/>
                  <a:pt x="0" y="6260124"/>
                </a:cubicBezTo>
                <a:close/>
                <a:moveTo>
                  <a:pt x="233327" y="6027931"/>
                </a:moveTo>
                <a:cubicBezTo>
                  <a:pt x="168927" y="6109688"/>
                  <a:pt x="64552" y="6109844"/>
                  <a:pt x="0" y="6028280"/>
                </a:cubicBezTo>
                <a:close/>
                <a:moveTo>
                  <a:pt x="233327" y="5796088"/>
                </a:moveTo>
                <a:cubicBezTo>
                  <a:pt x="168927" y="5877845"/>
                  <a:pt x="64552" y="5878001"/>
                  <a:pt x="0" y="5796437"/>
                </a:cubicBezTo>
                <a:close/>
                <a:moveTo>
                  <a:pt x="233327" y="5564244"/>
                </a:moveTo>
                <a:cubicBezTo>
                  <a:pt x="168927" y="5646001"/>
                  <a:pt x="64552" y="5646157"/>
                  <a:pt x="0" y="5564593"/>
                </a:cubicBezTo>
                <a:close/>
                <a:moveTo>
                  <a:pt x="233327" y="5332400"/>
                </a:moveTo>
                <a:cubicBezTo>
                  <a:pt x="168927" y="5414157"/>
                  <a:pt x="64552" y="5414313"/>
                  <a:pt x="0" y="5332749"/>
                </a:cubicBezTo>
                <a:close/>
                <a:moveTo>
                  <a:pt x="233327" y="5100556"/>
                </a:moveTo>
                <a:cubicBezTo>
                  <a:pt x="168927" y="5182313"/>
                  <a:pt x="64552" y="5182469"/>
                  <a:pt x="0" y="5100905"/>
                </a:cubicBezTo>
                <a:close/>
                <a:moveTo>
                  <a:pt x="233327" y="4868713"/>
                </a:moveTo>
                <a:cubicBezTo>
                  <a:pt x="168927" y="4950470"/>
                  <a:pt x="64552" y="4950626"/>
                  <a:pt x="0" y="4869062"/>
                </a:cubicBezTo>
                <a:close/>
                <a:moveTo>
                  <a:pt x="233327" y="4636869"/>
                </a:moveTo>
                <a:cubicBezTo>
                  <a:pt x="168927" y="4718626"/>
                  <a:pt x="64552" y="4718782"/>
                  <a:pt x="0" y="4637218"/>
                </a:cubicBezTo>
                <a:close/>
                <a:moveTo>
                  <a:pt x="233327" y="4405026"/>
                </a:moveTo>
                <a:cubicBezTo>
                  <a:pt x="168927" y="4486783"/>
                  <a:pt x="64552" y="4486939"/>
                  <a:pt x="0" y="4405375"/>
                </a:cubicBezTo>
                <a:close/>
                <a:moveTo>
                  <a:pt x="233327" y="4173182"/>
                </a:moveTo>
                <a:cubicBezTo>
                  <a:pt x="168927" y="4254939"/>
                  <a:pt x="64552" y="4255095"/>
                  <a:pt x="0" y="4173531"/>
                </a:cubicBezTo>
                <a:close/>
                <a:moveTo>
                  <a:pt x="233327" y="3941338"/>
                </a:moveTo>
                <a:cubicBezTo>
                  <a:pt x="168927" y="4023095"/>
                  <a:pt x="64552" y="4023251"/>
                  <a:pt x="0" y="3941687"/>
                </a:cubicBezTo>
                <a:close/>
                <a:moveTo>
                  <a:pt x="233327" y="3709495"/>
                </a:moveTo>
                <a:cubicBezTo>
                  <a:pt x="168927" y="3791252"/>
                  <a:pt x="64552" y="3791408"/>
                  <a:pt x="0" y="3709844"/>
                </a:cubicBezTo>
                <a:close/>
                <a:moveTo>
                  <a:pt x="233327" y="3477651"/>
                </a:moveTo>
                <a:cubicBezTo>
                  <a:pt x="168927" y="3559408"/>
                  <a:pt x="64552" y="3559564"/>
                  <a:pt x="0" y="3478000"/>
                </a:cubicBezTo>
                <a:close/>
                <a:moveTo>
                  <a:pt x="233327" y="3245810"/>
                </a:moveTo>
                <a:cubicBezTo>
                  <a:pt x="168927" y="3327567"/>
                  <a:pt x="64552" y="3327723"/>
                  <a:pt x="0" y="3246159"/>
                </a:cubicBezTo>
                <a:close/>
                <a:moveTo>
                  <a:pt x="233327" y="3013965"/>
                </a:moveTo>
                <a:cubicBezTo>
                  <a:pt x="168927" y="3095723"/>
                  <a:pt x="64552" y="3095878"/>
                  <a:pt x="0" y="3014315"/>
                </a:cubicBezTo>
                <a:close/>
                <a:moveTo>
                  <a:pt x="233327" y="2782121"/>
                </a:moveTo>
                <a:cubicBezTo>
                  <a:pt x="168927" y="2863878"/>
                  <a:pt x="64552" y="2864034"/>
                  <a:pt x="0" y="2782471"/>
                </a:cubicBezTo>
                <a:close/>
                <a:moveTo>
                  <a:pt x="233327" y="2550278"/>
                </a:moveTo>
                <a:cubicBezTo>
                  <a:pt x="168927" y="2632035"/>
                  <a:pt x="64552" y="2632191"/>
                  <a:pt x="0" y="2550627"/>
                </a:cubicBezTo>
                <a:close/>
                <a:moveTo>
                  <a:pt x="233327" y="2318436"/>
                </a:moveTo>
                <a:cubicBezTo>
                  <a:pt x="168927" y="2400192"/>
                  <a:pt x="64552" y="2400348"/>
                  <a:pt x="0" y="2318784"/>
                </a:cubicBezTo>
                <a:close/>
                <a:moveTo>
                  <a:pt x="233327" y="2086592"/>
                </a:moveTo>
                <a:cubicBezTo>
                  <a:pt x="168927" y="2168348"/>
                  <a:pt x="64552" y="2168504"/>
                  <a:pt x="0" y="2086942"/>
                </a:cubicBezTo>
                <a:close/>
                <a:moveTo>
                  <a:pt x="233327" y="1854748"/>
                </a:moveTo>
                <a:cubicBezTo>
                  <a:pt x="168927" y="1936505"/>
                  <a:pt x="64552" y="1936661"/>
                  <a:pt x="0" y="1855098"/>
                </a:cubicBezTo>
                <a:close/>
                <a:moveTo>
                  <a:pt x="233327" y="1622905"/>
                </a:moveTo>
                <a:cubicBezTo>
                  <a:pt x="168927" y="1704662"/>
                  <a:pt x="64552" y="1704818"/>
                  <a:pt x="0" y="1623254"/>
                </a:cubicBezTo>
                <a:close/>
                <a:moveTo>
                  <a:pt x="233327" y="1391061"/>
                </a:moveTo>
                <a:cubicBezTo>
                  <a:pt x="168927" y="1472818"/>
                  <a:pt x="64552" y="1472974"/>
                  <a:pt x="0" y="1391411"/>
                </a:cubicBezTo>
                <a:close/>
                <a:moveTo>
                  <a:pt x="233327" y="1159217"/>
                </a:moveTo>
                <a:cubicBezTo>
                  <a:pt x="168927" y="1240974"/>
                  <a:pt x="64552" y="1241131"/>
                  <a:pt x="0" y="1159566"/>
                </a:cubicBezTo>
                <a:close/>
                <a:moveTo>
                  <a:pt x="233327" y="927373"/>
                </a:moveTo>
                <a:cubicBezTo>
                  <a:pt x="168927" y="1009131"/>
                  <a:pt x="64552" y="1009287"/>
                  <a:pt x="0" y="927723"/>
                </a:cubicBezTo>
                <a:close/>
                <a:moveTo>
                  <a:pt x="233327" y="695530"/>
                </a:moveTo>
                <a:cubicBezTo>
                  <a:pt x="168927" y="777287"/>
                  <a:pt x="64552" y="777443"/>
                  <a:pt x="0" y="695880"/>
                </a:cubicBezTo>
                <a:close/>
                <a:moveTo>
                  <a:pt x="233327" y="463686"/>
                </a:moveTo>
                <a:cubicBezTo>
                  <a:pt x="168927" y="545444"/>
                  <a:pt x="64552" y="545599"/>
                  <a:pt x="0" y="464036"/>
                </a:cubicBezTo>
                <a:close/>
                <a:moveTo>
                  <a:pt x="233327" y="231844"/>
                </a:moveTo>
                <a:cubicBezTo>
                  <a:pt x="168927" y="313601"/>
                  <a:pt x="64552" y="313757"/>
                  <a:pt x="0" y="232193"/>
                </a:cubicBezTo>
                <a:close/>
                <a:moveTo>
                  <a:pt x="233327" y="0"/>
                </a:moveTo>
                <a:cubicBezTo>
                  <a:pt x="168927" y="81757"/>
                  <a:pt x="64552" y="81913"/>
                  <a:pt x="0" y="3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759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77D8D0-EBEC-4DD2-9310-4A718C25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8B218-B4AF-404A-801E-B6356F4EC4CD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429E5E-350F-446F-A690-C483B011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EAF9B3-928B-4CDF-B73B-F62647872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D5A3-96E6-4713-8BE4-57FB203DD2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 descr="查看图片">
            <a:extLst>
              <a:ext uri="{FF2B5EF4-FFF2-40B4-BE49-F238E27FC236}">
                <a16:creationId xmlns:a16="http://schemas.microsoft.com/office/drawing/2014/main" id="{BC787B09-855A-43AA-BDF9-4701168779E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5726" r="2813" b="16378"/>
          <a:stretch/>
        </p:blipFill>
        <p:spPr bwMode="auto">
          <a:xfrm rot="5400000">
            <a:off x="4517572" y="-816428"/>
            <a:ext cx="6858000" cy="8490856"/>
          </a:xfrm>
          <a:custGeom>
            <a:avLst/>
            <a:gdLst>
              <a:gd name="connsiteX0" fmla="*/ 0 w 6858000"/>
              <a:gd name="connsiteY0" fmla="*/ 10276114 h 10276114"/>
              <a:gd name="connsiteX1" fmla="*/ 0 w 6858000"/>
              <a:gd name="connsiteY1" fmla="*/ 0 h 10276114"/>
              <a:gd name="connsiteX2" fmla="*/ 6858000 w 6858000"/>
              <a:gd name="connsiteY2" fmla="*/ 0 h 10276114"/>
              <a:gd name="connsiteX3" fmla="*/ 6858000 w 6858000"/>
              <a:gd name="connsiteY3" fmla="*/ 10276114 h 1027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0276114">
                <a:moveTo>
                  <a:pt x="0" y="10276114"/>
                </a:moveTo>
                <a:lnTo>
                  <a:pt x="0" y="0"/>
                </a:lnTo>
                <a:lnTo>
                  <a:pt x="6858000" y="0"/>
                </a:lnTo>
                <a:lnTo>
                  <a:pt x="6858000" y="1027611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D55E79B4-0A00-40AB-939B-6E9186B4BF18}"/>
              </a:ext>
            </a:extLst>
          </p:cNvPr>
          <p:cNvSpPr/>
          <p:nvPr userDrawn="1"/>
        </p:nvSpPr>
        <p:spPr>
          <a:xfrm rot="5400000">
            <a:off x="-1426935" y="1426936"/>
            <a:ext cx="6857999" cy="4004128"/>
          </a:xfrm>
          <a:custGeom>
            <a:avLst/>
            <a:gdLst>
              <a:gd name="connsiteX0" fmla="*/ 0 w 6857999"/>
              <a:gd name="connsiteY0" fmla="*/ 4004128 h 4004128"/>
              <a:gd name="connsiteX1" fmla="*/ 0 w 6857999"/>
              <a:gd name="connsiteY1" fmla="*/ 0 h 4004128"/>
              <a:gd name="connsiteX2" fmla="*/ 2861874 w 6857999"/>
              <a:gd name="connsiteY2" fmla="*/ 0 h 4004128"/>
              <a:gd name="connsiteX3" fmla="*/ 2977702 w 6857999"/>
              <a:gd name="connsiteY3" fmla="*/ 172357 h 4004128"/>
              <a:gd name="connsiteX4" fmla="*/ 6857999 w 6857999"/>
              <a:gd name="connsiteY4" fmla="*/ 172357 h 4004128"/>
              <a:gd name="connsiteX5" fmla="*/ 6857999 w 6857999"/>
              <a:gd name="connsiteY5" fmla="*/ 4004128 h 40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7999" h="4004128">
                <a:moveTo>
                  <a:pt x="0" y="4004128"/>
                </a:moveTo>
                <a:lnTo>
                  <a:pt x="0" y="0"/>
                </a:lnTo>
                <a:lnTo>
                  <a:pt x="2861874" y="0"/>
                </a:lnTo>
                <a:lnTo>
                  <a:pt x="2977702" y="172357"/>
                </a:lnTo>
                <a:lnTo>
                  <a:pt x="6857999" y="172357"/>
                </a:lnTo>
                <a:lnTo>
                  <a:pt x="6857999" y="4004128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直角三角形 7">
            <a:extLst>
              <a:ext uri="{FF2B5EF4-FFF2-40B4-BE49-F238E27FC236}">
                <a16:creationId xmlns:a16="http://schemas.microsoft.com/office/drawing/2014/main" id="{D73D2C17-3E5C-43F3-8E5A-CAF0DF82AFEF}"/>
              </a:ext>
            </a:extLst>
          </p:cNvPr>
          <p:cNvSpPr/>
          <p:nvPr userDrawn="1"/>
        </p:nvSpPr>
        <p:spPr>
          <a:xfrm flipH="1">
            <a:off x="11586029" y="6270170"/>
            <a:ext cx="587829" cy="587829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查看图片">
            <a:extLst>
              <a:ext uri="{FF2B5EF4-FFF2-40B4-BE49-F238E27FC236}">
                <a16:creationId xmlns:a16="http://schemas.microsoft.com/office/drawing/2014/main" id="{06CEC79E-ABC3-4139-A108-DD13C28FDCF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9" t="3584" r="2482" b="3584"/>
          <a:stretch/>
        </p:blipFill>
        <p:spPr bwMode="auto">
          <a:xfrm>
            <a:off x="1" y="0"/>
            <a:ext cx="3820767" cy="6858000"/>
          </a:xfrm>
          <a:custGeom>
            <a:avLst/>
            <a:gdLst>
              <a:gd name="connsiteX0" fmla="*/ 0 w 4004129"/>
              <a:gd name="connsiteY0" fmla="*/ 0 h 6858000"/>
              <a:gd name="connsiteX1" fmla="*/ 4004129 w 4004129"/>
              <a:gd name="connsiteY1" fmla="*/ 0 h 6858000"/>
              <a:gd name="connsiteX2" fmla="*/ 4004129 w 4004129"/>
              <a:gd name="connsiteY2" fmla="*/ 6858000 h 6858000"/>
              <a:gd name="connsiteX3" fmla="*/ 0 w 40041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129" h="6858000">
                <a:moveTo>
                  <a:pt x="0" y="0"/>
                </a:moveTo>
                <a:lnTo>
                  <a:pt x="4004129" y="0"/>
                </a:lnTo>
                <a:lnTo>
                  <a:pt x="4004129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81C2302-D889-4370-A422-AD0647E4E34F}"/>
              </a:ext>
            </a:extLst>
          </p:cNvPr>
          <p:cNvSpPr txBox="1"/>
          <p:nvPr userDrawn="1"/>
        </p:nvSpPr>
        <p:spPr>
          <a:xfrm>
            <a:off x="0" y="1783866"/>
            <a:ext cx="913686" cy="1315008"/>
          </a:xfrm>
          <a:custGeom>
            <a:avLst/>
            <a:gdLst/>
            <a:ahLst/>
            <a:cxnLst/>
            <a:rect l="l" t="t" r="r" b="b"/>
            <a:pathLst>
              <a:path w="913686" h="1315008">
                <a:moveTo>
                  <a:pt x="0" y="0"/>
                </a:moveTo>
                <a:lnTo>
                  <a:pt x="913686" y="0"/>
                </a:lnTo>
                <a:lnTo>
                  <a:pt x="913686" y="1315008"/>
                </a:lnTo>
                <a:lnTo>
                  <a:pt x="711596" y="1315008"/>
                </a:lnTo>
                <a:lnTo>
                  <a:pt x="711596" y="1218233"/>
                </a:lnTo>
                <a:lnTo>
                  <a:pt x="0" y="1218233"/>
                </a:lnTo>
                <a:lnTo>
                  <a:pt x="0" y="1030374"/>
                </a:lnTo>
                <a:lnTo>
                  <a:pt x="711596" y="1030374"/>
                </a:lnTo>
                <a:lnTo>
                  <a:pt x="711596" y="865287"/>
                </a:lnTo>
                <a:lnTo>
                  <a:pt x="0" y="865287"/>
                </a:lnTo>
                <a:lnTo>
                  <a:pt x="0" y="683121"/>
                </a:lnTo>
                <a:lnTo>
                  <a:pt x="711596" y="683121"/>
                </a:lnTo>
                <a:lnTo>
                  <a:pt x="711596" y="526573"/>
                </a:lnTo>
                <a:lnTo>
                  <a:pt x="0" y="526573"/>
                </a:lnTo>
                <a:lnTo>
                  <a:pt x="0" y="344407"/>
                </a:lnTo>
                <a:lnTo>
                  <a:pt x="711596" y="344407"/>
                </a:lnTo>
                <a:lnTo>
                  <a:pt x="711596" y="187859"/>
                </a:lnTo>
                <a:lnTo>
                  <a:pt x="0" y="187859"/>
                </a:lnTo>
                <a:close/>
              </a:path>
            </a:pathLst>
          </a:custGeom>
          <a:solidFill>
            <a:prstClr val="white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464C641-9278-4137-8E69-A4673230DB4A}"/>
              </a:ext>
            </a:extLst>
          </p:cNvPr>
          <p:cNvSpPr txBox="1"/>
          <p:nvPr userDrawn="1"/>
        </p:nvSpPr>
        <p:spPr>
          <a:xfrm>
            <a:off x="0" y="3811381"/>
            <a:ext cx="1060273" cy="1353433"/>
          </a:xfrm>
          <a:custGeom>
            <a:avLst/>
            <a:gdLst/>
            <a:ahLst/>
            <a:cxnLst/>
            <a:rect l="l" t="t" r="r" b="b"/>
            <a:pathLst>
              <a:path w="1060273" h="1353433">
                <a:moveTo>
                  <a:pt x="0" y="750997"/>
                </a:moveTo>
                <a:lnTo>
                  <a:pt x="98210" y="829707"/>
                </a:lnTo>
                <a:lnTo>
                  <a:pt x="0" y="936301"/>
                </a:lnTo>
                <a:close/>
                <a:moveTo>
                  <a:pt x="454003" y="681698"/>
                </a:moveTo>
                <a:lnTo>
                  <a:pt x="454003" y="740048"/>
                </a:lnTo>
                <a:cubicBezTo>
                  <a:pt x="490056" y="791282"/>
                  <a:pt x="531328" y="837297"/>
                  <a:pt x="577818" y="878095"/>
                </a:cubicBezTo>
                <a:cubicBezTo>
                  <a:pt x="657516" y="823066"/>
                  <a:pt x="737213" y="757600"/>
                  <a:pt x="816911" y="681698"/>
                </a:cubicBezTo>
                <a:close/>
                <a:moveTo>
                  <a:pt x="0" y="0"/>
                </a:moveTo>
                <a:lnTo>
                  <a:pt x="859606" y="0"/>
                </a:lnTo>
                <a:lnTo>
                  <a:pt x="859606" y="515187"/>
                </a:lnTo>
                <a:lnTo>
                  <a:pt x="1057426" y="515187"/>
                </a:lnTo>
                <a:lnTo>
                  <a:pt x="1057426" y="681698"/>
                </a:lnTo>
                <a:lnTo>
                  <a:pt x="832566" y="681698"/>
                </a:lnTo>
                <a:lnTo>
                  <a:pt x="964920" y="819745"/>
                </a:lnTo>
                <a:cubicBezTo>
                  <a:pt x="880479" y="875723"/>
                  <a:pt x="800307" y="930752"/>
                  <a:pt x="724405" y="984833"/>
                </a:cubicBezTo>
                <a:cubicBezTo>
                  <a:pt x="821180" y="1041759"/>
                  <a:pt x="933136" y="1085878"/>
                  <a:pt x="1060273" y="1117187"/>
                </a:cubicBezTo>
                <a:cubicBezTo>
                  <a:pt x="1003346" y="1193090"/>
                  <a:pt x="961125" y="1252388"/>
                  <a:pt x="933611" y="1295083"/>
                </a:cubicBezTo>
                <a:cubicBezTo>
                  <a:pt x="742906" y="1226771"/>
                  <a:pt x="583037" y="1118136"/>
                  <a:pt x="454003" y="969178"/>
                </a:cubicBezTo>
                <a:lnTo>
                  <a:pt x="454003" y="1124303"/>
                </a:lnTo>
                <a:cubicBezTo>
                  <a:pt x="454003" y="1266620"/>
                  <a:pt x="394704" y="1340625"/>
                  <a:pt x="276107" y="1346317"/>
                </a:cubicBezTo>
                <a:cubicBezTo>
                  <a:pt x="219180" y="1350113"/>
                  <a:pt x="148021" y="1352485"/>
                  <a:pt x="62631" y="1353433"/>
                </a:cubicBezTo>
                <a:cubicBezTo>
                  <a:pt x="48400" y="1282275"/>
                  <a:pt x="34168" y="1221553"/>
                  <a:pt x="19936" y="1171268"/>
                </a:cubicBezTo>
                <a:cubicBezTo>
                  <a:pt x="86351" y="1176012"/>
                  <a:pt x="137585" y="1177909"/>
                  <a:pt x="173638" y="1176960"/>
                </a:cubicBezTo>
                <a:cubicBezTo>
                  <a:pt x="230565" y="1176960"/>
                  <a:pt x="259028" y="1146599"/>
                  <a:pt x="259028" y="1085878"/>
                </a:cubicBezTo>
                <a:lnTo>
                  <a:pt x="259028" y="1013296"/>
                </a:lnTo>
                <a:cubicBezTo>
                  <a:pt x="205422" y="1041048"/>
                  <a:pt x="154396" y="1067703"/>
                  <a:pt x="105949" y="1093260"/>
                </a:cubicBezTo>
                <a:lnTo>
                  <a:pt x="0" y="1149762"/>
                </a:lnTo>
                <a:lnTo>
                  <a:pt x="0" y="947077"/>
                </a:lnTo>
                <a:lnTo>
                  <a:pt x="259028" y="816899"/>
                </a:lnTo>
                <a:lnTo>
                  <a:pt x="259028" y="681698"/>
                </a:lnTo>
                <a:lnTo>
                  <a:pt x="0" y="681698"/>
                </a:lnTo>
                <a:lnTo>
                  <a:pt x="0" y="515187"/>
                </a:lnTo>
                <a:lnTo>
                  <a:pt x="664632" y="515187"/>
                </a:lnTo>
                <a:lnTo>
                  <a:pt x="664632" y="419834"/>
                </a:lnTo>
                <a:lnTo>
                  <a:pt x="0" y="419834"/>
                </a:lnTo>
                <a:lnTo>
                  <a:pt x="0" y="261863"/>
                </a:lnTo>
                <a:lnTo>
                  <a:pt x="664632" y="261863"/>
                </a:lnTo>
                <a:lnTo>
                  <a:pt x="664632" y="166510"/>
                </a:lnTo>
                <a:lnTo>
                  <a:pt x="0" y="166510"/>
                </a:lnTo>
                <a:close/>
              </a:path>
            </a:pathLst>
          </a:custGeom>
          <a:solidFill>
            <a:prstClr val="white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46D3159-68A7-4EA8-90D4-DB8F5A0CEF09}"/>
              </a:ext>
            </a:extLst>
          </p:cNvPr>
          <p:cNvSpPr txBox="1"/>
          <p:nvPr userDrawn="1"/>
        </p:nvSpPr>
        <p:spPr>
          <a:xfrm>
            <a:off x="-30733" y="3235907"/>
            <a:ext cx="2178848" cy="523220"/>
          </a:xfrm>
          <a:prstGeom prst="rect">
            <a:avLst/>
          </a:prstGeom>
          <a:noFill/>
          <a:effectLst>
            <a:outerShdw blurRad="25400" dist="25400" dir="20400000" algn="bl" rotWithShape="0">
              <a:schemeClr val="bg1">
                <a:alpha val="5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8184ABE-45D0-484E-B2A8-41FBAA6877C3}"/>
              </a:ext>
            </a:extLst>
          </p:cNvPr>
          <p:cNvSpPr txBox="1"/>
          <p:nvPr userDrawn="1"/>
        </p:nvSpPr>
        <p:spPr>
          <a:xfrm>
            <a:off x="2599114" y="5884439"/>
            <a:ext cx="1763454" cy="707886"/>
          </a:xfrm>
          <a:prstGeom prst="rect">
            <a:avLst/>
          </a:prstGeom>
          <a:solidFill>
            <a:schemeClr val="bg1"/>
          </a:solidFill>
          <a:effectLst>
            <a:outerShdw blurRad="25400" dist="25400" dir="20400000" algn="bl" rotWithShape="0">
              <a:schemeClr val="bg1">
                <a:alpha val="5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MAX</a:t>
            </a:r>
            <a:endParaRPr lang="zh-CN" altLang="en-US" sz="4000" b="1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 descr="查看图片">
            <a:extLst>
              <a:ext uri="{FF2B5EF4-FFF2-40B4-BE49-F238E27FC236}">
                <a16:creationId xmlns:a16="http://schemas.microsoft.com/office/drawing/2014/main" id="{FAF2E889-E016-45CD-A10D-8047A6D598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4" t="1636" r="17970" b="1738"/>
          <a:stretch>
            <a:fillRect/>
          </a:stretch>
        </p:blipFill>
        <p:spPr bwMode="auto">
          <a:xfrm>
            <a:off x="1" y="0"/>
            <a:ext cx="4004128" cy="6858000"/>
          </a:xfrm>
          <a:custGeom>
            <a:avLst/>
            <a:gdLst>
              <a:gd name="connsiteX0" fmla="*/ 2901042 w 4004128"/>
              <a:gd name="connsiteY0" fmla="*/ 0 h 6858000"/>
              <a:gd name="connsiteX1" fmla="*/ 4004128 w 4004128"/>
              <a:gd name="connsiteY1" fmla="*/ 0 h 6858000"/>
              <a:gd name="connsiteX2" fmla="*/ 4004128 w 4004128"/>
              <a:gd name="connsiteY2" fmla="*/ 2861876 h 6858000"/>
              <a:gd name="connsiteX3" fmla="*/ 3831771 w 4004128"/>
              <a:gd name="connsiteY3" fmla="*/ 2977704 h 6858000"/>
              <a:gd name="connsiteX4" fmla="*/ 3831771 w 4004128"/>
              <a:gd name="connsiteY4" fmla="*/ 6858000 h 6858000"/>
              <a:gd name="connsiteX5" fmla="*/ 0 w 4004128"/>
              <a:gd name="connsiteY5" fmla="*/ 6858000 h 6858000"/>
              <a:gd name="connsiteX6" fmla="*/ 0 w 4004128"/>
              <a:gd name="connsiteY6" fmla="*/ 1 h 6858000"/>
              <a:gd name="connsiteX7" fmla="*/ 2901042 w 4004128"/>
              <a:gd name="connsiteY7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4128" h="6858000">
                <a:moveTo>
                  <a:pt x="2901042" y="0"/>
                </a:moveTo>
                <a:lnTo>
                  <a:pt x="4004128" y="0"/>
                </a:lnTo>
                <a:lnTo>
                  <a:pt x="4004128" y="2861876"/>
                </a:lnTo>
                <a:lnTo>
                  <a:pt x="3831771" y="2977704"/>
                </a:lnTo>
                <a:lnTo>
                  <a:pt x="3831771" y="6858000"/>
                </a:lnTo>
                <a:lnTo>
                  <a:pt x="0" y="6858000"/>
                </a:lnTo>
                <a:lnTo>
                  <a:pt x="0" y="1"/>
                </a:lnTo>
                <a:lnTo>
                  <a:pt x="2901042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79C45BDA-883A-4E97-98E1-93266A83E6D5}"/>
              </a:ext>
            </a:extLst>
          </p:cNvPr>
          <p:cNvSpPr/>
          <p:nvPr userDrawn="1"/>
        </p:nvSpPr>
        <p:spPr>
          <a:xfrm flipH="1">
            <a:off x="4153041" y="-1"/>
            <a:ext cx="8038961" cy="184299"/>
          </a:xfrm>
          <a:custGeom>
            <a:avLst/>
            <a:gdLst>
              <a:gd name="connsiteX0" fmla="*/ 2596898 w 8038961"/>
              <a:gd name="connsiteY0" fmla="*/ 0 h 184299"/>
              <a:gd name="connsiteX1" fmla="*/ 0 w 8038961"/>
              <a:gd name="connsiteY1" fmla="*/ 0 h 184299"/>
              <a:gd name="connsiteX2" fmla="*/ 0 w 8038961"/>
              <a:gd name="connsiteY2" fmla="*/ 184299 h 184299"/>
              <a:gd name="connsiteX3" fmla="*/ 2533545 w 8038961"/>
              <a:gd name="connsiteY3" fmla="*/ 184299 h 184299"/>
              <a:gd name="connsiteX4" fmla="*/ 2937199 w 8038961"/>
              <a:gd name="connsiteY4" fmla="*/ 0 h 184299"/>
              <a:gd name="connsiteX5" fmla="*/ 2770525 w 8038961"/>
              <a:gd name="connsiteY5" fmla="*/ 0 h 184299"/>
              <a:gd name="connsiteX6" fmla="*/ 2705551 w 8038961"/>
              <a:gd name="connsiteY6" fmla="*/ 174171 h 184299"/>
              <a:gd name="connsiteX7" fmla="*/ 2872225 w 8038961"/>
              <a:gd name="connsiteY7" fmla="*/ 174171 h 184299"/>
              <a:gd name="connsiteX8" fmla="*/ 8038961 w 8038961"/>
              <a:gd name="connsiteY8" fmla="*/ 0 h 184299"/>
              <a:gd name="connsiteX9" fmla="*/ 7872287 w 8038961"/>
              <a:gd name="connsiteY9" fmla="*/ 0 h 184299"/>
              <a:gd name="connsiteX10" fmla="*/ 7807313 w 8038961"/>
              <a:gd name="connsiteY10" fmla="*/ 174171 h 184299"/>
              <a:gd name="connsiteX11" fmla="*/ 7973987 w 8038961"/>
              <a:gd name="connsiteY11" fmla="*/ 174171 h 184299"/>
              <a:gd name="connsiteX12" fmla="*/ 7738857 w 8038961"/>
              <a:gd name="connsiteY12" fmla="*/ 0 h 184299"/>
              <a:gd name="connsiteX13" fmla="*/ 7572183 w 8038961"/>
              <a:gd name="connsiteY13" fmla="*/ 0 h 184299"/>
              <a:gd name="connsiteX14" fmla="*/ 7507209 w 8038961"/>
              <a:gd name="connsiteY14" fmla="*/ 174171 h 184299"/>
              <a:gd name="connsiteX15" fmla="*/ 7673883 w 8038961"/>
              <a:gd name="connsiteY15" fmla="*/ 174171 h 184299"/>
              <a:gd name="connsiteX16" fmla="*/ 7438753 w 8038961"/>
              <a:gd name="connsiteY16" fmla="*/ 0 h 184299"/>
              <a:gd name="connsiteX17" fmla="*/ 7272079 w 8038961"/>
              <a:gd name="connsiteY17" fmla="*/ 0 h 184299"/>
              <a:gd name="connsiteX18" fmla="*/ 7207105 w 8038961"/>
              <a:gd name="connsiteY18" fmla="*/ 174171 h 184299"/>
              <a:gd name="connsiteX19" fmla="*/ 7373779 w 8038961"/>
              <a:gd name="connsiteY19" fmla="*/ 174171 h 184299"/>
              <a:gd name="connsiteX20" fmla="*/ 7138649 w 8038961"/>
              <a:gd name="connsiteY20" fmla="*/ 0 h 184299"/>
              <a:gd name="connsiteX21" fmla="*/ 6971975 w 8038961"/>
              <a:gd name="connsiteY21" fmla="*/ 0 h 184299"/>
              <a:gd name="connsiteX22" fmla="*/ 6907001 w 8038961"/>
              <a:gd name="connsiteY22" fmla="*/ 174171 h 184299"/>
              <a:gd name="connsiteX23" fmla="*/ 7073675 w 8038961"/>
              <a:gd name="connsiteY23" fmla="*/ 174171 h 184299"/>
              <a:gd name="connsiteX24" fmla="*/ 6838545 w 8038961"/>
              <a:gd name="connsiteY24" fmla="*/ 0 h 184299"/>
              <a:gd name="connsiteX25" fmla="*/ 6671871 w 8038961"/>
              <a:gd name="connsiteY25" fmla="*/ 0 h 184299"/>
              <a:gd name="connsiteX26" fmla="*/ 6606897 w 8038961"/>
              <a:gd name="connsiteY26" fmla="*/ 174171 h 184299"/>
              <a:gd name="connsiteX27" fmla="*/ 6773571 w 8038961"/>
              <a:gd name="connsiteY27" fmla="*/ 174171 h 184299"/>
              <a:gd name="connsiteX28" fmla="*/ 6538441 w 8038961"/>
              <a:gd name="connsiteY28" fmla="*/ 0 h 184299"/>
              <a:gd name="connsiteX29" fmla="*/ 6371767 w 8038961"/>
              <a:gd name="connsiteY29" fmla="*/ 0 h 184299"/>
              <a:gd name="connsiteX30" fmla="*/ 6306793 w 8038961"/>
              <a:gd name="connsiteY30" fmla="*/ 174171 h 184299"/>
              <a:gd name="connsiteX31" fmla="*/ 6473467 w 8038961"/>
              <a:gd name="connsiteY31" fmla="*/ 174171 h 184299"/>
              <a:gd name="connsiteX32" fmla="*/ 6238337 w 8038961"/>
              <a:gd name="connsiteY32" fmla="*/ 0 h 184299"/>
              <a:gd name="connsiteX33" fmla="*/ 6071663 w 8038961"/>
              <a:gd name="connsiteY33" fmla="*/ 0 h 184299"/>
              <a:gd name="connsiteX34" fmla="*/ 6006689 w 8038961"/>
              <a:gd name="connsiteY34" fmla="*/ 174171 h 184299"/>
              <a:gd name="connsiteX35" fmla="*/ 6173363 w 8038961"/>
              <a:gd name="connsiteY35" fmla="*/ 174171 h 184299"/>
              <a:gd name="connsiteX36" fmla="*/ 5938233 w 8038961"/>
              <a:gd name="connsiteY36" fmla="*/ 0 h 184299"/>
              <a:gd name="connsiteX37" fmla="*/ 5771559 w 8038961"/>
              <a:gd name="connsiteY37" fmla="*/ 0 h 184299"/>
              <a:gd name="connsiteX38" fmla="*/ 5706585 w 8038961"/>
              <a:gd name="connsiteY38" fmla="*/ 174171 h 184299"/>
              <a:gd name="connsiteX39" fmla="*/ 5873259 w 8038961"/>
              <a:gd name="connsiteY39" fmla="*/ 174171 h 184299"/>
              <a:gd name="connsiteX40" fmla="*/ 5638129 w 8038961"/>
              <a:gd name="connsiteY40" fmla="*/ 0 h 184299"/>
              <a:gd name="connsiteX41" fmla="*/ 5471455 w 8038961"/>
              <a:gd name="connsiteY41" fmla="*/ 0 h 184299"/>
              <a:gd name="connsiteX42" fmla="*/ 5406481 w 8038961"/>
              <a:gd name="connsiteY42" fmla="*/ 174171 h 184299"/>
              <a:gd name="connsiteX43" fmla="*/ 5573155 w 8038961"/>
              <a:gd name="connsiteY43" fmla="*/ 174171 h 184299"/>
              <a:gd name="connsiteX44" fmla="*/ 5338025 w 8038961"/>
              <a:gd name="connsiteY44" fmla="*/ 0 h 184299"/>
              <a:gd name="connsiteX45" fmla="*/ 5171351 w 8038961"/>
              <a:gd name="connsiteY45" fmla="*/ 0 h 184299"/>
              <a:gd name="connsiteX46" fmla="*/ 5106377 w 8038961"/>
              <a:gd name="connsiteY46" fmla="*/ 174171 h 184299"/>
              <a:gd name="connsiteX47" fmla="*/ 5273051 w 8038961"/>
              <a:gd name="connsiteY47" fmla="*/ 174171 h 184299"/>
              <a:gd name="connsiteX48" fmla="*/ 5037921 w 8038961"/>
              <a:gd name="connsiteY48" fmla="*/ 0 h 184299"/>
              <a:gd name="connsiteX49" fmla="*/ 4871247 w 8038961"/>
              <a:gd name="connsiteY49" fmla="*/ 0 h 184299"/>
              <a:gd name="connsiteX50" fmla="*/ 4806273 w 8038961"/>
              <a:gd name="connsiteY50" fmla="*/ 174171 h 184299"/>
              <a:gd name="connsiteX51" fmla="*/ 4972947 w 8038961"/>
              <a:gd name="connsiteY51" fmla="*/ 174171 h 184299"/>
              <a:gd name="connsiteX52" fmla="*/ 4737817 w 8038961"/>
              <a:gd name="connsiteY52" fmla="*/ 0 h 184299"/>
              <a:gd name="connsiteX53" fmla="*/ 4571143 w 8038961"/>
              <a:gd name="connsiteY53" fmla="*/ 0 h 184299"/>
              <a:gd name="connsiteX54" fmla="*/ 4506169 w 8038961"/>
              <a:gd name="connsiteY54" fmla="*/ 174171 h 184299"/>
              <a:gd name="connsiteX55" fmla="*/ 4672843 w 8038961"/>
              <a:gd name="connsiteY55" fmla="*/ 174171 h 184299"/>
              <a:gd name="connsiteX56" fmla="*/ 4437713 w 8038961"/>
              <a:gd name="connsiteY56" fmla="*/ 0 h 184299"/>
              <a:gd name="connsiteX57" fmla="*/ 4271039 w 8038961"/>
              <a:gd name="connsiteY57" fmla="*/ 0 h 184299"/>
              <a:gd name="connsiteX58" fmla="*/ 4206065 w 8038961"/>
              <a:gd name="connsiteY58" fmla="*/ 174171 h 184299"/>
              <a:gd name="connsiteX59" fmla="*/ 4372739 w 8038961"/>
              <a:gd name="connsiteY59" fmla="*/ 174171 h 184299"/>
              <a:gd name="connsiteX60" fmla="*/ 4137609 w 8038961"/>
              <a:gd name="connsiteY60" fmla="*/ 0 h 184299"/>
              <a:gd name="connsiteX61" fmla="*/ 3970935 w 8038961"/>
              <a:gd name="connsiteY61" fmla="*/ 0 h 184299"/>
              <a:gd name="connsiteX62" fmla="*/ 3905961 w 8038961"/>
              <a:gd name="connsiteY62" fmla="*/ 174171 h 184299"/>
              <a:gd name="connsiteX63" fmla="*/ 4072635 w 8038961"/>
              <a:gd name="connsiteY63" fmla="*/ 174171 h 184299"/>
              <a:gd name="connsiteX64" fmla="*/ 3837505 w 8038961"/>
              <a:gd name="connsiteY64" fmla="*/ 0 h 184299"/>
              <a:gd name="connsiteX65" fmla="*/ 3670831 w 8038961"/>
              <a:gd name="connsiteY65" fmla="*/ 0 h 184299"/>
              <a:gd name="connsiteX66" fmla="*/ 3605857 w 8038961"/>
              <a:gd name="connsiteY66" fmla="*/ 174171 h 184299"/>
              <a:gd name="connsiteX67" fmla="*/ 3772531 w 8038961"/>
              <a:gd name="connsiteY67" fmla="*/ 174171 h 184299"/>
              <a:gd name="connsiteX68" fmla="*/ 3537401 w 8038961"/>
              <a:gd name="connsiteY68" fmla="*/ 0 h 184299"/>
              <a:gd name="connsiteX69" fmla="*/ 3370727 w 8038961"/>
              <a:gd name="connsiteY69" fmla="*/ 0 h 184299"/>
              <a:gd name="connsiteX70" fmla="*/ 3305753 w 8038961"/>
              <a:gd name="connsiteY70" fmla="*/ 174171 h 184299"/>
              <a:gd name="connsiteX71" fmla="*/ 3472427 w 8038961"/>
              <a:gd name="connsiteY71" fmla="*/ 174171 h 184299"/>
              <a:gd name="connsiteX72" fmla="*/ 3237297 w 8038961"/>
              <a:gd name="connsiteY72" fmla="*/ 0 h 184299"/>
              <a:gd name="connsiteX73" fmla="*/ 3070623 w 8038961"/>
              <a:gd name="connsiteY73" fmla="*/ 0 h 184299"/>
              <a:gd name="connsiteX74" fmla="*/ 3005649 w 8038961"/>
              <a:gd name="connsiteY74" fmla="*/ 174171 h 184299"/>
              <a:gd name="connsiteX75" fmla="*/ 3172323 w 8038961"/>
              <a:gd name="connsiteY75" fmla="*/ 174171 h 18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8038961" h="184299">
                <a:moveTo>
                  <a:pt x="2596898" y="0"/>
                </a:moveTo>
                <a:lnTo>
                  <a:pt x="0" y="0"/>
                </a:lnTo>
                <a:lnTo>
                  <a:pt x="0" y="184299"/>
                </a:lnTo>
                <a:lnTo>
                  <a:pt x="2533545" y="184299"/>
                </a:lnTo>
                <a:close/>
                <a:moveTo>
                  <a:pt x="2937199" y="0"/>
                </a:moveTo>
                <a:lnTo>
                  <a:pt x="2770525" y="0"/>
                </a:lnTo>
                <a:lnTo>
                  <a:pt x="2705551" y="174171"/>
                </a:lnTo>
                <a:lnTo>
                  <a:pt x="2872225" y="174171"/>
                </a:lnTo>
                <a:close/>
                <a:moveTo>
                  <a:pt x="8038961" y="0"/>
                </a:moveTo>
                <a:lnTo>
                  <a:pt x="7872287" y="0"/>
                </a:lnTo>
                <a:lnTo>
                  <a:pt x="7807313" y="174171"/>
                </a:lnTo>
                <a:lnTo>
                  <a:pt x="7973987" y="174171"/>
                </a:lnTo>
                <a:close/>
                <a:moveTo>
                  <a:pt x="7738857" y="0"/>
                </a:moveTo>
                <a:lnTo>
                  <a:pt x="7572183" y="0"/>
                </a:lnTo>
                <a:lnTo>
                  <a:pt x="7507209" y="174171"/>
                </a:lnTo>
                <a:lnTo>
                  <a:pt x="7673883" y="174171"/>
                </a:lnTo>
                <a:close/>
                <a:moveTo>
                  <a:pt x="7438753" y="0"/>
                </a:moveTo>
                <a:lnTo>
                  <a:pt x="7272079" y="0"/>
                </a:lnTo>
                <a:lnTo>
                  <a:pt x="7207105" y="174171"/>
                </a:lnTo>
                <a:lnTo>
                  <a:pt x="7373779" y="174171"/>
                </a:lnTo>
                <a:close/>
                <a:moveTo>
                  <a:pt x="7138649" y="0"/>
                </a:moveTo>
                <a:lnTo>
                  <a:pt x="6971975" y="0"/>
                </a:lnTo>
                <a:lnTo>
                  <a:pt x="6907001" y="174171"/>
                </a:lnTo>
                <a:lnTo>
                  <a:pt x="7073675" y="174171"/>
                </a:lnTo>
                <a:close/>
                <a:moveTo>
                  <a:pt x="6838545" y="0"/>
                </a:moveTo>
                <a:lnTo>
                  <a:pt x="6671871" y="0"/>
                </a:lnTo>
                <a:lnTo>
                  <a:pt x="6606897" y="174171"/>
                </a:lnTo>
                <a:lnTo>
                  <a:pt x="6773571" y="174171"/>
                </a:lnTo>
                <a:close/>
                <a:moveTo>
                  <a:pt x="6538441" y="0"/>
                </a:moveTo>
                <a:lnTo>
                  <a:pt x="6371767" y="0"/>
                </a:lnTo>
                <a:lnTo>
                  <a:pt x="6306793" y="174171"/>
                </a:lnTo>
                <a:lnTo>
                  <a:pt x="6473467" y="174171"/>
                </a:lnTo>
                <a:close/>
                <a:moveTo>
                  <a:pt x="6238337" y="0"/>
                </a:moveTo>
                <a:lnTo>
                  <a:pt x="6071663" y="0"/>
                </a:lnTo>
                <a:lnTo>
                  <a:pt x="6006689" y="174171"/>
                </a:lnTo>
                <a:lnTo>
                  <a:pt x="6173363" y="174171"/>
                </a:lnTo>
                <a:close/>
                <a:moveTo>
                  <a:pt x="5938233" y="0"/>
                </a:moveTo>
                <a:lnTo>
                  <a:pt x="5771559" y="0"/>
                </a:lnTo>
                <a:lnTo>
                  <a:pt x="5706585" y="174171"/>
                </a:lnTo>
                <a:lnTo>
                  <a:pt x="5873259" y="174171"/>
                </a:lnTo>
                <a:close/>
                <a:moveTo>
                  <a:pt x="5638129" y="0"/>
                </a:moveTo>
                <a:lnTo>
                  <a:pt x="5471455" y="0"/>
                </a:lnTo>
                <a:lnTo>
                  <a:pt x="5406481" y="174171"/>
                </a:lnTo>
                <a:lnTo>
                  <a:pt x="5573155" y="174171"/>
                </a:lnTo>
                <a:close/>
                <a:moveTo>
                  <a:pt x="5338025" y="0"/>
                </a:moveTo>
                <a:lnTo>
                  <a:pt x="5171351" y="0"/>
                </a:lnTo>
                <a:lnTo>
                  <a:pt x="5106377" y="174171"/>
                </a:lnTo>
                <a:lnTo>
                  <a:pt x="5273051" y="174171"/>
                </a:lnTo>
                <a:close/>
                <a:moveTo>
                  <a:pt x="5037921" y="0"/>
                </a:moveTo>
                <a:lnTo>
                  <a:pt x="4871247" y="0"/>
                </a:lnTo>
                <a:lnTo>
                  <a:pt x="4806273" y="174171"/>
                </a:lnTo>
                <a:lnTo>
                  <a:pt x="4972947" y="174171"/>
                </a:lnTo>
                <a:close/>
                <a:moveTo>
                  <a:pt x="4737817" y="0"/>
                </a:moveTo>
                <a:lnTo>
                  <a:pt x="4571143" y="0"/>
                </a:lnTo>
                <a:lnTo>
                  <a:pt x="4506169" y="174171"/>
                </a:lnTo>
                <a:lnTo>
                  <a:pt x="4672843" y="174171"/>
                </a:lnTo>
                <a:close/>
                <a:moveTo>
                  <a:pt x="4437713" y="0"/>
                </a:moveTo>
                <a:lnTo>
                  <a:pt x="4271039" y="0"/>
                </a:lnTo>
                <a:lnTo>
                  <a:pt x="4206065" y="174171"/>
                </a:lnTo>
                <a:lnTo>
                  <a:pt x="4372739" y="174171"/>
                </a:lnTo>
                <a:close/>
                <a:moveTo>
                  <a:pt x="4137609" y="0"/>
                </a:moveTo>
                <a:lnTo>
                  <a:pt x="3970935" y="0"/>
                </a:lnTo>
                <a:lnTo>
                  <a:pt x="3905961" y="174171"/>
                </a:lnTo>
                <a:lnTo>
                  <a:pt x="4072635" y="174171"/>
                </a:lnTo>
                <a:close/>
                <a:moveTo>
                  <a:pt x="3837505" y="0"/>
                </a:moveTo>
                <a:lnTo>
                  <a:pt x="3670831" y="0"/>
                </a:lnTo>
                <a:lnTo>
                  <a:pt x="3605857" y="174171"/>
                </a:lnTo>
                <a:lnTo>
                  <a:pt x="3772531" y="174171"/>
                </a:lnTo>
                <a:close/>
                <a:moveTo>
                  <a:pt x="3537401" y="0"/>
                </a:moveTo>
                <a:lnTo>
                  <a:pt x="3370727" y="0"/>
                </a:lnTo>
                <a:lnTo>
                  <a:pt x="3305753" y="174171"/>
                </a:lnTo>
                <a:lnTo>
                  <a:pt x="3472427" y="174171"/>
                </a:lnTo>
                <a:close/>
                <a:moveTo>
                  <a:pt x="3237297" y="0"/>
                </a:moveTo>
                <a:lnTo>
                  <a:pt x="3070623" y="0"/>
                </a:lnTo>
                <a:lnTo>
                  <a:pt x="3005649" y="174171"/>
                </a:lnTo>
                <a:lnTo>
                  <a:pt x="3172323" y="17417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146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C6724E7-80DB-4818-9575-8680FB211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9000"/>
          </a:blip>
          <a:srcRect r="32842"/>
          <a:stretch>
            <a:fillRect/>
          </a:stretch>
        </p:blipFill>
        <p:spPr>
          <a:xfrm>
            <a:off x="5283962" y="0"/>
            <a:ext cx="6908038" cy="6858000"/>
          </a:xfrm>
          <a:custGeom>
            <a:avLst/>
            <a:gdLst>
              <a:gd name="connsiteX0" fmla="*/ 0 w 6908038"/>
              <a:gd name="connsiteY0" fmla="*/ 0 h 6858000"/>
              <a:gd name="connsiteX1" fmla="*/ 6908038 w 6908038"/>
              <a:gd name="connsiteY1" fmla="*/ 0 h 6858000"/>
              <a:gd name="connsiteX2" fmla="*/ 6908038 w 6908038"/>
              <a:gd name="connsiteY2" fmla="*/ 6858000 h 6858000"/>
              <a:gd name="connsiteX3" fmla="*/ 0 w 69080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08038" h="6858000">
                <a:moveTo>
                  <a:pt x="0" y="0"/>
                </a:moveTo>
                <a:lnTo>
                  <a:pt x="6908038" y="0"/>
                </a:lnTo>
                <a:lnTo>
                  <a:pt x="690803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B4BF37E-4353-416B-BE4B-F908153A54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9000"/>
          </a:blip>
          <a:srcRect r="32842"/>
          <a:stretch>
            <a:fillRect/>
          </a:stretch>
        </p:blipFill>
        <p:spPr>
          <a:xfrm flipH="1" flipV="1">
            <a:off x="0" y="0"/>
            <a:ext cx="6908038" cy="6858000"/>
          </a:xfrm>
          <a:custGeom>
            <a:avLst/>
            <a:gdLst>
              <a:gd name="connsiteX0" fmla="*/ 0 w 6908038"/>
              <a:gd name="connsiteY0" fmla="*/ 0 h 6858000"/>
              <a:gd name="connsiteX1" fmla="*/ 6908038 w 6908038"/>
              <a:gd name="connsiteY1" fmla="*/ 0 h 6858000"/>
              <a:gd name="connsiteX2" fmla="*/ 6908038 w 6908038"/>
              <a:gd name="connsiteY2" fmla="*/ 6858000 h 6858000"/>
              <a:gd name="connsiteX3" fmla="*/ 0 w 69080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08038" h="6858000">
                <a:moveTo>
                  <a:pt x="0" y="0"/>
                </a:moveTo>
                <a:lnTo>
                  <a:pt x="6908038" y="0"/>
                </a:lnTo>
                <a:lnTo>
                  <a:pt x="690803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44E7040-2E01-46C5-A8D5-CAFFA9C284EE}"/>
              </a:ext>
            </a:extLst>
          </p:cNvPr>
          <p:cNvSpPr/>
          <p:nvPr userDrawn="1"/>
        </p:nvSpPr>
        <p:spPr>
          <a:xfrm>
            <a:off x="593663" y="279399"/>
            <a:ext cx="11026836" cy="6261101"/>
          </a:xfrm>
          <a:custGeom>
            <a:avLst/>
            <a:gdLst>
              <a:gd name="connsiteX0" fmla="*/ 9812629 w 11026836"/>
              <a:gd name="connsiteY0" fmla="*/ 108089 h 6261101"/>
              <a:gd name="connsiteX1" fmla="*/ 9673239 w 11026836"/>
              <a:gd name="connsiteY1" fmla="*/ 247479 h 6261101"/>
              <a:gd name="connsiteX2" fmla="*/ 9812629 w 11026836"/>
              <a:gd name="connsiteY2" fmla="*/ 386869 h 6261101"/>
              <a:gd name="connsiteX3" fmla="*/ 9952019 w 11026836"/>
              <a:gd name="connsiteY3" fmla="*/ 247479 h 6261101"/>
              <a:gd name="connsiteX4" fmla="*/ 9812629 w 11026836"/>
              <a:gd name="connsiteY4" fmla="*/ 108089 h 6261101"/>
              <a:gd name="connsiteX5" fmla="*/ 10236927 w 11026836"/>
              <a:gd name="connsiteY5" fmla="*/ 108089 h 6261101"/>
              <a:gd name="connsiteX6" fmla="*/ 10097537 w 11026836"/>
              <a:gd name="connsiteY6" fmla="*/ 247479 h 6261101"/>
              <a:gd name="connsiteX7" fmla="*/ 10236927 w 11026836"/>
              <a:gd name="connsiteY7" fmla="*/ 386869 h 6261101"/>
              <a:gd name="connsiteX8" fmla="*/ 10376317 w 11026836"/>
              <a:gd name="connsiteY8" fmla="*/ 247479 h 6261101"/>
              <a:gd name="connsiteX9" fmla="*/ 10236927 w 11026836"/>
              <a:gd name="connsiteY9" fmla="*/ 108089 h 6261101"/>
              <a:gd name="connsiteX10" fmla="*/ 10661223 w 11026836"/>
              <a:gd name="connsiteY10" fmla="*/ 108089 h 6261101"/>
              <a:gd name="connsiteX11" fmla="*/ 10521833 w 11026836"/>
              <a:gd name="connsiteY11" fmla="*/ 247479 h 6261101"/>
              <a:gd name="connsiteX12" fmla="*/ 10661223 w 11026836"/>
              <a:gd name="connsiteY12" fmla="*/ 386869 h 6261101"/>
              <a:gd name="connsiteX13" fmla="*/ 10800613 w 11026836"/>
              <a:gd name="connsiteY13" fmla="*/ 247479 h 6261101"/>
              <a:gd name="connsiteX14" fmla="*/ 10661223 w 11026836"/>
              <a:gd name="connsiteY14" fmla="*/ 108089 h 6261101"/>
              <a:gd name="connsiteX15" fmla="*/ 0 w 11026836"/>
              <a:gd name="connsiteY15" fmla="*/ 0 h 6261101"/>
              <a:gd name="connsiteX16" fmla="*/ 11026836 w 11026836"/>
              <a:gd name="connsiteY16" fmla="*/ 0 h 6261101"/>
              <a:gd name="connsiteX17" fmla="*/ 11026836 w 11026836"/>
              <a:gd name="connsiteY17" fmla="*/ 6261101 h 6261101"/>
              <a:gd name="connsiteX18" fmla="*/ 0 w 11026836"/>
              <a:gd name="connsiteY18" fmla="*/ 6261101 h 626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026836" h="6261101">
                <a:moveTo>
                  <a:pt x="9812629" y="108089"/>
                </a:moveTo>
                <a:cubicBezTo>
                  <a:pt x="9735646" y="108089"/>
                  <a:pt x="9673239" y="170496"/>
                  <a:pt x="9673239" y="247479"/>
                </a:cubicBezTo>
                <a:cubicBezTo>
                  <a:pt x="9673239" y="324462"/>
                  <a:pt x="9735646" y="386869"/>
                  <a:pt x="9812629" y="386869"/>
                </a:cubicBezTo>
                <a:cubicBezTo>
                  <a:pt x="9889612" y="386869"/>
                  <a:pt x="9952019" y="324462"/>
                  <a:pt x="9952019" y="247479"/>
                </a:cubicBezTo>
                <a:cubicBezTo>
                  <a:pt x="9952019" y="170496"/>
                  <a:pt x="9889612" y="108089"/>
                  <a:pt x="9812629" y="108089"/>
                </a:cubicBezTo>
                <a:close/>
                <a:moveTo>
                  <a:pt x="10236927" y="108089"/>
                </a:moveTo>
                <a:cubicBezTo>
                  <a:pt x="10159944" y="108089"/>
                  <a:pt x="10097537" y="170496"/>
                  <a:pt x="10097537" y="247479"/>
                </a:cubicBezTo>
                <a:cubicBezTo>
                  <a:pt x="10097537" y="324462"/>
                  <a:pt x="10159944" y="386869"/>
                  <a:pt x="10236927" y="386869"/>
                </a:cubicBezTo>
                <a:cubicBezTo>
                  <a:pt x="10313910" y="386869"/>
                  <a:pt x="10376317" y="324462"/>
                  <a:pt x="10376317" y="247479"/>
                </a:cubicBezTo>
                <a:cubicBezTo>
                  <a:pt x="10376317" y="170496"/>
                  <a:pt x="10313910" y="108089"/>
                  <a:pt x="10236927" y="108089"/>
                </a:cubicBezTo>
                <a:close/>
                <a:moveTo>
                  <a:pt x="10661223" y="108089"/>
                </a:moveTo>
                <a:cubicBezTo>
                  <a:pt x="10584240" y="108089"/>
                  <a:pt x="10521833" y="170496"/>
                  <a:pt x="10521833" y="247479"/>
                </a:cubicBezTo>
                <a:cubicBezTo>
                  <a:pt x="10521833" y="324462"/>
                  <a:pt x="10584240" y="386869"/>
                  <a:pt x="10661223" y="386869"/>
                </a:cubicBezTo>
                <a:cubicBezTo>
                  <a:pt x="10738206" y="386869"/>
                  <a:pt x="10800613" y="324462"/>
                  <a:pt x="10800613" y="247479"/>
                </a:cubicBezTo>
                <a:cubicBezTo>
                  <a:pt x="10800613" y="170496"/>
                  <a:pt x="10738206" y="108089"/>
                  <a:pt x="10661223" y="108089"/>
                </a:cubicBezTo>
                <a:close/>
                <a:moveTo>
                  <a:pt x="0" y="0"/>
                </a:moveTo>
                <a:lnTo>
                  <a:pt x="11026836" y="0"/>
                </a:lnTo>
                <a:lnTo>
                  <a:pt x="11026836" y="6261101"/>
                </a:lnTo>
                <a:lnTo>
                  <a:pt x="0" y="62611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查看图片">
            <a:extLst>
              <a:ext uri="{FF2B5EF4-FFF2-40B4-BE49-F238E27FC236}">
                <a16:creationId xmlns:a16="http://schemas.microsoft.com/office/drawing/2014/main" id="{64084DA4-1DA3-40EF-9F5F-AC1AC6F23B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1" t="13635" r="5685" b="21423"/>
          <a:stretch>
            <a:fillRect/>
          </a:stretch>
        </p:blipFill>
        <p:spPr bwMode="auto">
          <a:xfrm rot="16200000">
            <a:off x="2976532" y="-2103468"/>
            <a:ext cx="6261100" cy="11026836"/>
          </a:xfrm>
          <a:custGeom>
            <a:avLst/>
            <a:gdLst>
              <a:gd name="connsiteX0" fmla="*/ 6153011 w 6261100"/>
              <a:gd name="connsiteY0" fmla="*/ 10661223 h 11026836"/>
              <a:gd name="connsiteX1" fmla="*/ 6013621 w 6261100"/>
              <a:gd name="connsiteY1" fmla="*/ 10521833 h 11026836"/>
              <a:gd name="connsiteX2" fmla="*/ 5874231 w 6261100"/>
              <a:gd name="connsiteY2" fmla="*/ 10661223 h 11026836"/>
              <a:gd name="connsiteX3" fmla="*/ 6013621 w 6261100"/>
              <a:gd name="connsiteY3" fmla="*/ 10800613 h 11026836"/>
              <a:gd name="connsiteX4" fmla="*/ 6153011 w 6261100"/>
              <a:gd name="connsiteY4" fmla="*/ 10661223 h 11026836"/>
              <a:gd name="connsiteX5" fmla="*/ 6153011 w 6261100"/>
              <a:gd name="connsiteY5" fmla="*/ 10236927 h 11026836"/>
              <a:gd name="connsiteX6" fmla="*/ 6013621 w 6261100"/>
              <a:gd name="connsiteY6" fmla="*/ 10097537 h 11026836"/>
              <a:gd name="connsiteX7" fmla="*/ 5874231 w 6261100"/>
              <a:gd name="connsiteY7" fmla="*/ 10236927 h 11026836"/>
              <a:gd name="connsiteX8" fmla="*/ 6013621 w 6261100"/>
              <a:gd name="connsiteY8" fmla="*/ 10376317 h 11026836"/>
              <a:gd name="connsiteX9" fmla="*/ 6153011 w 6261100"/>
              <a:gd name="connsiteY9" fmla="*/ 10236927 h 11026836"/>
              <a:gd name="connsiteX10" fmla="*/ 6153011 w 6261100"/>
              <a:gd name="connsiteY10" fmla="*/ 9812629 h 11026836"/>
              <a:gd name="connsiteX11" fmla="*/ 6013621 w 6261100"/>
              <a:gd name="connsiteY11" fmla="*/ 9673239 h 11026836"/>
              <a:gd name="connsiteX12" fmla="*/ 5874231 w 6261100"/>
              <a:gd name="connsiteY12" fmla="*/ 9812629 h 11026836"/>
              <a:gd name="connsiteX13" fmla="*/ 6013621 w 6261100"/>
              <a:gd name="connsiteY13" fmla="*/ 9952019 h 11026836"/>
              <a:gd name="connsiteX14" fmla="*/ 6153011 w 6261100"/>
              <a:gd name="connsiteY14" fmla="*/ 9812629 h 11026836"/>
              <a:gd name="connsiteX15" fmla="*/ 6261100 w 6261100"/>
              <a:gd name="connsiteY15" fmla="*/ 0 h 11026836"/>
              <a:gd name="connsiteX16" fmla="*/ 6261100 w 6261100"/>
              <a:gd name="connsiteY16" fmla="*/ 11026836 h 11026836"/>
              <a:gd name="connsiteX17" fmla="*/ 0 w 6261100"/>
              <a:gd name="connsiteY17" fmla="*/ 11026835 h 11026836"/>
              <a:gd name="connsiteX18" fmla="*/ 0 w 6261100"/>
              <a:gd name="connsiteY18" fmla="*/ 0 h 1102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61100" h="11026836">
                <a:moveTo>
                  <a:pt x="6153011" y="10661223"/>
                </a:moveTo>
                <a:cubicBezTo>
                  <a:pt x="6153011" y="10584240"/>
                  <a:pt x="6090604" y="10521833"/>
                  <a:pt x="6013621" y="10521833"/>
                </a:cubicBezTo>
                <a:cubicBezTo>
                  <a:pt x="5936638" y="10521833"/>
                  <a:pt x="5874231" y="10584240"/>
                  <a:pt x="5874231" y="10661223"/>
                </a:cubicBezTo>
                <a:cubicBezTo>
                  <a:pt x="5874231" y="10738206"/>
                  <a:pt x="5936638" y="10800613"/>
                  <a:pt x="6013621" y="10800613"/>
                </a:cubicBezTo>
                <a:cubicBezTo>
                  <a:pt x="6090604" y="10800613"/>
                  <a:pt x="6153011" y="10738206"/>
                  <a:pt x="6153011" y="10661223"/>
                </a:cubicBezTo>
                <a:close/>
                <a:moveTo>
                  <a:pt x="6153011" y="10236927"/>
                </a:moveTo>
                <a:cubicBezTo>
                  <a:pt x="6153011" y="10159944"/>
                  <a:pt x="6090604" y="10097537"/>
                  <a:pt x="6013621" y="10097537"/>
                </a:cubicBezTo>
                <a:cubicBezTo>
                  <a:pt x="5936638" y="10097537"/>
                  <a:pt x="5874231" y="10159944"/>
                  <a:pt x="5874231" y="10236927"/>
                </a:cubicBezTo>
                <a:cubicBezTo>
                  <a:pt x="5874231" y="10313910"/>
                  <a:pt x="5936638" y="10376317"/>
                  <a:pt x="6013621" y="10376317"/>
                </a:cubicBezTo>
                <a:cubicBezTo>
                  <a:pt x="6090604" y="10376317"/>
                  <a:pt x="6153011" y="10313910"/>
                  <a:pt x="6153011" y="10236927"/>
                </a:cubicBezTo>
                <a:close/>
                <a:moveTo>
                  <a:pt x="6153011" y="9812629"/>
                </a:moveTo>
                <a:cubicBezTo>
                  <a:pt x="6153011" y="9735646"/>
                  <a:pt x="6090604" y="9673239"/>
                  <a:pt x="6013621" y="9673239"/>
                </a:cubicBezTo>
                <a:cubicBezTo>
                  <a:pt x="5936638" y="9673239"/>
                  <a:pt x="5874231" y="9735646"/>
                  <a:pt x="5874231" y="9812629"/>
                </a:cubicBezTo>
                <a:cubicBezTo>
                  <a:pt x="5874231" y="9889612"/>
                  <a:pt x="5936638" y="9952019"/>
                  <a:pt x="6013621" y="9952019"/>
                </a:cubicBezTo>
                <a:cubicBezTo>
                  <a:pt x="6090604" y="9952019"/>
                  <a:pt x="6153011" y="9889612"/>
                  <a:pt x="6153011" y="9812629"/>
                </a:cubicBezTo>
                <a:close/>
                <a:moveTo>
                  <a:pt x="6261100" y="0"/>
                </a:moveTo>
                <a:lnTo>
                  <a:pt x="6261100" y="11026836"/>
                </a:lnTo>
                <a:lnTo>
                  <a:pt x="0" y="1102683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表格 4">
            <a:extLst>
              <a:ext uri="{FF2B5EF4-FFF2-40B4-BE49-F238E27FC236}">
                <a16:creationId xmlns:a16="http://schemas.microsoft.com/office/drawing/2014/main" id="{BB9DD8A3-7CFE-4E97-8969-9E2E1E8ED95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73611225"/>
              </p:ext>
            </p:extLst>
          </p:nvPr>
        </p:nvGraphicFramePr>
        <p:xfrm>
          <a:off x="785522" y="1381309"/>
          <a:ext cx="10580982" cy="5015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322">
                  <a:extLst>
                    <a:ext uri="{9D8B030D-6E8A-4147-A177-3AD203B41FA5}">
                      <a16:colId xmlns:a16="http://schemas.microsoft.com/office/drawing/2014/main" val="2207727765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1212536074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2252136531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934772484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1921632914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97121519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2559334188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618362742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162904935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1107265999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2755765356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2976071884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1175453666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2344734660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3410505528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3438333682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1805431454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700618596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1973923302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233798667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2071957227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3368995394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1424862312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785855693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2557463993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2971732376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4132786906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2119346792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2362847347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1431283008"/>
                    </a:ext>
                  </a:extLst>
                </a:gridCol>
                <a:gridCol w="341322">
                  <a:extLst>
                    <a:ext uri="{9D8B030D-6E8A-4147-A177-3AD203B41FA5}">
                      <a16:colId xmlns:a16="http://schemas.microsoft.com/office/drawing/2014/main" val="3389100105"/>
                    </a:ext>
                  </a:extLst>
                </a:gridCol>
              </a:tblGrid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524411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765838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552586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372779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457791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308169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044784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57734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524192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90904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495765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312477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770834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323713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787598"/>
                  </a:ext>
                </a:extLst>
              </a:tr>
              <a:tr h="313491"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3381" marR="33381" marT="16690" marB="1669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276672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87DC0C01-EA0A-42D9-A66A-EEA24613982A}"/>
              </a:ext>
            </a:extLst>
          </p:cNvPr>
          <p:cNvSpPr txBox="1"/>
          <p:nvPr userDrawn="1"/>
        </p:nvSpPr>
        <p:spPr>
          <a:xfrm rot="16200000">
            <a:off x="-863680" y="5275943"/>
            <a:ext cx="231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探索未知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C707082B-3801-4178-9528-8B1DD0BCF6C3}"/>
              </a:ext>
            </a:extLst>
          </p:cNvPr>
          <p:cNvCxnSpPr>
            <a:cxnSpLocks/>
          </p:cNvCxnSpPr>
          <p:nvPr userDrawn="1"/>
        </p:nvCxnSpPr>
        <p:spPr>
          <a:xfrm>
            <a:off x="292879" y="2367311"/>
            <a:ext cx="0" cy="16153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5D24C752-18CD-4E8E-81F7-C81E5A5BF420}"/>
              </a:ext>
            </a:extLst>
          </p:cNvPr>
          <p:cNvSpPr txBox="1"/>
          <p:nvPr userDrawn="1"/>
        </p:nvSpPr>
        <p:spPr>
          <a:xfrm rot="16200000">
            <a:off x="8874533" y="338325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EXPLORE THE WORLD</a:t>
            </a: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1A5118-9A43-4D39-B48E-C056E1A2A6CE}"/>
              </a:ext>
            </a:extLst>
          </p:cNvPr>
          <p:cNvSpPr/>
          <p:nvPr userDrawn="1"/>
        </p:nvSpPr>
        <p:spPr>
          <a:xfrm flipH="1">
            <a:off x="10529455" y="1111653"/>
            <a:ext cx="652975" cy="652965"/>
          </a:xfrm>
          <a:custGeom>
            <a:avLst/>
            <a:gdLst>
              <a:gd name="connsiteX0" fmla="*/ 669073 w 1338146"/>
              <a:gd name="connsiteY0" fmla="*/ 0 h 1338128"/>
              <a:gd name="connsiteX1" fmla="*/ 655481 w 1338146"/>
              <a:gd name="connsiteY1" fmla="*/ 134832 h 1338128"/>
              <a:gd name="connsiteX2" fmla="*/ 0 w 1338146"/>
              <a:gd name="connsiteY2" fmla="*/ 669064 h 1338128"/>
              <a:gd name="connsiteX3" fmla="*/ 655481 w 1338146"/>
              <a:gd name="connsiteY3" fmla="*/ 1203296 h 1338128"/>
              <a:gd name="connsiteX4" fmla="*/ 669073 w 1338146"/>
              <a:gd name="connsiteY4" fmla="*/ 1338128 h 1338128"/>
              <a:gd name="connsiteX5" fmla="*/ 682665 w 1338146"/>
              <a:gd name="connsiteY5" fmla="*/ 1203296 h 1338128"/>
              <a:gd name="connsiteX6" fmla="*/ 1338146 w 1338146"/>
              <a:gd name="connsiteY6" fmla="*/ 669064 h 1338128"/>
              <a:gd name="connsiteX7" fmla="*/ 682665 w 1338146"/>
              <a:gd name="connsiteY7" fmla="*/ 134832 h 133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46" h="1338128">
                <a:moveTo>
                  <a:pt x="669073" y="0"/>
                </a:moveTo>
                <a:lnTo>
                  <a:pt x="655481" y="134832"/>
                </a:lnTo>
                <a:cubicBezTo>
                  <a:pt x="593092" y="439717"/>
                  <a:pt x="323329" y="669064"/>
                  <a:pt x="0" y="669064"/>
                </a:cubicBezTo>
                <a:cubicBezTo>
                  <a:pt x="323329" y="669064"/>
                  <a:pt x="593092" y="898411"/>
                  <a:pt x="655481" y="1203296"/>
                </a:cubicBezTo>
                <a:lnTo>
                  <a:pt x="669073" y="1338128"/>
                </a:lnTo>
                <a:lnTo>
                  <a:pt x="682665" y="1203296"/>
                </a:lnTo>
                <a:cubicBezTo>
                  <a:pt x="745054" y="898411"/>
                  <a:pt x="1014817" y="669064"/>
                  <a:pt x="1338146" y="669064"/>
                </a:cubicBezTo>
                <a:cubicBezTo>
                  <a:pt x="1014817" y="669064"/>
                  <a:pt x="745054" y="439717"/>
                  <a:pt x="682665" y="1348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3878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77D8D0-EBEC-4DD2-9310-4A718C25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8B218-B4AF-404A-801E-B6356F4EC4CD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429E5E-350F-446F-A690-C483B011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EAF9B3-928B-4CDF-B73B-F62647872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D5A3-96E6-4713-8BE4-57FB203DD2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DD786DA-C327-451A-8046-7CE9B19495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FC2BFE4-F098-49C4-A665-407D39AA1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951332"/>
            <a:ext cx="12192000" cy="490666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6F96011-4E5F-4DB9-BE4F-5FFC938F450F}"/>
              </a:ext>
            </a:extLst>
          </p:cNvPr>
          <p:cNvSpPr/>
          <p:nvPr userDrawn="1"/>
        </p:nvSpPr>
        <p:spPr>
          <a:xfrm>
            <a:off x="279400" y="2533491"/>
            <a:ext cx="11633200" cy="38228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2" descr="查看图片">
            <a:extLst>
              <a:ext uri="{FF2B5EF4-FFF2-40B4-BE49-F238E27FC236}">
                <a16:creationId xmlns:a16="http://schemas.microsoft.com/office/drawing/2014/main" id="{37717F84-724A-4694-9FA0-1222876549F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lum bright="70000" contrast="-70000"/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9" b="33569"/>
          <a:stretch/>
        </p:blipFill>
        <p:spPr bwMode="auto">
          <a:xfrm>
            <a:off x="279400" y="2533491"/>
            <a:ext cx="11633200" cy="382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84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77D8D0-EBEC-4DD2-9310-4A718C25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8B218-B4AF-404A-801E-B6356F4EC4CD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429E5E-350F-446F-A690-C483B011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EAF9B3-928B-4CDF-B73B-F62647872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D5A3-96E6-4713-8BE4-57FB203DD2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 descr="查看图片">
            <a:extLst>
              <a:ext uri="{FF2B5EF4-FFF2-40B4-BE49-F238E27FC236}">
                <a16:creationId xmlns:a16="http://schemas.microsoft.com/office/drawing/2014/main" id="{DC39B80D-158A-4E01-9B84-6F03ED659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7463"/>
          <a:stretch>
            <a:fillRect/>
          </a:stretch>
        </p:blipFill>
        <p:spPr bwMode="auto">
          <a:xfrm>
            <a:off x="0" y="681284"/>
            <a:ext cx="12192000" cy="6176717"/>
          </a:xfrm>
          <a:custGeom>
            <a:avLst/>
            <a:gdLst>
              <a:gd name="connsiteX0" fmla="*/ 0 w 12192000"/>
              <a:gd name="connsiteY0" fmla="*/ 0 h 6176717"/>
              <a:gd name="connsiteX1" fmla="*/ 12192000 w 12192000"/>
              <a:gd name="connsiteY1" fmla="*/ 0 h 6176717"/>
              <a:gd name="connsiteX2" fmla="*/ 12192000 w 12192000"/>
              <a:gd name="connsiteY2" fmla="*/ 6176717 h 6176717"/>
              <a:gd name="connsiteX3" fmla="*/ 0 w 12192000"/>
              <a:gd name="connsiteY3" fmla="*/ 6176717 h 6176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76717">
                <a:moveTo>
                  <a:pt x="0" y="0"/>
                </a:moveTo>
                <a:lnTo>
                  <a:pt x="12192000" y="0"/>
                </a:lnTo>
                <a:lnTo>
                  <a:pt x="12192000" y="6176717"/>
                </a:lnTo>
                <a:lnTo>
                  <a:pt x="0" y="617671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B1BE3350-05B5-448F-854D-58295CC35171}"/>
              </a:ext>
            </a:extLst>
          </p:cNvPr>
          <p:cNvSpPr/>
          <p:nvPr userDrawn="1"/>
        </p:nvSpPr>
        <p:spPr>
          <a:xfrm>
            <a:off x="0" y="6378235"/>
            <a:ext cx="12192000" cy="479765"/>
          </a:xfrm>
          <a:custGeom>
            <a:avLst/>
            <a:gdLst>
              <a:gd name="connsiteX0" fmla="*/ 1285817 w 12192000"/>
              <a:gd name="connsiteY0" fmla="*/ 0 h 479765"/>
              <a:gd name="connsiteX1" fmla="*/ 4290230 w 12192000"/>
              <a:gd name="connsiteY1" fmla="*/ 0 h 479765"/>
              <a:gd name="connsiteX2" fmla="*/ 4428642 w 12192000"/>
              <a:gd name="connsiteY2" fmla="*/ 107811 h 479765"/>
              <a:gd name="connsiteX3" fmla="*/ 7773662 w 12192000"/>
              <a:gd name="connsiteY3" fmla="*/ 107811 h 479765"/>
              <a:gd name="connsiteX4" fmla="*/ 7901770 w 12192000"/>
              <a:gd name="connsiteY4" fmla="*/ 8026 h 479765"/>
              <a:gd name="connsiteX5" fmla="*/ 10906183 w 12192000"/>
              <a:gd name="connsiteY5" fmla="*/ 8026 h 479765"/>
              <a:gd name="connsiteX6" fmla="*/ 11034291 w 12192000"/>
              <a:gd name="connsiteY6" fmla="*/ 107811 h 479765"/>
              <a:gd name="connsiteX7" fmla="*/ 12192000 w 12192000"/>
              <a:gd name="connsiteY7" fmla="*/ 107811 h 479765"/>
              <a:gd name="connsiteX8" fmla="*/ 12192000 w 12192000"/>
              <a:gd name="connsiteY8" fmla="*/ 479765 h 479765"/>
              <a:gd name="connsiteX9" fmla="*/ 0 w 12192000"/>
              <a:gd name="connsiteY9" fmla="*/ 479765 h 479765"/>
              <a:gd name="connsiteX10" fmla="*/ 0 w 12192000"/>
              <a:gd name="connsiteY10" fmla="*/ 107811 h 479765"/>
              <a:gd name="connsiteX11" fmla="*/ 1147405 w 12192000"/>
              <a:gd name="connsiteY11" fmla="*/ 107811 h 47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479765">
                <a:moveTo>
                  <a:pt x="1285817" y="0"/>
                </a:moveTo>
                <a:lnTo>
                  <a:pt x="4290230" y="0"/>
                </a:lnTo>
                <a:lnTo>
                  <a:pt x="4428642" y="107811"/>
                </a:lnTo>
                <a:lnTo>
                  <a:pt x="7773662" y="107811"/>
                </a:lnTo>
                <a:lnTo>
                  <a:pt x="7901770" y="8026"/>
                </a:lnTo>
                <a:lnTo>
                  <a:pt x="10906183" y="8026"/>
                </a:lnTo>
                <a:lnTo>
                  <a:pt x="11034291" y="107811"/>
                </a:lnTo>
                <a:lnTo>
                  <a:pt x="12192000" y="107811"/>
                </a:lnTo>
                <a:lnTo>
                  <a:pt x="12192000" y="479765"/>
                </a:lnTo>
                <a:lnTo>
                  <a:pt x="0" y="479765"/>
                </a:lnTo>
                <a:lnTo>
                  <a:pt x="0" y="107811"/>
                </a:lnTo>
                <a:lnTo>
                  <a:pt x="1147405" y="1078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3EFC0D9-0D24-47CA-B67D-96B65A349B86}"/>
              </a:ext>
            </a:extLst>
          </p:cNvPr>
          <p:cNvCxnSpPr/>
          <p:nvPr userDrawn="1"/>
        </p:nvCxnSpPr>
        <p:spPr>
          <a:xfrm>
            <a:off x="263712" y="6686539"/>
            <a:ext cx="753035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44CAE88-A3CC-48CB-9D2A-9007CF6AF74F}"/>
              </a:ext>
            </a:extLst>
          </p:cNvPr>
          <p:cNvCxnSpPr/>
          <p:nvPr userDrawn="1"/>
        </p:nvCxnSpPr>
        <p:spPr>
          <a:xfrm>
            <a:off x="1471878" y="6686539"/>
            <a:ext cx="753035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4B764A2-735E-4193-8047-49F8A940A8AD}"/>
              </a:ext>
            </a:extLst>
          </p:cNvPr>
          <p:cNvCxnSpPr/>
          <p:nvPr userDrawn="1"/>
        </p:nvCxnSpPr>
        <p:spPr>
          <a:xfrm>
            <a:off x="6304542" y="6686539"/>
            <a:ext cx="753035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8163C0A-BEFC-44F5-9C36-61E0B8663356}"/>
              </a:ext>
            </a:extLst>
          </p:cNvPr>
          <p:cNvCxnSpPr/>
          <p:nvPr userDrawn="1"/>
        </p:nvCxnSpPr>
        <p:spPr>
          <a:xfrm>
            <a:off x="7512708" y="6686539"/>
            <a:ext cx="753035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D1EBD7DE-9040-437E-8A76-AAA127C0ADDC}"/>
              </a:ext>
            </a:extLst>
          </p:cNvPr>
          <p:cNvCxnSpPr/>
          <p:nvPr userDrawn="1"/>
        </p:nvCxnSpPr>
        <p:spPr>
          <a:xfrm>
            <a:off x="8720874" y="6686539"/>
            <a:ext cx="753035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4CE6681-967F-4469-B051-F349D879F563}"/>
              </a:ext>
            </a:extLst>
          </p:cNvPr>
          <p:cNvCxnSpPr/>
          <p:nvPr userDrawn="1"/>
        </p:nvCxnSpPr>
        <p:spPr>
          <a:xfrm>
            <a:off x="9929040" y="6686539"/>
            <a:ext cx="753035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99774D8-9812-4746-BADD-8AA5BB1A4865}"/>
              </a:ext>
            </a:extLst>
          </p:cNvPr>
          <p:cNvCxnSpPr/>
          <p:nvPr userDrawn="1"/>
        </p:nvCxnSpPr>
        <p:spPr>
          <a:xfrm>
            <a:off x="11137206" y="6686539"/>
            <a:ext cx="753035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4B5F1BE9-D742-4307-8442-2F4D6B68A1A6}"/>
              </a:ext>
            </a:extLst>
          </p:cNvPr>
          <p:cNvSpPr/>
          <p:nvPr userDrawn="1"/>
        </p:nvSpPr>
        <p:spPr>
          <a:xfrm>
            <a:off x="0" y="0"/>
            <a:ext cx="12192000" cy="8743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 descr="查看图片">
            <a:extLst>
              <a:ext uri="{FF2B5EF4-FFF2-40B4-BE49-F238E27FC236}">
                <a16:creationId xmlns:a16="http://schemas.microsoft.com/office/drawing/2014/main" id="{31E2CF8E-2D71-4F23-9BA7-00FB0F5903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8"/>
          <a:stretch>
            <a:fillRect/>
          </a:stretch>
        </p:blipFill>
        <p:spPr bwMode="auto">
          <a:xfrm>
            <a:off x="10008221" y="94237"/>
            <a:ext cx="2189536" cy="1267793"/>
          </a:xfrm>
          <a:custGeom>
            <a:avLst/>
            <a:gdLst>
              <a:gd name="connsiteX0" fmla="*/ 0 w 1503775"/>
              <a:gd name="connsiteY0" fmla="*/ 0 h 870721"/>
              <a:gd name="connsiteX1" fmla="*/ 1503775 w 1503775"/>
              <a:gd name="connsiteY1" fmla="*/ 0 h 870721"/>
              <a:gd name="connsiteX2" fmla="*/ 1503775 w 1503775"/>
              <a:gd name="connsiteY2" fmla="*/ 870721 h 870721"/>
              <a:gd name="connsiteX3" fmla="*/ 0 w 1503775"/>
              <a:gd name="connsiteY3" fmla="*/ 870721 h 87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3775" h="870721">
                <a:moveTo>
                  <a:pt x="0" y="0"/>
                </a:moveTo>
                <a:lnTo>
                  <a:pt x="1503775" y="0"/>
                </a:lnTo>
                <a:lnTo>
                  <a:pt x="1503775" y="870721"/>
                </a:lnTo>
                <a:lnTo>
                  <a:pt x="0" y="8707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E25DB43-9DBB-4486-A1DB-72359C8C48BD}"/>
              </a:ext>
            </a:extLst>
          </p:cNvPr>
          <p:cNvSpPr txBox="1"/>
          <p:nvPr userDrawn="1"/>
        </p:nvSpPr>
        <p:spPr>
          <a:xfrm>
            <a:off x="2368550" y="6501873"/>
            <a:ext cx="38667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WIRELESS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-MAX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0104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0348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580590B-C95C-46D6-8159-D1489C5D6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9C7CA0-E501-46D8-A6BA-D83F70DD6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6DBE45-5B67-4FF2-ABA1-B850F5EEB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DA8B218-B4AF-404A-801E-B6356F4EC4CD}" type="datetimeFigureOut">
              <a:rPr lang="zh-CN" altLang="en-US" smtClean="0"/>
              <a:pPr/>
              <a:t>2022/8/22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12808-256F-46E4-8340-3BC49CEE8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495812-C95B-46BD-9371-31146B1E7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34FD5A3-96E6-4713-8BE4-57FB203DD25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189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6" r:id="rId3"/>
    <p:sldLayoutId id="2147483657" r:id="rId4"/>
    <p:sldLayoutId id="2147483655" r:id="rId5"/>
    <p:sldLayoutId id="2147483658" r:id="rId6"/>
    <p:sldLayoutId id="2147483659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chart" Target="../charts/chart1.xml"/><Relationship Id="rId4" Type="http://schemas.openxmlformats.org/officeDocument/2006/relationships/image" Target="../media/image22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5.wdp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748B88A0-5442-4FDB-A48B-BE3698C678AD}"/>
              </a:ext>
            </a:extLst>
          </p:cNvPr>
          <p:cNvSpPr/>
          <p:nvPr/>
        </p:nvSpPr>
        <p:spPr>
          <a:xfrm flipH="1">
            <a:off x="569083" y="5787493"/>
            <a:ext cx="475649" cy="475642"/>
          </a:xfrm>
          <a:custGeom>
            <a:avLst/>
            <a:gdLst>
              <a:gd name="connsiteX0" fmla="*/ 669073 w 1338146"/>
              <a:gd name="connsiteY0" fmla="*/ 0 h 1338128"/>
              <a:gd name="connsiteX1" fmla="*/ 655481 w 1338146"/>
              <a:gd name="connsiteY1" fmla="*/ 134832 h 1338128"/>
              <a:gd name="connsiteX2" fmla="*/ 0 w 1338146"/>
              <a:gd name="connsiteY2" fmla="*/ 669064 h 1338128"/>
              <a:gd name="connsiteX3" fmla="*/ 655481 w 1338146"/>
              <a:gd name="connsiteY3" fmla="*/ 1203296 h 1338128"/>
              <a:gd name="connsiteX4" fmla="*/ 669073 w 1338146"/>
              <a:gd name="connsiteY4" fmla="*/ 1338128 h 1338128"/>
              <a:gd name="connsiteX5" fmla="*/ 682665 w 1338146"/>
              <a:gd name="connsiteY5" fmla="*/ 1203296 h 1338128"/>
              <a:gd name="connsiteX6" fmla="*/ 1338146 w 1338146"/>
              <a:gd name="connsiteY6" fmla="*/ 669064 h 1338128"/>
              <a:gd name="connsiteX7" fmla="*/ 682665 w 1338146"/>
              <a:gd name="connsiteY7" fmla="*/ 134832 h 133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46" h="1338128">
                <a:moveTo>
                  <a:pt x="669073" y="0"/>
                </a:moveTo>
                <a:lnTo>
                  <a:pt x="655481" y="134832"/>
                </a:lnTo>
                <a:cubicBezTo>
                  <a:pt x="593092" y="439717"/>
                  <a:pt x="323329" y="669064"/>
                  <a:pt x="0" y="669064"/>
                </a:cubicBezTo>
                <a:cubicBezTo>
                  <a:pt x="323329" y="669064"/>
                  <a:pt x="593092" y="898411"/>
                  <a:pt x="655481" y="1203296"/>
                </a:cubicBezTo>
                <a:lnTo>
                  <a:pt x="669073" y="1338128"/>
                </a:lnTo>
                <a:lnTo>
                  <a:pt x="682665" y="1203296"/>
                </a:lnTo>
                <a:cubicBezTo>
                  <a:pt x="745054" y="898411"/>
                  <a:pt x="1014817" y="669064"/>
                  <a:pt x="1338146" y="669064"/>
                </a:cubicBezTo>
                <a:cubicBezTo>
                  <a:pt x="1014817" y="669064"/>
                  <a:pt x="745054" y="439717"/>
                  <a:pt x="682665" y="1348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85D32D8-BED3-4356-ADD1-DD5287823A81}"/>
              </a:ext>
            </a:extLst>
          </p:cNvPr>
          <p:cNvSpPr txBox="1"/>
          <p:nvPr/>
        </p:nvSpPr>
        <p:spPr>
          <a:xfrm>
            <a:off x="1084002" y="2212186"/>
            <a:ext cx="7571303" cy="120032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72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紫色潮流演讲</a:t>
            </a:r>
            <a:r>
              <a:rPr lang="en-US" altLang="zh-CN" sz="72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altLang="en-US" sz="72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3CE7F5A-8EBA-45F4-9F91-D194405A3F02}"/>
              </a:ext>
            </a:extLst>
          </p:cNvPr>
          <p:cNvSpPr txBox="1"/>
          <p:nvPr/>
        </p:nvSpPr>
        <p:spPr>
          <a:xfrm>
            <a:off x="391386" y="225532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探索世界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9477998-1694-4650-A98E-E3F72AB4ACE3}"/>
              </a:ext>
            </a:extLst>
          </p:cNvPr>
          <p:cNvSpPr txBox="1"/>
          <p:nvPr/>
        </p:nvSpPr>
        <p:spPr>
          <a:xfrm>
            <a:off x="1798275" y="225532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探索星河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51C21C5-D143-4D4D-89AF-1856138398B5}"/>
              </a:ext>
            </a:extLst>
          </p:cNvPr>
          <p:cNvSpPr txBox="1"/>
          <p:nvPr/>
        </p:nvSpPr>
        <p:spPr>
          <a:xfrm>
            <a:off x="3205164" y="225532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探索宇宙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E6F0D3C-38B9-4A2C-8E9C-18F22FE619D2}"/>
              </a:ext>
            </a:extLst>
          </p:cNvPr>
          <p:cNvSpPr txBox="1"/>
          <p:nvPr/>
        </p:nvSpPr>
        <p:spPr>
          <a:xfrm>
            <a:off x="4612053" y="225532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探索未知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0AAA5AE-B8FD-4626-BC10-F92C08BECF6C}"/>
              </a:ext>
            </a:extLst>
          </p:cNvPr>
          <p:cNvSpPr txBox="1"/>
          <p:nvPr/>
        </p:nvSpPr>
        <p:spPr>
          <a:xfrm>
            <a:off x="10131011" y="225532"/>
            <a:ext cx="1912703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WIRELESS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-MAX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08FF2B1-AB43-4F07-AFD7-001B0C32AA02}"/>
              </a:ext>
            </a:extLst>
          </p:cNvPr>
          <p:cNvCxnSpPr/>
          <p:nvPr/>
        </p:nvCxnSpPr>
        <p:spPr>
          <a:xfrm>
            <a:off x="8865336" y="6415978"/>
            <a:ext cx="29337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D109C73-5B0D-43C8-9001-FE29CC5C4EEA}"/>
              </a:ext>
            </a:extLst>
          </p:cNvPr>
          <p:cNvCxnSpPr>
            <a:cxnSpLocks/>
          </p:cNvCxnSpPr>
          <p:nvPr/>
        </p:nvCxnSpPr>
        <p:spPr>
          <a:xfrm>
            <a:off x="1292348" y="3429000"/>
            <a:ext cx="7049395" cy="0"/>
          </a:xfrm>
          <a:prstGeom prst="line">
            <a:avLst/>
          </a:prstGeom>
          <a:ln w="127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78DC83B2-F9A8-4495-AFCF-5F421CB73F71}"/>
              </a:ext>
            </a:extLst>
          </p:cNvPr>
          <p:cNvSpPr txBox="1"/>
          <p:nvPr/>
        </p:nvSpPr>
        <p:spPr>
          <a:xfrm>
            <a:off x="1592989" y="4475433"/>
            <a:ext cx="210243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时间：</a:t>
            </a:r>
            <a:r>
              <a:rPr lang="en-US" altLang="zh-CN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20XX.06.29</a:t>
            </a:r>
            <a:endParaRPr lang="zh-CN" altLang="en-US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41AAC3D4-CCA1-4A6B-9F02-9261C83E5BC6}"/>
              </a:ext>
            </a:extLst>
          </p:cNvPr>
          <p:cNvSpPr/>
          <p:nvPr/>
        </p:nvSpPr>
        <p:spPr>
          <a:xfrm flipH="1">
            <a:off x="7011255" y="3491188"/>
            <a:ext cx="314573" cy="314568"/>
          </a:xfrm>
          <a:custGeom>
            <a:avLst/>
            <a:gdLst>
              <a:gd name="connsiteX0" fmla="*/ 669073 w 1338146"/>
              <a:gd name="connsiteY0" fmla="*/ 0 h 1338128"/>
              <a:gd name="connsiteX1" fmla="*/ 655481 w 1338146"/>
              <a:gd name="connsiteY1" fmla="*/ 134832 h 1338128"/>
              <a:gd name="connsiteX2" fmla="*/ 0 w 1338146"/>
              <a:gd name="connsiteY2" fmla="*/ 669064 h 1338128"/>
              <a:gd name="connsiteX3" fmla="*/ 655481 w 1338146"/>
              <a:gd name="connsiteY3" fmla="*/ 1203296 h 1338128"/>
              <a:gd name="connsiteX4" fmla="*/ 669073 w 1338146"/>
              <a:gd name="connsiteY4" fmla="*/ 1338128 h 1338128"/>
              <a:gd name="connsiteX5" fmla="*/ 682665 w 1338146"/>
              <a:gd name="connsiteY5" fmla="*/ 1203296 h 1338128"/>
              <a:gd name="connsiteX6" fmla="*/ 1338146 w 1338146"/>
              <a:gd name="connsiteY6" fmla="*/ 669064 h 1338128"/>
              <a:gd name="connsiteX7" fmla="*/ 682665 w 1338146"/>
              <a:gd name="connsiteY7" fmla="*/ 134832 h 133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46" h="1338128">
                <a:moveTo>
                  <a:pt x="669073" y="0"/>
                </a:moveTo>
                <a:lnTo>
                  <a:pt x="655481" y="134832"/>
                </a:lnTo>
                <a:cubicBezTo>
                  <a:pt x="593092" y="439717"/>
                  <a:pt x="323329" y="669064"/>
                  <a:pt x="0" y="669064"/>
                </a:cubicBezTo>
                <a:cubicBezTo>
                  <a:pt x="323329" y="669064"/>
                  <a:pt x="593092" y="898411"/>
                  <a:pt x="655481" y="1203296"/>
                </a:cubicBezTo>
                <a:lnTo>
                  <a:pt x="669073" y="1338128"/>
                </a:lnTo>
                <a:lnTo>
                  <a:pt x="682665" y="1203296"/>
                </a:lnTo>
                <a:cubicBezTo>
                  <a:pt x="745054" y="898411"/>
                  <a:pt x="1014817" y="669064"/>
                  <a:pt x="1338146" y="669064"/>
                </a:cubicBezTo>
                <a:cubicBezTo>
                  <a:pt x="1014817" y="669064"/>
                  <a:pt x="745054" y="439717"/>
                  <a:pt x="682665" y="1348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16E94A6-8064-4968-8540-E1313B212514}"/>
              </a:ext>
            </a:extLst>
          </p:cNvPr>
          <p:cNvSpPr txBox="1"/>
          <p:nvPr/>
        </p:nvSpPr>
        <p:spPr>
          <a:xfrm>
            <a:off x="1592989" y="3948756"/>
            <a:ext cx="219803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汇报人：</a:t>
            </a: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OfficePLUS</a:t>
            </a:r>
            <a:endParaRPr lang="zh-CN" altLang="en-US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8336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29877FC-5000-440B-BE20-B6E43DF39AD0}"/>
              </a:ext>
            </a:extLst>
          </p:cNvPr>
          <p:cNvSpPr txBox="1"/>
          <p:nvPr/>
        </p:nvSpPr>
        <p:spPr>
          <a:xfrm>
            <a:off x="4265663" y="3664965"/>
            <a:ext cx="6083717" cy="1862048"/>
          </a:xfrm>
          <a:prstGeom prst="rect">
            <a:avLst/>
          </a:prstGeom>
          <a:noFill/>
          <a:effectLst>
            <a:outerShdw blurRad="25400" dist="25400" dir="20400000" algn="bl" rotWithShape="0">
              <a:schemeClr val="bg1">
                <a:alpha val="53000"/>
              </a:schemeClr>
            </a:outerShdw>
          </a:effectLst>
        </p:spPr>
        <p:txBody>
          <a:bodyPr wrap="none" rtlCol="0">
            <a:noAutofit/>
          </a:bodyPr>
          <a:lstStyle/>
          <a:p>
            <a:r>
              <a:rPr lang="zh-CN" altLang="en-US" sz="115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探索宇宙</a:t>
            </a: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CF68E2B-AEC4-455E-B1B7-D957F5C1A30D}"/>
              </a:ext>
            </a:extLst>
          </p:cNvPr>
          <p:cNvSpPr/>
          <p:nvPr/>
        </p:nvSpPr>
        <p:spPr>
          <a:xfrm rot="18651053">
            <a:off x="6892393" y="5191882"/>
            <a:ext cx="1808252" cy="379369"/>
          </a:xfrm>
          <a:custGeom>
            <a:avLst/>
            <a:gdLst>
              <a:gd name="connsiteX0" fmla="*/ 904126 w 1808252"/>
              <a:gd name="connsiteY0" fmla="*/ 0 h 379369"/>
              <a:gd name="connsiteX1" fmla="*/ 921362 w 1808252"/>
              <a:gd name="connsiteY1" fmla="*/ 16703 h 379369"/>
              <a:gd name="connsiteX2" fmla="*/ 1624191 w 1808252"/>
              <a:gd name="connsiteY2" fmla="*/ 190108 h 379369"/>
              <a:gd name="connsiteX3" fmla="*/ 1808252 w 1808252"/>
              <a:gd name="connsiteY3" fmla="*/ 195690 h 379369"/>
              <a:gd name="connsiteX4" fmla="*/ 1808252 w 1808252"/>
              <a:gd name="connsiteY4" fmla="*/ 196074 h 379369"/>
              <a:gd name="connsiteX5" fmla="*/ 973283 w 1808252"/>
              <a:gd name="connsiteY5" fmla="*/ 337475 h 379369"/>
              <a:gd name="connsiteX6" fmla="*/ 904126 w 1808252"/>
              <a:gd name="connsiteY6" fmla="*/ 379369 h 379369"/>
              <a:gd name="connsiteX7" fmla="*/ 834969 w 1808252"/>
              <a:gd name="connsiteY7" fmla="*/ 337475 h 379369"/>
              <a:gd name="connsiteX8" fmla="*/ 0 w 1808252"/>
              <a:gd name="connsiteY8" fmla="*/ 196074 h 379369"/>
              <a:gd name="connsiteX9" fmla="*/ 0 w 1808252"/>
              <a:gd name="connsiteY9" fmla="*/ 195690 h 379369"/>
              <a:gd name="connsiteX10" fmla="*/ 184061 w 1808252"/>
              <a:gd name="connsiteY10" fmla="*/ 190108 h 379369"/>
              <a:gd name="connsiteX11" fmla="*/ 886890 w 1808252"/>
              <a:gd name="connsiteY11" fmla="*/ 16703 h 37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8252" h="379369">
                <a:moveTo>
                  <a:pt x="904126" y="0"/>
                </a:moveTo>
                <a:lnTo>
                  <a:pt x="921362" y="16703"/>
                </a:lnTo>
                <a:cubicBezTo>
                  <a:pt x="1044873" y="104544"/>
                  <a:pt x="1306413" y="170547"/>
                  <a:pt x="1624191" y="190108"/>
                </a:cubicBezTo>
                <a:lnTo>
                  <a:pt x="1808252" y="195690"/>
                </a:lnTo>
                <a:lnTo>
                  <a:pt x="1808252" y="196074"/>
                </a:lnTo>
                <a:cubicBezTo>
                  <a:pt x="1454400" y="196074"/>
                  <a:pt x="1144516" y="252702"/>
                  <a:pt x="973283" y="337475"/>
                </a:cubicBezTo>
                <a:lnTo>
                  <a:pt x="904126" y="379369"/>
                </a:lnTo>
                <a:lnTo>
                  <a:pt x="834969" y="337475"/>
                </a:lnTo>
                <a:cubicBezTo>
                  <a:pt x="663736" y="252702"/>
                  <a:pt x="353852" y="196074"/>
                  <a:pt x="0" y="196074"/>
                </a:cubicBezTo>
                <a:lnTo>
                  <a:pt x="0" y="195690"/>
                </a:lnTo>
                <a:lnTo>
                  <a:pt x="184061" y="190108"/>
                </a:lnTo>
                <a:cubicBezTo>
                  <a:pt x="501839" y="170547"/>
                  <a:pt x="763379" y="104544"/>
                  <a:pt x="886890" y="1670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898B72A-093D-4846-BF5B-969E27187B0A}"/>
              </a:ext>
            </a:extLst>
          </p:cNvPr>
          <p:cNvSpPr/>
          <p:nvPr/>
        </p:nvSpPr>
        <p:spPr>
          <a:xfrm rot="19356826">
            <a:off x="5334647" y="4506188"/>
            <a:ext cx="1303565" cy="273486"/>
          </a:xfrm>
          <a:custGeom>
            <a:avLst/>
            <a:gdLst>
              <a:gd name="connsiteX0" fmla="*/ 904126 w 1808252"/>
              <a:gd name="connsiteY0" fmla="*/ 0 h 379369"/>
              <a:gd name="connsiteX1" fmla="*/ 921362 w 1808252"/>
              <a:gd name="connsiteY1" fmla="*/ 16703 h 379369"/>
              <a:gd name="connsiteX2" fmla="*/ 1624191 w 1808252"/>
              <a:gd name="connsiteY2" fmla="*/ 190108 h 379369"/>
              <a:gd name="connsiteX3" fmla="*/ 1808252 w 1808252"/>
              <a:gd name="connsiteY3" fmla="*/ 195690 h 379369"/>
              <a:gd name="connsiteX4" fmla="*/ 1808252 w 1808252"/>
              <a:gd name="connsiteY4" fmla="*/ 196074 h 379369"/>
              <a:gd name="connsiteX5" fmla="*/ 973283 w 1808252"/>
              <a:gd name="connsiteY5" fmla="*/ 337475 h 379369"/>
              <a:gd name="connsiteX6" fmla="*/ 904126 w 1808252"/>
              <a:gd name="connsiteY6" fmla="*/ 379369 h 379369"/>
              <a:gd name="connsiteX7" fmla="*/ 834969 w 1808252"/>
              <a:gd name="connsiteY7" fmla="*/ 337475 h 379369"/>
              <a:gd name="connsiteX8" fmla="*/ 0 w 1808252"/>
              <a:gd name="connsiteY8" fmla="*/ 196074 h 379369"/>
              <a:gd name="connsiteX9" fmla="*/ 0 w 1808252"/>
              <a:gd name="connsiteY9" fmla="*/ 195690 h 379369"/>
              <a:gd name="connsiteX10" fmla="*/ 184061 w 1808252"/>
              <a:gd name="connsiteY10" fmla="*/ 190108 h 379369"/>
              <a:gd name="connsiteX11" fmla="*/ 886890 w 1808252"/>
              <a:gd name="connsiteY11" fmla="*/ 16703 h 37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8252" h="379369">
                <a:moveTo>
                  <a:pt x="904126" y="0"/>
                </a:moveTo>
                <a:lnTo>
                  <a:pt x="921362" y="16703"/>
                </a:lnTo>
                <a:cubicBezTo>
                  <a:pt x="1044873" y="104544"/>
                  <a:pt x="1306413" y="170547"/>
                  <a:pt x="1624191" y="190108"/>
                </a:cubicBezTo>
                <a:lnTo>
                  <a:pt x="1808252" y="195690"/>
                </a:lnTo>
                <a:lnTo>
                  <a:pt x="1808252" y="196074"/>
                </a:lnTo>
                <a:cubicBezTo>
                  <a:pt x="1454400" y="196074"/>
                  <a:pt x="1144516" y="252702"/>
                  <a:pt x="973283" y="337475"/>
                </a:cubicBezTo>
                <a:lnTo>
                  <a:pt x="904126" y="379369"/>
                </a:lnTo>
                <a:lnTo>
                  <a:pt x="834969" y="337475"/>
                </a:lnTo>
                <a:cubicBezTo>
                  <a:pt x="663736" y="252702"/>
                  <a:pt x="353852" y="196074"/>
                  <a:pt x="0" y="196074"/>
                </a:cubicBezTo>
                <a:lnTo>
                  <a:pt x="0" y="195690"/>
                </a:lnTo>
                <a:lnTo>
                  <a:pt x="184061" y="190108"/>
                </a:lnTo>
                <a:cubicBezTo>
                  <a:pt x="501839" y="170547"/>
                  <a:pt x="763379" y="104544"/>
                  <a:pt x="886890" y="1670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13115151-39AE-45A0-891C-F34C7ACEA1BD}"/>
              </a:ext>
            </a:extLst>
          </p:cNvPr>
          <p:cNvSpPr/>
          <p:nvPr/>
        </p:nvSpPr>
        <p:spPr>
          <a:xfrm rot="18651053">
            <a:off x="9567004" y="3787266"/>
            <a:ext cx="1808252" cy="379369"/>
          </a:xfrm>
          <a:custGeom>
            <a:avLst/>
            <a:gdLst>
              <a:gd name="connsiteX0" fmla="*/ 904126 w 1808252"/>
              <a:gd name="connsiteY0" fmla="*/ 0 h 379369"/>
              <a:gd name="connsiteX1" fmla="*/ 921362 w 1808252"/>
              <a:gd name="connsiteY1" fmla="*/ 16703 h 379369"/>
              <a:gd name="connsiteX2" fmla="*/ 1624191 w 1808252"/>
              <a:gd name="connsiteY2" fmla="*/ 190108 h 379369"/>
              <a:gd name="connsiteX3" fmla="*/ 1808252 w 1808252"/>
              <a:gd name="connsiteY3" fmla="*/ 195690 h 379369"/>
              <a:gd name="connsiteX4" fmla="*/ 1808252 w 1808252"/>
              <a:gd name="connsiteY4" fmla="*/ 196074 h 379369"/>
              <a:gd name="connsiteX5" fmla="*/ 973283 w 1808252"/>
              <a:gd name="connsiteY5" fmla="*/ 337475 h 379369"/>
              <a:gd name="connsiteX6" fmla="*/ 904126 w 1808252"/>
              <a:gd name="connsiteY6" fmla="*/ 379369 h 379369"/>
              <a:gd name="connsiteX7" fmla="*/ 834969 w 1808252"/>
              <a:gd name="connsiteY7" fmla="*/ 337475 h 379369"/>
              <a:gd name="connsiteX8" fmla="*/ 0 w 1808252"/>
              <a:gd name="connsiteY8" fmla="*/ 196074 h 379369"/>
              <a:gd name="connsiteX9" fmla="*/ 0 w 1808252"/>
              <a:gd name="connsiteY9" fmla="*/ 195690 h 379369"/>
              <a:gd name="connsiteX10" fmla="*/ 184061 w 1808252"/>
              <a:gd name="connsiteY10" fmla="*/ 190108 h 379369"/>
              <a:gd name="connsiteX11" fmla="*/ 886890 w 1808252"/>
              <a:gd name="connsiteY11" fmla="*/ 16703 h 37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8252" h="379369">
                <a:moveTo>
                  <a:pt x="904126" y="0"/>
                </a:moveTo>
                <a:lnTo>
                  <a:pt x="921362" y="16703"/>
                </a:lnTo>
                <a:cubicBezTo>
                  <a:pt x="1044873" y="104544"/>
                  <a:pt x="1306413" y="170547"/>
                  <a:pt x="1624191" y="190108"/>
                </a:cubicBezTo>
                <a:lnTo>
                  <a:pt x="1808252" y="195690"/>
                </a:lnTo>
                <a:lnTo>
                  <a:pt x="1808252" y="196074"/>
                </a:lnTo>
                <a:cubicBezTo>
                  <a:pt x="1454400" y="196074"/>
                  <a:pt x="1144516" y="252702"/>
                  <a:pt x="973283" y="337475"/>
                </a:cubicBezTo>
                <a:lnTo>
                  <a:pt x="904126" y="379369"/>
                </a:lnTo>
                <a:lnTo>
                  <a:pt x="834969" y="337475"/>
                </a:lnTo>
                <a:cubicBezTo>
                  <a:pt x="663736" y="252702"/>
                  <a:pt x="353852" y="196074"/>
                  <a:pt x="0" y="196074"/>
                </a:cubicBezTo>
                <a:lnTo>
                  <a:pt x="0" y="195690"/>
                </a:lnTo>
                <a:lnTo>
                  <a:pt x="184061" y="190108"/>
                </a:lnTo>
                <a:cubicBezTo>
                  <a:pt x="501839" y="170547"/>
                  <a:pt x="763379" y="104544"/>
                  <a:pt x="886890" y="1670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D13D4C2-D73E-4384-9B79-E4C97265A6B9}"/>
              </a:ext>
            </a:extLst>
          </p:cNvPr>
          <p:cNvSpPr/>
          <p:nvPr/>
        </p:nvSpPr>
        <p:spPr>
          <a:xfrm rot="18651053">
            <a:off x="4770458" y="3697300"/>
            <a:ext cx="1786404" cy="374785"/>
          </a:xfrm>
          <a:custGeom>
            <a:avLst/>
            <a:gdLst>
              <a:gd name="connsiteX0" fmla="*/ 904126 w 1808252"/>
              <a:gd name="connsiteY0" fmla="*/ 0 h 379369"/>
              <a:gd name="connsiteX1" fmla="*/ 921362 w 1808252"/>
              <a:gd name="connsiteY1" fmla="*/ 16703 h 379369"/>
              <a:gd name="connsiteX2" fmla="*/ 1624191 w 1808252"/>
              <a:gd name="connsiteY2" fmla="*/ 190108 h 379369"/>
              <a:gd name="connsiteX3" fmla="*/ 1808252 w 1808252"/>
              <a:gd name="connsiteY3" fmla="*/ 195690 h 379369"/>
              <a:gd name="connsiteX4" fmla="*/ 1808252 w 1808252"/>
              <a:gd name="connsiteY4" fmla="*/ 196074 h 379369"/>
              <a:gd name="connsiteX5" fmla="*/ 973283 w 1808252"/>
              <a:gd name="connsiteY5" fmla="*/ 337475 h 379369"/>
              <a:gd name="connsiteX6" fmla="*/ 904126 w 1808252"/>
              <a:gd name="connsiteY6" fmla="*/ 379369 h 379369"/>
              <a:gd name="connsiteX7" fmla="*/ 834969 w 1808252"/>
              <a:gd name="connsiteY7" fmla="*/ 337475 h 379369"/>
              <a:gd name="connsiteX8" fmla="*/ 0 w 1808252"/>
              <a:gd name="connsiteY8" fmla="*/ 196074 h 379369"/>
              <a:gd name="connsiteX9" fmla="*/ 0 w 1808252"/>
              <a:gd name="connsiteY9" fmla="*/ 195690 h 379369"/>
              <a:gd name="connsiteX10" fmla="*/ 184061 w 1808252"/>
              <a:gd name="connsiteY10" fmla="*/ 190108 h 379369"/>
              <a:gd name="connsiteX11" fmla="*/ 886890 w 1808252"/>
              <a:gd name="connsiteY11" fmla="*/ 16703 h 37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8252" h="379369">
                <a:moveTo>
                  <a:pt x="904126" y="0"/>
                </a:moveTo>
                <a:lnTo>
                  <a:pt x="921362" y="16703"/>
                </a:lnTo>
                <a:cubicBezTo>
                  <a:pt x="1044873" y="104544"/>
                  <a:pt x="1306413" y="170547"/>
                  <a:pt x="1624191" y="190108"/>
                </a:cubicBezTo>
                <a:lnTo>
                  <a:pt x="1808252" y="195690"/>
                </a:lnTo>
                <a:lnTo>
                  <a:pt x="1808252" y="196074"/>
                </a:lnTo>
                <a:cubicBezTo>
                  <a:pt x="1454400" y="196074"/>
                  <a:pt x="1144516" y="252702"/>
                  <a:pt x="973283" y="337475"/>
                </a:cubicBezTo>
                <a:lnTo>
                  <a:pt x="904126" y="379369"/>
                </a:lnTo>
                <a:lnTo>
                  <a:pt x="834969" y="337475"/>
                </a:lnTo>
                <a:cubicBezTo>
                  <a:pt x="663736" y="252702"/>
                  <a:pt x="353852" y="196074"/>
                  <a:pt x="0" y="196074"/>
                </a:cubicBezTo>
                <a:lnTo>
                  <a:pt x="0" y="195690"/>
                </a:lnTo>
                <a:lnTo>
                  <a:pt x="184061" y="190108"/>
                </a:lnTo>
                <a:cubicBezTo>
                  <a:pt x="501839" y="170547"/>
                  <a:pt x="763379" y="104544"/>
                  <a:pt x="886890" y="1670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FC08BF6-5197-43F3-9DC8-EE95E4A7BA5D}"/>
              </a:ext>
            </a:extLst>
          </p:cNvPr>
          <p:cNvSpPr/>
          <p:nvPr/>
        </p:nvSpPr>
        <p:spPr>
          <a:xfrm>
            <a:off x="7548440" y="859919"/>
            <a:ext cx="3142222" cy="2331864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0D3E63C5-2C4D-4B3E-9358-6602C57D0B3C}"/>
              </a:ext>
            </a:extLst>
          </p:cNvPr>
          <p:cNvSpPr/>
          <p:nvPr/>
        </p:nvSpPr>
        <p:spPr>
          <a:xfrm>
            <a:off x="7665401" y="988350"/>
            <a:ext cx="2908300" cy="2075002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查看图片">
            <a:extLst>
              <a:ext uri="{FF2B5EF4-FFF2-40B4-BE49-F238E27FC236}">
                <a16:creationId xmlns:a16="http://schemas.microsoft.com/office/drawing/2014/main" id="{EFA9D1B5-11AD-49AA-A123-6661D6739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3" t="6571" r="7767" b="84021"/>
          <a:stretch>
            <a:fillRect/>
          </a:stretch>
        </p:blipFill>
        <p:spPr bwMode="auto">
          <a:xfrm rot="19563051">
            <a:off x="9001972" y="2449338"/>
            <a:ext cx="2271077" cy="703925"/>
          </a:xfrm>
          <a:custGeom>
            <a:avLst/>
            <a:gdLst>
              <a:gd name="connsiteX0" fmla="*/ 0 w 2081554"/>
              <a:gd name="connsiteY0" fmla="*/ 0 h 645182"/>
              <a:gd name="connsiteX1" fmla="*/ 2081554 w 2081554"/>
              <a:gd name="connsiteY1" fmla="*/ 0 h 645182"/>
              <a:gd name="connsiteX2" fmla="*/ 2081554 w 2081554"/>
              <a:gd name="connsiteY2" fmla="*/ 645182 h 645182"/>
              <a:gd name="connsiteX3" fmla="*/ 0 w 2081554"/>
              <a:gd name="connsiteY3" fmla="*/ 645182 h 64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1554" h="645182">
                <a:moveTo>
                  <a:pt x="0" y="0"/>
                </a:moveTo>
                <a:lnTo>
                  <a:pt x="2081554" y="0"/>
                </a:lnTo>
                <a:lnTo>
                  <a:pt x="2081554" y="645182"/>
                </a:lnTo>
                <a:lnTo>
                  <a:pt x="0" y="64518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3B480CC-5675-441D-A2B2-B8D204B3BAFC}"/>
              </a:ext>
            </a:extLst>
          </p:cNvPr>
          <p:cNvSpPr txBox="1"/>
          <p:nvPr/>
        </p:nvSpPr>
        <p:spPr>
          <a:xfrm rot="19375129">
            <a:off x="9388382" y="2605096"/>
            <a:ext cx="1580882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 · A · X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F857057-C3BD-49D3-844E-7A97B475D2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13363" y="-823660"/>
            <a:ext cx="5273497" cy="538933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DD3DE18-79C5-4EC1-BD28-369387CA461F}"/>
              </a:ext>
            </a:extLst>
          </p:cNvPr>
          <p:cNvSpPr txBox="1"/>
          <p:nvPr/>
        </p:nvSpPr>
        <p:spPr>
          <a:xfrm>
            <a:off x="7869501" y="1048403"/>
            <a:ext cx="2581082" cy="19002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能够拯救你的，只能是你自己，不必纠结于外界的评判，不必掉进他人的眼神，不必为了讨好这个世界而扭曲了自己。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1055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FB20FAB-C11D-4809-BCDC-FD30FD180C14}"/>
              </a:ext>
            </a:extLst>
          </p:cNvPr>
          <p:cNvSpPr txBox="1"/>
          <p:nvPr/>
        </p:nvSpPr>
        <p:spPr>
          <a:xfrm>
            <a:off x="279400" y="171450"/>
            <a:ext cx="11633200" cy="22159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lstStyle/>
          <a:p>
            <a:pPr algn="dist"/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去探索去发现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CB6EE7-731A-4F25-9CBE-A67C69B51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490384" y="2707185"/>
            <a:ext cx="591363" cy="59136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500FDD-E962-418D-AF8E-0F8B7696DD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004544" y="3173179"/>
            <a:ext cx="591363" cy="5974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BEF6C57-10C7-43C8-9A5C-2FD098DF08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6263098" y="3552907"/>
            <a:ext cx="591363" cy="5974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18AB3A6-CB43-4D6D-990C-F180D5291A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8509491" y="4082830"/>
            <a:ext cx="591363" cy="5974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C56F4C-4FEE-4EFB-B410-5AB802F9FB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1846298" y="2641640"/>
            <a:ext cx="591363" cy="59136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DDE42E-B063-4C11-9CD2-61E90412DB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2262444" y="2772730"/>
            <a:ext cx="591363" cy="5913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6DA3526-7B4A-4DAD-8522-FDBA56E7EF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2558126" y="3068412"/>
            <a:ext cx="591363" cy="5913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E01A4B7-BA50-4D6E-A370-CE988B1C3F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327526" y="3036387"/>
            <a:ext cx="591363" cy="5974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5EF0327-E588-4368-9ED1-56D86EEA45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713543" y="3142345"/>
            <a:ext cx="591363" cy="59746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02E02DB-D1C8-4574-B1B7-1BA0634D80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4993813" y="3407601"/>
            <a:ext cx="591363" cy="59746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17EE8DE-A98A-4673-A1E7-37235B91CB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6604635" y="3361045"/>
            <a:ext cx="591363" cy="5974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34C29F-6252-49E3-B5F4-0C0A4BCDB4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6959050" y="3436804"/>
            <a:ext cx="591363" cy="5974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729832-9245-4600-9871-8A799EA08A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7297627" y="3672029"/>
            <a:ext cx="591363" cy="5974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941C079-A4A4-4C96-B37C-86B07217A4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8830422" y="3864337"/>
            <a:ext cx="591363" cy="5974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09DBCAF-6686-4EB7-87AE-0F866871F6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9246866" y="3789884"/>
            <a:ext cx="591363" cy="59746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34EA408-94AB-4659-A4C7-72E4F3371C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9653390" y="4048487"/>
            <a:ext cx="591363" cy="597460"/>
          </a:xfrm>
          <a:prstGeom prst="rect">
            <a:avLst/>
          </a:prstGeom>
        </p:spPr>
      </p:pic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34364587-FD12-46FD-A1AE-B4C8833F19B6}"/>
              </a:ext>
            </a:extLst>
          </p:cNvPr>
          <p:cNvSpPr/>
          <p:nvPr/>
        </p:nvSpPr>
        <p:spPr>
          <a:xfrm>
            <a:off x="1027655" y="4180276"/>
            <a:ext cx="2193424" cy="558591"/>
          </a:xfrm>
          <a:prstGeom prst="roundRect">
            <a:avLst>
              <a:gd name="adj" fmla="val 59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 descr="查看图片">
            <a:extLst>
              <a:ext uri="{FF2B5EF4-FFF2-40B4-BE49-F238E27FC236}">
                <a16:creationId xmlns:a16="http://schemas.microsoft.com/office/drawing/2014/main" id="{0D0A2B09-697F-45C5-941C-66560ABD9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t="2245" r="32952" b="1218"/>
          <a:stretch>
            <a:fillRect/>
          </a:stretch>
        </p:blipFill>
        <p:spPr bwMode="auto">
          <a:xfrm rot="16200000">
            <a:off x="1845072" y="3362859"/>
            <a:ext cx="558592" cy="2193425"/>
          </a:xfrm>
          <a:custGeom>
            <a:avLst/>
            <a:gdLst>
              <a:gd name="connsiteX0" fmla="*/ 663671 w 663671"/>
              <a:gd name="connsiteY0" fmla="*/ 39741 h 2606037"/>
              <a:gd name="connsiteX1" fmla="*/ 663670 w 663671"/>
              <a:gd name="connsiteY1" fmla="*/ 2566296 h 2606037"/>
              <a:gd name="connsiteX2" fmla="*/ 623929 w 663671"/>
              <a:gd name="connsiteY2" fmla="*/ 2606037 h 2606037"/>
              <a:gd name="connsiteX3" fmla="*/ 39741 w 663671"/>
              <a:gd name="connsiteY3" fmla="*/ 2606037 h 2606037"/>
              <a:gd name="connsiteX4" fmla="*/ 0 w 663671"/>
              <a:gd name="connsiteY4" fmla="*/ 2566296 h 2606037"/>
              <a:gd name="connsiteX5" fmla="*/ 1 w 663671"/>
              <a:gd name="connsiteY5" fmla="*/ 39741 h 2606037"/>
              <a:gd name="connsiteX6" fmla="*/ 39742 w 663671"/>
              <a:gd name="connsiteY6" fmla="*/ 0 h 2606037"/>
              <a:gd name="connsiteX7" fmla="*/ 623930 w 663671"/>
              <a:gd name="connsiteY7" fmla="*/ 0 h 2606037"/>
              <a:gd name="connsiteX8" fmla="*/ 663671 w 663671"/>
              <a:gd name="connsiteY8" fmla="*/ 39741 h 260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3671" h="2606037">
                <a:moveTo>
                  <a:pt x="663671" y="39741"/>
                </a:moveTo>
                <a:lnTo>
                  <a:pt x="663670" y="2566296"/>
                </a:lnTo>
                <a:cubicBezTo>
                  <a:pt x="663670" y="2588244"/>
                  <a:pt x="645877" y="2606037"/>
                  <a:pt x="623929" y="2606037"/>
                </a:cubicBezTo>
                <a:lnTo>
                  <a:pt x="39741" y="2606037"/>
                </a:lnTo>
                <a:cubicBezTo>
                  <a:pt x="17793" y="2606037"/>
                  <a:pt x="0" y="2588244"/>
                  <a:pt x="0" y="2566296"/>
                </a:cubicBezTo>
                <a:lnTo>
                  <a:pt x="1" y="39741"/>
                </a:lnTo>
                <a:cubicBezTo>
                  <a:pt x="1" y="17793"/>
                  <a:pt x="17794" y="0"/>
                  <a:pt x="39742" y="0"/>
                </a:cubicBezTo>
                <a:lnTo>
                  <a:pt x="623930" y="0"/>
                </a:lnTo>
                <a:cubicBezTo>
                  <a:pt x="645878" y="0"/>
                  <a:pt x="663671" y="17793"/>
                  <a:pt x="663671" y="3974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9769D9EA-2952-4D3A-9520-BA00D2DCAE6D}"/>
              </a:ext>
            </a:extLst>
          </p:cNvPr>
          <p:cNvSpPr/>
          <p:nvPr/>
        </p:nvSpPr>
        <p:spPr>
          <a:xfrm>
            <a:off x="3704310" y="4543154"/>
            <a:ext cx="2193424" cy="558591"/>
          </a:xfrm>
          <a:prstGeom prst="roundRect">
            <a:avLst>
              <a:gd name="adj" fmla="val 59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5" name="图片 44" descr="查看图片">
            <a:extLst>
              <a:ext uri="{FF2B5EF4-FFF2-40B4-BE49-F238E27FC236}">
                <a16:creationId xmlns:a16="http://schemas.microsoft.com/office/drawing/2014/main" id="{CAB9BF23-A698-457A-B1A8-53EAAFDBE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t="2245" r="32952" b="1218"/>
          <a:stretch>
            <a:fillRect/>
          </a:stretch>
        </p:blipFill>
        <p:spPr bwMode="auto">
          <a:xfrm rot="16200000">
            <a:off x="4521727" y="3725737"/>
            <a:ext cx="558592" cy="2193425"/>
          </a:xfrm>
          <a:custGeom>
            <a:avLst/>
            <a:gdLst>
              <a:gd name="connsiteX0" fmla="*/ 663671 w 663671"/>
              <a:gd name="connsiteY0" fmla="*/ 39741 h 2606037"/>
              <a:gd name="connsiteX1" fmla="*/ 663670 w 663671"/>
              <a:gd name="connsiteY1" fmla="*/ 2566296 h 2606037"/>
              <a:gd name="connsiteX2" fmla="*/ 623929 w 663671"/>
              <a:gd name="connsiteY2" fmla="*/ 2606037 h 2606037"/>
              <a:gd name="connsiteX3" fmla="*/ 39741 w 663671"/>
              <a:gd name="connsiteY3" fmla="*/ 2606037 h 2606037"/>
              <a:gd name="connsiteX4" fmla="*/ 0 w 663671"/>
              <a:gd name="connsiteY4" fmla="*/ 2566296 h 2606037"/>
              <a:gd name="connsiteX5" fmla="*/ 1 w 663671"/>
              <a:gd name="connsiteY5" fmla="*/ 39741 h 2606037"/>
              <a:gd name="connsiteX6" fmla="*/ 39742 w 663671"/>
              <a:gd name="connsiteY6" fmla="*/ 0 h 2606037"/>
              <a:gd name="connsiteX7" fmla="*/ 623930 w 663671"/>
              <a:gd name="connsiteY7" fmla="*/ 0 h 2606037"/>
              <a:gd name="connsiteX8" fmla="*/ 663671 w 663671"/>
              <a:gd name="connsiteY8" fmla="*/ 39741 h 260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3671" h="2606037">
                <a:moveTo>
                  <a:pt x="663671" y="39741"/>
                </a:moveTo>
                <a:lnTo>
                  <a:pt x="663670" y="2566296"/>
                </a:lnTo>
                <a:cubicBezTo>
                  <a:pt x="663670" y="2588244"/>
                  <a:pt x="645877" y="2606037"/>
                  <a:pt x="623929" y="2606037"/>
                </a:cubicBezTo>
                <a:lnTo>
                  <a:pt x="39741" y="2606037"/>
                </a:lnTo>
                <a:cubicBezTo>
                  <a:pt x="17793" y="2606037"/>
                  <a:pt x="0" y="2588244"/>
                  <a:pt x="0" y="2566296"/>
                </a:cubicBezTo>
                <a:lnTo>
                  <a:pt x="1" y="39741"/>
                </a:lnTo>
                <a:cubicBezTo>
                  <a:pt x="1" y="17793"/>
                  <a:pt x="17794" y="0"/>
                  <a:pt x="39742" y="0"/>
                </a:cubicBezTo>
                <a:lnTo>
                  <a:pt x="623930" y="0"/>
                </a:lnTo>
                <a:cubicBezTo>
                  <a:pt x="645878" y="0"/>
                  <a:pt x="663671" y="17793"/>
                  <a:pt x="663671" y="3974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5656907C-DE4B-48AA-8E38-8B48EEC901D8}"/>
              </a:ext>
            </a:extLst>
          </p:cNvPr>
          <p:cNvSpPr/>
          <p:nvPr/>
        </p:nvSpPr>
        <p:spPr>
          <a:xfrm>
            <a:off x="6380965" y="4906032"/>
            <a:ext cx="2193424" cy="558591"/>
          </a:xfrm>
          <a:prstGeom prst="roundRect">
            <a:avLst>
              <a:gd name="adj" fmla="val 59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图片 47" descr="查看图片">
            <a:extLst>
              <a:ext uri="{FF2B5EF4-FFF2-40B4-BE49-F238E27FC236}">
                <a16:creationId xmlns:a16="http://schemas.microsoft.com/office/drawing/2014/main" id="{E984B0FC-1745-48CB-B965-B1FC3D5E0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t="2245" r="32952" b="1218"/>
          <a:stretch>
            <a:fillRect/>
          </a:stretch>
        </p:blipFill>
        <p:spPr bwMode="auto">
          <a:xfrm rot="16200000">
            <a:off x="7198382" y="4088615"/>
            <a:ext cx="558592" cy="2193425"/>
          </a:xfrm>
          <a:custGeom>
            <a:avLst/>
            <a:gdLst>
              <a:gd name="connsiteX0" fmla="*/ 663671 w 663671"/>
              <a:gd name="connsiteY0" fmla="*/ 39741 h 2606037"/>
              <a:gd name="connsiteX1" fmla="*/ 663670 w 663671"/>
              <a:gd name="connsiteY1" fmla="*/ 2566296 h 2606037"/>
              <a:gd name="connsiteX2" fmla="*/ 623929 w 663671"/>
              <a:gd name="connsiteY2" fmla="*/ 2606037 h 2606037"/>
              <a:gd name="connsiteX3" fmla="*/ 39741 w 663671"/>
              <a:gd name="connsiteY3" fmla="*/ 2606037 h 2606037"/>
              <a:gd name="connsiteX4" fmla="*/ 0 w 663671"/>
              <a:gd name="connsiteY4" fmla="*/ 2566296 h 2606037"/>
              <a:gd name="connsiteX5" fmla="*/ 1 w 663671"/>
              <a:gd name="connsiteY5" fmla="*/ 39741 h 2606037"/>
              <a:gd name="connsiteX6" fmla="*/ 39742 w 663671"/>
              <a:gd name="connsiteY6" fmla="*/ 0 h 2606037"/>
              <a:gd name="connsiteX7" fmla="*/ 623930 w 663671"/>
              <a:gd name="connsiteY7" fmla="*/ 0 h 2606037"/>
              <a:gd name="connsiteX8" fmla="*/ 663671 w 663671"/>
              <a:gd name="connsiteY8" fmla="*/ 39741 h 260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3671" h="2606037">
                <a:moveTo>
                  <a:pt x="663671" y="39741"/>
                </a:moveTo>
                <a:lnTo>
                  <a:pt x="663670" y="2566296"/>
                </a:lnTo>
                <a:cubicBezTo>
                  <a:pt x="663670" y="2588244"/>
                  <a:pt x="645877" y="2606037"/>
                  <a:pt x="623929" y="2606037"/>
                </a:cubicBezTo>
                <a:lnTo>
                  <a:pt x="39741" y="2606037"/>
                </a:lnTo>
                <a:cubicBezTo>
                  <a:pt x="17793" y="2606037"/>
                  <a:pt x="0" y="2588244"/>
                  <a:pt x="0" y="2566296"/>
                </a:cubicBezTo>
                <a:lnTo>
                  <a:pt x="1" y="39741"/>
                </a:lnTo>
                <a:cubicBezTo>
                  <a:pt x="1" y="17793"/>
                  <a:pt x="17794" y="0"/>
                  <a:pt x="39742" y="0"/>
                </a:cubicBezTo>
                <a:lnTo>
                  <a:pt x="623930" y="0"/>
                </a:lnTo>
                <a:cubicBezTo>
                  <a:pt x="645878" y="0"/>
                  <a:pt x="663671" y="17793"/>
                  <a:pt x="663671" y="3974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C09986B9-D3B9-44AF-A25D-D69BE6BEBD8E}"/>
              </a:ext>
            </a:extLst>
          </p:cNvPr>
          <p:cNvSpPr/>
          <p:nvPr/>
        </p:nvSpPr>
        <p:spPr>
          <a:xfrm>
            <a:off x="9057619" y="5268910"/>
            <a:ext cx="2193424" cy="558591"/>
          </a:xfrm>
          <a:prstGeom prst="roundRect">
            <a:avLst>
              <a:gd name="adj" fmla="val 59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" name="图片 50" descr="查看图片">
            <a:extLst>
              <a:ext uri="{FF2B5EF4-FFF2-40B4-BE49-F238E27FC236}">
                <a16:creationId xmlns:a16="http://schemas.microsoft.com/office/drawing/2014/main" id="{CBB4FC8F-FDD5-40B3-ACB3-3CF037452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t="2245" r="32952" b="1218"/>
          <a:stretch>
            <a:fillRect/>
          </a:stretch>
        </p:blipFill>
        <p:spPr bwMode="auto">
          <a:xfrm rot="16200000">
            <a:off x="9875036" y="4451493"/>
            <a:ext cx="558592" cy="2193425"/>
          </a:xfrm>
          <a:custGeom>
            <a:avLst/>
            <a:gdLst>
              <a:gd name="connsiteX0" fmla="*/ 663671 w 663671"/>
              <a:gd name="connsiteY0" fmla="*/ 39741 h 2606037"/>
              <a:gd name="connsiteX1" fmla="*/ 663670 w 663671"/>
              <a:gd name="connsiteY1" fmla="*/ 2566296 h 2606037"/>
              <a:gd name="connsiteX2" fmla="*/ 623929 w 663671"/>
              <a:gd name="connsiteY2" fmla="*/ 2606037 h 2606037"/>
              <a:gd name="connsiteX3" fmla="*/ 39741 w 663671"/>
              <a:gd name="connsiteY3" fmla="*/ 2606037 h 2606037"/>
              <a:gd name="connsiteX4" fmla="*/ 0 w 663671"/>
              <a:gd name="connsiteY4" fmla="*/ 2566296 h 2606037"/>
              <a:gd name="connsiteX5" fmla="*/ 1 w 663671"/>
              <a:gd name="connsiteY5" fmla="*/ 39741 h 2606037"/>
              <a:gd name="connsiteX6" fmla="*/ 39742 w 663671"/>
              <a:gd name="connsiteY6" fmla="*/ 0 h 2606037"/>
              <a:gd name="connsiteX7" fmla="*/ 623930 w 663671"/>
              <a:gd name="connsiteY7" fmla="*/ 0 h 2606037"/>
              <a:gd name="connsiteX8" fmla="*/ 663671 w 663671"/>
              <a:gd name="connsiteY8" fmla="*/ 39741 h 260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3671" h="2606037">
                <a:moveTo>
                  <a:pt x="663671" y="39741"/>
                </a:moveTo>
                <a:lnTo>
                  <a:pt x="663670" y="2566296"/>
                </a:lnTo>
                <a:cubicBezTo>
                  <a:pt x="663670" y="2588244"/>
                  <a:pt x="645877" y="2606037"/>
                  <a:pt x="623929" y="2606037"/>
                </a:cubicBezTo>
                <a:lnTo>
                  <a:pt x="39741" y="2606037"/>
                </a:lnTo>
                <a:cubicBezTo>
                  <a:pt x="17793" y="2606037"/>
                  <a:pt x="0" y="2588244"/>
                  <a:pt x="0" y="2566296"/>
                </a:cubicBezTo>
                <a:lnTo>
                  <a:pt x="1" y="39741"/>
                </a:lnTo>
                <a:cubicBezTo>
                  <a:pt x="1" y="17793"/>
                  <a:pt x="17794" y="0"/>
                  <a:pt x="39742" y="0"/>
                </a:cubicBezTo>
                <a:lnTo>
                  <a:pt x="623930" y="0"/>
                </a:lnTo>
                <a:cubicBezTo>
                  <a:pt x="645878" y="0"/>
                  <a:pt x="663671" y="17793"/>
                  <a:pt x="663671" y="3974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18B74E56-3C71-4360-8DB2-2D571C6BADC2}"/>
              </a:ext>
            </a:extLst>
          </p:cNvPr>
          <p:cNvSpPr txBox="1"/>
          <p:nvPr/>
        </p:nvSpPr>
        <p:spPr>
          <a:xfrm>
            <a:off x="1063901" y="4228739"/>
            <a:ext cx="212093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去探索世界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735022A9-6CED-4F6B-A12D-CA7FD8707B13}"/>
              </a:ext>
            </a:extLst>
          </p:cNvPr>
          <p:cNvSpPr txBox="1"/>
          <p:nvPr/>
        </p:nvSpPr>
        <p:spPr>
          <a:xfrm>
            <a:off x="3740556" y="4591617"/>
            <a:ext cx="212093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去探索星河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97B4FF5-519F-4020-95F7-31B5BF635DD3}"/>
              </a:ext>
            </a:extLst>
          </p:cNvPr>
          <p:cNvSpPr txBox="1"/>
          <p:nvPr/>
        </p:nvSpPr>
        <p:spPr>
          <a:xfrm>
            <a:off x="6417211" y="4954495"/>
            <a:ext cx="212093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去探索宇宙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DCFA7D01-FE52-4868-824B-64FBCE8FC2F6}"/>
              </a:ext>
            </a:extLst>
          </p:cNvPr>
          <p:cNvSpPr txBox="1"/>
          <p:nvPr/>
        </p:nvSpPr>
        <p:spPr>
          <a:xfrm>
            <a:off x="9093865" y="5317373"/>
            <a:ext cx="212093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去探索未知</a:t>
            </a:r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05FE7-EC25-4555-AAA4-E1427733AEB0}"/>
              </a:ext>
            </a:extLst>
          </p:cNvPr>
          <p:cNvCxnSpPr/>
          <p:nvPr/>
        </p:nvCxnSpPr>
        <p:spPr>
          <a:xfrm>
            <a:off x="1450748" y="5956273"/>
            <a:ext cx="753035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7A514213-B470-4777-90B0-22CEEF557BF4}"/>
              </a:ext>
            </a:extLst>
          </p:cNvPr>
          <p:cNvCxnSpPr/>
          <p:nvPr/>
        </p:nvCxnSpPr>
        <p:spPr>
          <a:xfrm>
            <a:off x="1450748" y="5956273"/>
            <a:ext cx="753035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970DA118-A55C-4DF1-BF78-192B3DBF37FE}"/>
              </a:ext>
            </a:extLst>
          </p:cNvPr>
          <p:cNvCxnSpPr/>
          <p:nvPr/>
        </p:nvCxnSpPr>
        <p:spPr>
          <a:xfrm>
            <a:off x="1450748" y="5956273"/>
            <a:ext cx="753035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图片 59" descr="查看图片">
            <a:extLst>
              <a:ext uri="{FF2B5EF4-FFF2-40B4-BE49-F238E27FC236}">
                <a16:creationId xmlns:a16="http://schemas.microsoft.com/office/drawing/2014/main" id="{E1C40E93-3EB1-4371-B8DB-2D6DFE5BA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3" t="28986" r="24831" b="30971"/>
          <a:stretch>
            <a:fillRect/>
          </a:stretch>
        </p:blipFill>
        <p:spPr bwMode="auto">
          <a:xfrm>
            <a:off x="1130358" y="5259366"/>
            <a:ext cx="1393815" cy="1393815"/>
          </a:xfrm>
          <a:custGeom>
            <a:avLst/>
            <a:gdLst>
              <a:gd name="connsiteX0" fmla="*/ 1271991 w 2543982"/>
              <a:gd name="connsiteY0" fmla="*/ 0 h 2543982"/>
              <a:gd name="connsiteX1" fmla="*/ 2543982 w 2543982"/>
              <a:gd name="connsiteY1" fmla="*/ 1271991 h 2543982"/>
              <a:gd name="connsiteX2" fmla="*/ 1271991 w 2543982"/>
              <a:gd name="connsiteY2" fmla="*/ 2543982 h 2543982"/>
              <a:gd name="connsiteX3" fmla="*/ 0 w 2543982"/>
              <a:gd name="connsiteY3" fmla="*/ 1271991 h 2543982"/>
              <a:gd name="connsiteX4" fmla="*/ 1271991 w 2543982"/>
              <a:gd name="connsiteY4" fmla="*/ 0 h 254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3982" h="2543982">
                <a:moveTo>
                  <a:pt x="1271991" y="0"/>
                </a:moveTo>
                <a:cubicBezTo>
                  <a:pt x="1974492" y="0"/>
                  <a:pt x="2543982" y="569490"/>
                  <a:pt x="2543982" y="1271991"/>
                </a:cubicBezTo>
                <a:cubicBezTo>
                  <a:pt x="2543982" y="1974492"/>
                  <a:pt x="1974492" y="2543982"/>
                  <a:pt x="1271991" y="2543982"/>
                </a:cubicBezTo>
                <a:cubicBezTo>
                  <a:pt x="569490" y="2543982"/>
                  <a:pt x="0" y="1974492"/>
                  <a:pt x="0" y="1271991"/>
                </a:cubicBezTo>
                <a:cubicBezTo>
                  <a:pt x="0" y="569490"/>
                  <a:pt x="569490" y="0"/>
                  <a:pt x="127199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椭圆 61">
            <a:extLst>
              <a:ext uri="{FF2B5EF4-FFF2-40B4-BE49-F238E27FC236}">
                <a16:creationId xmlns:a16="http://schemas.microsoft.com/office/drawing/2014/main" id="{96819C05-6CAD-4122-A302-CEFD16177677}"/>
              </a:ext>
            </a:extLst>
          </p:cNvPr>
          <p:cNvSpPr/>
          <p:nvPr/>
        </p:nvSpPr>
        <p:spPr>
          <a:xfrm rot="1056400">
            <a:off x="1395050" y="5526909"/>
            <a:ext cx="856076" cy="8560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189E333A-AD4B-462E-8391-2B84E54BA82A}"/>
              </a:ext>
            </a:extLst>
          </p:cNvPr>
          <p:cNvSpPr txBox="1"/>
          <p:nvPr/>
        </p:nvSpPr>
        <p:spPr>
          <a:xfrm rot="17834632">
            <a:off x="1309424" y="5439046"/>
            <a:ext cx="1035683" cy="1034456"/>
          </a:xfrm>
          <a:prstGeom prst="rect">
            <a:avLst/>
          </a:prstGeom>
          <a:noFill/>
        </p:spPr>
        <p:txBody>
          <a:bodyPr wrap="none">
            <a:prstTxWarp prst="textArchUp">
              <a:avLst>
                <a:gd name="adj" fmla="val 8090573"/>
              </a:avLst>
            </a:prstTxWarp>
            <a:noAutofit/>
          </a:bodyPr>
          <a:lstStyle/>
          <a:p>
            <a:pPr algn="ctr"/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 M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A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X</a:t>
            </a:r>
            <a:endParaRPr lang="zh-CN" altLang="en-US" sz="54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B967E8C1-963A-4B9E-8632-BA9FEC382683}"/>
              </a:ext>
            </a:extLst>
          </p:cNvPr>
          <p:cNvSpPr/>
          <p:nvPr/>
        </p:nvSpPr>
        <p:spPr>
          <a:xfrm>
            <a:off x="1562408" y="5686139"/>
            <a:ext cx="545652" cy="545404"/>
          </a:xfrm>
          <a:custGeom>
            <a:avLst/>
            <a:gdLst/>
            <a:ahLst/>
            <a:cxnLst/>
            <a:rect l="0" t="0" r="0" b="0"/>
            <a:pathLst>
              <a:path w="3810001" h="3808275">
                <a:moveTo>
                  <a:pt x="1875309" y="58541"/>
                </a:moveTo>
                <a:cubicBezTo>
                  <a:pt x="1823591" y="164964"/>
                  <a:pt x="1555750" y="943522"/>
                  <a:pt x="1555750" y="987433"/>
                </a:cubicBezTo>
                <a:cubicBezTo>
                  <a:pt x="1555750" y="1009388"/>
                  <a:pt x="1541840" y="1005282"/>
                  <a:pt x="1428373" y="949834"/>
                </a:cubicBezTo>
                <a:cubicBezTo>
                  <a:pt x="863166" y="673631"/>
                  <a:pt x="612266" y="557074"/>
                  <a:pt x="582923" y="557074"/>
                </a:cubicBezTo>
                <a:cubicBezTo>
                  <a:pt x="573148" y="557074"/>
                  <a:pt x="565150" y="562285"/>
                  <a:pt x="565150" y="568653"/>
                </a:cubicBezTo>
                <a:cubicBezTo>
                  <a:pt x="565150" y="582107"/>
                  <a:pt x="844042" y="1186332"/>
                  <a:pt x="940830" y="1382574"/>
                </a:cubicBezTo>
                <a:cubicBezTo>
                  <a:pt x="977004" y="1455916"/>
                  <a:pt x="1008495" y="1519954"/>
                  <a:pt x="1010811" y="1524880"/>
                </a:cubicBezTo>
                <a:cubicBezTo>
                  <a:pt x="1013127" y="1529806"/>
                  <a:pt x="786642" y="1610566"/>
                  <a:pt x="507511" y="1704349"/>
                </a:cubicBezTo>
                <a:cubicBezTo>
                  <a:pt x="209432" y="1804497"/>
                  <a:pt x="0" y="1881262"/>
                  <a:pt x="0" y="1890371"/>
                </a:cubicBezTo>
                <a:cubicBezTo>
                  <a:pt x="0" y="1899230"/>
                  <a:pt x="160644" y="1962856"/>
                  <a:pt x="374650" y="2038756"/>
                </a:cubicBezTo>
                <a:cubicBezTo>
                  <a:pt x="807986" y="2192447"/>
                  <a:pt x="1009650" y="2270361"/>
                  <a:pt x="1009650" y="2284091"/>
                </a:cubicBezTo>
                <a:cubicBezTo>
                  <a:pt x="1009650" y="2301014"/>
                  <a:pt x="805669" y="2720065"/>
                  <a:pt x="774750" y="2766660"/>
                </a:cubicBezTo>
                <a:cubicBezTo>
                  <a:pt x="745444" y="2810825"/>
                  <a:pt x="565150" y="3216440"/>
                  <a:pt x="565150" y="3238205"/>
                </a:cubicBezTo>
                <a:cubicBezTo>
                  <a:pt x="565150" y="3262024"/>
                  <a:pt x="605827" y="3246642"/>
                  <a:pt x="757468" y="3165478"/>
                </a:cubicBezTo>
                <a:cubicBezTo>
                  <a:pt x="952928" y="3060861"/>
                  <a:pt x="1088842" y="2996163"/>
                  <a:pt x="1338419" y="2888934"/>
                </a:cubicBezTo>
                <a:cubicBezTo>
                  <a:pt x="1543339" y="2800892"/>
                  <a:pt x="1555750" y="2796851"/>
                  <a:pt x="1555750" y="2818179"/>
                </a:cubicBezTo>
                <a:cubicBezTo>
                  <a:pt x="1555750" y="2834066"/>
                  <a:pt x="1663544" y="3156036"/>
                  <a:pt x="1742665" y="3376474"/>
                </a:cubicBezTo>
                <a:cubicBezTo>
                  <a:pt x="1845122" y="3661930"/>
                  <a:pt x="1904457" y="3808274"/>
                  <a:pt x="1917738" y="3808274"/>
                </a:cubicBezTo>
                <a:cubicBezTo>
                  <a:pt x="1924916" y="3808274"/>
                  <a:pt x="1938325" y="3775413"/>
                  <a:pt x="1947535" y="3735249"/>
                </a:cubicBezTo>
                <a:cubicBezTo>
                  <a:pt x="1967766" y="3647037"/>
                  <a:pt x="2039832" y="3446152"/>
                  <a:pt x="2177100" y="3095340"/>
                </a:cubicBezTo>
                <a:cubicBezTo>
                  <a:pt x="2233502" y="2951195"/>
                  <a:pt x="2279650" y="2826893"/>
                  <a:pt x="2279650" y="2819115"/>
                </a:cubicBezTo>
                <a:cubicBezTo>
                  <a:pt x="2279650" y="2811338"/>
                  <a:pt x="2284580" y="2804974"/>
                  <a:pt x="2290606" y="2804974"/>
                </a:cubicBezTo>
                <a:cubicBezTo>
                  <a:pt x="2310049" y="2804974"/>
                  <a:pt x="2761324" y="3014993"/>
                  <a:pt x="3065232" y="3165478"/>
                </a:cubicBezTo>
                <a:cubicBezTo>
                  <a:pt x="3230376" y="3247251"/>
                  <a:pt x="3270250" y="3261396"/>
                  <a:pt x="3270250" y="3238205"/>
                </a:cubicBezTo>
                <a:cubicBezTo>
                  <a:pt x="3270250" y="3232007"/>
                  <a:pt x="3224044" y="3133423"/>
                  <a:pt x="3167569" y="3019130"/>
                </a:cubicBezTo>
                <a:cubicBezTo>
                  <a:pt x="3111094" y="2904837"/>
                  <a:pt x="3057265" y="2791225"/>
                  <a:pt x="3047950" y="2766660"/>
                </a:cubicBezTo>
                <a:cubicBezTo>
                  <a:pt x="3038635" y="2742095"/>
                  <a:pt x="2984829" y="2625650"/>
                  <a:pt x="2928382" y="2507892"/>
                </a:cubicBezTo>
                <a:cubicBezTo>
                  <a:pt x="2871934" y="2390135"/>
                  <a:pt x="2825750" y="2289369"/>
                  <a:pt x="2825750" y="2283969"/>
                </a:cubicBezTo>
                <a:cubicBezTo>
                  <a:pt x="2825750" y="2264571"/>
                  <a:pt x="3004042" y="2192475"/>
                  <a:pt x="3403600" y="2050302"/>
                </a:cubicBezTo>
                <a:cubicBezTo>
                  <a:pt x="3634394" y="1968180"/>
                  <a:pt x="3810000" y="1899033"/>
                  <a:pt x="3810000" y="1890278"/>
                </a:cubicBezTo>
                <a:cubicBezTo>
                  <a:pt x="3810000" y="1881370"/>
                  <a:pt x="3601083" y="1802868"/>
                  <a:pt x="3315189" y="1704349"/>
                </a:cubicBezTo>
                <a:cubicBezTo>
                  <a:pt x="3043043" y="1610566"/>
                  <a:pt x="2816558" y="1529806"/>
                  <a:pt x="2811889" y="1524880"/>
                </a:cubicBezTo>
                <a:cubicBezTo>
                  <a:pt x="2802803" y="1515294"/>
                  <a:pt x="2840008" y="1437202"/>
                  <a:pt x="3102365" y="915174"/>
                </a:cubicBezTo>
                <a:cubicBezTo>
                  <a:pt x="3194702" y="731447"/>
                  <a:pt x="3270250" y="575714"/>
                  <a:pt x="3270250" y="569099"/>
                </a:cubicBezTo>
                <a:cubicBezTo>
                  <a:pt x="3270250" y="562485"/>
                  <a:pt x="3262271" y="557074"/>
                  <a:pt x="3252519" y="557074"/>
                </a:cubicBezTo>
                <a:cubicBezTo>
                  <a:pt x="3223914" y="557074"/>
                  <a:pt x="2458264" y="905030"/>
                  <a:pt x="2375824" y="955495"/>
                </a:cubicBezTo>
                <a:cubicBezTo>
                  <a:pt x="2295613" y="1004596"/>
                  <a:pt x="2279650" y="1009897"/>
                  <a:pt x="2279650" y="987433"/>
                </a:cubicBezTo>
                <a:cubicBezTo>
                  <a:pt x="2279650" y="979655"/>
                  <a:pt x="2233447" y="849639"/>
                  <a:pt x="2176976" y="698508"/>
                </a:cubicBezTo>
                <a:cubicBezTo>
                  <a:pt x="2060921" y="387910"/>
                  <a:pt x="1967745" y="130237"/>
                  <a:pt x="1944746" y="56285"/>
                </a:cubicBezTo>
                <a:cubicBezTo>
                  <a:pt x="1936204" y="28818"/>
                  <a:pt x="1923688" y="4503"/>
                  <a:pt x="1916934" y="2252"/>
                </a:cubicBezTo>
                <a:cubicBezTo>
                  <a:pt x="1910179" y="0"/>
                  <a:pt x="1891448" y="25331"/>
                  <a:pt x="1875309" y="5854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7" name="图片 76">
            <a:extLst>
              <a:ext uri="{FF2B5EF4-FFF2-40B4-BE49-F238E27FC236}">
                <a16:creationId xmlns:a16="http://schemas.microsoft.com/office/drawing/2014/main" id="{634F78EC-8B94-4A5B-85F4-84C98C7A54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2836" y="2131978"/>
            <a:ext cx="3121423" cy="1633870"/>
          </a:xfrm>
          <a:prstGeom prst="rect">
            <a:avLst/>
          </a:prstGeom>
        </p:spPr>
      </p:pic>
      <p:sp>
        <p:nvSpPr>
          <p:cNvPr id="79" name="文本框 78">
            <a:extLst>
              <a:ext uri="{FF2B5EF4-FFF2-40B4-BE49-F238E27FC236}">
                <a16:creationId xmlns:a16="http://schemas.microsoft.com/office/drawing/2014/main" id="{4DBDA8B3-8140-461E-B8E9-4B996E1DFD82}"/>
              </a:ext>
            </a:extLst>
          </p:cNvPr>
          <p:cNvSpPr txBox="1"/>
          <p:nvPr/>
        </p:nvSpPr>
        <p:spPr>
          <a:xfrm rot="1058613">
            <a:off x="9215533" y="2667803"/>
            <a:ext cx="2816665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填写对应内容</a:t>
            </a: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2AF235EB-9A27-45A0-8B0A-094EDAAD4D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6509" y="3359719"/>
            <a:ext cx="676715" cy="664522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0A0DDD41-5EF8-4DAF-8DEB-F6BEE4D15C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5146" y="3739308"/>
            <a:ext cx="591363" cy="597460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A11ED02E-96AA-4DC4-97B6-B4E29F473C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7124" y="4003282"/>
            <a:ext cx="682811" cy="658425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35D5E8A0-A21D-49C8-BB8C-CAB77037B1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37066" y="4431425"/>
            <a:ext cx="591363" cy="597460"/>
          </a:xfrm>
          <a:prstGeom prst="rect">
            <a:avLst/>
          </a:prstGeom>
        </p:spPr>
      </p:pic>
      <p:sp>
        <p:nvSpPr>
          <p:cNvPr id="67" name="弧形 66">
            <a:extLst>
              <a:ext uri="{FF2B5EF4-FFF2-40B4-BE49-F238E27FC236}">
                <a16:creationId xmlns:a16="http://schemas.microsoft.com/office/drawing/2014/main" id="{88EC42FD-8A2D-44BB-9B38-49F0683295C7}"/>
              </a:ext>
            </a:extLst>
          </p:cNvPr>
          <p:cNvSpPr/>
          <p:nvPr/>
        </p:nvSpPr>
        <p:spPr>
          <a:xfrm rot="19495863">
            <a:off x="9777093" y="4628848"/>
            <a:ext cx="1030899" cy="288466"/>
          </a:xfrm>
          <a:prstGeom prst="arc">
            <a:avLst>
              <a:gd name="adj1" fmla="val 19977342"/>
              <a:gd name="adj2" fmla="val 12026359"/>
            </a:avLst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EB3BDDF6-45AF-46D5-82F8-764FCA7D7BBC}"/>
              </a:ext>
            </a:extLst>
          </p:cNvPr>
          <p:cNvSpPr/>
          <p:nvPr/>
        </p:nvSpPr>
        <p:spPr>
          <a:xfrm flipH="1">
            <a:off x="10391241" y="4680328"/>
            <a:ext cx="224413" cy="224410"/>
          </a:xfrm>
          <a:custGeom>
            <a:avLst/>
            <a:gdLst>
              <a:gd name="connsiteX0" fmla="*/ 669073 w 1338146"/>
              <a:gd name="connsiteY0" fmla="*/ 0 h 1338128"/>
              <a:gd name="connsiteX1" fmla="*/ 655481 w 1338146"/>
              <a:gd name="connsiteY1" fmla="*/ 134832 h 1338128"/>
              <a:gd name="connsiteX2" fmla="*/ 0 w 1338146"/>
              <a:gd name="connsiteY2" fmla="*/ 669064 h 1338128"/>
              <a:gd name="connsiteX3" fmla="*/ 655481 w 1338146"/>
              <a:gd name="connsiteY3" fmla="*/ 1203296 h 1338128"/>
              <a:gd name="connsiteX4" fmla="*/ 669073 w 1338146"/>
              <a:gd name="connsiteY4" fmla="*/ 1338128 h 1338128"/>
              <a:gd name="connsiteX5" fmla="*/ 682665 w 1338146"/>
              <a:gd name="connsiteY5" fmla="*/ 1203296 h 1338128"/>
              <a:gd name="connsiteX6" fmla="*/ 1338146 w 1338146"/>
              <a:gd name="connsiteY6" fmla="*/ 669064 h 1338128"/>
              <a:gd name="connsiteX7" fmla="*/ 682665 w 1338146"/>
              <a:gd name="connsiteY7" fmla="*/ 134832 h 133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46" h="1338128">
                <a:moveTo>
                  <a:pt x="669073" y="0"/>
                </a:moveTo>
                <a:lnTo>
                  <a:pt x="655481" y="134832"/>
                </a:lnTo>
                <a:cubicBezTo>
                  <a:pt x="593092" y="439717"/>
                  <a:pt x="323329" y="669064"/>
                  <a:pt x="0" y="669064"/>
                </a:cubicBezTo>
                <a:cubicBezTo>
                  <a:pt x="323329" y="669064"/>
                  <a:pt x="593092" y="898411"/>
                  <a:pt x="655481" y="1203296"/>
                </a:cubicBezTo>
                <a:lnTo>
                  <a:pt x="669073" y="1338128"/>
                </a:lnTo>
                <a:lnTo>
                  <a:pt x="682665" y="1203296"/>
                </a:lnTo>
                <a:cubicBezTo>
                  <a:pt x="745054" y="898411"/>
                  <a:pt x="1014817" y="669064"/>
                  <a:pt x="1338146" y="669064"/>
                </a:cubicBezTo>
                <a:cubicBezTo>
                  <a:pt x="1014817" y="669064"/>
                  <a:pt x="745054" y="439717"/>
                  <a:pt x="682665" y="1348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弧形 70">
            <a:extLst>
              <a:ext uri="{FF2B5EF4-FFF2-40B4-BE49-F238E27FC236}">
                <a16:creationId xmlns:a16="http://schemas.microsoft.com/office/drawing/2014/main" id="{98C077AE-0DCD-4DCD-A114-B8481E7FF40D}"/>
              </a:ext>
            </a:extLst>
          </p:cNvPr>
          <p:cNvSpPr/>
          <p:nvPr/>
        </p:nvSpPr>
        <p:spPr>
          <a:xfrm rot="19495863">
            <a:off x="7373493" y="4250013"/>
            <a:ext cx="1030899" cy="288466"/>
          </a:xfrm>
          <a:prstGeom prst="arc">
            <a:avLst>
              <a:gd name="adj1" fmla="val 19977342"/>
              <a:gd name="adj2" fmla="val 12026359"/>
            </a:avLst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8091270B-47B6-4733-A39B-F6F3078434D6}"/>
              </a:ext>
            </a:extLst>
          </p:cNvPr>
          <p:cNvSpPr/>
          <p:nvPr/>
        </p:nvSpPr>
        <p:spPr>
          <a:xfrm flipH="1">
            <a:off x="7987641" y="4301493"/>
            <a:ext cx="224413" cy="224410"/>
          </a:xfrm>
          <a:custGeom>
            <a:avLst/>
            <a:gdLst>
              <a:gd name="connsiteX0" fmla="*/ 669073 w 1338146"/>
              <a:gd name="connsiteY0" fmla="*/ 0 h 1338128"/>
              <a:gd name="connsiteX1" fmla="*/ 655481 w 1338146"/>
              <a:gd name="connsiteY1" fmla="*/ 134832 h 1338128"/>
              <a:gd name="connsiteX2" fmla="*/ 0 w 1338146"/>
              <a:gd name="connsiteY2" fmla="*/ 669064 h 1338128"/>
              <a:gd name="connsiteX3" fmla="*/ 655481 w 1338146"/>
              <a:gd name="connsiteY3" fmla="*/ 1203296 h 1338128"/>
              <a:gd name="connsiteX4" fmla="*/ 669073 w 1338146"/>
              <a:gd name="connsiteY4" fmla="*/ 1338128 h 1338128"/>
              <a:gd name="connsiteX5" fmla="*/ 682665 w 1338146"/>
              <a:gd name="connsiteY5" fmla="*/ 1203296 h 1338128"/>
              <a:gd name="connsiteX6" fmla="*/ 1338146 w 1338146"/>
              <a:gd name="connsiteY6" fmla="*/ 669064 h 1338128"/>
              <a:gd name="connsiteX7" fmla="*/ 682665 w 1338146"/>
              <a:gd name="connsiteY7" fmla="*/ 134832 h 133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46" h="1338128">
                <a:moveTo>
                  <a:pt x="669073" y="0"/>
                </a:moveTo>
                <a:lnTo>
                  <a:pt x="655481" y="134832"/>
                </a:lnTo>
                <a:cubicBezTo>
                  <a:pt x="593092" y="439717"/>
                  <a:pt x="323329" y="669064"/>
                  <a:pt x="0" y="669064"/>
                </a:cubicBezTo>
                <a:cubicBezTo>
                  <a:pt x="323329" y="669064"/>
                  <a:pt x="593092" y="898411"/>
                  <a:pt x="655481" y="1203296"/>
                </a:cubicBezTo>
                <a:lnTo>
                  <a:pt x="669073" y="1338128"/>
                </a:lnTo>
                <a:lnTo>
                  <a:pt x="682665" y="1203296"/>
                </a:lnTo>
                <a:cubicBezTo>
                  <a:pt x="745054" y="898411"/>
                  <a:pt x="1014817" y="669064"/>
                  <a:pt x="1338146" y="669064"/>
                </a:cubicBezTo>
                <a:cubicBezTo>
                  <a:pt x="1014817" y="669064"/>
                  <a:pt x="745054" y="439717"/>
                  <a:pt x="682665" y="1348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弧形 74">
            <a:extLst>
              <a:ext uri="{FF2B5EF4-FFF2-40B4-BE49-F238E27FC236}">
                <a16:creationId xmlns:a16="http://schemas.microsoft.com/office/drawing/2014/main" id="{0E7BBAD7-539D-4BFD-925A-A620F6116418}"/>
              </a:ext>
            </a:extLst>
          </p:cNvPr>
          <p:cNvSpPr/>
          <p:nvPr/>
        </p:nvSpPr>
        <p:spPr>
          <a:xfrm rot="19495863">
            <a:off x="5012180" y="3938732"/>
            <a:ext cx="1030899" cy="288466"/>
          </a:xfrm>
          <a:prstGeom prst="arc">
            <a:avLst>
              <a:gd name="adj1" fmla="val 19977342"/>
              <a:gd name="adj2" fmla="val 12026359"/>
            </a:avLst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3CB3C418-0F52-48B0-90B5-6924B145D12A}"/>
              </a:ext>
            </a:extLst>
          </p:cNvPr>
          <p:cNvSpPr/>
          <p:nvPr/>
        </p:nvSpPr>
        <p:spPr>
          <a:xfrm flipH="1">
            <a:off x="5626328" y="3990212"/>
            <a:ext cx="224413" cy="224410"/>
          </a:xfrm>
          <a:custGeom>
            <a:avLst/>
            <a:gdLst>
              <a:gd name="connsiteX0" fmla="*/ 669073 w 1338146"/>
              <a:gd name="connsiteY0" fmla="*/ 0 h 1338128"/>
              <a:gd name="connsiteX1" fmla="*/ 655481 w 1338146"/>
              <a:gd name="connsiteY1" fmla="*/ 134832 h 1338128"/>
              <a:gd name="connsiteX2" fmla="*/ 0 w 1338146"/>
              <a:gd name="connsiteY2" fmla="*/ 669064 h 1338128"/>
              <a:gd name="connsiteX3" fmla="*/ 655481 w 1338146"/>
              <a:gd name="connsiteY3" fmla="*/ 1203296 h 1338128"/>
              <a:gd name="connsiteX4" fmla="*/ 669073 w 1338146"/>
              <a:gd name="connsiteY4" fmla="*/ 1338128 h 1338128"/>
              <a:gd name="connsiteX5" fmla="*/ 682665 w 1338146"/>
              <a:gd name="connsiteY5" fmla="*/ 1203296 h 1338128"/>
              <a:gd name="connsiteX6" fmla="*/ 1338146 w 1338146"/>
              <a:gd name="connsiteY6" fmla="*/ 669064 h 1338128"/>
              <a:gd name="connsiteX7" fmla="*/ 682665 w 1338146"/>
              <a:gd name="connsiteY7" fmla="*/ 134832 h 133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46" h="1338128">
                <a:moveTo>
                  <a:pt x="669073" y="0"/>
                </a:moveTo>
                <a:lnTo>
                  <a:pt x="655481" y="134832"/>
                </a:lnTo>
                <a:cubicBezTo>
                  <a:pt x="593092" y="439717"/>
                  <a:pt x="323329" y="669064"/>
                  <a:pt x="0" y="669064"/>
                </a:cubicBezTo>
                <a:cubicBezTo>
                  <a:pt x="323329" y="669064"/>
                  <a:pt x="593092" y="898411"/>
                  <a:pt x="655481" y="1203296"/>
                </a:cubicBezTo>
                <a:lnTo>
                  <a:pt x="669073" y="1338128"/>
                </a:lnTo>
                <a:lnTo>
                  <a:pt x="682665" y="1203296"/>
                </a:lnTo>
                <a:cubicBezTo>
                  <a:pt x="745054" y="898411"/>
                  <a:pt x="1014817" y="669064"/>
                  <a:pt x="1338146" y="669064"/>
                </a:cubicBezTo>
                <a:cubicBezTo>
                  <a:pt x="1014817" y="669064"/>
                  <a:pt x="745054" y="439717"/>
                  <a:pt x="682665" y="1348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弧形 77">
            <a:extLst>
              <a:ext uri="{FF2B5EF4-FFF2-40B4-BE49-F238E27FC236}">
                <a16:creationId xmlns:a16="http://schemas.microsoft.com/office/drawing/2014/main" id="{A73E52F4-6605-47C5-A272-61F53FE0B9D0}"/>
              </a:ext>
            </a:extLst>
          </p:cNvPr>
          <p:cNvSpPr/>
          <p:nvPr/>
        </p:nvSpPr>
        <p:spPr>
          <a:xfrm rot="19495863">
            <a:off x="2606932" y="3604685"/>
            <a:ext cx="1030899" cy="288466"/>
          </a:xfrm>
          <a:prstGeom prst="arc">
            <a:avLst>
              <a:gd name="adj1" fmla="val 19977342"/>
              <a:gd name="adj2" fmla="val 12026359"/>
            </a:avLst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A27EBD7A-990E-4367-970A-EE4187A31251}"/>
              </a:ext>
            </a:extLst>
          </p:cNvPr>
          <p:cNvSpPr/>
          <p:nvPr/>
        </p:nvSpPr>
        <p:spPr>
          <a:xfrm flipH="1">
            <a:off x="3221080" y="3656165"/>
            <a:ext cx="224413" cy="224410"/>
          </a:xfrm>
          <a:custGeom>
            <a:avLst/>
            <a:gdLst>
              <a:gd name="connsiteX0" fmla="*/ 669073 w 1338146"/>
              <a:gd name="connsiteY0" fmla="*/ 0 h 1338128"/>
              <a:gd name="connsiteX1" fmla="*/ 655481 w 1338146"/>
              <a:gd name="connsiteY1" fmla="*/ 134832 h 1338128"/>
              <a:gd name="connsiteX2" fmla="*/ 0 w 1338146"/>
              <a:gd name="connsiteY2" fmla="*/ 669064 h 1338128"/>
              <a:gd name="connsiteX3" fmla="*/ 655481 w 1338146"/>
              <a:gd name="connsiteY3" fmla="*/ 1203296 h 1338128"/>
              <a:gd name="connsiteX4" fmla="*/ 669073 w 1338146"/>
              <a:gd name="connsiteY4" fmla="*/ 1338128 h 1338128"/>
              <a:gd name="connsiteX5" fmla="*/ 682665 w 1338146"/>
              <a:gd name="connsiteY5" fmla="*/ 1203296 h 1338128"/>
              <a:gd name="connsiteX6" fmla="*/ 1338146 w 1338146"/>
              <a:gd name="connsiteY6" fmla="*/ 669064 h 1338128"/>
              <a:gd name="connsiteX7" fmla="*/ 682665 w 1338146"/>
              <a:gd name="connsiteY7" fmla="*/ 134832 h 133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46" h="1338128">
                <a:moveTo>
                  <a:pt x="669073" y="0"/>
                </a:moveTo>
                <a:lnTo>
                  <a:pt x="655481" y="134832"/>
                </a:lnTo>
                <a:cubicBezTo>
                  <a:pt x="593092" y="439717"/>
                  <a:pt x="323329" y="669064"/>
                  <a:pt x="0" y="669064"/>
                </a:cubicBezTo>
                <a:cubicBezTo>
                  <a:pt x="323329" y="669064"/>
                  <a:pt x="593092" y="898411"/>
                  <a:pt x="655481" y="1203296"/>
                </a:cubicBezTo>
                <a:lnTo>
                  <a:pt x="669073" y="1338128"/>
                </a:lnTo>
                <a:lnTo>
                  <a:pt x="682665" y="1203296"/>
                </a:lnTo>
                <a:cubicBezTo>
                  <a:pt x="745054" y="898411"/>
                  <a:pt x="1014817" y="669064"/>
                  <a:pt x="1338146" y="669064"/>
                </a:cubicBezTo>
                <a:cubicBezTo>
                  <a:pt x="1014817" y="669064"/>
                  <a:pt x="745054" y="439717"/>
                  <a:pt x="682665" y="1348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263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7FFD9D5E-D33C-4408-8197-5DDA76F3DFB6}"/>
              </a:ext>
            </a:extLst>
          </p:cNvPr>
          <p:cNvSpPr/>
          <p:nvPr/>
        </p:nvSpPr>
        <p:spPr>
          <a:xfrm>
            <a:off x="1312613" y="5325717"/>
            <a:ext cx="681074" cy="681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36B50635-BBCB-45D0-803D-3A23BC82F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3"/>
          <a:stretch>
            <a:fillRect/>
          </a:stretch>
        </p:blipFill>
        <p:spPr>
          <a:xfrm>
            <a:off x="6564489" y="1126167"/>
            <a:ext cx="5627511" cy="5731833"/>
          </a:xfrm>
          <a:custGeom>
            <a:avLst/>
            <a:gdLst>
              <a:gd name="connsiteX0" fmla="*/ 0 w 5627511"/>
              <a:gd name="connsiteY0" fmla="*/ 0 h 5731833"/>
              <a:gd name="connsiteX1" fmla="*/ 5627511 w 5627511"/>
              <a:gd name="connsiteY1" fmla="*/ 0 h 5731833"/>
              <a:gd name="connsiteX2" fmla="*/ 5627511 w 5627511"/>
              <a:gd name="connsiteY2" fmla="*/ 5731833 h 5731833"/>
              <a:gd name="connsiteX3" fmla="*/ 0 w 5627511"/>
              <a:gd name="connsiteY3" fmla="*/ 5731833 h 573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7511" h="5731833">
                <a:moveTo>
                  <a:pt x="0" y="0"/>
                </a:moveTo>
                <a:lnTo>
                  <a:pt x="5627511" y="0"/>
                </a:lnTo>
                <a:lnTo>
                  <a:pt x="5627511" y="5731833"/>
                </a:lnTo>
                <a:lnTo>
                  <a:pt x="0" y="5731833"/>
                </a:lnTo>
                <a:close/>
              </a:path>
            </a:pathLst>
          </a:custGeom>
        </p:spPr>
      </p:pic>
      <p:pic>
        <p:nvPicPr>
          <p:cNvPr id="94" name="图片 93">
            <a:extLst>
              <a:ext uri="{FF2B5EF4-FFF2-40B4-BE49-F238E27FC236}">
                <a16:creationId xmlns:a16="http://schemas.microsoft.com/office/drawing/2014/main" id="{1C3AD79F-53F3-40F1-B5BB-F29A85897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13998" r="59774" b="30632"/>
          <a:stretch>
            <a:fillRect/>
          </a:stretch>
        </p:blipFill>
        <p:spPr>
          <a:xfrm>
            <a:off x="7747000" y="1924050"/>
            <a:ext cx="1612900" cy="3155950"/>
          </a:xfrm>
          <a:custGeom>
            <a:avLst/>
            <a:gdLst>
              <a:gd name="connsiteX0" fmla="*/ 268822 w 1612900"/>
              <a:gd name="connsiteY0" fmla="*/ 0 h 3155950"/>
              <a:gd name="connsiteX1" fmla="*/ 1344078 w 1612900"/>
              <a:gd name="connsiteY1" fmla="*/ 0 h 3155950"/>
              <a:gd name="connsiteX2" fmla="*/ 1612900 w 1612900"/>
              <a:gd name="connsiteY2" fmla="*/ 268822 h 3155950"/>
              <a:gd name="connsiteX3" fmla="*/ 1612900 w 1612900"/>
              <a:gd name="connsiteY3" fmla="*/ 827938 h 3155950"/>
              <a:gd name="connsiteX4" fmla="*/ 1578659 w 1612900"/>
              <a:gd name="connsiteY4" fmla="*/ 926969 h 3155950"/>
              <a:gd name="connsiteX5" fmla="*/ 1563689 w 1612900"/>
              <a:gd name="connsiteY5" fmla="*/ 1071563 h 3155950"/>
              <a:gd name="connsiteX6" fmla="*/ 1578659 w 1612900"/>
              <a:gd name="connsiteY6" fmla="*/ 1216157 h 3155950"/>
              <a:gd name="connsiteX7" fmla="*/ 1612900 w 1612900"/>
              <a:gd name="connsiteY7" fmla="*/ 1315189 h 3155950"/>
              <a:gd name="connsiteX8" fmla="*/ 1612900 w 1612900"/>
              <a:gd name="connsiteY8" fmla="*/ 2314886 h 3155950"/>
              <a:gd name="connsiteX9" fmla="*/ 1597905 w 1612900"/>
              <a:gd name="connsiteY9" fmla="*/ 2357244 h 3155950"/>
              <a:gd name="connsiteX10" fmla="*/ 1535367 w 1612900"/>
              <a:gd name="connsiteY10" fmla="*/ 2874170 h 3155950"/>
              <a:gd name="connsiteX11" fmla="*/ 1539705 w 1612900"/>
              <a:gd name="connsiteY11" fmla="*/ 3021501 h 3155950"/>
              <a:gd name="connsiteX12" fmla="*/ 1543707 w 1612900"/>
              <a:gd name="connsiteY12" fmla="*/ 3065647 h 3155950"/>
              <a:gd name="connsiteX13" fmla="*/ 1534164 w 1612900"/>
              <a:gd name="connsiteY13" fmla="*/ 3077214 h 3155950"/>
              <a:gd name="connsiteX14" fmla="*/ 1344078 w 1612900"/>
              <a:gd name="connsiteY14" fmla="*/ 3155950 h 3155950"/>
              <a:gd name="connsiteX15" fmla="*/ 268822 w 1612900"/>
              <a:gd name="connsiteY15" fmla="*/ 3155950 h 3155950"/>
              <a:gd name="connsiteX16" fmla="*/ 45911 w 1612900"/>
              <a:gd name="connsiteY16" fmla="*/ 3037429 h 3155950"/>
              <a:gd name="connsiteX17" fmla="*/ 40428 w 1612900"/>
              <a:gd name="connsiteY17" fmla="*/ 3027328 h 3155950"/>
              <a:gd name="connsiteX18" fmla="*/ 44450 w 1612900"/>
              <a:gd name="connsiteY18" fmla="*/ 2983707 h 3155950"/>
              <a:gd name="connsiteX19" fmla="*/ 35562 w 1612900"/>
              <a:gd name="connsiteY19" fmla="*/ 2887311 h 3155950"/>
              <a:gd name="connsiteX20" fmla="*/ 27241 w 1612900"/>
              <a:gd name="connsiteY20" fmla="*/ 2860291 h 3155950"/>
              <a:gd name="connsiteX21" fmla="*/ 62763 w 1612900"/>
              <a:gd name="connsiteY21" fmla="*/ 2832013 h 3155950"/>
              <a:gd name="connsiteX22" fmla="*/ 120651 w 1612900"/>
              <a:gd name="connsiteY22" fmla="*/ 2667000 h 3155950"/>
              <a:gd name="connsiteX23" fmla="*/ 62763 w 1612900"/>
              <a:gd name="connsiteY23" fmla="*/ 2501987 h 3155950"/>
              <a:gd name="connsiteX24" fmla="*/ 36449 w 1612900"/>
              <a:gd name="connsiteY24" fmla="*/ 2481039 h 3155950"/>
              <a:gd name="connsiteX25" fmla="*/ 37306 w 1612900"/>
              <a:gd name="connsiteY25" fmla="*/ 2471739 h 3155950"/>
              <a:gd name="connsiteX26" fmla="*/ 30630 w 1612900"/>
              <a:gd name="connsiteY26" fmla="*/ 2399341 h 3155950"/>
              <a:gd name="connsiteX27" fmla="*/ 51327 w 1612900"/>
              <a:gd name="connsiteY27" fmla="*/ 2385424 h 3155950"/>
              <a:gd name="connsiteX28" fmla="*/ 120651 w 1612900"/>
              <a:gd name="connsiteY28" fmla="*/ 2222499 h 3155950"/>
              <a:gd name="connsiteX29" fmla="*/ 51327 w 1612900"/>
              <a:gd name="connsiteY29" fmla="*/ 2059575 h 3155950"/>
              <a:gd name="connsiteX30" fmla="*/ 33181 w 1612900"/>
              <a:gd name="connsiteY30" fmla="*/ 2047372 h 3155950"/>
              <a:gd name="connsiteX31" fmla="*/ 37306 w 1612900"/>
              <a:gd name="connsiteY31" fmla="*/ 2002632 h 3155950"/>
              <a:gd name="connsiteX32" fmla="*/ 29217 w 1612900"/>
              <a:gd name="connsiteY32" fmla="*/ 1914901 h 3155950"/>
              <a:gd name="connsiteX33" fmla="*/ 34241 w 1612900"/>
              <a:gd name="connsiteY33" fmla="*/ 1900368 h 3155950"/>
              <a:gd name="connsiteX34" fmla="*/ 49211 w 1612900"/>
              <a:gd name="connsiteY34" fmla="*/ 1755774 h 3155950"/>
              <a:gd name="connsiteX35" fmla="*/ 34241 w 1612900"/>
              <a:gd name="connsiteY35" fmla="*/ 1611180 h 3155950"/>
              <a:gd name="connsiteX36" fmla="*/ 0 w 1612900"/>
              <a:gd name="connsiteY36" fmla="*/ 1512149 h 3155950"/>
              <a:gd name="connsiteX37" fmla="*/ 0 w 1612900"/>
              <a:gd name="connsiteY37" fmla="*/ 268822 h 3155950"/>
              <a:gd name="connsiteX38" fmla="*/ 268822 w 1612900"/>
              <a:gd name="connsiteY38" fmla="*/ 0 h 315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12900" h="3155950">
                <a:moveTo>
                  <a:pt x="268822" y="0"/>
                </a:moveTo>
                <a:lnTo>
                  <a:pt x="1344078" y="0"/>
                </a:lnTo>
                <a:cubicBezTo>
                  <a:pt x="1492544" y="0"/>
                  <a:pt x="1612900" y="120356"/>
                  <a:pt x="1612900" y="268822"/>
                </a:cubicBezTo>
                <a:lnTo>
                  <a:pt x="1612900" y="827938"/>
                </a:lnTo>
                <a:lnTo>
                  <a:pt x="1578659" y="926969"/>
                </a:lnTo>
                <a:cubicBezTo>
                  <a:pt x="1569020" y="971411"/>
                  <a:pt x="1563689" y="1020273"/>
                  <a:pt x="1563689" y="1071563"/>
                </a:cubicBezTo>
                <a:cubicBezTo>
                  <a:pt x="1563689" y="1122853"/>
                  <a:pt x="1569020" y="1171715"/>
                  <a:pt x="1578659" y="1216157"/>
                </a:cubicBezTo>
                <a:lnTo>
                  <a:pt x="1612900" y="1315189"/>
                </a:lnTo>
                <a:lnTo>
                  <a:pt x="1612900" y="2314886"/>
                </a:lnTo>
                <a:lnTo>
                  <a:pt x="1597905" y="2357244"/>
                </a:lnTo>
                <a:cubicBezTo>
                  <a:pt x="1559266" y="2489537"/>
                  <a:pt x="1535367" y="2672298"/>
                  <a:pt x="1535367" y="2874170"/>
                </a:cubicBezTo>
                <a:cubicBezTo>
                  <a:pt x="1535367" y="2924638"/>
                  <a:pt x="1536861" y="2973912"/>
                  <a:pt x="1539705" y="3021501"/>
                </a:cubicBezTo>
                <a:lnTo>
                  <a:pt x="1543707" y="3065647"/>
                </a:lnTo>
                <a:lnTo>
                  <a:pt x="1534164" y="3077214"/>
                </a:lnTo>
                <a:cubicBezTo>
                  <a:pt x="1485516" y="3125861"/>
                  <a:pt x="1418311" y="3155950"/>
                  <a:pt x="1344078" y="3155950"/>
                </a:cubicBezTo>
                <a:lnTo>
                  <a:pt x="268822" y="3155950"/>
                </a:lnTo>
                <a:cubicBezTo>
                  <a:pt x="176031" y="3155950"/>
                  <a:pt x="94220" y="3108936"/>
                  <a:pt x="45911" y="3037429"/>
                </a:cubicBezTo>
                <a:lnTo>
                  <a:pt x="40428" y="3027328"/>
                </a:lnTo>
                <a:lnTo>
                  <a:pt x="44450" y="2983707"/>
                </a:lnTo>
                <a:cubicBezTo>
                  <a:pt x="44450" y="2949514"/>
                  <a:pt x="41285" y="2916939"/>
                  <a:pt x="35562" y="2887311"/>
                </a:cubicBezTo>
                <a:lnTo>
                  <a:pt x="27241" y="2860291"/>
                </a:lnTo>
                <a:lnTo>
                  <a:pt x="62763" y="2832013"/>
                </a:lnTo>
                <a:cubicBezTo>
                  <a:pt x="98529" y="2789783"/>
                  <a:pt x="120651" y="2731442"/>
                  <a:pt x="120651" y="2667000"/>
                </a:cubicBezTo>
                <a:cubicBezTo>
                  <a:pt x="120651" y="2602559"/>
                  <a:pt x="98529" y="2544218"/>
                  <a:pt x="62763" y="2501987"/>
                </a:cubicBezTo>
                <a:lnTo>
                  <a:pt x="36449" y="2481039"/>
                </a:lnTo>
                <a:lnTo>
                  <a:pt x="37306" y="2471739"/>
                </a:lnTo>
                <a:lnTo>
                  <a:pt x="30630" y="2399341"/>
                </a:lnTo>
                <a:lnTo>
                  <a:pt x="51327" y="2385424"/>
                </a:lnTo>
                <a:cubicBezTo>
                  <a:pt x="93665" y="2346698"/>
                  <a:pt x="120651" y="2288091"/>
                  <a:pt x="120651" y="2222499"/>
                </a:cubicBezTo>
                <a:cubicBezTo>
                  <a:pt x="120651" y="2156907"/>
                  <a:pt x="93665" y="2098301"/>
                  <a:pt x="51327" y="2059575"/>
                </a:cubicBezTo>
                <a:lnTo>
                  <a:pt x="33181" y="2047372"/>
                </a:lnTo>
                <a:lnTo>
                  <a:pt x="37306" y="2002632"/>
                </a:lnTo>
                <a:lnTo>
                  <a:pt x="29217" y="1914901"/>
                </a:lnTo>
                <a:lnTo>
                  <a:pt x="34241" y="1900368"/>
                </a:lnTo>
                <a:cubicBezTo>
                  <a:pt x="43881" y="1855926"/>
                  <a:pt x="49211" y="1807064"/>
                  <a:pt x="49211" y="1755774"/>
                </a:cubicBezTo>
                <a:cubicBezTo>
                  <a:pt x="49211" y="1704484"/>
                  <a:pt x="43881" y="1655622"/>
                  <a:pt x="34241" y="1611180"/>
                </a:cubicBezTo>
                <a:lnTo>
                  <a:pt x="0" y="1512149"/>
                </a:lnTo>
                <a:lnTo>
                  <a:pt x="0" y="268822"/>
                </a:lnTo>
                <a:cubicBezTo>
                  <a:pt x="0" y="120356"/>
                  <a:pt x="120356" y="0"/>
                  <a:pt x="268822" y="0"/>
                </a:cubicBezTo>
                <a:close/>
              </a:path>
            </a:pathLst>
          </a:custGeom>
        </p:spPr>
      </p:pic>
      <p:sp>
        <p:nvSpPr>
          <p:cNvPr id="13" name="图形 11">
            <a:extLst>
              <a:ext uri="{FF2B5EF4-FFF2-40B4-BE49-F238E27FC236}">
                <a16:creationId xmlns:a16="http://schemas.microsoft.com/office/drawing/2014/main" id="{8AF0043C-51C1-4906-A41D-1A0F82AB5613}"/>
              </a:ext>
            </a:extLst>
          </p:cNvPr>
          <p:cNvSpPr/>
          <p:nvPr/>
        </p:nvSpPr>
        <p:spPr>
          <a:xfrm>
            <a:off x="7878223" y="2014534"/>
            <a:ext cx="1367694" cy="2972844"/>
          </a:xfrm>
          <a:custGeom>
            <a:avLst/>
            <a:gdLst>
              <a:gd name="connsiteX0" fmla="*/ 0 w 1020984"/>
              <a:gd name="connsiteY0" fmla="*/ 105918 h 2219229"/>
              <a:gd name="connsiteX1" fmla="*/ 43053 w 1020984"/>
              <a:gd name="connsiteY1" fmla="*/ 29528 h 2219229"/>
              <a:gd name="connsiteX2" fmla="*/ 90773 w 1020984"/>
              <a:gd name="connsiteY2" fmla="*/ 11430 h 2219229"/>
              <a:gd name="connsiteX3" fmla="*/ 188786 w 1020984"/>
              <a:gd name="connsiteY3" fmla="*/ 7049 h 2219229"/>
              <a:gd name="connsiteX4" fmla="*/ 211931 w 1020984"/>
              <a:gd name="connsiteY4" fmla="*/ 15431 h 2219229"/>
              <a:gd name="connsiteX5" fmla="*/ 222980 w 1020984"/>
              <a:gd name="connsiteY5" fmla="*/ 39624 h 2219229"/>
              <a:gd name="connsiteX6" fmla="*/ 226695 w 1020984"/>
              <a:gd name="connsiteY6" fmla="*/ 64865 h 2219229"/>
              <a:gd name="connsiteX7" fmla="*/ 240792 w 1020984"/>
              <a:gd name="connsiteY7" fmla="*/ 77915 h 2219229"/>
              <a:gd name="connsiteX8" fmla="*/ 275463 w 1020984"/>
              <a:gd name="connsiteY8" fmla="*/ 88678 h 2219229"/>
              <a:gd name="connsiteX9" fmla="*/ 730091 w 1020984"/>
              <a:gd name="connsiteY9" fmla="*/ 86773 h 2219229"/>
              <a:gd name="connsiteX10" fmla="*/ 789813 w 1020984"/>
              <a:gd name="connsiteY10" fmla="*/ 45339 h 2219229"/>
              <a:gd name="connsiteX11" fmla="*/ 789813 w 1020984"/>
              <a:gd name="connsiteY11" fmla="*/ 32766 h 2219229"/>
              <a:gd name="connsiteX12" fmla="*/ 832199 w 1020984"/>
              <a:gd name="connsiteY12" fmla="*/ 0 h 2219229"/>
              <a:gd name="connsiteX13" fmla="*/ 921734 w 1020984"/>
              <a:gd name="connsiteY13" fmla="*/ 0 h 2219229"/>
              <a:gd name="connsiteX14" fmla="*/ 1016127 w 1020984"/>
              <a:gd name="connsiteY14" fmla="*/ 88583 h 2219229"/>
              <a:gd name="connsiteX15" fmla="*/ 1020985 w 1020984"/>
              <a:gd name="connsiteY15" fmla="*/ 2131886 h 2219229"/>
              <a:gd name="connsiteX16" fmla="*/ 931069 w 1020984"/>
              <a:gd name="connsiteY16" fmla="*/ 2219230 h 2219229"/>
              <a:gd name="connsiteX17" fmla="*/ 111728 w 1020984"/>
              <a:gd name="connsiteY17" fmla="*/ 2219230 h 2219229"/>
              <a:gd name="connsiteX18" fmla="*/ 14097 w 1020984"/>
              <a:gd name="connsiteY18" fmla="*/ 2117789 h 2219229"/>
              <a:gd name="connsiteX19" fmla="*/ 0 w 1020984"/>
              <a:gd name="connsiteY19" fmla="*/ 105918 h 221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20984" h="2219229">
                <a:moveTo>
                  <a:pt x="0" y="105918"/>
                </a:moveTo>
                <a:cubicBezTo>
                  <a:pt x="857" y="98298"/>
                  <a:pt x="6191" y="55817"/>
                  <a:pt x="43053" y="29528"/>
                </a:cubicBezTo>
                <a:cubicBezTo>
                  <a:pt x="61436" y="16383"/>
                  <a:pt x="80201" y="12668"/>
                  <a:pt x="90773" y="11430"/>
                </a:cubicBezTo>
                <a:cubicBezTo>
                  <a:pt x="123444" y="10001"/>
                  <a:pt x="156115" y="8477"/>
                  <a:pt x="188786" y="7049"/>
                </a:cubicBezTo>
                <a:cubicBezTo>
                  <a:pt x="191167" y="6953"/>
                  <a:pt x="202406" y="6858"/>
                  <a:pt x="211931" y="15431"/>
                </a:cubicBezTo>
                <a:cubicBezTo>
                  <a:pt x="222504" y="24860"/>
                  <a:pt x="222885" y="37529"/>
                  <a:pt x="222980" y="39624"/>
                </a:cubicBezTo>
                <a:cubicBezTo>
                  <a:pt x="222218" y="43625"/>
                  <a:pt x="220599" y="54578"/>
                  <a:pt x="226695" y="64865"/>
                </a:cubicBezTo>
                <a:cubicBezTo>
                  <a:pt x="230600" y="71438"/>
                  <a:pt x="235744" y="74676"/>
                  <a:pt x="240792" y="77915"/>
                </a:cubicBezTo>
                <a:cubicBezTo>
                  <a:pt x="246698" y="81534"/>
                  <a:pt x="258223" y="87535"/>
                  <a:pt x="275463" y="88678"/>
                </a:cubicBezTo>
                <a:lnTo>
                  <a:pt x="730091" y="86773"/>
                </a:lnTo>
                <a:cubicBezTo>
                  <a:pt x="730091" y="86773"/>
                  <a:pt x="786956" y="84868"/>
                  <a:pt x="789813" y="45339"/>
                </a:cubicBezTo>
                <a:lnTo>
                  <a:pt x="789813" y="32766"/>
                </a:lnTo>
                <a:cubicBezTo>
                  <a:pt x="789813" y="32766"/>
                  <a:pt x="784955" y="2953"/>
                  <a:pt x="832199" y="0"/>
                </a:cubicBezTo>
                <a:lnTo>
                  <a:pt x="921734" y="0"/>
                </a:lnTo>
                <a:cubicBezTo>
                  <a:pt x="921734" y="0"/>
                  <a:pt x="1009364" y="20193"/>
                  <a:pt x="1016127" y="88583"/>
                </a:cubicBezTo>
                <a:lnTo>
                  <a:pt x="1020985" y="2131886"/>
                </a:lnTo>
                <a:cubicBezTo>
                  <a:pt x="1020985" y="2131886"/>
                  <a:pt x="997839" y="2206371"/>
                  <a:pt x="931069" y="2219230"/>
                </a:cubicBezTo>
                <a:lnTo>
                  <a:pt x="111728" y="2219230"/>
                </a:lnTo>
                <a:cubicBezTo>
                  <a:pt x="111728" y="2219230"/>
                  <a:pt x="12859" y="2190941"/>
                  <a:pt x="14097" y="2117789"/>
                </a:cubicBezTo>
                <a:lnTo>
                  <a:pt x="0" y="105918"/>
                </a:lnTo>
                <a:close/>
              </a:path>
            </a:pathLst>
          </a:custGeom>
          <a:solidFill>
            <a:srgbClr val="A6A1ED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E6B6D5FD-EAA4-4E2F-A02B-1E069AD98DB7}"/>
              </a:ext>
            </a:extLst>
          </p:cNvPr>
          <p:cNvSpPr txBox="1"/>
          <p:nvPr/>
        </p:nvSpPr>
        <p:spPr>
          <a:xfrm>
            <a:off x="2331156" y="2903174"/>
            <a:ext cx="3738446" cy="152618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努力赚钱不是为了做个挥金如土的暴发户，也不是为了做一个唯利是图的守财奴。我们终极一生只是为了活成自己喜欢的模样，而金钱是我们必要的保障。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94B2F99D-5BD4-4068-93DB-2D2B56733C60}"/>
              </a:ext>
            </a:extLst>
          </p:cNvPr>
          <p:cNvSpPr txBox="1"/>
          <p:nvPr/>
        </p:nvSpPr>
        <p:spPr>
          <a:xfrm>
            <a:off x="2331155" y="2297597"/>
            <a:ext cx="2339102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79E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主观与客观世界</a:t>
            </a:r>
            <a:endParaRPr lang="zh-CN" altLang="en-US" sz="2400" b="1" dirty="0">
              <a:solidFill>
                <a:srgbClr val="8279E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D46D258B-C3E7-41AC-8547-593F8DD99498}"/>
              </a:ext>
            </a:extLst>
          </p:cNvPr>
          <p:cNvCxnSpPr>
            <a:cxnSpLocks/>
          </p:cNvCxnSpPr>
          <p:nvPr/>
        </p:nvCxnSpPr>
        <p:spPr>
          <a:xfrm>
            <a:off x="2412001" y="2865130"/>
            <a:ext cx="3491580" cy="0"/>
          </a:xfrm>
          <a:prstGeom prst="line">
            <a:avLst/>
          </a:prstGeom>
          <a:ln w="28575" cap="rnd">
            <a:solidFill>
              <a:schemeClr val="bg1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弧形 97">
            <a:extLst>
              <a:ext uri="{FF2B5EF4-FFF2-40B4-BE49-F238E27FC236}">
                <a16:creationId xmlns:a16="http://schemas.microsoft.com/office/drawing/2014/main" id="{D7F7CB4B-997E-4F55-974D-33D6C34AD154}"/>
              </a:ext>
            </a:extLst>
          </p:cNvPr>
          <p:cNvSpPr/>
          <p:nvPr/>
        </p:nvSpPr>
        <p:spPr>
          <a:xfrm rot="19495863">
            <a:off x="4573248" y="3953347"/>
            <a:ext cx="2185019" cy="818995"/>
          </a:xfrm>
          <a:prstGeom prst="arc">
            <a:avLst>
              <a:gd name="adj1" fmla="val 19977342"/>
              <a:gd name="adj2" fmla="val 12332075"/>
            </a:avLst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任意多边形: 形状 98">
            <a:extLst>
              <a:ext uri="{FF2B5EF4-FFF2-40B4-BE49-F238E27FC236}">
                <a16:creationId xmlns:a16="http://schemas.microsoft.com/office/drawing/2014/main" id="{A34EEE17-E9F8-4BE0-B86C-82C7ADAA854C}"/>
              </a:ext>
            </a:extLst>
          </p:cNvPr>
          <p:cNvSpPr/>
          <p:nvPr/>
        </p:nvSpPr>
        <p:spPr>
          <a:xfrm flipH="1">
            <a:off x="5427932" y="4616069"/>
            <a:ext cx="475649" cy="475642"/>
          </a:xfrm>
          <a:custGeom>
            <a:avLst/>
            <a:gdLst>
              <a:gd name="connsiteX0" fmla="*/ 669073 w 1338146"/>
              <a:gd name="connsiteY0" fmla="*/ 0 h 1338128"/>
              <a:gd name="connsiteX1" fmla="*/ 655481 w 1338146"/>
              <a:gd name="connsiteY1" fmla="*/ 134832 h 1338128"/>
              <a:gd name="connsiteX2" fmla="*/ 0 w 1338146"/>
              <a:gd name="connsiteY2" fmla="*/ 669064 h 1338128"/>
              <a:gd name="connsiteX3" fmla="*/ 655481 w 1338146"/>
              <a:gd name="connsiteY3" fmla="*/ 1203296 h 1338128"/>
              <a:gd name="connsiteX4" fmla="*/ 669073 w 1338146"/>
              <a:gd name="connsiteY4" fmla="*/ 1338128 h 1338128"/>
              <a:gd name="connsiteX5" fmla="*/ 682665 w 1338146"/>
              <a:gd name="connsiteY5" fmla="*/ 1203296 h 1338128"/>
              <a:gd name="connsiteX6" fmla="*/ 1338146 w 1338146"/>
              <a:gd name="connsiteY6" fmla="*/ 669064 h 1338128"/>
              <a:gd name="connsiteX7" fmla="*/ 682665 w 1338146"/>
              <a:gd name="connsiteY7" fmla="*/ 134832 h 133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46" h="1338128">
                <a:moveTo>
                  <a:pt x="669073" y="0"/>
                </a:moveTo>
                <a:lnTo>
                  <a:pt x="655481" y="134832"/>
                </a:lnTo>
                <a:cubicBezTo>
                  <a:pt x="593092" y="439717"/>
                  <a:pt x="323329" y="669064"/>
                  <a:pt x="0" y="669064"/>
                </a:cubicBezTo>
                <a:cubicBezTo>
                  <a:pt x="323329" y="669064"/>
                  <a:pt x="593092" y="898411"/>
                  <a:pt x="655481" y="1203296"/>
                </a:cubicBezTo>
                <a:lnTo>
                  <a:pt x="669073" y="1338128"/>
                </a:lnTo>
                <a:lnTo>
                  <a:pt x="682665" y="1203296"/>
                </a:lnTo>
                <a:cubicBezTo>
                  <a:pt x="745054" y="898411"/>
                  <a:pt x="1014817" y="669064"/>
                  <a:pt x="1338146" y="669064"/>
                </a:cubicBezTo>
                <a:cubicBezTo>
                  <a:pt x="1014817" y="669064"/>
                  <a:pt x="745054" y="439717"/>
                  <a:pt x="682665" y="1348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2BAB3A1-C4E6-4DBA-921D-57E44F13DB35}"/>
              </a:ext>
            </a:extLst>
          </p:cNvPr>
          <p:cNvSpPr/>
          <p:nvPr/>
        </p:nvSpPr>
        <p:spPr>
          <a:xfrm>
            <a:off x="2243382" y="5325717"/>
            <a:ext cx="681074" cy="6810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AD2B983-86E5-4F58-A7BC-A603CD72664D}"/>
              </a:ext>
            </a:extLst>
          </p:cNvPr>
          <p:cNvSpPr/>
          <p:nvPr/>
        </p:nvSpPr>
        <p:spPr>
          <a:xfrm>
            <a:off x="3167881" y="5325717"/>
            <a:ext cx="681074" cy="681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84B3454-4946-41D7-A874-B52ADD181B94}"/>
              </a:ext>
            </a:extLst>
          </p:cNvPr>
          <p:cNvSpPr txBox="1"/>
          <p:nvPr/>
        </p:nvSpPr>
        <p:spPr>
          <a:xfrm>
            <a:off x="948092" y="541392"/>
            <a:ext cx="4699344" cy="584775"/>
          </a:xfrm>
          <a:prstGeom prst="rect">
            <a:avLst/>
          </a:prstGeom>
          <a:noFill/>
          <a:effectLst>
            <a:outerShdw dist="139700" dir="16200000" rotWithShape="0">
              <a:schemeClr val="bg1">
                <a:alpha val="10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zh-CN" altLang="en-US" sz="3200" b="1" dirty="0">
                <a:solidFill>
                  <a:schemeClr val="bg1"/>
                </a:solidFill>
                <a:effectLst>
                  <a:reflection blurRad="6350" stA="14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无线大的可能是勇于尝试</a:t>
            </a:r>
          </a:p>
        </p:txBody>
      </p:sp>
    </p:spTree>
    <p:extLst>
      <p:ext uri="{BB962C8B-B14F-4D97-AF65-F5344CB8AC3E}">
        <p14:creationId xmlns:p14="http://schemas.microsoft.com/office/powerpoint/2010/main" val="936854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48CED25-60D2-4E73-809C-2B87DEAC78A0}"/>
              </a:ext>
            </a:extLst>
          </p:cNvPr>
          <p:cNvSpPr txBox="1"/>
          <p:nvPr/>
        </p:nvSpPr>
        <p:spPr>
          <a:xfrm>
            <a:off x="4265663" y="3664965"/>
            <a:ext cx="6083717" cy="1862048"/>
          </a:xfrm>
          <a:prstGeom prst="rect">
            <a:avLst/>
          </a:prstGeom>
          <a:noFill/>
          <a:effectLst>
            <a:outerShdw blurRad="25400" dist="25400" dir="20400000" algn="bl" rotWithShape="0">
              <a:schemeClr val="bg1">
                <a:alpha val="53000"/>
              </a:schemeClr>
            </a:outerShdw>
          </a:effectLst>
        </p:spPr>
        <p:txBody>
          <a:bodyPr wrap="none" rtlCol="0">
            <a:noAutofit/>
          </a:bodyPr>
          <a:lstStyle/>
          <a:p>
            <a:r>
              <a:rPr lang="zh-CN" altLang="en-US" sz="115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探索未知</a:t>
            </a: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61603A60-E1DC-4D8D-A70B-EB6515AF072D}"/>
              </a:ext>
            </a:extLst>
          </p:cNvPr>
          <p:cNvSpPr/>
          <p:nvPr/>
        </p:nvSpPr>
        <p:spPr>
          <a:xfrm rot="18651053">
            <a:off x="6892393" y="5191882"/>
            <a:ext cx="1808252" cy="379369"/>
          </a:xfrm>
          <a:custGeom>
            <a:avLst/>
            <a:gdLst>
              <a:gd name="connsiteX0" fmla="*/ 904126 w 1808252"/>
              <a:gd name="connsiteY0" fmla="*/ 0 h 379369"/>
              <a:gd name="connsiteX1" fmla="*/ 921362 w 1808252"/>
              <a:gd name="connsiteY1" fmla="*/ 16703 h 379369"/>
              <a:gd name="connsiteX2" fmla="*/ 1624191 w 1808252"/>
              <a:gd name="connsiteY2" fmla="*/ 190108 h 379369"/>
              <a:gd name="connsiteX3" fmla="*/ 1808252 w 1808252"/>
              <a:gd name="connsiteY3" fmla="*/ 195690 h 379369"/>
              <a:gd name="connsiteX4" fmla="*/ 1808252 w 1808252"/>
              <a:gd name="connsiteY4" fmla="*/ 196074 h 379369"/>
              <a:gd name="connsiteX5" fmla="*/ 973283 w 1808252"/>
              <a:gd name="connsiteY5" fmla="*/ 337475 h 379369"/>
              <a:gd name="connsiteX6" fmla="*/ 904126 w 1808252"/>
              <a:gd name="connsiteY6" fmla="*/ 379369 h 379369"/>
              <a:gd name="connsiteX7" fmla="*/ 834969 w 1808252"/>
              <a:gd name="connsiteY7" fmla="*/ 337475 h 379369"/>
              <a:gd name="connsiteX8" fmla="*/ 0 w 1808252"/>
              <a:gd name="connsiteY8" fmla="*/ 196074 h 379369"/>
              <a:gd name="connsiteX9" fmla="*/ 0 w 1808252"/>
              <a:gd name="connsiteY9" fmla="*/ 195690 h 379369"/>
              <a:gd name="connsiteX10" fmla="*/ 184061 w 1808252"/>
              <a:gd name="connsiteY10" fmla="*/ 190108 h 379369"/>
              <a:gd name="connsiteX11" fmla="*/ 886890 w 1808252"/>
              <a:gd name="connsiteY11" fmla="*/ 16703 h 37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8252" h="379369">
                <a:moveTo>
                  <a:pt x="904126" y="0"/>
                </a:moveTo>
                <a:lnTo>
                  <a:pt x="921362" y="16703"/>
                </a:lnTo>
                <a:cubicBezTo>
                  <a:pt x="1044873" y="104544"/>
                  <a:pt x="1306413" y="170547"/>
                  <a:pt x="1624191" y="190108"/>
                </a:cubicBezTo>
                <a:lnTo>
                  <a:pt x="1808252" y="195690"/>
                </a:lnTo>
                <a:lnTo>
                  <a:pt x="1808252" y="196074"/>
                </a:lnTo>
                <a:cubicBezTo>
                  <a:pt x="1454400" y="196074"/>
                  <a:pt x="1144516" y="252702"/>
                  <a:pt x="973283" y="337475"/>
                </a:cubicBezTo>
                <a:lnTo>
                  <a:pt x="904126" y="379369"/>
                </a:lnTo>
                <a:lnTo>
                  <a:pt x="834969" y="337475"/>
                </a:lnTo>
                <a:cubicBezTo>
                  <a:pt x="663736" y="252702"/>
                  <a:pt x="353852" y="196074"/>
                  <a:pt x="0" y="196074"/>
                </a:cubicBezTo>
                <a:lnTo>
                  <a:pt x="0" y="195690"/>
                </a:lnTo>
                <a:lnTo>
                  <a:pt x="184061" y="190108"/>
                </a:lnTo>
                <a:cubicBezTo>
                  <a:pt x="501839" y="170547"/>
                  <a:pt x="763379" y="104544"/>
                  <a:pt x="886890" y="1670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8E2CF3C3-EC77-47F5-A49E-96209C9A8175}"/>
              </a:ext>
            </a:extLst>
          </p:cNvPr>
          <p:cNvSpPr/>
          <p:nvPr/>
        </p:nvSpPr>
        <p:spPr>
          <a:xfrm rot="19356826">
            <a:off x="5334647" y="4506188"/>
            <a:ext cx="1303565" cy="273486"/>
          </a:xfrm>
          <a:custGeom>
            <a:avLst/>
            <a:gdLst>
              <a:gd name="connsiteX0" fmla="*/ 904126 w 1808252"/>
              <a:gd name="connsiteY0" fmla="*/ 0 h 379369"/>
              <a:gd name="connsiteX1" fmla="*/ 921362 w 1808252"/>
              <a:gd name="connsiteY1" fmla="*/ 16703 h 379369"/>
              <a:gd name="connsiteX2" fmla="*/ 1624191 w 1808252"/>
              <a:gd name="connsiteY2" fmla="*/ 190108 h 379369"/>
              <a:gd name="connsiteX3" fmla="*/ 1808252 w 1808252"/>
              <a:gd name="connsiteY3" fmla="*/ 195690 h 379369"/>
              <a:gd name="connsiteX4" fmla="*/ 1808252 w 1808252"/>
              <a:gd name="connsiteY4" fmla="*/ 196074 h 379369"/>
              <a:gd name="connsiteX5" fmla="*/ 973283 w 1808252"/>
              <a:gd name="connsiteY5" fmla="*/ 337475 h 379369"/>
              <a:gd name="connsiteX6" fmla="*/ 904126 w 1808252"/>
              <a:gd name="connsiteY6" fmla="*/ 379369 h 379369"/>
              <a:gd name="connsiteX7" fmla="*/ 834969 w 1808252"/>
              <a:gd name="connsiteY7" fmla="*/ 337475 h 379369"/>
              <a:gd name="connsiteX8" fmla="*/ 0 w 1808252"/>
              <a:gd name="connsiteY8" fmla="*/ 196074 h 379369"/>
              <a:gd name="connsiteX9" fmla="*/ 0 w 1808252"/>
              <a:gd name="connsiteY9" fmla="*/ 195690 h 379369"/>
              <a:gd name="connsiteX10" fmla="*/ 184061 w 1808252"/>
              <a:gd name="connsiteY10" fmla="*/ 190108 h 379369"/>
              <a:gd name="connsiteX11" fmla="*/ 886890 w 1808252"/>
              <a:gd name="connsiteY11" fmla="*/ 16703 h 37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8252" h="379369">
                <a:moveTo>
                  <a:pt x="904126" y="0"/>
                </a:moveTo>
                <a:lnTo>
                  <a:pt x="921362" y="16703"/>
                </a:lnTo>
                <a:cubicBezTo>
                  <a:pt x="1044873" y="104544"/>
                  <a:pt x="1306413" y="170547"/>
                  <a:pt x="1624191" y="190108"/>
                </a:cubicBezTo>
                <a:lnTo>
                  <a:pt x="1808252" y="195690"/>
                </a:lnTo>
                <a:lnTo>
                  <a:pt x="1808252" y="196074"/>
                </a:lnTo>
                <a:cubicBezTo>
                  <a:pt x="1454400" y="196074"/>
                  <a:pt x="1144516" y="252702"/>
                  <a:pt x="973283" y="337475"/>
                </a:cubicBezTo>
                <a:lnTo>
                  <a:pt x="904126" y="379369"/>
                </a:lnTo>
                <a:lnTo>
                  <a:pt x="834969" y="337475"/>
                </a:lnTo>
                <a:cubicBezTo>
                  <a:pt x="663736" y="252702"/>
                  <a:pt x="353852" y="196074"/>
                  <a:pt x="0" y="196074"/>
                </a:cubicBezTo>
                <a:lnTo>
                  <a:pt x="0" y="195690"/>
                </a:lnTo>
                <a:lnTo>
                  <a:pt x="184061" y="190108"/>
                </a:lnTo>
                <a:cubicBezTo>
                  <a:pt x="501839" y="170547"/>
                  <a:pt x="763379" y="104544"/>
                  <a:pt x="886890" y="1670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384B493E-5591-4226-B733-5BD167F4B929}"/>
              </a:ext>
            </a:extLst>
          </p:cNvPr>
          <p:cNvSpPr/>
          <p:nvPr/>
        </p:nvSpPr>
        <p:spPr>
          <a:xfrm rot="18651053">
            <a:off x="9567004" y="3787266"/>
            <a:ext cx="1808252" cy="379369"/>
          </a:xfrm>
          <a:custGeom>
            <a:avLst/>
            <a:gdLst>
              <a:gd name="connsiteX0" fmla="*/ 904126 w 1808252"/>
              <a:gd name="connsiteY0" fmla="*/ 0 h 379369"/>
              <a:gd name="connsiteX1" fmla="*/ 921362 w 1808252"/>
              <a:gd name="connsiteY1" fmla="*/ 16703 h 379369"/>
              <a:gd name="connsiteX2" fmla="*/ 1624191 w 1808252"/>
              <a:gd name="connsiteY2" fmla="*/ 190108 h 379369"/>
              <a:gd name="connsiteX3" fmla="*/ 1808252 w 1808252"/>
              <a:gd name="connsiteY3" fmla="*/ 195690 h 379369"/>
              <a:gd name="connsiteX4" fmla="*/ 1808252 w 1808252"/>
              <a:gd name="connsiteY4" fmla="*/ 196074 h 379369"/>
              <a:gd name="connsiteX5" fmla="*/ 973283 w 1808252"/>
              <a:gd name="connsiteY5" fmla="*/ 337475 h 379369"/>
              <a:gd name="connsiteX6" fmla="*/ 904126 w 1808252"/>
              <a:gd name="connsiteY6" fmla="*/ 379369 h 379369"/>
              <a:gd name="connsiteX7" fmla="*/ 834969 w 1808252"/>
              <a:gd name="connsiteY7" fmla="*/ 337475 h 379369"/>
              <a:gd name="connsiteX8" fmla="*/ 0 w 1808252"/>
              <a:gd name="connsiteY8" fmla="*/ 196074 h 379369"/>
              <a:gd name="connsiteX9" fmla="*/ 0 w 1808252"/>
              <a:gd name="connsiteY9" fmla="*/ 195690 h 379369"/>
              <a:gd name="connsiteX10" fmla="*/ 184061 w 1808252"/>
              <a:gd name="connsiteY10" fmla="*/ 190108 h 379369"/>
              <a:gd name="connsiteX11" fmla="*/ 886890 w 1808252"/>
              <a:gd name="connsiteY11" fmla="*/ 16703 h 37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8252" h="379369">
                <a:moveTo>
                  <a:pt x="904126" y="0"/>
                </a:moveTo>
                <a:lnTo>
                  <a:pt x="921362" y="16703"/>
                </a:lnTo>
                <a:cubicBezTo>
                  <a:pt x="1044873" y="104544"/>
                  <a:pt x="1306413" y="170547"/>
                  <a:pt x="1624191" y="190108"/>
                </a:cubicBezTo>
                <a:lnTo>
                  <a:pt x="1808252" y="195690"/>
                </a:lnTo>
                <a:lnTo>
                  <a:pt x="1808252" y="196074"/>
                </a:lnTo>
                <a:cubicBezTo>
                  <a:pt x="1454400" y="196074"/>
                  <a:pt x="1144516" y="252702"/>
                  <a:pt x="973283" y="337475"/>
                </a:cubicBezTo>
                <a:lnTo>
                  <a:pt x="904126" y="379369"/>
                </a:lnTo>
                <a:lnTo>
                  <a:pt x="834969" y="337475"/>
                </a:lnTo>
                <a:cubicBezTo>
                  <a:pt x="663736" y="252702"/>
                  <a:pt x="353852" y="196074"/>
                  <a:pt x="0" y="196074"/>
                </a:cubicBezTo>
                <a:lnTo>
                  <a:pt x="0" y="195690"/>
                </a:lnTo>
                <a:lnTo>
                  <a:pt x="184061" y="190108"/>
                </a:lnTo>
                <a:cubicBezTo>
                  <a:pt x="501839" y="170547"/>
                  <a:pt x="763379" y="104544"/>
                  <a:pt x="886890" y="1670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26E4C369-10CE-48B8-B6CD-014612E253D8}"/>
              </a:ext>
            </a:extLst>
          </p:cNvPr>
          <p:cNvSpPr/>
          <p:nvPr/>
        </p:nvSpPr>
        <p:spPr>
          <a:xfrm rot="18651053">
            <a:off x="4770458" y="3697300"/>
            <a:ext cx="1786404" cy="374785"/>
          </a:xfrm>
          <a:custGeom>
            <a:avLst/>
            <a:gdLst>
              <a:gd name="connsiteX0" fmla="*/ 904126 w 1808252"/>
              <a:gd name="connsiteY0" fmla="*/ 0 h 379369"/>
              <a:gd name="connsiteX1" fmla="*/ 921362 w 1808252"/>
              <a:gd name="connsiteY1" fmla="*/ 16703 h 379369"/>
              <a:gd name="connsiteX2" fmla="*/ 1624191 w 1808252"/>
              <a:gd name="connsiteY2" fmla="*/ 190108 h 379369"/>
              <a:gd name="connsiteX3" fmla="*/ 1808252 w 1808252"/>
              <a:gd name="connsiteY3" fmla="*/ 195690 h 379369"/>
              <a:gd name="connsiteX4" fmla="*/ 1808252 w 1808252"/>
              <a:gd name="connsiteY4" fmla="*/ 196074 h 379369"/>
              <a:gd name="connsiteX5" fmla="*/ 973283 w 1808252"/>
              <a:gd name="connsiteY5" fmla="*/ 337475 h 379369"/>
              <a:gd name="connsiteX6" fmla="*/ 904126 w 1808252"/>
              <a:gd name="connsiteY6" fmla="*/ 379369 h 379369"/>
              <a:gd name="connsiteX7" fmla="*/ 834969 w 1808252"/>
              <a:gd name="connsiteY7" fmla="*/ 337475 h 379369"/>
              <a:gd name="connsiteX8" fmla="*/ 0 w 1808252"/>
              <a:gd name="connsiteY8" fmla="*/ 196074 h 379369"/>
              <a:gd name="connsiteX9" fmla="*/ 0 w 1808252"/>
              <a:gd name="connsiteY9" fmla="*/ 195690 h 379369"/>
              <a:gd name="connsiteX10" fmla="*/ 184061 w 1808252"/>
              <a:gd name="connsiteY10" fmla="*/ 190108 h 379369"/>
              <a:gd name="connsiteX11" fmla="*/ 886890 w 1808252"/>
              <a:gd name="connsiteY11" fmla="*/ 16703 h 37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8252" h="379369">
                <a:moveTo>
                  <a:pt x="904126" y="0"/>
                </a:moveTo>
                <a:lnTo>
                  <a:pt x="921362" y="16703"/>
                </a:lnTo>
                <a:cubicBezTo>
                  <a:pt x="1044873" y="104544"/>
                  <a:pt x="1306413" y="170547"/>
                  <a:pt x="1624191" y="190108"/>
                </a:cubicBezTo>
                <a:lnTo>
                  <a:pt x="1808252" y="195690"/>
                </a:lnTo>
                <a:lnTo>
                  <a:pt x="1808252" y="196074"/>
                </a:lnTo>
                <a:cubicBezTo>
                  <a:pt x="1454400" y="196074"/>
                  <a:pt x="1144516" y="252702"/>
                  <a:pt x="973283" y="337475"/>
                </a:cubicBezTo>
                <a:lnTo>
                  <a:pt x="904126" y="379369"/>
                </a:lnTo>
                <a:lnTo>
                  <a:pt x="834969" y="337475"/>
                </a:lnTo>
                <a:cubicBezTo>
                  <a:pt x="663736" y="252702"/>
                  <a:pt x="353852" y="196074"/>
                  <a:pt x="0" y="196074"/>
                </a:cubicBezTo>
                <a:lnTo>
                  <a:pt x="0" y="195690"/>
                </a:lnTo>
                <a:lnTo>
                  <a:pt x="184061" y="190108"/>
                </a:lnTo>
                <a:cubicBezTo>
                  <a:pt x="501839" y="170547"/>
                  <a:pt x="763379" y="104544"/>
                  <a:pt x="886890" y="1670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B1534CA5-CA16-4D78-83C0-007775C7936A}"/>
              </a:ext>
            </a:extLst>
          </p:cNvPr>
          <p:cNvSpPr/>
          <p:nvPr/>
        </p:nvSpPr>
        <p:spPr>
          <a:xfrm>
            <a:off x="7548440" y="859919"/>
            <a:ext cx="3142222" cy="2331864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78CD77BE-D06F-4EEF-9A8F-2A72A14B9EAB}"/>
              </a:ext>
            </a:extLst>
          </p:cNvPr>
          <p:cNvSpPr/>
          <p:nvPr/>
        </p:nvSpPr>
        <p:spPr>
          <a:xfrm>
            <a:off x="7665401" y="988350"/>
            <a:ext cx="2908300" cy="2075002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查看图片">
            <a:extLst>
              <a:ext uri="{FF2B5EF4-FFF2-40B4-BE49-F238E27FC236}">
                <a16:creationId xmlns:a16="http://schemas.microsoft.com/office/drawing/2014/main" id="{99D4369D-B9A6-4173-87CC-5568857B7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3" t="6571" r="7767" b="84021"/>
          <a:stretch>
            <a:fillRect/>
          </a:stretch>
        </p:blipFill>
        <p:spPr bwMode="auto">
          <a:xfrm rot="19563051">
            <a:off x="9001972" y="2449338"/>
            <a:ext cx="2271077" cy="703925"/>
          </a:xfrm>
          <a:custGeom>
            <a:avLst/>
            <a:gdLst>
              <a:gd name="connsiteX0" fmla="*/ 0 w 2081554"/>
              <a:gd name="connsiteY0" fmla="*/ 0 h 645182"/>
              <a:gd name="connsiteX1" fmla="*/ 2081554 w 2081554"/>
              <a:gd name="connsiteY1" fmla="*/ 0 h 645182"/>
              <a:gd name="connsiteX2" fmla="*/ 2081554 w 2081554"/>
              <a:gd name="connsiteY2" fmla="*/ 645182 h 645182"/>
              <a:gd name="connsiteX3" fmla="*/ 0 w 2081554"/>
              <a:gd name="connsiteY3" fmla="*/ 645182 h 64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1554" h="645182">
                <a:moveTo>
                  <a:pt x="0" y="0"/>
                </a:moveTo>
                <a:lnTo>
                  <a:pt x="2081554" y="0"/>
                </a:lnTo>
                <a:lnTo>
                  <a:pt x="2081554" y="645182"/>
                </a:lnTo>
                <a:lnTo>
                  <a:pt x="0" y="64518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7E71E9D-3D8C-43C0-A2D0-C6CE4AF9F1BB}"/>
              </a:ext>
            </a:extLst>
          </p:cNvPr>
          <p:cNvSpPr txBox="1"/>
          <p:nvPr/>
        </p:nvSpPr>
        <p:spPr>
          <a:xfrm rot="19375129">
            <a:off x="9388382" y="2605096"/>
            <a:ext cx="1580882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 · A · X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2D29FB8-4303-4D1F-A1BD-BB08F04E60D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16156" y="-823660"/>
            <a:ext cx="5877053" cy="538933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EF5BDFF-985B-4508-AFFE-1879F7C2D21E}"/>
              </a:ext>
            </a:extLst>
          </p:cNvPr>
          <p:cNvSpPr txBox="1"/>
          <p:nvPr/>
        </p:nvSpPr>
        <p:spPr>
          <a:xfrm>
            <a:off x="7869501" y="1048403"/>
            <a:ext cx="2581082" cy="19002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能够拯救你的，只能是你自己，不必纠结于外界的评判，不必掉进他人的眼神，不必为了讨好这个世界而扭曲了自己。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2880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形状&#10;&#10;描述已自动生成">
            <a:extLst>
              <a:ext uri="{FF2B5EF4-FFF2-40B4-BE49-F238E27FC236}">
                <a16:creationId xmlns:a16="http://schemas.microsoft.com/office/drawing/2014/main" id="{F8150874-8336-4A0A-AC7B-2FE1A0572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25" y="2201095"/>
            <a:ext cx="1703819" cy="1533437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7E055ECB-7CD7-4765-99C5-5F17B1C1C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77" y="2201095"/>
            <a:ext cx="1703819" cy="1533437"/>
          </a:xfrm>
          <a:prstGeom prst="rect">
            <a:avLst/>
          </a:prstGeom>
        </p:spPr>
      </p:pic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F1022368-B9E8-4733-9EAE-ED4EBCFB9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529" y="2201095"/>
            <a:ext cx="1703819" cy="1533437"/>
          </a:xfrm>
          <a:prstGeom prst="rect">
            <a:avLst/>
          </a:prstGeom>
        </p:spPr>
      </p:pic>
      <p:pic>
        <p:nvPicPr>
          <p:cNvPr id="9" name="图片 8" descr="图片包含 游戏机&#10;&#10;描述已自动生成">
            <a:extLst>
              <a:ext uri="{FF2B5EF4-FFF2-40B4-BE49-F238E27FC236}">
                <a16:creationId xmlns:a16="http://schemas.microsoft.com/office/drawing/2014/main" id="{394A241F-3C4F-459E-8D7C-7F94CC523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781" y="2201095"/>
            <a:ext cx="1703819" cy="1533437"/>
          </a:xfrm>
          <a:prstGeom prst="rect">
            <a:avLst/>
          </a:prstGeom>
        </p:spPr>
      </p:pic>
      <p:pic>
        <p:nvPicPr>
          <p:cNvPr id="18" name="图片 17" descr="图片包含 桌子, 室内, 玻璃, 食物&#10;&#10;描述已自动生成">
            <a:extLst>
              <a:ext uri="{FF2B5EF4-FFF2-40B4-BE49-F238E27FC236}">
                <a16:creationId xmlns:a16="http://schemas.microsoft.com/office/drawing/2014/main" id="{89DBC773-24F2-4CE2-A696-D0CDF843E58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8172">
            <a:off x="1876514" y="2194402"/>
            <a:ext cx="1162236" cy="1819564"/>
          </a:xfrm>
          <a:prstGeom prst="rect">
            <a:avLst/>
          </a:prstGeom>
        </p:spPr>
      </p:pic>
      <p:pic>
        <p:nvPicPr>
          <p:cNvPr id="19" name="图片 18" descr="图片包含 桌子, 室内, 玻璃, 食物&#10;&#10;描述已自动生成">
            <a:extLst>
              <a:ext uri="{FF2B5EF4-FFF2-40B4-BE49-F238E27FC236}">
                <a16:creationId xmlns:a16="http://schemas.microsoft.com/office/drawing/2014/main" id="{B55012B5-5569-4C48-B542-65069F6934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4250" flipV="1">
            <a:off x="6896581" y="2229652"/>
            <a:ext cx="1162238" cy="1819564"/>
          </a:xfrm>
          <a:prstGeom prst="rect">
            <a:avLst/>
          </a:prstGeom>
        </p:spPr>
      </p:pic>
      <p:pic>
        <p:nvPicPr>
          <p:cNvPr id="20" name="图片 19" descr="图片包含 玻璃, 桌子, 食物, 瓶子&#10;&#10;描述已自动生成">
            <a:extLst>
              <a:ext uri="{FF2B5EF4-FFF2-40B4-BE49-F238E27FC236}">
                <a16:creationId xmlns:a16="http://schemas.microsoft.com/office/drawing/2014/main" id="{EA7FF3EA-43C4-481A-8D63-0016F1001ED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2056" flipH="1" flipV="1">
            <a:off x="4235544" y="2153242"/>
            <a:ext cx="1354762" cy="1929730"/>
          </a:xfrm>
          <a:prstGeom prst="rect">
            <a:avLst/>
          </a:prstGeom>
        </p:spPr>
      </p:pic>
      <p:pic>
        <p:nvPicPr>
          <p:cNvPr id="21" name="图片 20" descr="杯子里有饮料&#10;&#10;中度可信度描述已自动生成">
            <a:extLst>
              <a:ext uri="{FF2B5EF4-FFF2-40B4-BE49-F238E27FC236}">
                <a16:creationId xmlns:a16="http://schemas.microsoft.com/office/drawing/2014/main" id="{4CE94251-68DC-4673-8CD4-ACE39A41686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52707">
            <a:off x="9261187" y="2324280"/>
            <a:ext cx="1172628" cy="1819566"/>
          </a:xfrm>
          <a:prstGeom prst="rect">
            <a:avLst/>
          </a:prstGeom>
        </p:spPr>
      </p:pic>
      <p:sp>
        <p:nvSpPr>
          <p:cNvPr id="22" name="弧形 21">
            <a:extLst>
              <a:ext uri="{FF2B5EF4-FFF2-40B4-BE49-F238E27FC236}">
                <a16:creationId xmlns:a16="http://schemas.microsoft.com/office/drawing/2014/main" id="{84D2D8C8-22CE-46A0-9A2F-629793DB2599}"/>
              </a:ext>
            </a:extLst>
          </p:cNvPr>
          <p:cNvSpPr/>
          <p:nvPr/>
        </p:nvSpPr>
        <p:spPr>
          <a:xfrm rot="19495863">
            <a:off x="1433378" y="2840223"/>
            <a:ext cx="2185019" cy="818995"/>
          </a:xfrm>
          <a:prstGeom prst="arc">
            <a:avLst>
              <a:gd name="adj1" fmla="val 19769347"/>
              <a:gd name="adj2" fmla="val 12242891"/>
            </a:avLst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89E93FFC-2472-4D05-8DDA-EDF270F8AFA4}"/>
              </a:ext>
            </a:extLst>
          </p:cNvPr>
          <p:cNvSpPr/>
          <p:nvPr/>
        </p:nvSpPr>
        <p:spPr>
          <a:xfrm flipH="1">
            <a:off x="2935799" y="2967813"/>
            <a:ext cx="475649" cy="475642"/>
          </a:xfrm>
          <a:custGeom>
            <a:avLst/>
            <a:gdLst>
              <a:gd name="connsiteX0" fmla="*/ 669073 w 1338146"/>
              <a:gd name="connsiteY0" fmla="*/ 0 h 1338128"/>
              <a:gd name="connsiteX1" fmla="*/ 655481 w 1338146"/>
              <a:gd name="connsiteY1" fmla="*/ 134832 h 1338128"/>
              <a:gd name="connsiteX2" fmla="*/ 0 w 1338146"/>
              <a:gd name="connsiteY2" fmla="*/ 669064 h 1338128"/>
              <a:gd name="connsiteX3" fmla="*/ 655481 w 1338146"/>
              <a:gd name="connsiteY3" fmla="*/ 1203296 h 1338128"/>
              <a:gd name="connsiteX4" fmla="*/ 669073 w 1338146"/>
              <a:gd name="connsiteY4" fmla="*/ 1338128 h 1338128"/>
              <a:gd name="connsiteX5" fmla="*/ 682665 w 1338146"/>
              <a:gd name="connsiteY5" fmla="*/ 1203296 h 1338128"/>
              <a:gd name="connsiteX6" fmla="*/ 1338146 w 1338146"/>
              <a:gd name="connsiteY6" fmla="*/ 669064 h 1338128"/>
              <a:gd name="connsiteX7" fmla="*/ 682665 w 1338146"/>
              <a:gd name="connsiteY7" fmla="*/ 134832 h 133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46" h="1338128">
                <a:moveTo>
                  <a:pt x="669073" y="0"/>
                </a:moveTo>
                <a:lnTo>
                  <a:pt x="655481" y="134832"/>
                </a:lnTo>
                <a:cubicBezTo>
                  <a:pt x="593092" y="439717"/>
                  <a:pt x="323329" y="669064"/>
                  <a:pt x="0" y="669064"/>
                </a:cubicBezTo>
                <a:cubicBezTo>
                  <a:pt x="323329" y="669064"/>
                  <a:pt x="593092" y="898411"/>
                  <a:pt x="655481" y="1203296"/>
                </a:cubicBezTo>
                <a:lnTo>
                  <a:pt x="669073" y="1338128"/>
                </a:lnTo>
                <a:lnTo>
                  <a:pt x="682665" y="1203296"/>
                </a:lnTo>
                <a:cubicBezTo>
                  <a:pt x="745054" y="898411"/>
                  <a:pt x="1014817" y="669064"/>
                  <a:pt x="1338146" y="669064"/>
                </a:cubicBezTo>
                <a:cubicBezTo>
                  <a:pt x="1014817" y="669064"/>
                  <a:pt x="745054" y="439717"/>
                  <a:pt x="682665" y="1348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弧形 24">
            <a:extLst>
              <a:ext uri="{FF2B5EF4-FFF2-40B4-BE49-F238E27FC236}">
                <a16:creationId xmlns:a16="http://schemas.microsoft.com/office/drawing/2014/main" id="{18435CDA-CD5B-4609-8CA0-583D098ECC30}"/>
              </a:ext>
            </a:extLst>
          </p:cNvPr>
          <p:cNvSpPr/>
          <p:nvPr/>
        </p:nvSpPr>
        <p:spPr>
          <a:xfrm rot="19495863">
            <a:off x="3982834" y="2840223"/>
            <a:ext cx="2185019" cy="818995"/>
          </a:xfrm>
          <a:prstGeom prst="arc">
            <a:avLst>
              <a:gd name="adj1" fmla="val 19741062"/>
              <a:gd name="adj2" fmla="val 11315897"/>
            </a:avLst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36B107E7-6739-4115-8889-3116A8FF141A}"/>
              </a:ext>
            </a:extLst>
          </p:cNvPr>
          <p:cNvSpPr/>
          <p:nvPr/>
        </p:nvSpPr>
        <p:spPr>
          <a:xfrm flipH="1">
            <a:off x="5485255" y="2967813"/>
            <a:ext cx="475649" cy="475642"/>
          </a:xfrm>
          <a:custGeom>
            <a:avLst/>
            <a:gdLst>
              <a:gd name="connsiteX0" fmla="*/ 669073 w 1338146"/>
              <a:gd name="connsiteY0" fmla="*/ 0 h 1338128"/>
              <a:gd name="connsiteX1" fmla="*/ 655481 w 1338146"/>
              <a:gd name="connsiteY1" fmla="*/ 134832 h 1338128"/>
              <a:gd name="connsiteX2" fmla="*/ 0 w 1338146"/>
              <a:gd name="connsiteY2" fmla="*/ 669064 h 1338128"/>
              <a:gd name="connsiteX3" fmla="*/ 655481 w 1338146"/>
              <a:gd name="connsiteY3" fmla="*/ 1203296 h 1338128"/>
              <a:gd name="connsiteX4" fmla="*/ 669073 w 1338146"/>
              <a:gd name="connsiteY4" fmla="*/ 1338128 h 1338128"/>
              <a:gd name="connsiteX5" fmla="*/ 682665 w 1338146"/>
              <a:gd name="connsiteY5" fmla="*/ 1203296 h 1338128"/>
              <a:gd name="connsiteX6" fmla="*/ 1338146 w 1338146"/>
              <a:gd name="connsiteY6" fmla="*/ 669064 h 1338128"/>
              <a:gd name="connsiteX7" fmla="*/ 682665 w 1338146"/>
              <a:gd name="connsiteY7" fmla="*/ 134832 h 133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46" h="1338128">
                <a:moveTo>
                  <a:pt x="669073" y="0"/>
                </a:moveTo>
                <a:lnTo>
                  <a:pt x="655481" y="134832"/>
                </a:lnTo>
                <a:cubicBezTo>
                  <a:pt x="593092" y="439717"/>
                  <a:pt x="323329" y="669064"/>
                  <a:pt x="0" y="669064"/>
                </a:cubicBezTo>
                <a:cubicBezTo>
                  <a:pt x="323329" y="669064"/>
                  <a:pt x="593092" y="898411"/>
                  <a:pt x="655481" y="1203296"/>
                </a:cubicBezTo>
                <a:lnTo>
                  <a:pt x="669073" y="1338128"/>
                </a:lnTo>
                <a:lnTo>
                  <a:pt x="682665" y="1203296"/>
                </a:lnTo>
                <a:cubicBezTo>
                  <a:pt x="745054" y="898411"/>
                  <a:pt x="1014817" y="669064"/>
                  <a:pt x="1338146" y="669064"/>
                </a:cubicBezTo>
                <a:cubicBezTo>
                  <a:pt x="1014817" y="669064"/>
                  <a:pt x="745054" y="439717"/>
                  <a:pt x="682665" y="1348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弧形 29">
            <a:extLst>
              <a:ext uri="{FF2B5EF4-FFF2-40B4-BE49-F238E27FC236}">
                <a16:creationId xmlns:a16="http://schemas.microsoft.com/office/drawing/2014/main" id="{E9B856BE-8A4F-40F6-B083-28723022347C}"/>
              </a:ext>
            </a:extLst>
          </p:cNvPr>
          <p:cNvSpPr/>
          <p:nvPr/>
        </p:nvSpPr>
        <p:spPr>
          <a:xfrm rot="19495863">
            <a:off x="6421877" y="2840223"/>
            <a:ext cx="2185019" cy="818995"/>
          </a:xfrm>
          <a:prstGeom prst="arc">
            <a:avLst>
              <a:gd name="adj1" fmla="val 19977342"/>
              <a:gd name="adj2" fmla="val 11875803"/>
            </a:avLst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6B40A772-DE81-4B2D-8BD4-27711EEA7DEC}"/>
              </a:ext>
            </a:extLst>
          </p:cNvPr>
          <p:cNvSpPr/>
          <p:nvPr/>
        </p:nvSpPr>
        <p:spPr>
          <a:xfrm flipH="1">
            <a:off x="7924298" y="2967813"/>
            <a:ext cx="475649" cy="475642"/>
          </a:xfrm>
          <a:custGeom>
            <a:avLst/>
            <a:gdLst>
              <a:gd name="connsiteX0" fmla="*/ 669073 w 1338146"/>
              <a:gd name="connsiteY0" fmla="*/ 0 h 1338128"/>
              <a:gd name="connsiteX1" fmla="*/ 655481 w 1338146"/>
              <a:gd name="connsiteY1" fmla="*/ 134832 h 1338128"/>
              <a:gd name="connsiteX2" fmla="*/ 0 w 1338146"/>
              <a:gd name="connsiteY2" fmla="*/ 669064 h 1338128"/>
              <a:gd name="connsiteX3" fmla="*/ 655481 w 1338146"/>
              <a:gd name="connsiteY3" fmla="*/ 1203296 h 1338128"/>
              <a:gd name="connsiteX4" fmla="*/ 669073 w 1338146"/>
              <a:gd name="connsiteY4" fmla="*/ 1338128 h 1338128"/>
              <a:gd name="connsiteX5" fmla="*/ 682665 w 1338146"/>
              <a:gd name="connsiteY5" fmla="*/ 1203296 h 1338128"/>
              <a:gd name="connsiteX6" fmla="*/ 1338146 w 1338146"/>
              <a:gd name="connsiteY6" fmla="*/ 669064 h 1338128"/>
              <a:gd name="connsiteX7" fmla="*/ 682665 w 1338146"/>
              <a:gd name="connsiteY7" fmla="*/ 134832 h 133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46" h="1338128">
                <a:moveTo>
                  <a:pt x="669073" y="0"/>
                </a:moveTo>
                <a:lnTo>
                  <a:pt x="655481" y="134832"/>
                </a:lnTo>
                <a:cubicBezTo>
                  <a:pt x="593092" y="439717"/>
                  <a:pt x="323329" y="669064"/>
                  <a:pt x="0" y="669064"/>
                </a:cubicBezTo>
                <a:cubicBezTo>
                  <a:pt x="323329" y="669064"/>
                  <a:pt x="593092" y="898411"/>
                  <a:pt x="655481" y="1203296"/>
                </a:cubicBezTo>
                <a:lnTo>
                  <a:pt x="669073" y="1338128"/>
                </a:lnTo>
                <a:lnTo>
                  <a:pt x="682665" y="1203296"/>
                </a:lnTo>
                <a:cubicBezTo>
                  <a:pt x="745054" y="898411"/>
                  <a:pt x="1014817" y="669064"/>
                  <a:pt x="1338146" y="669064"/>
                </a:cubicBezTo>
                <a:cubicBezTo>
                  <a:pt x="1014817" y="669064"/>
                  <a:pt x="745054" y="439717"/>
                  <a:pt x="682665" y="1348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弧形 34">
            <a:extLst>
              <a:ext uri="{FF2B5EF4-FFF2-40B4-BE49-F238E27FC236}">
                <a16:creationId xmlns:a16="http://schemas.microsoft.com/office/drawing/2014/main" id="{B514133B-EA22-43AA-AE80-827C20C5691E}"/>
              </a:ext>
            </a:extLst>
          </p:cNvPr>
          <p:cNvSpPr/>
          <p:nvPr/>
        </p:nvSpPr>
        <p:spPr>
          <a:xfrm rot="19495863">
            <a:off x="8920174" y="2840223"/>
            <a:ext cx="2185019" cy="818995"/>
          </a:xfrm>
          <a:prstGeom prst="arc">
            <a:avLst>
              <a:gd name="adj1" fmla="val 19372954"/>
              <a:gd name="adj2" fmla="val 11890711"/>
            </a:avLst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89D842C4-F3EE-496D-A3B3-980AD9641825}"/>
              </a:ext>
            </a:extLst>
          </p:cNvPr>
          <p:cNvSpPr/>
          <p:nvPr/>
        </p:nvSpPr>
        <p:spPr>
          <a:xfrm flipH="1">
            <a:off x="10422595" y="2967813"/>
            <a:ext cx="475649" cy="475642"/>
          </a:xfrm>
          <a:custGeom>
            <a:avLst/>
            <a:gdLst>
              <a:gd name="connsiteX0" fmla="*/ 669073 w 1338146"/>
              <a:gd name="connsiteY0" fmla="*/ 0 h 1338128"/>
              <a:gd name="connsiteX1" fmla="*/ 655481 w 1338146"/>
              <a:gd name="connsiteY1" fmla="*/ 134832 h 1338128"/>
              <a:gd name="connsiteX2" fmla="*/ 0 w 1338146"/>
              <a:gd name="connsiteY2" fmla="*/ 669064 h 1338128"/>
              <a:gd name="connsiteX3" fmla="*/ 655481 w 1338146"/>
              <a:gd name="connsiteY3" fmla="*/ 1203296 h 1338128"/>
              <a:gd name="connsiteX4" fmla="*/ 669073 w 1338146"/>
              <a:gd name="connsiteY4" fmla="*/ 1338128 h 1338128"/>
              <a:gd name="connsiteX5" fmla="*/ 682665 w 1338146"/>
              <a:gd name="connsiteY5" fmla="*/ 1203296 h 1338128"/>
              <a:gd name="connsiteX6" fmla="*/ 1338146 w 1338146"/>
              <a:gd name="connsiteY6" fmla="*/ 669064 h 1338128"/>
              <a:gd name="connsiteX7" fmla="*/ 682665 w 1338146"/>
              <a:gd name="connsiteY7" fmla="*/ 134832 h 133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46" h="1338128">
                <a:moveTo>
                  <a:pt x="669073" y="0"/>
                </a:moveTo>
                <a:lnTo>
                  <a:pt x="655481" y="134832"/>
                </a:lnTo>
                <a:cubicBezTo>
                  <a:pt x="593092" y="439717"/>
                  <a:pt x="323329" y="669064"/>
                  <a:pt x="0" y="669064"/>
                </a:cubicBezTo>
                <a:cubicBezTo>
                  <a:pt x="323329" y="669064"/>
                  <a:pt x="593092" y="898411"/>
                  <a:pt x="655481" y="1203296"/>
                </a:cubicBezTo>
                <a:lnTo>
                  <a:pt x="669073" y="1338128"/>
                </a:lnTo>
                <a:lnTo>
                  <a:pt x="682665" y="1203296"/>
                </a:lnTo>
                <a:cubicBezTo>
                  <a:pt x="745054" y="898411"/>
                  <a:pt x="1014817" y="669064"/>
                  <a:pt x="1338146" y="669064"/>
                </a:cubicBezTo>
                <a:cubicBezTo>
                  <a:pt x="1014817" y="669064"/>
                  <a:pt x="745054" y="439717"/>
                  <a:pt x="682665" y="1348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568D192-D41B-4B25-8F77-52922CBDDF9B}"/>
              </a:ext>
            </a:extLst>
          </p:cNvPr>
          <p:cNvSpPr txBox="1"/>
          <p:nvPr/>
        </p:nvSpPr>
        <p:spPr>
          <a:xfrm>
            <a:off x="1451309" y="4218052"/>
            <a:ext cx="2012645" cy="13510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成长就是你主观世界遇到客观世界之间的那条沟，你掉进去了，叫挫折，爬出来了，叫成长。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DFF0C42-EE36-421B-91DB-776E973C5800}"/>
              </a:ext>
            </a:extLst>
          </p:cNvPr>
          <p:cNvSpPr txBox="1"/>
          <p:nvPr/>
        </p:nvSpPr>
        <p:spPr>
          <a:xfrm>
            <a:off x="4031298" y="4220595"/>
            <a:ext cx="2012645" cy="13510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如果你同时爱上两个人，选第二个，因为如果你真的喜欢第一个，是不可能再爱上第二个的。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26B325D-BEF3-4026-A873-B30FD5851338}"/>
              </a:ext>
            </a:extLst>
          </p:cNvPr>
          <p:cNvSpPr txBox="1"/>
          <p:nvPr/>
        </p:nvSpPr>
        <p:spPr>
          <a:xfrm>
            <a:off x="6462558" y="4218052"/>
            <a:ext cx="2012645" cy="13510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生活在喜怒哀乐间走走停停，不知道会遇见什么，只知道阳光这么好，别辜负了今天。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477CF3C-A633-4C87-A254-644F4E6B17F1}"/>
              </a:ext>
            </a:extLst>
          </p:cNvPr>
          <p:cNvSpPr txBox="1"/>
          <p:nvPr/>
        </p:nvSpPr>
        <p:spPr>
          <a:xfrm>
            <a:off x="9042547" y="4220595"/>
            <a:ext cx="2012645" cy="13510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生活一定是把压轴的好运气留给了你，现在才会让你经历这么不尽人意的日子。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DE169FC-1328-461B-9580-C68B758B841F}"/>
              </a:ext>
            </a:extLst>
          </p:cNvPr>
          <p:cNvSpPr txBox="1"/>
          <p:nvPr/>
        </p:nvSpPr>
        <p:spPr>
          <a:xfrm>
            <a:off x="948092" y="541392"/>
            <a:ext cx="4699344" cy="584775"/>
          </a:xfrm>
          <a:prstGeom prst="rect">
            <a:avLst/>
          </a:prstGeom>
          <a:noFill/>
          <a:effectLst>
            <a:outerShdw dist="139700" dir="16200000" rotWithShape="0">
              <a:schemeClr val="bg1">
                <a:alpha val="10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zh-CN" altLang="en-US" sz="3200" b="1" dirty="0">
                <a:solidFill>
                  <a:schemeClr val="bg1"/>
                </a:solidFill>
                <a:effectLst>
                  <a:reflection blurRad="6350" stA="14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无线大的可能是勇于尝试</a:t>
            </a:r>
          </a:p>
        </p:txBody>
      </p:sp>
    </p:spTree>
    <p:extLst>
      <p:ext uri="{BB962C8B-B14F-4D97-AF65-F5344CB8AC3E}">
        <p14:creationId xmlns:p14="http://schemas.microsoft.com/office/powerpoint/2010/main" val="2274626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B1BF9F70-3E42-494F-B138-C85EBEC12C3F}"/>
              </a:ext>
            </a:extLst>
          </p:cNvPr>
          <p:cNvSpPr/>
          <p:nvPr/>
        </p:nvSpPr>
        <p:spPr>
          <a:xfrm>
            <a:off x="934948" y="1695234"/>
            <a:ext cx="4976909" cy="3873358"/>
          </a:xfrm>
          <a:custGeom>
            <a:avLst/>
            <a:gdLst>
              <a:gd name="connsiteX0" fmla="*/ 369870 w 4976909"/>
              <a:gd name="connsiteY0" fmla="*/ 0 h 3873358"/>
              <a:gd name="connsiteX1" fmla="*/ 3154166 w 4976909"/>
              <a:gd name="connsiteY1" fmla="*/ 0 h 3873358"/>
              <a:gd name="connsiteX2" fmla="*/ 3174715 w 4976909"/>
              <a:gd name="connsiteY2" fmla="*/ 82194 h 3873358"/>
              <a:gd name="connsiteX3" fmla="*/ 4930657 w 4976909"/>
              <a:gd name="connsiteY3" fmla="*/ 82194 h 3873358"/>
              <a:gd name="connsiteX4" fmla="*/ 4976909 w 4976909"/>
              <a:gd name="connsiteY4" fmla="*/ 128446 h 3873358"/>
              <a:gd name="connsiteX5" fmla="*/ 4976909 w 4976909"/>
              <a:gd name="connsiteY5" fmla="*/ 3827106 h 3873358"/>
              <a:gd name="connsiteX6" fmla="*/ 4930657 w 4976909"/>
              <a:gd name="connsiteY6" fmla="*/ 3873358 h 3873358"/>
              <a:gd name="connsiteX7" fmla="*/ 46252 w 4976909"/>
              <a:gd name="connsiteY7" fmla="*/ 3873358 h 3873358"/>
              <a:gd name="connsiteX8" fmla="*/ 0 w 4976909"/>
              <a:gd name="connsiteY8" fmla="*/ 3827106 h 3873358"/>
              <a:gd name="connsiteX9" fmla="*/ 0 w 4976909"/>
              <a:gd name="connsiteY9" fmla="*/ 128446 h 3873358"/>
              <a:gd name="connsiteX10" fmla="*/ 46252 w 4976909"/>
              <a:gd name="connsiteY10" fmla="*/ 82194 h 3873358"/>
              <a:gd name="connsiteX11" fmla="*/ 349322 w 4976909"/>
              <a:gd name="connsiteY11" fmla="*/ 82194 h 387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76909" h="3873358">
                <a:moveTo>
                  <a:pt x="369870" y="0"/>
                </a:moveTo>
                <a:lnTo>
                  <a:pt x="3154166" y="0"/>
                </a:lnTo>
                <a:lnTo>
                  <a:pt x="3174715" y="82194"/>
                </a:lnTo>
                <a:lnTo>
                  <a:pt x="4930657" y="82194"/>
                </a:lnTo>
                <a:cubicBezTo>
                  <a:pt x="4956201" y="82194"/>
                  <a:pt x="4976909" y="102902"/>
                  <a:pt x="4976909" y="128446"/>
                </a:cubicBezTo>
                <a:lnTo>
                  <a:pt x="4976909" y="3827106"/>
                </a:lnTo>
                <a:cubicBezTo>
                  <a:pt x="4976909" y="3852650"/>
                  <a:pt x="4956201" y="3873358"/>
                  <a:pt x="4930657" y="3873358"/>
                </a:cubicBezTo>
                <a:lnTo>
                  <a:pt x="46252" y="3873358"/>
                </a:lnTo>
                <a:cubicBezTo>
                  <a:pt x="20708" y="3873358"/>
                  <a:pt x="0" y="3852650"/>
                  <a:pt x="0" y="3827106"/>
                </a:cubicBezTo>
                <a:lnTo>
                  <a:pt x="0" y="128446"/>
                </a:lnTo>
                <a:cubicBezTo>
                  <a:pt x="0" y="102902"/>
                  <a:pt x="20708" y="82194"/>
                  <a:pt x="46252" y="82194"/>
                </a:cubicBezTo>
                <a:lnTo>
                  <a:pt x="349322" y="8219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 descr="查看图片">
            <a:extLst>
              <a:ext uri="{FF2B5EF4-FFF2-40B4-BE49-F238E27FC236}">
                <a16:creationId xmlns:a16="http://schemas.microsoft.com/office/drawing/2014/main" id="{D4B7D8B2-A4AD-4E99-ADD6-24D17F3D1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4" t="867" r="6006" b="505"/>
          <a:stretch>
            <a:fillRect/>
          </a:stretch>
        </p:blipFill>
        <p:spPr bwMode="auto">
          <a:xfrm rot="5400000">
            <a:off x="1486723" y="1143459"/>
            <a:ext cx="3873358" cy="4976909"/>
          </a:xfrm>
          <a:custGeom>
            <a:avLst/>
            <a:gdLst>
              <a:gd name="connsiteX0" fmla="*/ 0 w 3873358"/>
              <a:gd name="connsiteY0" fmla="*/ 4607039 h 4976909"/>
              <a:gd name="connsiteX1" fmla="*/ 0 w 3873358"/>
              <a:gd name="connsiteY1" fmla="*/ 1822743 h 4976909"/>
              <a:gd name="connsiteX2" fmla="*/ 82194 w 3873358"/>
              <a:gd name="connsiteY2" fmla="*/ 1802194 h 4976909"/>
              <a:gd name="connsiteX3" fmla="*/ 82194 w 3873358"/>
              <a:gd name="connsiteY3" fmla="*/ 46252 h 4976909"/>
              <a:gd name="connsiteX4" fmla="*/ 128446 w 3873358"/>
              <a:gd name="connsiteY4" fmla="*/ 0 h 4976909"/>
              <a:gd name="connsiteX5" fmla="*/ 3827106 w 3873358"/>
              <a:gd name="connsiteY5" fmla="*/ 0 h 4976909"/>
              <a:gd name="connsiteX6" fmla="*/ 3873358 w 3873358"/>
              <a:gd name="connsiteY6" fmla="*/ 46252 h 4976909"/>
              <a:gd name="connsiteX7" fmla="*/ 3873358 w 3873358"/>
              <a:gd name="connsiteY7" fmla="*/ 4930657 h 4976909"/>
              <a:gd name="connsiteX8" fmla="*/ 3827106 w 3873358"/>
              <a:gd name="connsiteY8" fmla="*/ 4976909 h 4976909"/>
              <a:gd name="connsiteX9" fmla="*/ 128446 w 3873358"/>
              <a:gd name="connsiteY9" fmla="*/ 4976909 h 4976909"/>
              <a:gd name="connsiteX10" fmla="*/ 82194 w 3873358"/>
              <a:gd name="connsiteY10" fmla="*/ 4930657 h 4976909"/>
              <a:gd name="connsiteX11" fmla="*/ 82194 w 3873358"/>
              <a:gd name="connsiteY11" fmla="*/ 4627587 h 497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3358" h="4976909">
                <a:moveTo>
                  <a:pt x="0" y="4607039"/>
                </a:moveTo>
                <a:lnTo>
                  <a:pt x="0" y="1822743"/>
                </a:lnTo>
                <a:lnTo>
                  <a:pt x="82194" y="1802194"/>
                </a:lnTo>
                <a:lnTo>
                  <a:pt x="82194" y="46252"/>
                </a:lnTo>
                <a:cubicBezTo>
                  <a:pt x="82194" y="20708"/>
                  <a:pt x="102902" y="0"/>
                  <a:pt x="128446" y="0"/>
                </a:cubicBezTo>
                <a:lnTo>
                  <a:pt x="3827106" y="0"/>
                </a:lnTo>
                <a:cubicBezTo>
                  <a:pt x="3852650" y="0"/>
                  <a:pt x="3873358" y="20708"/>
                  <a:pt x="3873358" y="46252"/>
                </a:cubicBezTo>
                <a:lnTo>
                  <a:pt x="3873358" y="4930657"/>
                </a:lnTo>
                <a:cubicBezTo>
                  <a:pt x="3873358" y="4956201"/>
                  <a:pt x="3852650" y="4976909"/>
                  <a:pt x="3827106" y="4976909"/>
                </a:cubicBezTo>
                <a:lnTo>
                  <a:pt x="128446" y="4976909"/>
                </a:lnTo>
                <a:cubicBezTo>
                  <a:pt x="102902" y="4976909"/>
                  <a:pt x="82194" y="4956201"/>
                  <a:pt x="82194" y="4930657"/>
                </a:cubicBezTo>
                <a:lnTo>
                  <a:pt x="82194" y="462758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64EB754-498D-4182-BED9-D37821C4E5F3}"/>
              </a:ext>
            </a:extLst>
          </p:cNvPr>
          <p:cNvSpPr txBox="1"/>
          <p:nvPr/>
        </p:nvSpPr>
        <p:spPr>
          <a:xfrm>
            <a:off x="187213" y="119291"/>
            <a:ext cx="5262979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no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人的生命力是没有极限的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F7D4952-682C-44CB-95C0-9F1A27257FBC}"/>
              </a:ext>
            </a:extLst>
          </p:cNvPr>
          <p:cNvSpPr/>
          <p:nvPr/>
        </p:nvSpPr>
        <p:spPr>
          <a:xfrm>
            <a:off x="6422452" y="335810"/>
            <a:ext cx="3506588" cy="85962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查看图片">
            <a:extLst>
              <a:ext uri="{FF2B5EF4-FFF2-40B4-BE49-F238E27FC236}">
                <a16:creationId xmlns:a16="http://schemas.microsoft.com/office/drawing/2014/main" id="{FC4682BB-742E-4E51-AEF3-8A016FE45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9" r="78679" b="27675"/>
          <a:stretch>
            <a:fillRect/>
          </a:stretch>
        </p:blipFill>
        <p:spPr bwMode="auto">
          <a:xfrm>
            <a:off x="6315823" y="360784"/>
            <a:ext cx="960633" cy="760680"/>
          </a:xfrm>
          <a:custGeom>
            <a:avLst/>
            <a:gdLst>
              <a:gd name="connsiteX0" fmla="*/ 0 w 2514846"/>
              <a:gd name="connsiteY0" fmla="*/ 0 h 2066567"/>
              <a:gd name="connsiteX1" fmla="*/ 2514846 w 2514846"/>
              <a:gd name="connsiteY1" fmla="*/ 0 h 2066567"/>
              <a:gd name="connsiteX2" fmla="*/ 2514846 w 2514846"/>
              <a:gd name="connsiteY2" fmla="*/ 2066567 h 2066567"/>
              <a:gd name="connsiteX3" fmla="*/ 0 w 2514846"/>
              <a:gd name="connsiteY3" fmla="*/ 2066567 h 206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846" h="2066567">
                <a:moveTo>
                  <a:pt x="0" y="0"/>
                </a:moveTo>
                <a:lnTo>
                  <a:pt x="2514846" y="0"/>
                </a:lnTo>
                <a:lnTo>
                  <a:pt x="2514846" y="2066567"/>
                </a:lnTo>
                <a:lnTo>
                  <a:pt x="0" y="206656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EE4ABE9-F3E8-491C-8462-7002FC8F133C}"/>
              </a:ext>
            </a:extLst>
          </p:cNvPr>
          <p:cNvCxnSpPr>
            <a:cxnSpLocks/>
          </p:cNvCxnSpPr>
          <p:nvPr/>
        </p:nvCxnSpPr>
        <p:spPr>
          <a:xfrm>
            <a:off x="7299104" y="335810"/>
            <a:ext cx="0" cy="8596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EEDD18B-4D71-4E55-A022-634120ED1A61}"/>
              </a:ext>
            </a:extLst>
          </p:cNvPr>
          <p:cNvCxnSpPr>
            <a:cxnSpLocks/>
          </p:cNvCxnSpPr>
          <p:nvPr/>
        </p:nvCxnSpPr>
        <p:spPr>
          <a:xfrm flipH="1">
            <a:off x="7313392" y="592368"/>
            <a:ext cx="26024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C13E3FF9-EBA7-4FE4-BF64-81889239E47A}"/>
              </a:ext>
            </a:extLst>
          </p:cNvPr>
          <p:cNvSpPr txBox="1"/>
          <p:nvPr/>
        </p:nvSpPr>
        <p:spPr>
          <a:xfrm>
            <a:off x="7321543" y="669118"/>
            <a:ext cx="2622834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WIRELESS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-MAX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箭头: V 形 8">
            <a:extLst>
              <a:ext uri="{FF2B5EF4-FFF2-40B4-BE49-F238E27FC236}">
                <a16:creationId xmlns:a16="http://schemas.microsoft.com/office/drawing/2014/main" id="{570E91BB-AEB1-4DCE-A87D-D5A797513D72}"/>
              </a:ext>
            </a:extLst>
          </p:cNvPr>
          <p:cNvSpPr/>
          <p:nvPr/>
        </p:nvSpPr>
        <p:spPr>
          <a:xfrm>
            <a:off x="7356439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箭头: V 形 9">
            <a:extLst>
              <a:ext uri="{FF2B5EF4-FFF2-40B4-BE49-F238E27FC236}">
                <a16:creationId xmlns:a16="http://schemas.microsoft.com/office/drawing/2014/main" id="{5F3F226C-4640-4C35-B147-706C826839B1}"/>
              </a:ext>
            </a:extLst>
          </p:cNvPr>
          <p:cNvSpPr/>
          <p:nvPr/>
        </p:nvSpPr>
        <p:spPr>
          <a:xfrm>
            <a:off x="7512708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箭头: V 形 10">
            <a:extLst>
              <a:ext uri="{FF2B5EF4-FFF2-40B4-BE49-F238E27FC236}">
                <a16:creationId xmlns:a16="http://schemas.microsoft.com/office/drawing/2014/main" id="{B7EBC4AF-1330-4090-9EA5-167150B1034C}"/>
              </a:ext>
            </a:extLst>
          </p:cNvPr>
          <p:cNvSpPr/>
          <p:nvPr/>
        </p:nvSpPr>
        <p:spPr>
          <a:xfrm>
            <a:off x="7668978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箭头: V 形 11">
            <a:extLst>
              <a:ext uri="{FF2B5EF4-FFF2-40B4-BE49-F238E27FC236}">
                <a16:creationId xmlns:a16="http://schemas.microsoft.com/office/drawing/2014/main" id="{7CFB133C-0CDB-46E3-A192-8A643350F9B3}"/>
              </a:ext>
            </a:extLst>
          </p:cNvPr>
          <p:cNvSpPr/>
          <p:nvPr/>
        </p:nvSpPr>
        <p:spPr>
          <a:xfrm>
            <a:off x="7825246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箭头: V 形 12">
            <a:extLst>
              <a:ext uri="{FF2B5EF4-FFF2-40B4-BE49-F238E27FC236}">
                <a16:creationId xmlns:a16="http://schemas.microsoft.com/office/drawing/2014/main" id="{55F5D77A-DD19-4A0B-9453-C378A60CA6EA}"/>
              </a:ext>
            </a:extLst>
          </p:cNvPr>
          <p:cNvSpPr/>
          <p:nvPr/>
        </p:nvSpPr>
        <p:spPr>
          <a:xfrm>
            <a:off x="7981515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箭头: V 形 13">
            <a:extLst>
              <a:ext uri="{FF2B5EF4-FFF2-40B4-BE49-F238E27FC236}">
                <a16:creationId xmlns:a16="http://schemas.microsoft.com/office/drawing/2014/main" id="{3932B899-8CDC-4E7A-87D3-FC0B25061A5E}"/>
              </a:ext>
            </a:extLst>
          </p:cNvPr>
          <p:cNvSpPr/>
          <p:nvPr/>
        </p:nvSpPr>
        <p:spPr>
          <a:xfrm>
            <a:off x="8137785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箭头: V 形 14">
            <a:extLst>
              <a:ext uri="{FF2B5EF4-FFF2-40B4-BE49-F238E27FC236}">
                <a16:creationId xmlns:a16="http://schemas.microsoft.com/office/drawing/2014/main" id="{D5C40792-09E6-4430-903D-12B526BF51FC}"/>
              </a:ext>
            </a:extLst>
          </p:cNvPr>
          <p:cNvSpPr/>
          <p:nvPr/>
        </p:nvSpPr>
        <p:spPr>
          <a:xfrm>
            <a:off x="8294053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箭头: V 形 15">
            <a:extLst>
              <a:ext uri="{FF2B5EF4-FFF2-40B4-BE49-F238E27FC236}">
                <a16:creationId xmlns:a16="http://schemas.microsoft.com/office/drawing/2014/main" id="{10482C9C-61A9-4073-9299-69C837010984}"/>
              </a:ext>
            </a:extLst>
          </p:cNvPr>
          <p:cNvSpPr/>
          <p:nvPr/>
        </p:nvSpPr>
        <p:spPr>
          <a:xfrm>
            <a:off x="8450322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箭头: V 形 16">
            <a:extLst>
              <a:ext uri="{FF2B5EF4-FFF2-40B4-BE49-F238E27FC236}">
                <a16:creationId xmlns:a16="http://schemas.microsoft.com/office/drawing/2014/main" id="{F5E0D29F-7B4D-4E31-888E-CC0400A5E183}"/>
              </a:ext>
            </a:extLst>
          </p:cNvPr>
          <p:cNvSpPr/>
          <p:nvPr/>
        </p:nvSpPr>
        <p:spPr>
          <a:xfrm>
            <a:off x="8606591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箭头: V 形 17">
            <a:extLst>
              <a:ext uri="{FF2B5EF4-FFF2-40B4-BE49-F238E27FC236}">
                <a16:creationId xmlns:a16="http://schemas.microsoft.com/office/drawing/2014/main" id="{C49367E0-3BAE-4759-9C13-81EAF7CC1FA2}"/>
              </a:ext>
            </a:extLst>
          </p:cNvPr>
          <p:cNvSpPr/>
          <p:nvPr/>
        </p:nvSpPr>
        <p:spPr>
          <a:xfrm>
            <a:off x="8762860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箭头: V 形 18">
            <a:extLst>
              <a:ext uri="{FF2B5EF4-FFF2-40B4-BE49-F238E27FC236}">
                <a16:creationId xmlns:a16="http://schemas.microsoft.com/office/drawing/2014/main" id="{4E507E4D-6AAB-422B-881B-08C65F6E19D9}"/>
              </a:ext>
            </a:extLst>
          </p:cNvPr>
          <p:cNvSpPr/>
          <p:nvPr/>
        </p:nvSpPr>
        <p:spPr>
          <a:xfrm>
            <a:off x="8919129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箭头: V 形 19">
            <a:extLst>
              <a:ext uri="{FF2B5EF4-FFF2-40B4-BE49-F238E27FC236}">
                <a16:creationId xmlns:a16="http://schemas.microsoft.com/office/drawing/2014/main" id="{752823C1-3209-4F9E-94FF-FE3263514A68}"/>
              </a:ext>
            </a:extLst>
          </p:cNvPr>
          <p:cNvSpPr/>
          <p:nvPr/>
        </p:nvSpPr>
        <p:spPr>
          <a:xfrm>
            <a:off x="9075398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箭头: V 形 20">
            <a:extLst>
              <a:ext uri="{FF2B5EF4-FFF2-40B4-BE49-F238E27FC236}">
                <a16:creationId xmlns:a16="http://schemas.microsoft.com/office/drawing/2014/main" id="{7007349F-CC3D-4EF3-8E8A-51B790FFA86C}"/>
              </a:ext>
            </a:extLst>
          </p:cNvPr>
          <p:cNvSpPr/>
          <p:nvPr/>
        </p:nvSpPr>
        <p:spPr>
          <a:xfrm>
            <a:off x="9231668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箭头: V 形 21">
            <a:extLst>
              <a:ext uri="{FF2B5EF4-FFF2-40B4-BE49-F238E27FC236}">
                <a16:creationId xmlns:a16="http://schemas.microsoft.com/office/drawing/2014/main" id="{05C6EC1C-CA54-42E9-95AF-D16C3974B02E}"/>
              </a:ext>
            </a:extLst>
          </p:cNvPr>
          <p:cNvSpPr/>
          <p:nvPr/>
        </p:nvSpPr>
        <p:spPr>
          <a:xfrm>
            <a:off x="9387936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箭头: V 形 22">
            <a:extLst>
              <a:ext uri="{FF2B5EF4-FFF2-40B4-BE49-F238E27FC236}">
                <a16:creationId xmlns:a16="http://schemas.microsoft.com/office/drawing/2014/main" id="{0EC007B6-15CD-484D-81A9-5F9AB01436ED}"/>
              </a:ext>
            </a:extLst>
          </p:cNvPr>
          <p:cNvSpPr/>
          <p:nvPr/>
        </p:nvSpPr>
        <p:spPr>
          <a:xfrm>
            <a:off x="9544205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箭头: V 形 23">
            <a:extLst>
              <a:ext uri="{FF2B5EF4-FFF2-40B4-BE49-F238E27FC236}">
                <a16:creationId xmlns:a16="http://schemas.microsoft.com/office/drawing/2014/main" id="{73E1A445-AB09-4A0E-8EBF-F98D6564EF59}"/>
              </a:ext>
            </a:extLst>
          </p:cNvPr>
          <p:cNvSpPr/>
          <p:nvPr/>
        </p:nvSpPr>
        <p:spPr>
          <a:xfrm>
            <a:off x="9700475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AFB94FD-1C94-4DDC-9646-62308F95FD9C}"/>
              </a:ext>
            </a:extLst>
          </p:cNvPr>
          <p:cNvSpPr/>
          <p:nvPr/>
        </p:nvSpPr>
        <p:spPr>
          <a:xfrm>
            <a:off x="1116854" y="2198670"/>
            <a:ext cx="4592548" cy="31027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025" name="图表 1024">
            <a:extLst>
              <a:ext uri="{FF2B5EF4-FFF2-40B4-BE49-F238E27FC236}">
                <a16:creationId xmlns:a16="http://schemas.microsoft.com/office/drawing/2014/main" id="{5F43F142-F76E-4B03-9382-A9AB196F66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4613343"/>
              </p:ext>
            </p:extLst>
          </p:nvPr>
        </p:nvGraphicFramePr>
        <p:xfrm>
          <a:off x="1231801" y="2245379"/>
          <a:ext cx="4388161" cy="3066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文本框 35">
            <a:extLst>
              <a:ext uri="{FF2B5EF4-FFF2-40B4-BE49-F238E27FC236}">
                <a16:creationId xmlns:a16="http://schemas.microsoft.com/office/drawing/2014/main" id="{16809C8A-E01D-4796-9C28-E53D6B6D13B5}"/>
              </a:ext>
            </a:extLst>
          </p:cNvPr>
          <p:cNvSpPr txBox="1"/>
          <p:nvPr/>
        </p:nvSpPr>
        <p:spPr>
          <a:xfrm>
            <a:off x="1444737" y="1775206"/>
            <a:ext cx="251894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公司财务收入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1552034-69F5-46D1-83C6-84F52AEB9A55}"/>
                  </a:ext>
                </a:extLst>
              </p:cNvPr>
              <p:cNvSpPr txBox="1"/>
              <p:nvPr/>
            </p:nvSpPr>
            <p:spPr>
              <a:xfrm>
                <a:off x="3336402" y="5286340"/>
                <a:ext cx="2518948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dist"/>
                <a:r>
                  <a:rPr lang="zh-CN" altLang="en-US" sz="1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数据来源于</a:t>
                </a:r>
                <a14:m>
                  <m:oMath xmlns:m="http://schemas.openxmlformats.org/officeDocument/2006/math">
                    <m:r>
                      <a:rPr lang="en-US" altLang="zh-CN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𝑂𝑓𝑓𝑖𝑐𝑒𝑃𝐿𝑈𝑆</m:t>
                    </m:r>
                  </m:oMath>
                </a14:m>
                <a:endPara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1552034-69F5-46D1-83C6-84F52AEB9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402" y="5286340"/>
                <a:ext cx="2518948" cy="276999"/>
              </a:xfrm>
              <a:prstGeom prst="rect">
                <a:avLst/>
              </a:prstGeom>
              <a:blipFill>
                <a:blip r:embed="rId6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802BA8E-2E55-4974-AB5C-6DB7EEB62914}"/>
              </a:ext>
            </a:extLst>
          </p:cNvPr>
          <p:cNvSpPr/>
          <p:nvPr/>
        </p:nvSpPr>
        <p:spPr>
          <a:xfrm>
            <a:off x="6583572" y="2377182"/>
            <a:ext cx="4976909" cy="2934557"/>
          </a:xfrm>
          <a:custGeom>
            <a:avLst/>
            <a:gdLst>
              <a:gd name="connsiteX0" fmla="*/ 418533 w 4976909"/>
              <a:gd name="connsiteY0" fmla="*/ 0 h 2934557"/>
              <a:gd name="connsiteX1" fmla="*/ 4558376 w 4976909"/>
              <a:gd name="connsiteY1" fmla="*/ 0 h 2934557"/>
              <a:gd name="connsiteX2" fmla="*/ 4622733 w 4976909"/>
              <a:gd name="connsiteY2" fmla="*/ 257432 h 2934557"/>
              <a:gd name="connsiteX3" fmla="*/ 4976909 w 4976909"/>
              <a:gd name="connsiteY3" fmla="*/ 257432 h 2934557"/>
              <a:gd name="connsiteX4" fmla="*/ 4976909 w 4976909"/>
              <a:gd name="connsiteY4" fmla="*/ 2934557 h 2934557"/>
              <a:gd name="connsiteX5" fmla="*/ 0 w 4976909"/>
              <a:gd name="connsiteY5" fmla="*/ 2934557 h 2934557"/>
              <a:gd name="connsiteX6" fmla="*/ 0 w 4976909"/>
              <a:gd name="connsiteY6" fmla="*/ 257432 h 2934557"/>
              <a:gd name="connsiteX7" fmla="*/ 354175 w 4976909"/>
              <a:gd name="connsiteY7" fmla="*/ 257432 h 293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76909" h="2934557">
                <a:moveTo>
                  <a:pt x="418533" y="0"/>
                </a:moveTo>
                <a:lnTo>
                  <a:pt x="4558376" y="0"/>
                </a:lnTo>
                <a:lnTo>
                  <a:pt x="4622733" y="257432"/>
                </a:lnTo>
                <a:lnTo>
                  <a:pt x="4976909" y="257432"/>
                </a:lnTo>
                <a:lnTo>
                  <a:pt x="4976909" y="2934557"/>
                </a:lnTo>
                <a:lnTo>
                  <a:pt x="0" y="2934557"/>
                </a:lnTo>
                <a:lnTo>
                  <a:pt x="0" y="257432"/>
                </a:lnTo>
                <a:lnTo>
                  <a:pt x="354175" y="257432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A322A42A-E9D9-4606-BE60-2FC1178548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2975" y="1864168"/>
            <a:ext cx="5438103" cy="542591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5AA7878A-1FE1-4F5B-B20E-325BDD0DFD5E}"/>
              </a:ext>
            </a:extLst>
          </p:cNvPr>
          <p:cNvSpPr txBox="1"/>
          <p:nvPr/>
        </p:nvSpPr>
        <p:spPr>
          <a:xfrm>
            <a:off x="6908189" y="2686107"/>
            <a:ext cx="4346880" cy="234628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每一个在你的生命里出现的人，都有原因，喜欢你的人给了你温暖和勇气，你喜欢的人让你学会了爱和自持，你不喜欢的人教会你宽容与尊重，不喜欢你的人让你自省与成长。</a:t>
            </a: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9AFBEF56-D354-487E-8C38-09BD2586CDED}"/>
              </a:ext>
            </a:extLst>
          </p:cNvPr>
          <p:cNvCxnSpPr>
            <a:cxnSpLocks/>
          </p:cNvCxnSpPr>
          <p:nvPr/>
        </p:nvCxnSpPr>
        <p:spPr>
          <a:xfrm>
            <a:off x="6661150" y="2755900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8F389D2C-FC07-47A2-A2C9-41127151FA03}"/>
              </a:ext>
            </a:extLst>
          </p:cNvPr>
          <p:cNvCxnSpPr>
            <a:cxnSpLocks/>
          </p:cNvCxnSpPr>
          <p:nvPr/>
        </p:nvCxnSpPr>
        <p:spPr>
          <a:xfrm>
            <a:off x="6661150" y="5100812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4E84F13A-D96D-427B-8B8F-8A7DDB804C41}"/>
              </a:ext>
            </a:extLst>
          </p:cNvPr>
          <p:cNvCxnSpPr>
            <a:cxnSpLocks/>
          </p:cNvCxnSpPr>
          <p:nvPr/>
        </p:nvCxnSpPr>
        <p:spPr>
          <a:xfrm>
            <a:off x="6661150" y="2893836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90AB836-6104-4587-B5D3-62A762CBC63A}"/>
              </a:ext>
            </a:extLst>
          </p:cNvPr>
          <p:cNvCxnSpPr>
            <a:cxnSpLocks/>
          </p:cNvCxnSpPr>
          <p:nvPr/>
        </p:nvCxnSpPr>
        <p:spPr>
          <a:xfrm>
            <a:off x="6661150" y="3031772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E8A8B870-82BE-4FD6-844A-8E48009E5E82}"/>
              </a:ext>
            </a:extLst>
          </p:cNvPr>
          <p:cNvCxnSpPr>
            <a:cxnSpLocks/>
          </p:cNvCxnSpPr>
          <p:nvPr/>
        </p:nvCxnSpPr>
        <p:spPr>
          <a:xfrm>
            <a:off x="6661150" y="3169708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42FD2689-EDB7-46D2-8473-9745A8739802}"/>
              </a:ext>
            </a:extLst>
          </p:cNvPr>
          <p:cNvCxnSpPr>
            <a:cxnSpLocks/>
          </p:cNvCxnSpPr>
          <p:nvPr/>
        </p:nvCxnSpPr>
        <p:spPr>
          <a:xfrm>
            <a:off x="6661150" y="3307644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224ED044-3B47-455B-8A51-4F94C8F22E4A}"/>
              </a:ext>
            </a:extLst>
          </p:cNvPr>
          <p:cNvCxnSpPr>
            <a:cxnSpLocks/>
          </p:cNvCxnSpPr>
          <p:nvPr/>
        </p:nvCxnSpPr>
        <p:spPr>
          <a:xfrm>
            <a:off x="6661150" y="3445580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7F5B62ED-1BCA-4370-AB52-E27701959CFD}"/>
              </a:ext>
            </a:extLst>
          </p:cNvPr>
          <p:cNvCxnSpPr>
            <a:cxnSpLocks/>
          </p:cNvCxnSpPr>
          <p:nvPr/>
        </p:nvCxnSpPr>
        <p:spPr>
          <a:xfrm>
            <a:off x="6661150" y="3583516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AA45B4E1-04BC-4639-8F7E-69DEA1B1C2C5}"/>
              </a:ext>
            </a:extLst>
          </p:cNvPr>
          <p:cNvCxnSpPr>
            <a:cxnSpLocks/>
          </p:cNvCxnSpPr>
          <p:nvPr/>
        </p:nvCxnSpPr>
        <p:spPr>
          <a:xfrm>
            <a:off x="6661150" y="3721452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EDDF9ABC-401D-4A54-AC69-C4ACA594D60B}"/>
              </a:ext>
            </a:extLst>
          </p:cNvPr>
          <p:cNvCxnSpPr>
            <a:cxnSpLocks/>
          </p:cNvCxnSpPr>
          <p:nvPr/>
        </p:nvCxnSpPr>
        <p:spPr>
          <a:xfrm>
            <a:off x="6661150" y="3859388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B4F5EB08-5779-41E2-8E9F-BECE760C70A8}"/>
              </a:ext>
            </a:extLst>
          </p:cNvPr>
          <p:cNvCxnSpPr>
            <a:cxnSpLocks/>
          </p:cNvCxnSpPr>
          <p:nvPr/>
        </p:nvCxnSpPr>
        <p:spPr>
          <a:xfrm>
            <a:off x="6661150" y="3997324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92C32F90-310C-42F8-99B1-E864A3740D61}"/>
              </a:ext>
            </a:extLst>
          </p:cNvPr>
          <p:cNvCxnSpPr>
            <a:cxnSpLocks/>
          </p:cNvCxnSpPr>
          <p:nvPr/>
        </p:nvCxnSpPr>
        <p:spPr>
          <a:xfrm>
            <a:off x="6661150" y="4135260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D6226F60-2A06-4444-8C4F-2009037E5C17}"/>
              </a:ext>
            </a:extLst>
          </p:cNvPr>
          <p:cNvCxnSpPr>
            <a:cxnSpLocks/>
          </p:cNvCxnSpPr>
          <p:nvPr/>
        </p:nvCxnSpPr>
        <p:spPr>
          <a:xfrm>
            <a:off x="6661150" y="4273196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96EA6DBC-7B31-4311-BC18-4801EDBE9D5C}"/>
              </a:ext>
            </a:extLst>
          </p:cNvPr>
          <p:cNvCxnSpPr>
            <a:cxnSpLocks/>
          </p:cNvCxnSpPr>
          <p:nvPr/>
        </p:nvCxnSpPr>
        <p:spPr>
          <a:xfrm>
            <a:off x="6661150" y="4411132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270EC8A4-541B-403B-8B17-BB61E11E1353}"/>
              </a:ext>
            </a:extLst>
          </p:cNvPr>
          <p:cNvCxnSpPr>
            <a:cxnSpLocks/>
          </p:cNvCxnSpPr>
          <p:nvPr/>
        </p:nvCxnSpPr>
        <p:spPr>
          <a:xfrm>
            <a:off x="6661150" y="4549068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3BBA4EB1-F406-4534-AA6A-FE9D76311DD4}"/>
              </a:ext>
            </a:extLst>
          </p:cNvPr>
          <p:cNvCxnSpPr>
            <a:cxnSpLocks/>
          </p:cNvCxnSpPr>
          <p:nvPr/>
        </p:nvCxnSpPr>
        <p:spPr>
          <a:xfrm>
            <a:off x="6661150" y="4687004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6E6839BA-40BB-4596-9F33-CABBB35D8A94}"/>
              </a:ext>
            </a:extLst>
          </p:cNvPr>
          <p:cNvCxnSpPr>
            <a:cxnSpLocks/>
          </p:cNvCxnSpPr>
          <p:nvPr/>
        </p:nvCxnSpPr>
        <p:spPr>
          <a:xfrm>
            <a:off x="6661150" y="5238750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1BCF227F-D5B3-4E54-9E7C-A5AD8F3F6561}"/>
              </a:ext>
            </a:extLst>
          </p:cNvPr>
          <p:cNvCxnSpPr>
            <a:cxnSpLocks/>
          </p:cNvCxnSpPr>
          <p:nvPr/>
        </p:nvCxnSpPr>
        <p:spPr>
          <a:xfrm>
            <a:off x="6661150" y="4824940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BC6CE512-B054-4340-AB21-AF52B47C90B1}"/>
              </a:ext>
            </a:extLst>
          </p:cNvPr>
          <p:cNvCxnSpPr>
            <a:cxnSpLocks/>
          </p:cNvCxnSpPr>
          <p:nvPr/>
        </p:nvCxnSpPr>
        <p:spPr>
          <a:xfrm>
            <a:off x="6661150" y="4962876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F6B92FFD-16C7-4180-B999-509EC792C635}"/>
              </a:ext>
            </a:extLst>
          </p:cNvPr>
          <p:cNvCxnSpPr>
            <a:cxnSpLocks/>
          </p:cNvCxnSpPr>
          <p:nvPr/>
        </p:nvCxnSpPr>
        <p:spPr>
          <a:xfrm>
            <a:off x="11356975" y="2755900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37D1DD5B-4424-469D-A92B-4E0F93DC38F1}"/>
              </a:ext>
            </a:extLst>
          </p:cNvPr>
          <p:cNvCxnSpPr>
            <a:cxnSpLocks/>
          </p:cNvCxnSpPr>
          <p:nvPr/>
        </p:nvCxnSpPr>
        <p:spPr>
          <a:xfrm>
            <a:off x="11356975" y="5100812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D112F3F2-C74C-477D-BF78-3A9BAC87A7AD}"/>
              </a:ext>
            </a:extLst>
          </p:cNvPr>
          <p:cNvCxnSpPr>
            <a:cxnSpLocks/>
          </p:cNvCxnSpPr>
          <p:nvPr/>
        </p:nvCxnSpPr>
        <p:spPr>
          <a:xfrm>
            <a:off x="11356975" y="2893836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391491B9-13A2-4479-BF19-50E7FF2DDD98}"/>
              </a:ext>
            </a:extLst>
          </p:cNvPr>
          <p:cNvCxnSpPr>
            <a:cxnSpLocks/>
          </p:cNvCxnSpPr>
          <p:nvPr/>
        </p:nvCxnSpPr>
        <p:spPr>
          <a:xfrm>
            <a:off x="11356975" y="3031772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610D917D-235B-4D00-94B1-65D6E626B812}"/>
              </a:ext>
            </a:extLst>
          </p:cNvPr>
          <p:cNvCxnSpPr>
            <a:cxnSpLocks/>
          </p:cNvCxnSpPr>
          <p:nvPr/>
        </p:nvCxnSpPr>
        <p:spPr>
          <a:xfrm>
            <a:off x="11356975" y="3169708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B2582022-F0F6-4941-9BEC-F8149771CDF9}"/>
              </a:ext>
            </a:extLst>
          </p:cNvPr>
          <p:cNvCxnSpPr>
            <a:cxnSpLocks/>
          </p:cNvCxnSpPr>
          <p:nvPr/>
        </p:nvCxnSpPr>
        <p:spPr>
          <a:xfrm>
            <a:off x="11356975" y="3307644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859E398B-9DB2-407A-A4B8-CD5904D352C8}"/>
              </a:ext>
            </a:extLst>
          </p:cNvPr>
          <p:cNvCxnSpPr>
            <a:cxnSpLocks/>
          </p:cNvCxnSpPr>
          <p:nvPr/>
        </p:nvCxnSpPr>
        <p:spPr>
          <a:xfrm>
            <a:off x="11356975" y="3445580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2CBF37C6-E66E-489B-A09A-A48FE89AB561}"/>
              </a:ext>
            </a:extLst>
          </p:cNvPr>
          <p:cNvCxnSpPr>
            <a:cxnSpLocks/>
          </p:cNvCxnSpPr>
          <p:nvPr/>
        </p:nvCxnSpPr>
        <p:spPr>
          <a:xfrm>
            <a:off x="11356975" y="3583516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8035EFF8-242D-419E-B89F-E20FCFC3FA8B}"/>
              </a:ext>
            </a:extLst>
          </p:cNvPr>
          <p:cNvCxnSpPr>
            <a:cxnSpLocks/>
          </p:cNvCxnSpPr>
          <p:nvPr/>
        </p:nvCxnSpPr>
        <p:spPr>
          <a:xfrm>
            <a:off x="11356975" y="3721452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90114655-74B5-46C4-AFB4-BACB830CC85E}"/>
              </a:ext>
            </a:extLst>
          </p:cNvPr>
          <p:cNvCxnSpPr>
            <a:cxnSpLocks/>
          </p:cNvCxnSpPr>
          <p:nvPr/>
        </p:nvCxnSpPr>
        <p:spPr>
          <a:xfrm>
            <a:off x="11356975" y="3859388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73B7B2F8-5771-4FAC-8E6D-36DACA3310E9}"/>
              </a:ext>
            </a:extLst>
          </p:cNvPr>
          <p:cNvCxnSpPr>
            <a:cxnSpLocks/>
          </p:cNvCxnSpPr>
          <p:nvPr/>
        </p:nvCxnSpPr>
        <p:spPr>
          <a:xfrm>
            <a:off x="11356975" y="3997324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9B6D9359-11AD-4872-8A45-3580D2090E25}"/>
              </a:ext>
            </a:extLst>
          </p:cNvPr>
          <p:cNvCxnSpPr>
            <a:cxnSpLocks/>
          </p:cNvCxnSpPr>
          <p:nvPr/>
        </p:nvCxnSpPr>
        <p:spPr>
          <a:xfrm>
            <a:off x="11356975" y="4135260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E4236845-D717-4645-AF3B-4C119D862023}"/>
              </a:ext>
            </a:extLst>
          </p:cNvPr>
          <p:cNvCxnSpPr>
            <a:cxnSpLocks/>
          </p:cNvCxnSpPr>
          <p:nvPr/>
        </p:nvCxnSpPr>
        <p:spPr>
          <a:xfrm>
            <a:off x="11356975" y="4273196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41B1099D-B212-4670-9948-676B503C3B19}"/>
              </a:ext>
            </a:extLst>
          </p:cNvPr>
          <p:cNvCxnSpPr>
            <a:cxnSpLocks/>
          </p:cNvCxnSpPr>
          <p:nvPr/>
        </p:nvCxnSpPr>
        <p:spPr>
          <a:xfrm>
            <a:off x="11356975" y="4411132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DE78DFF1-0E39-44CE-AB74-C097733566AF}"/>
              </a:ext>
            </a:extLst>
          </p:cNvPr>
          <p:cNvCxnSpPr>
            <a:cxnSpLocks/>
          </p:cNvCxnSpPr>
          <p:nvPr/>
        </p:nvCxnSpPr>
        <p:spPr>
          <a:xfrm>
            <a:off x="11356975" y="4549068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D718B570-DAFB-45B8-8F19-09DF0EF3D0DB}"/>
              </a:ext>
            </a:extLst>
          </p:cNvPr>
          <p:cNvCxnSpPr>
            <a:cxnSpLocks/>
          </p:cNvCxnSpPr>
          <p:nvPr/>
        </p:nvCxnSpPr>
        <p:spPr>
          <a:xfrm>
            <a:off x="11356975" y="4687004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B668CD7B-C856-4F3B-89AE-B6B5EEB201AF}"/>
              </a:ext>
            </a:extLst>
          </p:cNvPr>
          <p:cNvCxnSpPr>
            <a:cxnSpLocks/>
          </p:cNvCxnSpPr>
          <p:nvPr/>
        </p:nvCxnSpPr>
        <p:spPr>
          <a:xfrm>
            <a:off x="11356975" y="5238750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16806821-0697-41CE-8F58-D6A8BC87ABB3}"/>
              </a:ext>
            </a:extLst>
          </p:cNvPr>
          <p:cNvCxnSpPr>
            <a:cxnSpLocks/>
          </p:cNvCxnSpPr>
          <p:nvPr/>
        </p:nvCxnSpPr>
        <p:spPr>
          <a:xfrm>
            <a:off x="11356975" y="4824940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3C9DF456-FEBA-4803-B134-9A7C35E58CF9}"/>
              </a:ext>
            </a:extLst>
          </p:cNvPr>
          <p:cNvCxnSpPr>
            <a:cxnSpLocks/>
          </p:cNvCxnSpPr>
          <p:nvPr/>
        </p:nvCxnSpPr>
        <p:spPr>
          <a:xfrm>
            <a:off x="11356975" y="4962876"/>
            <a:ext cx="10160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图片 102" descr="查看图片">
            <a:extLst>
              <a:ext uri="{FF2B5EF4-FFF2-40B4-BE49-F238E27FC236}">
                <a16:creationId xmlns:a16="http://schemas.microsoft.com/office/drawing/2014/main" id="{7D1FBE13-A7E5-4A41-8684-70341ADBC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6688" r="8333" b="20931"/>
          <a:stretch>
            <a:fillRect/>
          </a:stretch>
        </p:blipFill>
        <p:spPr bwMode="auto">
          <a:xfrm rot="558056">
            <a:off x="10557896" y="4684358"/>
            <a:ext cx="1394346" cy="1394346"/>
          </a:xfrm>
          <a:custGeom>
            <a:avLst/>
            <a:gdLst>
              <a:gd name="connsiteX0" fmla="*/ 873129 w 1746258"/>
              <a:gd name="connsiteY0" fmla="*/ 0 h 1746258"/>
              <a:gd name="connsiteX1" fmla="*/ 1746258 w 1746258"/>
              <a:gd name="connsiteY1" fmla="*/ 873129 h 1746258"/>
              <a:gd name="connsiteX2" fmla="*/ 873129 w 1746258"/>
              <a:gd name="connsiteY2" fmla="*/ 1746258 h 1746258"/>
              <a:gd name="connsiteX3" fmla="*/ 0 w 1746258"/>
              <a:gd name="connsiteY3" fmla="*/ 873129 h 1746258"/>
              <a:gd name="connsiteX4" fmla="*/ 873129 w 1746258"/>
              <a:gd name="connsiteY4" fmla="*/ 0 h 174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58" h="1746258">
                <a:moveTo>
                  <a:pt x="873129" y="0"/>
                </a:moveTo>
                <a:cubicBezTo>
                  <a:pt x="1355345" y="0"/>
                  <a:pt x="1746258" y="390913"/>
                  <a:pt x="1746258" y="873129"/>
                </a:cubicBezTo>
                <a:cubicBezTo>
                  <a:pt x="1746258" y="1355345"/>
                  <a:pt x="1355345" y="1746258"/>
                  <a:pt x="873129" y="1746258"/>
                </a:cubicBezTo>
                <a:cubicBezTo>
                  <a:pt x="390913" y="1746258"/>
                  <a:pt x="0" y="1355345"/>
                  <a:pt x="0" y="873129"/>
                </a:cubicBezTo>
                <a:cubicBezTo>
                  <a:pt x="0" y="390913"/>
                  <a:pt x="390913" y="0"/>
                  <a:pt x="87312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文本框 103">
            <a:extLst>
              <a:ext uri="{FF2B5EF4-FFF2-40B4-BE49-F238E27FC236}">
                <a16:creationId xmlns:a16="http://schemas.microsoft.com/office/drawing/2014/main" id="{EEC76B32-BB1A-4B8C-8A25-2821B8B0036C}"/>
              </a:ext>
            </a:extLst>
          </p:cNvPr>
          <p:cNvSpPr txBox="1"/>
          <p:nvPr/>
        </p:nvSpPr>
        <p:spPr>
          <a:xfrm rot="18392688">
            <a:off x="10737228" y="4864303"/>
            <a:ext cx="1035683" cy="1034456"/>
          </a:xfrm>
          <a:prstGeom prst="rect">
            <a:avLst/>
          </a:prstGeom>
          <a:noFill/>
        </p:spPr>
        <p:txBody>
          <a:bodyPr wrap="none">
            <a:prstTxWarp prst="textArchUp">
              <a:avLst>
                <a:gd name="adj" fmla="val 8090573"/>
              </a:avLst>
            </a:prstTxWarp>
            <a:noAutofit/>
          </a:bodyPr>
          <a:lstStyle/>
          <a:p>
            <a:pPr algn="ctr"/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W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I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R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E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L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E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S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S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- M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· A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crosoft YaHei" panose="020B0503020204020204" pitchFamily="34" charset="-122"/>
              </a:rPr>
              <a:t>· X</a:t>
            </a:r>
            <a:endParaRPr lang="zh-CN" altLang="en-US" sz="54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621A7748-E959-4D93-BFEC-E3D54D2DC225}"/>
              </a:ext>
            </a:extLst>
          </p:cNvPr>
          <p:cNvSpPr/>
          <p:nvPr/>
        </p:nvSpPr>
        <p:spPr>
          <a:xfrm rot="1614456">
            <a:off x="10827031" y="4953493"/>
            <a:ext cx="856076" cy="8560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Microsoft YaHei" panose="020B0503020204020204" pitchFamily="34" charset="-122"/>
            </a:endParaRPr>
          </a:p>
        </p:txBody>
      </p:sp>
      <p:pic>
        <p:nvPicPr>
          <p:cNvPr id="1028" name="Picture 4" descr="查看图片">
            <a:extLst>
              <a:ext uri="{FF2B5EF4-FFF2-40B4-BE49-F238E27FC236}">
                <a16:creationId xmlns:a16="http://schemas.microsoft.com/office/drawing/2014/main" id="{7A44A6B5-1E58-46A4-9F32-7F13984B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056">
            <a:off x="10871473" y="4997935"/>
            <a:ext cx="767192" cy="76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870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64EB754-498D-4182-BED9-D37821C4E5F3}"/>
              </a:ext>
            </a:extLst>
          </p:cNvPr>
          <p:cNvSpPr txBox="1"/>
          <p:nvPr/>
        </p:nvSpPr>
        <p:spPr>
          <a:xfrm>
            <a:off x="187213" y="119291"/>
            <a:ext cx="539442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no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人的生命力是没有极限的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BE48266-B4DF-4750-A3D7-F6CF1FB57101}"/>
              </a:ext>
            </a:extLst>
          </p:cNvPr>
          <p:cNvGrpSpPr/>
          <p:nvPr/>
        </p:nvGrpSpPr>
        <p:grpSpPr>
          <a:xfrm>
            <a:off x="6315823" y="335810"/>
            <a:ext cx="3613217" cy="859623"/>
            <a:chOff x="2260608" y="2911366"/>
            <a:chExt cx="15502053" cy="3827341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F7D4952-682C-44CB-95C0-9F1A27257FBC}"/>
                </a:ext>
              </a:extLst>
            </p:cNvPr>
            <p:cNvSpPr/>
            <p:nvPr/>
          </p:nvSpPr>
          <p:spPr>
            <a:xfrm>
              <a:off x="2718087" y="2911366"/>
              <a:ext cx="15044574" cy="382734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" name="图片 4" descr="查看图片">
              <a:extLst>
                <a:ext uri="{FF2B5EF4-FFF2-40B4-BE49-F238E27FC236}">
                  <a16:creationId xmlns:a16="http://schemas.microsoft.com/office/drawing/2014/main" id="{FC4682BB-742E-4E51-AEF3-8A016FE45A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029" r="78679" b="27675"/>
            <a:stretch>
              <a:fillRect/>
            </a:stretch>
          </p:blipFill>
          <p:spPr bwMode="auto">
            <a:xfrm>
              <a:off x="2260608" y="3022559"/>
              <a:ext cx="4121476" cy="3386812"/>
            </a:xfrm>
            <a:custGeom>
              <a:avLst/>
              <a:gdLst>
                <a:gd name="connsiteX0" fmla="*/ 0 w 2514846"/>
                <a:gd name="connsiteY0" fmla="*/ 0 h 2066567"/>
                <a:gd name="connsiteX1" fmla="*/ 2514846 w 2514846"/>
                <a:gd name="connsiteY1" fmla="*/ 0 h 2066567"/>
                <a:gd name="connsiteX2" fmla="*/ 2514846 w 2514846"/>
                <a:gd name="connsiteY2" fmla="*/ 2066567 h 2066567"/>
                <a:gd name="connsiteX3" fmla="*/ 0 w 2514846"/>
                <a:gd name="connsiteY3" fmla="*/ 2066567 h 206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4846" h="2066567">
                  <a:moveTo>
                    <a:pt x="0" y="0"/>
                  </a:moveTo>
                  <a:lnTo>
                    <a:pt x="2514846" y="0"/>
                  </a:lnTo>
                  <a:lnTo>
                    <a:pt x="2514846" y="2066567"/>
                  </a:lnTo>
                  <a:lnTo>
                    <a:pt x="0" y="2066567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EE4ABE9-F3E8-491C-8462-7002FC8F133C}"/>
              </a:ext>
            </a:extLst>
          </p:cNvPr>
          <p:cNvCxnSpPr>
            <a:cxnSpLocks/>
          </p:cNvCxnSpPr>
          <p:nvPr/>
        </p:nvCxnSpPr>
        <p:spPr>
          <a:xfrm>
            <a:off x="7299104" y="335810"/>
            <a:ext cx="0" cy="8596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EEDD18B-4D71-4E55-A022-634120ED1A61}"/>
              </a:ext>
            </a:extLst>
          </p:cNvPr>
          <p:cNvCxnSpPr>
            <a:cxnSpLocks/>
          </p:cNvCxnSpPr>
          <p:nvPr/>
        </p:nvCxnSpPr>
        <p:spPr>
          <a:xfrm flipH="1">
            <a:off x="7313392" y="592368"/>
            <a:ext cx="26024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C13E3FF9-EBA7-4FE4-BF64-81889239E47A}"/>
              </a:ext>
            </a:extLst>
          </p:cNvPr>
          <p:cNvSpPr txBox="1"/>
          <p:nvPr/>
        </p:nvSpPr>
        <p:spPr>
          <a:xfrm>
            <a:off x="7321543" y="643718"/>
            <a:ext cx="2622834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WIRELESS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-MAX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箭头: V 形 8">
            <a:extLst>
              <a:ext uri="{FF2B5EF4-FFF2-40B4-BE49-F238E27FC236}">
                <a16:creationId xmlns:a16="http://schemas.microsoft.com/office/drawing/2014/main" id="{570E91BB-AEB1-4DCE-A87D-D5A797513D72}"/>
              </a:ext>
            </a:extLst>
          </p:cNvPr>
          <p:cNvSpPr/>
          <p:nvPr/>
        </p:nvSpPr>
        <p:spPr>
          <a:xfrm>
            <a:off x="7356439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箭头: V 形 9">
            <a:extLst>
              <a:ext uri="{FF2B5EF4-FFF2-40B4-BE49-F238E27FC236}">
                <a16:creationId xmlns:a16="http://schemas.microsoft.com/office/drawing/2014/main" id="{5F3F226C-4640-4C35-B147-706C826839B1}"/>
              </a:ext>
            </a:extLst>
          </p:cNvPr>
          <p:cNvSpPr/>
          <p:nvPr/>
        </p:nvSpPr>
        <p:spPr>
          <a:xfrm>
            <a:off x="7512708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箭头: V 形 10">
            <a:extLst>
              <a:ext uri="{FF2B5EF4-FFF2-40B4-BE49-F238E27FC236}">
                <a16:creationId xmlns:a16="http://schemas.microsoft.com/office/drawing/2014/main" id="{B7EBC4AF-1330-4090-9EA5-167150B1034C}"/>
              </a:ext>
            </a:extLst>
          </p:cNvPr>
          <p:cNvSpPr/>
          <p:nvPr/>
        </p:nvSpPr>
        <p:spPr>
          <a:xfrm>
            <a:off x="7668978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箭头: V 形 11">
            <a:extLst>
              <a:ext uri="{FF2B5EF4-FFF2-40B4-BE49-F238E27FC236}">
                <a16:creationId xmlns:a16="http://schemas.microsoft.com/office/drawing/2014/main" id="{7CFB133C-0CDB-46E3-A192-8A643350F9B3}"/>
              </a:ext>
            </a:extLst>
          </p:cNvPr>
          <p:cNvSpPr/>
          <p:nvPr/>
        </p:nvSpPr>
        <p:spPr>
          <a:xfrm>
            <a:off x="7825246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箭头: V 形 12">
            <a:extLst>
              <a:ext uri="{FF2B5EF4-FFF2-40B4-BE49-F238E27FC236}">
                <a16:creationId xmlns:a16="http://schemas.microsoft.com/office/drawing/2014/main" id="{55F5D77A-DD19-4A0B-9453-C378A60CA6EA}"/>
              </a:ext>
            </a:extLst>
          </p:cNvPr>
          <p:cNvSpPr/>
          <p:nvPr/>
        </p:nvSpPr>
        <p:spPr>
          <a:xfrm>
            <a:off x="7981515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箭头: V 形 13">
            <a:extLst>
              <a:ext uri="{FF2B5EF4-FFF2-40B4-BE49-F238E27FC236}">
                <a16:creationId xmlns:a16="http://schemas.microsoft.com/office/drawing/2014/main" id="{3932B899-8CDC-4E7A-87D3-FC0B25061A5E}"/>
              </a:ext>
            </a:extLst>
          </p:cNvPr>
          <p:cNvSpPr/>
          <p:nvPr/>
        </p:nvSpPr>
        <p:spPr>
          <a:xfrm>
            <a:off x="8137785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箭头: V 形 14">
            <a:extLst>
              <a:ext uri="{FF2B5EF4-FFF2-40B4-BE49-F238E27FC236}">
                <a16:creationId xmlns:a16="http://schemas.microsoft.com/office/drawing/2014/main" id="{D5C40792-09E6-4430-903D-12B526BF51FC}"/>
              </a:ext>
            </a:extLst>
          </p:cNvPr>
          <p:cNvSpPr/>
          <p:nvPr/>
        </p:nvSpPr>
        <p:spPr>
          <a:xfrm>
            <a:off x="8294053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箭头: V 形 15">
            <a:extLst>
              <a:ext uri="{FF2B5EF4-FFF2-40B4-BE49-F238E27FC236}">
                <a16:creationId xmlns:a16="http://schemas.microsoft.com/office/drawing/2014/main" id="{10482C9C-61A9-4073-9299-69C837010984}"/>
              </a:ext>
            </a:extLst>
          </p:cNvPr>
          <p:cNvSpPr/>
          <p:nvPr/>
        </p:nvSpPr>
        <p:spPr>
          <a:xfrm>
            <a:off x="8450322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箭头: V 形 16">
            <a:extLst>
              <a:ext uri="{FF2B5EF4-FFF2-40B4-BE49-F238E27FC236}">
                <a16:creationId xmlns:a16="http://schemas.microsoft.com/office/drawing/2014/main" id="{F5E0D29F-7B4D-4E31-888E-CC0400A5E183}"/>
              </a:ext>
            </a:extLst>
          </p:cNvPr>
          <p:cNvSpPr/>
          <p:nvPr/>
        </p:nvSpPr>
        <p:spPr>
          <a:xfrm>
            <a:off x="8606591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箭头: V 形 17">
            <a:extLst>
              <a:ext uri="{FF2B5EF4-FFF2-40B4-BE49-F238E27FC236}">
                <a16:creationId xmlns:a16="http://schemas.microsoft.com/office/drawing/2014/main" id="{C49367E0-3BAE-4759-9C13-81EAF7CC1FA2}"/>
              </a:ext>
            </a:extLst>
          </p:cNvPr>
          <p:cNvSpPr/>
          <p:nvPr/>
        </p:nvSpPr>
        <p:spPr>
          <a:xfrm>
            <a:off x="8762860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箭头: V 形 18">
            <a:extLst>
              <a:ext uri="{FF2B5EF4-FFF2-40B4-BE49-F238E27FC236}">
                <a16:creationId xmlns:a16="http://schemas.microsoft.com/office/drawing/2014/main" id="{4E507E4D-6AAB-422B-881B-08C65F6E19D9}"/>
              </a:ext>
            </a:extLst>
          </p:cNvPr>
          <p:cNvSpPr/>
          <p:nvPr/>
        </p:nvSpPr>
        <p:spPr>
          <a:xfrm>
            <a:off x="8919129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箭头: V 形 19">
            <a:extLst>
              <a:ext uri="{FF2B5EF4-FFF2-40B4-BE49-F238E27FC236}">
                <a16:creationId xmlns:a16="http://schemas.microsoft.com/office/drawing/2014/main" id="{752823C1-3209-4F9E-94FF-FE3263514A68}"/>
              </a:ext>
            </a:extLst>
          </p:cNvPr>
          <p:cNvSpPr/>
          <p:nvPr/>
        </p:nvSpPr>
        <p:spPr>
          <a:xfrm>
            <a:off x="9075398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箭头: V 形 20">
            <a:extLst>
              <a:ext uri="{FF2B5EF4-FFF2-40B4-BE49-F238E27FC236}">
                <a16:creationId xmlns:a16="http://schemas.microsoft.com/office/drawing/2014/main" id="{7007349F-CC3D-4EF3-8E8A-51B790FFA86C}"/>
              </a:ext>
            </a:extLst>
          </p:cNvPr>
          <p:cNvSpPr/>
          <p:nvPr/>
        </p:nvSpPr>
        <p:spPr>
          <a:xfrm>
            <a:off x="9231668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箭头: V 形 21">
            <a:extLst>
              <a:ext uri="{FF2B5EF4-FFF2-40B4-BE49-F238E27FC236}">
                <a16:creationId xmlns:a16="http://schemas.microsoft.com/office/drawing/2014/main" id="{05C6EC1C-CA54-42E9-95AF-D16C3974B02E}"/>
              </a:ext>
            </a:extLst>
          </p:cNvPr>
          <p:cNvSpPr/>
          <p:nvPr/>
        </p:nvSpPr>
        <p:spPr>
          <a:xfrm>
            <a:off x="9387936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箭头: V 形 22">
            <a:extLst>
              <a:ext uri="{FF2B5EF4-FFF2-40B4-BE49-F238E27FC236}">
                <a16:creationId xmlns:a16="http://schemas.microsoft.com/office/drawing/2014/main" id="{0EC007B6-15CD-484D-81A9-5F9AB01436ED}"/>
              </a:ext>
            </a:extLst>
          </p:cNvPr>
          <p:cNvSpPr/>
          <p:nvPr/>
        </p:nvSpPr>
        <p:spPr>
          <a:xfrm>
            <a:off x="9544205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箭头: V 形 23">
            <a:extLst>
              <a:ext uri="{FF2B5EF4-FFF2-40B4-BE49-F238E27FC236}">
                <a16:creationId xmlns:a16="http://schemas.microsoft.com/office/drawing/2014/main" id="{73E1A445-AB09-4A0E-8EBF-F98D6564EF59}"/>
              </a:ext>
            </a:extLst>
          </p:cNvPr>
          <p:cNvSpPr/>
          <p:nvPr/>
        </p:nvSpPr>
        <p:spPr>
          <a:xfrm>
            <a:off x="9700475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5B71B5E8-F33B-42CC-8ABB-D00C61DB7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3100" y="1468349"/>
            <a:ext cx="3139712" cy="4474852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17CB116F-95E6-44E5-B7E2-D7EBCB7F8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406859" y="1468349"/>
            <a:ext cx="3139712" cy="4474852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10A81A9F-EEC1-4D30-8EAE-DD447C9C1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30618" y="1468349"/>
            <a:ext cx="3139712" cy="4474852"/>
          </a:xfrm>
          <a:prstGeom prst="rect">
            <a:avLst/>
          </a:prstGeom>
        </p:spPr>
      </p:pic>
      <p:sp>
        <p:nvSpPr>
          <p:cNvPr id="4154" name="矩形 4153">
            <a:extLst>
              <a:ext uri="{FF2B5EF4-FFF2-40B4-BE49-F238E27FC236}">
                <a16:creationId xmlns:a16="http://schemas.microsoft.com/office/drawing/2014/main" id="{B189252C-FCBC-4C4E-9E49-50637B6A1BB7}"/>
              </a:ext>
            </a:extLst>
          </p:cNvPr>
          <p:cNvSpPr/>
          <p:nvPr/>
        </p:nvSpPr>
        <p:spPr>
          <a:xfrm>
            <a:off x="1056665" y="4759638"/>
            <a:ext cx="1500554" cy="78544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" name="矩形 203">
            <a:extLst>
              <a:ext uri="{FF2B5EF4-FFF2-40B4-BE49-F238E27FC236}">
                <a16:creationId xmlns:a16="http://schemas.microsoft.com/office/drawing/2014/main" id="{8371A4CE-1CCB-4BCF-89A6-F14CB4DCEC68}"/>
              </a:ext>
            </a:extLst>
          </p:cNvPr>
          <p:cNvSpPr/>
          <p:nvPr/>
        </p:nvSpPr>
        <p:spPr>
          <a:xfrm>
            <a:off x="4815269" y="4759638"/>
            <a:ext cx="1500554" cy="78544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" name="矩形 204">
            <a:extLst>
              <a:ext uri="{FF2B5EF4-FFF2-40B4-BE49-F238E27FC236}">
                <a16:creationId xmlns:a16="http://schemas.microsoft.com/office/drawing/2014/main" id="{039BB296-C0B4-4781-939C-FBCDE90EB5FD}"/>
              </a:ext>
            </a:extLst>
          </p:cNvPr>
          <p:cNvSpPr/>
          <p:nvPr/>
        </p:nvSpPr>
        <p:spPr>
          <a:xfrm>
            <a:off x="8536511" y="4759638"/>
            <a:ext cx="1500554" cy="78544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2" name="文本框 271">
            <a:extLst>
              <a:ext uri="{FF2B5EF4-FFF2-40B4-BE49-F238E27FC236}">
                <a16:creationId xmlns:a16="http://schemas.microsoft.com/office/drawing/2014/main" id="{6DE86AD1-E255-4080-99C6-5D171F7971B7}"/>
              </a:ext>
            </a:extLst>
          </p:cNvPr>
          <p:cNvSpPr txBox="1"/>
          <p:nvPr/>
        </p:nvSpPr>
        <p:spPr>
          <a:xfrm>
            <a:off x="1056666" y="2061699"/>
            <a:ext cx="22844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梦里看花终觉美</a:t>
            </a:r>
          </a:p>
        </p:txBody>
      </p:sp>
      <p:sp>
        <p:nvSpPr>
          <p:cNvPr id="273" name="文本框 272">
            <a:extLst>
              <a:ext uri="{FF2B5EF4-FFF2-40B4-BE49-F238E27FC236}">
                <a16:creationId xmlns:a16="http://schemas.microsoft.com/office/drawing/2014/main" id="{7A1F597E-7714-476A-97D5-03ED11BF934A}"/>
              </a:ext>
            </a:extLst>
          </p:cNvPr>
          <p:cNvSpPr txBox="1"/>
          <p:nvPr/>
        </p:nvSpPr>
        <p:spPr>
          <a:xfrm>
            <a:off x="4712970" y="2061699"/>
            <a:ext cx="22844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梦里看花终觉美</a:t>
            </a:r>
          </a:p>
        </p:txBody>
      </p:sp>
      <p:sp>
        <p:nvSpPr>
          <p:cNvPr id="274" name="文本框 273">
            <a:extLst>
              <a:ext uri="{FF2B5EF4-FFF2-40B4-BE49-F238E27FC236}">
                <a16:creationId xmlns:a16="http://schemas.microsoft.com/office/drawing/2014/main" id="{89B213DA-286D-40F1-B1CF-F7E1903809A7}"/>
              </a:ext>
            </a:extLst>
          </p:cNvPr>
          <p:cNvSpPr txBox="1"/>
          <p:nvPr/>
        </p:nvSpPr>
        <p:spPr>
          <a:xfrm>
            <a:off x="8452605" y="2061699"/>
            <a:ext cx="22844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梦里看花终觉美</a:t>
            </a:r>
          </a:p>
        </p:txBody>
      </p:sp>
      <p:sp>
        <p:nvSpPr>
          <p:cNvPr id="275" name="文本框 274">
            <a:extLst>
              <a:ext uri="{FF2B5EF4-FFF2-40B4-BE49-F238E27FC236}">
                <a16:creationId xmlns:a16="http://schemas.microsoft.com/office/drawing/2014/main" id="{E06C0864-7381-407D-831E-AD82C9FFA168}"/>
              </a:ext>
            </a:extLst>
          </p:cNvPr>
          <p:cNvSpPr txBox="1"/>
          <p:nvPr/>
        </p:nvSpPr>
        <p:spPr>
          <a:xfrm>
            <a:off x="1174067" y="2656941"/>
            <a:ext cx="2012645" cy="13510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无论生活怎样，都不要忘记微笑，愿你成为自己的太阳，无需凭借谁的光！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" name="文本框 275">
            <a:extLst>
              <a:ext uri="{FF2B5EF4-FFF2-40B4-BE49-F238E27FC236}">
                <a16:creationId xmlns:a16="http://schemas.microsoft.com/office/drawing/2014/main" id="{9DB75BE4-FFFD-4AC8-895F-31DB15E93A31}"/>
              </a:ext>
            </a:extLst>
          </p:cNvPr>
          <p:cNvSpPr txBox="1"/>
          <p:nvPr/>
        </p:nvSpPr>
        <p:spPr>
          <a:xfrm>
            <a:off x="4883739" y="2656941"/>
            <a:ext cx="2012645" cy="13510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无论生活怎样，都不要忘记微笑，愿你成为自己的太阳，无需凭借谁的光！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7" name="文本框 276">
            <a:extLst>
              <a:ext uri="{FF2B5EF4-FFF2-40B4-BE49-F238E27FC236}">
                <a16:creationId xmlns:a16="http://schemas.microsoft.com/office/drawing/2014/main" id="{0B6F40AA-DFCB-41BF-96C4-AC43D9FFDD24}"/>
              </a:ext>
            </a:extLst>
          </p:cNvPr>
          <p:cNvSpPr txBox="1"/>
          <p:nvPr/>
        </p:nvSpPr>
        <p:spPr>
          <a:xfrm>
            <a:off x="8656159" y="2656941"/>
            <a:ext cx="2012645" cy="13510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无论生活怎样，都不要忘记微笑，愿你成为自己的太阳，无需凭借谁的光！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8" name="组合 277">
            <a:extLst>
              <a:ext uri="{FF2B5EF4-FFF2-40B4-BE49-F238E27FC236}">
                <a16:creationId xmlns:a16="http://schemas.microsoft.com/office/drawing/2014/main" id="{294FCDAD-9A5C-4C94-90DA-D48B31D3E825}"/>
              </a:ext>
            </a:extLst>
          </p:cNvPr>
          <p:cNvGrpSpPr/>
          <p:nvPr/>
        </p:nvGrpSpPr>
        <p:grpSpPr>
          <a:xfrm>
            <a:off x="1187973" y="3933470"/>
            <a:ext cx="1154632" cy="1585414"/>
            <a:chOff x="3610224" y="7157836"/>
            <a:chExt cx="5725185" cy="7861195"/>
          </a:xfrm>
        </p:grpSpPr>
        <p:grpSp>
          <p:nvGrpSpPr>
            <p:cNvPr id="279" name="图形 41" descr="穿着连帽衫的男人">
              <a:extLst>
                <a:ext uri="{FF2B5EF4-FFF2-40B4-BE49-F238E27FC236}">
                  <a16:creationId xmlns:a16="http://schemas.microsoft.com/office/drawing/2014/main" id="{4B87EA97-5782-4EB8-B4A0-FB4052D07C06}"/>
                </a:ext>
              </a:extLst>
            </p:cNvPr>
            <p:cNvGrpSpPr/>
            <p:nvPr/>
          </p:nvGrpSpPr>
          <p:grpSpPr>
            <a:xfrm>
              <a:off x="3610224" y="9604826"/>
              <a:ext cx="5725185" cy="5414205"/>
              <a:chOff x="3610224" y="9604826"/>
              <a:chExt cx="5725185" cy="5414205"/>
            </a:xfrm>
          </p:grpSpPr>
          <p:sp>
            <p:nvSpPr>
              <p:cNvPr id="290" name="任意多边形: 形状 289">
                <a:extLst>
                  <a:ext uri="{FF2B5EF4-FFF2-40B4-BE49-F238E27FC236}">
                    <a16:creationId xmlns:a16="http://schemas.microsoft.com/office/drawing/2014/main" id="{540B9D38-0390-4751-8394-8338A52CE78B}"/>
                  </a:ext>
                </a:extLst>
              </p:cNvPr>
              <p:cNvSpPr/>
              <p:nvPr/>
            </p:nvSpPr>
            <p:spPr>
              <a:xfrm>
                <a:off x="3703410" y="9604826"/>
                <a:ext cx="5548693" cy="5404808"/>
              </a:xfrm>
              <a:custGeom>
                <a:avLst/>
                <a:gdLst>
                  <a:gd name="connsiteX0" fmla="*/ 5459014 w 5548693"/>
                  <a:gd name="connsiteY0" fmla="*/ 5277385 h 5404808"/>
                  <a:gd name="connsiteX1" fmla="*/ 5530566 w 5548693"/>
                  <a:gd name="connsiteY1" fmla="*/ 4945833 h 5404808"/>
                  <a:gd name="connsiteX2" fmla="*/ 5361916 w 5548693"/>
                  <a:gd name="connsiteY2" fmla="*/ 3903321 h 5404808"/>
                  <a:gd name="connsiteX3" fmla="*/ 5317055 w 5548693"/>
                  <a:gd name="connsiteY3" fmla="*/ 3008839 h 5404808"/>
                  <a:gd name="connsiteX4" fmla="*/ 4954295 w 5548693"/>
                  <a:gd name="connsiteY4" fmla="*/ 1516812 h 5404808"/>
                  <a:gd name="connsiteX5" fmla="*/ 4346281 w 5548693"/>
                  <a:gd name="connsiteY5" fmla="*/ 862337 h 5404808"/>
                  <a:gd name="connsiteX6" fmla="*/ 3814551 w 5548693"/>
                  <a:gd name="connsiteY6" fmla="*/ 398701 h 5404808"/>
                  <a:gd name="connsiteX7" fmla="*/ 3792827 w 5548693"/>
                  <a:gd name="connsiteY7" fmla="*/ 378664 h 5404808"/>
                  <a:gd name="connsiteX8" fmla="*/ 3029279 w 5548693"/>
                  <a:gd name="connsiteY8" fmla="*/ 7928 h 5404808"/>
                  <a:gd name="connsiteX9" fmla="*/ 2644433 w 5548693"/>
                  <a:gd name="connsiteY9" fmla="*/ 180087 h 5404808"/>
                  <a:gd name="connsiteX10" fmla="*/ 1833744 w 5548693"/>
                  <a:gd name="connsiteY10" fmla="*/ 240208 h 5404808"/>
                  <a:gd name="connsiteX11" fmla="*/ 1672839 w 5548693"/>
                  <a:gd name="connsiteY11" fmla="*/ 520756 h 5404808"/>
                  <a:gd name="connsiteX12" fmla="*/ 1325200 w 5548693"/>
                  <a:gd name="connsiteY12" fmla="*/ 609109 h 5404808"/>
                  <a:gd name="connsiteX13" fmla="*/ 1086866 w 5548693"/>
                  <a:gd name="connsiteY13" fmla="*/ 1296830 h 5404808"/>
                  <a:gd name="connsiteX14" fmla="*/ 1158235 w 5548693"/>
                  <a:gd name="connsiteY14" fmla="*/ 1357407 h 5404808"/>
                  <a:gd name="connsiteX15" fmla="*/ 338440 w 5548693"/>
                  <a:gd name="connsiteY15" fmla="*/ 2746504 h 5404808"/>
                  <a:gd name="connsiteX16" fmla="*/ 174482 w 5548693"/>
                  <a:gd name="connsiteY16" fmla="*/ 4008075 h 5404808"/>
                  <a:gd name="connsiteX17" fmla="*/ 33294 w 5548693"/>
                  <a:gd name="connsiteY17" fmla="*/ 4522726 h 5404808"/>
                  <a:gd name="connsiteX18" fmla="*/ 1412 w 5548693"/>
                  <a:gd name="connsiteY18" fmla="*/ 5142120 h 5404808"/>
                  <a:gd name="connsiteX19" fmla="*/ 75513 w 5548693"/>
                  <a:gd name="connsiteY19" fmla="*/ 5304716 h 5404808"/>
                  <a:gd name="connsiteX20" fmla="*/ 4276689 w 5548693"/>
                  <a:gd name="connsiteY20" fmla="*/ 5278297 h 5404808"/>
                  <a:gd name="connsiteX21" fmla="*/ 5459014 w 5548693"/>
                  <a:gd name="connsiteY21" fmla="*/ 5277385 h 540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548693" h="5404808">
                    <a:moveTo>
                      <a:pt x="5459014" y="5277385"/>
                    </a:moveTo>
                    <a:cubicBezTo>
                      <a:pt x="5595010" y="5271014"/>
                      <a:pt x="5540312" y="5033274"/>
                      <a:pt x="5530566" y="4945833"/>
                    </a:cubicBezTo>
                    <a:cubicBezTo>
                      <a:pt x="5484885" y="4572818"/>
                      <a:pt x="5404316" y="4237619"/>
                      <a:pt x="5361916" y="3903321"/>
                    </a:cubicBezTo>
                    <a:cubicBezTo>
                      <a:pt x="5335544" y="3591339"/>
                      <a:pt x="5345565" y="3320810"/>
                      <a:pt x="5317055" y="3008839"/>
                    </a:cubicBezTo>
                    <a:cubicBezTo>
                      <a:pt x="5284582" y="2641750"/>
                      <a:pt x="5207612" y="1975889"/>
                      <a:pt x="4954295" y="1516812"/>
                    </a:cubicBezTo>
                    <a:cubicBezTo>
                      <a:pt x="4814246" y="1263128"/>
                      <a:pt x="4539113" y="949334"/>
                      <a:pt x="4346281" y="862337"/>
                    </a:cubicBezTo>
                    <a:cubicBezTo>
                      <a:pt x="4289304" y="612300"/>
                      <a:pt x="4110360" y="405528"/>
                      <a:pt x="3814551" y="398701"/>
                    </a:cubicBezTo>
                    <a:cubicBezTo>
                      <a:pt x="3806173" y="398701"/>
                      <a:pt x="3798292" y="385035"/>
                      <a:pt x="3792827" y="378664"/>
                    </a:cubicBezTo>
                    <a:cubicBezTo>
                      <a:pt x="3588470" y="140013"/>
                      <a:pt x="3342987" y="-26230"/>
                      <a:pt x="3029279" y="7928"/>
                    </a:cubicBezTo>
                    <a:cubicBezTo>
                      <a:pt x="2897839" y="13855"/>
                      <a:pt x="2770316" y="153211"/>
                      <a:pt x="2644433" y="180087"/>
                    </a:cubicBezTo>
                    <a:cubicBezTo>
                      <a:pt x="2573929" y="189649"/>
                      <a:pt x="2289186" y="33436"/>
                      <a:pt x="1833744" y="240208"/>
                    </a:cubicBezTo>
                    <a:cubicBezTo>
                      <a:pt x="1746437" y="284840"/>
                      <a:pt x="1739924" y="439230"/>
                      <a:pt x="1672839" y="520756"/>
                    </a:cubicBezTo>
                    <a:cubicBezTo>
                      <a:pt x="1605751" y="602738"/>
                      <a:pt x="1425395" y="546719"/>
                      <a:pt x="1325200" y="609109"/>
                    </a:cubicBezTo>
                    <a:cubicBezTo>
                      <a:pt x="952650" y="830458"/>
                      <a:pt x="1007300" y="1154282"/>
                      <a:pt x="1086866" y="1296830"/>
                    </a:cubicBezTo>
                    <a:cubicBezTo>
                      <a:pt x="1115331" y="1347389"/>
                      <a:pt x="1154454" y="1353760"/>
                      <a:pt x="1158235" y="1357407"/>
                    </a:cubicBezTo>
                    <a:cubicBezTo>
                      <a:pt x="820298" y="1827415"/>
                      <a:pt x="475117" y="2171732"/>
                      <a:pt x="338440" y="2746504"/>
                    </a:cubicBezTo>
                    <a:cubicBezTo>
                      <a:pt x="249856" y="3173247"/>
                      <a:pt x="248672" y="3579053"/>
                      <a:pt x="174482" y="4008075"/>
                    </a:cubicBezTo>
                    <a:cubicBezTo>
                      <a:pt x="148294" y="4156549"/>
                      <a:pt x="76742" y="4378344"/>
                      <a:pt x="33294" y="4522726"/>
                    </a:cubicBezTo>
                    <a:cubicBezTo>
                      <a:pt x="-13843" y="4711730"/>
                      <a:pt x="10521" y="5041925"/>
                      <a:pt x="1412" y="5142120"/>
                    </a:cubicBezTo>
                    <a:cubicBezTo>
                      <a:pt x="-3141" y="5210436"/>
                      <a:pt x="25368" y="5304716"/>
                      <a:pt x="75513" y="5304716"/>
                    </a:cubicBezTo>
                    <a:cubicBezTo>
                      <a:pt x="1466114" y="5535172"/>
                      <a:pt x="2878619" y="5314278"/>
                      <a:pt x="4276689" y="5278297"/>
                    </a:cubicBezTo>
                    <a:cubicBezTo>
                      <a:pt x="4670600" y="5264186"/>
                      <a:pt x="5065011" y="5261451"/>
                      <a:pt x="5459014" y="52773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4550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1" name="任意多边形: 形状 290">
                <a:extLst>
                  <a:ext uri="{FF2B5EF4-FFF2-40B4-BE49-F238E27FC236}">
                    <a16:creationId xmlns:a16="http://schemas.microsoft.com/office/drawing/2014/main" id="{62204B59-D068-4131-B466-263D88A8AB2A}"/>
                  </a:ext>
                </a:extLst>
              </p:cNvPr>
              <p:cNvSpPr/>
              <p:nvPr/>
            </p:nvSpPr>
            <p:spPr>
              <a:xfrm>
                <a:off x="3664082" y="9735764"/>
                <a:ext cx="5605636" cy="5277714"/>
              </a:xfrm>
              <a:custGeom>
                <a:avLst/>
                <a:gdLst>
                  <a:gd name="connsiteX0" fmla="*/ 2652652 w 5605636"/>
                  <a:gd name="connsiteY0" fmla="*/ 469520 h 5277714"/>
                  <a:gd name="connsiteX1" fmla="*/ 2761047 w 5605636"/>
                  <a:gd name="connsiteY1" fmla="*/ 624832 h 5277714"/>
                  <a:gd name="connsiteX2" fmla="*/ 3389695 w 5605636"/>
                  <a:gd name="connsiteY2" fmla="*/ 1119436 h 5277714"/>
                  <a:gd name="connsiteX3" fmla="*/ 3882344 w 5605636"/>
                  <a:gd name="connsiteY3" fmla="*/ 633027 h 5277714"/>
                  <a:gd name="connsiteX4" fmla="*/ 3902839 w 5605636"/>
                  <a:gd name="connsiteY4" fmla="*/ 468152 h 5277714"/>
                  <a:gd name="connsiteX5" fmla="*/ 3846093 w 5605636"/>
                  <a:gd name="connsiteY5" fmla="*/ 270953 h 5277714"/>
                  <a:gd name="connsiteX6" fmla="*/ 3855839 w 5605636"/>
                  <a:gd name="connsiteY6" fmla="*/ 258200 h 5277714"/>
                  <a:gd name="connsiteX7" fmla="*/ 4290877 w 5605636"/>
                  <a:gd name="connsiteY7" fmla="*/ 474990 h 5277714"/>
                  <a:gd name="connsiteX8" fmla="*/ 4419767 w 5605636"/>
                  <a:gd name="connsiteY8" fmla="*/ 751891 h 5277714"/>
                  <a:gd name="connsiteX9" fmla="*/ 5044860 w 5605636"/>
                  <a:gd name="connsiteY9" fmla="*/ 1492895 h 5277714"/>
                  <a:gd name="connsiteX10" fmla="*/ 5344313 w 5605636"/>
                  <a:gd name="connsiteY10" fmla="*/ 2861500 h 5277714"/>
                  <a:gd name="connsiteX11" fmla="*/ 5408073 w 5605636"/>
                  <a:gd name="connsiteY11" fmla="*/ 3827033 h 5277714"/>
                  <a:gd name="connsiteX12" fmla="*/ 5597083 w 5605636"/>
                  <a:gd name="connsiteY12" fmla="*/ 4829005 h 5277714"/>
                  <a:gd name="connsiteX13" fmla="*/ 5500073 w 5605636"/>
                  <a:gd name="connsiteY13" fmla="*/ 5150549 h 5277714"/>
                  <a:gd name="connsiteX14" fmla="*/ 4317657 w 5605636"/>
                  <a:gd name="connsiteY14" fmla="*/ 5151005 h 5277714"/>
                  <a:gd name="connsiteX15" fmla="*/ 116481 w 5605636"/>
                  <a:gd name="connsiteY15" fmla="*/ 5177424 h 5277714"/>
                  <a:gd name="connsiteX16" fmla="*/ 204653 w 5605636"/>
                  <a:gd name="connsiteY16" fmla="*/ 3954559 h 5277714"/>
                  <a:gd name="connsiteX17" fmla="*/ 371663 w 5605636"/>
                  <a:gd name="connsiteY17" fmla="*/ 2600532 h 5277714"/>
                  <a:gd name="connsiteX18" fmla="*/ 1170190 w 5605636"/>
                  <a:gd name="connsiteY18" fmla="*/ 1270645 h 5277714"/>
                  <a:gd name="connsiteX19" fmla="*/ 1148922 w 5605636"/>
                  <a:gd name="connsiteY19" fmla="*/ 1200506 h 5277714"/>
                  <a:gd name="connsiteX20" fmla="*/ 1371405 w 5605636"/>
                  <a:gd name="connsiteY20" fmla="*/ 471343 h 5277714"/>
                  <a:gd name="connsiteX21" fmla="*/ 1707610 w 5605636"/>
                  <a:gd name="connsiteY21" fmla="*/ 393009 h 5277714"/>
                  <a:gd name="connsiteX22" fmla="*/ 1892839 w 5605636"/>
                  <a:gd name="connsiteY22" fmla="*/ 92413 h 5277714"/>
                  <a:gd name="connsiteX23" fmla="*/ 2685673 w 5605636"/>
                  <a:gd name="connsiteY23" fmla="*/ 38674 h 5277714"/>
                  <a:gd name="connsiteX24" fmla="*/ 2784731 w 5605636"/>
                  <a:gd name="connsiteY24" fmla="*/ 3604 h 5277714"/>
                  <a:gd name="connsiteX25" fmla="*/ 2778401 w 5605636"/>
                  <a:gd name="connsiteY25" fmla="*/ 32758 h 5277714"/>
                  <a:gd name="connsiteX26" fmla="*/ 2698424 w 5605636"/>
                  <a:gd name="connsiteY26" fmla="*/ 355203 h 5277714"/>
                  <a:gd name="connsiteX27" fmla="*/ 2652652 w 5605636"/>
                  <a:gd name="connsiteY27" fmla="*/ 469520 h 527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605636" h="5277714">
                    <a:moveTo>
                      <a:pt x="2652652" y="469520"/>
                    </a:moveTo>
                    <a:cubicBezTo>
                      <a:pt x="2652652" y="504134"/>
                      <a:pt x="2715503" y="558784"/>
                      <a:pt x="2761047" y="624832"/>
                    </a:cubicBezTo>
                    <a:cubicBezTo>
                      <a:pt x="2909749" y="840711"/>
                      <a:pt x="3253927" y="1147222"/>
                      <a:pt x="3389695" y="1119436"/>
                    </a:cubicBezTo>
                    <a:cubicBezTo>
                      <a:pt x="3507928" y="1095296"/>
                      <a:pt x="3643284" y="924505"/>
                      <a:pt x="3882344" y="633027"/>
                    </a:cubicBezTo>
                    <a:cubicBezTo>
                      <a:pt x="3882344" y="633027"/>
                      <a:pt x="3914362" y="549222"/>
                      <a:pt x="3902839" y="468152"/>
                    </a:cubicBezTo>
                    <a:cubicBezTo>
                      <a:pt x="3891317" y="387082"/>
                      <a:pt x="3846093" y="270953"/>
                      <a:pt x="3846093" y="270953"/>
                    </a:cubicBezTo>
                    <a:cubicBezTo>
                      <a:pt x="3843860" y="264571"/>
                      <a:pt x="3849006" y="257744"/>
                      <a:pt x="3855839" y="258200"/>
                    </a:cubicBezTo>
                    <a:cubicBezTo>
                      <a:pt x="4026173" y="268674"/>
                      <a:pt x="4181389" y="355203"/>
                      <a:pt x="4290877" y="474990"/>
                    </a:cubicBezTo>
                    <a:cubicBezTo>
                      <a:pt x="4365342" y="556516"/>
                      <a:pt x="4397268" y="653064"/>
                      <a:pt x="4419767" y="751891"/>
                    </a:cubicBezTo>
                    <a:cubicBezTo>
                      <a:pt x="4622620" y="843435"/>
                      <a:pt x="4884454" y="1128542"/>
                      <a:pt x="5044860" y="1492895"/>
                    </a:cubicBezTo>
                    <a:cubicBezTo>
                      <a:pt x="5243660" y="1944701"/>
                      <a:pt x="5309835" y="2507621"/>
                      <a:pt x="5344313" y="2861500"/>
                    </a:cubicBezTo>
                    <a:cubicBezTo>
                      <a:pt x="5344313" y="2861500"/>
                      <a:pt x="5381704" y="3514607"/>
                      <a:pt x="5408073" y="3827033"/>
                    </a:cubicBezTo>
                    <a:cubicBezTo>
                      <a:pt x="5450429" y="4161331"/>
                      <a:pt x="5597083" y="4829005"/>
                      <a:pt x="5597083" y="4829005"/>
                    </a:cubicBezTo>
                    <a:cubicBezTo>
                      <a:pt x="5608332" y="4920549"/>
                      <a:pt x="5633337" y="5144178"/>
                      <a:pt x="5500073" y="5150549"/>
                    </a:cubicBezTo>
                    <a:cubicBezTo>
                      <a:pt x="5106115" y="5134149"/>
                      <a:pt x="4711660" y="5137340"/>
                      <a:pt x="4317657" y="5151005"/>
                    </a:cubicBezTo>
                    <a:cubicBezTo>
                      <a:pt x="2919587" y="5186987"/>
                      <a:pt x="1507082" y="5408325"/>
                      <a:pt x="116481" y="5177424"/>
                    </a:cubicBezTo>
                    <a:cubicBezTo>
                      <a:pt x="-177916" y="5123674"/>
                      <a:pt x="180244" y="4093015"/>
                      <a:pt x="204653" y="3954559"/>
                    </a:cubicBezTo>
                    <a:cubicBezTo>
                      <a:pt x="278890" y="3525537"/>
                      <a:pt x="283082" y="3026831"/>
                      <a:pt x="371663" y="2600532"/>
                    </a:cubicBezTo>
                    <a:cubicBezTo>
                      <a:pt x="503059" y="2047631"/>
                      <a:pt x="843503" y="1712877"/>
                      <a:pt x="1170190" y="1270645"/>
                    </a:cubicBezTo>
                    <a:cubicBezTo>
                      <a:pt x="1192098" y="1241035"/>
                      <a:pt x="1167641" y="1232384"/>
                      <a:pt x="1148922" y="1200506"/>
                    </a:cubicBezTo>
                    <a:cubicBezTo>
                      <a:pt x="1079330" y="1082542"/>
                      <a:pt x="956407" y="736413"/>
                      <a:pt x="1371405" y="471343"/>
                    </a:cubicBezTo>
                    <a:cubicBezTo>
                      <a:pt x="1461674" y="396200"/>
                      <a:pt x="1643303" y="537836"/>
                      <a:pt x="1707610" y="393009"/>
                    </a:cubicBezTo>
                    <a:cubicBezTo>
                      <a:pt x="1767776" y="273678"/>
                      <a:pt x="1805487" y="137501"/>
                      <a:pt x="1892839" y="92413"/>
                    </a:cubicBezTo>
                    <a:cubicBezTo>
                      <a:pt x="2251135" y="-74731"/>
                      <a:pt x="2615169" y="48692"/>
                      <a:pt x="2685673" y="38674"/>
                    </a:cubicBezTo>
                    <a:cubicBezTo>
                      <a:pt x="2726525" y="30935"/>
                      <a:pt x="2781223" y="1324"/>
                      <a:pt x="2784731" y="3604"/>
                    </a:cubicBezTo>
                    <a:cubicBezTo>
                      <a:pt x="2788239" y="5883"/>
                      <a:pt x="2778401" y="32758"/>
                      <a:pt x="2778401" y="32758"/>
                    </a:cubicBezTo>
                    <a:cubicBezTo>
                      <a:pt x="2738914" y="164832"/>
                      <a:pt x="2712226" y="272310"/>
                      <a:pt x="2698424" y="355203"/>
                    </a:cubicBezTo>
                    <a:cubicBezTo>
                      <a:pt x="2690955" y="399836"/>
                      <a:pt x="2652652" y="439009"/>
                      <a:pt x="2652652" y="4695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550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2" name="任意多边形: 形状 291">
                <a:extLst>
                  <a:ext uri="{FF2B5EF4-FFF2-40B4-BE49-F238E27FC236}">
                    <a16:creationId xmlns:a16="http://schemas.microsoft.com/office/drawing/2014/main" id="{48263790-2B26-4A5D-93D5-18395BB47520}"/>
                  </a:ext>
                </a:extLst>
              </p:cNvPr>
              <p:cNvSpPr/>
              <p:nvPr/>
            </p:nvSpPr>
            <p:spPr>
              <a:xfrm>
                <a:off x="3610224" y="9694030"/>
                <a:ext cx="5725185" cy="5325001"/>
              </a:xfrm>
              <a:custGeom>
                <a:avLst/>
                <a:gdLst>
                  <a:gd name="connsiteX0" fmla="*/ 3449474 w 5725185"/>
                  <a:gd name="connsiteY0" fmla="*/ 5328460 h 5325001"/>
                  <a:gd name="connsiteX1" fmla="*/ 3432987 w 5725185"/>
                  <a:gd name="connsiteY1" fmla="*/ 5312515 h 5325001"/>
                  <a:gd name="connsiteX2" fmla="*/ 3368632 w 5725185"/>
                  <a:gd name="connsiteY2" fmla="*/ 3798628 h 5325001"/>
                  <a:gd name="connsiteX3" fmla="*/ 2515819 w 5725185"/>
                  <a:gd name="connsiteY3" fmla="*/ 3798628 h 5325001"/>
                  <a:gd name="connsiteX4" fmla="*/ 2206163 w 5725185"/>
                  <a:gd name="connsiteY4" fmla="*/ 4658507 h 5325001"/>
                  <a:gd name="connsiteX5" fmla="*/ 2078321 w 5725185"/>
                  <a:gd name="connsiteY5" fmla="*/ 4894423 h 5325001"/>
                  <a:gd name="connsiteX6" fmla="*/ 2031136 w 5725185"/>
                  <a:gd name="connsiteY6" fmla="*/ 5115317 h 5325001"/>
                  <a:gd name="connsiteX7" fmla="*/ 1968421 w 5725185"/>
                  <a:gd name="connsiteY7" fmla="*/ 5301585 h 5325001"/>
                  <a:gd name="connsiteX8" fmla="*/ 1852193 w 5725185"/>
                  <a:gd name="connsiteY8" fmla="*/ 5164953 h 5325001"/>
                  <a:gd name="connsiteX9" fmla="*/ 1852193 w 5725185"/>
                  <a:gd name="connsiteY9" fmla="*/ 5164953 h 5325001"/>
                  <a:gd name="connsiteX10" fmla="*/ 1982084 w 5725185"/>
                  <a:gd name="connsiteY10" fmla="*/ 4689474 h 5325001"/>
                  <a:gd name="connsiteX11" fmla="*/ 2292971 w 5725185"/>
                  <a:gd name="connsiteY11" fmla="*/ 4353364 h 5325001"/>
                  <a:gd name="connsiteX12" fmla="*/ 2505889 w 5725185"/>
                  <a:gd name="connsiteY12" fmla="*/ 3796360 h 5325001"/>
                  <a:gd name="connsiteX13" fmla="*/ 3367720 w 5725185"/>
                  <a:gd name="connsiteY13" fmla="*/ 3733047 h 5325001"/>
                  <a:gd name="connsiteX14" fmla="*/ 3376421 w 5725185"/>
                  <a:gd name="connsiteY14" fmla="*/ 2590351 h 5325001"/>
                  <a:gd name="connsiteX15" fmla="*/ 3446102 w 5725185"/>
                  <a:gd name="connsiteY15" fmla="*/ 1367030 h 5325001"/>
                  <a:gd name="connsiteX16" fmla="*/ 3459264 w 5725185"/>
                  <a:gd name="connsiteY16" fmla="*/ 1367486 h 5325001"/>
                  <a:gd name="connsiteX17" fmla="*/ 3531589 w 5725185"/>
                  <a:gd name="connsiteY17" fmla="*/ 3721205 h 5325001"/>
                  <a:gd name="connsiteX18" fmla="*/ 3995045 w 5725185"/>
                  <a:gd name="connsiteY18" fmla="*/ 3691606 h 5325001"/>
                  <a:gd name="connsiteX19" fmla="*/ 4137370 w 5725185"/>
                  <a:gd name="connsiteY19" fmla="*/ 3707540 h 5325001"/>
                  <a:gd name="connsiteX20" fmla="*/ 4057851 w 5725185"/>
                  <a:gd name="connsiteY20" fmla="*/ 3780415 h 5325001"/>
                  <a:gd name="connsiteX21" fmla="*/ 3531497 w 5725185"/>
                  <a:gd name="connsiteY21" fmla="*/ 3796360 h 5325001"/>
                  <a:gd name="connsiteX22" fmla="*/ 3507997 w 5725185"/>
                  <a:gd name="connsiteY22" fmla="*/ 4533261 h 5325001"/>
                  <a:gd name="connsiteX23" fmla="*/ 3465822 w 5725185"/>
                  <a:gd name="connsiteY23" fmla="*/ 5312515 h 5325001"/>
                  <a:gd name="connsiteX24" fmla="*/ 3449474 w 5725185"/>
                  <a:gd name="connsiteY24" fmla="*/ 5328460 h 5325001"/>
                  <a:gd name="connsiteX25" fmla="*/ 1344149 w 5725185"/>
                  <a:gd name="connsiteY25" fmla="*/ 5300684 h 5325001"/>
                  <a:gd name="connsiteX26" fmla="*/ 1305254 w 5725185"/>
                  <a:gd name="connsiteY26" fmla="*/ 5278813 h 5325001"/>
                  <a:gd name="connsiteX27" fmla="*/ 1311676 w 5725185"/>
                  <a:gd name="connsiteY27" fmla="*/ 5282916 h 5325001"/>
                  <a:gd name="connsiteX28" fmla="*/ 1295689 w 5725185"/>
                  <a:gd name="connsiteY28" fmla="*/ 5271074 h 5325001"/>
                  <a:gd name="connsiteX29" fmla="*/ 1270140 w 5725185"/>
                  <a:gd name="connsiteY29" fmla="*/ 5140368 h 5325001"/>
                  <a:gd name="connsiteX30" fmla="*/ 1338820 w 5725185"/>
                  <a:gd name="connsiteY30" fmla="*/ 2818973 h 5325001"/>
                  <a:gd name="connsiteX31" fmla="*/ 1359816 w 5725185"/>
                  <a:gd name="connsiteY31" fmla="*/ 2820796 h 5325001"/>
                  <a:gd name="connsiteX32" fmla="*/ 1520997 w 5725185"/>
                  <a:gd name="connsiteY32" fmla="*/ 3311763 h 5325001"/>
                  <a:gd name="connsiteX33" fmla="*/ 1477501 w 5725185"/>
                  <a:gd name="connsiteY33" fmla="*/ 4535540 h 5325001"/>
                  <a:gd name="connsiteX34" fmla="*/ 1435966 w 5725185"/>
                  <a:gd name="connsiteY34" fmla="*/ 5175438 h 5325001"/>
                  <a:gd name="connsiteX35" fmla="*/ 1383225 w 5725185"/>
                  <a:gd name="connsiteY35" fmla="*/ 5283828 h 5325001"/>
                  <a:gd name="connsiteX36" fmla="*/ 1344149 w 5725185"/>
                  <a:gd name="connsiteY36" fmla="*/ 5300684 h 5325001"/>
                  <a:gd name="connsiteX37" fmla="*/ 109584 w 5725185"/>
                  <a:gd name="connsiteY37" fmla="*/ 5290655 h 5325001"/>
                  <a:gd name="connsiteX38" fmla="*/ 42224 w 5725185"/>
                  <a:gd name="connsiteY38" fmla="*/ 5238739 h 5325001"/>
                  <a:gd name="connsiteX39" fmla="*/ 137321 w 5725185"/>
                  <a:gd name="connsiteY39" fmla="*/ 4147047 h 5325001"/>
                  <a:gd name="connsiteX40" fmla="*/ 137321 w 5725185"/>
                  <a:gd name="connsiteY40" fmla="*/ 4147047 h 5325001"/>
                  <a:gd name="connsiteX41" fmla="*/ 334617 w 5725185"/>
                  <a:gd name="connsiteY41" fmla="*/ 2790285 h 5325001"/>
                  <a:gd name="connsiteX42" fmla="*/ 1192714 w 5725185"/>
                  <a:gd name="connsiteY42" fmla="*/ 1271383 h 5325001"/>
                  <a:gd name="connsiteX43" fmla="*/ 1105543 w 5725185"/>
                  <a:gd name="connsiteY43" fmla="*/ 833254 h 5325001"/>
                  <a:gd name="connsiteX44" fmla="*/ 1545818 w 5725185"/>
                  <a:gd name="connsiteY44" fmla="*/ 449320 h 5325001"/>
                  <a:gd name="connsiteX45" fmla="*/ 1672020 w 5725185"/>
                  <a:gd name="connsiteY45" fmla="*/ 440658 h 5325001"/>
                  <a:gd name="connsiteX46" fmla="*/ 1840854 w 5725185"/>
                  <a:gd name="connsiteY46" fmla="*/ 186073 h 5325001"/>
                  <a:gd name="connsiteX47" fmla="*/ 2710702 w 5725185"/>
                  <a:gd name="connsiteY47" fmla="*/ 74037 h 5325001"/>
                  <a:gd name="connsiteX48" fmla="*/ 2707285 w 5725185"/>
                  <a:gd name="connsiteY48" fmla="*/ 88603 h 5325001"/>
                  <a:gd name="connsiteX49" fmla="*/ 2327082 w 5725185"/>
                  <a:gd name="connsiteY49" fmla="*/ 91338 h 5325001"/>
                  <a:gd name="connsiteX50" fmla="*/ 1902885 w 5725185"/>
                  <a:gd name="connsiteY50" fmla="*/ 268500 h 5325001"/>
                  <a:gd name="connsiteX51" fmla="*/ 1756140 w 5725185"/>
                  <a:gd name="connsiteY51" fmla="*/ 505794 h 5325001"/>
                  <a:gd name="connsiteX52" fmla="*/ 1534023 w 5725185"/>
                  <a:gd name="connsiteY52" fmla="*/ 551338 h 5325001"/>
                  <a:gd name="connsiteX53" fmla="*/ 1236210 w 5725185"/>
                  <a:gd name="connsiteY53" fmla="*/ 777692 h 5325001"/>
                  <a:gd name="connsiteX54" fmla="*/ 1215214 w 5725185"/>
                  <a:gd name="connsiteY54" fmla="*/ 1188045 h 5325001"/>
                  <a:gd name="connsiteX55" fmla="*/ 1255154 w 5725185"/>
                  <a:gd name="connsiteY55" fmla="*/ 1208993 h 5325001"/>
                  <a:gd name="connsiteX56" fmla="*/ 2023347 w 5725185"/>
                  <a:gd name="connsiteY56" fmla="*/ 683868 h 5325001"/>
                  <a:gd name="connsiteX57" fmla="*/ 2051540 w 5725185"/>
                  <a:gd name="connsiteY57" fmla="*/ 662008 h 5325001"/>
                  <a:gd name="connsiteX58" fmla="*/ 2170365 w 5725185"/>
                  <a:gd name="connsiteY58" fmla="*/ 626026 h 5325001"/>
                  <a:gd name="connsiteX59" fmla="*/ 2192045 w 5725185"/>
                  <a:gd name="connsiteY59" fmla="*/ 632408 h 5325001"/>
                  <a:gd name="connsiteX60" fmla="*/ 2868786 w 5725185"/>
                  <a:gd name="connsiteY60" fmla="*/ 1147504 h 5325001"/>
                  <a:gd name="connsiteX61" fmla="*/ 3053011 w 5725185"/>
                  <a:gd name="connsiteY61" fmla="*/ 1237225 h 5325001"/>
                  <a:gd name="connsiteX62" fmla="*/ 3158399 w 5725185"/>
                  <a:gd name="connsiteY62" fmla="*/ 1302361 h 5325001"/>
                  <a:gd name="connsiteX63" fmla="*/ 3147377 w 5725185"/>
                  <a:gd name="connsiteY63" fmla="*/ 1369310 h 5325001"/>
                  <a:gd name="connsiteX64" fmla="*/ 2992164 w 5725185"/>
                  <a:gd name="connsiteY64" fmla="*/ 1367030 h 5325001"/>
                  <a:gd name="connsiteX65" fmla="*/ 2133839 w 5725185"/>
                  <a:gd name="connsiteY65" fmla="*/ 678853 h 5325001"/>
                  <a:gd name="connsiteX66" fmla="*/ 2115028 w 5725185"/>
                  <a:gd name="connsiteY66" fmla="*/ 677041 h 5325001"/>
                  <a:gd name="connsiteX67" fmla="*/ 794887 w 5725185"/>
                  <a:gd name="connsiteY67" fmla="*/ 1959560 h 5325001"/>
                  <a:gd name="connsiteX68" fmla="*/ 416368 w 5725185"/>
                  <a:gd name="connsiteY68" fmla="*/ 3235708 h 5325001"/>
                  <a:gd name="connsiteX69" fmla="*/ 286020 w 5725185"/>
                  <a:gd name="connsiteY69" fmla="*/ 4110154 h 5325001"/>
                  <a:gd name="connsiteX70" fmla="*/ 174756 w 5725185"/>
                  <a:gd name="connsiteY70" fmla="*/ 5169511 h 5325001"/>
                  <a:gd name="connsiteX71" fmla="*/ 174756 w 5725185"/>
                  <a:gd name="connsiteY71" fmla="*/ 5169511 h 5325001"/>
                  <a:gd name="connsiteX72" fmla="*/ 109584 w 5725185"/>
                  <a:gd name="connsiteY72" fmla="*/ 5290655 h 5325001"/>
                  <a:gd name="connsiteX73" fmla="*/ 5646021 w 5725185"/>
                  <a:gd name="connsiteY73" fmla="*/ 5196386 h 5325001"/>
                  <a:gd name="connsiteX74" fmla="*/ 5568050 w 5725185"/>
                  <a:gd name="connsiteY74" fmla="*/ 5121688 h 5325001"/>
                  <a:gd name="connsiteX75" fmla="*/ 5461203 w 5725185"/>
                  <a:gd name="connsiteY75" fmla="*/ 4336051 h 5325001"/>
                  <a:gd name="connsiteX76" fmla="*/ 4480775 w 5725185"/>
                  <a:gd name="connsiteY76" fmla="*/ 810938 h 5325001"/>
                  <a:gd name="connsiteX77" fmla="*/ 4385359 w 5725185"/>
                  <a:gd name="connsiteY77" fmla="*/ 784519 h 5325001"/>
                  <a:gd name="connsiteX78" fmla="*/ 4372244 w 5725185"/>
                  <a:gd name="connsiteY78" fmla="*/ 697078 h 5325001"/>
                  <a:gd name="connsiteX79" fmla="*/ 4028158 w 5725185"/>
                  <a:gd name="connsiteY79" fmla="*/ 332724 h 5325001"/>
                  <a:gd name="connsiteX80" fmla="*/ 4024469 w 5725185"/>
                  <a:gd name="connsiteY80" fmla="*/ 299478 h 5325001"/>
                  <a:gd name="connsiteX81" fmla="*/ 4493162 w 5725185"/>
                  <a:gd name="connsiteY81" fmla="*/ 789989 h 5325001"/>
                  <a:gd name="connsiteX82" fmla="*/ 5620563 w 5725185"/>
                  <a:gd name="connsiteY82" fmla="*/ 4341978 h 5325001"/>
                  <a:gd name="connsiteX83" fmla="*/ 5620563 w 5725185"/>
                  <a:gd name="connsiteY83" fmla="*/ 4341978 h 5325001"/>
                  <a:gd name="connsiteX84" fmla="*/ 5646021 w 5725185"/>
                  <a:gd name="connsiteY84" fmla="*/ 5196386 h 5325001"/>
                  <a:gd name="connsiteX85" fmla="*/ 5646021 w 5725185"/>
                  <a:gd name="connsiteY85" fmla="*/ 5196386 h 5325001"/>
                  <a:gd name="connsiteX86" fmla="*/ 4776540 w 5725185"/>
                  <a:gd name="connsiteY86" fmla="*/ 5137633 h 5325001"/>
                  <a:gd name="connsiteX87" fmla="*/ 4685724 w 5725185"/>
                  <a:gd name="connsiteY87" fmla="*/ 4896702 h 5325001"/>
                  <a:gd name="connsiteX88" fmla="*/ 4659808 w 5725185"/>
                  <a:gd name="connsiteY88" fmla="*/ 4661699 h 5325001"/>
                  <a:gd name="connsiteX89" fmla="*/ 4553417 w 5725185"/>
                  <a:gd name="connsiteY89" fmla="*/ 4353364 h 5325001"/>
                  <a:gd name="connsiteX90" fmla="*/ 4241760 w 5725185"/>
                  <a:gd name="connsiteY90" fmla="*/ 3922518 h 5325001"/>
                  <a:gd name="connsiteX91" fmla="*/ 4229690 w 5725185"/>
                  <a:gd name="connsiteY91" fmla="*/ 3804098 h 5325001"/>
                  <a:gd name="connsiteX92" fmla="*/ 4682307 w 5725185"/>
                  <a:gd name="connsiteY92" fmla="*/ 4291875 h 5325001"/>
                  <a:gd name="connsiteX93" fmla="*/ 4804185 w 5725185"/>
                  <a:gd name="connsiteY93" fmla="*/ 4646665 h 5325001"/>
                  <a:gd name="connsiteX94" fmla="*/ 4849773 w 5725185"/>
                  <a:gd name="connsiteY94" fmla="*/ 4991894 h 5325001"/>
                  <a:gd name="connsiteX95" fmla="*/ 4776540 w 5725185"/>
                  <a:gd name="connsiteY95" fmla="*/ 5137633 h 5325001"/>
                  <a:gd name="connsiteX96" fmla="*/ 4776540 w 5725185"/>
                  <a:gd name="connsiteY96" fmla="*/ 5137633 h 5325001"/>
                  <a:gd name="connsiteX97" fmla="*/ 5207069 w 5725185"/>
                  <a:gd name="connsiteY97" fmla="*/ 5112581 h 5325001"/>
                  <a:gd name="connsiteX98" fmla="*/ 5116345 w 5725185"/>
                  <a:gd name="connsiteY98" fmla="*/ 4898982 h 5325001"/>
                  <a:gd name="connsiteX99" fmla="*/ 5049257 w 5725185"/>
                  <a:gd name="connsiteY99" fmla="*/ 4416665 h 5325001"/>
                  <a:gd name="connsiteX100" fmla="*/ 4844536 w 5725185"/>
                  <a:gd name="connsiteY100" fmla="*/ 3077671 h 5325001"/>
                  <a:gd name="connsiteX101" fmla="*/ 4922234 w 5725185"/>
                  <a:gd name="connsiteY101" fmla="*/ 1682192 h 5325001"/>
                  <a:gd name="connsiteX102" fmla="*/ 4932800 w 5725185"/>
                  <a:gd name="connsiteY102" fmla="*/ 1681736 h 5325001"/>
                  <a:gd name="connsiteX103" fmla="*/ 4936489 w 5725185"/>
                  <a:gd name="connsiteY103" fmla="*/ 1856174 h 5325001"/>
                  <a:gd name="connsiteX104" fmla="*/ 5097033 w 5725185"/>
                  <a:gd name="connsiteY104" fmla="*/ 3908396 h 5325001"/>
                  <a:gd name="connsiteX105" fmla="*/ 5207069 w 5725185"/>
                  <a:gd name="connsiteY105" fmla="*/ 5112581 h 5325001"/>
                  <a:gd name="connsiteX106" fmla="*/ 5207069 w 5725185"/>
                  <a:gd name="connsiteY106" fmla="*/ 5112581 h 5325001"/>
                  <a:gd name="connsiteX107" fmla="*/ 3426382 w 5725185"/>
                  <a:gd name="connsiteY107" fmla="*/ 1217644 h 5325001"/>
                  <a:gd name="connsiteX108" fmla="*/ 3262833 w 5725185"/>
                  <a:gd name="connsiteY108" fmla="*/ 1146137 h 5325001"/>
                  <a:gd name="connsiteX109" fmla="*/ 2831712 w 5725185"/>
                  <a:gd name="connsiteY109" fmla="*/ 743078 h 5325001"/>
                  <a:gd name="connsiteX110" fmla="*/ 2701137 w 5725185"/>
                  <a:gd name="connsiteY110" fmla="*/ 479375 h 5325001"/>
                  <a:gd name="connsiteX111" fmla="*/ 2715027 w 5725185"/>
                  <a:gd name="connsiteY111" fmla="*/ 228882 h 5325001"/>
                  <a:gd name="connsiteX112" fmla="*/ 2867190 w 5725185"/>
                  <a:gd name="connsiteY112" fmla="*/ 216129 h 5325001"/>
                  <a:gd name="connsiteX113" fmla="*/ 2821418 w 5725185"/>
                  <a:gd name="connsiteY113" fmla="*/ 363235 h 5325001"/>
                  <a:gd name="connsiteX114" fmla="*/ 2821418 w 5725185"/>
                  <a:gd name="connsiteY114" fmla="*/ 363235 h 5325001"/>
                  <a:gd name="connsiteX115" fmla="*/ 2720676 w 5725185"/>
                  <a:gd name="connsiteY115" fmla="*/ 500324 h 5325001"/>
                  <a:gd name="connsiteX116" fmla="*/ 3364532 w 5725185"/>
                  <a:gd name="connsiteY116" fmla="*/ 1078732 h 5325001"/>
                  <a:gd name="connsiteX117" fmla="*/ 3575677 w 5725185"/>
                  <a:gd name="connsiteY117" fmla="*/ 999030 h 5325001"/>
                  <a:gd name="connsiteX118" fmla="*/ 3892434 w 5725185"/>
                  <a:gd name="connsiteY118" fmla="*/ 623291 h 5325001"/>
                  <a:gd name="connsiteX119" fmla="*/ 3859780 w 5725185"/>
                  <a:gd name="connsiteY119" fmla="*/ 326798 h 5325001"/>
                  <a:gd name="connsiteX120" fmla="*/ 3977741 w 5725185"/>
                  <a:gd name="connsiteY120" fmla="*/ 452500 h 5325001"/>
                  <a:gd name="connsiteX121" fmla="*/ 3977741 w 5725185"/>
                  <a:gd name="connsiteY121" fmla="*/ 452500 h 5325001"/>
                  <a:gd name="connsiteX122" fmla="*/ 4004974 w 5725185"/>
                  <a:gd name="connsiteY122" fmla="*/ 525831 h 5325001"/>
                  <a:gd name="connsiteX123" fmla="*/ 4015815 w 5725185"/>
                  <a:gd name="connsiteY123" fmla="*/ 537217 h 5325001"/>
                  <a:gd name="connsiteX124" fmla="*/ 4013400 w 5725185"/>
                  <a:gd name="connsiteY124" fmla="*/ 662464 h 5325001"/>
                  <a:gd name="connsiteX125" fmla="*/ 3426382 w 5725185"/>
                  <a:gd name="connsiteY125" fmla="*/ 1217644 h 532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5725185" h="5325001">
                    <a:moveTo>
                      <a:pt x="3449474" y="5328460"/>
                    </a:moveTo>
                    <a:cubicBezTo>
                      <a:pt x="3440545" y="5328916"/>
                      <a:pt x="3433168" y="5321633"/>
                      <a:pt x="3432987" y="5312515"/>
                    </a:cubicBezTo>
                    <a:cubicBezTo>
                      <a:pt x="3400013" y="4789213"/>
                      <a:pt x="3376057" y="4325121"/>
                      <a:pt x="3368632" y="3798628"/>
                    </a:cubicBezTo>
                    <a:cubicBezTo>
                      <a:pt x="3095823" y="3799995"/>
                      <a:pt x="2780931" y="3800907"/>
                      <a:pt x="2515819" y="3798628"/>
                    </a:cubicBezTo>
                    <a:cubicBezTo>
                      <a:pt x="2596066" y="4122908"/>
                      <a:pt x="2444359" y="4392525"/>
                      <a:pt x="2206163" y="4658507"/>
                    </a:cubicBezTo>
                    <a:cubicBezTo>
                      <a:pt x="2135660" y="4721353"/>
                      <a:pt x="2088339" y="4799243"/>
                      <a:pt x="2078321" y="4894423"/>
                    </a:cubicBezTo>
                    <a:cubicBezTo>
                      <a:pt x="2074084" y="4919019"/>
                      <a:pt x="2036874" y="5087530"/>
                      <a:pt x="2031136" y="5115317"/>
                    </a:cubicBezTo>
                    <a:cubicBezTo>
                      <a:pt x="2017974" y="5176794"/>
                      <a:pt x="2014558" y="5259232"/>
                      <a:pt x="1968421" y="5301585"/>
                    </a:cubicBezTo>
                    <a:cubicBezTo>
                      <a:pt x="1875148" y="5372181"/>
                      <a:pt x="1814029" y="5249214"/>
                      <a:pt x="1852193" y="5164953"/>
                    </a:cubicBezTo>
                    <a:lnTo>
                      <a:pt x="1852193" y="5164953"/>
                    </a:lnTo>
                    <a:cubicBezTo>
                      <a:pt x="1886351" y="5049280"/>
                      <a:pt x="1925337" y="4792860"/>
                      <a:pt x="1982084" y="4689474"/>
                    </a:cubicBezTo>
                    <a:cubicBezTo>
                      <a:pt x="2070896" y="4566051"/>
                      <a:pt x="2210172" y="4484526"/>
                      <a:pt x="2292971" y="4353364"/>
                    </a:cubicBezTo>
                    <a:cubicBezTo>
                      <a:pt x="2421770" y="4193047"/>
                      <a:pt x="2474144" y="3989922"/>
                      <a:pt x="2505889" y="3796360"/>
                    </a:cubicBezTo>
                    <a:cubicBezTo>
                      <a:pt x="2778654" y="3764470"/>
                      <a:pt x="3081704" y="3759466"/>
                      <a:pt x="3367720" y="3733047"/>
                    </a:cubicBezTo>
                    <a:cubicBezTo>
                      <a:pt x="3363167" y="3398304"/>
                      <a:pt x="3371501" y="2965635"/>
                      <a:pt x="3376421" y="2590351"/>
                    </a:cubicBezTo>
                    <a:cubicBezTo>
                      <a:pt x="3386075" y="2195476"/>
                      <a:pt x="3378925" y="1735486"/>
                      <a:pt x="3446102" y="1367030"/>
                    </a:cubicBezTo>
                    <a:cubicBezTo>
                      <a:pt x="3447422" y="1359747"/>
                      <a:pt x="3458444" y="1360203"/>
                      <a:pt x="3459264" y="1367486"/>
                    </a:cubicBezTo>
                    <a:cubicBezTo>
                      <a:pt x="3545071" y="2126704"/>
                      <a:pt x="3524392" y="3002517"/>
                      <a:pt x="3531589" y="3721205"/>
                    </a:cubicBezTo>
                    <a:cubicBezTo>
                      <a:pt x="3680928" y="3710731"/>
                      <a:pt x="3839877" y="3700712"/>
                      <a:pt x="3995045" y="3691606"/>
                    </a:cubicBezTo>
                    <a:cubicBezTo>
                      <a:pt x="4042184" y="3694797"/>
                      <a:pt x="4098978" y="3666554"/>
                      <a:pt x="4137370" y="3707540"/>
                    </a:cubicBezTo>
                    <a:cubicBezTo>
                      <a:pt x="4172940" y="3759922"/>
                      <a:pt x="4099295" y="3784973"/>
                      <a:pt x="4057851" y="3780415"/>
                    </a:cubicBezTo>
                    <a:cubicBezTo>
                      <a:pt x="3889065" y="3787698"/>
                      <a:pt x="3704976" y="3793624"/>
                      <a:pt x="3531497" y="3796360"/>
                    </a:cubicBezTo>
                    <a:cubicBezTo>
                      <a:pt x="3530677" y="4040470"/>
                      <a:pt x="3519111" y="4286871"/>
                      <a:pt x="3507997" y="4533261"/>
                    </a:cubicBezTo>
                    <a:cubicBezTo>
                      <a:pt x="3494926" y="4823371"/>
                      <a:pt x="3482765" y="5067037"/>
                      <a:pt x="3465822" y="5312515"/>
                    </a:cubicBezTo>
                    <a:cubicBezTo>
                      <a:pt x="3465733" y="5321633"/>
                      <a:pt x="3458400" y="5328916"/>
                      <a:pt x="3449474" y="5328460"/>
                    </a:cubicBezTo>
                    <a:close/>
                    <a:moveTo>
                      <a:pt x="1344149" y="5300684"/>
                    </a:moveTo>
                    <a:cubicBezTo>
                      <a:pt x="1328163" y="5301129"/>
                      <a:pt x="1313224" y="5292934"/>
                      <a:pt x="1305254" y="5278813"/>
                    </a:cubicBezTo>
                    <a:cubicBezTo>
                      <a:pt x="1306391" y="5279725"/>
                      <a:pt x="1310491" y="5282460"/>
                      <a:pt x="1311676" y="5282916"/>
                    </a:cubicBezTo>
                    <a:cubicBezTo>
                      <a:pt x="1311767" y="5282916"/>
                      <a:pt x="1306666" y="5278813"/>
                      <a:pt x="1295689" y="5271074"/>
                    </a:cubicBezTo>
                    <a:cubicBezTo>
                      <a:pt x="1260530" y="5235548"/>
                      <a:pt x="1264539" y="5185912"/>
                      <a:pt x="1270140" y="5140368"/>
                    </a:cubicBezTo>
                    <a:cubicBezTo>
                      <a:pt x="1303478" y="4374768"/>
                      <a:pt x="1428588" y="3583661"/>
                      <a:pt x="1338820" y="2818973"/>
                    </a:cubicBezTo>
                    <a:cubicBezTo>
                      <a:pt x="1344149" y="2812601"/>
                      <a:pt x="1355671" y="2812601"/>
                      <a:pt x="1359816" y="2820796"/>
                    </a:cubicBezTo>
                    <a:cubicBezTo>
                      <a:pt x="1453729" y="2967447"/>
                      <a:pt x="1502962" y="3139149"/>
                      <a:pt x="1520997" y="3311763"/>
                    </a:cubicBezTo>
                    <a:cubicBezTo>
                      <a:pt x="1554607" y="3720293"/>
                      <a:pt x="1495264" y="4127922"/>
                      <a:pt x="1477501" y="4535540"/>
                    </a:cubicBezTo>
                    <a:cubicBezTo>
                      <a:pt x="1477501" y="4535540"/>
                      <a:pt x="1435966" y="5175438"/>
                      <a:pt x="1435966" y="5175438"/>
                    </a:cubicBezTo>
                    <a:cubicBezTo>
                      <a:pt x="1434189" y="5216423"/>
                      <a:pt x="1422667" y="5263791"/>
                      <a:pt x="1383225" y="5283828"/>
                    </a:cubicBezTo>
                    <a:cubicBezTo>
                      <a:pt x="1372250" y="5293390"/>
                      <a:pt x="1358952" y="5301129"/>
                      <a:pt x="1344149" y="5300684"/>
                    </a:cubicBezTo>
                    <a:close/>
                    <a:moveTo>
                      <a:pt x="109584" y="5290655"/>
                    </a:moveTo>
                    <a:cubicBezTo>
                      <a:pt x="78614" y="5291111"/>
                      <a:pt x="51286" y="5267883"/>
                      <a:pt x="42224" y="5238739"/>
                    </a:cubicBezTo>
                    <a:cubicBezTo>
                      <a:pt x="-60662" y="4871651"/>
                      <a:pt x="50741" y="4508665"/>
                      <a:pt x="137321" y="4147047"/>
                    </a:cubicBezTo>
                    <a:lnTo>
                      <a:pt x="137321" y="4147047"/>
                    </a:lnTo>
                    <a:cubicBezTo>
                      <a:pt x="272677" y="3705271"/>
                      <a:pt x="277139" y="3245727"/>
                      <a:pt x="334617" y="2790285"/>
                    </a:cubicBezTo>
                    <a:cubicBezTo>
                      <a:pt x="426297" y="2195932"/>
                      <a:pt x="806364" y="1689942"/>
                      <a:pt x="1192714" y="1271383"/>
                    </a:cubicBezTo>
                    <a:cubicBezTo>
                      <a:pt x="1030713" y="1236313"/>
                      <a:pt x="1082954" y="953486"/>
                      <a:pt x="1105543" y="833254"/>
                    </a:cubicBezTo>
                    <a:cubicBezTo>
                      <a:pt x="1155596" y="633309"/>
                      <a:pt x="1329530" y="447952"/>
                      <a:pt x="1545818" y="449320"/>
                    </a:cubicBezTo>
                    <a:cubicBezTo>
                      <a:pt x="1587856" y="448408"/>
                      <a:pt x="1631168" y="453412"/>
                      <a:pt x="1672020" y="440658"/>
                    </a:cubicBezTo>
                    <a:cubicBezTo>
                      <a:pt x="1773766" y="399673"/>
                      <a:pt x="1777639" y="264408"/>
                      <a:pt x="1840854" y="186073"/>
                    </a:cubicBezTo>
                    <a:cubicBezTo>
                      <a:pt x="2010277" y="-34364"/>
                      <a:pt x="2474872" y="-33453"/>
                      <a:pt x="2710702" y="74037"/>
                    </a:cubicBezTo>
                    <a:cubicBezTo>
                      <a:pt x="2720356" y="78584"/>
                      <a:pt x="2717807" y="88147"/>
                      <a:pt x="2707285" y="88603"/>
                    </a:cubicBezTo>
                    <a:cubicBezTo>
                      <a:pt x="2584588" y="89514"/>
                      <a:pt x="2443722" y="77217"/>
                      <a:pt x="2327082" y="91338"/>
                    </a:cubicBezTo>
                    <a:cubicBezTo>
                      <a:pt x="2179155" y="113654"/>
                      <a:pt x="1984364" y="122761"/>
                      <a:pt x="1902885" y="268500"/>
                    </a:cubicBezTo>
                    <a:cubicBezTo>
                      <a:pt x="1859206" y="350026"/>
                      <a:pt x="1838530" y="451588"/>
                      <a:pt x="1756140" y="505794"/>
                    </a:cubicBezTo>
                    <a:cubicBezTo>
                      <a:pt x="1691012" y="549971"/>
                      <a:pt x="1609305" y="545412"/>
                      <a:pt x="1534023" y="551338"/>
                    </a:cubicBezTo>
                    <a:cubicBezTo>
                      <a:pt x="1409825" y="560901"/>
                      <a:pt x="1295736" y="647886"/>
                      <a:pt x="1236210" y="777692"/>
                    </a:cubicBezTo>
                    <a:cubicBezTo>
                      <a:pt x="1192714" y="884714"/>
                      <a:pt x="1151862" y="1075552"/>
                      <a:pt x="1215214" y="1188045"/>
                    </a:cubicBezTo>
                    <a:cubicBezTo>
                      <a:pt x="1231701" y="1185310"/>
                      <a:pt x="1248505" y="1193504"/>
                      <a:pt x="1255154" y="1208993"/>
                    </a:cubicBezTo>
                    <a:cubicBezTo>
                      <a:pt x="1485382" y="988100"/>
                      <a:pt x="1731547" y="816853"/>
                      <a:pt x="2023347" y="683868"/>
                    </a:cubicBezTo>
                    <a:cubicBezTo>
                      <a:pt x="2042795" y="675217"/>
                      <a:pt x="2045619" y="671570"/>
                      <a:pt x="2051540" y="662008"/>
                    </a:cubicBezTo>
                    <a:cubicBezTo>
                      <a:pt x="2074312" y="624658"/>
                      <a:pt x="2129694" y="615552"/>
                      <a:pt x="2170365" y="626026"/>
                    </a:cubicBezTo>
                    <a:cubicBezTo>
                      <a:pt x="2177059" y="627850"/>
                      <a:pt x="2191361" y="632408"/>
                      <a:pt x="2192045" y="632408"/>
                    </a:cubicBezTo>
                    <a:cubicBezTo>
                      <a:pt x="2458296" y="752184"/>
                      <a:pt x="2621342" y="995394"/>
                      <a:pt x="2868786" y="1147504"/>
                    </a:cubicBezTo>
                    <a:cubicBezTo>
                      <a:pt x="2926900" y="1184398"/>
                      <a:pt x="2986791" y="1216732"/>
                      <a:pt x="3053011" y="1237225"/>
                    </a:cubicBezTo>
                    <a:cubicBezTo>
                      <a:pt x="3094775" y="1250435"/>
                      <a:pt x="3142095" y="1265468"/>
                      <a:pt x="3158399" y="1302361"/>
                    </a:cubicBezTo>
                    <a:cubicBezTo>
                      <a:pt x="3176662" y="1322398"/>
                      <a:pt x="3169468" y="1355644"/>
                      <a:pt x="3147377" y="1369310"/>
                    </a:cubicBezTo>
                    <a:cubicBezTo>
                      <a:pt x="3107893" y="1409839"/>
                      <a:pt x="3041169" y="1385243"/>
                      <a:pt x="2992164" y="1367030"/>
                    </a:cubicBezTo>
                    <a:cubicBezTo>
                      <a:pt x="2649352" y="1239960"/>
                      <a:pt x="2412661" y="909309"/>
                      <a:pt x="2133839" y="678853"/>
                    </a:cubicBezTo>
                    <a:cubicBezTo>
                      <a:pt x="2128554" y="674761"/>
                      <a:pt x="2121041" y="673850"/>
                      <a:pt x="2115028" y="677041"/>
                    </a:cubicBezTo>
                    <a:cubicBezTo>
                      <a:pt x="1573463" y="974434"/>
                      <a:pt x="1115517" y="1429431"/>
                      <a:pt x="794887" y="1959560"/>
                    </a:cubicBezTo>
                    <a:cubicBezTo>
                      <a:pt x="543618" y="2316175"/>
                      <a:pt x="424704" y="2770248"/>
                      <a:pt x="416368" y="3235708"/>
                    </a:cubicBezTo>
                    <a:cubicBezTo>
                      <a:pt x="401201" y="3538117"/>
                      <a:pt x="363810" y="3803643"/>
                      <a:pt x="286020" y="4110154"/>
                    </a:cubicBezTo>
                    <a:cubicBezTo>
                      <a:pt x="199124" y="4452647"/>
                      <a:pt x="112361" y="4814721"/>
                      <a:pt x="174756" y="5169511"/>
                    </a:cubicBezTo>
                    <a:lnTo>
                      <a:pt x="174756" y="5169511"/>
                    </a:lnTo>
                    <a:cubicBezTo>
                      <a:pt x="190470" y="5225074"/>
                      <a:pt x="178264" y="5288387"/>
                      <a:pt x="109584" y="5290655"/>
                    </a:cubicBezTo>
                    <a:close/>
                    <a:moveTo>
                      <a:pt x="5646021" y="5196386"/>
                    </a:moveTo>
                    <a:cubicBezTo>
                      <a:pt x="5610042" y="5196386"/>
                      <a:pt x="5570282" y="5172703"/>
                      <a:pt x="5568050" y="5121688"/>
                    </a:cubicBezTo>
                    <a:cubicBezTo>
                      <a:pt x="5556708" y="4857985"/>
                      <a:pt x="5508799" y="4593838"/>
                      <a:pt x="5461203" y="4336051"/>
                    </a:cubicBezTo>
                    <a:cubicBezTo>
                      <a:pt x="5205657" y="3155094"/>
                      <a:pt x="5529111" y="1674453"/>
                      <a:pt x="4480775" y="810938"/>
                    </a:cubicBezTo>
                    <a:cubicBezTo>
                      <a:pt x="4451626" y="839625"/>
                      <a:pt x="4397884" y="821868"/>
                      <a:pt x="4385359" y="784519"/>
                    </a:cubicBezTo>
                    <a:cubicBezTo>
                      <a:pt x="4375796" y="756287"/>
                      <a:pt x="4378253" y="726221"/>
                      <a:pt x="4372244" y="697078"/>
                    </a:cubicBezTo>
                    <a:cubicBezTo>
                      <a:pt x="4334260" y="527655"/>
                      <a:pt x="4194756" y="380092"/>
                      <a:pt x="4028158" y="332724"/>
                    </a:cubicBezTo>
                    <a:cubicBezTo>
                      <a:pt x="3969679" y="314956"/>
                      <a:pt x="3933973" y="304937"/>
                      <a:pt x="4024469" y="299478"/>
                    </a:cubicBezTo>
                    <a:cubicBezTo>
                      <a:pt x="4268813" y="307217"/>
                      <a:pt x="4513293" y="543132"/>
                      <a:pt x="4493162" y="789989"/>
                    </a:cubicBezTo>
                    <a:cubicBezTo>
                      <a:pt x="5733148" y="1495468"/>
                      <a:pt x="5312412" y="3170583"/>
                      <a:pt x="5620563" y="4341978"/>
                    </a:cubicBezTo>
                    <a:lnTo>
                      <a:pt x="5620563" y="4341978"/>
                    </a:lnTo>
                    <a:cubicBezTo>
                      <a:pt x="5637050" y="4460842"/>
                      <a:pt x="5832570" y="5215967"/>
                      <a:pt x="5646021" y="5196386"/>
                    </a:cubicBezTo>
                    <a:lnTo>
                      <a:pt x="5646021" y="5196386"/>
                    </a:lnTo>
                    <a:close/>
                    <a:moveTo>
                      <a:pt x="4776540" y="5137633"/>
                    </a:moveTo>
                    <a:cubicBezTo>
                      <a:pt x="4675111" y="5120776"/>
                      <a:pt x="4695514" y="4976405"/>
                      <a:pt x="4685724" y="4896702"/>
                    </a:cubicBezTo>
                    <a:cubicBezTo>
                      <a:pt x="4678527" y="4818368"/>
                      <a:pt x="4669417" y="4739577"/>
                      <a:pt x="4659808" y="4661699"/>
                    </a:cubicBezTo>
                    <a:cubicBezTo>
                      <a:pt x="4646009" y="4553754"/>
                      <a:pt x="4639588" y="4431242"/>
                      <a:pt x="4553417" y="4353364"/>
                    </a:cubicBezTo>
                    <a:cubicBezTo>
                      <a:pt x="4421613" y="4233121"/>
                      <a:pt x="4306296" y="4090573"/>
                      <a:pt x="4241760" y="3922518"/>
                    </a:cubicBezTo>
                    <a:cubicBezTo>
                      <a:pt x="4216936" y="3881977"/>
                      <a:pt x="4144931" y="3665642"/>
                      <a:pt x="4229690" y="3804098"/>
                    </a:cubicBezTo>
                    <a:cubicBezTo>
                      <a:pt x="4345872" y="3998117"/>
                      <a:pt x="4517254" y="4142944"/>
                      <a:pt x="4682307" y="4291875"/>
                    </a:cubicBezTo>
                    <a:cubicBezTo>
                      <a:pt x="4771164" y="4388890"/>
                      <a:pt x="4785374" y="4520963"/>
                      <a:pt x="4804185" y="4646665"/>
                    </a:cubicBezTo>
                    <a:cubicBezTo>
                      <a:pt x="4821492" y="4759158"/>
                      <a:pt x="4837248" y="4874386"/>
                      <a:pt x="4849773" y="4991894"/>
                    </a:cubicBezTo>
                    <a:cubicBezTo>
                      <a:pt x="4859703" y="5048824"/>
                      <a:pt x="4849729" y="5135809"/>
                      <a:pt x="4776540" y="5137633"/>
                    </a:cubicBezTo>
                    <a:lnTo>
                      <a:pt x="4776540" y="5137633"/>
                    </a:lnTo>
                    <a:close/>
                    <a:moveTo>
                      <a:pt x="5207069" y="5112581"/>
                    </a:moveTo>
                    <a:cubicBezTo>
                      <a:pt x="5106688" y="5103019"/>
                      <a:pt x="5123722" y="4975037"/>
                      <a:pt x="5116345" y="4898982"/>
                    </a:cubicBezTo>
                    <a:cubicBezTo>
                      <a:pt x="5099491" y="4727735"/>
                      <a:pt x="5077311" y="4576982"/>
                      <a:pt x="5049257" y="4416665"/>
                    </a:cubicBezTo>
                    <a:cubicBezTo>
                      <a:pt x="4969963" y="3994014"/>
                      <a:pt x="4837887" y="3479819"/>
                      <a:pt x="4844536" y="3077671"/>
                    </a:cubicBezTo>
                    <a:cubicBezTo>
                      <a:pt x="4856286" y="2593987"/>
                      <a:pt x="4895590" y="2185002"/>
                      <a:pt x="4922234" y="1682192"/>
                    </a:cubicBezTo>
                    <a:cubicBezTo>
                      <a:pt x="4922190" y="1675821"/>
                      <a:pt x="4932709" y="1674909"/>
                      <a:pt x="4932800" y="1681736"/>
                    </a:cubicBezTo>
                    <a:cubicBezTo>
                      <a:pt x="4933984" y="1735942"/>
                      <a:pt x="4935124" y="1790593"/>
                      <a:pt x="4936489" y="1856174"/>
                    </a:cubicBezTo>
                    <a:cubicBezTo>
                      <a:pt x="4951155" y="2575318"/>
                      <a:pt x="4929431" y="3192899"/>
                      <a:pt x="5097033" y="3908396"/>
                    </a:cubicBezTo>
                    <a:cubicBezTo>
                      <a:pt x="5116661" y="4060051"/>
                      <a:pt x="5425497" y="5132162"/>
                      <a:pt x="5207069" y="5112581"/>
                    </a:cubicBezTo>
                    <a:lnTo>
                      <a:pt x="5207069" y="5112581"/>
                    </a:lnTo>
                    <a:close/>
                    <a:moveTo>
                      <a:pt x="3426382" y="1217644"/>
                    </a:moveTo>
                    <a:cubicBezTo>
                      <a:pt x="3364443" y="1217644"/>
                      <a:pt x="3310381" y="1182574"/>
                      <a:pt x="3262833" y="1146137"/>
                    </a:cubicBezTo>
                    <a:cubicBezTo>
                      <a:pt x="3101560" y="1024081"/>
                      <a:pt x="2960603" y="896556"/>
                      <a:pt x="2831712" y="743078"/>
                    </a:cubicBezTo>
                    <a:cubicBezTo>
                      <a:pt x="2775738" y="696166"/>
                      <a:pt x="2479701" y="236621"/>
                      <a:pt x="2701137" y="479375"/>
                    </a:cubicBezTo>
                    <a:cubicBezTo>
                      <a:pt x="2697403" y="396482"/>
                      <a:pt x="2695716" y="309496"/>
                      <a:pt x="2715027" y="228882"/>
                    </a:cubicBezTo>
                    <a:cubicBezTo>
                      <a:pt x="2733610" y="157831"/>
                      <a:pt x="2837221" y="148724"/>
                      <a:pt x="2867190" y="216129"/>
                    </a:cubicBezTo>
                    <a:cubicBezTo>
                      <a:pt x="2894427" y="268055"/>
                      <a:pt x="2845922" y="319971"/>
                      <a:pt x="2821418" y="363235"/>
                    </a:cubicBezTo>
                    <a:lnTo>
                      <a:pt x="2821418" y="363235"/>
                    </a:lnTo>
                    <a:cubicBezTo>
                      <a:pt x="2793592" y="412882"/>
                      <a:pt x="2753194" y="453412"/>
                      <a:pt x="2720676" y="500324"/>
                    </a:cubicBezTo>
                    <a:cubicBezTo>
                      <a:pt x="2918383" y="711655"/>
                      <a:pt x="3129253" y="922519"/>
                      <a:pt x="3364532" y="1078732"/>
                    </a:cubicBezTo>
                    <a:cubicBezTo>
                      <a:pt x="3441501" y="1142957"/>
                      <a:pt x="3520659" y="1054592"/>
                      <a:pt x="3575677" y="999030"/>
                    </a:cubicBezTo>
                    <a:cubicBezTo>
                      <a:pt x="3695366" y="885625"/>
                      <a:pt x="3801165" y="761291"/>
                      <a:pt x="3892434" y="623291"/>
                    </a:cubicBezTo>
                    <a:cubicBezTo>
                      <a:pt x="3840241" y="543588"/>
                      <a:pt x="3868706" y="420165"/>
                      <a:pt x="3859780" y="326798"/>
                    </a:cubicBezTo>
                    <a:cubicBezTo>
                      <a:pt x="3860828" y="121393"/>
                      <a:pt x="3956153" y="401041"/>
                      <a:pt x="3977741" y="452500"/>
                    </a:cubicBezTo>
                    <a:lnTo>
                      <a:pt x="3977741" y="452500"/>
                    </a:lnTo>
                    <a:cubicBezTo>
                      <a:pt x="3986986" y="475728"/>
                      <a:pt x="3995912" y="500780"/>
                      <a:pt x="4004974" y="525831"/>
                    </a:cubicBezTo>
                    <a:cubicBezTo>
                      <a:pt x="4008938" y="529478"/>
                      <a:pt x="4012627" y="533114"/>
                      <a:pt x="4015815" y="537217"/>
                    </a:cubicBezTo>
                    <a:cubicBezTo>
                      <a:pt x="4065229" y="565449"/>
                      <a:pt x="4040772" y="627394"/>
                      <a:pt x="4013400" y="662464"/>
                    </a:cubicBezTo>
                    <a:cubicBezTo>
                      <a:pt x="3894803" y="832342"/>
                      <a:pt x="3638892" y="1194416"/>
                      <a:pt x="3426382" y="1217644"/>
                    </a:cubicBezTo>
                    <a:close/>
                  </a:path>
                </a:pathLst>
              </a:custGeom>
              <a:solidFill>
                <a:srgbClr val="6B62E0"/>
              </a:solidFill>
              <a:ln w="4550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80" name="图形 41" descr="穿着连帽衫的男人">
              <a:extLst>
                <a:ext uri="{FF2B5EF4-FFF2-40B4-BE49-F238E27FC236}">
                  <a16:creationId xmlns:a16="http://schemas.microsoft.com/office/drawing/2014/main" id="{F53EBCB4-577F-4272-A984-2921A06BCA07}"/>
                </a:ext>
              </a:extLst>
            </p:cNvPr>
            <p:cNvGrpSpPr/>
            <p:nvPr/>
          </p:nvGrpSpPr>
          <p:grpSpPr>
            <a:xfrm>
              <a:off x="5620608" y="7157836"/>
              <a:ext cx="2559620" cy="3150089"/>
              <a:chOff x="5620608" y="7157836"/>
              <a:chExt cx="2559620" cy="3150089"/>
            </a:xfrm>
          </p:grpSpPr>
          <p:sp>
            <p:nvSpPr>
              <p:cNvPr id="288" name="任意多边形: 形状 287">
                <a:extLst>
                  <a:ext uri="{FF2B5EF4-FFF2-40B4-BE49-F238E27FC236}">
                    <a16:creationId xmlns:a16="http://schemas.microsoft.com/office/drawing/2014/main" id="{379DA0C5-64B5-4BEF-9F62-09E2E8782D2D}"/>
                  </a:ext>
                </a:extLst>
              </p:cNvPr>
              <p:cNvSpPr/>
              <p:nvPr/>
            </p:nvSpPr>
            <p:spPr>
              <a:xfrm>
                <a:off x="5646425" y="7364858"/>
                <a:ext cx="2466945" cy="2896156"/>
              </a:xfrm>
              <a:custGeom>
                <a:avLst/>
                <a:gdLst>
                  <a:gd name="connsiteX0" fmla="*/ 1269189 w 2466945"/>
                  <a:gd name="connsiteY0" fmla="*/ 2095 h 2896156"/>
                  <a:gd name="connsiteX1" fmla="*/ 2132248 w 2466945"/>
                  <a:gd name="connsiteY1" fmla="*/ 289937 h 2896156"/>
                  <a:gd name="connsiteX2" fmla="*/ 2186899 w 2466945"/>
                  <a:gd name="connsiteY2" fmla="*/ 499901 h 2896156"/>
                  <a:gd name="connsiteX3" fmla="*/ 2459714 w 2466945"/>
                  <a:gd name="connsiteY3" fmla="*/ 2276573 h 2896156"/>
                  <a:gd name="connsiteX4" fmla="*/ 1546095 w 2466945"/>
                  <a:gd name="connsiteY4" fmla="*/ 2898252 h 2896156"/>
                  <a:gd name="connsiteX5" fmla="*/ 540026 w 2466945"/>
                  <a:gd name="connsiteY5" fmla="*/ 2513856 h 2896156"/>
                  <a:gd name="connsiteX6" fmla="*/ 271315 w 2466945"/>
                  <a:gd name="connsiteY6" fmla="*/ 2059782 h 2896156"/>
                  <a:gd name="connsiteX7" fmla="*/ 147436 w 2466945"/>
                  <a:gd name="connsiteY7" fmla="*/ 2076633 h 2896156"/>
                  <a:gd name="connsiteX8" fmla="*/ 1236 w 2466945"/>
                  <a:gd name="connsiteY8" fmla="*/ 1798359 h 2896156"/>
                  <a:gd name="connsiteX9" fmla="*/ 183868 w 2466945"/>
                  <a:gd name="connsiteY9" fmla="*/ 1486383 h 2896156"/>
                  <a:gd name="connsiteX10" fmla="*/ 283613 w 2466945"/>
                  <a:gd name="connsiteY10" fmla="*/ 347323 h 2896156"/>
                  <a:gd name="connsiteX11" fmla="*/ 1269189 w 2466945"/>
                  <a:gd name="connsiteY11" fmla="*/ 2095 h 2896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66945" h="2896156">
                    <a:moveTo>
                      <a:pt x="1269189" y="2095"/>
                    </a:moveTo>
                    <a:cubicBezTo>
                      <a:pt x="1582077" y="2095"/>
                      <a:pt x="1971932" y="98198"/>
                      <a:pt x="2132248" y="289937"/>
                    </a:cubicBezTo>
                    <a:cubicBezTo>
                      <a:pt x="2170960" y="335937"/>
                      <a:pt x="2178704" y="451621"/>
                      <a:pt x="2186899" y="499901"/>
                    </a:cubicBezTo>
                    <a:cubicBezTo>
                      <a:pt x="2237458" y="793658"/>
                      <a:pt x="2520286" y="1915411"/>
                      <a:pt x="2459714" y="2276573"/>
                    </a:cubicBezTo>
                    <a:cubicBezTo>
                      <a:pt x="2398681" y="2638197"/>
                      <a:pt x="2070765" y="2898252"/>
                      <a:pt x="1546095" y="2898252"/>
                    </a:cubicBezTo>
                    <a:cubicBezTo>
                      <a:pt x="1021426" y="2898252"/>
                      <a:pt x="629747" y="2612233"/>
                      <a:pt x="540026" y="2513856"/>
                    </a:cubicBezTo>
                    <a:cubicBezTo>
                      <a:pt x="450300" y="2415485"/>
                      <a:pt x="271315" y="2059782"/>
                      <a:pt x="271315" y="2059782"/>
                    </a:cubicBezTo>
                    <a:cubicBezTo>
                      <a:pt x="271315" y="2059782"/>
                      <a:pt x="202087" y="2099862"/>
                      <a:pt x="147436" y="2076633"/>
                    </a:cubicBezTo>
                    <a:cubicBezTo>
                      <a:pt x="71375" y="2044299"/>
                      <a:pt x="2147" y="1931806"/>
                      <a:pt x="1236" y="1798359"/>
                    </a:cubicBezTo>
                    <a:cubicBezTo>
                      <a:pt x="-127" y="1569277"/>
                      <a:pt x="183868" y="1486383"/>
                      <a:pt x="183868" y="1486383"/>
                    </a:cubicBezTo>
                    <a:cubicBezTo>
                      <a:pt x="183868" y="1486383"/>
                      <a:pt x="118287" y="582327"/>
                      <a:pt x="283613" y="347323"/>
                    </a:cubicBezTo>
                    <a:cubicBezTo>
                      <a:pt x="448482" y="111864"/>
                      <a:pt x="881608" y="2095"/>
                      <a:pt x="1269189" y="20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4550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9" name="任意多边形: 形状 288">
                <a:extLst>
                  <a:ext uri="{FF2B5EF4-FFF2-40B4-BE49-F238E27FC236}">
                    <a16:creationId xmlns:a16="http://schemas.microsoft.com/office/drawing/2014/main" id="{DF998322-7F07-47D2-9DAB-65B0AD19C13C}"/>
                  </a:ext>
                </a:extLst>
              </p:cNvPr>
              <p:cNvSpPr/>
              <p:nvPr/>
            </p:nvSpPr>
            <p:spPr>
              <a:xfrm>
                <a:off x="5620608" y="7157836"/>
                <a:ext cx="2559620" cy="3150089"/>
              </a:xfrm>
              <a:custGeom>
                <a:avLst/>
                <a:gdLst>
                  <a:gd name="connsiteX0" fmla="*/ 1594228 w 2559620"/>
                  <a:gd name="connsiteY0" fmla="*/ 3152185 h 3150089"/>
                  <a:gd name="connsiteX1" fmla="*/ 1354210 w 2559620"/>
                  <a:gd name="connsiteY1" fmla="*/ 3126222 h 3150089"/>
                  <a:gd name="connsiteX2" fmla="*/ 1316866 w 2559620"/>
                  <a:gd name="connsiteY2" fmla="*/ 2999157 h 3150089"/>
                  <a:gd name="connsiteX3" fmla="*/ 2351628 w 2559620"/>
                  <a:gd name="connsiteY3" fmla="*/ 2668050 h 3150089"/>
                  <a:gd name="connsiteX4" fmla="*/ 2392163 w 2559620"/>
                  <a:gd name="connsiteY4" fmla="*/ 2039995 h 3150089"/>
                  <a:gd name="connsiteX5" fmla="*/ 2260540 w 2559620"/>
                  <a:gd name="connsiteY5" fmla="*/ 1176930 h 3150089"/>
                  <a:gd name="connsiteX6" fmla="*/ 2260540 w 2559620"/>
                  <a:gd name="connsiteY6" fmla="*/ 1176930 h 3150089"/>
                  <a:gd name="connsiteX7" fmla="*/ 2208619 w 2559620"/>
                  <a:gd name="connsiteY7" fmla="*/ 765665 h 3150089"/>
                  <a:gd name="connsiteX8" fmla="*/ 2205433 w 2559620"/>
                  <a:gd name="connsiteY8" fmla="*/ 659098 h 3150089"/>
                  <a:gd name="connsiteX9" fmla="*/ 2250521 w 2559620"/>
                  <a:gd name="connsiteY9" fmla="*/ 792084 h 3150089"/>
                  <a:gd name="connsiteX10" fmla="*/ 2401270 w 2559620"/>
                  <a:gd name="connsiteY10" fmla="*/ 1435628 h 3150089"/>
                  <a:gd name="connsiteX11" fmla="*/ 2539726 w 2559620"/>
                  <a:gd name="connsiteY11" fmla="*/ 2187557 h 3150089"/>
                  <a:gd name="connsiteX12" fmla="*/ 2490084 w 2559620"/>
                  <a:gd name="connsiteY12" fmla="*/ 2703571 h 3150089"/>
                  <a:gd name="connsiteX13" fmla="*/ 1594228 w 2559620"/>
                  <a:gd name="connsiteY13" fmla="*/ 3152185 h 3150089"/>
                  <a:gd name="connsiteX14" fmla="*/ 722513 w 2559620"/>
                  <a:gd name="connsiteY14" fmla="*/ 2850227 h 3150089"/>
                  <a:gd name="connsiteX15" fmla="*/ 303053 w 2559620"/>
                  <a:gd name="connsiteY15" fmla="*/ 2293223 h 3150089"/>
                  <a:gd name="connsiteX16" fmla="*/ 191466 w 2559620"/>
                  <a:gd name="connsiteY16" fmla="*/ 2337855 h 3150089"/>
                  <a:gd name="connsiteX17" fmla="*/ 114499 w 2559620"/>
                  <a:gd name="connsiteY17" fmla="*/ 1733934 h 3150089"/>
                  <a:gd name="connsiteX18" fmla="*/ 109034 w 2559620"/>
                  <a:gd name="connsiteY18" fmla="*/ 976996 h 3150089"/>
                  <a:gd name="connsiteX19" fmla="*/ 161867 w 2559620"/>
                  <a:gd name="connsiteY19" fmla="*/ 581220 h 3150089"/>
                  <a:gd name="connsiteX20" fmla="*/ 534871 w 2559620"/>
                  <a:gd name="connsiteY20" fmla="*/ 16921 h 3150089"/>
                  <a:gd name="connsiteX21" fmla="*/ 709759 w 2559620"/>
                  <a:gd name="connsiteY21" fmla="*/ 2344 h 3150089"/>
                  <a:gd name="connsiteX22" fmla="*/ 1796447 w 2559620"/>
                  <a:gd name="connsiteY22" fmla="*/ 26484 h 3150089"/>
                  <a:gd name="connsiteX23" fmla="*/ 2088837 w 2559620"/>
                  <a:gd name="connsiteY23" fmla="*/ 30587 h 3150089"/>
                  <a:gd name="connsiteX24" fmla="*/ 2287409 w 2559620"/>
                  <a:gd name="connsiteY24" fmla="*/ 97991 h 3150089"/>
                  <a:gd name="connsiteX25" fmla="*/ 2341154 w 2559620"/>
                  <a:gd name="connsiteY25" fmla="*/ 102550 h 3150089"/>
                  <a:gd name="connsiteX26" fmla="*/ 2382600 w 2559620"/>
                  <a:gd name="connsiteY26" fmla="*/ 171778 h 3150089"/>
                  <a:gd name="connsiteX27" fmla="*/ 2337512 w 2559620"/>
                  <a:gd name="connsiteY27" fmla="*/ 365797 h 3150089"/>
                  <a:gd name="connsiteX28" fmla="*/ 2289233 w 2559620"/>
                  <a:gd name="connsiteY28" fmla="*/ 613554 h 3150089"/>
                  <a:gd name="connsiteX29" fmla="*/ 2174461 w 2559620"/>
                  <a:gd name="connsiteY29" fmla="*/ 587591 h 3150089"/>
                  <a:gd name="connsiteX30" fmla="*/ 613661 w 2559620"/>
                  <a:gd name="connsiteY30" fmla="*/ 741992 h 3150089"/>
                  <a:gd name="connsiteX31" fmla="*/ 579047 w 2559620"/>
                  <a:gd name="connsiteY31" fmla="*/ 850382 h 3150089"/>
                  <a:gd name="connsiteX32" fmla="*/ 602275 w 2559620"/>
                  <a:gd name="connsiteY32" fmla="*/ 910959 h 3150089"/>
                  <a:gd name="connsiteX33" fmla="*/ 653740 w 2559620"/>
                  <a:gd name="connsiteY33" fmla="*/ 1054419 h 3150089"/>
                  <a:gd name="connsiteX34" fmla="*/ 562652 w 2559620"/>
                  <a:gd name="connsiteY34" fmla="*/ 1185136 h 3150089"/>
                  <a:gd name="connsiteX35" fmla="*/ 436494 w 2559620"/>
                  <a:gd name="connsiteY35" fmla="*/ 1453842 h 3150089"/>
                  <a:gd name="connsiteX36" fmla="*/ 445150 w 2559620"/>
                  <a:gd name="connsiteY36" fmla="*/ 1718000 h 3150089"/>
                  <a:gd name="connsiteX37" fmla="*/ 373192 w 2559620"/>
                  <a:gd name="connsiteY37" fmla="*/ 1785404 h 3150089"/>
                  <a:gd name="connsiteX38" fmla="*/ 360439 w 2559620"/>
                  <a:gd name="connsiteY38" fmla="*/ 1780846 h 3150089"/>
                  <a:gd name="connsiteX39" fmla="*/ 188280 w 2559620"/>
                  <a:gd name="connsiteY39" fmla="*/ 1774474 h 3150089"/>
                  <a:gd name="connsiteX40" fmla="*/ 200122 w 2559620"/>
                  <a:gd name="connsiteY40" fmla="*/ 2219442 h 3150089"/>
                  <a:gd name="connsiteX41" fmla="*/ 311703 w 2559620"/>
                  <a:gd name="connsiteY41" fmla="*/ 2271813 h 3150089"/>
                  <a:gd name="connsiteX42" fmla="*/ 759862 w 2559620"/>
                  <a:gd name="connsiteY42" fmla="*/ 2750938 h 3150089"/>
                  <a:gd name="connsiteX43" fmla="*/ 722513 w 2559620"/>
                  <a:gd name="connsiteY43" fmla="*/ 2850227 h 3150089"/>
                  <a:gd name="connsiteX44" fmla="*/ 345406 w 2559620"/>
                  <a:gd name="connsiteY44" fmla="*/ 2107855 h 3150089"/>
                  <a:gd name="connsiteX45" fmla="*/ 296676 w 2559620"/>
                  <a:gd name="connsiteY45" fmla="*/ 2068232 h 3150089"/>
                  <a:gd name="connsiteX46" fmla="*/ 171885 w 2559620"/>
                  <a:gd name="connsiteY46" fmla="*/ 1956651 h 3150089"/>
                  <a:gd name="connsiteX47" fmla="*/ 169150 w 2559620"/>
                  <a:gd name="connsiteY47" fmla="*/ 1946177 h 3150089"/>
                  <a:gd name="connsiteX48" fmla="*/ 331746 w 2559620"/>
                  <a:gd name="connsiteY48" fmla="*/ 1954827 h 3150089"/>
                  <a:gd name="connsiteX49" fmla="*/ 345406 w 2559620"/>
                  <a:gd name="connsiteY49" fmla="*/ 2107855 h 3150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559620" h="3150089">
                    <a:moveTo>
                      <a:pt x="1594228" y="3152185"/>
                    </a:moveTo>
                    <a:cubicBezTo>
                      <a:pt x="1513614" y="3152185"/>
                      <a:pt x="1433456" y="3143073"/>
                      <a:pt x="1354210" y="3126222"/>
                    </a:cubicBezTo>
                    <a:cubicBezTo>
                      <a:pt x="1249917" y="3117571"/>
                      <a:pt x="1145164" y="2993236"/>
                      <a:pt x="1316866" y="2999157"/>
                    </a:cubicBezTo>
                    <a:cubicBezTo>
                      <a:pt x="1681675" y="3082045"/>
                      <a:pt x="2087926" y="3020562"/>
                      <a:pt x="2351628" y="2668050"/>
                    </a:cubicBezTo>
                    <a:cubicBezTo>
                      <a:pt x="2475507" y="2479497"/>
                      <a:pt x="2424953" y="2252688"/>
                      <a:pt x="2392163" y="2039995"/>
                    </a:cubicBezTo>
                    <a:cubicBezTo>
                      <a:pt x="2337963" y="1695228"/>
                      <a:pt x="2305628" y="1472967"/>
                      <a:pt x="2260540" y="1176930"/>
                    </a:cubicBezTo>
                    <a:lnTo>
                      <a:pt x="2260540" y="1176930"/>
                    </a:lnTo>
                    <a:cubicBezTo>
                      <a:pt x="2240047" y="1037117"/>
                      <a:pt x="2218181" y="910959"/>
                      <a:pt x="2208619" y="765665"/>
                    </a:cubicBezTo>
                    <a:cubicBezTo>
                      <a:pt x="2206345" y="731051"/>
                      <a:pt x="2196777" y="660010"/>
                      <a:pt x="2205433" y="659098"/>
                    </a:cubicBezTo>
                    <a:cubicBezTo>
                      <a:pt x="2213628" y="658642"/>
                      <a:pt x="2236400" y="748363"/>
                      <a:pt x="2250521" y="792084"/>
                    </a:cubicBezTo>
                    <a:cubicBezTo>
                      <a:pt x="2317014" y="1001135"/>
                      <a:pt x="2349349" y="1196522"/>
                      <a:pt x="2401270" y="1435628"/>
                    </a:cubicBezTo>
                    <a:cubicBezTo>
                      <a:pt x="2448637" y="1683842"/>
                      <a:pt x="2498279" y="1935246"/>
                      <a:pt x="2539726" y="2187557"/>
                    </a:cubicBezTo>
                    <a:cubicBezTo>
                      <a:pt x="2568875" y="2359260"/>
                      <a:pt x="2580261" y="2547813"/>
                      <a:pt x="2490084" y="2703571"/>
                    </a:cubicBezTo>
                    <a:cubicBezTo>
                      <a:pt x="2309725" y="3007352"/>
                      <a:pt x="1934898" y="3147626"/>
                      <a:pt x="1594228" y="3152185"/>
                    </a:cubicBezTo>
                    <a:close/>
                    <a:moveTo>
                      <a:pt x="722513" y="2850227"/>
                    </a:moveTo>
                    <a:cubicBezTo>
                      <a:pt x="504360" y="2781911"/>
                      <a:pt x="343132" y="2510008"/>
                      <a:pt x="303053" y="2293223"/>
                    </a:cubicBezTo>
                    <a:cubicBezTo>
                      <a:pt x="285746" y="2336943"/>
                      <a:pt x="233369" y="2346506"/>
                      <a:pt x="191466" y="2337855"/>
                    </a:cubicBezTo>
                    <a:cubicBezTo>
                      <a:pt x="-39440" y="2298688"/>
                      <a:pt x="-54012" y="1844158"/>
                      <a:pt x="114499" y="1733934"/>
                    </a:cubicBezTo>
                    <a:cubicBezTo>
                      <a:pt x="12481" y="1493915"/>
                      <a:pt x="79429" y="1225665"/>
                      <a:pt x="109034" y="976996"/>
                    </a:cubicBezTo>
                    <a:cubicBezTo>
                      <a:pt x="109034" y="976996"/>
                      <a:pt x="161867" y="581220"/>
                      <a:pt x="161867" y="581220"/>
                    </a:cubicBezTo>
                    <a:cubicBezTo>
                      <a:pt x="183271" y="351675"/>
                      <a:pt x="271624" y="61554"/>
                      <a:pt x="534871" y="16921"/>
                    </a:cubicBezTo>
                    <a:cubicBezTo>
                      <a:pt x="592257" y="5079"/>
                      <a:pt x="651011" y="987"/>
                      <a:pt x="709759" y="2344"/>
                    </a:cubicBezTo>
                    <a:cubicBezTo>
                      <a:pt x="869619" y="5535"/>
                      <a:pt x="1540034" y="21024"/>
                      <a:pt x="1796447" y="26484"/>
                    </a:cubicBezTo>
                    <a:cubicBezTo>
                      <a:pt x="1871135" y="28307"/>
                      <a:pt x="2012782" y="29219"/>
                      <a:pt x="2088837" y="30587"/>
                    </a:cubicBezTo>
                    <a:cubicBezTo>
                      <a:pt x="2150777" y="38782"/>
                      <a:pt x="2286047" y="5991"/>
                      <a:pt x="2287409" y="97991"/>
                    </a:cubicBezTo>
                    <a:lnTo>
                      <a:pt x="2341154" y="102550"/>
                    </a:lnTo>
                    <a:cubicBezTo>
                      <a:pt x="2375312" y="103462"/>
                      <a:pt x="2398084" y="141712"/>
                      <a:pt x="2382600" y="171778"/>
                    </a:cubicBezTo>
                    <a:cubicBezTo>
                      <a:pt x="2364382" y="210028"/>
                      <a:pt x="2349804" y="295657"/>
                      <a:pt x="2337512" y="365797"/>
                    </a:cubicBezTo>
                    <a:cubicBezTo>
                      <a:pt x="2316558" y="451414"/>
                      <a:pt x="2314740" y="543414"/>
                      <a:pt x="2289233" y="613554"/>
                    </a:cubicBezTo>
                    <a:cubicBezTo>
                      <a:pt x="2260540" y="664558"/>
                      <a:pt x="2166722" y="654995"/>
                      <a:pt x="2174461" y="587591"/>
                    </a:cubicBezTo>
                    <a:cubicBezTo>
                      <a:pt x="1650247" y="570289"/>
                      <a:pt x="1111006" y="581220"/>
                      <a:pt x="613661" y="741992"/>
                    </a:cubicBezTo>
                    <a:cubicBezTo>
                      <a:pt x="574038" y="766120"/>
                      <a:pt x="574950" y="810753"/>
                      <a:pt x="579047" y="850382"/>
                    </a:cubicBezTo>
                    <a:cubicBezTo>
                      <a:pt x="582239" y="889099"/>
                      <a:pt x="596810" y="881804"/>
                      <a:pt x="602275" y="910959"/>
                    </a:cubicBezTo>
                    <a:cubicBezTo>
                      <a:pt x="615029" y="960139"/>
                      <a:pt x="630968" y="1008874"/>
                      <a:pt x="653740" y="1054419"/>
                    </a:cubicBezTo>
                    <a:cubicBezTo>
                      <a:pt x="700652" y="1119999"/>
                      <a:pt x="626415" y="1181488"/>
                      <a:pt x="562652" y="1185136"/>
                    </a:cubicBezTo>
                    <a:cubicBezTo>
                      <a:pt x="434220" y="1195154"/>
                      <a:pt x="443327" y="1355470"/>
                      <a:pt x="436494" y="1453842"/>
                    </a:cubicBezTo>
                    <a:cubicBezTo>
                      <a:pt x="430573" y="1542195"/>
                      <a:pt x="437406" y="1630548"/>
                      <a:pt x="445150" y="1718000"/>
                    </a:cubicBezTo>
                    <a:cubicBezTo>
                      <a:pt x="451071" y="1770371"/>
                      <a:pt x="410992" y="1821386"/>
                      <a:pt x="373192" y="1785404"/>
                    </a:cubicBezTo>
                    <a:cubicBezTo>
                      <a:pt x="368178" y="1780846"/>
                      <a:pt x="365448" y="1786772"/>
                      <a:pt x="360439" y="1780846"/>
                    </a:cubicBezTo>
                    <a:cubicBezTo>
                      <a:pt x="316713" y="1730298"/>
                      <a:pt x="239290" y="1737125"/>
                      <a:pt x="188280" y="1774474"/>
                    </a:cubicBezTo>
                    <a:cubicBezTo>
                      <a:pt x="71234" y="1847794"/>
                      <a:pt x="85806" y="2165697"/>
                      <a:pt x="200122" y="2219442"/>
                    </a:cubicBezTo>
                    <a:cubicBezTo>
                      <a:pt x="232457" y="2232646"/>
                      <a:pt x="326737" y="2214883"/>
                      <a:pt x="311703" y="2271813"/>
                    </a:cubicBezTo>
                    <a:cubicBezTo>
                      <a:pt x="401885" y="2438506"/>
                      <a:pt x="563564" y="2669868"/>
                      <a:pt x="759862" y="2750938"/>
                    </a:cubicBezTo>
                    <a:cubicBezTo>
                      <a:pt x="823169" y="2769613"/>
                      <a:pt x="778075" y="2857510"/>
                      <a:pt x="722513" y="2850227"/>
                    </a:cubicBezTo>
                    <a:close/>
                    <a:moveTo>
                      <a:pt x="345406" y="2107855"/>
                    </a:moveTo>
                    <a:cubicBezTo>
                      <a:pt x="322183" y="2108767"/>
                      <a:pt x="301229" y="2091004"/>
                      <a:pt x="296676" y="2068232"/>
                    </a:cubicBezTo>
                    <a:cubicBezTo>
                      <a:pt x="283466" y="2013125"/>
                      <a:pt x="228815" y="1963934"/>
                      <a:pt x="171885" y="1956651"/>
                    </a:cubicBezTo>
                    <a:cubicBezTo>
                      <a:pt x="167332" y="1956195"/>
                      <a:pt x="164141" y="1948456"/>
                      <a:pt x="169150" y="1946177"/>
                    </a:cubicBezTo>
                    <a:cubicBezTo>
                      <a:pt x="221071" y="1920669"/>
                      <a:pt x="282554" y="1923860"/>
                      <a:pt x="331746" y="1954827"/>
                    </a:cubicBezTo>
                    <a:cubicBezTo>
                      <a:pt x="395053" y="1990809"/>
                      <a:pt x="453345" y="2095101"/>
                      <a:pt x="345406" y="2107855"/>
                    </a:cubicBezTo>
                    <a:close/>
                  </a:path>
                </a:pathLst>
              </a:custGeom>
              <a:solidFill>
                <a:srgbClr val="6B62E0"/>
              </a:solidFill>
              <a:ln w="4550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81" name="图形 41" descr="穿着连帽衫的男人">
              <a:extLst>
                <a:ext uri="{FF2B5EF4-FFF2-40B4-BE49-F238E27FC236}">
                  <a16:creationId xmlns:a16="http://schemas.microsoft.com/office/drawing/2014/main" id="{9A02A3F3-53E9-4275-A671-6784DE9192D1}"/>
                </a:ext>
              </a:extLst>
            </p:cNvPr>
            <p:cNvGrpSpPr/>
            <p:nvPr/>
          </p:nvGrpSpPr>
          <p:grpSpPr>
            <a:xfrm>
              <a:off x="6612818" y="8519021"/>
              <a:ext cx="1221915" cy="1275638"/>
              <a:chOff x="6612818" y="8519021"/>
              <a:chExt cx="1221915" cy="1275638"/>
            </a:xfrm>
            <a:solidFill>
              <a:srgbClr val="6B62E0"/>
            </a:solidFill>
          </p:grpSpPr>
          <p:sp>
            <p:nvSpPr>
              <p:cNvPr id="282" name="任意多边形: 形状 281">
                <a:extLst>
                  <a:ext uri="{FF2B5EF4-FFF2-40B4-BE49-F238E27FC236}">
                    <a16:creationId xmlns:a16="http://schemas.microsoft.com/office/drawing/2014/main" id="{20FC44EB-B9B2-4CE2-9743-492316D20A5A}"/>
                  </a:ext>
                </a:extLst>
              </p:cNvPr>
              <p:cNvSpPr/>
              <p:nvPr/>
            </p:nvSpPr>
            <p:spPr>
              <a:xfrm>
                <a:off x="7077845" y="9555536"/>
                <a:ext cx="485985" cy="239123"/>
              </a:xfrm>
              <a:custGeom>
                <a:avLst/>
                <a:gdLst>
                  <a:gd name="connsiteX0" fmla="*/ 254275 w 485985"/>
                  <a:gd name="connsiteY0" fmla="*/ 240346 h 239123"/>
                  <a:gd name="connsiteX1" fmla="*/ 50373 w 485985"/>
                  <a:gd name="connsiteY1" fmla="*/ 146066 h 239123"/>
                  <a:gd name="connsiteX2" fmla="*/ 23229 w 485985"/>
                  <a:gd name="connsiteY2" fmla="*/ 1239 h 239123"/>
                  <a:gd name="connsiteX3" fmla="*/ 41310 w 485985"/>
                  <a:gd name="connsiteY3" fmla="*/ 12169 h 239123"/>
                  <a:gd name="connsiteX4" fmla="*/ 393093 w 485985"/>
                  <a:gd name="connsiteY4" fmla="*/ 68188 h 239123"/>
                  <a:gd name="connsiteX5" fmla="*/ 429255 w 485985"/>
                  <a:gd name="connsiteY5" fmla="*/ 50425 h 239123"/>
                  <a:gd name="connsiteX6" fmla="*/ 429574 w 485985"/>
                  <a:gd name="connsiteY6" fmla="*/ 50425 h 239123"/>
                  <a:gd name="connsiteX7" fmla="*/ 468014 w 485985"/>
                  <a:gd name="connsiteY7" fmla="*/ 67732 h 239123"/>
                  <a:gd name="connsiteX8" fmla="*/ 485958 w 485985"/>
                  <a:gd name="connsiteY8" fmla="*/ 106443 h 239123"/>
                  <a:gd name="connsiteX9" fmla="*/ 471065 w 485985"/>
                  <a:gd name="connsiteY9" fmla="*/ 145160 h 239123"/>
                  <a:gd name="connsiteX10" fmla="*/ 254275 w 485985"/>
                  <a:gd name="connsiteY10" fmla="*/ 240346 h 239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5985" h="239123">
                    <a:moveTo>
                      <a:pt x="254275" y="240346"/>
                    </a:moveTo>
                    <a:cubicBezTo>
                      <a:pt x="176485" y="241258"/>
                      <a:pt x="101019" y="204820"/>
                      <a:pt x="50373" y="146066"/>
                    </a:cubicBezTo>
                    <a:cubicBezTo>
                      <a:pt x="22546" y="117829"/>
                      <a:pt x="-30741" y="9434"/>
                      <a:pt x="23229" y="1239"/>
                    </a:cubicBezTo>
                    <a:cubicBezTo>
                      <a:pt x="30744" y="1239"/>
                      <a:pt x="38168" y="5336"/>
                      <a:pt x="41310" y="12169"/>
                    </a:cubicBezTo>
                    <a:cubicBezTo>
                      <a:pt x="124747" y="142881"/>
                      <a:pt x="283332" y="195713"/>
                      <a:pt x="393093" y="68188"/>
                    </a:cubicBezTo>
                    <a:cubicBezTo>
                      <a:pt x="401883" y="57257"/>
                      <a:pt x="415137" y="50881"/>
                      <a:pt x="429255" y="50425"/>
                    </a:cubicBezTo>
                    <a:lnTo>
                      <a:pt x="429574" y="50425"/>
                    </a:lnTo>
                    <a:cubicBezTo>
                      <a:pt x="444103" y="50881"/>
                      <a:pt x="457948" y="56802"/>
                      <a:pt x="468014" y="67732"/>
                    </a:cubicBezTo>
                    <a:cubicBezTo>
                      <a:pt x="478625" y="77750"/>
                      <a:pt x="485047" y="91871"/>
                      <a:pt x="485958" y="106443"/>
                    </a:cubicBezTo>
                    <a:cubicBezTo>
                      <a:pt x="486459" y="121020"/>
                      <a:pt x="481085" y="134680"/>
                      <a:pt x="471065" y="145160"/>
                    </a:cubicBezTo>
                    <a:cubicBezTo>
                      <a:pt x="415820" y="204364"/>
                      <a:pt x="335617" y="240346"/>
                      <a:pt x="254275" y="240346"/>
                    </a:cubicBezTo>
                    <a:close/>
                  </a:path>
                </a:pathLst>
              </a:custGeom>
              <a:grpFill/>
              <a:ln w="4550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3" name="任意多边形: 形状 282">
                <a:extLst>
                  <a:ext uri="{FF2B5EF4-FFF2-40B4-BE49-F238E27FC236}">
                    <a16:creationId xmlns:a16="http://schemas.microsoft.com/office/drawing/2014/main" id="{06B78A1A-4A55-45BF-A879-48EC47529BE7}"/>
                  </a:ext>
                </a:extLst>
              </p:cNvPr>
              <p:cNvSpPr/>
              <p:nvPr/>
            </p:nvSpPr>
            <p:spPr>
              <a:xfrm>
                <a:off x="7213878" y="9091418"/>
                <a:ext cx="361319" cy="323489"/>
              </a:xfrm>
              <a:custGeom>
                <a:avLst/>
                <a:gdLst>
                  <a:gd name="connsiteX0" fmla="*/ 199630 w 361319"/>
                  <a:gd name="connsiteY0" fmla="*/ 324627 h 323489"/>
                  <a:gd name="connsiteX1" fmla="*/ 19411 w 361319"/>
                  <a:gd name="connsiteY1" fmla="*/ 179338 h 323489"/>
                  <a:gd name="connsiteX2" fmla="*/ 45645 w 361319"/>
                  <a:gd name="connsiteY2" fmla="*/ 168864 h 323489"/>
                  <a:gd name="connsiteX3" fmla="*/ 65958 w 361319"/>
                  <a:gd name="connsiteY3" fmla="*/ 175241 h 323489"/>
                  <a:gd name="connsiteX4" fmla="*/ 271681 w 361319"/>
                  <a:gd name="connsiteY4" fmla="*/ 220785 h 323489"/>
                  <a:gd name="connsiteX5" fmla="*/ 196988 w 361319"/>
                  <a:gd name="connsiteY5" fmla="*/ 38609 h 323489"/>
                  <a:gd name="connsiteX6" fmla="*/ 192343 w 361319"/>
                  <a:gd name="connsiteY6" fmla="*/ 18566 h 323489"/>
                  <a:gd name="connsiteX7" fmla="*/ 217210 w 361319"/>
                  <a:gd name="connsiteY7" fmla="*/ 1259 h 323489"/>
                  <a:gd name="connsiteX8" fmla="*/ 360218 w 361319"/>
                  <a:gd name="connsiteY8" fmla="*/ 172962 h 323489"/>
                  <a:gd name="connsiteX9" fmla="*/ 199630 w 361319"/>
                  <a:gd name="connsiteY9" fmla="*/ 324627 h 32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319" h="323489">
                    <a:moveTo>
                      <a:pt x="199630" y="324627"/>
                    </a:moveTo>
                    <a:cubicBezTo>
                      <a:pt x="142472" y="326445"/>
                      <a:pt x="-63479" y="256311"/>
                      <a:pt x="19411" y="179338"/>
                    </a:cubicBezTo>
                    <a:cubicBezTo>
                      <a:pt x="26653" y="172506"/>
                      <a:pt x="35990" y="169320"/>
                      <a:pt x="45645" y="168864"/>
                    </a:cubicBezTo>
                    <a:cubicBezTo>
                      <a:pt x="52886" y="168864"/>
                      <a:pt x="59946" y="171144"/>
                      <a:pt x="65958" y="175241"/>
                    </a:cubicBezTo>
                    <a:cubicBezTo>
                      <a:pt x="116512" y="215776"/>
                      <a:pt x="210879" y="286822"/>
                      <a:pt x="271681" y="220785"/>
                    </a:cubicBezTo>
                    <a:cubicBezTo>
                      <a:pt x="330979" y="148822"/>
                      <a:pt x="238388" y="59101"/>
                      <a:pt x="196988" y="38609"/>
                    </a:cubicBezTo>
                    <a:cubicBezTo>
                      <a:pt x="191295" y="33599"/>
                      <a:pt x="189428" y="25855"/>
                      <a:pt x="192343" y="18566"/>
                    </a:cubicBezTo>
                    <a:cubicBezTo>
                      <a:pt x="195804" y="8092"/>
                      <a:pt x="205915" y="803"/>
                      <a:pt x="217210" y="1259"/>
                    </a:cubicBezTo>
                    <a:cubicBezTo>
                      <a:pt x="302514" y="7636"/>
                      <a:pt x="370921" y="87338"/>
                      <a:pt x="360218" y="172962"/>
                    </a:cubicBezTo>
                    <a:cubicBezTo>
                      <a:pt x="355391" y="255399"/>
                      <a:pt x="283704" y="327813"/>
                      <a:pt x="199630" y="324627"/>
                    </a:cubicBezTo>
                    <a:close/>
                  </a:path>
                </a:pathLst>
              </a:custGeom>
              <a:grpFill/>
              <a:ln w="4550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4" name="任意多边形: 形状 283">
                <a:extLst>
                  <a:ext uri="{FF2B5EF4-FFF2-40B4-BE49-F238E27FC236}">
                    <a16:creationId xmlns:a16="http://schemas.microsoft.com/office/drawing/2014/main" id="{4D150C02-B536-4F33-BCA7-8065563713DD}"/>
                  </a:ext>
                </a:extLst>
              </p:cNvPr>
              <p:cNvSpPr/>
              <p:nvPr/>
            </p:nvSpPr>
            <p:spPr>
              <a:xfrm>
                <a:off x="6728945" y="8892125"/>
                <a:ext cx="354754" cy="259889"/>
              </a:xfrm>
              <a:custGeom>
                <a:avLst/>
                <a:gdLst>
                  <a:gd name="connsiteX0" fmla="*/ 30593 w 354754"/>
                  <a:gd name="connsiteY0" fmla="*/ 261129 h 259889"/>
                  <a:gd name="connsiteX1" fmla="*/ 21120 w 354754"/>
                  <a:gd name="connsiteY1" fmla="*/ 259761 h 259889"/>
                  <a:gd name="connsiteX2" fmla="*/ 8140 w 354754"/>
                  <a:gd name="connsiteY2" fmla="*/ 248831 h 259889"/>
                  <a:gd name="connsiteX3" fmla="*/ 16110 w 354754"/>
                  <a:gd name="connsiteY3" fmla="*/ 129050 h 259889"/>
                  <a:gd name="connsiteX4" fmla="*/ 330183 w 354754"/>
                  <a:gd name="connsiteY4" fmla="*/ 107645 h 259889"/>
                  <a:gd name="connsiteX5" fmla="*/ 345303 w 354754"/>
                  <a:gd name="connsiteY5" fmla="*/ 129050 h 259889"/>
                  <a:gd name="connsiteX6" fmla="*/ 352636 w 354754"/>
                  <a:gd name="connsiteY6" fmla="*/ 169585 h 259889"/>
                  <a:gd name="connsiteX7" fmla="*/ 322850 w 354754"/>
                  <a:gd name="connsiteY7" fmla="*/ 200552 h 259889"/>
                  <a:gd name="connsiteX8" fmla="*/ 253122 w 354754"/>
                  <a:gd name="connsiteY8" fmla="*/ 171403 h 259889"/>
                  <a:gd name="connsiteX9" fmla="*/ 199289 w 354754"/>
                  <a:gd name="connsiteY9" fmla="*/ 99901 h 259889"/>
                  <a:gd name="connsiteX10" fmla="*/ 141584 w 354754"/>
                  <a:gd name="connsiteY10" fmla="*/ 95348 h 259889"/>
                  <a:gd name="connsiteX11" fmla="*/ 74452 w 354754"/>
                  <a:gd name="connsiteY11" fmla="*/ 162296 h 259889"/>
                  <a:gd name="connsiteX12" fmla="*/ 52409 w 354754"/>
                  <a:gd name="connsiteY12" fmla="*/ 240631 h 259889"/>
                  <a:gd name="connsiteX13" fmla="*/ 34191 w 354754"/>
                  <a:gd name="connsiteY13" fmla="*/ 261129 h 259889"/>
                  <a:gd name="connsiteX14" fmla="*/ 30593 w 354754"/>
                  <a:gd name="connsiteY14" fmla="*/ 261129 h 259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4754" h="259889">
                    <a:moveTo>
                      <a:pt x="30593" y="261129"/>
                    </a:moveTo>
                    <a:cubicBezTo>
                      <a:pt x="27405" y="261129"/>
                      <a:pt x="24172" y="260673"/>
                      <a:pt x="21120" y="259761"/>
                    </a:cubicBezTo>
                    <a:cubicBezTo>
                      <a:pt x="15290" y="258394"/>
                      <a:pt x="10463" y="254296"/>
                      <a:pt x="8140" y="248831"/>
                    </a:cubicBezTo>
                    <a:cubicBezTo>
                      <a:pt x="-8392" y="204655"/>
                      <a:pt x="3358" y="159566"/>
                      <a:pt x="16110" y="129050"/>
                    </a:cubicBezTo>
                    <a:cubicBezTo>
                      <a:pt x="84427" y="-38555"/>
                      <a:pt x="249570" y="-36732"/>
                      <a:pt x="330183" y="107645"/>
                    </a:cubicBezTo>
                    <a:cubicBezTo>
                      <a:pt x="335102" y="114473"/>
                      <a:pt x="340157" y="121761"/>
                      <a:pt x="345303" y="129050"/>
                    </a:cubicBezTo>
                    <a:cubicBezTo>
                      <a:pt x="354367" y="140436"/>
                      <a:pt x="357145" y="155919"/>
                      <a:pt x="352636" y="169585"/>
                    </a:cubicBezTo>
                    <a:cubicBezTo>
                      <a:pt x="347535" y="183701"/>
                      <a:pt x="336696" y="194631"/>
                      <a:pt x="322850" y="200552"/>
                    </a:cubicBezTo>
                    <a:cubicBezTo>
                      <a:pt x="296344" y="212849"/>
                      <a:pt x="262686" y="199190"/>
                      <a:pt x="253122" y="171403"/>
                    </a:cubicBezTo>
                    <a:cubicBezTo>
                      <a:pt x="239778" y="139068"/>
                      <a:pt x="220194" y="113110"/>
                      <a:pt x="199289" y="99901"/>
                    </a:cubicBezTo>
                    <a:cubicBezTo>
                      <a:pt x="182255" y="88059"/>
                      <a:pt x="160212" y="86235"/>
                      <a:pt x="141584" y="95348"/>
                    </a:cubicBezTo>
                    <a:cubicBezTo>
                      <a:pt x="124050" y="103542"/>
                      <a:pt x="94538" y="129506"/>
                      <a:pt x="74452" y="162296"/>
                    </a:cubicBezTo>
                    <a:cubicBezTo>
                      <a:pt x="59013" y="185524"/>
                      <a:pt x="51316" y="212849"/>
                      <a:pt x="52409" y="240631"/>
                    </a:cubicBezTo>
                    <a:cubicBezTo>
                      <a:pt x="53684" y="251105"/>
                      <a:pt x="44393" y="260217"/>
                      <a:pt x="34191" y="261129"/>
                    </a:cubicBezTo>
                    <a:cubicBezTo>
                      <a:pt x="33053" y="261129"/>
                      <a:pt x="31823" y="261129"/>
                      <a:pt x="30593" y="261129"/>
                    </a:cubicBezTo>
                    <a:close/>
                  </a:path>
                </a:pathLst>
              </a:custGeom>
              <a:grpFill/>
              <a:ln w="4550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5" name="任意多边形: 形状 284">
                <a:extLst>
                  <a:ext uri="{FF2B5EF4-FFF2-40B4-BE49-F238E27FC236}">
                    <a16:creationId xmlns:a16="http://schemas.microsoft.com/office/drawing/2014/main" id="{4BA9A312-6280-4B59-B664-294328B2C781}"/>
                  </a:ext>
                </a:extLst>
              </p:cNvPr>
              <p:cNvSpPr/>
              <p:nvPr/>
            </p:nvSpPr>
            <p:spPr>
              <a:xfrm>
                <a:off x="7518466" y="8883034"/>
                <a:ext cx="273364" cy="172427"/>
              </a:xfrm>
              <a:custGeom>
                <a:avLst/>
                <a:gdLst>
                  <a:gd name="connsiteX0" fmla="*/ 231385 w 273364"/>
                  <a:gd name="connsiteY0" fmla="*/ 173667 h 172427"/>
                  <a:gd name="connsiteX1" fmla="*/ 189166 w 273364"/>
                  <a:gd name="connsiteY1" fmla="*/ 140871 h 172427"/>
                  <a:gd name="connsiteX2" fmla="*/ 116933 w 273364"/>
                  <a:gd name="connsiteY2" fmla="*/ 83034 h 172427"/>
                  <a:gd name="connsiteX3" fmla="*/ 59137 w 273364"/>
                  <a:gd name="connsiteY3" fmla="*/ 126299 h 172427"/>
                  <a:gd name="connsiteX4" fmla="*/ 58818 w 273364"/>
                  <a:gd name="connsiteY4" fmla="*/ 126755 h 172427"/>
                  <a:gd name="connsiteX5" fmla="*/ 39007 w 273364"/>
                  <a:gd name="connsiteY5" fmla="*/ 152713 h 172427"/>
                  <a:gd name="connsiteX6" fmla="*/ 21244 w 273364"/>
                  <a:gd name="connsiteY6" fmla="*/ 156816 h 172427"/>
                  <a:gd name="connsiteX7" fmla="*/ 66 w 273364"/>
                  <a:gd name="connsiteY7" fmla="*/ 110816 h 172427"/>
                  <a:gd name="connsiteX8" fmla="*/ 15551 w 273364"/>
                  <a:gd name="connsiteY8" fmla="*/ 68001 h 172427"/>
                  <a:gd name="connsiteX9" fmla="*/ 211300 w 273364"/>
                  <a:gd name="connsiteY9" fmla="*/ 26560 h 172427"/>
                  <a:gd name="connsiteX10" fmla="*/ 251880 w 273364"/>
                  <a:gd name="connsiteY10" fmla="*/ 168202 h 172427"/>
                  <a:gd name="connsiteX11" fmla="*/ 231385 w 273364"/>
                  <a:gd name="connsiteY11" fmla="*/ 173667 h 17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3364" h="172427">
                    <a:moveTo>
                      <a:pt x="231385" y="173667"/>
                    </a:moveTo>
                    <a:cubicBezTo>
                      <a:pt x="212302" y="173667"/>
                      <a:pt x="193128" y="160001"/>
                      <a:pt x="189166" y="140871"/>
                    </a:cubicBezTo>
                    <a:cubicBezTo>
                      <a:pt x="183108" y="108080"/>
                      <a:pt x="152503" y="76202"/>
                      <a:pt x="116933" y="83034"/>
                    </a:cubicBezTo>
                    <a:cubicBezTo>
                      <a:pt x="92339" y="88044"/>
                      <a:pt x="71115" y="104439"/>
                      <a:pt x="59137" y="126299"/>
                    </a:cubicBezTo>
                    <a:lnTo>
                      <a:pt x="58818" y="126755"/>
                    </a:lnTo>
                    <a:cubicBezTo>
                      <a:pt x="53581" y="136318"/>
                      <a:pt x="46931" y="145430"/>
                      <a:pt x="39007" y="152713"/>
                    </a:cubicBezTo>
                    <a:cubicBezTo>
                      <a:pt x="34179" y="156816"/>
                      <a:pt x="27302" y="158634"/>
                      <a:pt x="21244" y="156816"/>
                    </a:cubicBezTo>
                    <a:cubicBezTo>
                      <a:pt x="1751" y="137229"/>
                      <a:pt x="-435" y="123114"/>
                      <a:pt x="66" y="110816"/>
                    </a:cubicBezTo>
                    <a:cubicBezTo>
                      <a:pt x="1250" y="95327"/>
                      <a:pt x="6579" y="80299"/>
                      <a:pt x="15551" y="68001"/>
                    </a:cubicBezTo>
                    <a:cubicBezTo>
                      <a:pt x="64420" y="-315"/>
                      <a:pt x="146217" y="-19896"/>
                      <a:pt x="211300" y="26560"/>
                    </a:cubicBezTo>
                    <a:cubicBezTo>
                      <a:pt x="250104" y="53886"/>
                      <a:pt x="303846" y="130852"/>
                      <a:pt x="251880" y="168202"/>
                    </a:cubicBezTo>
                    <a:cubicBezTo>
                      <a:pt x="245641" y="171387"/>
                      <a:pt x="238626" y="173667"/>
                      <a:pt x="231385" y="173667"/>
                    </a:cubicBezTo>
                    <a:close/>
                  </a:path>
                </a:pathLst>
              </a:custGeom>
              <a:grpFill/>
              <a:ln w="4550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6" name="任意多边形: 形状 285">
                <a:extLst>
                  <a:ext uri="{FF2B5EF4-FFF2-40B4-BE49-F238E27FC236}">
                    <a16:creationId xmlns:a16="http://schemas.microsoft.com/office/drawing/2014/main" id="{0F4E5BEF-2CAF-4180-93A7-30C7F618848B}"/>
                  </a:ext>
                </a:extLst>
              </p:cNvPr>
              <p:cNvSpPr/>
              <p:nvPr/>
            </p:nvSpPr>
            <p:spPr>
              <a:xfrm>
                <a:off x="6612818" y="8538938"/>
                <a:ext cx="416255" cy="334347"/>
              </a:xfrm>
              <a:custGeom>
                <a:avLst/>
                <a:gdLst>
                  <a:gd name="connsiteX0" fmla="*/ 23479 w 416255"/>
                  <a:gd name="connsiteY0" fmla="*/ 335586 h 334347"/>
                  <a:gd name="connsiteX1" fmla="*/ 22021 w 416255"/>
                  <a:gd name="connsiteY1" fmla="*/ 335586 h 334347"/>
                  <a:gd name="connsiteX2" fmla="*/ 14825 w 416255"/>
                  <a:gd name="connsiteY2" fmla="*/ 331939 h 334347"/>
                  <a:gd name="connsiteX3" fmla="*/ 24 w 416255"/>
                  <a:gd name="connsiteY3" fmla="*/ 289130 h 334347"/>
                  <a:gd name="connsiteX4" fmla="*/ 233847 w 416255"/>
                  <a:gd name="connsiteY4" fmla="*/ 21786 h 334347"/>
                  <a:gd name="connsiteX5" fmla="*/ 399081 w 416255"/>
                  <a:gd name="connsiteY5" fmla="*/ 26796 h 334347"/>
                  <a:gd name="connsiteX6" fmla="*/ 416252 w 416255"/>
                  <a:gd name="connsiteY6" fmla="*/ 69149 h 334347"/>
                  <a:gd name="connsiteX7" fmla="*/ 398945 w 416255"/>
                  <a:gd name="connsiteY7" fmla="*/ 111963 h 334347"/>
                  <a:gd name="connsiteX8" fmla="*/ 283080 w 416255"/>
                  <a:gd name="connsiteY8" fmla="*/ 146577 h 334347"/>
                  <a:gd name="connsiteX9" fmla="*/ 52445 w 416255"/>
                  <a:gd name="connsiteY9" fmla="*/ 298693 h 334347"/>
                  <a:gd name="connsiteX10" fmla="*/ 37871 w 416255"/>
                  <a:gd name="connsiteY10" fmla="*/ 325112 h 334347"/>
                  <a:gd name="connsiteX11" fmla="*/ 30310 w 416255"/>
                  <a:gd name="connsiteY11" fmla="*/ 334219 h 334347"/>
                  <a:gd name="connsiteX12" fmla="*/ 23479 w 416255"/>
                  <a:gd name="connsiteY12" fmla="*/ 335586 h 334347"/>
                  <a:gd name="connsiteX13" fmla="*/ 23479 w 416255"/>
                  <a:gd name="connsiteY13" fmla="*/ 335586 h 33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16255" h="334347">
                    <a:moveTo>
                      <a:pt x="23479" y="335586"/>
                    </a:moveTo>
                    <a:cubicBezTo>
                      <a:pt x="22978" y="335586"/>
                      <a:pt x="22477" y="335586"/>
                      <a:pt x="22021" y="335586"/>
                    </a:cubicBezTo>
                    <a:cubicBezTo>
                      <a:pt x="19334" y="335130"/>
                      <a:pt x="16829" y="333763"/>
                      <a:pt x="14825" y="331939"/>
                    </a:cubicBezTo>
                    <a:cubicBezTo>
                      <a:pt x="4624" y="323289"/>
                      <a:pt x="-341" y="308711"/>
                      <a:pt x="24" y="289130"/>
                    </a:cubicBezTo>
                    <a:cubicBezTo>
                      <a:pt x="11227" y="169805"/>
                      <a:pt x="119896" y="63233"/>
                      <a:pt x="233847" y="21786"/>
                    </a:cubicBezTo>
                    <a:cubicBezTo>
                      <a:pt x="278116" y="4024"/>
                      <a:pt x="356817" y="-16019"/>
                      <a:pt x="399081" y="26796"/>
                    </a:cubicBezTo>
                    <a:cubicBezTo>
                      <a:pt x="410331" y="38182"/>
                      <a:pt x="416525" y="53209"/>
                      <a:pt x="416252" y="69149"/>
                    </a:cubicBezTo>
                    <a:cubicBezTo>
                      <a:pt x="416479" y="85094"/>
                      <a:pt x="410240" y="100577"/>
                      <a:pt x="398945" y="111963"/>
                    </a:cubicBezTo>
                    <a:cubicBezTo>
                      <a:pt x="368476" y="142935"/>
                      <a:pt x="322294" y="137465"/>
                      <a:pt x="283080" y="146577"/>
                    </a:cubicBezTo>
                    <a:cubicBezTo>
                      <a:pt x="189669" y="165708"/>
                      <a:pt x="109102" y="222182"/>
                      <a:pt x="52445" y="298693"/>
                    </a:cubicBezTo>
                    <a:cubicBezTo>
                      <a:pt x="47298" y="306893"/>
                      <a:pt x="43108" y="317823"/>
                      <a:pt x="37871" y="325112"/>
                    </a:cubicBezTo>
                    <a:cubicBezTo>
                      <a:pt x="33954" y="331483"/>
                      <a:pt x="31904" y="333307"/>
                      <a:pt x="30310" y="334219"/>
                    </a:cubicBezTo>
                    <a:cubicBezTo>
                      <a:pt x="28215" y="335130"/>
                      <a:pt x="25847" y="335586"/>
                      <a:pt x="23479" y="335586"/>
                    </a:cubicBezTo>
                    <a:lnTo>
                      <a:pt x="23479" y="335586"/>
                    </a:lnTo>
                    <a:close/>
                  </a:path>
                </a:pathLst>
              </a:custGeom>
              <a:grpFill/>
              <a:ln w="4550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7" name="任意多边形: 形状 286">
                <a:extLst>
                  <a:ext uri="{FF2B5EF4-FFF2-40B4-BE49-F238E27FC236}">
                    <a16:creationId xmlns:a16="http://schemas.microsoft.com/office/drawing/2014/main" id="{C9C952E5-829A-4381-BCAC-D2F29D6C6CCE}"/>
                  </a:ext>
                </a:extLst>
              </p:cNvPr>
              <p:cNvSpPr/>
              <p:nvPr/>
            </p:nvSpPr>
            <p:spPr>
              <a:xfrm>
                <a:off x="7454133" y="8519021"/>
                <a:ext cx="380599" cy="339231"/>
              </a:xfrm>
              <a:custGeom>
                <a:avLst/>
                <a:gdLst>
                  <a:gd name="connsiteX0" fmla="*/ 351555 w 380599"/>
                  <a:gd name="connsiteY0" fmla="*/ 340471 h 339231"/>
                  <a:gd name="connsiteX1" fmla="*/ 338848 w 380599"/>
                  <a:gd name="connsiteY1" fmla="*/ 330452 h 339231"/>
                  <a:gd name="connsiteX2" fmla="*/ 232002 w 380599"/>
                  <a:gd name="connsiteY2" fmla="*/ 183345 h 339231"/>
                  <a:gd name="connsiteX3" fmla="*/ 132442 w 380599"/>
                  <a:gd name="connsiteY3" fmla="*/ 150099 h 339231"/>
                  <a:gd name="connsiteX4" fmla="*/ 774 w 380599"/>
                  <a:gd name="connsiteY4" fmla="*/ 53546 h 339231"/>
                  <a:gd name="connsiteX5" fmla="*/ 184135 w 380599"/>
                  <a:gd name="connsiteY5" fmla="*/ 31230 h 339231"/>
                  <a:gd name="connsiteX6" fmla="*/ 184226 w 380599"/>
                  <a:gd name="connsiteY6" fmla="*/ 31230 h 339231"/>
                  <a:gd name="connsiteX7" fmla="*/ 191923 w 380599"/>
                  <a:gd name="connsiteY7" fmla="*/ 34415 h 339231"/>
                  <a:gd name="connsiteX8" fmla="*/ 312843 w 380599"/>
                  <a:gd name="connsiteY8" fmla="*/ 115485 h 339231"/>
                  <a:gd name="connsiteX9" fmla="*/ 351555 w 380599"/>
                  <a:gd name="connsiteY9" fmla="*/ 340471 h 339231"/>
                  <a:gd name="connsiteX10" fmla="*/ 351555 w 380599"/>
                  <a:gd name="connsiteY10" fmla="*/ 340471 h 33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0599" h="339231">
                    <a:moveTo>
                      <a:pt x="351555" y="340471"/>
                    </a:moveTo>
                    <a:cubicBezTo>
                      <a:pt x="345680" y="340471"/>
                      <a:pt x="340078" y="336373"/>
                      <a:pt x="338848" y="330452"/>
                    </a:cubicBezTo>
                    <a:cubicBezTo>
                      <a:pt x="322270" y="258039"/>
                      <a:pt x="289342" y="212494"/>
                      <a:pt x="232002" y="183345"/>
                    </a:cubicBezTo>
                    <a:cubicBezTo>
                      <a:pt x="200212" y="168318"/>
                      <a:pt x="166783" y="157382"/>
                      <a:pt x="132442" y="150099"/>
                    </a:cubicBezTo>
                    <a:cubicBezTo>
                      <a:pt x="76879" y="142355"/>
                      <a:pt x="-9018" y="130513"/>
                      <a:pt x="774" y="53546"/>
                    </a:cubicBezTo>
                    <a:cubicBezTo>
                      <a:pt x="20495" y="-30260"/>
                      <a:pt x="132944" y="5722"/>
                      <a:pt x="184135" y="31230"/>
                    </a:cubicBezTo>
                    <a:lnTo>
                      <a:pt x="184226" y="31230"/>
                    </a:lnTo>
                    <a:cubicBezTo>
                      <a:pt x="186822" y="32592"/>
                      <a:pt x="189418" y="33503"/>
                      <a:pt x="191923" y="34415"/>
                    </a:cubicBezTo>
                    <a:cubicBezTo>
                      <a:pt x="237467" y="52634"/>
                      <a:pt x="278685" y="79959"/>
                      <a:pt x="312843" y="115485"/>
                    </a:cubicBezTo>
                    <a:cubicBezTo>
                      <a:pt x="361530" y="162853"/>
                      <a:pt x="415135" y="294471"/>
                      <a:pt x="351555" y="340471"/>
                    </a:cubicBezTo>
                    <a:lnTo>
                      <a:pt x="351555" y="340471"/>
                    </a:lnTo>
                    <a:close/>
                  </a:path>
                </a:pathLst>
              </a:custGeom>
              <a:grpFill/>
              <a:ln w="4550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93" name="组合 292">
            <a:extLst>
              <a:ext uri="{FF2B5EF4-FFF2-40B4-BE49-F238E27FC236}">
                <a16:creationId xmlns:a16="http://schemas.microsoft.com/office/drawing/2014/main" id="{2301E021-4AB8-445F-A13E-8EFCEA298EB4}"/>
              </a:ext>
            </a:extLst>
          </p:cNvPr>
          <p:cNvGrpSpPr/>
          <p:nvPr/>
        </p:nvGrpSpPr>
        <p:grpSpPr>
          <a:xfrm>
            <a:off x="5000110" y="3845479"/>
            <a:ext cx="1210316" cy="1671510"/>
            <a:chOff x="1443327" y="7488410"/>
            <a:chExt cx="1210316" cy="1671510"/>
          </a:xfrm>
        </p:grpSpPr>
        <p:grpSp>
          <p:nvGrpSpPr>
            <p:cNvPr id="294" name="图形 38" descr="穿着职业装的男士">
              <a:extLst>
                <a:ext uri="{FF2B5EF4-FFF2-40B4-BE49-F238E27FC236}">
                  <a16:creationId xmlns:a16="http://schemas.microsoft.com/office/drawing/2014/main" id="{E12B6CFB-EB53-4CC3-965D-96DD9B4C7465}"/>
                </a:ext>
              </a:extLst>
            </p:cNvPr>
            <p:cNvGrpSpPr/>
            <p:nvPr/>
          </p:nvGrpSpPr>
          <p:grpSpPr>
            <a:xfrm>
              <a:off x="1443327" y="8004677"/>
              <a:ext cx="1210316" cy="1155243"/>
              <a:chOff x="1443327" y="8004677"/>
              <a:chExt cx="1210316" cy="1155243"/>
            </a:xfrm>
          </p:grpSpPr>
          <p:sp>
            <p:nvSpPr>
              <p:cNvPr id="303" name="任意多边形: 形状 302">
                <a:extLst>
                  <a:ext uri="{FF2B5EF4-FFF2-40B4-BE49-F238E27FC236}">
                    <a16:creationId xmlns:a16="http://schemas.microsoft.com/office/drawing/2014/main" id="{86505DB5-BADC-4246-AF39-A38FBDDA2AFF}"/>
                  </a:ext>
                </a:extLst>
              </p:cNvPr>
              <p:cNvSpPr/>
              <p:nvPr/>
            </p:nvSpPr>
            <p:spPr>
              <a:xfrm>
                <a:off x="1452028" y="8022435"/>
                <a:ext cx="1188707" cy="1117671"/>
              </a:xfrm>
              <a:custGeom>
                <a:avLst/>
                <a:gdLst>
                  <a:gd name="connsiteX0" fmla="*/ 384768 w 1188707"/>
                  <a:gd name="connsiteY0" fmla="*/ 0 h 1117671"/>
                  <a:gd name="connsiteX1" fmla="*/ 397007 w 1188707"/>
                  <a:gd name="connsiteY1" fmla="*/ 62855 h 1117671"/>
                  <a:gd name="connsiteX2" fmla="*/ 383948 w 1188707"/>
                  <a:gd name="connsiteY2" fmla="*/ 110604 h 1117671"/>
                  <a:gd name="connsiteX3" fmla="*/ 370071 w 1188707"/>
                  <a:gd name="connsiteY3" fmla="*/ 97546 h 1117671"/>
                  <a:gd name="connsiteX4" fmla="*/ 326979 w 1188707"/>
                  <a:gd name="connsiteY4" fmla="*/ 167116 h 1117671"/>
                  <a:gd name="connsiteX5" fmla="*/ 105495 w 1188707"/>
                  <a:gd name="connsiteY5" fmla="*/ 256880 h 1117671"/>
                  <a:gd name="connsiteX6" fmla="*/ 1853 w 1188707"/>
                  <a:gd name="connsiteY6" fmla="*/ 540134 h 1117671"/>
                  <a:gd name="connsiteX7" fmla="*/ 35800 w 1188707"/>
                  <a:gd name="connsiteY7" fmla="*/ 851802 h 1117671"/>
                  <a:gd name="connsiteX8" fmla="*/ 99875 w 1188707"/>
                  <a:gd name="connsiteY8" fmla="*/ 963635 h 1117671"/>
                  <a:gd name="connsiteX9" fmla="*/ 109266 w 1188707"/>
                  <a:gd name="connsiteY9" fmla="*/ 1097509 h 1117671"/>
                  <a:gd name="connsiteX10" fmla="*/ 913453 w 1188707"/>
                  <a:gd name="connsiteY10" fmla="*/ 1096013 h 1117671"/>
                  <a:gd name="connsiteX11" fmla="*/ 919044 w 1188707"/>
                  <a:gd name="connsiteY11" fmla="*/ 1087860 h 1117671"/>
                  <a:gd name="connsiteX12" fmla="*/ 911986 w 1188707"/>
                  <a:gd name="connsiteY12" fmla="*/ 1048226 h 1117671"/>
                  <a:gd name="connsiteX13" fmla="*/ 1168513 w 1188707"/>
                  <a:gd name="connsiteY13" fmla="*/ 961501 h 1117671"/>
                  <a:gd name="connsiteX14" fmla="*/ 1145139 w 1188707"/>
                  <a:gd name="connsiteY14" fmla="*/ 670589 h 1117671"/>
                  <a:gd name="connsiteX15" fmla="*/ 1093304 w 1188707"/>
                  <a:gd name="connsiteY15" fmla="*/ 548145 h 1117671"/>
                  <a:gd name="connsiteX16" fmla="*/ 931274 w 1188707"/>
                  <a:gd name="connsiteY16" fmla="*/ 258366 h 1117671"/>
                  <a:gd name="connsiteX17" fmla="*/ 703531 w 1188707"/>
                  <a:gd name="connsiteY17" fmla="*/ 183671 h 1117671"/>
                  <a:gd name="connsiteX18" fmla="*/ 681081 w 1188707"/>
                  <a:gd name="connsiteY18" fmla="*/ 146942 h 1117671"/>
                  <a:gd name="connsiteX19" fmla="*/ 663126 w 1188707"/>
                  <a:gd name="connsiteY19" fmla="*/ 158372 h 1117671"/>
                  <a:gd name="connsiteX20" fmla="*/ 674966 w 1188707"/>
                  <a:gd name="connsiteY20" fmla="*/ 77972 h 1117671"/>
                  <a:gd name="connsiteX21" fmla="*/ 393883 w 1188707"/>
                  <a:gd name="connsiteY21" fmla="*/ 476 h 1117671"/>
                  <a:gd name="connsiteX22" fmla="*/ 384768 w 1188707"/>
                  <a:gd name="connsiteY22" fmla="*/ 0 h 111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88707" h="1117671">
                    <a:moveTo>
                      <a:pt x="384768" y="0"/>
                    </a:moveTo>
                    <a:cubicBezTo>
                      <a:pt x="384768" y="0"/>
                      <a:pt x="394559" y="36328"/>
                      <a:pt x="397007" y="62855"/>
                    </a:cubicBezTo>
                    <a:cubicBezTo>
                      <a:pt x="399455" y="89383"/>
                      <a:pt x="385520" y="112786"/>
                      <a:pt x="383948" y="110604"/>
                    </a:cubicBezTo>
                    <a:cubicBezTo>
                      <a:pt x="379910" y="104994"/>
                      <a:pt x="373842" y="95574"/>
                      <a:pt x="370071" y="97546"/>
                    </a:cubicBezTo>
                    <a:cubicBezTo>
                      <a:pt x="342705" y="111881"/>
                      <a:pt x="327637" y="166954"/>
                      <a:pt x="326979" y="167116"/>
                    </a:cubicBezTo>
                    <a:cubicBezTo>
                      <a:pt x="314054" y="170202"/>
                      <a:pt x="157377" y="206969"/>
                      <a:pt x="105495" y="256880"/>
                    </a:cubicBezTo>
                    <a:cubicBezTo>
                      <a:pt x="50488" y="309791"/>
                      <a:pt x="13007" y="361293"/>
                      <a:pt x="1853" y="540134"/>
                    </a:cubicBezTo>
                    <a:cubicBezTo>
                      <a:pt x="-5100" y="651653"/>
                      <a:pt x="7797" y="767505"/>
                      <a:pt x="35800" y="851802"/>
                    </a:cubicBezTo>
                    <a:cubicBezTo>
                      <a:pt x="52707" y="902684"/>
                      <a:pt x="77605" y="940203"/>
                      <a:pt x="99875" y="963635"/>
                    </a:cubicBezTo>
                    <a:lnTo>
                      <a:pt x="109266" y="1097509"/>
                    </a:lnTo>
                    <a:cubicBezTo>
                      <a:pt x="109266" y="1097509"/>
                      <a:pt x="666974" y="1143857"/>
                      <a:pt x="913453" y="1096013"/>
                    </a:cubicBezTo>
                    <a:cubicBezTo>
                      <a:pt x="917234" y="1095280"/>
                      <a:pt x="919720" y="1091651"/>
                      <a:pt x="919044" y="1087860"/>
                    </a:cubicBezTo>
                    <a:lnTo>
                      <a:pt x="911986" y="1048226"/>
                    </a:lnTo>
                    <a:cubicBezTo>
                      <a:pt x="911986" y="1048226"/>
                      <a:pt x="1112897" y="1085269"/>
                      <a:pt x="1168513" y="961501"/>
                    </a:cubicBezTo>
                    <a:cubicBezTo>
                      <a:pt x="1211071" y="866794"/>
                      <a:pt x="1178143" y="755475"/>
                      <a:pt x="1145139" y="670589"/>
                    </a:cubicBezTo>
                    <a:cubicBezTo>
                      <a:pt x="1118164" y="601209"/>
                      <a:pt x="1093304" y="548145"/>
                      <a:pt x="1093304" y="548145"/>
                    </a:cubicBezTo>
                    <a:cubicBezTo>
                      <a:pt x="1093304" y="548145"/>
                      <a:pt x="1012179" y="347967"/>
                      <a:pt x="931274" y="258366"/>
                    </a:cubicBezTo>
                    <a:cubicBezTo>
                      <a:pt x="894679" y="217837"/>
                      <a:pt x="787504" y="203054"/>
                      <a:pt x="703531" y="183671"/>
                    </a:cubicBezTo>
                    <a:cubicBezTo>
                      <a:pt x="694825" y="181661"/>
                      <a:pt x="690101" y="148571"/>
                      <a:pt x="681081" y="146942"/>
                    </a:cubicBezTo>
                    <a:cubicBezTo>
                      <a:pt x="681081" y="146942"/>
                      <a:pt x="666927" y="167564"/>
                      <a:pt x="663126" y="158372"/>
                    </a:cubicBezTo>
                    <a:cubicBezTo>
                      <a:pt x="656687" y="142818"/>
                      <a:pt x="666803" y="121644"/>
                      <a:pt x="674966" y="77972"/>
                    </a:cubicBezTo>
                    <a:cubicBezTo>
                      <a:pt x="688215" y="7077"/>
                      <a:pt x="393883" y="476"/>
                      <a:pt x="393883" y="476"/>
                    </a:cubicBezTo>
                    <a:lnTo>
                      <a:pt x="3847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04" name="图形 38" descr="穿着职业装的男士">
                <a:extLst>
                  <a:ext uri="{FF2B5EF4-FFF2-40B4-BE49-F238E27FC236}">
                    <a16:creationId xmlns:a16="http://schemas.microsoft.com/office/drawing/2014/main" id="{EA670D6B-32B1-4355-9B57-5F0281C08F7A}"/>
                  </a:ext>
                </a:extLst>
              </p:cNvPr>
              <p:cNvGrpSpPr/>
              <p:nvPr/>
            </p:nvGrpSpPr>
            <p:grpSpPr>
              <a:xfrm>
                <a:off x="1958804" y="8271348"/>
                <a:ext cx="208784" cy="878714"/>
                <a:chOff x="1958804" y="8271348"/>
                <a:chExt cx="208784" cy="878714"/>
              </a:xfrm>
              <a:solidFill>
                <a:srgbClr val="FFFFFF"/>
              </a:solidFill>
            </p:grpSpPr>
            <p:sp>
              <p:nvSpPr>
                <p:cNvPr id="319" name="任意多边形: 形状 318">
                  <a:extLst>
                    <a:ext uri="{FF2B5EF4-FFF2-40B4-BE49-F238E27FC236}">
                      <a16:creationId xmlns:a16="http://schemas.microsoft.com/office/drawing/2014/main" id="{31AB3019-325B-4CF1-84FD-6C6CEC1196E3}"/>
                    </a:ext>
                  </a:extLst>
                </p:cNvPr>
                <p:cNvSpPr/>
                <p:nvPr/>
              </p:nvSpPr>
              <p:spPr>
                <a:xfrm>
                  <a:off x="2016385" y="8707876"/>
                  <a:ext cx="103059" cy="96057"/>
                </a:xfrm>
                <a:custGeom>
                  <a:avLst/>
                  <a:gdLst>
                    <a:gd name="connsiteX0" fmla="*/ 100399 w 103059"/>
                    <a:gd name="connsiteY0" fmla="*/ 79216 h 96057"/>
                    <a:gd name="connsiteX1" fmla="*/ 16912 w 103059"/>
                    <a:gd name="connsiteY1" fmla="*/ 2159 h 96057"/>
                    <a:gd name="connsiteX2" fmla="*/ 4091 w 103059"/>
                    <a:gd name="connsiteY2" fmla="*/ 32629 h 96057"/>
                    <a:gd name="connsiteX3" fmla="*/ 100 w 103059"/>
                    <a:gd name="connsiteY3" fmla="*/ 87674 h 96057"/>
                    <a:gd name="connsiteX4" fmla="*/ 6587 w 103059"/>
                    <a:gd name="connsiteY4" fmla="*/ 95647 h 96057"/>
                    <a:gd name="connsiteX5" fmla="*/ 96970 w 103059"/>
                    <a:gd name="connsiteY5" fmla="*/ 91541 h 96057"/>
                    <a:gd name="connsiteX6" fmla="*/ 100399 w 103059"/>
                    <a:gd name="connsiteY6" fmla="*/ 79216 h 96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059" h="96057">
                      <a:moveTo>
                        <a:pt x="100399" y="79216"/>
                      </a:moveTo>
                      <a:cubicBezTo>
                        <a:pt x="73652" y="58756"/>
                        <a:pt x="47116" y="34267"/>
                        <a:pt x="16912" y="2159"/>
                      </a:cubicBezTo>
                      <a:cubicBezTo>
                        <a:pt x="-290" y="-8595"/>
                        <a:pt x="5749" y="23876"/>
                        <a:pt x="4091" y="32629"/>
                      </a:cubicBezTo>
                      <a:cubicBezTo>
                        <a:pt x="3539" y="50908"/>
                        <a:pt x="2958" y="69805"/>
                        <a:pt x="100" y="87674"/>
                      </a:cubicBezTo>
                      <a:cubicBezTo>
                        <a:pt x="-614" y="91599"/>
                        <a:pt x="2586" y="95551"/>
                        <a:pt x="6587" y="95647"/>
                      </a:cubicBezTo>
                      <a:cubicBezTo>
                        <a:pt x="36857" y="96866"/>
                        <a:pt x="61498" y="95332"/>
                        <a:pt x="96970" y="91541"/>
                      </a:cubicBezTo>
                      <a:cubicBezTo>
                        <a:pt x="102970" y="91056"/>
                        <a:pt x="105323" y="82721"/>
                        <a:pt x="100399" y="792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0" name="任意多边形: 形状 319">
                  <a:extLst>
                    <a:ext uri="{FF2B5EF4-FFF2-40B4-BE49-F238E27FC236}">
                      <a16:creationId xmlns:a16="http://schemas.microsoft.com/office/drawing/2014/main" id="{04DC7EF1-717B-4A91-BDCE-07CA82AD0813}"/>
                    </a:ext>
                  </a:extLst>
                </p:cNvPr>
                <p:cNvSpPr/>
                <p:nvPr/>
              </p:nvSpPr>
              <p:spPr>
                <a:xfrm>
                  <a:off x="2011712" y="8410910"/>
                  <a:ext cx="144492" cy="299101"/>
                </a:xfrm>
                <a:custGeom>
                  <a:avLst/>
                  <a:gdLst>
                    <a:gd name="connsiteX0" fmla="*/ 144362 w 144492"/>
                    <a:gd name="connsiteY0" fmla="*/ 291143 h 299101"/>
                    <a:gd name="connsiteX1" fmla="*/ 122236 w 144492"/>
                    <a:gd name="connsiteY1" fmla="*/ 170766 h 299101"/>
                    <a:gd name="connsiteX2" fmla="*/ 13127 w 144492"/>
                    <a:gd name="connsiteY2" fmla="*/ 3964 h 299101"/>
                    <a:gd name="connsiteX3" fmla="*/ 4992 w 144492"/>
                    <a:gd name="connsiteY3" fmla="*/ 269 h 299101"/>
                    <a:gd name="connsiteX4" fmla="*/ 49 w 144492"/>
                    <a:gd name="connsiteY4" fmla="*/ 7708 h 299101"/>
                    <a:gd name="connsiteX5" fmla="*/ 9526 w 144492"/>
                    <a:gd name="connsiteY5" fmla="*/ 131247 h 299101"/>
                    <a:gd name="connsiteX6" fmla="*/ 70620 w 144492"/>
                    <a:gd name="connsiteY6" fmla="*/ 221401 h 299101"/>
                    <a:gd name="connsiteX7" fmla="*/ 132037 w 144492"/>
                    <a:gd name="connsiteY7" fmla="*/ 296363 h 299101"/>
                    <a:gd name="connsiteX8" fmla="*/ 144362 w 144492"/>
                    <a:gd name="connsiteY8" fmla="*/ 291143 h 299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492" h="299101">
                      <a:moveTo>
                        <a:pt x="144362" y="291143"/>
                      </a:moveTo>
                      <a:cubicBezTo>
                        <a:pt x="136094" y="251300"/>
                        <a:pt x="133246" y="209381"/>
                        <a:pt x="122236" y="170766"/>
                      </a:cubicBezTo>
                      <a:cubicBezTo>
                        <a:pt x="85669" y="115674"/>
                        <a:pt x="42025" y="64277"/>
                        <a:pt x="13127" y="3964"/>
                      </a:cubicBezTo>
                      <a:cubicBezTo>
                        <a:pt x="11688" y="897"/>
                        <a:pt x="8240" y="-665"/>
                        <a:pt x="4992" y="269"/>
                      </a:cubicBezTo>
                      <a:cubicBezTo>
                        <a:pt x="1744" y="1202"/>
                        <a:pt x="-351" y="4355"/>
                        <a:pt x="49" y="7708"/>
                      </a:cubicBezTo>
                      <a:cubicBezTo>
                        <a:pt x="4640" y="46132"/>
                        <a:pt x="7745" y="86546"/>
                        <a:pt x="9526" y="131247"/>
                      </a:cubicBezTo>
                      <a:cubicBezTo>
                        <a:pt x="25595" y="162984"/>
                        <a:pt x="48579" y="192340"/>
                        <a:pt x="70620" y="221401"/>
                      </a:cubicBezTo>
                      <a:cubicBezTo>
                        <a:pt x="90736" y="246795"/>
                        <a:pt x="112711" y="270360"/>
                        <a:pt x="132037" y="296363"/>
                      </a:cubicBezTo>
                      <a:cubicBezTo>
                        <a:pt x="136056" y="302106"/>
                        <a:pt x="145724" y="298068"/>
                        <a:pt x="144362" y="2911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1" name="任意多边形: 形状 320">
                  <a:extLst>
                    <a:ext uri="{FF2B5EF4-FFF2-40B4-BE49-F238E27FC236}">
                      <a16:creationId xmlns:a16="http://schemas.microsoft.com/office/drawing/2014/main" id="{00D5D21E-E14F-4B3E-B963-ACC762676A94}"/>
                    </a:ext>
                  </a:extLst>
                </p:cNvPr>
                <p:cNvSpPr/>
                <p:nvPr/>
              </p:nvSpPr>
              <p:spPr>
                <a:xfrm>
                  <a:off x="1958804" y="8271348"/>
                  <a:ext cx="132262" cy="108169"/>
                </a:xfrm>
                <a:custGeom>
                  <a:avLst/>
                  <a:gdLst>
                    <a:gd name="connsiteX0" fmla="*/ 56453 w 132262"/>
                    <a:gd name="connsiteY0" fmla="*/ 108169 h 108169"/>
                    <a:gd name="connsiteX1" fmla="*/ 61472 w 132262"/>
                    <a:gd name="connsiteY1" fmla="*/ 105997 h 108169"/>
                    <a:gd name="connsiteX2" fmla="*/ 105202 w 132262"/>
                    <a:gd name="connsiteY2" fmla="*/ 96577 h 108169"/>
                    <a:gd name="connsiteX3" fmla="*/ 111097 w 132262"/>
                    <a:gd name="connsiteY3" fmla="*/ 85109 h 108169"/>
                    <a:gd name="connsiteX4" fmla="*/ 111888 w 132262"/>
                    <a:gd name="connsiteY4" fmla="*/ 79213 h 108169"/>
                    <a:gd name="connsiteX5" fmla="*/ 112155 w 132262"/>
                    <a:gd name="connsiteY5" fmla="*/ 70374 h 108169"/>
                    <a:gd name="connsiteX6" fmla="*/ 122566 w 132262"/>
                    <a:gd name="connsiteY6" fmla="*/ 41599 h 108169"/>
                    <a:gd name="connsiteX7" fmla="*/ 120270 w 132262"/>
                    <a:gd name="connsiteY7" fmla="*/ 117 h 108169"/>
                    <a:gd name="connsiteX8" fmla="*/ 93181 w 132262"/>
                    <a:gd name="connsiteY8" fmla="*/ 12671 h 108169"/>
                    <a:gd name="connsiteX9" fmla="*/ 70531 w 132262"/>
                    <a:gd name="connsiteY9" fmla="*/ 25378 h 108169"/>
                    <a:gd name="connsiteX10" fmla="*/ 66616 w 132262"/>
                    <a:gd name="connsiteY10" fmla="*/ 26597 h 108169"/>
                    <a:gd name="connsiteX11" fmla="*/ 58215 w 132262"/>
                    <a:gd name="connsiteY11" fmla="*/ 25902 h 108169"/>
                    <a:gd name="connsiteX12" fmla="*/ 25677 w 132262"/>
                    <a:gd name="connsiteY12" fmla="*/ 1870 h 108169"/>
                    <a:gd name="connsiteX13" fmla="*/ 950 w 132262"/>
                    <a:gd name="connsiteY13" fmla="*/ 28683 h 108169"/>
                    <a:gd name="connsiteX14" fmla="*/ 30278 w 132262"/>
                    <a:gd name="connsiteY14" fmla="*/ 71136 h 108169"/>
                    <a:gd name="connsiteX15" fmla="*/ 51709 w 132262"/>
                    <a:gd name="connsiteY15" fmla="*/ 104045 h 108169"/>
                    <a:gd name="connsiteX16" fmla="*/ 56453 w 132262"/>
                    <a:gd name="connsiteY16" fmla="*/ 108169 h 108169"/>
                    <a:gd name="connsiteX17" fmla="*/ 119851 w 132262"/>
                    <a:gd name="connsiteY17" fmla="*/ 4070 h 108169"/>
                    <a:gd name="connsiteX18" fmla="*/ 119851 w 132262"/>
                    <a:gd name="connsiteY18" fmla="*/ 4070 h 108169"/>
                    <a:gd name="connsiteX19" fmla="*/ 119851 w 132262"/>
                    <a:gd name="connsiteY19" fmla="*/ 4070 h 108169"/>
                    <a:gd name="connsiteX20" fmla="*/ 119851 w 132262"/>
                    <a:gd name="connsiteY20" fmla="*/ 4070 h 108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32262" h="108169">
                      <a:moveTo>
                        <a:pt x="56453" y="108169"/>
                      </a:moveTo>
                      <a:cubicBezTo>
                        <a:pt x="58329" y="108169"/>
                        <a:pt x="60158" y="107398"/>
                        <a:pt x="61472" y="105997"/>
                      </a:cubicBezTo>
                      <a:cubicBezTo>
                        <a:pt x="74083" y="92548"/>
                        <a:pt x="92209" y="95463"/>
                        <a:pt x="105202" y="96577"/>
                      </a:cubicBezTo>
                      <a:cubicBezTo>
                        <a:pt x="112841" y="96558"/>
                        <a:pt x="113441" y="90386"/>
                        <a:pt x="111097" y="85109"/>
                      </a:cubicBezTo>
                      <a:cubicBezTo>
                        <a:pt x="110231" y="83156"/>
                        <a:pt x="110478" y="80813"/>
                        <a:pt x="111888" y="79213"/>
                      </a:cubicBezTo>
                      <a:cubicBezTo>
                        <a:pt x="113536" y="77346"/>
                        <a:pt x="113622" y="73603"/>
                        <a:pt x="112155" y="70374"/>
                      </a:cubicBezTo>
                      <a:cubicBezTo>
                        <a:pt x="107126" y="58248"/>
                        <a:pt x="111279" y="52524"/>
                        <a:pt x="122566" y="41599"/>
                      </a:cubicBezTo>
                      <a:cubicBezTo>
                        <a:pt x="137044" y="29007"/>
                        <a:pt x="134510" y="-416"/>
                        <a:pt x="120270" y="117"/>
                      </a:cubicBezTo>
                      <a:cubicBezTo>
                        <a:pt x="109326" y="-1092"/>
                        <a:pt x="101411" y="7318"/>
                        <a:pt x="93181" y="12671"/>
                      </a:cubicBezTo>
                      <a:cubicBezTo>
                        <a:pt x="86199" y="17643"/>
                        <a:pt x="78503" y="23711"/>
                        <a:pt x="70531" y="25378"/>
                      </a:cubicBezTo>
                      <a:cubicBezTo>
                        <a:pt x="69159" y="25644"/>
                        <a:pt x="67759" y="26006"/>
                        <a:pt x="66616" y="26597"/>
                      </a:cubicBezTo>
                      <a:cubicBezTo>
                        <a:pt x="63873" y="28007"/>
                        <a:pt x="60586" y="27883"/>
                        <a:pt x="58215" y="25902"/>
                      </a:cubicBezTo>
                      <a:cubicBezTo>
                        <a:pt x="38850" y="9728"/>
                        <a:pt x="32154" y="870"/>
                        <a:pt x="25677" y="1870"/>
                      </a:cubicBezTo>
                      <a:cubicBezTo>
                        <a:pt x="20029" y="2746"/>
                        <a:pt x="14543" y="11119"/>
                        <a:pt x="950" y="28683"/>
                      </a:cubicBezTo>
                      <a:cubicBezTo>
                        <a:pt x="-5793" y="37579"/>
                        <a:pt x="25392" y="61554"/>
                        <a:pt x="30278" y="71136"/>
                      </a:cubicBezTo>
                      <a:cubicBezTo>
                        <a:pt x="38622" y="82185"/>
                        <a:pt x="47794" y="91491"/>
                        <a:pt x="51709" y="104045"/>
                      </a:cubicBezTo>
                      <a:cubicBezTo>
                        <a:pt x="52576" y="106874"/>
                        <a:pt x="53490" y="108188"/>
                        <a:pt x="56453" y="108169"/>
                      </a:cubicBezTo>
                      <a:close/>
                      <a:moveTo>
                        <a:pt x="119851" y="4070"/>
                      </a:moveTo>
                      <a:lnTo>
                        <a:pt x="119851" y="4070"/>
                      </a:lnTo>
                      <a:lnTo>
                        <a:pt x="119851" y="4070"/>
                      </a:lnTo>
                      <a:lnTo>
                        <a:pt x="119851" y="40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2" name="任意多边形: 形状 321">
                  <a:extLst>
                    <a:ext uri="{FF2B5EF4-FFF2-40B4-BE49-F238E27FC236}">
                      <a16:creationId xmlns:a16="http://schemas.microsoft.com/office/drawing/2014/main" id="{27990447-CB39-4D4D-98B0-570DA842D1BA}"/>
                    </a:ext>
                  </a:extLst>
                </p:cNvPr>
                <p:cNvSpPr/>
                <p:nvPr/>
              </p:nvSpPr>
              <p:spPr>
                <a:xfrm>
                  <a:off x="2002180" y="9014678"/>
                  <a:ext cx="165408" cy="135385"/>
                </a:xfrm>
                <a:custGeom>
                  <a:avLst/>
                  <a:gdLst>
                    <a:gd name="connsiteX0" fmla="*/ 164772 w 165408"/>
                    <a:gd name="connsiteY0" fmla="*/ 30676 h 135385"/>
                    <a:gd name="connsiteX1" fmla="*/ 160219 w 165408"/>
                    <a:gd name="connsiteY1" fmla="*/ 27275 h 135385"/>
                    <a:gd name="connsiteX2" fmla="*/ 80561 w 165408"/>
                    <a:gd name="connsiteY2" fmla="*/ 4920 h 135385"/>
                    <a:gd name="connsiteX3" fmla="*/ 70665 w 165408"/>
                    <a:gd name="connsiteY3" fmla="*/ 519 h 135385"/>
                    <a:gd name="connsiteX4" fmla="*/ 4809 w 165408"/>
                    <a:gd name="connsiteY4" fmla="*/ 23303 h 135385"/>
                    <a:gd name="connsiteX5" fmla="*/ 94 w 165408"/>
                    <a:gd name="connsiteY5" fmla="*/ 30990 h 135385"/>
                    <a:gd name="connsiteX6" fmla="*/ 37756 w 165408"/>
                    <a:gd name="connsiteY6" fmla="*/ 104694 h 135385"/>
                    <a:gd name="connsiteX7" fmla="*/ 130224 w 165408"/>
                    <a:gd name="connsiteY7" fmla="*/ 107495 h 135385"/>
                    <a:gd name="connsiteX8" fmla="*/ 164953 w 165408"/>
                    <a:gd name="connsiteY8" fmla="*/ 64604 h 135385"/>
                    <a:gd name="connsiteX9" fmla="*/ 164772 w 165408"/>
                    <a:gd name="connsiteY9" fmla="*/ 30676 h 135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5408" h="135385">
                      <a:moveTo>
                        <a:pt x="164772" y="30676"/>
                      </a:moveTo>
                      <a:cubicBezTo>
                        <a:pt x="163810" y="28942"/>
                        <a:pt x="162152" y="27704"/>
                        <a:pt x="160219" y="27275"/>
                      </a:cubicBezTo>
                      <a:cubicBezTo>
                        <a:pt x="131082" y="20903"/>
                        <a:pt x="105040" y="13597"/>
                        <a:pt x="80561" y="4920"/>
                      </a:cubicBezTo>
                      <a:cubicBezTo>
                        <a:pt x="77685" y="2215"/>
                        <a:pt x="75237" y="-1347"/>
                        <a:pt x="70665" y="519"/>
                      </a:cubicBezTo>
                      <a:cubicBezTo>
                        <a:pt x="47395" y="9197"/>
                        <a:pt x="25850" y="16645"/>
                        <a:pt x="4809" y="23303"/>
                      </a:cubicBezTo>
                      <a:cubicBezTo>
                        <a:pt x="1542" y="24341"/>
                        <a:pt x="-468" y="27618"/>
                        <a:pt x="94" y="30990"/>
                      </a:cubicBezTo>
                      <a:cubicBezTo>
                        <a:pt x="2294" y="87187"/>
                        <a:pt x="-8117" y="69966"/>
                        <a:pt x="37756" y="104694"/>
                      </a:cubicBezTo>
                      <a:cubicBezTo>
                        <a:pt x="75589" y="133869"/>
                        <a:pt x="95134" y="154672"/>
                        <a:pt x="130224" y="107495"/>
                      </a:cubicBezTo>
                      <a:cubicBezTo>
                        <a:pt x="143531" y="91845"/>
                        <a:pt x="157761" y="80148"/>
                        <a:pt x="164953" y="64604"/>
                      </a:cubicBezTo>
                      <a:cubicBezTo>
                        <a:pt x="164448" y="53497"/>
                        <a:pt x="166343" y="41524"/>
                        <a:pt x="164772" y="306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05" name="图形 38" descr="穿着职业装的男士">
                <a:extLst>
                  <a:ext uri="{FF2B5EF4-FFF2-40B4-BE49-F238E27FC236}">
                    <a16:creationId xmlns:a16="http://schemas.microsoft.com/office/drawing/2014/main" id="{02064B05-DA2D-434B-BA67-1E46D47939CA}"/>
                  </a:ext>
                </a:extLst>
              </p:cNvPr>
              <p:cNvGrpSpPr/>
              <p:nvPr/>
            </p:nvGrpSpPr>
            <p:grpSpPr>
              <a:xfrm>
                <a:off x="1927001" y="8244053"/>
                <a:ext cx="238787" cy="552408"/>
                <a:chOff x="1927001" y="8244053"/>
                <a:chExt cx="238787" cy="552408"/>
              </a:xfrm>
              <a:solidFill>
                <a:srgbClr val="FFFFFF"/>
              </a:solidFill>
            </p:grpSpPr>
            <p:sp>
              <p:nvSpPr>
                <p:cNvPr id="315" name="任意多边形: 形状 314">
                  <a:extLst>
                    <a:ext uri="{FF2B5EF4-FFF2-40B4-BE49-F238E27FC236}">
                      <a16:creationId xmlns:a16="http://schemas.microsoft.com/office/drawing/2014/main" id="{32C3C2D3-A0F1-444B-8EE2-93D078ADF930}"/>
                    </a:ext>
                  </a:extLst>
                </p:cNvPr>
                <p:cNvSpPr/>
                <p:nvPr/>
              </p:nvSpPr>
              <p:spPr>
                <a:xfrm>
                  <a:off x="2021871" y="8557971"/>
                  <a:ext cx="143918" cy="238489"/>
                </a:xfrm>
                <a:custGeom>
                  <a:avLst/>
                  <a:gdLst>
                    <a:gd name="connsiteX0" fmla="*/ 57651 w 143918"/>
                    <a:gd name="connsiteY0" fmla="*/ 72292 h 238489"/>
                    <a:gd name="connsiteX1" fmla="*/ 13283 w 143918"/>
                    <a:gd name="connsiteY1" fmla="*/ 3950 h 238489"/>
                    <a:gd name="connsiteX2" fmla="*/ 5444 w 143918"/>
                    <a:gd name="connsiteY2" fmla="*/ 188 h 238489"/>
                    <a:gd name="connsiteX3" fmla="*/ 168 w 143918"/>
                    <a:gd name="connsiteY3" fmla="*/ 7093 h 238489"/>
                    <a:gd name="connsiteX4" fmla="*/ 2873 w 143918"/>
                    <a:gd name="connsiteY4" fmla="*/ 150930 h 238489"/>
                    <a:gd name="connsiteX5" fmla="*/ 111172 w 143918"/>
                    <a:gd name="connsiteY5" fmla="*/ 237779 h 238489"/>
                    <a:gd name="connsiteX6" fmla="*/ 138051 w 143918"/>
                    <a:gd name="connsiteY6" fmla="*/ 235598 h 238489"/>
                    <a:gd name="connsiteX7" fmla="*/ 143881 w 143918"/>
                    <a:gd name="connsiteY7" fmla="*/ 228064 h 238489"/>
                    <a:gd name="connsiteX8" fmla="*/ 138728 w 143918"/>
                    <a:gd name="connsiteY8" fmla="*/ 173524 h 238489"/>
                    <a:gd name="connsiteX9" fmla="*/ 57651 w 143918"/>
                    <a:gd name="connsiteY9" fmla="*/ 72292 h 2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3918" h="238489">
                      <a:moveTo>
                        <a:pt x="57651" y="72292"/>
                      </a:moveTo>
                      <a:cubicBezTo>
                        <a:pt x="41563" y="51527"/>
                        <a:pt x="25056" y="28877"/>
                        <a:pt x="13283" y="3950"/>
                      </a:cubicBezTo>
                      <a:cubicBezTo>
                        <a:pt x="11893" y="997"/>
                        <a:pt x="8616" y="-565"/>
                        <a:pt x="5444" y="188"/>
                      </a:cubicBezTo>
                      <a:cubicBezTo>
                        <a:pt x="2273" y="950"/>
                        <a:pt x="72" y="3826"/>
                        <a:pt x="168" y="7093"/>
                      </a:cubicBezTo>
                      <a:cubicBezTo>
                        <a:pt x="4444" y="54204"/>
                        <a:pt x="-4138" y="106887"/>
                        <a:pt x="2873" y="150930"/>
                      </a:cubicBezTo>
                      <a:cubicBezTo>
                        <a:pt x="40868" y="177734"/>
                        <a:pt x="70586" y="213881"/>
                        <a:pt x="111172" y="237779"/>
                      </a:cubicBezTo>
                      <a:cubicBezTo>
                        <a:pt x="119821" y="240122"/>
                        <a:pt x="129869" y="235950"/>
                        <a:pt x="138051" y="235598"/>
                      </a:cubicBezTo>
                      <a:cubicBezTo>
                        <a:pt x="141699" y="235046"/>
                        <a:pt x="144262" y="231731"/>
                        <a:pt x="143881" y="228064"/>
                      </a:cubicBezTo>
                      <a:cubicBezTo>
                        <a:pt x="141957" y="209785"/>
                        <a:pt x="141138" y="191878"/>
                        <a:pt x="138728" y="173524"/>
                      </a:cubicBezTo>
                      <a:cubicBezTo>
                        <a:pt x="112305" y="140329"/>
                        <a:pt x="83645" y="106515"/>
                        <a:pt x="57651" y="722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6" name="任意多边形: 形状 315">
                  <a:extLst>
                    <a:ext uri="{FF2B5EF4-FFF2-40B4-BE49-F238E27FC236}">
                      <a16:creationId xmlns:a16="http://schemas.microsoft.com/office/drawing/2014/main" id="{0E764B1D-5EDD-44B3-89FF-8BC119899C10}"/>
                    </a:ext>
                  </a:extLst>
                </p:cNvPr>
                <p:cNvSpPr/>
                <p:nvPr/>
              </p:nvSpPr>
              <p:spPr>
                <a:xfrm>
                  <a:off x="2009820" y="8364088"/>
                  <a:ext cx="120475" cy="192635"/>
                </a:xfrm>
                <a:custGeom>
                  <a:avLst/>
                  <a:gdLst>
                    <a:gd name="connsiteX0" fmla="*/ 8047 w 120475"/>
                    <a:gd name="connsiteY0" fmla="*/ 36642 h 192635"/>
                    <a:gd name="connsiteX1" fmla="*/ 82151 w 120475"/>
                    <a:gd name="connsiteY1" fmla="*/ 154190 h 192635"/>
                    <a:gd name="connsiteX2" fmla="*/ 107897 w 120475"/>
                    <a:gd name="connsiteY2" fmla="*/ 189737 h 192635"/>
                    <a:gd name="connsiteX3" fmla="*/ 120327 w 120475"/>
                    <a:gd name="connsiteY3" fmla="*/ 184594 h 192635"/>
                    <a:gd name="connsiteX4" fmla="*/ 78732 w 120475"/>
                    <a:gd name="connsiteY4" fmla="*/ 37633 h 192635"/>
                    <a:gd name="connsiteX5" fmla="*/ 72074 w 120475"/>
                    <a:gd name="connsiteY5" fmla="*/ 14858 h 192635"/>
                    <a:gd name="connsiteX6" fmla="*/ 60234 w 120475"/>
                    <a:gd name="connsiteY6" fmla="*/ 2819 h 192635"/>
                    <a:gd name="connsiteX7" fmla="*/ 4322 w 120475"/>
                    <a:gd name="connsiteY7" fmla="*/ 15677 h 192635"/>
                    <a:gd name="connsiteX8" fmla="*/ 8047 w 120475"/>
                    <a:gd name="connsiteY8" fmla="*/ 36642 h 192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0475" h="192635">
                      <a:moveTo>
                        <a:pt x="8047" y="36642"/>
                      </a:moveTo>
                      <a:cubicBezTo>
                        <a:pt x="26706" y="78800"/>
                        <a:pt x="55110" y="117681"/>
                        <a:pt x="82151" y="154190"/>
                      </a:cubicBezTo>
                      <a:cubicBezTo>
                        <a:pt x="90743" y="165849"/>
                        <a:pt x="99591" y="177793"/>
                        <a:pt x="107897" y="189737"/>
                      </a:cubicBezTo>
                      <a:cubicBezTo>
                        <a:pt x="111840" y="195728"/>
                        <a:pt x="121804" y="191652"/>
                        <a:pt x="120327" y="184594"/>
                      </a:cubicBezTo>
                      <a:cubicBezTo>
                        <a:pt x="112536" y="136197"/>
                        <a:pt x="94972" y="84934"/>
                        <a:pt x="78732" y="37633"/>
                      </a:cubicBezTo>
                      <a:cubicBezTo>
                        <a:pt x="76226" y="30051"/>
                        <a:pt x="69892" y="21545"/>
                        <a:pt x="72074" y="14858"/>
                      </a:cubicBezTo>
                      <a:cubicBezTo>
                        <a:pt x="74331" y="6276"/>
                        <a:pt x="66168" y="5038"/>
                        <a:pt x="60234" y="2819"/>
                      </a:cubicBezTo>
                      <a:cubicBezTo>
                        <a:pt x="40336" y="-6259"/>
                        <a:pt x="22067" y="8905"/>
                        <a:pt x="4322" y="15677"/>
                      </a:cubicBezTo>
                      <a:cubicBezTo>
                        <a:pt x="-6403" y="21145"/>
                        <a:pt x="5951" y="29136"/>
                        <a:pt x="8047" y="366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7" name="任意多边形: 形状 316">
                  <a:extLst>
                    <a:ext uri="{FF2B5EF4-FFF2-40B4-BE49-F238E27FC236}">
                      <a16:creationId xmlns:a16="http://schemas.microsoft.com/office/drawing/2014/main" id="{336164B9-CA91-498A-9E22-716B97AC0CA6}"/>
                    </a:ext>
                  </a:extLst>
                </p:cNvPr>
                <p:cNvSpPr/>
                <p:nvPr/>
              </p:nvSpPr>
              <p:spPr>
                <a:xfrm>
                  <a:off x="2072144" y="8246510"/>
                  <a:ext cx="38260" cy="51932"/>
                </a:xfrm>
                <a:custGeom>
                  <a:avLst/>
                  <a:gdLst>
                    <a:gd name="connsiteX0" fmla="*/ 6435 w 38260"/>
                    <a:gd name="connsiteY0" fmla="*/ 27118 h 51932"/>
                    <a:gd name="connsiteX1" fmla="*/ 18865 w 38260"/>
                    <a:gd name="connsiteY1" fmla="*/ 51302 h 51932"/>
                    <a:gd name="connsiteX2" fmla="*/ 38001 w 38260"/>
                    <a:gd name="connsiteY2" fmla="*/ 27213 h 51932"/>
                    <a:gd name="connsiteX3" fmla="*/ 20808 w 38260"/>
                    <a:gd name="connsiteY3" fmla="*/ 0 h 51932"/>
                    <a:gd name="connsiteX4" fmla="*/ 8788 w 38260"/>
                    <a:gd name="connsiteY4" fmla="*/ 9992 h 51932"/>
                    <a:gd name="connsiteX5" fmla="*/ 6435 w 38260"/>
                    <a:gd name="connsiteY5" fmla="*/ 27118 h 5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260" h="51932">
                      <a:moveTo>
                        <a:pt x="6435" y="27118"/>
                      </a:moveTo>
                      <a:cubicBezTo>
                        <a:pt x="21732" y="27499"/>
                        <a:pt x="11731" y="45910"/>
                        <a:pt x="18865" y="51302"/>
                      </a:cubicBezTo>
                      <a:cubicBezTo>
                        <a:pt x="28295" y="55664"/>
                        <a:pt x="40173" y="36300"/>
                        <a:pt x="38001" y="27213"/>
                      </a:cubicBezTo>
                      <a:cubicBezTo>
                        <a:pt x="33600" y="20965"/>
                        <a:pt x="28323" y="48"/>
                        <a:pt x="20808" y="0"/>
                      </a:cubicBezTo>
                      <a:cubicBezTo>
                        <a:pt x="14884" y="448"/>
                        <a:pt x="14160" y="7125"/>
                        <a:pt x="8788" y="9992"/>
                      </a:cubicBezTo>
                      <a:cubicBezTo>
                        <a:pt x="2435" y="13564"/>
                        <a:pt x="-6090" y="25727"/>
                        <a:pt x="6435" y="271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8" name="任意多边形: 形状 317">
                  <a:extLst>
                    <a:ext uri="{FF2B5EF4-FFF2-40B4-BE49-F238E27FC236}">
                      <a16:creationId xmlns:a16="http://schemas.microsoft.com/office/drawing/2014/main" id="{76C9DC67-B6D3-4D82-B270-A30EBA941854}"/>
                    </a:ext>
                  </a:extLst>
                </p:cNvPr>
                <p:cNvSpPr/>
                <p:nvPr/>
              </p:nvSpPr>
              <p:spPr>
                <a:xfrm>
                  <a:off x="1927001" y="8244053"/>
                  <a:ext cx="53568" cy="56166"/>
                </a:xfrm>
                <a:custGeom>
                  <a:avLst/>
                  <a:gdLst>
                    <a:gd name="connsiteX0" fmla="*/ 51336 w 53568"/>
                    <a:gd name="connsiteY0" fmla="*/ 21365 h 56166"/>
                    <a:gd name="connsiteX1" fmla="*/ 4273 w 53568"/>
                    <a:gd name="connsiteY1" fmla="*/ 25441 h 56166"/>
                    <a:gd name="connsiteX2" fmla="*/ 254 w 53568"/>
                    <a:gd name="connsiteY2" fmla="*/ 35290 h 56166"/>
                    <a:gd name="connsiteX3" fmla="*/ 24009 w 53568"/>
                    <a:gd name="connsiteY3" fmla="*/ 52102 h 56166"/>
                    <a:gd name="connsiteX4" fmla="*/ 34791 w 53568"/>
                    <a:gd name="connsiteY4" fmla="*/ 53750 h 56166"/>
                    <a:gd name="connsiteX5" fmla="*/ 51336 w 53568"/>
                    <a:gd name="connsiteY5" fmla="*/ 21365 h 56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568" h="56166">
                      <a:moveTo>
                        <a:pt x="51336" y="21365"/>
                      </a:moveTo>
                      <a:cubicBezTo>
                        <a:pt x="20009" y="-2295"/>
                        <a:pt x="29048" y="-13125"/>
                        <a:pt x="4273" y="25441"/>
                      </a:cubicBezTo>
                      <a:cubicBezTo>
                        <a:pt x="2740" y="28061"/>
                        <a:pt x="-1003" y="31928"/>
                        <a:pt x="254" y="35290"/>
                      </a:cubicBezTo>
                      <a:cubicBezTo>
                        <a:pt x="5464" y="43139"/>
                        <a:pt x="17218" y="45301"/>
                        <a:pt x="24009" y="52102"/>
                      </a:cubicBezTo>
                      <a:cubicBezTo>
                        <a:pt x="25476" y="56617"/>
                        <a:pt x="32010" y="57664"/>
                        <a:pt x="34791" y="53750"/>
                      </a:cubicBezTo>
                      <a:cubicBezTo>
                        <a:pt x="38420" y="45834"/>
                        <a:pt x="60566" y="28680"/>
                        <a:pt x="51336" y="21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06" name="图形 38" descr="穿着职业装的男士">
                <a:extLst>
                  <a:ext uri="{FF2B5EF4-FFF2-40B4-BE49-F238E27FC236}">
                    <a16:creationId xmlns:a16="http://schemas.microsoft.com/office/drawing/2014/main" id="{48F94D32-EDCD-4364-AEA0-A9F52C480303}"/>
                  </a:ext>
                </a:extLst>
              </p:cNvPr>
              <p:cNvGrpSpPr/>
              <p:nvPr/>
            </p:nvGrpSpPr>
            <p:grpSpPr>
              <a:xfrm>
                <a:off x="1451254" y="8121359"/>
                <a:ext cx="1191761" cy="1024651"/>
                <a:chOff x="1451254" y="8121359"/>
                <a:chExt cx="1191761" cy="1024651"/>
              </a:xfrm>
              <a:solidFill>
                <a:srgbClr val="FFFFFF"/>
              </a:solidFill>
            </p:grpSpPr>
            <p:sp>
              <p:nvSpPr>
                <p:cNvPr id="312" name="任意多边形: 形状 311">
                  <a:extLst>
                    <a:ext uri="{FF2B5EF4-FFF2-40B4-BE49-F238E27FC236}">
                      <a16:creationId xmlns:a16="http://schemas.microsoft.com/office/drawing/2014/main" id="{92FD79B9-ABB5-432A-B348-D9ECB0414C7E}"/>
                    </a:ext>
                  </a:extLst>
                </p:cNvPr>
                <p:cNvSpPr/>
                <p:nvPr/>
              </p:nvSpPr>
              <p:spPr>
                <a:xfrm>
                  <a:off x="2121892" y="9046363"/>
                  <a:ext cx="246728" cy="99647"/>
                </a:xfrm>
                <a:custGeom>
                  <a:avLst/>
                  <a:gdLst>
                    <a:gd name="connsiteX0" fmla="*/ 246380 w 246728"/>
                    <a:gd name="connsiteY0" fmla="*/ 65580 h 99647"/>
                    <a:gd name="connsiteX1" fmla="*/ 243141 w 246728"/>
                    <a:gd name="connsiteY1" fmla="*/ 31947 h 99647"/>
                    <a:gd name="connsiteX2" fmla="*/ 237112 w 246728"/>
                    <a:gd name="connsiteY2" fmla="*/ 25032 h 99647"/>
                    <a:gd name="connsiteX3" fmla="*/ 48984 w 246728"/>
                    <a:gd name="connsiteY3" fmla="*/ 0 h 99647"/>
                    <a:gd name="connsiteX4" fmla="*/ 43659 w 246728"/>
                    <a:gd name="connsiteY4" fmla="*/ 39519 h 99647"/>
                    <a:gd name="connsiteX5" fmla="*/ 3959 w 246728"/>
                    <a:gd name="connsiteY5" fmla="*/ 86182 h 99647"/>
                    <a:gd name="connsiteX6" fmla="*/ 197 w 246728"/>
                    <a:gd name="connsiteY6" fmla="*/ 93374 h 99647"/>
                    <a:gd name="connsiteX7" fmla="*/ 246380 w 246728"/>
                    <a:gd name="connsiteY7" fmla="*/ 65580 h 99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6728" h="99647">
                      <a:moveTo>
                        <a:pt x="246380" y="65580"/>
                      </a:moveTo>
                      <a:cubicBezTo>
                        <a:pt x="246180" y="53845"/>
                        <a:pt x="243113" y="43577"/>
                        <a:pt x="243141" y="31947"/>
                      </a:cubicBezTo>
                      <a:cubicBezTo>
                        <a:pt x="243189" y="28442"/>
                        <a:pt x="240589" y="25460"/>
                        <a:pt x="237112" y="25032"/>
                      </a:cubicBezTo>
                      <a:cubicBezTo>
                        <a:pt x="174895" y="19631"/>
                        <a:pt x="110496" y="5277"/>
                        <a:pt x="48984" y="0"/>
                      </a:cubicBezTo>
                      <a:cubicBezTo>
                        <a:pt x="41564" y="10811"/>
                        <a:pt x="51641" y="28775"/>
                        <a:pt x="43659" y="39519"/>
                      </a:cubicBezTo>
                      <a:cubicBezTo>
                        <a:pt x="31848" y="56493"/>
                        <a:pt x="17037" y="72266"/>
                        <a:pt x="3959" y="86182"/>
                      </a:cubicBezTo>
                      <a:cubicBezTo>
                        <a:pt x="2130" y="88125"/>
                        <a:pt x="-784" y="90897"/>
                        <a:pt x="197" y="93374"/>
                      </a:cubicBezTo>
                      <a:cubicBezTo>
                        <a:pt x="11265" y="109795"/>
                        <a:pt x="257229" y="91688"/>
                        <a:pt x="246380" y="655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3" name="任意多边形: 形状 312">
                  <a:extLst>
                    <a:ext uri="{FF2B5EF4-FFF2-40B4-BE49-F238E27FC236}">
                      <a16:creationId xmlns:a16="http://schemas.microsoft.com/office/drawing/2014/main" id="{ED187E4E-70B2-400C-8901-1C71B7D67039}"/>
                    </a:ext>
                  </a:extLst>
                </p:cNvPr>
                <p:cNvSpPr/>
                <p:nvPr/>
              </p:nvSpPr>
              <p:spPr>
                <a:xfrm>
                  <a:off x="1552439" y="8996933"/>
                  <a:ext cx="509007" cy="146465"/>
                </a:xfrm>
                <a:custGeom>
                  <a:avLst/>
                  <a:gdLst>
                    <a:gd name="connsiteX0" fmla="*/ 496022 w 509007"/>
                    <a:gd name="connsiteY0" fmla="*/ 131745 h 146465"/>
                    <a:gd name="connsiteX1" fmla="*/ 461446 w 509007"/>
                    <a:gd name="connsiteY1" fmla="*/ 104741 h 146465"/>
                    <a:gd name="connsiteX2" fmla="*/ 449073 w 509007"/>
                    <a:gd name="connsiteY2" fmla="*/ 76452 h 146465"/>
                    <a:gd name="connsiteX3" fmla="*/ 451359 w 509007"/>
                    <a:gd name="connsiteY3" fmla="*/ 52611 h 146465"/>
                    <a:gd name="connsiteX4" fmla="*/ 442501 w 509007"/>
                    <a:gd name="connsiteY4" fmla="*/ 44800 h 146465"/>
                    <a:gd name="connsiteX5" fmla="*/ 11370 w 509007"/>
                    <a:gd name="connsiteY5" fmla="*/ 1547 h 146465"/>
                    <a:gd name="connsiteX6" fmla="*/ 1255 w 509007"/>
                    <a:gd name="connsiteY6" fmla="*/ 30770 h 146465"/>
                    <a:gd name="connsiteX7" fmla="*/ 14999 w 509007"/>
                    <a:gd name="connsiteY7" fmla="*/ 128097 h 146465"/>
                    <a:gd name="connsiteX8" fmla="*/ 507223 w 509007"/>
                    <a:gd name="connsiteY8" fmla="*/ 146461 h 146465"/>
                    <a:gd name="connsiteX9" fmla="*/ 496022 w 509007"/>
                    <a:gd name="connsiteY9" fmla="*/ 131745 h 146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9007" h="146465">
                      <a:moveTo>
                        <a:pt x="496022" y="131745"/>
                      </a:moveTo>
                      <a:cubicBezTo>
                        <a:pt x="484325" y="122877"/>
                        <a:pt x="473266" y="113485"/>
                        <a:pt x="461446" y="104741"/>
                      </a:cubicBezTo>
                      <a:cubicBezTo>
                        <a:pt x="447873" y="96026"/>
                        <a:pt x="447692" y="92340"/>
                        <a:pt x="449073" y="76452"/>
                      </a:cubicBezTo>
                      <a:cubicBezTo>
                        <a:pt x="449816" y="68699"/>
                        <a:pt x="450016" y="60107"/>
                        <a:pt x="451359" y="52611"/>
                      </a:cubicBezTo>
                      <a:cubicBezTo>
                        <a:pt x="452397" y="47687"/>
                        <a:pt x="447273" y="43124"/>
                        <a:pt x="442501" y="44800"/>
                      </a:cubicBezTo>
                      <a:cubicBezTo>
                        <a:pt x="338459" y="77833"/>
                        <a:pt x="144082" y="116133"/>
                        <a:pt x="11370" y="1547"/>
                      </a:cubicBezTo>
                      <a:cubicBezTo>
                        <a:pt x="-6232" y="-6977"/>
                        <a:pt x="2074" y="22102"/>
                        <a:pt x="1255" y="30770"/>
                      </a:cubicBezTo>
                      <a:cubicBezTo>
                        <a:pt x="3703" y="45343"/>
                        <a:pt x="-88" y="126725"/>
                        <a:pt x="14999" y="128097"/>
                      </a:cubicBezTo>
                      <a:cubicBezTo>
                        <a:pt x="174124" y="138727"/>
                        <a:pt x="346698" y="144756"/>
                        <a:pt x="507223" y="146461"/>
                      </a:cubicBezTo>
                      <a:cubicBezTo>
                        <a:pt x="513576" y="146737"/>
                        <a:pt x="501327" y="135488"/>
                        <a:pt x="496022" y="1317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4" name="任意多边形: 形状 313">
                  <a:extLst>
                    <a:ext uri="{FF2B5EF4-FFF2-40B4-BE49-F238E27FC236}">
                      <a16:creationId xmlns:a16="http://schemas.microsoft.com/office/drawing/2014/main" id="{8DE8968A-B85C-4E1A-AFC0-FB2FC2BE3CF9}"/>
                    </a:ext>
                  </a:extLst>
                </p:cNvPr>
                <p:cNvSpPr/>
                <p:nvPr/>
              </p:nvSpPr>
              <p:spPr>
                <a:xfrm>
                  <a:off x="1451254" y="8121359"/>
                  <a:ext cx="1191761" cy="938195"/>
                </a:xfrm>
                <a:custGeom>
                  <a:avLst/>
                  <a:gdLst>
                    <a:gd name="connsiteX0" fmla="*/ 1172765 w 1191761"/>
                    <a:gd name="connsiteY0" fmla="*/ 839098 h 938195"/>
                    <a:gd name="connsiteX1" fmla="*/ 1165640 w 1191761"/>
                    <a:gd name="connsiteY1" fmla="*/ 630605 h 938195"/>
                    <a:gd name="connsiteX2" fmla="*/ 933077 w 1191761"/>
                    <a:gd name="connsiteY2" fmla="*/ 167785 h 938195"/>
                    <a:gd name="connsiteX3" fmla="*/ 724004 w 1191761"/>
                    <a:gd name="connsiteY3" fmla="*/ 91414 h 938195"/>
                    <a:gd name="connsiteX4" fmla="*/ 704468 w 1191761"/>
                    <a:gd name="connsiteY4" fmla="*/ 83613 h 938195"/>
                    <a:gd name="connsiteX5" fmla="*/ 699705 w 1191761"/>
                    <a:gd name="connsiteY5" fmla="*/ 78536 h 938195"/>
                    <a:gd name="connsiteX6" fmla="*/ 688828 w 1191761"/>
                    <a:gd name="connsiteY6" fmla="*/ 53400 h 938195"/>
                    <a:gd name="connsiteX7" fmla="*/ 678017 w 1191761"/>
                    <a:gd name="connsiteY7" fmla="*/ 53657 h 938195"/>
                    <a:gd name="connsiteX8" fmla="*/ 632716 w 1191761"/>
                    <a:gd name="connsiteY8" fmla="*/ 91614 h 938195"/>
                    <a:gd name="connsiteX9" fmla="*/ 603979 w 1191761"/>
                    <a:gd name="connsiteY9" fmla="*/ 126561 h 938195"/>
                    <a:gd name="connsiteX10" fmla="*/ 582558 w 1191761"/>
                    <a:gd name="connsiteY10" fmla="*/ 159975 h 938195"/>
                    <a:gd name="connsiteX11" fmla="*/ 578814 w 1191761"/>
                    <a:gd name="connsiteY11" fmla="*/ 160365 h 938195"/>
                    <a:gd name="connsiteX12" fmla="*/ 518997 w 1191761"/>
                    <a:gd name="connsiteY12" fmla="*/ 94214 h 938195"/>
                    <a:gd name="connsiteX13" fmla="*/ 509205 w 1191761"/>
                    <a:gd name="connsiteY13" fmla="*/ 86099 h 938195"/>
                    <a:gd name="connsiteX14" fmla="*/ 378189 w 1191761"/>
                    <a:gd name="connsiteY14" fmla="*/ 3146 h 938195"/>
                    <a:gd name="connsiteX15" fmla="*/ 361196 w 1191761"/>
                    <a:gd name="connsiteY15" fmla="*/ 11328 h 938195"/>
                    <a:gd name="connsiteX16" fmla="*/ 329907 w 1191761"/>
                    <a:gd name="connsiteY16" fmla="*/ 65087 h 938195"/>
                    <a:gd name="connsiteX17" fmla="*/ 319410 w 1191761"/>
                    <a:gd name="connsiteY17" fmla="*/ 68802 h 938195"/>
                    <a:gd name="connsiteX18" fmla="*/ 72075 w 1191761"/>
                    <a:gd name="connsiteY18" fmla="*/ 192474 h 938195"/>
                    <a:gd name="connsiteX19" fmla="*/ 42080 w 1191761"/>
                    <a:gd name="connsiteY19" fmla="*/ 763060 h 938195"/>
                    <a:gd name="connsiteX20" fmla="*/ 192890 w 1191761"/>
                    <a:gd name="connsiteY20" fmla="*/ 921232 h 938195"/>
                    <a:gd name="connsiteX21" fmla="*/ 202253 w 1191761"/>
                    <a:gd name="connsiteY21" fmla="*/ 914098 h 938195"/>
                    <a:gd name="connsiteX22" fmla="*/ 292121 w 1191761"/>
                    <a:gd name="connsiteY22" fmla="*/ 676220 h 938195"/>
                    <a:gd name="connsiteX23" fmla="*/ 276805 w 1191761"/>
                    <a:gd name="connsiteY23" fmla="*/ 659971 h 938195"/>
                    <a:gd name="connsiteX24" fmla="*/ 213064 w 1191761"/>
                    <a:gd name="connsiteY24" fmla="*/ 637730 h 938195"/>
                    <a:gd name="connsiteX25" fmla="*/ 166210 w 1191761"/>
                    <a:gd name="connsiteY25" fmla="*/ 600363 h 938195"/>
                    <a:gd name="connsiteX26" fmla="*/ 209197 w 1191761"/>
                    <a:gd name="connsiteY26" fmla="*/ 589209 h 938195"/>
                    <a:gd name="connsiteX27" fmla="*/ 136521 w 1191761"/>
                    <a:gd name="connsiteY27" fmla="*/ 587743 h 938195"/>
                    <a:gd name="connsiteX28" fmla="*/ 108089 w 1191761"/>
                    <a:gd name="connsiteY28" fmla="*/ 576227 h 938195"/>
                    <a:gd name="connsiteX29" fmla="*/ 126720 w 1191761"/>
                    <a:gd name="connsiteY29" fmla="*/ 558120 h 938195"/>
                    <a:gd name="connsiteX30" fmla="*/ 126910 w 1191761"/>
                    <a:gd name="connsiteY30" fmla="*/ 548062 h 938195"/>
                    <a:gd name="connsiteX31" fmla="*/ 99526 w 1191761"/>
                    <a:gd name="connsiteY31" fmla="*/ 532917 h 938195"/>
                    <a:gd name="connsiteX32" fmla="*/ 156885 w 1191761"/>
                    <a:gd name="connsiteY32" fmla="*/ 513352 h 938195"/>
                    <a:gd name="connsiteX33" fmla="*/ 184327 w 1191761"/>
                    <a:gd name="connsiteY33" fmla="*/ 508504 h 938195"/>
                    <a:gd name="connsiteX34" fmla="*/ 184908 w 1191761"/>
                    <a:gd name="connsiteY34" fmla="*/ 495112 h 938195"/>
                    <a:gd name="connsiteX35" fmla="*/ 145541 w 1191761"/>
                    <a:gd name="connsiteY35" fmla="*/ 463537 h 938195"/>
                    <a:gd name="connsiteX36" fmla="*/ 181507 w 1191761"/>
                    <a:gd name="connsiteY36" fmla="*/ 459403 h 938195"/>
                    <a:gd name="connsiteX37" fmla="*/ 281329 w 1191761"/>
                    <a:gd name="connsiteY37" fmla="*/ 497474 h 938195"/>
                    <a:gd name="connsiteX38" fmla="*/ 295464 w 1191761"/>
                    <a:gd name="connsiteY38" fmla="*/ 508018 h 938195"/>
                    <a:gd name="connsiteX39" fmla="*/ 342432 w 1191761"/>
                    <a:gd name="connsiteY39" fmla="*/ 560377 h 938195"/>
                    <a:gd name="connsiteX40" fmla="*/ 423252 w 1191761"/>
                    <a:gd name="connsiteY40" fmla="*/ 660818 h 938195"/>
                    <a:gd name="connsiteX41" fmla="*/ 429376 w 1191761"/>
                    <a:gd name="connsiteY41" fmla="*/ 666162 h 938195"/>
                    <a:gd name="connsiteX42" fmla="*/ 490327 w 1191761"/>
                    <a:gd name="connsiteY42" fmla="*/ 673496 h 938195"/>
                    <a:gd name="connsiteX43" fmla="*/ 566117 w 1191761"/>
                    <a:gd name="connsiteY43" fmla="*/ 674915 h 938195"/>
                    <a:gd name="connsiteX44" fmla="*/ 558783 w 1191761"/>
                    <a:gd name="connsiteY44" fmla="*/ 252167 h 938195"/>
                    <a:gd name="connsiteX45" fmla="*/ 507510 w 1191761"/>
                    <a:gd name="connsiteY45" fmla="*/ 184978 h 938195"/>
                    <a:gd name="connsiteX46" fmla="*/ 477763 w 1191761"/>
                    <a:gd name="connsiteY46" fmla="*/ 160442 h 938195"/>
                    <a:gd name="connsiteX47" fmla="*/ 471096 w 1191761"/>
                    <a:gd name="connsiteY47" fmla="*/ 154127 h 938195"/>
                    <a:gd name="connsiteX48" fmla="*/ 502005 w 1191761"/>
                    <a:gd name="connsiteY48" fmla="*/ 121618 h 938195"/>
                    <a:gd name="connsiteX49" fmla="*/ 565755 w 1191761"/>
                    <a:gd name="connsiteY49" fmla="*/ 177691 h 938195"/>
                    <a:gd name="connsiteX50" fmla="*/ 615562 w 1191761"/>
                    <a:gd name="connsiteY50" fmla="*/ 154212 h 938195"/>
                    <a:gd name="connsiteX51" fmla="*/ 619191 w 1191761"/>
                    <a:gd name="connsiteY51" fmla="*/ 148412 h 938195"/>
                    <a:gd name="connsiteX52" fmla="*/ 642117 w 1191761"/>
                    <a:gd name="connsiteY52" fmla="*/ 125199 h 938195"/>
                    <a:gd name="connsiteX53" fmla="*/ 646165 w 1191761"/>
                    <a:gd name="connsiteY53" fmla="*/ 125847 h 938195"/>
                    <a:gd name="connsiteX54" fmla="*/ 661577 w 1191761"/>
                    <a:gd name="connsiteY54" fmla="*/ 155860 h 938195"/>
                    <a:gd name="connsiteX55" fmla="*/ 659186 w 1191761"/>
                    <a:gd name="connsiteY55" fmla="*/ 162470 h 938195"/>
                    <a:gd name="connsiteX56" fmla="*/ 651823 w 1191761"/>
                    <a:gd name="connsiteY56" fmla="*/ 168443 h 938195"/>
                    <a:gd name="connsiteX57" fmla="*/ 621058 w 1191761"/>
                    <a:gd name="connsiteY57" fmla="*/ 201504 h 938195"/>
                    <a:gd name="connsiteX58" fmla="*/ 624267 w 1191761"/>
                    <a:gd name="connsiteY58" fmla="*/ 232117 h 938195"/>
                    <a:gd name="connsiteX59" fmla="*/ 629773 w 1191761"/>
                    <a:gd name="connsiteY59" fmla="*/ 252929 h 938195"/>
                    <a:gd name="connsiteX60" fmla="*/ 654471 w 1191761"/>
                    <a:gd name="connsiteY60" fmla="*/ 335787 h 938195"/>
                    <a:gd name="connsiteX61" fmla="*/ 695019 w 1191761"/>
                    <a:gd name="connsiteY61" fmla="*/ 513486 h 938195"/>
                    <a:gd name="connsiteX62" fmla="*/ 717708 w 1191761"/>
                    <a:gd name="connsiteY62" fmla="*/ 663076 h 938195"/>
                    <a:gd name="connsiteX63" fmla="*/ 725737 w 1191761"/>
                    <a:gd name="connsiteY63" fmla="*/ 669448 h 938195"/>
                    <a:gd name="connsiteX64" fmla="*/ 785107 w 1191761"/>
                    <a:gd name="connsiteY64" fmla="*/ 658532 h 938195"/>
                    <a:gd name="connsiteX65" fmla="*/ 834560 w 1191761"/>
                    <a:gd name="connsiteY65" fmla="*/ 639387 h 938195"/>
                    <a:gd name="connsiteX66" fmla="*/ 881700 w 1191761"/>
                    <a:gd name="connsiteY66" fmla="*/ 632653 h 938195"/>
                    <a:gd name="connsiteX67" fmla="*/ 912313 w 1191761"/>
                    <a:gd name="connsiteY67" fmla="*/ 628214 h 938195"/>
                    <a:gd name="connsiteX68" fmla="*/ 948889 w 1191761"/>
                    <a:gd name="connsiteY68" fmla="*/ 627757 h 938195"/>
                    <a:gd name="connsiteX69" fmla="*/ 971844 w 1191761"/>
                    <a:gd name="connsiteY69" fmla="*/ 648417 h 938195"/>
                    <a:gd name="connsiteX70" fmla="*/ 977416 w 1191761"/>
                    <a:gd name="connsiteY70" fmla="*/ 654018 h 938195"/>
                    <a:gd name="connsiteX71" fmla="*/ 1009020 w 1191761"/>
                    <a:gd name="connsiteY71" fmla="*/ 695366 h 938195"/>
                    <a:gd name="connsiteX72" fmla="*/ 1016459 w 1191761"/>
                    <a:gd name="connsiteY72" fmla="*/ 728313 h 938195"/>
                    <a:gd name="connsiteX73" fmla="*/ 995409 w 1191761"/>
                    <a:gd name="connsiteY73" fmla="*/ 732542 h 938195"/>
                    <a:gd name="connsiteX74" fmla="*/ 893177 w 1191761"/>
                    <a:gd name="connsiteY74" fmla="*/ 785920 h 938195"/>
                    <a:gd name="connsiteX75" fmla="*/ 1064456 w 1191761"/>
                    <a:gd name="connsiteY75" fmla="*/ 933538 h 938195"/>
                    <a:gd name="connsiteX76" fmla="*/ 1070981 w 1191761"/>
                    <a:gd name="connsiteY76" fmla="*/ 938196 h 938195"/>
                    <a:gd name="connsiteX77" fmla="*/ 1165316 w 1191761"/>
                    <a:gd name="connsiteY77" fmla="*/ 859739 h 938195"/>
                    <a:gd name="connsiteX78" fmla="*/ 1172765 w 1191761"/>
                    <a:gd name="connsiteY78" fmla="*/ 839098 h 938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1191761" h="938195">
                      <a:moveTo>
                        <a:pt x="1172765" y="839098"/>
                      </a:moveTo>
                      <a:cubicBezTo>
                        <a:pt x="1205140" y="786739"/>
                        <a:pt x="1191662" y="704929"/>
                        <a:pt x="1165640" y="630605"/>
                      </a:cubicBezTo>
                      <a:cubicBezTo>
                        <a:pt x="1096403" y="453373"/>
                        <a:pt x="1041367" y="305822"/>
                        <a:pt x="933077" y="167785"/>
                      </a:cubicBezTo>
                      <a:cubicBezTo>
                        <a:pt x="884376" y="113093"/>
                        <a:pt x="787021" y="109892"/>
                        <a:pt x="724004" y="91414"/>
                      </a:cubicBezTo>
                      <a:cubicBezTo>
                        <a:pt x="719051" y="90090"/>
                        <a:pt x="711136" y="86937"/>
                        <a:pt x="704468" y="83613"/>
                      </a:cubicBezTo>
                      <a:cubicBezTo>
                        <a:pt x="702639" y="82699"/>
                        <a:pt x="700487" y="80432"/>
                        <a:pt x="699705" y="78536"/>
                      </a:cubicBezTo>
                      <a:cubicBezTo>
                        <a:pt x="696153" y="69897"/>
                        <a:pt x="692581" y="62096"/>
                        <a:pt x="688828" y="53400"/>
                      </a:cubicBezTo>
                      <a:cubicBezTo>
                        <a:pt x="687009" y="48637"/>
                        <a:pt x="681036" y="49533"/>
                        <a:pt x="678017" y="53657"/>
                      </a:cubicBezTo>
                      <a:cubicBezTo>
                        <a:pt x="669083" y="65058"/>
                        <a:pt x="650614" y="80041"/>
                        <a:pt x="632716" y="91614"/>
                      </a:cubicBezTo>
                      <a:cubicBezTo>
                        <a:pt x="630040" y="94338"/>
                        <a:pt x="608465" y="120037"/>
                        <a:pt x="603979" y="126561"/>
                      </a:cubicBezTo>
                      <a:cubicBezTo>
                        <a:pt x="599502" y="133086"/>
                        <a:pt x="589958" y="149497"/>
                        <a:pt x="582558" y="159975"/>
                      </a:cubicBezTo>
                      <a:cubicBezTo>
                        <a:pt x="581681" y="161213"/>
                        <a:pt x="579919" y="161394"/>
                        <a:pt x="578814" y="160365"/>
                      </a:cubicBezTo>
                      <a:cubicBezTo>
                        <a:pt x="565031" y="147583"/>
                        <a:pt x="537523" y="104473"/>
                        <a:pt x="518997" y="94214"/>
                      </a:cubicBezTo>
                      <a:cubicBezTo>
                        <a:pt x="516321" y="92728"/>
                        <a:pt x="511787" y="87890"/>
                        <a:pt x="509205" y="86099"/>
                      </a:cubicBezTo>
                      <a:cubicBezTo>
                        <a:pt x="467486" y="56124"/>
                        <a:pt x="409517" y="44341"/>
                        <a:pt x="378189" y="3146"/>
                      </a:cubicBezTo>
                      <a:cubicBezTo>
                        <a:pt x="369817" y="-5570"/>
                        <a:pt x="366540" y="6032"/>
                        <a:pt x="361196" y="11328"/>
                      </a:cubicBezTo>
                      <a:cubicBezTo>
                        <a:pt x="348385" y="27349"/>
                        <a:pt x="334965" y="44332"/>
                        <a:pt x="329907" y="65087"/>
                      </a:cubicBezTo>
                      <a:cubicBezTo>
                        <a:pt x="329507" y="66601"/>
                        <a:pt x="321153" y="68430"/>
                        <a:pt x="319410" y="68802"/>
                      </a:cubicBezTo>
                      <a:cubicBezTo>
                        <a:pt x="244572" y="84775"/>
                        <a:pt x="136435" y="116369"/>
                        <a:pt x="72075" y="192474"/>
                      </a:cubicBezTo>
                      <a:cubicBezTo>
                        <a:pt x="-27947" y="349665"/>
                        <a:pt x="-9869" y="616251"/>
                        <a:pt x="42080" y="763060"/>
                      </a:cubicBezTo>
                      <a:cubicBezTo>
                        <a:pt x="62550" y="835955"/>
                        <a:pt x="124729" y="893838"/>
                        <a:pt x="192890" y="921232"/>
                      </a:cubicBezTo>
                      <a:cubicBezTo>
                        <a:pt x="197490" y="923166"/>
                        <a:pt x="202920" y="919079"/>
                        <a:pt x="202253" y="914098"/>
                      </a:cubicBezTo>
                      <a:cubicBezTo>
                        <a:pt x="199510" y="826515"/>
                        <a:pt x="237914" y="738343"/>
                        <a:pt x="292121" y="676220"/>
                      </a:cubicBezTo>
                      <a:cubicBezTo>
                        <a:pt x="299065" y="665276"/>
                        <a:pt x="284358" y="664648"/>
                        <a:pt x="276805" y="659971"/>
                      </a:cubicBezTo>
                      <a:cubicBezTo>
                        <a:pt x="255136" y="643988"/>
                        <a:pt x="222874" y="637568"/>
                        <a:pt x="213064" y="637730"/>
                      </a:cubicBezTo>
                      <a:cubicBezTo>
                        <a:pt x="198700" y="637416"/>
                        <a:pt x="154123" y="623604"/>
                        <a:pt x="166210" y="600363"/>
                      </a:cubicBezTo>
                      <a:cubicBezTo>
                        <a:pt x="175049" y="594982"/>
                        <a:pt x="220388" y="608155"/>
                        <a:pt x="209197" y="589209"/>
                      </a:cubicBezTo>
                      <a:cubicBezTo>
                        <a:pt x="186022" y="567864"/>
                        <a:pt x="161343" y="588429"/>
                        <a:pt x="136521" y="587743"/>
                      </a:cubicBezTo>
                      <a:cubicBezTo>
                        <a:pt x="124662" y="587333"/>
                        <a:pt x="107917" y="587638"/>
                        <a:pt x="108089" y="576227"/>
                      </a:cubicBezTo>
                      <a:cubicBezTo>
                        <a:pt x="109079" y="570379"/>
                        <a:pt x="114775" y="562187"/>
                        <a:pt x="126720" y="558120"/>
                      </a:cubicBezTo>
                      <a:cubicBezTo>
                        <a:pt x="133168" y="556158"/>
                        <a:pt x="133511" y="549366"/>
                        <a:pt x="126910" y="548062"/>
                      </a:cubicBezTo>
                      <a:cubicBezTo>
                        <a:pt x="106660" y="543366"/>
                        <a:pt x="99440" y="536432"/>
                        <a:pt x="99526" y="532917"/>
                      </a:cubicBezTo>
                      <a:cubicBezTo>
                        <a:pt x="98335" y="522773"/>
                        <a:pt x="142931" y="515124"/>
                        <a:pt x="156885" y="513352"/>
                      </a:cubicBezTo>
                      <a:cubicBezTo>
                        <a:pt x="165877" y="511828"/>
                        <a:pt x="175173" y="510257"/>
                        <a:pt x="184327" y="508504"/>
                      </a:cubicBezTo>
                      <a:cubicBezTo>
                        <a:pt x="191290" y="507409"/>
                        <a:pt x="191766" y="496817"/>
                        <a:pt x="184908" y="495112"/>
                      </a:cubicBezTo>
                      <a:cubicBezTo>
                        <a:pt x="158009" y="487330"/>
                        <a:pt x="142112" y="475891"/>
                        <a:pt x="145541" y="463537"/>
                      </a:cubicBezTo>
                      <a:cubicBezTo>
                        <a:pt x="155180" y="457279"/>
                        <a:pt x="171859" y="458955"/>
                        <a:pt x="181507" y="459403"/>
                      </a:cubicBezTo>
                      <a:cubicBezTo>
                        <a:pt x="232619" y="452164"/>
                        <a:pt x="266147" y="491921"/>
                        <a:pt x="281329" y="497474"/>
                      </a:cubicBezTo>
                      <a:cubicBezTo>
                        <a:pt x="285749" y="499094"/>
                        <a:pt x="290559" y="504361"/>
                        <a:pt x="295464" y="508018"/>
                      </a:cubicBezTo>
                      <a:cubicBezTo>
                        <a:pt x="317458" y="522125"/>
                        <a:pt x="327211" y="536517"/>
                        <a:pt x="342432" y="560377"/>
                      </a:cubicBezTo>
                      <a:cubicBezTo>
                        <a:pt x="367416" y="595448"/>
                        <a:pt x="396620" y="627633"/>
                        <a:pt x="423252" y="660818"/>
                      </a:cubicBezTo>
                      <a:cubicBezTo>
                        <a:pt x="423909" y="663743"/>
                        <a:pt x="426395" y="665905"/>
                        <a:pt x="429376" y="666162"/>
                      </a:cubicBezTo>
                      <a:cubicBezTo>
                        <a:pt x="449674" y="667915"/>
                        <a:pt x="470343" y="670753"/>
                        <a:pt x="490327" y="673496"/>
                      </a:cubicBezTo>
                      <a:cubicBezTo>
                        <a:pt x="501290" y="672991"/>
                        <a:pt x="568651" y="689765"/>
                        <a:pt x="566117" y="674915"/>
                      </a:cubicBezTo>
                      <a:cubicBezTo>
                        <a:pt x="575223" y="548242"/>
                        <a:pt x="569556" y="389842"/>
                        <a:pt x="558783" y="252167"/>
                      </a:cubicBezTo>
                      <a:cubicBezTo>
                        <a:pt x="555973" y="244938"/>
                        <a:pt x="522779" y="206085"/>
                        <a:pt x="507510" y="184978"/>
                      </a:cubicBezTo>
                      <a:cubicBezTo>
                        <a:pt x="502614" y="173043"/>
                        <a:pt x="484774" y="165223"/>
                        <a:pt x="477763" y="160442"/>
                      </a:cubicBezTo>
                      <a:cubicBezTo>
                        <a:pt x="474868" y="159051"/>
                        <a:pt x="470543" y="154955"/>
                        <a:pt x="471096" y="154127"/>
                      </a:cubicBezTo>
                      <a:cubicBezTo>
                        <a:pt x="483688" y="135219"/>
                        <a:pt x="496699" y="113636"/>
                        <a:pt x="502005" y="121618"/>
                      </a:cubicBezTo>
                      <a:cubicBezTo>
                        <a:pt x="520912" y="144230"/>
                        <a:pt x="544019" y="156622"/>
                        <a:pt x="565755" y="177691"/>
                      </a:cubicBezTo>
                      <a:cubicBezTo>
                        <a:pt x="583567" y="183368"/>
                        <a:pt x="600007" y="161185"/>
                        <a:pt x="615562" y="154212"/>
                      </a:cubicBezTo>
                      <a:cubicBezTo>
                        <a:pt x="617714" y="153060"/>
                        <a:pt x="619095" y="150850"/>
                        <a:pt x="619191" y="148412"/>
                      </a:cubicBezTo>
                      <a:cubicBezTo>
                        <a:pt x="620048" y="139458"/>
                        <a:pt x="641536" y="125818"/>
                        <a:pt x="642117" y="125199"/>
                      </a:cubicBezTo>
                      <a:cubicBezTo>
                        <a:pt x="643317" y="123932"/>
                        <a:pt x="645413" y="124285"/>
                        <a:pt x="646165" y="125847"/>
                      </a:cubicBezTo>
                      <a:cubicBezTo>
                        <a:pt x="650909" y="135724"/>
                        <a:pt x="656348" y="146011"/>
                        <a:pt x="661577" y="155860"/>
                      </a:cubicBezTo>
                      <a:cubicBezTo>
                        <a:pt x="662891" y="158337"/>
                        <a:pt x="661758" y="161347"/>
                        <a:pt x="659186" y="162470"/>
                      </a:cubicBezTo>
                      <a:cubicBezTo>
                        <a:pt x="655995" y="163871"/>
                        <a:pt x="652719" y="166433"/>
                        <a:pt x="651823" y="168443"/>
                      </a:cubicBezTo>
                      <a:cubicBezTo>
                        <a:pt x="648366" y="175767"/>
                        <a:pt x="627335" y="188036"/>
                        <a:pt x="621058" y="201504"/>
                      </a:cubicBezTo>
                      <a:cubicBezTo>
                        <a:pt x="615914" y="212543"/>
                        <a:pt x="620124" y="221916"/>
                        <a:pt x="624267" y="232117"/>
                      </a:cubicBezTo>
                      <a:cubicBezTo>
                        <a:pt x="627354" y="239690"/>
                        <a:pt x="630754" y="246910"/>
                        <a:pt x="629773" y="252929"/>
                      </a:cubicBezTo>
                      <a:cubicBezTo>
                        <a:pt x="631926" y="281962"/>
                        <a:pt x="645804" y="308308"/>
                        <a:pt x="654471" y="335787"/>
                      </a:cubicBezTo>
                      <a:cubicBezTo>
                        <a:pt x="676626" y="392842"/>
                        <a:pt x="683980" y="453907"/>
                        <a:pt x="695019" y="513486"/>
                      </a:cubicBezTo>
                      <a:cubicBezTo>
                        <a:pt x="704116" y="562749"/>
                        <a:pt x="714622" y="612755"/>
                        <a:pt x="717708" y="663076"/>
                      </a:cubicBezTo>
                      <a:cubicBezTo>
                        <a:pt x="717860" y="667038"/>
                        <a:pt x="721832" y="670220"/>
                        <a:pt x="725737" y="669448"/>
                      </a:cubicBezTo>
                      <a:cubicBezTo>
                        <a:pt x="745721" y="666038"/>
                        <a:pt x="765314" y="662152"/>
                        <a:pt x="785107" y="658532"/>
                      </a:cubicBezTo>
                      <a:cubicBezTo>
                        <a:pt x="799032" y="648007"/>
                        <a:pt x="815015" y="640549"/>
                        <a:pt x="834560" y="639387"/>
                      </a:cubicBezTo>
                      <a:cubicBezTo>
                        <a:pt x="853439" y="639063"/>
                        <a:pt x="862469" y="626243"/>
                        <a:pt x="881700" y="632653"/>
                      </a:cubicBezTo>
                      <a:cubicBezTo>
                        <a:pt x="891444" y="631548"/>
                        <a:pt x="902255" y="627995"/>
                        <a:pt x="912313" y="628214"/>
                      </a:cubicBezTo>
                      <a:cubicBezTo>
                        <a:pt x="923905" y="626100"/>
                        <a:pt x="948889" y="627757"/>
                        <a:pt x="948889" y="627757"/>
                      </a:cubicBezTo>
                      <a:cubicBezTo>
                        <a:pt x="948889" y="627757"/>
                        <a:pt x="964691" y="635644"/>
                        <a:pt x="971844" y="648417"/>
                      </a:cubicBezTo>
                      <a:cubicBezTo>
                        <a:pt x="972330" y="651246"/>
                        <a:pt x="974540" y="653503"/>
                        <a:pt x="977416" y="654018"/>
                      </a:cubicBezTo>
                      <a:cubicBezTo>
                        <a:pt x="1001638" y="656561"/>
                        <a:pt x="1006620" y="673191"/>
                        <a:pt x="1009020" y="695366"/>
                      </a:cubicBezTo>
                      <a:cubicBezTo>
                        <a:pt x="1011411" y="706034"/>
                        <a:pt x="1017259" y="718026"/>
                        <a:pt x="1016459" y="728313"/>
                      </a:cubicBezTo>
                      <a:cubicBezTo>
                        <a:pt x="1016240" y="730903"/>
                        <a:pt x="1002724" y="728884"/>
                        <a:pt x="995409" y="732542"/>
                      </a:cubicBezTo>
                      <a:cubicBezTo>
                        <a:pt x="963986" y="756773"/>
                        <a:pt x="935659" y="787425"/>
                        <a:pt x="893177" y="785920"/>
                      </a:cubicBezTo>
                      <a:cubicBezTo>
                        <a:pt x="847838" y="798160"/>
                        <a:pt x="1036995" y="836631"/>
                        <a:pt x="1064456" y="933538"/>
                      </a:cubicBezTo>
                      <a:cubicBezTo>
                        <a:pt x="1065437" y="936386"/>
                        <a:pt x="1068113" y="938196"/>
                        <a:pt x="1070981" y="938196"/>
                      </a:cubicBezTo>
                      <a:cubicBezTo>
                        <a:pt x="1105785" y="929090"/>
                        <a:pt x="1155362" y="895562"/>
                        <a:pt x="1165316" y="859739"/>
                      </a:cubicBezTo>
                      <a:cubicBezTo>
                        <a:pt x="1165792" y="858186"/>
                        <a:pt x="1171888" y="840517"/>
                        <a:pt x="1172765" y="839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07" name="任意多边形: 形状 306">
                <a:extLst>
                  <a:ext uri="{FF2B5EF4-FFF2-40B4-BE49-F238E27FC236}">
                    <a16:creationId xmlns:a16="http://schemas.microsoft.com/office/drawing/2014/main" id="{700C0E0A-10EC-4023-8814-6B9984BAF482}"/>
                  </a:ext>
                </a:extLst>
              </p:cNvPr>
              <p:cNvSpPr/>
              <p:nvPr/>
            </p:nvSpPr>
            <p:spPr>
              <a:xfrm>
                <a:off x="2277062" y="8751663"/>
                <a:ext cx="112435" cy="129424"/>
              </a:xfrm>
              <a:custGeom>
                <a:avLst/>
                <a:gdLst>
                  <a:gd name="connsiteX0" fmla="*/ 22573 w 112435"/>
                  <a:gd name="connsiteY0" fmla="*/ 6254 h 129424"/>
                  <a:gd name="connsiteX1" fmla="*/ 66245 w 112435"/>
                  <a:gd name="connsiteY1" fmla="*/ 6254 h 129424"/>
                  <a:gd name="connsiteX2" fmla="*/ 108289 w 112435"/>
                  <a:gd name="connsiteY2" fmla="*/ 42983 h 129424"/>
                  <a:gd name="connsiteX3" fmla="*/ 108698 w 112435"/>
                  <a:gd name="connsiteY3" fmla="*/ 78901 h 129424"/>
                  <a:gd name="connsiteX4" fmla="*/ 112375 w 112435"/>
                  <a:gd name="connsiteY4" fmla="*/ 100533 h 129424"/>
                  <a:gd name="connsiteX5" fmla="*/ 106250 w 112435"/>
                  <a:gd name="connsiteY5" fmla="*/ 121754 h 129424"/>
                  <a:gd name="connsiteX6" fmla="*/ 64617 w 112435"/>
                  <a:gd name="connsiteY6" fmla="*/ 128689 h 129424"/>
                  <a:gd name="connsiteX7" fmla="*/ 36451 w 112435"/>
                  <a:gd name="connsiteY7" fmla="*/ 95218 h 129424"/>
                  <a:gd name="connsiteX8" fmla="*/ 2371 w 112435"/>
                  <a:gd name="connsiteY8" fmla="*/ 56032 h 129424"/>
                  <a:gd name="connsiteX9" fmla="*/ 22573 w 112435"/>
                  <a:gd name="connsiteY9" fmla="*/ 6254 h 12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435" h="129424">
                    <a:moveTo>
                      <a:pt x="22573" y="6254"/>
                    </a:moveTo>
                    <a:cubicBezTo>
                      <a:pt x="44662" y="-4357"/>
                      <a:pt x="54406" y="539"/>
                      <a:pt x="66245" y="6254"/>
                    </a:cubicBezTo>
                    <a:cubicBezTo>
                      <a:pt x="78085" y="11969"/>
                      <a:pt x="103383" y="27885"/>
                      <a:pt x="108289" y="42983"/>
                    </a:cubicBezTo>
                    <a:cubicBezTo>
                      <a:pt x="113185" y="58080"/>
                      <a:pt x="108289" y="72367"/>
                      <a:pt x="108698" y="78901"/>
                    </a:cubicBezTo>
                    <a:cubicBezTo>
                      <a:pt x="109108" y="85436"/>
                      <a:pt x="111965" y="89512"/>
                      <a:pt x="112375" y="100533"/>
                    </a:cubicBezTo>
                    <a:cubicBezTo>
                      <a:pt x="112784" y="111553"/>
                      <a:pt x="111146" y="120126"/>
                      <a:pt x="106250" y="121754"/>
                    </a:cubicBezTo>
                    <a:cubicBezTo>
                      <a:pt x="101355" y="123383"/>
                      <a:pt x="75637" y="131956"/>
                      <a:pt x="64617" y="128689"/>
                    </a:cubicBezTo>
                    <a:cubicBezTo>
                      <a:pt x="53596" y="125422"/>
                      <a:pt x="47472" y="104609"/>
                      <a:pt x="36451" y="95218"/>
                    </a:cubicBezTo>
                    <a:cubicBezTo>
                      <a:pt x="25431" y="85826"/>
                      <a:pt x="7209" y="71253"/>
                      <a:pt x="2371" y="56032"/>
                    </a:cubicBezTo>
                    <a:cubicBezTo>
                      <a:pt x="-3344" y="38087"/>
                      <a:pt x="485" y="16865"/>
                      <a:pt x="22573" y="62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8" name="任意多边形: 形状 307">
                <a:extLst>
                  <a:ext uri="{FF2B5EF4-FFF2-40B4-BE49-F238E27FC236}">
                    <a16:creationId xmlns:a16="http://schemas.microsoft.com/office/drawing/2014/main" id="{135780EC-CF2C-412E-A582-04F081DA6FDB}"/>
                  </a:ext>
                </a:extLst>
              </p:cNvPr>
              <p:cNvSpPr/>
              <p:nvPr/>
            </p:nvSpPr>
            <p:spPr>
              <a:xfrm>
                <a:off x="2303009" y="8767467"/>
                <a:ext cx="65726" cy="62875"/>
              </a:xfrm>
              <a:custGeom>
                <a:avLst/>
                <a:gdLst>
                  <a:gd name="connsiteX0" fmla="*/ 5608 w 65726"/>
                  <a:gd name="connsiteY0" fmla="*/ 4938 h 62875"/>
                  <a:gd name="connsiteX1" fmla="*/ 49690 w 65726"/>
                  <a:gd name="connsiteY1" fmla="*/ 13101 h 62875"/>
                  <a:gd name="connsiteX2" fmla="*/ 59281 w 65726"/>
                  <a:gd name="connsiteY2" fmla="*/ 59221 h 62875"/>
                  <a:gd name="connsiteX3" fmla="*/ 13361 w 65726"/>
                  <a:gd name="connsiteY3" fmla="*/ 47591 h 62875"/>
                  <a:gd name="connsiteX4" fmla="*/ 5608 w 65726"/>
                  <a:gd name="connsiteY4" fmla="*/ 4938 h 6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26" h="62875">
                    <a:moveTo>
                      <a:pt x="5608" y="4938"/>
                    </a:moveTo>
                    <a:cubicBezTo>
                      <a:pt x="18505" y="-5111"/>
                      <a:pt x="37440" y="1471"/>
                      <a:pt x="49690" y="13101"/>
                    </a:cubicBezTo>
                    <a:cubicBezTo>
                      <a:pt x="63729" y="26436"/>
                      <a:pt x="72340" y="50858"/>
                      <a:pt x="59281" y="59221"/>
                    </a:cubicBezTo>
                    <a:cubicBezTo>
                      <a:pt x="46222" y="67584"/>
                      <a:pt x="23296" y="60707"/>
                      <a:pt x="13361" y="47591"/>
                    </a:cubicBezTo>
                    <a:cubicBezTo>
                      <a:pt x="3160" y="34122"/>
                      <a:pt x="-6432" y="14320"/>
                      <a:pt x="5608" y="49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09" name="图形 38" descr="穿着职业装的男士">
                <a:extLst>
                  <a:ext uri="{FF2B5EF4-FFF2-40B4-BE49-F238E27FC236}">
                    <a16:creationId xmlns:a16="http://schemas.microsoft.com/office/drawing/2014/main" id="{704944A9-DF63-4A69-904C-A6904A32EC3B}"/>
                  </a:ext>
                </a:extLst>
              </p:cNvPr>
              <p:cNvGrpSpPr/>
              <p:nvPr/>
            </p:nvGrpSpPr>
            <p:grpSpPr>
              <a:xfrm>
                <a:off x="1443327" y="8004677"/>
                <a:ext cx="1210316" cy="1155243"/>
                <a:chOff x="1443327" y="8004677"/>
                <a:chExt cx="1210316" cy="1155243"/>
              </a:xfrm>
              <a:solidFill>
                <a:srgbClr val="000000"/>
              </a:solidFill>
            </p:grpSpPr>
            <p:sp>
              <p:nvSpPr>
                <p:cNvPr id="310" name="任意多边形: 形状 309">
                  <a:extLst>
                    <a:ext uri="{FF2B5EF4-FFF2-40B4-BE49-F238E27FC236}">
                      <a16:creationId xmlns:a16="http://schemas.microsoft.com/office/drawing/2014/main" id="{3F84BAF5-2AFF-4BE1-B100-D73C87827BEB}"/>
                    </a:ext>
                  </a:extLst>
                </p:cNvPr>
                <p:cNvSpPr/>
                <p:nvPr/>
              </p:nvSpPr>
              <p:spPr>
                <a:xfrm>
                  <a:off x="1443327" y="8004677"/>
                  <a:ext cx="1210316" cy="1155243"/>
                </a:xfrm>
                <a:custGeom>
                  <a:avLst/>
                  <a:gdLst>
                    <a:gd name="connsiteX0" fmla="*/ 1193874 w 1210316"/>
                    <a:gd name="connsiteY0" fmla="*/ 771338 h 1155243"/>
                    <a:gd name="connsiteX1" fmla="*/ 1032844 w 1210316"/>
                    <a:gd name="connsiteY1" fmla="*/ 401968 h 1155243"/>
                    <a:gd name="connsiteX2" fmla="*/ 933984 w 1210316"/>
                    <a:gd name="connsiteY2" fmla="*/ 261912 h 1155243"/>
                    <a:gd name="connsiteX3" fmla="*/ 754000 w 1210316"/>
                    <a:gd name="connsiteY3" fmla="*/ 203029 h 1155243"/>
                    <a:gd name="connsiteX4" fmla="*/ 720843 w 1210316"/>
                    <a:gd name="connsiteY4" fmla="*/ 192104 h 1155243"/>
                    <a:gd name="connsiteX5" fmla="*/ 711861 w 1210316"/>
                    <a:gd name="connsiteY5" fmla="*/ 194704 h 1155243"/>
                    <a:gd name="connsiteX6" fmla="*/ 695478 w 1210316"/>
                    <a:gd name="connsiteY6" fmla="*/ 160824 h 1155243"/>
                    <a:gd name="connsiteX7" fmla="*/ 687239 w 1210316"/>
                    <a:gd name="connsiteY7" fmla="*/ 160824 h 1155243"/>
                    <a:gd name="connsiteX8" fmla="*/ 679752 w 1210316"/>
                    <a:gd name="connsiteY8" fmla="*/ 170939 h 1155243"/>
                    <a:gd name="connsiteX9" fmla="*/ 679876 w 1210316"/>
                    <a:gd name="connsiteY9" fmla="*/ 145088 h 1155243"/>
                    <a:gd name="connsiteX10" fmla="*/ 687477 w 1210316"/>
                    <a:gd name="connsiteY10" fmla="*/ 117466 h 1155243"/>
                    <a:gd name="connsiteX11" fmla="*/ 679095 w 1210316"/>
                    <a:gd name="connsiteY11" fmla="*/ 111027 h 1155243"/>
                    <a:gd name="connsiteX12" fmla="*/ 661522 w 1210316"/>
                    <a:gd name="connsiteY12" fmla="*/ 140421 h 1155243"/>
                    <a:gd name="connsiteX13" fmla="*/ 663989 w 1210316"/>
                    <a:gd name="connsiteY13" fmla="*/ 186332 h 1155243"/>
                    <a:gd name="connsiteX14" fmla="*/ 642291 w 1210316"/>
                    <a:gd name="connsiteY14" fmla="*/ 202943 h 1155243"/>
                    <a:gd name="connsiteX15" fmla="*/ 636185 w 1210316"/>
                    <a:gd name="connsiteY15" fmla="*/ 208430 h 1155243"/>
                    <a:gd name="connsiteX16" fmla="*/ 589570 w 1210316"/>
                    <a:gd name="connsiteY16" fmla="*/ 272085 h 1155243"/>
                    <a:gd name="connsiteX17" fmla="*/ 527819 w 1210316"/>
                    <a:gd name="connsiteY17" fmla="*/ 204458 h 1155243"/>
                    <a:gd name="connsiteX18" fmla="*/ 523523 w 1210316"/>
                    <a:gd name="connsiteY18" fmla="*/ 201333 h 1155243"/>
                    <a:gd name="connsiteX19" fmla="*/ 404194 w 1210316"/>
                    <a:gd name="connsiteY19" fmla="*/ 132277 h 1155243"/>
                    <a:gd name="connsiteX20" fmla="*/ 387211 w 1210316"/>
                    <a:gd name="connsiteY20" fmla="*/ 442 h 1155243"/>
                    <a:gd name="connsiteX21" fmla="*/ 380810 w 1210316"/>
                    <a:gd name="connsiteY21" fmla="*/ 16177 h 1155243"/>
                    <a:gd name="connsiteX22" fmla="*/ 391078 w 1210316"/>
                    <a:gd name="connsiteY22" fmla="*/ 119523 h 1155243"/>
                    <a:gd name="connsiteX23" fmla="*/ 385059 w 1210316"/>
                    <a:gd name="connsiteY23" fmla="*/ 112503 h 1155243"/>
                    <a:gd name="connsiteX24" fmla="*/ 380658 w 1210316"/>
                    <a:gd name="connsiteY24" fmla="*/ 110436 h 1155243"/>
                    <a:gd name="connsiteX25" fmla="*/ 355036 w 1210316"/>
                    <a:gd name="connsiteY25" fmla="*/ 130401 h 1155243"/>
                    <a:gd name="connsiteX26" fmla="*/ 327785 w 1210316"/>
                    <a:gd name="connsiteY26" fmla="*/ 176330 h 1155243"/>
                    <a:gd name="connsiteX27" fmla="*/ 54512 w 1210316"/>
                    <a:gd name="connsiteY27" fmla="*/ 331150 h 1155243"/>
                    <a:gd name="connsiteX28" fmla="*/ 8983 w 1210316"/>
                    <a:gd name="connsiteY28" fmla="*/ 482397 h 1155243"/>
                    <a:gd name="connsiteX29" fmla="*/ 102452 w 1210316"/>
                    <a:gd name="connsiteY29" fmla="*/ 986155 h 1155243"/>
                    <a:gd name="connsiteX30" fmla="*/ 98356 w 1210316"/>
                    <a:gd name="connsiteY30" fmla="*/ 1010892 h 1155243"/>
                    <a:gd name="connsiteX31" fmla="*/ 108310 w 1210316"/>
                    <a:gd name="connsiteY31" fmla="*/ 1121610 h 1155243"/>
                    <a:gd name="connsiteX32" fmla="*/ 126988 w 1210316"/>
                    <a:gd name="connsiteY32" fmla="*/ 1116457 h 1155243"/>
                    <a:gd name="connsiteX33" fmla="*/ 115949 w 1210316"/>
                    <a:gd name="connsiteY33" fmla="*/ 999014 h 1155243"/>
                    <a:gd name="connsiteX34" fmla="*/ 553670 w 1210316"/>
                    <a:gd name="connsiteY34" fmla="*/ 1043629 h 1155243"/>
                    <a:gd name="connsiteX35" fmla="*/ 551641 w 1210316"/>
                    <a:gd name="connsiteY35" fmla="*/ 1064089 h 1155243"/>
                    <a:gd name="connsiteX36" fmla="*/ 551317 w 1210316"/>
                    <a:gd name="connsiteY36" fmla="*/ 1067994 h 1155243"/>
                    <a:gd name="connsiteX37" fmla="*/ 566805 w 1210316"/>
                    <a:gd name="connsiteY37" fmla="*/ 1102799 h 1155243"/>
                    <a:gd name="connsiteX38" fmla="*/ 626355 w 1210316"/>
                    <a:gd name="connsiteY38" fmla="*/ 1146718 h 1155243"/>
                    <a:gd name="connsiteX39" fmla="*/ 657483 w 1210316"/>
                    <a:gd name="connsiteY39" fmla="*/ 1154595 h 1155243"/>
                    <a:gd name="connsiteX40" fmla="*/ 683467 w 1210316"/>
                    <a:gd name="connsiteY40" fmla="*/ 1136908 h 1155243"/>
                    <a:gd name="connsiteX41" fmla="*/ 727863 w 1210316"/>
                    <a:gd name="connsiteY41" fmla="*/ 1085130 h 1155243"/>
                    <a:gd name="connsiteX42" fmla="*/ 732054 w 1210316"/>
                    <a:gd name="connsiteY42" fmla="*/ 1065156 h 1155243"/>
                    <a:gd name="connsiteX43" fmla="*/ 731902 w 1210316"/>
                    <a:gd name="connsiteY43" fmla="*/ 1047011 h 1155243"/>
                    <a:gd name="connsiteX44" fmla="*/ 914801 w 1210316"/>
                    <a:gd name="connsiteY44" fmla="*/ 1073538 h 1155243"/>
                    <a:gd name="connsiteX45" fmla="*/ 917839 w 1210316"/>
                    <a:gd name="connsiteY45" fmla="*/ 1104075 h 1155243"/>
                    <a:gd name="connsiteX46" fmla="*/ 920659 w 1210316"/>
                    <a:gd name="connsiteY46" fmla="*/ 1119143 h 1155243"/>
                    <a:gd name="connsiteX47" fmla="*/ 934965 w 1210316"/>
                    <a:gd name="connsiteY47" fmla="*/ 1119143 h 1155243"/>
                    <a:gd name="connsiteX48" fmla="*/ 930403 w 1210316"/>
                    <a:gd name="connsiteY48" fmla="*/ 1075205 h 1155243"/>
                    <a:gd name="connsiteX49" fmla="*/ 1173090 w 1210316"/>
                    <a:gd name="connsiteY49" fmla="*/ 1002005 h 1155243"/>
                    <a:gd name="connsiteX50" fmla="*/ 1193874 w 1210316"/>
                    <a:gd name="connsiteY50" fmla="*/ 771338 h 1155243"/>
                    <a:gd name="connsiteX51" fmla="*/ 690411 w 1210316"/>
                    <a:gd name="connsiteY51" fmla="*/ 172739 h 1155243"/>
                    <a:gd name="connsiteX52" fmla="*/ 711747 w 1210316"/>
                    <a:gd name="connsiteY52" fmla="*/ 232985 h 1155243"/>
                    <a:gd name="connsiteX53" fmla="*/ 696888 w 1210316"/>
                    <a:gd name="connsiteY53" fmla="*/ 273190 h 1155243"/>
                    <a:gd name="connsiteX54" fmla="*/ 687734 w 1210316"/>
                    <a:gd name="connsiteY54" fmla="*/ 292669 h 1155243"/>
                    <a:gd name="connsiteX55" fmla="*/ 646815 w 1210316"/>
                    <a:gd name="connsiteY55" fmla="*/ 211563 h 1155243"/>
                    <a:gd name="connsiteX56" fmla="*/ 649377 w 1210316"/>
                    <a:gd name="connsiteY56" fmla="*/ 207953 h 1155243"/>
                    <a:gd name="connsiteX57" fmla="*/ 690411 w 1210316"/>
                    <a:gd name="connsiteY57" fmla="*/ 172739 h 1155243"/>
                    <a:gd name="connsiteX58" fmla="*/ 624860 w 1210316"/>
                    <a:gd name="connsiteY58" fmla="*/ 340151 h 1155243"/>
                    <a:gd name="connsiteX59" fmla="*/ 586484 w 1210316"/>
                    <a:gd name="connsiteY59" fmla="*/ 296955 h 1155243"/>
                    <a:gd name="connsiteX60" fmla="*/ 615964 w 1210316"/>
                    <a:gd name="connsiteY60" fmla="*/ 280677 h 1155243"/>
                    <a:gd name="connsiteX61" fmla="*/ 635337 w 1210316"/>
                    <a:gd name="connsiteY61" fmla="*/ 270752 h 1155243"/>
                    <a:gd name="connsiteX62" fmla="*/ 642329 w 1210316"/>
                    <a:gd name="connsiteY62" fmla="*/ 288306 h 1155243"/>
                    <a:gd name="connsiteX63" fmla="*/ 635395 w 1210316"/>
                    <a:gd name="connsiteY63" fmla="*/ 304165 h 1155243"/>
                    <a:gd name="connsiteX64" fmla="*/ 624860 w 1210316"/>
                    <a:gd name="connsiteY64" fmla="*/ 340151 h 1155243"/>
                    <a:gd name="connsiteX65" fmla="*/ 513856 w 1210316"/>
                    <a:gd name="connsiteY65" fmla="*/ 291773 h 1155243"/>
                    <a:gd name="connsiteX66" fmla="*/ 512084 w 1210316"/>
                    <a:gd name="connsiteY66" fmla="*/ 289030 h 1155243"/>
                    <a:gd name="connsiteX67" fmla="*/ 487681 w 1210316"/>
                    <a:gd name="connsiteY67" fmla="*/ 273704 h 1155243"/>
                    <a:gd name="connsiteX68" fmla="*/ 508341 w 1210316"/>
                    <a:gd name="connsiteY68" fmla="*/ 242862 h 1155243"/>
                    <a:gd name="connsiteX69" fmla="*/ 533715 w 1210316"/>
                    <a:gd name="connsiteY69" fmla="*/ 265618 h 1155243"/>
                    <a:gd name="connsiteX70" fmla="*/ 513856 w 1210316"/>
                    <a:gd name="connsiteY70" fmla="*/ 291773 h 1155243"/>
                    <a:gd name="connsiteX71" fmla="*/ 541459 w 1210316"/>
                    <a:gd name="connsiteY71" fmla="*/ 274771 h 1155243"/>
                    <a:gd name="connsiteX72" fmla="*/ 621279 w 1210316"/>
                    <a:gd name="connsiteY72" fmla="*/ 356372 h 1155243"/>
                    <a:gd name="connsiteX73" fmla="*/ 571910 w 1210316"/>
                    <a:gd name="connsiteY73" fmla="*/ 372355 h 1155243"/>
                    <a:gd name="connsiteX74" fmla="*/ 548793 w 1210316"/>
                    <a:gd name="connsiteY74" fmla="*/ 334998 h 1155243"/>
                    <a:gd name="connsiteX75" fmla="*/ 521838 w 1210316"/>
                    <a:gd name="connsiteY75" fmla="*/ 299612 h 1155243"/>
                    <a:gd name="connsiteX76" fmla="*/ 541459 w 1210316"/>
                    <a:gd name="connsiteY76" fmla="*/ 274771 h 1155243"/>
                    <a:gd name="connsiteX77" fmla="*/ 584588 w 1210316"/>
                    <a:gd name="connsiteY77" fmla="*/ 719893 h 1155243"/>
                    <a:gd name="connsiteX78" fmla="*/ 584950 w 1210316"/>
                    <a:gd name="connsiteY78" fmla="*/ 710083 h 1155243"/>
                    <a:gd name="connsiteX79" fmla="*/ 669275 w 1210316"/>
                    <a:gd name="connsiteY79" fmla="*/ 787892 h 1155243"/>
                    <a:gd name="connsiteX80" fmla="*/ 579959 w 1210316"/>
                    <a:gd name="connsiteY80" fmla="*/ 791960 h 1155243"/>
                    <a:gd name="connsiteX81" fmla="*/ 584588 w 1210316"/>
                    <a:gd name="connsiteY81" fmla="*/ 719893 h 1155243"/>
                    <a:gd name="connsiteX82" fmla="*/ 693221 w 1210316"/>
                    <a:gd name="connsiteY82" fmla="*/ 785140 h 1155243"/>
                    <a:gd name="connsiteX83" fmla="*/ 585388 w 1210316"/>
                    <a:gd name="connsiteY83" fmla="*/ 698596 h 1155243"/>
                    <a:gd name="connsiteX84" fmla="*/ 585598 w 1210316"/>
                    <a:gd name="connsiteY84" fmla="*/ 560178 h 1155243"/>
                    <a:gd name="connsiteX85" fmla="*/ 630756 w 1210316"/>
                    <a:gd name="connsiteY85" fmla="*/ 629816 h 1155243"/>
                    <a:gd name="connsiteX86" fmla="*/ 710452 w 1210316"/>
                    <a:gd name="connsiteY86" fmla="*/ 727713 h 1155243"/>
                    <a:gd name="connsiteX87" fmla="*/ 715586 w 1210316"/>
                    <a:gd name="connsiteY87" fmla="*/ 782082 h 1155243"/>
                    <a:gd name="connsiteX88" fmla="*/ 693221 w 1210316"/>
                    <a:gd name="connsiteY88" fmla="*/ 785140 h 1155243"/>
                    <a:gd name="connsiteX89" fmla="*/ 644405 w 1210316"/>
                    <a:gd name="connsiteY89" fmla="*/ 623367 h 1155243"/>
                    <a:gd name="connsiteX90" fmla="*/ 584779 w 1210316"/>
                    <a:gd name="connsiteY90" fmla="*/ 537214 h 1155243"/>
                    <a:gd name="connsiteX91" fmla="*/ 575263 w 1210316"/>
                    <a:gd name="connsiteY91" fmla="*/ 413131 h 1155243"/>
                    <a:gd name="connsiteX92" fmla="*/ 673971 w 1210316"/>
                    <a:gd name="connsiteY92" fmla="*/ 564788 h 1155243"/>
                    <a:gd name="connsiteX93" fmla="*/ 686334 w 1210316"/>
                    <a:gd name="connsiteY93" fmla="*/ 582410 h 1155243"/>
                    <a:gd name="connsiteX94" fmla="*/ 705927 w 1210316"/>
                    <a:gd name="connsiteY94" fmla="*/ 698500 h 1155243"/>
                    <a:gd name="connsiteX95" fmla="*/ 644405 w 1210316"/>
                    <a:gd name="connsiteY95" fmla="*/ 623367 h 1155243"/>
                    <a:gd name="connsiteX96" fmla="*/ 671932 w 1210316"/>
                    <a:gd name="connsiteY96" fmla="*/ 533775 h 1155243"/>
                    <a:gd name="connsiteX97" fmla="*/ 597599 w 1210316"/>
                    <a:gd name="connsiteY97" fmla="*/ 426333 h 1155243"/>
                    <a:gd name="connsiteX98" fmla="*/ 573234 w 1210316"/>
                    <a:gd name="connsiteY98" fmla="*/ 377413 h 1155243"/>
                    <a:gd name="connsiteX99" fmla="*/ 621593 w 1210316"/>
                    <a:gd name="connsiteY99" fmla="*/ 367659 h 1155243"/>
                    <a:gd name="connsiteX100" fmla="*/ 635252 w 1210316"/>
                    <a:gd name="connsiteY100" fmla="*/ 371774 h 1155243"/>
                    <a:gd name="connsiteX101" fmla="*/ 638681 w 1210316"/>
                    <a:gd name="connsiteY101" fmla="*/ 399206 h 1155243"/>
                    <a:gd name="connsiteX102" fmla="*/ 650511 w 1210316"/>
                    <a:gd name="connsiteY102" fmla="*/ 434286 h 1155243"/>
                    <a:gd name="connsiteX103" fmla="*/ 680038 w 1210316"/>
                    <a:gd name="connsiteY103" fmla="*/ 545214 h 1155243"/>
                    <a:gd name="connsiteX104" fmla="*/ 671932 w 1210316"/>
                    <a:gd name="connsiteY104" fmla="*/ 533775 h 1155243"/>
                    <a:gd name="connsiteX105" fmla="*/ 650901 w 1210316"/>
                    <a:gd name="connsiteY105" fmla="*/ 282344 h 1155243"/>
                    <a:gd name="connsiteX106" fmla="*/ 632547 w 1210316"/>
                    <a:gd name="connsiteY106" fmla="*/ 262636 h 1155243"/>
                    <a:gd name="connsiteX107" fmla="*/ 649225 w 1210316"/>
                    <a:gd name="connsiteY107" fmla="*/ 245853 h 1155243"/>
                    <a:gd name="connsiteX108" fmla="*/ 662417 w 1210316"/>
                    <a:gd name="connsiteY108" fmla="*/ 272628 h 1155243"/>
                    <a:gd name="connsiteX109" fmla="*/ 650625 w 1210316"/>
                    <a:gd name="connsiteY109" fmla="*/ 290859 h 1155243"/>
                    <a:gd name="connsiteX110" fmla="*/ 650901 w 1210316"/>
                    <a:gd name="connsiteY110" fmla="*/ 282344 h 1155243"/>
                    <a:gd name="connsiteX111" fmla="*/ 549346 w 1210316"/>
                    <a:gd name="connsiteY111" fmla="*/ 240434 h 1155243"/>
                    <a:gd name="connsiteX112" fmla="*/ 567577 w 1210316"/>
                    <a:gd name="connsiteY112" fmla="*/ 264760 h 1155243"/>
                    <a:gd name="connsiteX113" fmla="*/ 585446 w 1210316"/>
                    <a:gd name="connsiteY113" fmla="*/ 283734 h 1155243"/>
                    <a:gd name="connsiteX114" fmla="*/ 593094 w 1210316"/>
                    <a:gd name="connsiteY114" fmla="*/ 278257 h 1155243"/>
                    <a:gd name="connsiteX115" fmla="*/ 639024 w 1210316"/>
                    <a:gd name="connsiteY115" fmla="*/ 219402 h 1155243"/>
                    <a:gd name="connsiteX116" fmla="*/ 645120 w 1210316"/>
                    <a:gd name="connsiteY116" fmla="*/ 237119 h 1155243"/>
                    <a:gd name="connsiteX117" fmla="*/ 642243 w 1210316"/>
                    <a:gd name="connsiteY117" fmla="*/ 239452 h 1155243"/>
                    <a:gd name="connsiteX118" fmla="*/ 621783 w 1210316"/>
                    <a:gd name="connsiteY118" fmla="*/ 266256 h 1155243"/>
                    <a:gd name="connsiteX119" fmla="*/ 578292 w 1210316"/>
                    <a:gd name="connsiteY119" fmla="*/ 289240 h 1155243"/>
                    <a:gd name="connsiteX120" fmla="*/ 542002 w 1210316"/>
                    <a:gd name="connsiteY120" fmla="*/ 260941 h 1155243"/>
                    <a:gd name="connsiteX121" fmla="*/ 540516 w 1210316"/>
                    <a:gd name="connsiteY121" fmla="*/ 259322 h 1155243"/>
                    <a:gd name="connsiteX122" fmla="*/ 513551 w 1210316"/>
                    <a:gd name="connsiteY122" fmla="*/ 235147 h 1155243"/>
                    <a:gd name="connsiteX123" fmla="*/ 525076 w 1210316"/>
                    <a:gd name="connsiteY123" fmla="*/ 215554 h 1155243"/>
                    <a:gd name="connsiteX124" fmla="*/ 549346 w 1210316"/>
                    <a:gd name="connsiteY124" fmla="*/ 240434 h 1155243"/>
                    <a:gd name="connsiteX125" fmla="*/ 351673 w 1210316"/>
                    <a:gd name="connsiteY125" fmla="*/ 165081 h 1155243"/>
                    <a:gd name="connsiteX126" fmla="*/ 369504 w 1210316"/>
                    <a:gd name="connsiteY126" fmla="*/ 138449 h 1155243"/>
                    <a:gd name="connsiteX127" fmla="*/ 382573 w 1210316"/>
                    <a:gd name="connsiteY127" fmla="*/ 121704 h 1155243"/>
                    <a:gd name="connsiteX128" fmla="*/ 514437 w 1210316"/>
                    <a:gd name="connsiteY128" fmla="*/ 207544 h 1155243"/>
                    <a:gd name="connsiteX129" fmla="*/ 457925 w 1210316"/>
                    <a:gd name="connsiteY129" fmla="*/ 289773 h 1155243"/>
                    <a:gd name="connsiteX130" fmla="*/ 350226 w 1210316"/>
                    <a:gd name="connsiteY130" fmla="*/ 191799 h 1155243"/>
                    <a:gd name="connsiteX131" fmla="*/ 344701 w 1210316"/>
                    <a:gd name="connsiteY131" fmla="*/ 185541 h 1155243"/>
                    <a:gd name="connsiteX132" fmla="*/ 344606 w 1210316"/>
                    <a:gd name="connsiteY132" fmla="*/ 183160 h 1155243"/>
                    <a:gd name="connsiteX133" fmla="*/ 351673 w 1210316"/>
                    <a:gd name="connsiteY133" fmla="*/ 165081 h 1155243"/>
                    <a:gd name="connsiteX134" fmla="*/ 21908 w 1210316"/>
                    <a:gd name="connsiteY134" fmla="*/ 528403 h 1155243"/>
                    <a:gd name="connsiteX135" fmla="*/ 87259 w 1210316"/>
                    <a:gd name="connsiteY135" fmla="*/ 314090 h 1155243"/>
                    <a:gd name="connsiteX136" fmla="*/ 329537 w 1210316"/>
                    <a:gd name="connsiteY136" fmla="*/ 194628 h 1155243"/>
                    <a:gd name="connsiteX137" fmla="*/ 458953 w 1210316"/>
                    <a:gd name="connsiteY137" fmla="*/ 308232 h 1155243"/>
                    <a:gd name="connsiteX138" fmla="*/ 468345 w 1210316"/>
                    <a:gd name="connsiteY138" fmla="*/ 304413 h 1155243"/>
                    <a:gd name="connsiteX139" fmla="*/ 482671 w 1210316"/>
                    <a:gd name="connsiteY139" fmla="*/ 281362 h 1155243"/>
                    <a:gd name="connsiteX140" fmla="*/ 507483 w 1210316"/>
                    <a:gd name="connsiteY140" fmla="*/ 296888 h 1155243"/>
                    <a:gd name="connsiteX141" fmla="*/ 509626 w 1210316"/>
                    <a:gd name="connsiteY141" fmla="*/ 297745 h 1155243"/>
                    <a:gd name="connsiteX142" fmla="*/ 510179 w 1210316"/>
                    <a:gd name="connsiteY142" fmla="*/ 302203 h 1155243"/>
                    <a:gd name="connsiteX143" fmla="*/ 539687 w 1210316"/>
                    <a:gd name="connsiteY143" fmla="*/ 339103 h 1155243"/>
                    <a:gd name="connsiteX144" fmla="*/ 562023 w 1210316"/>
                    <a:gd name="connsiteY144" fmla="*/ 367726 h 1155243"/>
                    <a:gd name="connsiteX145" fmla="*/ 562214 w 1210316"/>
                    <a:gd name="connsiteY145" fmla="*/ 374431 h 1155243"/>
                    <a:gd name="connsiteX146" fmla="*/ 561357 w 1210316"/>
                    <a:gd name="connsiteY146" fmla="*/ 376708 h 1155243"/>
                    <a:gd name="connsiteX147" fmla="*/ 564129 w 1210316"/>
                    <a:gd name="connsiteY147" fmla="*/ 417637 h 1155243"/>
                    <a:gd name="connsiteX148" fmla="*/ 567215 w 1210316"/>
                    <a:gd name="connsiteY148" fmla="*/ 457623 h 1155243"/>
                    <a:gd name="connsiteX149" fmla="*/ 567186 w 1210316"/>
                    <a:gd name="connsiteY149" fmla="*/ 791264 h 1155243"/>
                    <a:gd name="connsiteX150" fmla="*/ 437913 w 1210316"/>
                    <a:gd name="connsiteY150" fmla="*/ 775996 h 1155243"/>
                    <a:gd name="connsiteX151" fmla="*/ 427283 w 1210316"/>
                    <a:gd name="connsiteY151" fmla="*/ 761670 h 1155243"/>
                    <a:gd name="connsiteX152" fmla="*/ 409414 w 1210316"/>
                    <a:gd name="connsiteY152" fmla="*/ 740953 h 1155243"/>
                    <a:gd name="connsiteX153" fmla="*/ 356007 w 1210316"/>
                    <a:gd name="connsiteY153" fmla="*/ 673088 h 1155243"/>
                    <a:gd name="connsiteX154" fmla="*/ 307135 w 1210316"/>
                    <a:gd name="connsiteY154" fmla="*/ 618909 h 1155243"/>
                    <a:gd name="connsiteX155" fmla="*/ 301162 w 1210316"/>
                    <a:gd name="connsiteY155" fmla="*/ 592506 h 1155243"/>
                    <a:gd name="connsiteX156" fmla="*/ 291247 w 1210316"/>
                    <a:gd name="connsiteY156" fmla="*/ 537042 h 1155243"/>
                    <a:gd name="connsiteX157" fmla="*/ 267634 w 1210316"/>
                    <a:gd name="connsiteY157" fmla="*/ 457251 h 1155243"/>
                    <a:gd name="connsiteX158" fmla="*/ 265539 w 1210316"/>
                    <a:gd name="connsiteY158" fmla="*/ 458137 h 1155243"/>
                    <a:gd name="connsiteX159" fmla="*/ 280893 w 1210316"/>
                    <a:gd name="connsiteY159" fmla="*/ 540671 h 1155243"/>
                    <a:gd name="connsiteX160" fmla="*/ 291371 w 1210316"/>
                    <a:gd name="connsiteY160" fmla="*/ 608308 h 1155243"/>
                    <a:gd name="connsiteX161" fmla="*/ 190749 w 1210316"/>
                    <a:gd name="connsiteY161" fmla="*/ 570094 h 1155243"/>
                    <a:gd name="connsiteX162" fmla="*/ 150810 w 1210316"/>
                    <a:gd name="connsiteY162" fmla="*/ 579933 h 1155243"/>
                    <a:gd name="connsiteX163" fmla="*/ 151467 w 1210316"/>
                    <a:gd name="connsiteY163" fmla="*/ 582086 h 1155243"/>
                    <a:gd name="connsiteX164" fmla="*/ 190987 w 1210316"/>
                    <a:gd name="connsiteY164" fmla="*/ 618424 h 1155243"/>
                    <a:gd name="connsiteX165" fmla="*/ 135265 w 1210316"/>
                    <a:gd name="connsiteY165" fmla="*/ 628272 h 1155243"/>
                    <a:gd name="connsiteX166" fmla="*/ 133313 w 1210316"/>
                    <a:gd name="connsiteY166" fmla="*/ 671459 h 1155243"/>
                    <a:gd name="connsiteX167" fmla="*/ 109243 w 1210316"/>
                    <a:gd name="connsiteY167" fmla="*/ 691776 h 1155243"/>
                    <a:gd name="connsiteX168" fmla="*/ 144771 w 1210316"/>
                    <a:gd name="connsiteY168" fmla="*/ 711311 h 1155243"/>
                    <a:gd name="connsiteX169" fmla="*/ 176452 w 1210316"/>
                    <a:gd name="connsiteY169" fmla="*/ 705996 h 1155243"/>
                    <a:gd name="connsiteX170" fmla="*/ 212208 w 1210316"/>
                    <a:gd name="connsiteY170" fmla="*/ 710711 h 1155243"/>
                    <a:gd name="connsiteX171" fmla="*/ 170613 w 1210316"/>
                    <a:gd name="connsiteY171" fmla="*/ 715331 h 1155243"/>
                    <a:gd name="connsiteX172" fmla="*/ 171622 w 1210316"/>
                    <a:gd name="connsiteY172" fmla="*/ 718036 h 1155243"/>
                    <a:gd name="connsiteX173" fmla="*/ 177147 w 1210316"/>
                    <a:gd name="connsiteY173" fmla="*/ 745182 h 1155243"/>
                    <a:gd name="connsiteX174" fmla="*/ 220514 w 1210316"/>
                    <a:gd name="connsiteY174" fmla="*/ 761280 h 1155243"/>
                    <a:gd name="connsiteX175" fmla="*/ 246108 w 1210316"/>
                    <a:gd name="connsiteY175" fmla="*/ 764642 h 1155243"/>
                    <a:gd name="connsiteX176" fmla="*/ 260462 w 1210316"/>
                    <a:gd name="connsiteY176" fmla="*/ 770947 h 1155243"/>
                    <a:gd name="connsiteX177" fmla="*/ 55036 w 1210316"/>
                    <a:gd name="connsiteY177" fmla="*/ 873751 h 1155243"/>
                    <a:gd name="connsiteX178" fmla="*/ 21908 w 1210316"/>
                    <a:gd name="connsiteY178" fmla="*/ 528403 h 1155243"/>
                    <a:gd name="connsiteX179" fmla="*/ 293533 w 1210316"/>
                    <a:gd name="connsiteY179" fmla="*/ 772338 h 1155243"/>
                    <a:gd name="connsiteX180" fmla="*/ 242926 w 1210316"/>
                    <a:gd name="connsiteY180" fmla="*/ 749354 h 1155243"/>
                    <a:gd name="connsiteX181" fmla="*/ 196702 w 1210316"/>
                    <a:gd name="connsiteY181" fmla="*/ 742258 h 1155243"/>
                    <a:gd name="connsiteX182" fmla="*/ 175356 w 1210316"/>
                    <a:gd name="connsiteY182" fmla="*/ 718922 h 1155243"/>
                    <a:gd name="connsiteX183" fmla="*/ 236707 w 1210316"/>
                    <a:gd name="connsiteY183" fmla="*/ 723227 h 1155243"/>
                    <a:gd name="connsiteX184" fmla="*/ 271521 w 1210316"/>
                    <a:gd name="connsiteY184" fmla="*/ 729390 h 1155243"/>
                    <a:gd name="connsiteX185" fmla="*/ 303124 w 1210316"/>
                    <a:gd name="connsiteY185" fmla="*/ 739267 h 1155243"/>
                    <a:gd name="connsiteX186" fmla="*/ 306801 w 1210316"/>
                    <a:gd name="connsiteY186" fmla="*/ 730542 h 1155243"/>
                    <a:gd name="connsiteX187" fmla="*/ 274559 w 1210316"/>
                    <a:gd name="connsiteY187" fmla="*/ 718379 h 1155243"/>
                    <a:gd name="connsiteX188" fmla="*/ 245041 w 1210316"/>
                    <a:gd name="connsiteY188" fmla="*/ 713083 h 1155243"/>
                    <a:gd name="connsiteX189" fmla="*/ 216590 w 1210316"/>
                    <a:gd name="connsiteY189" fmla="*/ 698443 h 1155243"/>
                    <a:gd name="connsiteX190" fmla="*/ 175823 w 1210316"/>
                    <a:gd name="connsiteY190" fmla="*/ 693566 h 1155243"/>
                    <a:gd name="connsiteX191" fmla="*/ 148781 w 1210316"/>
                    <a:gd name="connsiteY191" fmla="*/ 698796 h 1155243"/>
                    <a:gd name="connsiteX192" fmla="*/ 122654 w 1210316"/>
                    <a:gd name="connsiteY192" fmla="*/ 696938 h 1155243"/>
                    <a:gd name="connsiteX193" fmla="*/ 146857 w 1210316"/>
                    <a:gd name="connsiteY193" fmla="*/ 673507 h 1155243"/>
                    <a:gd name="connsiteX194" fmla="*/ 207798 w 1210316"/>
                    <a:gd name="connsiteY194" fmla="*/ 668916 h 1155243"/>
                    <a:gd name="connsiteX195" fmla="*/ 228296 w 1210316"/>
                    <a:gd name="connsiteY195" fmla="*/ 669316 h 1155243"/>
                    <a:gd name="connsiteX196" fmla="*/ 269215 w 1210316"/>
                    <a:gd name="connsiteY196" fmla="*/ 691680 h 1155243"/>
                    <a:gd name="connsiteX197" fmla="*/ 272835 w 1210316"/>
                    <a:gd name="connsiteY197" fmla="*/ 683108 h 1155243"/>
                    <a:gd name="connsiteX198" fmla="*/ 212342 w 1210316"/>
                    <a:gd name="connsiteY198" fmla="*/ 656257 h 1155243"/>
                    <a:gd name="connsiteX199" fmla="*/ 167546 w 1210316"/>
                    <a:gd name="connsiteY199" fmla="*/ 662191 h 1155243"/>
                    <a:gd name="connsiteX200" fmla="*/ 124797 w 1210316"/>
                    <a:gd name="connsiteY200" fmla="*/ 657086 h 1155243"/>
                    <a:gd name="connsiteX201" fmla="*/ 114129 w 1210316"/>
                    <a:gd name="connsiteY201" fmla="*/ 647456 h 1155243"/>
                    <a:gd name="connsiteX202" fmla="*/ 137428 w 1210316"/>
                    <a:gd name="connsiteY202" fmla="*/ 639026 h 1155243"/>
                    <a:gd name="connsiteX203" fmla="*/ 164841 w 1210316"/>
                    <a:gd name="connsiteY203" fmla="*/ 634188 h 1155243"/>
                    <a:gd name="connsiteX204" fmla="*/ 256719 w 1210316"/>
                    <a:gd name="connsiteY204" fmla="*/ 630616 h 1155243"/>
                    <a:gd name="connsiteX205" fmla="*/ 292504 w 1210316"/>
                    <a:gd name="connsiteY205" fmla="*/ 656190 h 1155243"/>
                    <a:gd name="connsiteX206" fmla="*/ 295952 w 1210316"/>
                    <a:gd name="connsiteY206" fmla="*/ 650285 h 1155243"/>
                    <a:gd name="connsiteX207" fmla="*/ 226705 w 1210316"/>
                    <a:gd name="connsiteY207" fmla="*/ 614890 h 1155243"/>
                    <a:gd name="connsiteX208" fmla="*/ 224153 w 1210316"/>
                    <a:gd name="connsiteY208" fmla="*/ 612747 h 1155243"/>
                    <a:gd name="connsiteX209" fmla="*/ 207684 w 1210316"/>
                    <a:gd name="connsiteY209" fmla="*/ 609642 h 1155243"/>
                    <a:gd name="connsiteX210" fmla="*/ 155211 w 1210316"/>
                    <a:gd name="connsiteY210" fmla="*/ 581067 h 1155243"/>
                    <a:gd name="connsiteX211" fmla="*/ 190749 w 1210316"/>
                    <a:gd name="connsiteY211" fmla="*/ 580362 h 1155243"/>
                    <a:gd name="connsiteX212" fmla="*/ 229830 w 1210316"/>
                    <a:gd name="connsiteY212" fmla="*/ 584048 h 1155243"/>
                    <a:gd name="connsiteX213" fmla="*/ 259062 w 1210316"/>
                    <a:gd name="connsiteY213" fmla="*/ 599526 h 1155243"/>
                    <a:gd name="connsiteX214" fmla="*/ 290380 w 1210316"/>
                    <a:gd name="connsiteY214" fmla="*/ 621996 h 1155243"/>
                    <a:gd name="connsiteX215" fmla="*/ 343644 w 1210316"/>
                    <a:gd name="connsiteY215" fmla="*/ 677164 h 1155243"/>
                    <a:gd name="connsiteX216" fmla="*/ 419472 w 1210316"/>
                    <a:gd name="connsiteY216" fmla="*/ 774386 h 1155243"/>
                    <a:gd name="connsiteX217" fmla="*/ 293533 w 1210316"/>
                    <a:gd name="connsiteY217" fmla="*/ 772338 h 1155243"/>
                    <a:gd name="connsiteX218" fmla="*/ 58180 w 1210316"/>
                    <a:gd name="connsiteY218" fmla="*/ 882047 h 1155243"/>
                    <a:gd name="connsiteX219" fmla="*/ 266644 w 1210316"/>
                    <a:gd name="connsiteY219" fmla="*/ 783301 h 1155243"/>
                    <a:gd name="connsiteX220" fmla="*/ 270559 w 1210316"/>
                    <a:gd name="connsiteY220" fmla="*/ 782092 h 1155243"/>
                    <a:gd name="connsiteX221" fmla="*/ 281465 w 1210316"/>
                    <a:gd name="connsiteY221" fmla="*/ 782720 h 1155243"/>
                    <a:gd name="connsiteX222" fmla="*/ 294923 w 1210316"/>
                    <a:gd name="connsiteY222" fmla="*/ 788321 h 1155243"/>
                    <a:gd name="connsiteX223" fmla="*/ 206808 w 1210316"/>
                    <a:gd name="connsiteY223" fmla="*/ 975668 h 1155243"/>
                    <a:gd name="connsiteX224" fmla="*/ 203322 w 1210316"/>
                    <a:gd name="connsiteY224" fmla="*/ 1031504 h 1155243"/>
                    <a:gd name="connsiteX225" fmla="*/ 58180 w 1210316"/>
                    <a:gd name="connsiteY225" fmla="*/ 882047 h 1155243"/>
                    <a:gd name="connsiteX226" fmla="*/ 275950 w 1210316"/>
                    <a:gd name="connsiteY226" fmla="*/ 1052916 h 1155243"/>
                    <a:gd name="connsiteX227" fmla="*/ 221638 w 1210316"/>
                    <a:gd name="connsiteY227" fmla="*/ 1038524 h 1155243"/>
                    <a:gd name="connsiteX228" fmla="*/ 219276 w 1210316"/>
                    <a:gd name="connsiteY228" fmla="*/ 1011635 h 1155243"/>
                    <a:gd name="connsiteX229" fmla="*/ 222743 w 1210316"/>
                    <a:gd name="connsiteY229" fmla="*/ 977554 h 1155243"/>
                    <a:gd name="connsiteX230" fmla="*/ 311649 w 1210316"/>
                    <a:gd name="connsiteY230" fmla="*/ 784254 h 1155243"/>
                    <a:gd name="connsiteX231" fmla="*/ 383896 w 1210316"/>
                    <a:gd name="connsiteY231" fmla="*/ 785759 h 1155243"/>
                    <a:gd name="connsiteX232" fmla="*/ 635118 w 1210316"/>
                    <a:gd name="connsiteY232" fmla="*/ 806552 h 1155243"/>
                    <a:gd name="connsiteX233" fmla="*/ 780251 w 1210316"/>
                    <a:gd name="connsiteY233" fmla="*/ 786130 h 1155243"/>
                    <a:gd name="connsiteX234" fmla="*/ 820570 w 1210316"/>
                    <a:gd name="connsiteY234" fmla="*/ 775758 h 1155243"/>
                    <a:gd name="connsiteX235" fmla="*/ 830743 w 1210316"/>
                    <a:gd name="connsiteY235" fmla="*/ 782406 h 1155243"/>
                    <a:gd name="connsiteX236" fmla="*/ 861470 w 1210316"/>
                    <a:gd name="connsiteY236" fmla="*/ 841547 h 1155243"/>
                    <a:gd name="connsiteX237" fmla="*/ 860270 w 1210316"/>
                    <a:gd name="connsiteY237" fmla="*/ 845976 h 1155243"/>
                    <a:gd name="connsiteX238" fmla="*/ 835239 w 1210316"/>
                    <a:gd name="connsiteY238" fmla="*/ 903850 h 1155243"/>
                    <a:gd name="connsiteX239" fmla="*/ 275950 w 1210316"/>
                    <a:gd name="connsiteY239" fmla="*/ 1052916 h 1155243"/>
                    <a:gd name="connsiteX240" fmla="*/ 856556 w 1210316"/>
                    <a:gd name="connsiteY240" fmla="*/ 758984 h 1155243"/>
                    <a:gd name="connsiteX241" fmla="*/ 859575 w 1210316"/>
                    <a:gd name="connsiteY241" fmla="*/ 754164 h 1155243"/>
                    <a:gd name="connsiteX242" fmla="*/ 935423 w 1210316"/>
                    <a:gd name="connsiteY242" fmla="*/ 792188 h 1155243"/>
                    <a:gd name="connsiteX243" fmla="*/ 939004 w 1210316"/>
                    <a:gd name="connsiteY243" fmla="*/ 806685 h 1155243"/>
                    <a:gd name="connsiteX244" fmla="*/ 940566 w 1210316"/>
                    <a:gd name="connsiteY244" fmla="*/ 821144 h 1155243"/>
                    <a:gd name="connsiteX245" fmla="*/ 947100 w 1210316"/>
                    <a:gd name="connsiteY245" fmla="*/ 821982 h 1155243"/>
                    <a:gd name="connsiteX246" fmla="*/ 946567 w 1210316"/>
                    <a:gd name="connsiteY246" fmla="*/ 787626 h 1155243"/>
                    <a:gd name="connsiteX247" fmla="*/ 903857 w 1210316"/>
                    <a:gd name="connsiteY247" fmla="*/ 749516 h 1155243"/>
                    <a:gd name="connsiteX248" fmla="*/ 948739 w 1210316"/>
                    <a:gd name="connsiteY248" fmla="*/ 749107 h 1155243"/>
                    <a:gd name="connsiteX249" fmla="*/ 973799 w 1210316"/>
                    <a:gd name="connsiteY249" fmla="*/ 765261 h 1155243"/>
                    <a:gd name="connsiteX250" fmla="*/ 965274 w 1210316"/>
                    <a:gd name="connsiteY250" fmla="*/ 767566 h 1155243"/>
                    <a:gd name="connsiteX251" fmla="*/ 984533 w 1210316"/>
                    <a:gd name="connsiteY251" fmla="*/ 774681 h 1155243"/>
                    <a:gd name="connsiteX252" fmla="*/ 1006127 w 1210316"/>
                    <a:gd name="connsiteY252" fmla="*/ 785035 h 1155243"/>
                    <a:gd name="connsiteX253" fmla="*/ 1014013 w 1210316"/>
                    <a:gd name="connsiteY253" fmla="*/ 815905 h 1155243"/>
                    <a:gd name="connsiteX254" fmla="*/ 1020119 w 1210316"/>
                    <a:gd name="connsiteY254" fmla="*/ 838384 h 1155243"/>
                    <a:gd name="connsiteX255" fmla="*/ 1019624 w 1210316"/>
                    <a:gd name="connsiteY255" fmla="*/ 838623 h 1155243"/>
                    <a:gd name="connsiteX256" fmla="*/ 984857 w 1210316"/>
                    <a:gd name="connsiteY256" fmla="*/ 857549 h 1155243"/>
                    <a:gd name="connsiteX257" fmla="*/ 953482 w 1210316"/>
                    <a:gd name="connsiteY257" fmla="*/ 882114 h 1155243"/>
                    <a:gd name="connsiteX258" fmla="*/ 923964 w 1210316"/>
                    <a:gd name="connsiteY258" fmla="*/ 895258 h 1155243"/>
                    <a:gd name="connsiteX259" fmla="*/ 934337 w 1210316"/>
                    <a:gd name="connsiteY259" fmla="*/ 874036 h 1155243"/>
                    <a:gd name="connsiteX260" fmla="*/ 937356 w 1210316"/>
                    <a:gd name="connsiteY260" fmla="*/ 873179 h 1155243"/>
                    <a:gd name="connsiteX261" fmla="*/ 942157 w 1210316"/>
                    <a:gd name="connsiteY261" fmla="*/ 828574 h 1155243"/>
                    <a:gd name="connsiteX262" fmla="*/ 935565 w 1210316"/>
                    <a:gd name="connsiteY262" fmla="*/ 833660 h 1155243"/>
                    <a:gd name="connsiteX263" fmla="*/ 937299 w 1210316"/>
                    <a:gd name="connsiteY263" fmla="*/ 864121 h 1155243"/>
                    <a:gd name="connsiteX264" fmla="*/ 896303 w 1210316"/>
                    <a:gd name="connsiteY264" fmla="*/ 865197 h 1155243"/>
                    <a:gd name="connsiteX265" fmla="*/ 895818 w 1210316"/>
                    <a:gd name="connsiteY265" fmla="*/ 836051 h 1155243"/>
                    <a:gd name="connsiteX266" fmla="*/ 893998 w 1210316"/>
                    <a:gd name="connsiteY266" fmla="*/ 851881 h 1155243"/>
                    <a:gd name="connsiteX267" fmla="*/ 890598 w 1210316"/>
                    <a:gd name="connsiteY267" fmla="*/ 846290 h 1155243"/>
                    <a:gd name="connsiteX268" fmla="*/ 888969 w 1210316"/>
                    <a:gd name="connsiteY268" fmla="*/ 844290 h 1155243"/>
                    <a:gd name="connsiteX269" fmla="*/ 868967 w 1210316"/>
                    <a:gd name="connsiteY269" fmla="*/ 832993 h 1155243"/>
                    <a:gd name="connsiteX270" fmla="*/ 838563 w 1210316"/>
                    <a:gd name="connsiteY270" fmla="*/ 792350 h 1155243"/>
                    <a:gd name="connsiteX271" fmla="*/ 845840 w 1210316"/>
                    <a:gd name="connsiteY271" fmla="*/ 767623 h 1155243"/>
                    <a:gd name="connsiteX272" fmla="*/ 851822 w 1210316"/>
                    <a:gd name="connsiteY272" fmla="*/ 759870 h 1155243"/>
                    <a:gd name="connsiteX273" fmla="*/ 856556 w 1210316"/>
                    <a:gd name="connsiteY273" fmla="*/ 758984 h 1155243"/>
                    <a:gd name="connsiteX274" fmla="*/ 717138 w 1210316"/>
                    <a:gd name="connsiteY274" fmla="*/ 1046591 h 1155243"/>
                    <a:gd name="connsiteX275" fmla="*/ 716910 w 1210316"/>
                    <a:gd name="connsiteY275" fmla="*/ 1074528 h 1155243"/>
                    <a:gd name="connsiteX276" fmla="*/ 684067 w 1210316"/>
                    <a:gd name="connsiteY276" fmla="*/ 1112771 h 1155243"/>
                    <a:gd name="connsiteX277" fmla="*/ 664493 w 1210316"/>
                    <a:gd name="connsiteY277" fmla="*/ 1133336 h 1155243"/>
                    <a:gd name="connsiteX278" fmla="*/ 640376 w 1210316"/>
                    <a:gd name="connsiteY278" fmla="*/ 1136365 h 1155243"/>
                    <a:gd name="connsiteX279" fmla="*/ 587284 w 1210316"/>
                    <a:gd name="connsiteY279" fmla="*/ 1098627 h 1155243"/>
                    <a:gd name="connsiteX280" fmla="*/ 566862 w 1210316"/>
                    <a:gd name="connsiteY280" fmla="*/ 1083072 h 1155243"/>
                    <a:gd name="connsiteX281" fmla="*/ 566100 w 1210316"/>
                    <a:gd name="connsiteY281" fmla="*/ 1067527 h 1155243"/>
                    <a:gd name="connsiteX282" fmla="*/ 565738 w 1210316"/>
                    <a:gd name="connsiteY282" fmla="*/ 1039876 h 1155243"/>
                    <a:gd name="connsiteX283" fmla="*/ 631918 w 1210316"/>
                    <a:gd name="connsiteY283" fmla="*/ 1016978 h 1155243"/>
                    <a:gd name="connsiteX284" fmla="*/ 637147 w 1210316"/>
                    <a:gd name="connsiteY284" fmla="*/ 1021436 h 1155243"/>
                    <a:gd name="connsiteX285" fmla="*/ 717605 w 1210316"/>
                    <a:gd name="connsiteY285" fmla="*/ 1044001 h 1155243"/>
                    <a:gd name="connsiteX286" fmla="*/ 717138 w 1210316"/>
                    <a:gd name="connsiteY286" fmla="*/ 1046591 h 1155243"/>
                    <a:gd name="connsiteX287" fmla="*/ 935556 w 1210316"/>
                    <a:gd name="connsiteY287" fmla="*/ 1057221 h 1155243"/>
                    <a:gd name="connsiteX288" fmla="*/ 655045 w 1210316"/>
                    <a:gd name="connsiteY288" fmla="*/ 1008168 h 1155243"/>
                    <a:gd name="connsiteX289" fmla="*/ 847783 w 1210316"/>
                    <a:gd name="connsiteY289" fmla="*/ 917794 h 1155243"/>
                    <a:gd name="connsiteX290" fmla="*/ 850860 w 1210316"/>
                    <a:gd name="connsiteY290" fmla="*/ 914851 h 1155243"/>
                    <a:gd name="connsiteX291" fmla="*/ 885283 w 1210316"/>
                    <a:gd name="connsiteY291" fmla="*/ 913175 h 1155243"/>
                    <a:gd name="connsiteX292" fmla="*/ 935280 w 1210316"/>
                    <a:gd name="connsiteY292" fmla="*/ 939159 h 1155243"/>
                    <a:gd name="connsiteX293" fmla="*/ 1061743 w 1210316"/>
                    <a:gd name="connsiteY293" fmla="*/ 1052821 h 1155243"/>
                    <a:gd name="connsiteX294" fmla="*/ 935556 w 1210316"/>
                    <a:gd name="connsiteY294" fmla="*/ 1057221 h 1155243"/>
                    <a:gd name="connsiteX295" fmla="*/ 1132219 w 1210316"/>
                    <a:gd name="connsiteY295" fmla="*/ 1019464 h 1155243"/>
                    <a:gd name="connsiteX296" fmla="*/ 1078945 w 1210316"/>
                    <a:gd name="connsiteY296" fmla="*/ 1048011 h 1155243"/>
                    <a:gd name="connsiteX297" fmla="*/ 900923 w 1210316"/>
                    <a:gd name="connsiteY297" fmla="*/ 909508 h 1155243"/>
                    <a:gd name="connsiteX298" fmla="*/ 1007603 w 1210316"/>
                    <a:gd name="connsiteY298" fmla="*/ 854701 h 1155243"/>
                    <a:gd name="connsiteX299" fmla="*/ 1040512 w 1210316"/>
                    <a:gd name="connsiteY299" fmla="*/ 860330 h 1155243"/>
                    <a:gd name="connsiteX300" fmla="*/ 1141572 w 1210316"/>
                    <a:gd name="connsiteY300" fmla="*/ 932482 h 1155243"/>
                    <a:gd name="connsiteX301" fmla="*/ 1168242 w 1210316"/>
                    <a:gd name="connsiteY301" fmla="*/ 974830 h 1155243"/>
                    <a:gd name="connsiteX302" fmla="*/ 1132219 w 1210316"/>
                    <a:gd name="connsiteY302" fmla="*/ 1019464 h 1155243"/>
                    <a:gd name="connsiteX303" fmla="*/ 1177977 w 1210316"/>
                    <a:gd name="connsiteY303" fmla="*/ 953075 h 1155243"/>
                    <a:gd name="connsiteX304" fmla="*/ 1116645 w 1210316"/>
                    <a:gd name="connsiteY304" fmla="*/ 881504 h 1155243"/>
                    <a:gd name="connsiteX305" fmla="*/ 1031301 w 1210316"/>
                    <a:gd name="connsiteY305" fmla="*/ 845557 h 1155243"/>
                    <a:gd name="connsiteX306" fmla="*/ 1023710 w 1210316"/>
                    <a:gd name="connsiteY306" fmla="*/ 810514 h 1155243"/>
                    <a:gd name="connsiteX307" fmla="*/ 1012956 w 1210316"/>
                    <a:gd name="connsiteY307" fmla="*/ 778225 h 1155243"/>
                    <a:gd name="connsiteX308" fmla="*/ 986553 w 1210316"/>
                    <a:gd name="connsiteY308" fmla="*/ 766852 h 1155243"/>
                    <a:gd name="connsiteX309" fmla="*/ 985876 w 1210316"/>
                    <a:gd name="connsiteY309" fmla="*/ 764804 h 1155243"/>
                    <a:gd name="connsiteX310" fmla="*/ 962331 w 1210316"/>
                    <a:gd name="connsiteY310" fmla="*/ 742696 h 1155243"/>
                    <a:gd name="connsiteX311" fmla="*/ 889312 w 1210316"/>
                    <a:gd name="connsiteY311" fmla="*/ 457213 h 1155243"/>
                    <a:gd name="connsiteX312" fmla="*/ 884740 w 1210316"/>
                    <a:gd name="connsiteY312" fmla="*/ 458470 h 1155243"/>
                    <a:gd name="connsiteX313" fmla="*/ 950739 w 1210316"/>
                    <a:gd name="connsiteY313" fmla="*/ 710883 h 1155243"/>
                    <a:gd name="connsiteX314" fmla="*/ 952749 w 1210316"/>
                    <a:gd name="connsiteY314" fmla="*/ 740210 h 1155243"/>
                    <a:gd name="connsiteX315" fmla="*/ 920640 w 1210316"/>
                    <a:gd name="connsiteY315" fmla="*/ 740515 h 1155243"/>
                    <a:gd name="connsiteX316" fmla="*/ 893141 w 1210316"/>
                    <a:gd name="connsiteY316" fmla="*/ 746059 h 1155243"/>
                    <a:gd name="connsiteX317" fmla="*/ 856584 w 1210316"/>
                    <a:gd name="connsiteY317" fmla="*/ 750678 h 1155243"/>
                    <a:gd name="connsiteX318" fmla="*/ 791852 w 1210316"/>
                    <a:gd name="connsiteY318" fmla="*/ 768452 h 1155243"/>
                    <a:gd name="connsiteX319" fmla="*/ 732550 w 1210316"/>
                    <a:gd name="connsiteY319" fmla="*/ 779349 h 1155243"/>
                    <a:gd name="connsiteX320" fmla="*/ 709766 w 1210316"/>
                    <a:gd name="connsiteY320" fmla="*/ 628920 h 1155243"/>
                    <a:gd name="connsiteX321" fmla="*/ 668865 w 1210316"/>
                    <a:gd name="connsiteY321" fmla="*/ 449964 h 1155243"/>
                    <a:gd name="connsiteX322" fmla="*/ 651435 w 1210316"/>
                    <a:gd name="connsiteY322" fmla="*/ 406111 h 1155243"/>
                    <a:gd name="connsiteX323" fmla="*/ 640748 w 1210316"/>
                    <a:gd name="connsiteY323" fmla="*/ 370612 h 1155243"/>
                    <a:gd name="connsiteX324" fmla="*/ 631889 w 1210316"/>
                    <a:gd name="connsiteY324" fmla="*/ 320567 h 1155243"/>
                    <a:gd name="connsiteX325" fmla="*/ 646806 w 1210316"/>
                    <a:gd name="connsiteY325" fmla="*/ 302937 h 1155243"/>
                    <a:gd name="connsiteX326" fmla="*/ 668142 w 1210316"/>
                    <a:gd name="connsiteY326" fmla="*/ 283667 h 1155243"/>
                    <a:gd name="connsiteX327" fmla="*/ 702689 w 1210316"/>
                    <a:gd name="connsiteY327" fmla="*/ 289135 h 1155243"/>
                    <a:gd name="connsiteX328" fmla="*/ 721805 w 1210316"/>
                    <a:gd name="connsiteY328" fmla="*/ 238471 h 1155243"/>
                    <a:gd name="connsiteX329" fmla="*/ 719072 w 1210316"/>
                    <a:gd name="connsiteY329" fmla="*/ 210754 h 1155243"/>
                    <a:gd name="connsiteX330" fmla="*/ 751266 w 1210316"/>
                    <a:gd name="connsiteY330" fmla="*/ 221022 h 1155243"/>
                    <a:gd name="connsiteX331" fmla="*/ 935908 w 1210316"/>
                    <a:gd name="connsiteY331" fmla="*/ 289078 h 1155243"/>
                    <a:gd name="connsiteX332" fmla="*/ 999116 w 1210316"/>
                    <a:gd name="connsiteY332" fmla="*/ 379546 h 1155243"/>
                    <a:gd name="connsiteX333" fmla="*/ 1167128 w 1210316"/>
                    <a:gd name="connsiteY333" fmla="*/ 749669 h 1155243"/>
                    <a:gd name="connsiteX334" fmla="*/ 1177977 w 1210316"/>
                    <a:gd name="connsiteY334" fmla="*/ 953075 h 115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</a:cxnLst>
                  <a:rect l="l" t="t" r="r" b="b"/>
                  <a:pathLst>
                    <a:path w="1210316" h="1155243">
                      <a:moveTo>
                        <a:pt x="1193874" y="771338"/>
                      </a:moveTo>
                      <a:cubicBezTo>
                        <a:pt x="1151173" y="643989"/>
                        <a:pt x="1095709" y="520573"/>
                        <a:pt x="1032844" y="401968"/>
                      </a:cubicBezTo>
                      <a:cubicBezTo>
                        <a:pt x="1004812" y="352428"/>
                        <a:pt x="976713" y="300451"/>
                        <a:pt x="933984" y="261912"/>
                      </a:cubicBezTo>
                      <a:cubicBezTo>
                        <a:pt x="883902" y="224498"/>
                        <a:pt x="814617" y="212697"/>
                        <a:pt x="754000" y="203029"/>
                      </a:cubicBezTo>
                      <a:cubicBezTo>
                        <a:pt x="743475" y="201591"/>
                        <a:pt x="732083" y="195266"/>
                        <a:pt x="720843" y="192104"/>
                      </a:cubicBezTo>
                      <a:cubicBezTo>
                        <a:pt x="716967" y="191008"/>
                        <a:pt x="713852" y="192342"/>
                        <a:pt x="711861" y="194704"/>
                      </a:cubicBezTo>
                      <a:cubicBezTo>
                        <a:pt x="706403" y="183407"/>
                        <a:pt x="700488" y="172330"/>
                        <a:pt x="695478" y="160824"/>
                      </a:cubicBezTo>
                      <a:cubicBezTo>
                        <a:pt x="693964" y="157347"/>
                        <a:pt x="688954" y="158099"/>
                        <a:pt x="687239" y="160824"/>
                      </a:cubicBezTo>
                      <a:cubicBezTo>
                        <a:pt x="684991" y="164376"/>
                        <a:pt x="682477" y="167739"/>
                        <a:pt x="679752" y="170939"/>
                      </a:cubicBezTo>
                      <a:cubicBezTo>
                        <a:pt x="679438" y="162329"/>
                        <a:pt x="678867" y="153851"/>
                        <a:pt x="679876" y="145088"/>
                      </a:cubicBezTo>
                      <a:cubicBezTo>
                        <a:pt x="680981" y="135497"/>
                        <a:pt x="684048" y="126429"/>
                        <a:pt x="687477" y="117466"/>
                      </a:cubicBezTo>
                      <a:cubicBezTo>
                        <a:pt x="689287" y="112741"/>
                        <a:pt x="683096" y="108550"/>
                        <a:pt x="679095" y="111027"/>
                      </a:cubicBezTo>
                      <a:cubicBezTo>
                        <a:pt x="669094" y="117228"/>
                        <a:pt x="664474" y="129553"/>
                        <a:pt x="661522" y="140421"/>
                      </a:cubicBezTo>
                      <a:cubicBezTo>
                        <a:pt x="658455" y="152080"/>
                        <a:pt x="653721" y="177578"/>
                        <a:pt x="663989" y="186332"/>
                      </a:cubicBezTo>
                      <a:cubicBezTo>
                        <a:pt x="656988" y="192227"/>
                        <a:pt x="649549" y="197657"/>
                        <a:pt x="642291" y="202943"/>
                      </a:cubicBezTo>
                      <a:cubicBezTo>
                        <a:pt x="640290" y="204553"/>
                        <a:pt x="637100" y="205944"/>
                        <a:pt x="636185" y="208430"/>
                      </a:cubicBezTo>
                      <a:cubicBezTo>
                        <a:pt x="617783" y="226889"/>
                        <a:pt x="604315" y="250616"/>
                        <a:pt x="589570" y="272085"/>
                      </a:cubicBezTo>
                      <a:cubicBezTo>
                        <a:pt x="568805" y="249625"/>
                        <a:pt x="552222" y="223327"/>
                        <a:pt x="527819" y="204458"/>
                      </a:cubicBezTo>
                      <a:cubicBezTo>
                        <a:pt x="526933" y="202934"/>
                        <a:pt x="525295" y="201772"/>
                        <a:pt x="523523" y="201333"/>
                      </a:cubicBezTo>
                      <a:cubicBezTo>
                        <a:pt x="486128" y="174473"/>
                        <a:pt x="439313" y="162529"/>
                        <a:pt x="404194" y="132277"/>
                      </a:cubicBezTo>
                      <a:cubicBezTo>
                        <a:pt x="419587" y="120695"/>
                        <a:pt x="416091" y="-8483"/>
                        <a:pt x="387211" y="442"/>
                      </a:cubicBezTo>
                      <a:cubicBezTo>
                        <a:pt x="380106" y="2470"/>
                        <a:pt x="377648" y="9929"/>
                        <a:pt x="380810" y="16177"/>
                      </a:cubicBezTo>
                      <a:cubicBezTo>
                        <a:pt x="395812" y="48543"/>
                        <a:pt x="391145" y="85005"/>
                        <a:pt x="391078" y="119523"/>
                      </a:cubicBezTo>
                      <a:cubicBezTo>
                        <a:pt x="389011" y="117256"/>
                        <a:pt x="386992" y="114923"/>
                        <a:pt x="385059" y="112503"/>
                      </a:cubicBezTo>
                      <a:cubicBezTo>
                        <a:pt x="384249" y="110855"/>
                        <a:pt x="382401" y="110036"/>
                        <a:pt x="380658" y="110436"/>
                      </a:cubicBezTo>
                      <a:cubicBezTo>
                        <a:pt x="370714" y="112132"/>
                        <a:pt x="361475" y="123095"/>
                        <a:pt x="355036" y="130401"/>
                      </a:cubicBezTo>
                      <a:cubicBezTo>
                        <a:pt x="343349" y="144041"/>
                        <a:pt x="333214" y="158871"/>
                        <a:pt x="327785" y="176330"/>
                      </a:cubicBezTo>
                      <a:cubicBezTo>
                        <a:pt x="225696" y="198276"/>
                        <a:pt x="110100" y="236004"/>
                        <a:pt x="54512" y="331150"/>
                      </a:cubicBezTo>
                      <a:cubicBezTo>
                        <a:pt x="29176" y="377508"/>
                        <a:pt x="16593" y="430495"/>
                        <a:pt x="8983" y="482397"/>
                      </a:cubicBezTo>
                      <a:cubicBezTo>
                        <a:pt x="-10467" y="628949"/>
                        <a:pt x="-6162" y="875389"/>
                        <a:pt x="102452" y="986155"/>
                      </a:cubicBezTo>
                      <a:cubicBezTo>
                        <a:pt x="97508" y="992061"/>
                        <a:pt x="98556" y="1004091"/>
                        <a:pt x="98356" y="1010892"/>
                      </a:cubicBezTo>
                      <a:cubicBezTo>
                        <a:pt x="97870" y="1047963"/>
                        <a:pt x="100585" y="1085301"/>
                        <a:pt x="108310" y="1121610"/>
                      </a:cubicBezTo>
                      <a:cubicBezTo>
                        <a:pt x="110891" y="1133812"/>
                        <a:pt x="129522" y="1128640"/>
                        <a:pt x="126988" y="1116457"/>
                      </a:cubicBezTo>
                      <a:cubicBezTo>
                        <a:pt x="118682" y="1077691"/>
                        <a:pt x="118320" y="1038467"/>
                        <a:pt x="115949" y="999014"/>
                      </a:cubicBezTo>
                      <a:cubicBezTo>
                        <a:pt x="235230" y="1101989"/>
                        <a:pt x="412224" y="1088521"/>
                        <a:pt x="553670" y="1043629"/>
                      </a:cubicBezTo>
                      <a:cubicBezTo>
                        <a:pt x="552432" y="1050363"/>
                        <a:pt x="552222" y="1057269"/>
                        <a:pt x="551641" y="1064089"/>
                      </a:cubicBezTo>
                      <a:cubicBezTo>
                        <a:pt x="551622" y="1064356"/>
                        <a:pt x="551375" y="1067404"/>
                        <a:pt x="551317" y="1067994"/>
                      </a:cubicBezTo>
                      <a:cubicBezTo>
                        <a:pt x="549784" y="1085634"/>
                        <a:pt x="550413" y="1092264"/>
                        <a:pt x="566805" y="1102799"/>
                      </a:cubicBezTo>
                      <a:cubicBezTo>
                        <a:pt x="586427" y="1117429"/>
                        <a:pt x="605086" y="1134488"/>
                        <a:pt x="626355" y="1146718"/>
                      </a:cubicBezTo>
                      <a:cubicBezTo>
                        <a:pt x="635880" y="1152195"/>
                        <a:pt x="646282" y="1157034"/>
                        <a:pt x="657483" y="1154595"/>
                      </a:cubicBezTo>
                      <a:cubicBezTo>
                        <a:pt x="667951" y="1152309"/>
                        <a:pt x="676362" y="1144480"/>
                        <a:pt x="683467" y="1136908"/>
                      </a:cubicBezTo>
                      <a:cubicBezTo>
                        <a:pt x="698964" y="1120391"/>
                        <a:pt x="714890" y="1103761"/>
                        <a:pt x="727863" y="1085130"/>
                      </a:cubicBezTo>
                      <a:cubicBezTo>
                        <a:pt x="732731" y="1078138"/>
                        <a:pt x="732130" y="1073309"/>
                        <a:pt x="732054" y="1065156"/>
                      </a:cubicBezTo>
                      <a:cubicBezTo>
                        <a:pt x="732007" y="1059107"/>
                        <a:pt x="731902" y="1053059"/>
                        <a:pt x="731902" y="1047011"/>
                      </a:cubicBezTo>
                      <a:cubicBezTo>
                        <a:pt x="792281" y="1058984"/>
                        <a:pt x="853574" y="1065861"/>
                        <a:pt x="914801" y="1073538"/>
                      </a:cubicBezTo>
                      <a:cubicBezTo>
                        <a:pt x="914658" y="1084682"/>
                        <a:pt x="917354" y="1093502"/>
                        <a:pt x="917839" y="1104075"/>
                      </a:cubicBezTo>
                      <a:cubicBezTo>
                        <a:pt x="918297" y="1109647"/>
                        <a:pt x="917678" y="1114200"/>
                        <a:pt x="920659" y="1119143"/>
                      </a:cubicBezTo>
                      <a:cubicBezTo>
                        <a:pt x="924078" y="1124811"/>
                        <a:pt x="931413" y="1124144"/>
                        <a:pt x="934965" y="1119143"/>
                      </a:cubicBezTo>
                      <a:cubicBezTo>
                        <a:pt x="942452" y="1108171"/>
                        <a:pt x="933622" y="1087768"/>
                        <a:pt x="930403" y="1075205"/>
                      </a:cubicBezTo>
                      <a:cubicBezTo>
                        <a:pt x="1016280" y="1084606"/>
                        <a:pt x="1119207" y="1078615"/>
                        <a:pt x="1173090" y="1002005"/>
                      </a:cubicBezTo>
                      <a:cubicBezTo>
                        <a:pt x="1218467" y="934892"/>
                        <a:pt x="1218487" y="846195"/>
                        <a:pt x="1193874" y="771338"/>
                      </a:cubicBezTo>
                      <a:close/>
                      <a:moveTo>
                        <a:pt x="690411" y="172739"/>
                      </a:moveTo>
                      <a:cubicBezTo>
                        <a:pt x="696964" y="188475"/>
                        <a:pt x="714928" y="216659"/>
                        <a:pt x="711747" y="232985"/>
                      </a:cubicBezTo>
                      <a:cubicBezTo>
                        <a:pt x="708813" y="246634"/>
                        <a:pt x="702251" y="260379"/>
                        <a:pt x="696888" y="273190"/>
                      </a:cubicBezTo>
                      <a:cubicBezTo>
                        <a:pt x="694135" y="279772"/>
                        <a:pt x="691316" y="286468"/>
                        <a:pt x="687734" y="292669"/>
                      </a:cubicBezTo>
                      <a:cubicBezTo>
                        <a:pt x="671256" y="267161"/>
                        <a:pt x="660722" y="238357"/>
                        <a:pt x="646815" y="211563"/>
                      </a:cubicBezTo>
                      <a:cubicBezTo>
                        <a:pt x="647910" y="210592"/>
                        <a:pt x="649282" y="209325"/>
                        <a:pt x="649377" y="207953"/>
                      </a:cubicBezTo>
                      <a:cubicBezTo>
                        <a:pt x="664455" y="198219"/>
                        <a:pt x="679362" y="186855"/>
                        <a:pt x="690411" y="172739"/>
                      </a:cubicBezTo>
                      <a:close/>
                      <a:moveTo>
                        <a:pt x="624860" y="340151"/>
                      </a:moveTo>
                      <a:cubicBezTo>
                        <a:pt x="613459" y="324587"/>
                        <a:pt x="600324" y="310338"/>
                        <a:pt x="586484" y="296955"/>
                      </a:cubicBezTo>
                      <a:cubicBezTo>
                        <a:pt x="597247" y="294707"/>
                        <a:pt x="607791" y="286401"/>
                        <a:pt x="615964" y="280677"/>
                      </a:cubicBezTo>
                      <a:cubicBezTo>
                        <a:pt x="620650" y="277400"/>
                        <a:pt x="629041" y="269828"/>
                        <a:pt x="635337" y="270752"/>
                      </a:cubicBezTo>
                      <a:cubicBezTo>
                        <a:pt x="642710" y="271828"/>
                        <a:pt x="642757" y="282782"/>
                        <a:pt x="642329" y="288306"/>
                      </a:cubicBezTo>
                      <a:cubicBezTo>
                        <a:pt x="641843" y="294545"/>
                        <a:pt x="639748" y="299489"/>
                        <a:pt x="635395" y="304165"/>
                      </a:cubicBezTo>
                      <a:cubicBezTo>
                        <a:pt x="623717" y="315481"/>
                        <a:pt x="618040" y="323739"/>
                        <a:pt x="624860" y="340151"/>
                      </a:cubicBezTo>
                      <a:close/>
                      <a:moveTo>
                        <a:pt x="513856" y="291773"/>
                      </a:moveTo>
                      <a:cubicBezTo>
                        <a:pt x="513627" y="290764"/>
                        <a:pt x="513075" y="289792"/>
                        <a:pt x="512084" y="289030"/>
                      </a:cubicBezTo>
                      <a:cubicBezTo>
                        <a:pt x="504397" y="283163"/>
                        <a:pt x="496263" y="278057"/>
                        <a:pt x="487681" y="273704"/>
                      </a:cubicBezTo>
                      <a:cubicBezTo>
                        <a:pt x="494529" y="263351"/>
                        <a:pt x="501235" y="253064"/>
                        <a:pt x="508341" y="242862"/>
                      </a:cubicBezTo>
                      <a:cubicBezTo>
                        <a:pt x="515913" y="251387"/>
                        <a:pt x="524352" y="258960"/>
                        <a:pt x="533715" y="265618"/>
                      </a:cubicBezTo>
                      <a:cubicBezTo>
                        <a:pt x="527086" y="274333"/>
                        <a:pt x="520475" y="283048"/>
                        <a:pt x="513856" y="291773"/>
                      </a:cubicBezTo>
                      <a:close/>
                      <a:moveTo>
                        <a:pt x="541459" y="274771"/>
                      </a:moveTo>
                      <a:cubicBezTo>
                        <a:pt x="572111" y="296717"/>
                        <a:pt x="600857" y="324787"/>
                        <a:pt x="621279" y="356372"/>
                      </a:cubicBezTo>
                      <a:cubicBezTo>
                        <a:pt x="602705" y="354781"/>
                        <a:pt x="584569" y="358848"/>
                        <a:pt x="571910" y="372355"/>
                      </a:cubicBezTo>
                      <a:cubicBezTo>
                        <a:pt x="567586" y="358515"/>
                        <a:pt x="557375" y="346371"/>
                        <a:pt x="548793" y="334998"/>
                      </a:cubicBezTo>
                      <a:cubicBezTo>
                        <a:pt x="539868" y="323177"/>
                        <a:pt x="530315" y="311766"/>
                        <a:pt x="521838" y="299612"/>
                      </a:cubicBezTo>
                      <a:cubicBezTo>
                        <a:pt x="528381" y="291335"/>
                        <a:pt x="534915" y="283058"/>
                        <a:pt x="541459" y="274771"/>
                      </a:cubicBezTo>
                      <a:close/>
                      <a:moveTo>
                        <a:pt x="584588" y="719893"/>
                      </a:moveTo>
                      <a:cubicBezTo>
                        <a:pt x="584722" y="716626"/>
                        <a:pt x="584836" y="713350"/>
                        <a:pt x="584950" y="710083"/>
                      </a:cubicBezTo>
                      <a:cubicBezTo>
                        <a:pt x="611153" y="737943"/>
                        <a:pt x="638728" y="764537"/>
                        <a:pt x="669275" y="787892"/>
                      </a:cubicBezTo>
                      <a:cubicBezTo>
                        <a:pt x="639633" y="791179"/>
                        <a:pt x="609563" y="793322"/>
                        <a:pt x="579959" y="791960"/>
                      </a:cubicBezTo>
                      <a:cubicBezTo>
                        <a:pt x="583760" y="768338"/>
                        <a:pt x="583607" y="743620"/>
                        <a:pt x="584588" y="719893"/>
                      </a:cubicBezTo>
                      <a:close/>
                      <a:moveTo>
                        <a:pt x="693221" y="785140"/>
                      </a:moveTo>
                      <a:cubicBezTo>
                        <a:pt x="653387" y="761699"/>
                        <a:pt x="623088" y="725046"/>
                        <a:pt x="585388" y="698596"/>
                      </a:cubicBezTo>
                      <a:cubicBezTo>
                        <a:pt x="586931" y="652476"/>
                        <a:pt x="586979" y="606308"/>
                        <a:pt x="585598" y="560178"/>
                      </a:cubicBezTo>
                      <a:cubicBezTo>
                        <a:pt x="597380" y="585124"/>
                        <a:pt x="613687" y="607794"/>
                        <a:pt x="630756" y="629816"/>
                      </a:cubicBezTo>
                      <a:cubicBezTo>
                        <a:pt x="657007" y="662420"/>
                        <a:pt x="682067" y="697233"/>
                        <a:pt x="710452" y="727713"/>
                      </a:cubicBezTo>
                      <a:cubicBezTo>
                        <a:pt x="712833" y="745763"/>
                        <a:pt x="713671" y="763947"/>
                        <a:pt x="715586" y="782082"/>
                      </a:cubicBezTo>
                      <a:cubicBezTo>
                        <a:pt x="708137" y="783197"/>
                        <a:pt x="700689" y="784206"/>
                        <a:pt x="693221" y="785140"/>
                      </a:cubicBezTo>
                      <a:close/>
                      <a:moveTo>
                        <a:pt x="644405" y="623367"/>
                      </a:moveTo>
                      <a:cubicBezTo>
                        <a:pt x="622755" y="596040"/>
                        <a:pt x="602724" y="567179"/>
                        <a:pt x="584779" y="537214"/>
                      </a:cubicBezTo>
                      <a:cubicBezTo>
                        <a:pt x="583131" y="495742"/>
                        <a:pt x="580188" y="454346"/>
                        <a:pt x="575263" y="413131"/>
                      </a:cubicBezTo>
                      <a:cubicBezTo>
                        <a:pt x="601038" y="468100"/>
                        <a:pt x="640119" y="514849"/>
                        <a:pt x="673971" y="564788"/>
                      </a:cubicBezTo>
                      <a:cubicBezTo>
                        <a:pt x="677552" y="570180"/>
                        <a:pt x="680915" y="578123"/>
                        <a:pt x="686334" y="582410"/>
                      </a:cubicBezTo>
                      <a:cubicBezTo>
                        <a:pt x="692287" y="621195"/>
                        <a:pt x="699545" y="659781"/>
                        <a:pt x="705927" y="698500"/>
                      </a:cubicBezTo>
                      <a:cubicBezTo>
                        <a:pt x="686696" y="672554"/>
                        <a:pt x="664370" y="648570"/>
                        <a:pt x="644405" y="623367"/>
                      </a:cubicBezTo>
                      <a:close/>
                      <a:moveTo>
                        <a:pt x="671932" y="533775"/>
                      </a:moveTo>
                      <a:cubicBezTo>
                        <a:pt x="646453" y="498456"/>
                        <a:pt x="619326" y="464176"/>
                        <a:pt x="597599" y="426333"/>
                      </a:cubicBezTo>
                      <a:cubicBezTo>
                        <a:pt x="588417" y="410464"/>
                        <a:pt x="581312" y="393738"/>
                        <a:pt x="573234" y="377413"/>
                      </a:cubicBezTo>
                      <a:cubicBezTo>
                        <a:pt x="588589" y="371688"/>
                        <a:pt x="604819" y="363592"/>
                        <a:pt x="621593" y="367659"/>
                      </a:cubicBezTo>
                      <a:cubicBezTo>
                        <a:pt x="626317" y="368811"/>
                        <a:pt x="630423" y="372107"/>
                        <a:pt x="635252" y="371774"/>
                      </a:cubicBezTo>
                      <a:cubicBezTo>
                        <a:pt x="632356" y="380661"/>
                        <a:pt x="635899" y="390757"/>
                        <a:pt x="638681" y="399206"/>
                      </a:cubicBezTo>
                      <a:cubicBezTo>
                        <a:pt x="642529" y="410941"/>
                        <a:pt x="646405" y="422647"/>
                        <a:pt x="650511" y="434286"/>
                      </a:cubicBezTo>
                      <a:cubicBezTo>
                        <a:pt x="663350" y="470567"/>
                        <a:pt x="673295" y="507305"/>
                        <a:pt x="680038" y="545214"/>
                      </a:cubicBezTo>
                      <a:cubicBezTo>
                        <a:pt x="677371" y="541385"/>
                        <a:pt x="674657" y="537575"/>
                        <a:pt x="671932" y="533775"/>
                      </a:cubicBezTo>
                      <a:close/>
                      <a:moveTo>
                        <a:pt x="650901" y="282344"/>
                      </a:moveTo>
                      <a:cubicBezTo>
                        <a:pt x="650187" y="269990"/>
                        <a:pt x="642776" y="261893"/>
                        <a:pt x="632547" y="262636"/>
                      </a:cubicBezTo>
                      <a:cubicBezTo>
                        <a:pt x="637290" y="256426"/>
                        <a:pt x="645443" y="252949"/>
                        <a:pt x="649225" y="245853"/>
                      </a:cubicBezTo>
                      <a:cubicBezTo>
                        <a:pt x="653759" y="254845"/>
                        <a:pt x="657969" y="263532"/>
                        <a:pt x="662417" y="272628"/>
                      </a:cubicBezTo>
                      <a:cubicBezTo>
                        <a:pt x="660493" y="279934"/>
                        <a:pt x="656826" y="286668"/>
                        <a:pt x="650625" y="290859"/>
                      </a:cubicBezTo>
                      <a:cubicBezTo>
                        <a:pt x="650958" y="287992"/>
                        <a:pt x="651063" y="285087"/>
                        <a:pt x="650901" y="282344"/>
                      </a:cubicBezTo>
                      <a:close/>
                      <a:moveTo>
                        <a:pt x="549346" y="240434"/>
                      </a:moveTo>
                      <a:cubicBezTo>
                        <a:pt x="555461" y="248511"/>
                        <a:pt x="561300" y="256807"/>
                        <a:pt x="567577" y="264760"/>
                      </a:cubicBezTo>
                      <a:cubicBezTo>
                        <a:pt x="572568" y="271085"/>
                        <a:pt x="578006" y="280153"/>
                        <a:pt x="585446" y="283734"/>
                      </a:cubicBezTo>
                      <a:cubicBezTo>
                        <a:pt x="589560" y="285715"/>
                        <a:pt x="593885" y="282363"/>
                        <a:pt x="593094" y="278257"/>
                      </a:cubicBezTo>
                      <a:cubicBezTo>
                        <a:pt x="610477" y="260379"/>
                        <a:pt x="622288" y="237757"/>
                        <a:pt x="639024" y="219402"/>
                      </a:cubicBezTo>
                      <a:cubicBezTo>
                        <a:pt x="640386" y="225451"/>
                        <a:pt x="642567" y="231347"/>
                        <a:pt x="645120" y="237119"/>
                      </a:cubicBezTo>
                      <a:cubicBezTo>
                        <a:pt x="643958" y="237271"/>
                        <a:pt x="642891" y="237967"/>
                        <a:pt x="642243" y="239452"/>
                      </a:cubicBezTo>
                      <a:cubicBezTo>
                        <a:pt x="637766" y="250149"/>
                        <a:pt x="622288" y="253273"/>
                        <a:pt x="621783" y="266256"/>
                      </a:cubicBezTo>
                      <a:cubicBezTo>
                        <a:pt x="606801" y="274266"/>
                        <a:pt x="595171" y="285801"/>
                        <a:pt x="578292" y="289240"/>
                      </a:cubicBezTo>
                      <a:cubicBezTo>
                        <a:pt x="566862" y="279038"/>
                        <a:pt x="555108" y="268780"/>
                        <a:pt x="542002" y="260941"/>
                      </a:cubicBezTo>
                      <a:cubicBezTo>
                        <a:pt x="541669" y="260341"/>
                        <a:pt x="541192" y="259779"/>
                        <a:pt x="540516" y="259322"/>
                      </a:cubicBezTo>
                      <a:cubicBezTo>
                        <a:pt x="530496" y="252464"/>
                        <a:pt x="521437" y="244348"/>
                        <a:pt x="513551" y="235147"/>
                      </a:cubicBezTo>
                      <a:cubicBezTo>
                        <a:pt x="517751" y="228804"/>
                        <a:pt x="521742" y="222327"/>
                        <a:pt x="525076" y="215554"/>
                      </a:cubicBezTo>
                      <a:cubicBezTo>
                        <a:pt x="533925" y="222755"/>
                        <a:pt x="542107" y="230880"/>
                        <a:pt x="549346" y="240434"/>
                      </a:cubicBezTo>
                      <a:close/>
                      <a:moveTo>
                        <a:pt x="351673" y="165081"/>
                      </a:moveTo>
                      <a:cubicBezTo>
                        <a:pt x="356712" y="155566"/>
                        <a:pt x="363094" y="147050"/>
                        <a:pt x="369504" y="138449"/>
                      </a:cubicBezTo>
                      <a:cubicBezTo>
                        <a:pt x="373419" y="133201"/>
                        <a:pt x="379048" y="127743"/>
                        <a:pt x="382573" y="121704"/>
                      </a:cubicBezTo>
                      <a:cubicBezTo>
                        <a:pt x="415186" y="164443"/>
                        <a:pt x="472288" y="177464"/>
                        <a:pt x="514437" y="207544"/>
                      </a:cubicBezTo>
                      <a:cubicBezTo>
                        <a:pt x="494977" y="234357"/>
                        <a:pt x="476565" y="262322"/>
                        <a:pt x="457925" y="289773"/>
                      </a:cubicBezTo>
                      <a:cubicBezTo>
                        <a:pt x="413043" y="268589"/>
                        <a:pt x="383344" y="227232"/>
                        <a:pt x="350226" y="191799"/>
                      </a:cubicBezTo>
                      <a:cubicBezTo>
                        <a:pt x="348511" y="189970"/>
                        <a:pt x="345701" y="188008"/>
                        <a:pt x="344701" y="185541"/>
                      </a:cubicBezTo>
                      <a:cubicBezTo>
                        <a:pt x="344396" y="184798"/>
                        <a:pt x="344396" y="184084"/>
                        <a:pt x="344606" y="183160"/>
                      </a:cubicBezTo>
                      <a:cubicBezTo>
                        <a:pt x="345768" y="176997"/>
                        <a:pt x="348797" y="170701"/>
                        <a:pt x="351673" y="165081"/>
                      </a:cubicBezTo>
                      <a:close/>
                      <a:moveTo>
                        <a:pt x="21908" y="528403"/>
                      </a:moveTo>
                      <a:cubicBezTo>
                        <a:pt x="29500" y="454327"/>
                        <a:pt x="42663" y="375698"/>
                        <a:pt x="87259" y="314090"/>
                      </a:cubicBezTo>
                      <a:cubicBezTo>
                        <a:pt x="146305" y="244710"/>
                        <a:pt x="242955" y="213106"/>
                        <a:pt x="329537" y="194628"/>
                      </a:cubicBezTo>
                      <a:cubicBezTo>
                        <a:pt x="368390" y="237024"/>
                        <a:pt x="403937" y="286020"/>
                        <a:pt x="458953" y="308232"/>
                      </a:cubicBezTo>
                      <a:cubicBezTo>
                        <a:pt x="462325" y="309556"/>
                        <a:pt x="466621" y="307347"/>
                        <a:pt x="468345" y="304413"/>
                      </a:cubicBezTo>
                      <a:cubicBezTo>
                        <a:pt x="472917" y="296612"/>
                        <a:pt x="477746" y="288954"/>
                        <a:pt x="482671" y="281362"/>
                      </a:cubicBezTo>
                      <a:cubicBezTo>
                        <a:pt x="491396" y="285763"/>
                        <a:pt x="499673" y="290935"/>
                        <a:pt x="507483" y="296888"/>
                      </a:cubicBezTo>
                      <a:cubicBezTo>
                        <a:pt x="508217" y="297450"/>
                        <a:pt x="508941" y="297698"/>
                        <a:pt x="509626" y="297745"/>
                      </a:cubicBezTo>
                      <a:cubicBezTo>
                        <a:pt x="509179" y="299203"/>
                        <a:pt x="509388" y="301089"/>
                        <a:pt x="510179" y="302203"/>
                      </a:cubicBezTo>
                      <a:cubicBezTo>
                        <a:pt x="519247" y="315090"/>
                        <a:pt x="529610" y="327016"/>
                        <a:pt x="539687" y="339103"/>
                      </a:cubicBezTo>
                      <a:cubicBezTo>
                        <a:pt x="547450" y="348418"/>
                        <a:pt x="554708" y="358096"/>
                        <a:pt x="562023" y="367726"/>
                      </a:cubicBezTo>
                      <a:cubicBezTo>
                        <a:pt x="560900" y="369678"/>
                        <a:pt x="562081" y="372288"/>
                        <a:pt x="562214" y="374431"/>
                      </a:cubicBezTo>
                      <a:cubicBezTo>
                        <a:pt x="561738" y="375022"/>
                        <a:pt x="561414" y="375774"/>
                        <a:pt x="561357" y="376708"/>
                      </a:cubicBezTo>
                      <a:cubicBezTo>
                        <a:pt x="560557" y="390300"/>
                        <a:pt x="562967" y="404102"/>
                        <a:pt x="564129" y="417637"/>
                      </a:cubicBezTo>
                      <a:cubicBezTo>
                        <a:pt x="565281" y="430953"/>
                        <a:pt x="566205" y="444297"/>
                        <a:pt x="567215" y="457623"/>
                      </a:cubicBezTo>
                      <a:cubicBezTo>
                        <a:pt x="576149" y="568684"/>
                        <a:pt x="572558" y="680165"/>
                        <a:pt x="567186" y="791264"/>
                      </a:cubicBezTo>
                      <a:cubicBezTo>
                        <a:pt x="524000" y="788064"/>
                        <a:pt x="481090" y="779720"/>
                        <a:pt x="437913" y="775996"/>
                      </a:cubicBezTo>
                      <a:cubicBezTo>
                        <a:pt x="436675" y="770509"/>
                        <a:pt x="430779" y="765766"/>
                        <a:pt x="427283" y="761670"/>
                      </a:cubicBezTo>
                      <a:cubicBezTo>
                        <a:pt x="421320" y="754774"/>
                        <a:pt x="415310" y="747907"/>
                        <a:pt x="409414" y="740953"/>
                      </a:cubicBezTo>
                      <a:cubicBezTo>
                        <a:pt x="391755" y="718236"/>
                        <a:pt x="372628" y="696605"/>
                        <a:pt x="356007" y="673088"/>
                      </a:cubicBezTo>
                      <a:cubicBezTo>
                        <a:pt x="341358" y="650123"/>
                        <a:pt x="330747" y="634083"/>
                        <a:pt x="307135" y="618909"/>
                      </a:cubicBezTo>
                      <a:cubicBezTo>
                        <a:pt x="306296" y="609946"/>
                        <a:pt x="303239" y="601231"/>
                        <a:pt x="301162" y="592506"/>
                      </a:cubicBezTo>
                      <a:cubicBezTo>
                        <a:pt x="296762" y="574228"/>
                        <a:pt x="293885" y="555644"/>
                        <a:pt x="291247" y="537042"/>
                      </a:cubicBezTo>
                      <a:cubicBezTo>
                        <a:pt x="287199" y="509029"/>
                        <a:pt x="279036" y="483169"/>
                        <a:pt x="267634" y="457251"/>
                      </a:cubicBezTo>
                      <a:cubicBezTo>
                        <a:pt x="267101" y="456032"/>
                        <a:pt x="265225" y="456918"/>
                        <a:pt x="265539" y="458137"/>
                      </a:cubicBezTo>
                      <a:cubicBezTo>
                        <a:pt x="272406" y="485331"/>
                        <a:pt x="278131" y="512734"/>
                        <a:pt x="280893" y="540671"/>
                      </a:cubicBezTo>
                      <a:cubicBezTo>
                        <a:pt x="283189" y="563503"/>
                        <a:pt x="285589" y="585781"/>
                        <a:pt x="291371" y="608308"/>
                      </a:cubicBezTo>
                      <a:cubicBezTo>
                        <a:pt x="247937" y="578428"/>
                        <a:pt x="246489" y="569732"/>
                        <a:pt x="190749" y="570094"/>
                      </a:cubicBezTo>
                      <a:cubicBezTo>
                        <a:pt x="177023" y="569437"/>
                        <a:pt x="161573" y="570503"/>
                        <a:pt x="150810" y="579933"/>
                      </a:cubicBezTo>
                      <a:cubicBezTo>
                        <a:pt x="150039" y="580609"/>
                        <a:pt x="150582" y="581905"/>
                        <a:pt x="151467" y="582086"/>
                      </a:cubicBezTo>
                      <a:cubicBezTo>
                        <a:pt x="145838" y="603736"/>
                        <a:pt x="174270" y="613680"/>
                        <a:pt x="190987" y="618424"/>
                      </a:cubicBezTo>
                      <a:cubicBezTo>
                        <a:pt x="172451" y="621976"/>
                        <a:pt x="153772" y="624691"/>
                        <a:pt x="135265" y="628272"/>
                      </a:cubicBezTo>
                      <a:cubicBezTo>
                        <a:pt x="91288" y="636207"/>
                        <a:pt x="87507" y="660838"/>
                        <a:pt x="133313" y="671459"/>
                      </a:cubicBezTo>
                      <a:cubicBezTo>
                        <a:pt x="122159" y="675250"/>
                        <a:pt x="111024" y="681279"/>
                        <a:pt x="109243" y="691776"/>
                      </a:cubicBezTo>
                      <a:cubicBezTo>
                        <a:pt x="106224" y="709587"/>
                        <a:pt x="133313" y="711816"/>
                        <a:pt x="144771" y="711311"/>
                      </a:cubicBezTo>
                      <a:cubicBezTo>
                        <a:pt x="155487" y="710845"/>
                        <a:pt x="166003" y="708244"/>
                        <a:pt x="176452" y="705996"/>
                      </a:cubicBezTo>
                      <a:cubicBezTo>
                        <a:pt x="189482" y="702825"/>
                        <a:pt x="201750" y="699958"/>
                        <a:pt x="212208" y="710711"/>
                      </a:cubicBezTo>
                      <a:cubicBezTo>
                        <a:pt x="198445" y="710949"/>
                        <a:pt x="183662" y="710311"/>
                        <a:pt x="170613" y="715331"/>
                      </a:cubicBezTo>
                      <a:cubicBezTo>
                        <a:pt x="168841" y="716331"/>
                        <a:pt x="169860" y="717941"/>
                        <a:pt x="171622" y="718036"/>
                      </a:cubicBezTo>
                      <a:cubicBezTo>
                        <a:pt x="165831" y="726751"/>
                        <a:pt x="169174" y="737934"/>
                        <a:pt x="177147" y="745182"/>
                      </a:cubicBezTo>
                      <a:cubicBezTo>
                        <a:pt x="188863" y="755841"/>
                        <a:pt x="205160" y="760156"/>
                        <a:pt x="220514" y="761280"/>
                      </a:cubicBezTo>
                      <a:cubicBezTo>
                        <a:pt x="229077" y="761908"/>
                        <a:pt x="237878" y="761937"/>
                        <a:pt x="246108" y="764642"/>
                      </a:cubicBezTo>
                      <a:cubicBezTo>
                        <a:pt x="251070" y="766271"/>
                        <a:pt x="255804" y="768547"/>
                        <a:pt x="260462" y="770947"/>
                      </a:cubicBezTo>
                      <a:cubicBezTo>
                        <a:pt x="181662" y="769985"/>
                        <a:pt x="103090" y="812038"/>
                        <a:pt x="55036" y="873751"/>
                      </a:cubicBezTo>
                      <a:cubicBezTo>
                        <a:pt x="17946" y="761899"/>
                        <a:pt x="14098" y="644103"/>
                        <a:pt x="21908" y="528403"/>
                      </a:cubicBezTo>
                      <a:close/>
                      <a:moveTo>
                        <a:pt x="293533" y="772338"/>
                      </a:moveTo>
                      <a:cubicBezTo>
                        <a:pt x="276740" y="764785"/>
                        <a:pt x="261272" y="752936"/>
                        <a:pt x="242926" y="749354"/>
                      </a:cubicBezTo>
                      <a:cubicBezTo>
                        <a:pt x="227515" y="746649"/>
                        <a:pt x="211323" y="748516"/>
                        <a:pt x="196702" y="742258"/>
                      </a:cubicBezTo>
                      <a:cubicBezTo>
                        <a:pt x="185138" y="737305"/>
                        <a:pt x="177737" y="730723"/>
                        <a:pt x="175356" y="718922"/>
                      </a:cubicBezTo>
                      <a:cubicBezTo>
                        <a:pt x="195663" y="721770"/>
                        <a:pt x="216352" y="720674"/>
                        <a:pt x="236707" y="723227"/>
                      </a:cubicBezTo>
                      <a:cubicBezTo>
                        <a:pt x="248432" y="724513"/>
                        <a:pt x="260071" y="726570"/>
                        <a:pt x="271521" y="729390"/>
                      </a:cubicBezTo>
                      <a:cubicBezTo>
                        <a:pt x="282274" y="732047"/>
                        <a:pt x="292418" y="736581"/>
                        <a:pt x="303124" y="739267"/>
                      </a:cubicBezTo>
                      <a:cubicBezTo>
                        <a:pt x="308506" y="740620"/>
                        <a:pt x="311230" y="733543"/>
                        <a:pt x="306801" y="730542"/>
                      </a:cubicBezTo>
                      <a:cubicBezTo>
                        <a:pt x="297400" y="724180"/>
                        <a:pt x="285456" y="721122"/>
                        <a:pt x="274559" y="718379"/>
                      </a:cubicBezTo>
                      <a:cubicBezTo>
                        <a:pt x="264863" y="715931"/>
                        <a:pt x="254976" y="714283"/>
                        <a:pt x="245041" y="713083"/>
                      </a:cubicBezTo>
                      <a:cubicBezTo>
                        <a:pt x="235554" y="708178"/>
                        <a:pt x="225115" y="705330"/>
                        <a:pt x="216590" y="698443"/>
                      </a:cubicBezTo>
                      <a:cubicBezTo>
                        <a:pt x="204303" y="688528"/>
                        <a:pt x="190310" y="690499"/>
                        <a:pt x="175823" y="693566"/>
                      </a:cubicBezTo>
                      <a:cubicBezTo>
                        <a:pt x="166841" y="695471"/>
                        <a:pt x="157916" y="697729"/>
                        <a:pt x="148781" y="698796"/>
                      </a:cubicBezTo>
                      <a:cubicBezTo>
                        <a:pt x="140685" y="699739"/>
                        <a:pt x="130160" y="701072"/>
                        <a:pt x="122654" y="696938"/>
                      </a:cubicBezTo>
                      <a:cubicBezTo>
                        <a:pt x="111967" y="691042"/>
                        <a:pt x="135694" y="679117"/>
                        <a:pt x="146857" y="673507"/>
                      </a:cubicBezTo>
                      <a:cubicBezTo>
                        <a:pt x="167307" y="675126"/>
                        <a:pt x="187653" y="671887"/>
                        <a:pt x="207798" y="668916"/>
                      </a:cubicBezTo>
                      <a:cubicBezTo>
                        <a:pt x="215609" y="667735"/>
                        <a:pt x="220495" y="666525"/>
                        <a:pt x="228296" y="669316"/>
                      </a:cubicBezTo>
                      <a:cubicBezTo>
                        <a:pt x="243022" y="674574"/>
                        <a:pt x="254480" y="686194"/>
                        <a:pt x="269215" y="691680"/>
                      </a:cubicBezTo>
                      <a:cubicBezTo>
                        <a:pt x="274159" y="693528"/>
                        <a:pt x="277617" y="685404"/>
                        <a:pt x="272835" y="683108"/>
                      </a:cubicBezTo>
                      <a:cubicBezTo>
                        <a:pt x="253852" y="673992"/>
                        <a:pt x="235630" y="650837"/>
                        <a:pt x="212342" y="656257"/>
                      </a:cubicBezTo>
                      <a:cubicBezTo>
                        <a:pt x="197864" y="659619"/>
                        <a:pt x="182386" y="661315"/>
                        <a:pt x="167546" y="662191"/>
                      </a:cubicBezTo>
                      <a:cubicBezTo>
                        <a:pt x="153049" y="663048"/>
                        <a:pt x="138456" y="662382"/>
                        <a:pt x="124797" y="657086"/>
                      </a:cubicBezTo>
                      <a:cubicBezTo>
                        <a:pt x="122311" y="656057"/>
                        <a:pt x="107205" y="651447"/>
                        <a:pt x="114129" y="647456"/>
                      </a:cubicBezTo>
                      <a:cubicBezTo>
                        <a:pt x="120340" y="642569"/>
                        <a:pt x="129941" y="640760"/>
                        <a:pt x="137428" y="639026"/>
                      </a:cubicBezTo>
                      <a:cubicBezTo>
                        <a:pt x="146486" y="636931"/>
                        <a:pt x="155716" y="635883"/>
                        <a:pt x="164841" y="634188"/>
                      </a:cubicBezTo>
                      <a:cubicBezTo>
                        <a:pt x="192434" y="629911"/>
                        <a:pt x="230811" y="617185"/>
                        <a:pt x="256719" y="630616"/>
                      </a:cubicBezTo>
                      <a:cubicBezTo>
                        <a:pt x="269549" y="637826"/>
                        <a:pt x="279569" y="649085"/>
                        <a:pt x="292504" y="656190"/>
                      </a:cubicBezTo>
                      <a:cubicBezTo>
                        <a:pt x="296381" y="658324"/>
                        <a:pt x="299638" y="652676"/>
                        <a:pt x="295952" y="650285"/>
                      </a:cubicBezTo>
                      <a:cubicBezTo>
                        <a:pt x="270244" y="631606"/>
                        <a:pt x="263139" y="613985"/>
                        <a:pt x="226705" y="614890"/>
                      </a:cubicBezTo>
                      <a:cubicBezTo>
                        <a:pt x="226191" y="613994"/>
                        <a:pt x="225343" y="613213"/>
                        <a:pt x="224153" y="612747"/>
                      </a:cubicBezTo>
                      <a:cubicBezTo>
                        <a:pt x="218933" y="610680"/>
                        <a:pt x="213199" y="610527"/>
                        <a:pt x="207684" y="609642"/>
                      </a:cubicBezTo>
                      <a:cubicBezTo>
                        <a:pt x="192777" y="606698"/>
                        <a:pt x="153353" y="601774"/>
                        <a:pt x="155211" y="581067"/>
                      </a:cubicBezTo>
                      <a:cubicBezTo>
                        <a:pt x="166803" y="577771"/>
                        <a:pt x="178852" y="579371"/>
                        <a:pt x="190749" y="580362"/>
                      </a:cubicBezTo>
                      <a:cubicBezTo>
                        <a:pt x="203655" y="581438"/>
                        <a:pt x="217257" y="580743"/>
                        <a:pt x="229830" y="584048"/>
                      </a:cubicBezTo>
                      <a:cubicBezTo>
                        <a:pt x="240755" y="586924"/>
                        <a:pt x="250070" y="592859"/>
                        <a:pt x="259062" y="599526"/>
                      </a:cubicBezTo>
                      <a:cubicBezTo>
                        <a:pt x="269406" y="607194"/>
                        <a:pt x="279655" y="614842"/>
                        <a:pt x="290380" y="621996"/>
                      </a:cubicBezTo>
                      <a:cubicBezTo>
                        <a:pt x="317069" y="638864"/>
                        <a:pt x="327394" y="650428"/>
                        <a:pt x="343644" y="677164"/>
                      </a:cubicBezTo>
                      <a:cubicBezTo>
                        <a:pt x="367209" y="710730"/>
                        <a:pt x="392383" y="743563"/>
                        <a:pt x="419472" y="774386"/>
                      </a:cubicBezTo>
                      <a:cubicBezTo>
                        <a:pt x="377543" y="770309"/>
                        <a:pt x="335529" y="772986"/>
                        <a:pt x="293533" y="772338"/>
                      </a:cubicBezTo>
                      <a:close/>
                      <a:moveTo>
                        <a:pt x="58180" y="882047"/>
                      </a:moveTo>
                      <a:cubicBezTo>
                        <a:pt x="111262" y="824411"/>
                        <a:pt x="186091" y="778567"/>
                        <a:pt x="266644" y="783301"/>
                      </a:cubicBezTo>
                      <a:cubicBezTo>
                        <a:pt x="268320" y="783416"/>
                        <a:pt x="269616" y="782920"/>
                        <a:pt x="270559" y="782092"/>
                      </a:cubicBezTo>
                      <a:cubicBezTo>
                        <a:pt x="274197" y="782301"/>
                        <a:pt x="277836" y="782501"/>
                        <a:pt x="281465" y="782720"/>
                      </a:cubicBezTo>
                      <a:cubicBezTo>
                        <a:pt x="285856" y="785092"/>
                        <a:pt x="290428" y="787197"/>
                        <a:pt x="294923" y="788321"/>
                      </a:cubicBezTo>
                      <a:cubicBezTo>
                        <a:pt x="248289" y="840461"/>
                        <a:pt x="218514" y="906879"/>
                        <a:pt x="206808" y="975668"/>
                      </a:cubicBezTo>
                      <a:cubicBezTo>
                        <a:pt x="203522" y="994213"/>
                        <a:pt x="201340" y="1012540"/>
                        <a:pt x="203322" y="1031504"/>
                      </a:cubicBezTo>
                      <a:cubicBezTo>
                        <a:pt x="135646" y="1005034"/>
                        <a:pt x="83183" y="949684"/>
                        <a:pt x="58180" y="882047"/>
                      </a:cubicBezTo>
                      <a:close/>
                      <a:moveTo>
                        <a:pt x="275950" y="1052916"/>
                      </a:moveTo>
                      <a:cubicBezTo>
                        <a:pt x="257766" y="1049535"/>
                        <a:pt x="239478" y="1044763"/>
                        <a:pt x="221638" y="1038524"/>
                      </a:cubicBezTo>
                      <a:cubicBezTo>
                        <a:pt x="221610" y="1029694"/>
                        <a:pt x="219162" y="1020464"/>
                        <a:pt x="219276" y="1011635"/>
                      </a:cubicBezTo>
                      <a:cubicBezTo>
                        <a:pt x="219419" y="1000195"/>
                        <a:pt x="220781" y="988813"/>
                        <a:pt x="222743" y="977554"/>
                      </a:cubicBezTo>
                      <a:cubicBezTo>
                        <a:pt x="233173" y="906060"/>
                        <a:pt x="266148" y="839832"/>
                        <a:pt x="311649" y="784254"/>
                      </a:cubicBezTo>
                      <a:cubicBezTo>
                        <a:pt x="335748" y="785159"/>
                        <a:pt x="359808" y="784368"/>
                        <a:pt x="383896" y="785759"/>
                      </a:cubicBezTo>
                      <a:cubicBezTo>
                        <a:pt x="468031" y="789197"/>
                        <a:pt x="550613" y="813000"/>
                        <a:pt x="635118" y="806552"/>
                      </a:cubicBezTo>
                      <a:cubicBezTo>
                        <a:pt x="683934" y="803418"/>
                        <a:pt x="732350" y="795836"/>
                        <a:pt x="780251" y="786130"/>
                      </a:cubicBezTo>
                      <a:cubicBezTo>
                        <a:pt x="793814" y="783273"/>
                        <a:pt x="808083" y="782130"/>
                        <a:pt x="820570" y="775758"/>
                      </a:cubicBezTo>
                      <a:cubicBezTo>
                        <a:pt x="824390" y="777263"/>
                        <a:pt x="827419" y="779758"/>
                        <a:pt x="830743" y="782406"/>
                      </a:cubicBezTo>
                      <a:cubicBezTo>
                        <a:pt x="825171" y="806342"/>
                        <a:pt x="842735" y="828755"/>
                        <a:pt x="861470" y="841547"/>
                      </a:cubicBezTo>
                      <a:cubicBezTo>
                        <a:pt x="860604" y="842699"/>
                        <a:pt x="860118" y="844166"/>
                        <a:pt x="860270" y="845976"/>
                      </a:cubicBezTo>
                      <a:cubicBezTo>
                        <a:pt x="862290" y="869122"/>
                        <a:pt x="851879" y="888419"/>
                        <a:pt x="835239" y="903850"/>
                      </a:cubicBezTo>
                      <a:cubicBezTo>
                        <a:pt x="678486" y="987536"/>
                        <a:pt x="455353" y="1085149"/>
                        <a:pt x="275950" y="1052916"/>
                      </a:cubicBezTo>
                      <a:close/>
                      <a:moveTo>
                        <a:pt x="856556" y="758984"/>
                      </a:moveTo>
                      <a:cubicBezTo>
                        <a:pt x="859204" y="758441"/>
                        <a:pt x="860032" y="756212"/>
                        <a:pt x="859575" y="754164"/>
                      </a:cubicBezTo>
                      <a:cubicBezTo>
                        <a:pt x="889379" y="746725"/>
                        <a:pt x="922411" y="764490"/>
                        <a:pt x="935423" y="792188"/>
                      </a:cubicBezTo>
                      <a:cubicBezTo>
                        <a:pt x="937451" y="796741"/>
                        <a:pt x="938785" y="801694"/>
                        <a:pt x="939004" y="806685"/>
                      </a:cubicBezTo>
                      <a:cubicBezTo>
                        <a:pt x="939223" y="811676"/>
                        <a:pt x="938442" y="816448"/>
                        <a:pt x="940566" y="821144"/>
                      </a:cubicBezTo>
                      <a:cubicBezTo>
                        <a:pt x="941776" y="823830"/>
                        <a:pt x="945243" y="823487"/>
                        <a:pt x="947100" y="821982"/>
                      </a:cubicBezTo>
                      <a:cubicBezTo>
                        <a:pt x="956520" y="814401"/>
                        <a:pt x="950748" y="796560"/>
                        <a:pt x="946567" y="787626"/>
                      </a:cubicBezTo>
                      <a:cubicBezTo>
                        <a:pt x="937909" y="769738"/>
                        <a:pt x="922269" y="757060"/>
                        <a:pt x="903857" y="749516"/>
                      </a:cubicBezTo>
                      <a:cubicBezTo>
                        <a:pt x="918792" y="749688"/>
                        <a:pt x="933822" y="747916"/>
                        <a:pt x="948739" y="749107"/>
                      </a:cubicBezTo>
                      <a:cubicBezTo>
                        <a:pt x="961073" y="750088"/>
                        <a:pt x="967112" y="756927"/>
                        <a:pt x="973799" y="765261"/>
                      </a:cubicBezTo>
                      <a:cubicBezTo>
                        <a:pt x="971713" y="765194"/>
                        <a:pt x="964855" y="765785"/>
                        <a:pt x="965274" y="767566"/>
                      </a:cubicBezTo>
                      <a:cubicBezTo>
                        <a:pt x="969217" y="772157"/>
                        <a:pt x="978933" y="773138"/>
                        <a:pt x="984533" y="774681"/>
                      </a:cubicBezTo>
                      <a:cubicBezTo>
                        <a:pt x="991963" y="776729"/>
                        <a:pt x="1000764" y="779129"/>
                        <a:pt x="1006127" y="785035"/>
                      </a:cubicBezTo>
                      <a:cubicBezTo>
                        <a:pt x="1013385" y="793026"/>
                        <a:pt x="1011461" y="806028"/>
                        <a:pt x="1014013" y="815905"/>
                      </a:cubicBezTo>
                      <a:cubicBezTo>
                        <a:pt x="1016118" y="823392"/>
                        <a:pt x="1019157" y="830564"/>
                        <a:pt x="1020119" y="838384"/>
                      </a:cubicBezTo>
                      <a:cubicBezTo>
                        <a:pt x="1019947" y="838451"/>
                        <a:pt x="1019786" y="838537"/>
                        <a:pt x="1019624" y="838623"/>
                      </a:cubicBezTo>
                      <a:cubicBezTo>
                        <a:pt x="1014766" y="830441"/>
                        <a:pt x="990391" y="853824"/>
                        <a:pt x="984857" y="857549"/>
                      </a:cubicBezTo>
                      <a:cubicBezTo>
                        <a:pt x="974589" y="865883"/>
                        <a:pt x="964512" y="874789"/>
                        <a:pt x="953482" y="882114"/>
                      </a:cubicBezTo>
                      <a:cubicBezTo>
                        <a:pt x="944367" y="888143"/>
                        <a:pt x="934508" y="892420"/>
                        <a:pt x="923964" y="895258"/>
                      </a:cubicBezTo>
                      <a:cubicBezTo>
                        <a:pt x="928974" y="890153"/>
                        <a:pt x="935680" y="881123"/>
                        <a:pt x="934337" y="874036"/>
                      </a:cubicBezTo>
                      <a:cubicBezTo>
                        <a:pt x="935346" y="873760"/>
                        <a:pt x="936356" y="873475"/>
                        <a:pt x="937356" y="873179"/>
                      </a:cubicBezTo>
                      <a:cubicBezTo>
                        <a:pt x="955273" y="869274"/>
                        <a:pt x="955301" y="838413"/>
                        <a:pt x="942157" y="828574"/>
                      </a:cubicBezTo>
                      <a:cubicBezTo>
                        <a:pt x="938318" y="825583"/>
                        <a:pt x="933670" y="829174"/>
                        <a:pt x="935565" y="833660"/>
                      </a:cubicBezTo>
                      <a:cubicBezTo>
                        <a:pt x="940433" y="843328"/>
                        <a:pt x="940195" y="853815"/>
                        <a:pt x="937299" y="864121"/>
                      </a:cubicBezTo>
                      <a:cubicBezTo>
                        <a:pt x="922802" y="865807"/>
                        <a:pt x="910886" y="872989"/>
                        <a:pt x="896303" y="865197"/>
                      </a:cubicBezTo>
                      <a:cubicBezTo>
                        <a:pt x="920621" y="845347"/>
                        <a:pt x="895913" y="825040"/>
                        <a:pt x="895818" y="836051"/>
                      </a:cubicBezTo>
                      <a:cubicBezTo>
                        <a:pt x="897008" y="841547"/>
                        <a:pt x="897723" y="847166"/>
                        <a:pt x="893998" y="851881"/>
                      </a:cubicBezTo>
                      <a:cubicBezTo>
                        <a:pt x="893922" y="849614"/>
                        <a:pt x="892922" y="847490"/>
                        <a:pt x="890598" y="846290"/>
                      </a:cubicBezTo>
                      <a:cubicBezTo>
                        <a:pt x="890331" y="845528"/>
                        <a:pt x="889798" y="844814"/>
                        <a:pt x="888969" y="844290"/>
                      </a:cubicBezTo>
                      <a:cubicBezTo>
                        <a:pt x="882530" y="840137"/>
                        <a:pt x="875377" y="837222"/>
                        <a:pt x="868967" y="832993"/>
                      </a:cubicBezTo>
                      <a:cubicBezTo>
                        <a:pt x="855155" y="823354"/>
                        <a:pt x="840601" y="809971"/>
                        <a:pt x="838563" y="792350"/>
                      </a:cubicBezTo>
                      <a:cubicBezTo>
                        <a:pt x="837820" y="783063"/>
                        <a:pt x="842278" y="775767"/>
                        <a:pt x="845840" y="767623"/>
                      </a:cubicBezTo>
                      <a:cubicBezTo>
                        <a:pt x="848269" y="766128"/>
                        <a:pt x="851555" y="763108"/>
                        <a:pt x="851822" y="759870"/>
                      </a:cubicBezTo>
                      <a:cubicBezTo>
                        <a:pt x="853412" y="759594"/>
                        <a:pt x="854984" y="759308"/>
                        <a:pt x="856556" y="758984"/>
                      </a:cubicBezTo>
                      <a:close/>
                      <a:moveTo>
                        <a:pt x="717138" y="1046591"/>
                      </a:moveTo>
                      <a:cubicBezTo>
                        <a:pt x="717138" y="1055897"/>
                        <a:pt x="717014" y="1065213"/>
                        <a:pt x="716910" y="1074528"/>
                      </a:cubicBezTo>
                      <a:cubicBezTo>
                        <a:pt x="706689" y="1087930"/>
                        <a:pt x="695640" y="1100522"/>
                        <a:pt x="684067" y="1112771"/>
                      </a:cubicBezTo>
                      <a:cubicBezTo>
                        <a:pt x="677647" y="1119648"/>
                        <a:pt x="671713" y="1127259"/>
                        <a:pt x="664493" y="1133336"/>
                      </a:cubicBezTo>
                      <a:cubicBezTo>
                        <a:pt x="656616" y="1139975"/>
                        <a:pt x="649596" y="1140803"/>
                        <a:pt x="640376" y="1136365"/>
                      </a:cubicBezTo>
                      <a:cubicBezTo>
                        <a:pt x="620793" y="1126925"/>
                        <a:pt x="604496" y="1111609"/>
                        <a:pt x="587284" y="1098627"/>
                      </a:cubicBezTo>
                      <a:cubicBezTo>
                        <a:pt x="580807" y="1093759"/>
                        <a:pt x="572034" y="1089416"/>
                        <a:pt x="566862" y="1083072"/>
                      </a:cubicBezTo>
                      <a:cubicBezTo>
                        <a:pt x="565681" y="1078062"/>
                        <a:pt x="566300" y="1072671"/>
                        <a:pt x="566100" y="1067527"/>
                      </a:cubicBezTo>
                      <a:cubicBezTo>
                        <a:pt x="566872" y="1058374"/>
                        <a:pt x="567262" y="1049039"/>
                        <a:pt x="565738" y="1039876"/>
                      </a:cubicBezTo>
                      <a:cubicBezTo>
                        <a:pt x="588036" y="1032809"/>
                        <a:pt x="610030" y="1025122"/>
                        <a:pt x="631918" y="1016978"/>
                      </a:cubicBezTo>
                      <a:cubicBezTo>
                        <a:pt x="632899" y="1018902"/>
                        <a:pt x="634604" y="1020531"/>
                        <a:pt x="637147" y="1021436"/>
                      </a:cubicBezTo>
                      <a:cubicBezTo>
                        <a:pt x="663579" y="1030789"/>
                        <a:pt x="690449" y="1038067"/>
                        <a:pt x="717605" y="1044001"/>
                      </a:cubicBezTo>
                      <a:cubicBezTo>
                        <a:pt x="717329" y="1044772"/>
                        <a:pt x="717138" y="1045620"/>
                        <a:pt x="717138" y="1046591"/>
                      </a:cubicBezTo>
                      <a:close/>
                      <a:moveTo>
                        <a:pt x="935556" y="1057221"/>
                      </a:moveTo>
                      <a:cubicBezTo>
                        <a:pt x="841316" y="1046649"/>
                        <a:pt x="745656" y="1037609"/>
                        <a:pt x="655045" y="1008168"/>
                      </a:cubicBezTo>
                      <a:cubicBezTo>
                        <a:pt x="721082" y="982174"/>
                        <a:pt x="785909" y="952551"/>
                        <a:pt x="847783" y="917794"/>
                      </a:cubicBezTo>
                      <a:cubicBezTo>
                        <a:pt x="849145" y="916966"/>
                        <a:pt x="850155" y="915956"/>
                        <a:pt x="850860" y="914851"/>
                      </a:cubicBezTo>
                      <a:cubicBezTo>
                        <a:pt x="862385" y="915080"/>
                        <a:pt x="873882" y="915156"/>
                        <a:pt x="885283" y="913175"/>
                      </a:cubicBezTo>
                      <a:cubicBezTo>
                        <a:pt x="900571" y="923643"/>
                        <a:pt x="918830" y="930644"/>
                        <a:pt x="935280" y="939159"/>
                      </a:cubicBezTo>
                      <a:cubicBezTo>
                        <a:pt x="985515" y="965619"/>
                        <a:pt x="1037635" y="999338"/>
                        <a:pt x="1061743" y="1052821"/>
                      </a:cubicBezTo>
                      <a:cubicBezTo>
                        <a:pt x="1020709" y="1062441"/>
                        <a:pt x="975961" y="1060869"/>
                        <a:pt x="935556" y="1057221"/>
                      </a:cubicBezTo>
                      <a:close/>
                      <a:moveTo>
                        <a:pt x="1132219" y="1019464"/>
                      </a:moveTo>
                      <a:cubicBezTo>
                        <a:pt x="1116207" y="1032590"/>
                        <a:pt x="1098148" y="1041743"/>
                        <a:pt x="1078945" y="1048011"/>
                      </a:cubicBezTo>
                      <a:cubicBezTo>
                        <a:pt x="1055933" y="980736"/>
                        <a:pt x="964131" y="933196"/>
                        <a:pt x="900923" y="909508"/>
                      </a:cubicBezTo>
                      <a:cubicBezTo>
                        <a:pt x="946291" y="910974"/>
                        <a:pt x="974675" y="880142"/>
                        <a:pt x="1007603" y="854701"/>
                      </a:cubicBezTo>
                      <a:cubicBezTo>
                        <a:pt x="1018052" y="859406"/>
                        <a:pt x="1029558" y="857187"/>
                        <a:pt x="1040512" y="860330"/>
                      </a:cubicBezTo>
                      <a:cubicBezTo>
                        <a:pt x="1082793" y="869379"/>
                        <a:pt x="1115369" y="899649"/>
                        <a:pt x="1141572" y="932482"/>
                      </a:cubicBezTo>
                      <a:cubicBezTo>
                        <a:pt x="1152574" y="945636"/>
                        <a:pt x="1160565" y="959866"/>
                        <a:pt x="1168242" y="974830"/>
                      </a:cubicBezTo>
                      <a:cubicBezTo>
                        <a:pt x="1159213" y="991775"/>
                        <a:pt x="1147373" y="1007044"/>
                        <a:pt x="1132219" y="1019464"/>
                      </a:cubicBezTo>
                      <a:close/>
                      <a:moveTo>
                        <a:pt x="1177977" y="953075"/>
                      </a:moveTo>
                      <a:cubicBezTo>
                        <a:pt x="1162642" y="924900"/>
                        <a:pt x="1140334" y="902450"/>
                        <a:pt x="1116645" y="881504"/>
                      </a:cubicBezTo>
                      <a:cubicBezTo>
                        <a:pt x="1093033" y="861054"/>
                        <a:pt x="1062619" y="847490"/>
                        <a:pt x="1031301" y="845557"/>
                      </a:cubicBezTo>
                      <a:cubicBezTo>
                        <a:pt x="1032216" y="833736"/>
                        <a:pt x="1026310" y="821773"/>
                        <a:pt x="1023710" y="810514"/>
                      </a:cubicBezTo>
                      <a:cubicBezTo>
                        <a:pt x="1021138" y="799399"/>
                        <a:pt x="1021586" y="786835"/>
                        <a:pt x="1012956" y="778225"/>
                      </a:cubicBezTo>
                      <a:cubicBezTo>
                        <a:pt x="1005917" y="771186"/>
                        <a:pt x="996078" y="768566"/>
                        <a:pt x="986553" y="766852"/>
                      </a:cubicBezTo>
                      <a:cubicBezTo>
                        <a:pt x="986505" y="766175"/>
                        <a:pt x="986305" y="765480"/>
                        <a:pt x="985876" y="764804"/>
                      </a:cubicBezTo>
                      <a:cubicBezTo>
                        <a:pt x="979809" y="755288"/>
                        <a:pt x="972389" y="746859"/>
                        <a:pt x="962331" y="742696"/>
                      </a:cubicBezTo>
                      <a:cubicBezTo>
                        <a:pt x="981790" y="658105"/>
                        <a:pt x="907514" y="541805"/>
                        <a:pt x="889312" y="457213"/>
                      </a:cubicBezTo>
                      <a:cubicBezTo>
                        <a:pt x="888598" y="454213"/>
                        <a:pt x="884216" y="455518"/>
                        <a:pt x="884740" y="458470"/>
                      </a:cubicBezTo>
                      <a:cubicBezTo>
                        <a:pt x="899885" y="544338"/>
                        <a:pt x="944138" y="623262"/>
                        <a:pt x="950739" y="710883"/>
                      </a:cubicBezTo>
                      <a:cubicBezTo>
                        <a:pt x="951710" y="720341"/>
                        <a:pt x="951015" y="730676"/>
                        <a:pt x="952749" y="740210"/>
                      </a:cubicBezTo>
                      <a:cubicBezTo>
                        <a:pt x="942281" y="738896"/>
                        <a:pt x="931098" y="739648"/>
                        <a:pt x="920640" y="740515"/>
                      </a:cubicBezTo>
                      <a:cubicBezTo>
                        <a:pt x="911153" y="741306"/>
                        <a:pt x="901856" y="742430"/>
                        <a:pt x="893141" y="746059"/>
                      </a:cubicBezTo>
                      <a:cubicBezTo>
                        <a:pt x="880340" y="742925"/>
                        <a:pt x="866947" y="743315"/>
                        <a:pt x="856584" y="750678"/>
                      </a:cubicBezTo>
                      <a:cubicBezTo>
                        <a:pt x="834924" y="753841"/>
                        <a:pt x="808721" y="753088"/>
                        <a:pt x="791852" y="768452"/>
                      </a:cubicBezTo>
                      <a:cubicBezTo>
                        <a:pt x="772116" y="772043"/>
                        <a:pt x="752333" y="775986"/>
                        <a:pt x="732550" y="779349"/>
                      </a:cubicBezTo>
                      <a:cubicBezTo>
                        <a:pt x="729473" y="728790"/>
                        <a:pt x="718957" y="678612"/>
                        <a:pt x="709766" y="628920"/>
                      </a:cubicBezTo>
                      <a:cubicBezTo>
                        <a:pt x="698650" y="568808"/>
                        <a:pt x="691202" y="507305"/>
                        <a:pt x="668865" y="449964"/>
                      </a:cubicBezTo>
                      <a:cubicBezTo>
                        <a:pt x="663160" y="435306"/>
                        <a:pt x="657140" y="420761"/>
                        <a:pt x="651435" y="406111"/>
                      </a:cubicBezTo>
                      <a:cubicBezTo>
                        <a:pt x="647110" y="395482"/>
                        <a:pt x="640167" y="382318"/>
                        <a:pt x="640748" y="370612"/>
                      </a:cubicBezTo>
                      <a:cubicBezTo>
                        <a:pt x="643157" y="354133"/>
                        <a:pt x="624384" y="335188"/>
                        <a:pt x="631889" y="320567"/>
                      </a:cubicBezTo>
                      <a:cubicBezTo>
                        <a:pt x="635804" y="313757"/>
                        <a:pt x="642681" y="309433"/>
                        <a:pt x="646806" y="302937"/>
                      </a:cubicBezTo>
                      <a:cubicBezTo>
                        <a:pt x="656254" y="299498"/>
                        <a:pt x="663912" y="292592"/>
                        <a:pt x="668142" y="283667"/>
                      </a:cubicBezTo>
                      <a:cubicBezTo>
                        <a:pt x="680476" y="305565"/>
                        <a:pt x="688820" y="321348"/>
                        <a:pt x="702689" y="289135"/>
                      </a:cubicBezTo>
                      <a:cubicBezTo>
                        <a:pt x="710042" y="272761"/>
                        <a:pt x="716691" y="255693"/>
                        <a:pt x="721805" y="238471"/>
                      </a:cubicBezTo>
                      <a:cubicBezTo>
                        <a:pt x="724615" y="229013"/>
                        <a:pt x="722558" y="219688"/>
                        <a:pt x="719072" y="210754"/>
                      </a:cubicBezTo>
                      <a:cubicBezTo>
                        <a:pt x="729711" y="214183"/>
                        <a:pt x="740332" y="219545"/>
                        <a:pt x="751266" y="221022"/>
                      </a:cubicBezTo>
                      <a:cubicBezTo>
                        <a:pt x="802225" y="229546"/>
                        <a:pt x="896665" y="244053"/>
                        <a:pt x="935908" y="289078"/>
                      </a:cubicBezTo>
                      <a:cubicBezTo>
                        <a:pt x="961007" y="315900"/>
                        <a:pt x="980657" y="347961"/>
                        <a:pt x="999116" y="379546"/>
                      </a:cubicBezTo>
                      <a:cubicBezTo>
                        <a:pt x="1066153" y="497370"/>
                        <a:pt x="1120951" y="622291"/>
                        <a:pt x="1167128" y="749669"/>
                      </a:cubicBezTo>
                      <a:cubicBezTo>
                        <a:pt x="1191578" y="814305"/>
                        <a:pt x="1202666" y="886133"/>
                        <a:pt x="1177977" y="953075"/>
                      </a:cubicBezTo>
                      <a:close/>
                    </a:path>
                  </a:pathLst>
                </a:custGeom>
                <a:solidFill>
                  <a:srgbClr val="6B62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1" name="任意多边形: 形状 310">
                  <a:extLst>
                    <a:ext uri="{FF2B5EF4-FFF2-40B4-BE49-F238E27FC236}">
                      <a16:creationId xmlns:a16="http://schemas.microsoft.com/office/drawing/2014/main" id="{F580E057-DB61-4598-86E4-35B1C886970E}"/>
                    </a:ext>
                  </a:extLst>
                </p:cNvPr>
                <p:cNvSpPr/>
                <p:nvPr/>
              </p:nvSpPr>
              <p:spPr>
                <a:xfrm>
                  <a:off x="2298393" y="8761067"/>
                  <a:ext cx="76143" cy="75718"/>
                </a:xfrm>
                <a:custGeom>
                  <a:avLst/>
                  <a:gdLst>
                    <a:gd name="connsiteX0" fmla="*/ 28350 w 76143"/>
                    <a:gd name="connsiteY0" fmla="*/ 69906 h 75718"/>
                    <a:gd name="connsiteX1" fmla="*/ 72517 w 76143"/>
                    <a:gd name="connsiteY1" fmla="*/ 65630 h 75718"/>
                    <a:gd name="connsiteX2" fmla="*/ 29178 w 76143"/>
                    <a:gd name="connsiteY2" fmla="*/ 898 h 75718"/>
                    <a:gd name="connsiteX3" fmla="*/ 27883 w 76143"/>
                    <a:gd name="connsiteY3" fmla="*/ 2 h 75718"/>
                    <a:gd name="connsiteX4" fmla="*/ 28350 w 76143"/>
                    <a:gd name="connsiteY4" fmla="*/ 69906 h 75718"/>
                    <a:gd name="connsiteX5" fmla="*/ 15157 w 76143"/>
                    <a:gd name="connsiteY5" fmla="*/ 11423 h 75718"/>
                    <a:gd name="connsiteX6" fmla="*/ 50752 w 76143"/>
                    <a:gd name="connsiteY6" fmla="*/ 26301 h 75718"/>
                    <a:gd name="connsiteX7" fmla="*/ 64135 w 76143"/>
                    <a:gd name="connsiteY7" fmla="*/ 54485 h 75718"/>
                    <a:gd name="connsiteX8" fmla="*/ 38760 w 76143"/>
                    <a:gd name="connsiteY8" fmla="*/ 62296 h 75718"/>
                    <a:gd name="connsiteX9" fmla="*/ 15157 w 76143"/>
                    <a:gd name="connsiteY9" fmla="*/ 11423 h 75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143" h="75718">
                      <a:moveTo>
                        <a:pt x="28350" y="69906"/>
                      </a:moveTo>
                      <a:cubicBezTo>
                        <a:pt x="41180" y="76955"/>
                        <a:pt x="63078" y="79755"/>
                        <a:pt x="72517" y="65630"/>
                      </a:cubicBezTo>
                      <a:cubicBezTo>
                        <a:pt x="87157" y="41093"/>
                        <a:pt x="54391" y="3384"/>
                        <a:pt x="29178" y="898"/>
                      </a:cubicBezTo>
                      <a:cubicBezTo>
                        <a:pt x="29026" y="374"/>
                        <a:pt x="28607" y="-36"/>
                        <a:pt x="27883" y="2"/>
                      </a:cubicBezTo>
                      <a:cubicBezTo>
                        <a:pt x="-16989" y="3651"/>
                        <a:pt x="-845" y="55219"/>
                        <a:pt x="28350" y="69906"/>
                      </a:cubicBezTo>
                      <a:close/>
                      <a:moveTo>
                        <a:pt x="15157" y="11423"/>
                      </a:moveTo>
                      <a:cubicBezTo>
                        <a:pt x="28283" y="15404"/>
                        <a:pt x="40370" y="16005"/>
                        <a:pt x="50752" y="26301"/>
                      </a:cubicBezTo>
                      <a:cubicBezTo>
                        <a:pt x="57829" y="33111"/>
                        <a:pt x="65621" y="43998"/>
                        <a:pt x="64135" y="54485"/>
                      </a:cubicBezTo>
                      <a:cubicBezTo>
                        <a:pt x="62506" y="65963"/>
                        <a:pt x="46980" y="65135"/>
                        <a:pt x="38760" y="62296"/>
                      </a:cubicBezTo>
                      <a:cubicBezTo>
                        <a:pt x="19987" y="56343"/>
                        <a:pt x="737" y="28596"/>
                        <a:pt x="15157" y="11423"/>
                      </a:cubicBezTo>
                      <a:close/>
                    </a:path>
                  </a:pathLst>
                </a:custGeom>
                <a:solidFill>
                  <a:srgbClr val="6B62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95" name="任意多边形: 形状 294">
              <a:extLst>
                <a:ext uri="{FF2B5EF4-FFF2-40B4-BE49-F238E27FC236}">
                  <a16:creationId xmlns:a16="http://schemas.microsoft.com/office/drawing/2014/main" id="{889BDB7E-4F95-4768-B722-6B5B1172379E}"/>
                </a:ext>
              </a:extLst>
            </p:cNvPr>
            <p:cNvSpPr/>
            <p:nvPr/>
          </p:nvSpPr>
          <p:spPr>
            <a:xfrm>
              <a:off x="1697285" y="7554693"/>
              <a:ext cx="527275" cy="571528"/>
            </a:xfrm>
            <a:custGeom>
              <a:avLst/>
              <a:gdLst>
                <a:gd name="connsiteX0" fmla="*/ 505495 w 527275"/>
                <a:gd name="connsiteY0" fmla="*/ 109867 h 571528"/>
                <a:gd name="connsiteX1" fmla="*/ 471493 w 527275"/>
                <a:gd name="connsiteY1" fmla="*/ 57956 h 571528"/>
                <a:gd name="connsiteX2" fmla="*/ 430249 w 527275"/>
                <a:gd name="connsiteY2" fmla="*/ 29190 h 571528"/>
                <a:gd name="connsiteX3" fmla="*/ 340998 w 527275"/>
                <a:gd name="connsiteY3" fmla="*/ 20332 h 571528"/>
                <a:gd name="connsiteX4" fmla="*/ 95827 w 527275"/>
                <a:gd name="connsiteY4" fmla="*/ 169970 h 571528"/>
                <a:gd name="connsiteX5" fmla="*/ 47630 w 527275"/>
                <a:gd name="connsiteY5" fmla="*/ 278460 h 571528"/>
                <a:gd name="connsiteX6" fmla="*/ 8577 w 527275"/>
                <a:gd name="connsiteY6" fmla="*/ 357326 h 571528"/>
                <a:gd name="connsiteX7" fmla="*/ 61727 w 527275"/>
                <a:gd name="connsiteY7" fmla="*/ 392951 h 571528"/>
                <a:gd name="connsiteX8" fmla="*/ 86777 w 527275"/>
                <a:gd name="connsiteY8" fmla="*/ 401142 h 571528"/>
                <a:gd name="connsiteX9" fmla="*/ 110017 w 527275"/>
                <a:gd name="connsiteY9" fmla="*/ 430669 h 571528"/>
                <a:gd name="connsiteX10" fmla="*/ 190696 w 527275"/>
                <a:gd name="connsiteY10" fmla="*/ 529634 h 571528"/>
                <a:gd name="connsiteX11" fmla="*/ 275658 w 527275"/>
                <a:gd name="connsiteY11" fmla="*/ 564019 h 571528"/>
                <a:gd name="connsiteX12" fmla="*/ 397674 w 527275"/>
                <a:gd name="connsiteY12" fmla="*/ 567544 h 571528"/>
                <a:gd name="connsiteX13" fmla="*/ 515309 w 527275"/>
                <a:gd name="connsiteY13" fmla="*/ 426382 h 571528"/>
                <a:gd name="connsiteX14" fmla="*/ 526164 w 527275"/>
                <a:gd name="connsiteY14" fmla="*/ 182543 h 571528"/>
                <a:gd name="connsiteX15" fmla="*/ 505495 w 527275"/>
                <a:gd name="connsiteY15" fmla="*/ 109867 h 571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275" h="571528">
                  <a:moveTo>
                    <a:pt x="505495" y="109867"/>
                  </a:moveTo>
                  <a:cubicBezTo>
                    <a:pt x="498351" y="95009"/>
                    <a:pt x="478827" y="72434"/>
                    <a:pt x="471493" y="57956"/>
                  </a:cubicBezTo>
                  <a:cubicBezTo>
                    <a:pt x="463014" y="44144"/>
                    <a:pt x="449010" y="33382"/>
                    <a:pt x="430249" y="29190"/>
                  </a:cubicBezTo>
                  <a:cubicBezTo>
                    <a:pt x="411580" y="25094"/>
                    <a:pt x="363002" y="29857"/>
                    <a:pt x="340998" y="20332"/>
                  </a:cubicBezTo>
                  <a:cubicBezTo>
                    <a:pt x="227554" y="-29103"/>
                    <a:pt x="106017" y="17475"/>
                    <a:pt x="95827" y="169970"/>
                  </a:cubicBezTo>
                  <a:cubicBezTo>
                    <a:pt x="73824" y="213404"/>
                    <a:pt x="67154" y="233883"/>
                    <a:pt x="47630" y="278460"/>
                  </a:cubicBezTo>
                  <a:cubicBezTo>
                    <a:pt x="-1902" y="299224"/>
                    <a:pt x="2098" y="340657"/>
                    <a:pt x="8577" y="357326"/>
                  </a:cubicBezTo>
                  <a:cubicBezTo>
                    <a:pt x="15055" y="373995"/>
                    <a:pt x="32580" y="394474"/>
                    <a:pt x="61727" y="392951"/>
                  </a:cubicBezTo>
                  <a:cubicBezTo>
                    <a:pt x="73442" y="396094"/>
                    <a:pt x="77917" y="392093"/>
                    <a:pt x="86777" y="401142"/>
                  </a:cubicBezTo>
                  <a:cubicBezTo>
                    <a:pt x="93446" y="407905"/>
                    <a:pt x="105636" y="422287"/>
                    <a:pt x="110017" y="430669"/>
                  </a:cubicBezTo>
                  <a:cubicBezTo>
                    <a:pt x="130211" y="469340"/>
                    <a:pt x="155833" y="502869"/>
                    <a:pt x="190696" y="529634"/>
                  </a:cubicBezTo>
                  <a:cubicBezTo>
                    <a:pt x="214792" y="547732"/>
                    <a:pt x="244320" y="558876"/>
                    <a:pt x="275658" y="564019"/>
                  </a:cubicBezTo>
                  <a:cubicBezTo>
                    <a:pt x="314521" y="570400"/>
                    <a:pt x="360337" y="578498"/>
                    <a:pt x="397674" y="567544"/>
                  </a:cubicBezTo>
                  <a:cubicBezTo>
                    <a:pt x="468349" y="539826"/>
                    <a:pt x="499305" y="489819"/>
                    <a:pt x="515309" y="426382"/>
                  </a:cubicBezTo>
                  <a:cubicBezTo>
                    <a:pt x="532261" y="359707"/>
                    <a:pt x="537214" y="277697"/>
                    <a:pt x="526164" y="182543"/>
                  </a:cubicBezTo>
                  <a:cubicBezTo>
                    <a:pt x="526164" y="182543"/>
                    <a:pt x="514067" y="124154"/>
                    <a:pt x="505495" y="1098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6" name="任意多边形: 形状 295">
              <a:extLst>
                <a:ext uri="{FF2B5EF4-FFF2-40B4-BE49-F238E27FC236}">
                  <a16:creationId xmlns:a16="http://schemas.microsoft.com/office/drawing/2014/main" id="{414E4CA5-F94C-4327-BB24-84720BA06645}"/>
                </a:ext>
              </a:extLst>
            </p:cNvPr>
            <p:cNvSpPr/>
            <p:nvPr/>
          </p:nvSpPr>
          <p:spPr>
            <a:xfrm>
              <a:off x="1687016" y="7488410"/>
              <a:ext cx="551259" cy="652470"/>
            </a:xfrm>
            <a:custGeom>
              <a:avLst/>
              <a:gdLst>
                <a:gd name="connsiteX0" fmla="*/ 365080 w 551259"/>
                <a:gd name="connsiteY0" fmla="*/ 653828 h 652470"/>
                <a:gd name="connsiteX1" fmla="*/ 272114 w 551259"/>
                <a:gd name="connsiteY1" fmla="*/ 614585 h 652470"/>
                <a:gd name="connsiteX2" fmla="*/ 323645 w 551259"/>
                <a:gd name="connsiteY2" fmla="*/ 623634 h 652470"/>
                <a:gd name="connsiteX3" fmla="*/ 435373 w 551259"/>
                <a:gd name="connsiteY3" fmla="*/ 605251 h 652470"/>
                <a:gd name="connsiteX4" fmla="*/ 527098 w 551259"/>
                <a:gd name="connsiteY4" fmla="*/ 354934 h 652470"/>
                <a:gd name="connsiteX5" fmla="*/ 467855 w 551259"/>
                <a:gd name="connsiteY5" fmla="*/ 112523 h 652470"/>
                <a:gd name="connsiteX6" fmla="*/ 452233 w 551259"/>
                <a:gd name="connsiteY6" fmla="*/ 116523 h 652470"/>
                <a:gd name="connsiteX7" fmla="*/ 418421 w 551259"/>
                <a:gd name="connsiteY7" fmla="*/ 122428 h 652470"/>
                <a:gd name="connsiteX8" fmla="*/ 350695 w 551259"/>
                <a:gd name="connsiteY8" fmla="*/ 116999 h 652470"/>
                <a:gd name="connsiteX9" fmla="*/ 207439 w 551259"/>
                <a:gd name="connsiteY9" fmla="*/ 134050 h 652470"/>
                <a:gd name="connsiteX10" fmla="*/ 213727 w 551259"/>
                <a:gd name="connsiteY10" fmla="*/ 179959 h 652470"/>
                <a:gd name="connsiteX11" fmla="*/ 213727 w 551259"/>
                <a:gd name="connsiteY11" fmla="*/ 201200 h 652470"/>
                <a:gd name="connsiteX12" fmla="*/ 147907 w 551259"/>
                <a:gd name="connsiteY12" fmla="*/ 210439 h 652470"/>
                <a:gd name="connsiteX13" fmla="*/ 142387 w 551259"/>
                <a:gd name="connsiteY13" fmla="*/ 231585 h 652470"/>
                <a:gd name="connsiteX14" fmla="*/ 147335 w 551259"/>
                <a:gd name="connsiteY14" fmla="*/ 328645 h 652470"/>
                <a:gd name="connsiteX15" fmla="*/ 147335 w 551259"/>
                <a:gd name="connsiteY15" fmla="*/ 328645 h 652470"/>
                <a:gd name="connsiteX16" fmla="*/ 138099 w 551259"/>
                <a:gd name="connsiteY16" fmla="*/ 371888 h 652470"/>
                <a:gd name="connsiteX17" fmla="*/ 104952 w 551259"/>
                <a:gd name="connsiteY17" fmla="*/ 358553 h 652470"/>
                <a:gd name="connsiteX18" fmla="*/ 103905 w 551259"/>
                <a:gd name="connsiteY18" fmla="*/ 359506 h 652470"/>
                <a:gd name="connsiteX19" fmla="*/ 108668 w 551259"/>
                <a:gd name="connsiteY19" fmla="*/ 369889 h 652470"/>
                <a:gd name="connsiteX20" fmla="*/ 73805 w 551259"/>
                <a:gd name="connsiteY20" fmla="*/ 359696 h 652470"/>
                <a:gd name="connsiteX21" fmla="*/ 36370 w 551259"/>
                <a:gd name="connsiteY21" fmla="*/ 430563 h 652470"/>
                <a:gd name="connsiteX22" fmla="*/ 84474 w 551259"/>
                <a:gd name="connsiteY22" fmla="*/ 446660 h 652470"/>
                <a:gd name="connsiteX23" fmla="*/ 99999 w 551259"/>
                <a:gd name="connsiteY23" fmla="*/ 465805 h 652470"/>
                <a:gd name="connsiteX24" fmla="*/ 147907 w 551259"/>
                <a:gd name="connsiteY24" fmla="*/ 519812 h 652470"/>
                <a:gd name="connsiteX25" fmla="*/ 187151 w 551259"/>
                <a:gd name="connsiteY25" fmla="*/ 559435 h 652470"/>
                <a:gd name="connsiteX26" fmla="*/ 200583 w 551259"/>
                <a:gd name="connsiteY26" fmla="*/ 570485 h 652470"/>
                <a:gd name="connsiteX27" fmla="*/ 172390 w 551259"/>
                <a:gd name="connsiteY27" fmla="*/ 585249 h 652470"/>
                <a:gd name="connsiteX28" fmla="*/ 122002 w 551259"/>
                <a:gd name="connsiteY28" fmla="*/ 526479 h 652470"/>
                <a:gd name="connsiteX29" fmla="*/ 93427 w 551259"/>
                <a:gd name="connsiteY29" fmla="*/ 469520 h 652470"/>
                <a:gd name="connsiteX30" fmla="*/ 14939 w 551259"/>
                <a:gd name="connsiteY30" fmla="*/ 438754 h 652470"/>
                <a:gd name="connsiteX31" fmla="*/ 33133 w 551259"/>
                <a:gd name="connsiteY31" fmla="*/ 350839 h 652470"/>
                <a:gd name="connsiteX32" fmla="*/ 50848 w 551259"/>
                <a:gd name="connsiteY32" fmla="*/ 137192 h 652470"/>
                <a:gd name="connsiteX33" fmla="*/ 279546 w 551259"/>
                <a:gd name="connsiteY33" fmla="*/ 1461 h 652470"/>
                <a:gd name="connsiteX34" fmla="*/ 440801 w 551259"/>
                <a:gd name="connsiteY34" fmla="*/ 51181 h 652470"/>
                <a:gd name="connsiteX35" fmla="*/ 483761 w 551259"/>
                <a:gd name="connsiteY35" fmla="*/ 104998 h 652470"/>
                <a:gd name="connsiteX36" fmla="*/ 489379 w 551259"/>
                <a:gd name="connsiteY36" fmla="*/ 109665 h 652470"/>
                <a:gd name="connsiteX37" fmla="*/ 485854 w 551259"/>
                <a:gd name="connsiteY37" fmla="*/ 117856 h 652470"/>
                <a:gd name="connsiteX38" fmla="*/ 483854 w 551259"/>
                <a:gd name="connsiteY38" fmla="*/ 118904 h 652470"/>
                <a:gd name="connsiteX39" fmla="*/ 526335 w 551259"/>
                <a:gd name="connsiteY39" fmla="*/ 172911 h 652470"/>
                <a:gd name="connsiteX40" fmla="*/ 555961 w 551259"/>
                <a:gd name="connsiteY40" fmla="*/ 378175 h 652470"/>
                <a:gd name="connsiteX41" fmla="*/ 494142 w 551259"/>
                <a:gd name="connsiteY41" fmla="*/ 591820 h 652470"/>
                <a:gd name="connsiteX42" fmla="*/ 365080 w 551259"/>
                <a:gd name="connsiteY42" fmla="*/ 653828 h 652470"/>
                <a:gd name="connsiteX43" fmla="*/ 104952 w 551259"/>
                <a:gd name="connsiteY43" fmla="*/ 417703 h 652470"/>
                <a:gd name="connsiteX44" fmla="*/ 99710 w 551259"/>
                <a:gd name="connsiteY44" fmla="*/ 416180 h 652470"/>
                <a:gd name="connsiteX45" fmla="*/ 72377 w 551259"/>
                <a:gd name="connsiteY45" fmla="*/ 403226 h 652470"/>
                <a:gd name="connsiteX46" fmla="*/ 46848 w 551259"/>
                <a:gd name="connsiteY46" fmla="*/ 402654 h 652470"/>
                <a:gd name="connsiteX47" fmla="*/ 46374 w 551259"/>
                <a:gd name="connsiteY47" fmla="*/ 402749 h 652470"/>
                <a:gd name="connsiteX48" fmla="*/ 51136 w 551259"/>
                <a:gd name="connsiteY48" fmla="*/ 390557 h 652470"/>
                <a:gd name="connsiteX49" fmla="*/ 106380 w 551259"/>
                <a:gd name="connsiteY49" fmla="*/ 397606 h 652470"/>
                <a:gd name="connsiteX50" fmla="*/ 108379 w 551259"/>
                <a:gd name="connsiteY50" fmla="*/ 397987 h 652470"/>
                <a:gd name="connsiteX51" fmla="*/ 113430 w 551259"/>
                <a:gd name="connsiteY51" fmla="*/ 411608 h 652470"/>
                <a:gd name="connsiteX52" fmla="*/ 104952 w 551259"/>
                <a:gd name="connsiteY52" fmla="*/ 417703 h 65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51259" h="652470">
                  <a:moveTo>
                    <a:pt x="365080" y="653828"/>
                  </a:moveTo>
                  <a:cubicBezTo>
                    <a:pt x="349365" y="654781"/>
                    <a:pt x="245729" y="642113"/>
                    <a:pt x="272114" y="614585"/>
                  </a:cubicBezTo>
                  <a:cubicBezTo>
                    <a:pt x="287829" y="607632"/>
                    <a:pt x="307358" y="621634"/>
                    <a:pt x="323645" y="623634"/>
                  </a:cubicBezTo>
                  <a:cubicBezTo>
                    <a:pt x="361555" y="632492"/>
                    <a:pt x="403082" y="628016"/>
                    <a:pt x="435373" y="605251"/>
                  </a:cubicBezTo>
                  <a:cubicBezTo>
                    <a:pt x="511955" y="553434"/>
                    <a:pt x="524717" y="454375"/>
                    <a:pt x="527098" y="354934"/>
                  </a:cubicBezTo>
                  <a:cubicBezTo>
                    <a:pt x="529670" y="257875"/>
                    <a:pt x="515764" y="186817"/>
                    <a:pt x="467855" y="112523"/>
                  </a:cubicBezTo>
                  <a:cubicBezTo>
                    <a:pt x="462804" y="114523"/>
                    <a:pt x="457567" y="115856"/>
                    <a:pt x="452233" y="116523"/>
                  </a:cubicBezTo>
                  <a:cubicBezTo>
                    <a:pt x="442136" y="122523"/>
                    <a:pt x="429848" y="122523"/>
                    <a:pt x="418421" y="122428"/>
                  </a:cubicBezTo>
                  <a:cubicBezTo>
                    <a:pt x="397748" y="122523"/>
                    <a:pt x="372317" y="119762"/>
                    <a:pt x="350695" y="116999"/>
                  </a:cubicBezTo>
                  <a:cubicBezTo>
                    <a:pt x="307358" y="111094"/>
                    <a:pt x="240492" y="104521"/>
                    <a:pt x="207439" y="134050"/>
                  </a:cubicBezTo>
                  <a:cubicBezTo>
                    <a:pt x="194295" y="148051"/>
                    <a:pt x="202202" y="170244"/>
                    <a:pt x="213727" y="179959"/>
                  </a:cubicBezTo>
                  <a:cubicBezTo>
                    <a:pt x="220680" y="184817"/>
                    <a:pt x="222298" y="197200"/>
                    <a:pt x="213727" y="201200"/>
                  </a:cubicBezTo>
                  <a:cubicBezTo>
                    <a:pt x="200485" y="209677"/>
                    <a:pt x="160958" y="204820"/>
                    <a:pt x="147907" y="210439"/>
                  </a:cubicBezTo>
                  <a:cubicBezTo>
                    <a:pt x="142670" y="215964"/>
                    <a:pt x="142480" y="224251"/>
                    <a:pt x="142387" y="231585"/>
                  </a:cubicBezTo>
                  <a:cubicBezTo>
                    <a:pt x="141433" y="263971"/>
                    <a:pt x="142763" y="296545"/>
                    <a:pt x="147335" y="328645"/>
                  </a:cubicBezTo>
                  <a:lnTo>
                    <a:pt x="147335" y="328645"/>
                  </a:lnTo>
                  <a:cubicBezTo>
                    <a:pt x="146959" y="338932"/>
                    <a:pt x="160674" y="383795"/>
                    <a:pt x="138099" y="371888"/>
                  </a:cubicBezTo>
                  <a:cubicBezTo>
                    <a:pt x="128383" y="363030"/>
                    <a:pt x="114951" y="361791"/>
                    <a:pt x="104952" y="358553"/>
                  </a:cubicBezTo>
                  <a:cubicBezTo>
                    <a:pt x="104952" y="358553"/>
                    <a:pt x="102952" y="357792"/>
                    <a:pt x="103905" y="359506"/>
                  </a:cubicBezTo>
                  <a:cubicBezTo>
                    <a:pt x="104287" y="360364"/>
                    <a:pt x="111049" y="368364"/>
                    <a:pt x="108668" y="369889"/>
                  </a:cubicBezTo>
                  <a:cubicBezTo>
                    <a:pt x="98092" y="363602"/>
                    <a:pt x="86283" y="359792"/>
                    <a:pt x="73805" y="359696"/>
                  </a:cubicBezTo>
                  <a:cubicBezTo>
                    <a:pt x="33705" y="358172"/>
                    <a:pt x="12748" y="399796"/>
                    <a:pt x="36370" y="430563"/>
                  </a:cubicBezTo>
                  <a:cubicBezTo>
                    <a:pt x="48276" y="445707"/>
                    <a:pt x="66661" y="446183"/>
                    <a:pt x="84474" y="446660"/>
                  </a:cubicBezTo>
                  <a:cubicBezTo>
                    <a:pt x="96380" y="445040"/>
                    <a:pt x="107905" y="453232"/>
                    <a:pt x="99999" y="465805"/>
                  </a:cubicBezTo>
                  <a:cubicBezTo>
                    <a:pt x="117332" y="481807"/>
                    <a:pt x="133620" y="500667"/>
                    <a:pt x="147907" y="519812"/>
                  </a:cubicBezTo>
                  <a:cubicBezTo>
                    <a:pt x="158767" y="534384"/>
                    <a:pt x="168957" y="554768"/>
                    <a:pt x="187151" y="559435"/>
                  </a:cubicBezTo>
                  <a:cubicBezTo>
                    <a:pt x="194677" y="561246"/>
                    <a:pt x="199058" y="564865"/>
                    <a:pt x="200583" y="570485"/>
                  </a:cubicBezTo>
                  <a:cubicBezTo>
                    <a:pt x="203820" y="586010"/>
                    <a:pt x="183724" y="591630"/>
                    <a:pt x="172390" y="585249"/>
                  </a:cubicBezTo>
                  <a:cubicBezTo>
                    <a:pt x="148005" y="574104"/>
                    <a:pt x="134955" y="548482"/>
                    <a:pt x="122002" y="526479"/>
                  </a:cubicBezTo>
                  <a:cubicBezTo>
                    <a:pt x="111430" y="508667"/>
                    <a:pt x="101045" y="489141"/>
                    <a:pt x="93427" y="469520"/>
                  </a:cubicBezTo>
                  <a:cubicBezTo>
                    <a:pt x="64661" y="472663"/>
                    <a:pt x="30468" y="465710"/>
                    <a:pt x="14939" y="438754"/>
                  </a:cubicBezTo>
                  <a:cubicBezTo>
                    <a:pt x="-2684" y="410655"/>
                    <a:pt x="2177" y="367221"/>
                    <a:pt x="33133" y="350839"/>
                  </a:cubicBezTo>
                  <a:cubicBezTo>
                    <a:pt x="1414" y="284164"/>
                    <a:pt x="16655" y="201486"/>
                    <a:pt x="50848" y="137192"/>
                  </a:cubicBezTo>
                  <a:cubicBezTo>
                    <a:pt x="94855" y="54135"/>
                    <a:pt x="185249" y="-539"/>
                    <a:pt x="279546" y="1461"/>
                  </a:cubicBezTo>
                  <a:cubicBezTo>
                    <a:pt x="336598" y="1461"/>
                    <a:pt x="393846" y="18511"/>
                    <a:pt x="440801" y="51181"/>
                  </a:cubicBezTo>
                  <a:cubicBezTo>
                    <a:pt x="451759" y="60420"/>
                    <a:pt x="498904" y="90520"/>
                    <a:pt x="483761" y="104998"/>
                  </a:cubicBezTo>
                  <a:cubicBezTo>
                    <a:pt x="485663" y="106522"/>
                    <a:pt x="487570" y="108141"/>
                    <a:pt x="489379" y="109665"/>
                  </a:cubicBezTo>
                  <a:cubicBezTo>
                    <a:pt x="492523" y="112523"/>
                    <a:pt x="489952" y="117952"/>
                    <a:pt x="485854" y="117856"/>
                  </a:cubicBezTo>
                  <a:cubicBezTo>
                    <a:pt x="483952" y="117761"/>
                    <a:pt x="480427" y="116047"/>
                    <a:pt x="483854" y="118904"/>
                  </a:cubicBezTo>
                  <a:cubicBezTo>
                    <a:pt x="502332" y="134239"/>
                    <a:pt x="516145" y="152623"/>
                    <a:pt x="526335" y="172911"/>
                  </a:cubicBezTo>
                  <a:cubicBezTo>
                    <a:pt x="556724" y="233014"/>
                    <a:pt x="556343" y="310357"/>
                    <a:pt x="555961" y="378175"/>
                  </a:cubicBezTo>
                  <a:cubicBezTo>
                    <a:pt x="557008" y="452089"/>
                    <a:pt x="539483" y="536099"/>
                    <a:pt x="494142" y="591820"/>
                  </a:cubicBezTo>
                  <a:cubicBezTo>
                    <a:pt x="464139" y="628682"/>
                    <a:pt x="422039" y="653067"/>
                    <a:pt x="365080" y="653828"/>
                  </a:cubicBezTo>
                  <a:close/>
                  <a:moveTo>
                    <a:pt x="104952" y="417703"/>
                  </a:moveTo>
                  <a:cubicBezTo>
                    <a:pt x="103143" y="417608"/>
                    <a:pt x="101333" y="417132"/>
                    <a:pt x="99710" y="416180"/>
                  </a:cubicBezTo>
                  <a:cubicBezTo>
                    <a:pt x="90855" y="411036"/>
                    <a:pt x="81423" y="407989"/>
                    <a:pt x="72377" y="403226"/>
                  </a:cubicBezTo>
                  <a:cubicBezTo>
                    <a:pt x="64089" y="399130"/>
                    <a:pt x="51327" y="390843"/>
                    <a:pt x="46848" y="402654"/>
                  </a:cubicBezTo>
                  <a:cubicBezTo>
                    <a:pt x="46755" y="402940"/>
                    <a:pt x="46467" y="402940"/>
                    <a:pt x="46374" y="402749"/>
                  </a:cubicBezTo>
                  <a:cubicBezTo>
                    <a:pt x="44941" y="396272"/>
                    <a:pt x="47039" y="392463"/>
                    <a:pt x="51136" y="390557"/>
                  </a:cubicBezTo>
                  <a:cubicBezTo>
                    <a:pt x="63805" y="384652"/>
                    <a:pt x="95710" y="395510"/>
                    <a:pt x="106380" y="397606"/>
                  </a:cubicBezTo>
                  <a:cubicBezTo>
                    <a:pt x="106761" y="397701"/>
                    <a:pt x="108096" y="397892"/>
                    <a:pt x="108379" y="397987"/>
                  </a:cubicBezTo>
                  <a:cubicBezTo>
                    <a:pt x="114951" y="399607"/>
                    <a:pt x="115812" y="406464"/>
                    <a:pt x="113430" y="411608"/>
                  </a:cubicBezTo>
                  <a:cubicBezTo>
                    <a:pt x="111807" y="415037"/>
                    <a:pt x="108761" y="417608"/>
                    <a:pt x="104952" y="417703"/>
                  </a:cubicBezTo>
                  <a:close/>
                </a:path>
              </a:pathLst>
            </a:custGeom>
            <a:solidFill>
              <a:srgbClr val="6B62E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97" name="图形 38" descr="穿着职业装的男士">
              <a:extLst>
                <a:ext uri="{FF2B5EF4-FFF2-40B4-BE49-F238E27FC236}">
                  <a16:creationId xmlns:a16="http://schemas.microsoft.com/office/drawing/2014/main" id="{BC5EC201-CA35-4F6D-A594-DD6D9C7770A2}"/>
                </a:ext>
              </a:extLst>
            </p:cNvPr>
            <p:cNvGrpSpPr/>
            <p:nvPr/>
          </p:nvGrpSpPr>
          <p:grpSpPr>
            <a:xfrm>
              <a:off x="1904433" y="7698888"/>
              <a:ext cx="245840" cy="340710"/>
              <a:chOff x="1904433" y="7698888"/>
              <a:chExt cx="245840" cy="340710"/>
            </a:xfrm>
            <a:solidFill>
              <a:srgbClr val="6B62E0"/>
            </a:solidFill>
          </p:grpSpPr>
          <p:sp>
            <p:nvSpPr>
              <p:cNvPr id="298" name="任意多边形: 形状 297">
                <a:extLst>
                  <a:ext uri="{FF2B5EF4-FFF2-40B4-BE49-F238E27FC236}">
                    <a16:creationId xmlns:a16="http://schemas.microsoft.com/office/drawing/2014/main" id="{B6488D77-9828-46BF-BC31-45EDE0BAB1E1}"/>
                  </a:ext>
                </a:extLst>
              </p:cNvPr>
              <p:cNvSpPr/>
              <p:nvPr/>
            </p:nvSpPr>
            <p:spPr>
              <a:xfrm>
                <a:off x="2023103" y="8014125"/>
                <a:ext cx="70809" cy="25473"/>
              </a:xfrm>
              <a:custGeom>
                <a:avLst/>
                <a:gdLst>
                  <a:gd name="connsiteX0" fmla="*/ 44544 w 70809"/>
                  <a:gd name="connsiteY0" fmla="*/ 26299 h 25473"/>
                  <a:gd name="connsiteX1" fmla="*/ 3015 w 70809"/>
                  <a:gd name="connsiteY1" fmla="*/ 13926 h 25473"/>
                  <a:gd name="connsiteX2" fmla="*/ 2157 w 70809"/>
                  <a:gd name="connsiteY2" fmla="*/ 10993 h 25473"/>
                  <a:gd name="connsiteX3" fmla="*/ 4347 w 70809"/>
                  <a:gd name="connsiteY3" fmla="*/ 8773 h 25473"/>
                  <a:gd name="connsiteX4" fmla="*/ 22350 w 70809"/>
                  <a:gd name="connsiteY4" fmla="*/ 6602 h 25473"/>
                  <a:gd name="connsiteX5" fmla="*/ 34733 w 70809"/>
                  <a:gd name="connsiteY5" fmla="*/ 5392 h 25473"/>
                  <a:gd name="connsiteX6" fmla="*/ 44258 w 70809"/>
                  <a:gd name="connsiteY6" fmla="*/ 3297 h 25473"/>
                  <a:gd name="connsiteX7" fmla="*/ 58545 w 70809"/>
                  <a:gd name="connsiteY7" fmla="*/ 829 h 25473"/>
                  <a:gd name="connsiteX8" fmla="*/ 67403 w 70809"/>
                  <a:gd name="connsiteY8" fmla="*/ 2744 h 25473"/>
                  <a:gd name="connsiteX9" fmla="*/ 72451 w 70809"/>
                  <a:gd name="connsiteY9" fmla="*/ 9564 h 25473"/>
                  <a:gd name="connsiteX10" fmla="*/ 63308 w 70809"/>
                  <a:gd name="connsiteY10" fmla="*/ 23966 h 25473"/>
                  <a:gd name="connsiteX11" fmla="*/ 53115 w 70809"/>
                  <a:gd name="connsiteY11" fmla="*/ 25937 h 25473"/>
                  <a:gd name="connsiteX12" fmla="*/ 44544 w 70809"/>
                  <a:gd name="connsiteY12" fmla="*/ 26299 h 25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809" h="25473">
                    <a:moveTo>
                      <a:pt x="44544" y="26299"/>
                    </a:moveTo>
                    <a:cubicBezTo>
                      <a:pt x="29970" y="26042"/>
                      <a:pt x="14444" y="23518"/>
                      <a:pt x="3015" y="13926"/>
                    </a:cubicBezTo>
                    <a:cubicBezTo>
                      <a:pt x="2157" y="13183"/>
                      <a:pt x="1872" y="12040"/>
                      <a:pt x="2157" y="10993"/>
                    </a:cubicBezTo>
                    <a:cubicBezTo>
                      <a:pt x="2443" y="9907"/>
                      <a:pt x="3300" y="9040"/>
                      <a:pt x="4347" y="8773"/>
                    </a:cubicBezTo>
                    <a:cubicBezTo>
                      <a:pt x="10253" y="7659"/>
                      <a:pt x="16254" y="6935"/>
                      <a:pt x="22350" y="6602"/>
                    </a:cubicBezTo>
                    <a:cubicBezTo>
                      <a:pt x="26351" y="6287"/>
                      <a:pt x="30636" y="5963"/>
                      <a:pt x="34733" y="5392"/>
                    </a:cubicBezTo>
                    <a:cubicBezTo>
                      <a:pt x="37876" y="4877"/>
                      <a:pt x="41115" y="4173"/>
                      <a:pt x="44258" y="3297"/>
                    </a:cubicBezTo>
                    <a:cubicBezTo>
                      <a:pt x="48925" y="1887"/>
                      <a:pt x="53687" y="1058"/>
                      <a:pt x="58545" y="829"/>
                    </a:cubicBezTo>
                    <a:cubicBezTo>
                      <a:pt x="61593" y="772"/>
                      <a:pt x="64641" y="1429"/>
                      <a:pt x="67403" y="2744"/>
                    </a:cubicBezTo>
                    <a:cubicBezTo>
                      <a:pt x="69975" y="4173"/>
                      <a:pt x="71880" y="6669"/>
                      <a:pt x="72451" y="9564"/>
                    </a:cubicBezTo>
                    <a:cubicBezTo>
                      <a:pt x="74452" y="15965"/>
                      <a:pt x="68736" y="21585"/>
                      <a:pt x="63308" y="23966"/>
                    </a:cubicBezTo>
                    <a:cubicBezTo>
                      <a:pt x="60070" y="25156"/>
                      <a:pt x="56545" y="25813"/>
                      <a:pt x="53115" y="25937"/>
                    </a:cubicBezTo>
                    <a:cubicBezTo>
                      <a:pt x="50068" y="26176"/>
                      <a:pt x="47210" y="26299"/>
                      <a:pt x="44544" y="262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9" name="任意多边形: 形状 298">
                <a:extLst>
                  <a:ext uri="{FF2B5EF4-FFF2-40B4-BE49-F238E27FC236}">
                    <a16:creationId xmlns:a16="http://schemas.microsoft.com/office/drawing/2014/main" id="{9FBD569F-DDC8-4A83-AA57-09EE22394F1B}"/>
                  </a:ext>
                </a:extLst>
              </p:cNvPr>
              <p:cNvSpPr/>
              <p:nvPr/>
            </p:nvSpPr>
            <p:spPr>
              <a:xfrm>
                <a:off x="2035914" y="7858623"/>
                <a:ext cx="75529" cy="67653"/>
              </a:xfrm>
              <a:custGeom>
                <a:avLst/>
                <a:gdLst>
                  <a:gd name="connsiteX0" fmla="*/ 43734 w 75529"/>
                  <a:gd name="connsiteY0" fmla="*/ 68454 h 67653"/>
                  <a:gd name="connsiteX1" fmla="*/ 6110 w 75529"/>
                  <a:gd name="connsiteY1" fmla="*/ 38060 h 67653"/>
                  <a:gd name="connsiteX2" fmla="*/ 11540 w 75529"/>
                  <a:gd name="connsiteY2" fmla="*/ 35917 h 67653"/>
                  <a:gd name="connsiteX3" fmla="*/ 15826 w 75529"/>
                  <a:gd name="connsiteY3" fmla="*/ 37222 h 67653"/>
                  <a:gd name="connsiteX4" fmla="*/ 58879 w 75529"/>
                  <a:gd name="connsiteY4" fmla="*/ 46757 h 67653"/>
                  <a:gd name="connsiteX5" fmla="*/ 43258 w 75529"/>
                  <a:gd name="connsiteY5" fmla="*/ 8647 h 67653"/>
                  <a:gd name="connsiteX6" fmla="*/ 42210 w 75529"/>
                  <a:gd name="connsiteY6" fmla="*/ 4523 h 67653"/>
                  <a:gd name="connsiteX7" fmla="*/ 47448 w 75529"/>
                  <a:gd name="connsiteY7" fmla="*/ 827 h 67653"/>
                  <a:gd name="connsiteX8" fmla="*/ 77357 w 75529"/>
                  <a:gd name="connsiteY8" fmla="*/ 36784 h 67653"/>
                  <a:gd name="connsiteX9" fmla="*/ 43734 w 75529"/>
                  <a:gd name="connsiteY9" fmla="*/ 68454 h 67653"/>
                  <a:gd name="connsiteX10" fmla="*/ 43734 w 75529"/>
                  <a:gd name="connsiteY10" fmla="*/ 68454 h 6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529" h="67653">
                    <a:moveTo>
                      <a:pt x="43734" y="68454"/>
                    </a:moveTo>
                    <a:cubicBezTo>
                      <a:pt x="31828" y="68883"/>
                      <a:pt x="-11225" y="54138"/>
                      <a:pt x="6110" y="38060"/>
                    </a:cubicBezTo>
                    <a:cubicBezTo>
                      <a:pt x="7634" y="36717"/>
                      <a:pt x="9539" y="35965"/>
                      <a:pt x="11540" y="35917"/>
                    </a:cubicBezTo>
                    <a:cubicBezTo>
                      <a:pt x="13063" y="35927"/>
                      <a:pt x="14587" y="36384"/>
                      <a:pt x="15826" y="37222"/>
                    </a:cubicBezTo>
                    <a:cubicBezTo>
                      <a:pt x="26398" y="45738"/>
                      <a:pt x="46116" y="60597"/>
                      <a:pt x="58879" y="46757"/>
                    </a:cubicBezTo>
                    <a:cubicBezTo>
                      <a:pt x="71261" y="31698"/>
                      <a:pt x="51926" y="12943"/>
                      <a:pt x="43258" y="8647"/>
                    </a:cubicBezTo>
                    <a:cubicBezTo>
                      <a:pt x="42019" y="7628"/>
                      <a:pt x="41638" y="5961"/>
                      <a:pt x="42210" y="4523"/>
                    </a:cubicBezTo>
                    <a:cubicBezTo>
                      <a:pt x="42972" y="2275"/>
                      <a:pt x="45067" y="779"/>
                      <a:pt x="47448" y="827"/>
                    </a:cubicBezTo>
                    <a:cubicBezTo>
                      <a:pt x="65261" y="2189"/>
                      <a:pt x="79549" y="18867"/>
                      <a:pt x="77357" y="36784"/>
                    </a:cubicBezTo>
                    <a:cubicBezTo>
                      <a:pt x="76309" y="54005"/>
                      <a:pt x="61355" y="69188"/>
                      <a:pt x="43734" y="68454"/>
                    </a:cubicBezTo>
                    <a:lnTo>
                      <a:pt x="43734" y="684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0" name="任意多边形: 形状 299">
                <a:extLst>
                  <a:ext uri="{FF2B5EF4-FFF2-40B4-BE49-F238E27FC236}">
                    <a16:creationId xmlns:a16="http://schemas.microsoft.com/office/drawing/2014/main" id="{6A048775-0E15-44A7-9C0F-AB242855A8CF}"/>
                  </a:ext>
                </a:extLst>
              </p:cNvPr>
              <p:cNvSpPr/>
              <p:nvPr/>
            </p:nvSpPr>
            <p:spPr>
              <a:xfrm>
                <a:off x="2114364" y="7793348"/>
                <a:ext cx="35909" cy="60161"/>
              </a:xfrm>
              <a:custGeom>
                <a:avLst/>
                <a:gdLst>
                  <a:gd name="connsiteX0" fmla="*/ 19957 w 35909"/>
                  <a:gd name="connsiteY0" fmla="*/ 60987 h 60161"/>
                  <a:gd name="connsiteX1" fmla="*/ 2050 w 35909"/>
                  <a:gd name="connsiteY1" fmla="*/ 30755 h 60161"/>
                  <a:gd name="connsiteX2" fmla="*/ 37959 w 35909"/>
                  <a:gd name="connsiteY2" fmla="*/ 30755 h 60161"/>
                  <a:gd name="connsiteX3" fmla="*/ 19957 w 35909"/>
                  <a:gd name="connsiteY3" fmla="*/ 60987 h 60161"/>
                  <a:gd name="connsiteX4" fmla="*/ 19957 w 35909"/>
                  <a:gd name="connsiteY4" fmla="*/ 60987 h 6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09" h="60161">
                    <a:moveTo>
                      <a:pt x="19957" y="60987"/>
                    </a:moveTo>
                    <a:cubicBezTo>
                      <a:pt x="6240" y="59749"/>
                      <a:pt x="2050" y="42318"/>
                      <a:pt x="2050" y="30755"/>
                    </a:cubicBezTo>
                    <a:cubicBezTo>
                      <a:pt x="2526" y="-9193"/>
                      <a:pt x="37483" y="-9107"/>
                      <a:pt x="37959" y="30755"/>
                    </a:cubicBezTo>
                    <a:cubicBezTo>
                      <a:pt x="37864" y="42309"/>
                      <a:pt x="33768" y="59768"/>
                      <a:pt x="19957" y="60987"/>
                    </a:cubicBezTo>
                    <a:lnTo>
                      <a:pt x="19957" y="609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1" name="任意多边形: 形状 300">
                <a:extLst>
                  <a:ext uri="{FF2B5EF4-FFF2-40B4-BE49-F238E27FC236}">
                    <a16:creationId xmlns:a16="http://schemas.microsoft.com/office/drawing/2014/main" id="{AB6F4B0B-76F9-4C40-9D50-4D9D44BE369C}"/>
                  </a:ext>
                </a:extLst>
              </p:cNvPr>
              <p:cNvSpPr/>
              <p:nvPr/>
            </p:nvSpPr>
            <p:spPr>
              <a:xfrm>
                <a:off x="1904433" y="7800778"/>
                <a:ext cx="127068" cy="52540"/>
              </a:xfrm>
              <a:custGeom>
                <a:avLst/>
                <a:gdLst>
                  <a:gd name="connsiteX0" fmla="*/ 68725 w 127068"/>
                  <a:gd name="connsiteY0" fmla="*/ 53366 h 52540"/>
                  <a:gd name="connsiteX1" fmla="*/ 57200 w 127068"/>
                  <a:gd name="connsiteY1" fmla="*/ 44651 h 52540"/>
                  <a:gd name="connsiteX2" fmla="*/ 58248 w 127068"/>
                  <a:gd name="connsiteY2" fmla="*/ 21743 h 52540"/>
                  <a:gd name="connsiteX3" fmla="*/ 58534 w 127068"/>
                  <a:gd name="connsiteY3" fmla="*/ 21239 h 52540"/>
                  <a:gd name="connsiteX4" fmla="*/ 58438 w 127068"/>
                  <a:gd name="connsiteY4" fmla="*/ 19991 h 52540"/>
                  <a:gd name="connsiteX5" fmla="*/ 27862 w 127068"/>
                  <a:gd name="connsiteY5" fmla="*/ 16943 h 52540"/>
                  <a:gd name="connsiteX6" fmla="*/ 2145 w 127068"/>
                  <a:gd name="connsiteY6" fmla="*/ 10485 h 52540"/>
                  <a:gd name="connsiteX7" fmla="*/ 2050 w 127068"/>
                  <a:gd name="connsiteY7" fmla="*/ 10180 h 52540"/>
                  <a:gd name="connsiteX8" fmla="*/ 2241 w 127068"/>
                  <a:gd name="connsiteY8" fmla="*/ 9856 h 52540"/>
                  <a:gd name="connsiteX9" fmla="*/ 26435 w 127068"/>
                  <a:gd name="connsiteY9" fmla="*/ 7342 h 52540"/>
                  <a:gd name="connsiteX10" fmla="*/ 68820 w 127068"/>
                  <a:gd name="connsiteY10" fmla="*/ 5465 h 52540"/>
                  <a:gd name="connsiteX11" fmla="*/ 79870 w 127068"/>
                  <a:gd name="connsiteY11" fmla="*/ 4703 h 52540"/>
                  <a:gd name="connsiteX12" fmla="*/ 100158 w 127068"/>
                  <a:gd name="connsiteY12" fmla="*/ 2951 h 52540"/>
                  <a:gd name="connsiteX13" fmla="*/ 117970 w 127068"/>
                  <a:gd name="connsiteY13" fmla="*/ 827 h 52540"/>
                  <a:gd name="connsiteX14" fmla="*/ 126732 w 127068"/>
                  <a:gd name="connsiteY14" fmla="*/ 15895 h 52540"/>
                  <a:gd name="connsiteX15" fmla="*/ 111588 w 127068"/>
                  <a:gd name="connsiteY15" fmla="*/ 20391 h 52540"/>
                  <a:gd name="connsiteX16" fmla="*/ 91395 w 127068"/>
                  <a:gd name="connsiteY16" fmla="*/ 20867 h 52540"/>
                  <a:gd name="connsiteX17" fmla="*/ 74060 w 127068"/>
                  <a:gd name="connsiteY17" fmla="*/ 51500 h 52540"/>
                  <a:gd name="connsiteX18" fmla="*/ 68725 w 127068"/>
                  <a:gd name="connsiteY18" fmla="*/ 53366 h 52540"/>
                  <a:gd name="connsiteX19" fmla="*/ 68725 w 127068"/>
                  <a:gd name="connsiteY19" fmla="*/ 53366 h 5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068" h="52540">
                    <a:moveTo>
                      <a:pt x="68725" y="53366"/>
                    </a:moveTo>
                    <a:cubicBezTo>
                      <a:pt x="63581" y="53366"/>
                      <a:pt x="58819" y="48938"/>
                      <a:pt x="57200" y="44651"/>
                    </a:cubicBezTo>
                    <a:cubicBezTo>
                      <a:pt x="54819" y="37326"/>
                      <a:pt x="54342" y="28639"/>
                      <a:pt x="58248" y="21743"/>
                    </a:cubicBezTo>
                    <a:lnTo>
                      <a:pt x="58534" y="21239"/>
                    </a:lnTo>
                    <a:cubicBezTo>
                      <a:pt x="58534" y="20896"/>
                      <a:pt x="58438" y="20324"/>
                      <a:pt x="58438" y="19991"/>
                    </a:cubicBezTo>
                    <a:cubicBezTo>
                      <a:pt x="49104" y="19429"/>
                      <a:pt x="38435" y="18353"/>
                      <a:pt x="27862" y="16943"/>
                    </a:cubicBezTo>
                    <a:cubicBezTo>
                      <a:pt x="19480" y="15857"/>
                      <a:pt x="8623" y="15562"/>
                      <a:pt x="2145" y="10485"/>
                    </a:cubicBezTo>
                    <a:cubicBezTo>
                      <a:pt x="2050" y="10409"/>
                      <a:pt x="2050" y="10295"/>
                      <a:pt x="2050" y="10180"/>
                    </a:cubicBezTo>
                    <a:cubicBezTo>
                      <a:pt x="2050" y="10047"/>
                      <a:pt x="2145" y="9923"/>
                      <a:pt x="2241" y="9856"/>
                    </a:cubicBezTo>
                    <a:cubicBezTo>
                      <a:pt x="9766" y="6647"/>
                      <a:pt x="18528" y="8180"/>
                      <a:pt x="26435" y="7342"/>
                    </a:cubicBezTo>
                    <a:cubicBezTo>
                      <a:pt x="41102" y="6923"/>
                      <a:pt x="55390" y="6275"/>
                      <a:pt x="68820" y="5465"/>
                    </a:cubicBezTo>
                    <a:cubicBezTo>
                      <a:pt x="72249" y="4018"/>
                      <a:pt x="76250" y="3532"/>
                      <a:pt x="79870" y="4703"/>
                    </a:cubicBezTo>
                    <a:cubicBezTo>
                      <a:pt x="86441" y="4218"/>
                      <a:pt x="93490" y="3503"/>
                      <a:pt x="100158" y="2951"/>
                    </a:cubicBezTo>
                    <a:cubicBezTo>
                      <a:pt x="106159" y="2798"/>
                      <a:pt x="112064" y="1265"/>
                      <a:pt x="117970" y="827"/>
                    </a:cubicBezTo>
                    <a:cubicBezTo>
                      <a:pt x="125494" y="750"/>
                      <a:pt x="133114" y="8456"/>
                      <a:pt x="126732" y="15895"/>
                    </a:cubicBezTo>
                    <a:cubicBezTo>
                      <a:pt x="122255" y="21172"/>
                      <a:pt x="117398" y="20191"/>
                      <a:pt x="111588" y="20391"/>
                    </a:cubicBezTo>
                    <a:cubicBezTo>
                      <a:pt x="104825" y="20657"/>
                      <a:pt x="98157" y="20867"/>
                      <a:pt x="91395" y="20867"/>
                    </a:cubicBezTo>
                    <a:cubicBezTo>
                      <a:pt x="91776" y="33373"/>
                      <a:pt x="83774" y="44346"/>
                      <a:pt x="74060" y="51500"/>
                    </a:cubicBezTo>
                    <a:cubicBezTo>
                      <a:pt x="72535" y="52700"/>
                      <a:pt x="70630" y="53357"/>
                      <a:pt x="68725" y="53366"/>
                    </a:cubicBezTo>
                    <a:lnTo>
                      <a:pt x="68725" y="533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2" name="任意多边形: 形状 301">
                <a:extLst>
                  <a:ext uri="{FF2B5EF4-FFF2-40B4-BE49-F238E27FC236}">
                    <a16:creationId xmlns:a16="http://schemas.microsoft.com/office/drawing/2014/main" id="{EF5C8DC8-3C99-48D3-8C0C-45B1FF9F3C77}"/>
                  </a:ext>
                </a:extLst>
              </p:cNvPr>
              <p:cNvSpPr/>
              <p:nvPr/>
            </p:nvSpPr>
            <p:spPr>
              <a:xfrm>
                <a:off x="2060226" y="7698888"/>
                <a:ext cx="86751" cy="60999"/>
              </a:xfrm>
              <a:custGeom>
                <a:avLst/>
                <a:gdLst>
                  <a:gd name="connsiteX0" fmla="*/ 12183 w 86751"/>
                  <a:gd name="connsiteY0" fmla="*/ 61825 h 60999"/>
                  <a:gd name="connsiteX1" fmla="*/ 2754 w 86751"/>
                  <a:gd name="connsiteY1" fmla="*/ 50072 h 60999"/>
                  <a:gd name="connsiteX2" fmla="*/ 2849 w 86751"/>
                  <a:gd name="connsiteY2" fmla="*/ 33993 h 60999"/>
                  <a:gd name="connsiteX3" fmla="*/ 25232 w 86751"/>
                  <a:gd name="connsiteY3" fmla="*/ 5285 h 60999"/>
                  <a:gd name="connsiteX4" fmla="*/ 88668 w 86751"/>
                  <a:gd name="connsiteY4" fmla="*/ 36260 h 60999"/>
                  <a:gd name="connsiteX5" fmla="*/ 84192 w 86751"/>
                  <a:gd name="connsiteY5" fmla="*/ 43185 h 60999"/>
                  <a:gd name="connsiteX6" fmla="*/ 76668 w 86751"/>
                  <a:gd name="connsiteY6" fmla="*/ 45404 h 60999"/>
                  <a:gd name="connsiteX7" fmla="*/ 63428 w 86751"/>
                  <a:gd name="connsiteY7" fmla="*/ 34707 h 60999"/>
                  <a:gd name="connsiteX8" fmla="*/ 31613 w 86751"/>
                  <a:gd name="connsiteY8" fmla="*/ 29164 h 60999"/>
                  <a:gd name="connsiteX9" fmla="*/ 18946 w 86751"/>
                  <a:gd name="connsiteY9" fmla="*/ 45214 h 60999"/>
                  <a:gd name="connsiteX10" fmla="*/ 16850 w 86751"/>
                  <a:gd name="connsiteY10" fmla="*/ 51595 h 60999"/>
                  <a:gd name="connsiteX11" fmla="*/ 12563 w 86751"/>
                  <a:gd name="connsiteY11" fmla="*/ 61673 h 60999"/>
                  <a:gd name="connsiteX12" fmla="*/ 12183 w 86751"/>
                  <a:gd name="connsiteY12" fmla="*/ 61825 h 60999"/>
                  <a:gd name="connsiteX13" fmla="*/ 12183 w 86751"/>
                  <a:gd name="connsiteY13" fmla="*/ 61825 h 60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751" h="60999">
                    <a:moveTo>
                      <a:pt x="12183" y="61825"/>
                    </a:moveTo>
                    <a:cubicBezTo>
                      <a:pt x="6182" y="60587"/>
                      <a:pt x="3706" y="54681"/>
                      <a:pt x="2754" y="50072"/>
                    </a:cubicBezTo>
                    <a:cubicBezTo>
                      <a:pt x="1800" y="44756"/>
                      <a:pt x="1800" y="39298"/>
                      <a:pt x="2849" y="33993"/>
                    </a:cubicBezTo>
                    <a:cubicBezTo>
                      <a:pt x="5706" y="21782"/>
                      <a:pt x="13992" y="10895"/>
                      <a:pt x="25232" y="5285"/>
                    </a:cubicBezTo>
                    <a:cubicBezTo>
                      <a:pt x="47616" y="-6869"/>
                      <a:pt x="91526" y="6599"/>
                      <a:pt x="88668" y="36260"/>
                    </a:cubicBezTo>
                    <a:cubicBezTo>
                      <a:pt x="88193" y="39070"/>
                      <a:pt x="86573" y="41546"/>
                      <a:pt x="84192" y="43185"/>
                    </a:cubicBezTo>
                    <a:cubicBezTo>
                      <a:pt x="82001" y="44680"/>
                      <a:pt x="79334" y="45451"/>
                      <a:pt x="76668" y="45404"/>
                    </a:cubicBezTo>
                    <a:cubicBezTo>
                      <a:pt x="70476" y="45538"/>
                      <a:pt x="63808" y="41260"/>
                      <a:pt x="63428" y="34707"/>
                    </a:cubicBezTo>
                    <a:cubicBezTo>
                      <a:pt x="57141" y="25649"/>
                      <a:pt x="41424" y="22906"/>
                      <a:pt x="31613" y="29164"/>
                    </a:cubicBezTo>
                    <a:cubicBezTo>
                      <a:pt x="26471" y="32336"/>
                      <a:pt x="22279" y="37736"/>
                      <a:pt x="18946" y="45214"/>
                    </a:cubicBezTo>
                    <a:cubicBezTo>
                      <a:pt x="18089" y="47290"/>
                      <a:pt x="17421" y="49423"/>
                      <a:pt x="16850" y="51595"/>
                    </a:cubicBezTo>
                    <a:cubicBezTo>
                      <a:pt x="15803" y="55139"/>
                      <a:pt x="14755" y="58806"/>
                      <a:pt x="12563" y="61673"/>
                    </a:cubicBezTo>
                    <a:cubicBezTo>
                      <a:pt x="12468" y="61778"/>
                      <a:pt x="12374" y="61835"/>
                      <a:pt x="12183" y="61825"/>
                    </a:cubicBezTo>
                    <a:lnTo>
                      <a:pt x="12183" y="618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61" name="图片 360">
            <a:extLst>
              <a:ext uri="{FF2B5EF4-FFF2-40B4-BE49-F238E27FC236}">
                <a16:creationId xmlns:a16="http://schemas.microsoft.com/office/drawing/2014/main" id="{DCBF8675-55A0-40F5-B44E-9338589FC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4896" y="3875460"/>
            <a:ext cx="1109453" cy="1109453"/>
          </a:xfrm>
          <a:prstGeom prst="rect">
            <a:avLst/>
          </a:prstGeom>
        </p:spPr>
      </p:pic>
      <p:pic>
        <p:nvPicPr>
          <p:cNvPr id="362" name="图片 361">
            <a:extLst>
              <a:ext uri="{FF2B5EF4-FFF2-40B4-BE49-F238E27FC236}">
                <a16:creationId xmlns:a16="http://schemas.microsoft.com/office/drawing/2014/main" id="{6083D815-C0AB-464B-A955-C0C2937855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4909" y="3895606"/>
            <a:ext cx="1109453" cy="1109453"/>
          </a:xfrm>
          <a:prstGeom prst="rect">
            <a:avLst/>
          </a:prstGeom>
        </p:spPr>
      </p:pic>
      <p:pic>
        <p:nvPicPr>
          <p:cNvPr id="363" name="图片 362">
            <a:extLst>
              <a:ext uri="{FF2B5EF4-FFF2-40B4-BE49-F238E27FC236}">
                <a16:creationId xmlns:a16="http://schemas.microsoft.com/office/drawing/2014/main" id="{57AB81C3-E83F-4F18-8028-B0B14053D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438" y="3952214"/>
            <a:ext cx="1114256" cy="1109453"/>
          </a:xfrm>
          <a:prstGeom prst="rect">
            <a:avLst/>
          </a:prstGeom>
        </p:spPr>
      </p:pic>
      <p:grpSp>
        <p:nvGrpSpPr>
          <p:cNvPr id="364" name="组合 363">
            <a:extLst>
              <a:ext uri="{FF2B5EF4-FFF2-40B4-BE49-F238E27FC236}">
                <a16:creationId xmlns:a16="http://schemas.microsoft.com/office/drawing/2014/main" id="{CEE0F674-3296-4915-A102-1EA632607CA4}"/>
              </a:ext>
            </a:extLst>
          </p:cNvPr>
          <p:cNvGrpSpPr/>
          <p:nvPr/>
        </p:nvGrpSpPr>
        <p:grpSpPr>
          <a:xfrm>
            <a:off x="8693917" y="3880648"/>
            <a:ext cx="1599564" cy="1626401"/>
            <a:chOff x="3344330" y="7470007"/>
            <a:chExt cx="1685808" cy="1714093"/>
          </a:xfrm>
        </p:grpSpPr>
        <p:grpSp>
          <p:nvGrpSpPr>
            <p:cNvPr id="365" name="图形 43" descr="拿着笔记本电脑的女人">
              <a:extLst>
                <a:ext uri="{FF2B5EF4-FFF2-40B4-BE49-F238E27FC236}">
                  <a16:creationId xmlns:a16="http://schemas.microsoft.com/office/drawing/2014/main" id="{B686877C-9D74-4445-BBC1-B310ACEE0CA6}"/>
                </a:ext>
              </a:extLst>
            </p:cNvPr>
            <p:cNvGrpSpPr/>
            <p:nvPr/>
          </p:nvGrpSpPr>
          <p:grpSpPr>
            <a:xfrm>
              <a:off x="3344330" y="8020533"/>
              <a:ext cx="1685808" cy="1163567"/>
              <a:chOff x="3344330" y="8020533"/>
              <a:chExt cx="1685808" cy="1163567"/>
            </a:xfrm>
          </p:grpSpPr>
          <p:sp>
            <p:nvSpPr>
              <p:cNvPr id="383" name="任意多边形: 形状 382">
                <a:extLst>
                  <a:ext uri="{FF2B5EF4-FFF2-40B4-BE49-F238E27FC236}">
                    <a16:creationId xmlns:a16="http://schemas.microsoft.com/office/drawing/2014/main" id="{84C7D62F-517B-4BAC-9C22-D96CBF4856A4}"/>
                  </a:ext>
                </a:extLst>
              </p:cNvPr>
              <p:cNvSpPr/>
              <p:nvPr/>
            </p:nvSpPr>
            <p:spPr>
              <a:xfrm>
                <a:off x="3359051" y="8020533"/>
                <a:ext cx="1664918" cy="1148066"/>
              </a:xfrm>
              <a:custGeom>
                <a:avLst/>
                <a:gdLst>
                  <a:gd name="connsiteX0" fmla="*/ 443061 w 1664918"/>
                  <a:gd name="connsiteY0" fmla="*/ 11977 h 1148066"/>
                  <a:gd name="connsiteX1" fmla="*/ 453577 w 1664918"/>
                  <a:gd name="connsiteY1" fmla="*/ 97702 h 1148066"/>
                  <a:gd name="connsiteX2" fmla="*/ 403523 w 1664918"/>
                  <a:gd name="connsiteY2" fmla="*/ 144460 h 1148066"/>
                  <a:gd name="connsiteX3" fmla="*/ 392340 w 1664918"/>
                  <a:gd name="connsiteY3" fmla="*/ 139126 h 1148066"/>
                  <a:gd name="connsiteX4" fmla="*/ 168703 w 1664918"/>
                  <a:gd name="connsiteY4" fmla="*/ 222441 h 1148066"/>
                  <a:gd name="connsiteX5" fmla="*/ 82873 w 1664918"/>
                  <a:gd name="connsiteY5" fmla="*/ 302213 h 1148066"/>
                  <a:gd name="connsiteX6" fmla="*/ 1291 w 1664918"/>
                  <a:gd name="connsiteY6" fmla="*/ 721637 h 1148066"/>
                  <a:gd name="connsiteX7" fmla="*/ 31933 w 1664918"/>
                  <a:gd name="connsiteY7" fmla="*/ 997624 h 1148066"/>
                  <a:gd name="connsiteX8" fmla="*/ 115058 w 1664918"/>
                  <a:gd name="connsiteY8" fmla="*/ 1050268 h 1148066"/>
                  <a:gd name="connsiteX9" fmla="*/ 124783 w 1664918"/>
                  <a:gd name="connsiteY9" fmla="*/ 1062708 h 1148066"/>
                  <a:gd name="connsiteX10" fmla="*/ 114325 w 1664918"/>
                  <a:gd name="connsiteY10" fmla="*/ 1125078 h 1148066"/>
                  <a:gd name="connsiteX11" fmla="*/ 126317 w 1664918"/>
                  <a:gd name="connsiteY11" fmla="*/ 1139956 h 1148066"/>
                  <a:gd name="connsiteX12" fmla="*/ 579945 w 1664918"/>
                  <a:gd name="connsiteY12" fmla="*/ 1142585 h 1148066"/>
                  <a:gd name="connsiteX13" fmla="*/ 974813 w 1664918"/>
                  <a:gd name="connsiteY13" fmla="*/ 1083749 h 1148066"/>
                  <a:gd name="connsiteX14" fmla="*/ 968317 w 1664918"/>
                  <a:gd name="connsiteY14" fmla="*/ 963277 h 1148066"/>
                  <a:gd name="connsiteX15" fmla="*/ 974889 w 1664918"/>
                  <a:gd name="connsiteY15" fmla="*/ 957019 h 1148066"/>
                  <a:gd name="connsiteX16" fmla="*/ 1221987 w 1664918"/>
                  <a:gd name="connsiteY16" fmla="*/ 915137 h 1148066"/>
                  <a:gd name="connsiteX17" fmla="*/ 1441862 w 1664918"/>
                  <a:gd name="connsiteY17" fmla="*/ 871160 h 1148066"/>
                  <a:gd name="connsiteX18" fmla="*/ 1468627 w 1664918"/>
                  <a:gd name="connsiteY18" fmla="*/ 775777 h 1148066"/>
                  <a:gd name="connsiteX19" fmla="*/ 1475104 w 1664918"/>
                  <a:gd name="connsiteY19" fmla="*/ 765823 h 1148066"/>
                  <a:gd name="connsiteX20" fmla="*/ 1526777 w 1664918"/>
                  <a:gd name="connsiteY20" fmla="*/ 701320 h 1148066"/>
                  <a:gd name="connsiteX21" fmla="*/ 1650583 w 1664918"/>
                  <a:gd name="connsiteY21" fmla="*/ 327873 h 1148066"/>
                  <a:gd name="connsiteX22" fmla="*/ 1659413 w 1664918"/>
                  <a:gd name="connsiteY22" fmla="*/ 236805 h 1148066"/>
                  <a:gd name="connsiteX23" fmla="*/ 1593910 w 1664918"/>
                  <a:gd name="connsiteY23" fmla="*/ 222251 h 1148066"/>
                  <a:gd name="connsiteX24" fmla="*/ 1325409 w 1664918"/>
                  <a:gd name="connsiteY24" fmla="*/ 223670 h 1148066"/>
                  <a:gd name="connsiteX25" fmla="*/ 1173771 w 1664918"/>
                  <a:gd name="connsiteY25" fmla="*/ 272190 h 1148066"/>
                  <a:gd name="connsiteX26" fmla="*/ 1077016 w 1664918"/>
                  <a:gd name="connsiteY26" fmla="*/ 628463 h 1148066"/>
                  <a:gd name="connsiteX27" fmla="*/ 1066758 w 1664918"/>
                  <a:gd name="connsiteY27" fmla="*/ 627873 h 1148066"/>
                  <a:gd name="connsiteX28" fmla="*/ 1034259 w 1664918"/>
                  <a:gd name="connsiteY28" fmla="*/ 428676 h 1148066"/>
                  <a:gd name="connsiteX29" fmla="*/ 924855 w 1664918"/>
                  <a:gd name="connsiteY29" fmla="*/ 276734 h 1148066"/>
                  <a:gd name="connsiteX30" fmla="*/ 768587 w 1664918"/>
                  <a:gd name="connsiteY30" fmla="*/ 193942 h 1148066"/>
                  <a:gd name="connsiteX31" fmla="*/ 707123 w 1664918"/>
                  <a:gd name="connsiteY31" fmla="*/ 189894 h 1148066"/>
                  <a:gd name="connsiteX32" fmla="*/ 692464 w 1664918"/>
                  <a:gd name="connsiteY32" fmla="*/ 107674 h 1148066"/>
                  <a:gd name="connsiteX33" fmla="*/ 688225 w 1664918"/>
                  <a:gd name="connsiteY33" fmla="*/ 70413 h 1148066"/>
                  <a:gd name="connsiteX34" fmla="*/ 450357 w 1664918"/>
                  <a:gd name="connsiteY34" fmla="*/ 251 h 1148066"/>
                  <a:gd name="connsiteX35" fmla="*/ 443061 w 1664918"/>
                  <a:gd name="connsiteY35" fmla="*/ 11977 h 114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64918" h="1148066">
                    <a:moveTo>
                      <a:pt x="443061" y="11977"/>
                    </a:moveTo>
                    <a:cubicBezTo>
                      <a:pt x="443061" y="11977"/>
                      <a:pt x="467731" y="58478"/>
                      <a:pt x="453577" y="97702"/>
                    </a:cubicBezTo>
                    <a:cubicBezTo>
                      <a:pt x="440051" y="135192"/>
                      <a:pt x="421716" y="201877"/>
                      <a:pt x="403523" y="144460"/>
                    </a:cubicBezTo>
                    <a:cubicBezTo>
                      <a:pt x="402037" y="139783"/>
                      <a:pt x="396903" y="137335"/>
                      <a:pt x="392340" y="139126"/>
                    </a:cubicBezTo>
                    <a:cubicBezTo>
                      <a:pt x="368404" y="148508"/>
                      <a:pt x="294709" y="177026"/>
                      <a:pt x="168703" y="222441"/>
                    </a:cubicBezTo>
                    <a:cubicBezTo>
                      <a:pt x="124459" y="238386"/>
                      <a:pt x="95618" y="279077"/>
                      <a:pt x="82873" y="302213"/>
                    </a:cubicBezTo>
                    <a:cubicBezTo>
                      <a:pt x="47793" y="365897"/>
                      <a:pt x="7130" y="543014"/>
                      <a:pt x="1291" y="721637"/>
                    </a:cubicBezTo>
                    <a:cubicBezTo>
                      <a:pt x="-1909" y="819449"/>
                      <a:pt x="-1614" y="918947"/>
                      <a:pt x="31933" y="997624"/>
                    </a:cubicBezTo>
                    <a:cubicBezTo>
                      <a:pt x="31933" y="997624"/>
                      <a:pt x="58232" y="1046611"/>
                      <a:pt x="115058" y="1050268"/>
                    </a:cubicBezTo>
                    <a:cubicBezTo>
                      <a:pt x="121326" y="1050668"/>
                      <a:pt x="125821" y="1056507"/>
                      <a:pt x="124783" y="1062708"/>
                    </a:cubicBezTo>
                    <a:lnTo>
                      <a:pt x="114325" y="1125078"/>
                    </a:lnTo>
                    <a:cubicBezTo>
                      <a:pt x="113229" y="1132583"/>
                      <a:pt x="118744" y="1139441"/>
                      <a:pt x="126317" y="1139956"/>
                    </a:cubicBezTo>
                    <a:cubicBezTo>
                      <a:pt x="178933" y="1143518"/>
                      <a:pt x="372252" y="1154672"/>
                      <a:pt x="579945" y="1142585"/>
                    </a:cubicBezTo>
                    <a:cubicBezTo>
                      <a:pt x="717286" y="1134593"/>
                      <a:pt x="862418" y="1127859"/>
                      <a:pt x="974813" y="1083749"/>
                    </a:cubicBezTo>
                    <a:lnTo>
                      <a:pt x="968317" y="963277"/>
                    </a:lnTo>
                    <a:cubicBezTo>
                      <a:pt x="968117" y="959609"/>
                      <a:pt x="971222" y="956809"/>
                      <a:pt x="974889" y="957019"/>
                    </a:cubicBezTo>
                    <a:cubicBezTo>
                      <a:pt x="1031630" y="960219"/>
                      <a:pt x="1111040" y="966820"/>
                      <a:pt x="1221987" y="915137"/>
                    </a:cubicBezTo>
                    <a:cubicBezTo>
                      <a:pt x="1221987" y="915137"/>
                      <a:pt x="1405467" y="924843"/>
                      <a:pt x="1441862" y="871160"/>
                    </a:cubicBezTo>
                    <a:cubicBezTo>
                      <a:pt x="1478257" y="817477"/>
                      <a:pt x="1468627" y="775777"/>
                      <a:pt x="1468627" y="775777"/>
                    </a:cubicBezTo>
                    <a:cubicBezTo>
                      <a:pt x="1469723" y="771872"/>
                      <a:pt x="1471990" y="768414"/>
                      <a:pt x="1475104" y="765823"/>
                    </a:cubicBezTo>
                    <a:cubicBezTo>
                      <a:pt x="1485325" y="757356"/>
                      <a:pt x="1509890" y="734810"/>
                      <a:pt x="1526777" y="701320"/>
                    </a:cubicBezTo>
                    <a:cubicBezTo>
                      <a:pt x="1580156" y="595478"/>
                      <a:pt x="1650583" y="327873"/>
                      <a:pt x="1650583" y="327873"/>
                    </a:cubicBezTo>
                    <a:cubicBezTo>
                      <a:pt x="1650583" y="327873"/>
                      <a:pt x="1675729" y="269933"/>
                      <a:pt x="1659413" y="236805"/>
                    </a:cubicBezTo>
                    <a:cubicBezTo>
                      <a:pt x="1651098" y="219926"/>
                      <a:pt x="1630143" y="221736"/>
                      <a:pt x="1593910" y="222251"/>
                    </a:cubicBezTo>
                    <a:cubicBezTo>
                      <a:pt x="1529445" y="223165"/>
                      <a:pt x="1420640" y="221241"/>
                      <a:pt x="1325409" y="223670"/>
                    </a:cubicBezTo>
                    <a:cubicBezTo>
                      <a:pt x="1250648" y="225575"/>
                      <a:pt x="1195222" y="232871"/>
                      <a:pt x="1173771" y="272190"/>
                    </a:cubicBezTo>
                    <a:lnTo>
                      <a:pt x="1077016" y="628463"/>
                    </a:lnTo>
                    <a:cubicBezTo>
                      <a:pt x="1075483" y="633883"/>
                      <a:pt x="1067663" y="633435"/>
                      <a:pt x="1066758" y="627873"/>
                    </a:cubicBezTo>
                    <a:lnTo>
                      <a:pt x="1034259" y="428676"/>
                    </a:lnTo>
                    <a:cubicBezTo>
                      <a:pt x="1034259" y="428676"/>
                      <a:pt x="1024515" y="326406"/>
                      <a:pt x="924855" y="276734"/>
                    </a:cubicBezTo>
                    <a:cubicBezTo>
                      <a:pt x="825195" y="227070"/>
                      <a:pt x="783551" y="206068"/>
                      <a:pt x="768587" y="193942"/>
                    </a:cubicBezTo>
                    <a:cubicBezTo>
                      <a:pt x="753624" y="181807"/>
                      <a:pt x="707123" y="189894"/>
                      <a:pt x="707123" y="189894"/>
                    </a:cubicBezTo>
                    <a:cubicBezTo>
                      <a:pt x="703503" y="186113"/>
                      <a:pt x="693054" y="112875"/>
                      <a:pt x="692464" y="107674"/>
                    </a:cubicBezTo>
                    <a:lnTo>
                      <a:pt x="688225" y="70413"/>
                    </a:lnTo>
                    <a:lnTo>
                      <a:pt x="450357" y="251"/>
                    </a:lnTo>
                    <a:cubicBezTo>
                      <a:pt x="444442" y="-1454"/>
                      <a:pt x="443461" y="5852"/>
                      <a:pt x="443061" y="119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4" name="任意多边形: 形状 383">
                <a:extLst>
                  <a:ext uri="{FF2B5EF4-FFF2-40B4-BE49-F238E27FC236}">
                    <a16:creationId xmlns:a16="http://schemas.microsoft.com/office/drawing/2014/main" id="{7734526C-B2BB-4245-9C5A-17177CB49ACA}"/>
                  </a:ext>
                </a:extLst>
              </p:cNvPr>
              <p:cNvSpPr/>
              <p:nvPr/>
            </p:nvSpPr>
            <p:spPr>
              <a:xfrm>
                <a:off x="3365866" y="8805133"/>
                <a:ext cx="215981" cy="193427"/>
              </a:xfrm>
              <a:custGeom>
                <a:avLst/>
                <a:gdLst>
                  <a:gd name="connsiteX0" fmla="*/ 215980 w 215981"/>
                  <a:gd name="connsiteY0" fmla="*/ 10303 h 193427"/>
                  <a:gd name="connsiteX1" fmla="*/ 2734 w 215981"/>
                  <a:gd name="connsiteY1" fmla="*/ 31429 h 193427"/>
                  <a:gd name="connsiteX2" fmla="*/ 10 w 215981"/>
                  <a:gd name="connsiteY2" fmla="*/ 37249 h 193427"/>
                  <a:gd name="connsiteX3" fmla="*/ 9192 w 215981"/>
                  <a:gd name="connsiteY3" fmla="*/ 126831 h 193427"/>
                  <a:gd name="connsiteX4" fmla="*/ 23575 w 215981"/>
                  <a:gd name="connsiteY4" fmla="*/ 188944 h 193427"/>
                  <a:gd name="connsiteX5" fmla="*/ 36053 w 215981"/>
                  <a:gd name="connsiteY5" fmla="*/ 189839 h 193427"/>
                  <a:gd name="connsiteX6" fmla="*/ 163783 w 215981"/>
                  <a:gd name="connsiteY6" fmla="*/ 49155 h 193427"/>
                  <a:gd name="connsiteX7" fmla="*/ 215980 w 215981"/>
                  <a:gd name="connsiteY7" fmla="*/ 10303 h 19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5981" h="193427">
                    <a:moveTo>
                      <a:pt x="215980" y="10303"/>
                    </a:moveTo>
                    <a:cubicBezTo>
                      <a:pt x="202988" y="-12996"/>
                      <a:pt x="21394" y="7207"/>
                      <a:pt x="2734" y="31429"/>
                    </a:cubicBezTo>
                    <a:cubicBezTo>
                      <a:pt x="915" y="32791"/>
                      <a:pt x="-114" y="34982"/>
                      <a:pt x="10" y="37249"/>
                    </a:cubicBezTo>
                    <a:cubicBezTo>
                      <a:pt x="1658" y="68557"/>
                      <a:pt x="4753" y="98695"/>
                      <a:pt x="9192" y="126831"/>
                    </a:cubicBezTo>
                    <a:cubicBezTo>
                      <a:pt x="12202" y="145948"/>
                      <a:pt x="16269" y="168275"/>
                      <a:pt x="23575" y="188944"/>
                    </a:cubicBezTo>
                    <a:cubicBezTo>
                      <a:pt x="25337" y="194421"/>
                      <a:pt x="33519" y="195068"/>
                      <a:pt x="36053" y="189839"/>
                    </a:cubicBezTo>
                    <a:cubicBezTo>
                      <a:pt x="69504" y="132185"/>
                      <a:pt x="113596" y="88531"/>
                      <a:pt x="163783" y="49155"/>
                    </a:cubicBezTo>
                    <a:cubicBezTo>
                      <a:pt x="174232" y="39868"/>
                      <a:pt x="216285" y="22952"/>
                      <a:pt x="215980" y="103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85" name="图形 43" descr="拿着笔记本电脑的女人">
                <a:extLst>
                  <a:ext uri="{FF2B5EF4-FFF2-40B4-BE49-F238E27FC236}">
                    <a16:creationId xmlns:a16="http://schemas.microsoft.com/office/drawing/2014/main" id="{B31EABB3-12CC-48EE-9B7B-9E5C135A3223}"/>
                  </a:ext>
                </a:extLst>
              </p:cNvPr>
              <p:cNvGrpSpPr/>
              <p:nvPr/>
            </p:nvGrpSpPr>
            <p:grpSpPr>
              <a:xfrm>
                <a:off x="3783319" y="8241635"/>
                <a:ext cx="416234" cy="941332"/>
                <a:chOff x="3783319" y="8241635"/>
                <a:chExt cx="416234" cy="941332"/>
              </a:xfrm>
              <a:solidFill>
                <a:srgbClr val="FFFFFF"/>
              </a:solidFill>
            </p:grpSpPr>
            <p:sp>
              <p:nvSpPr>
                <p:cNvPr id="396" name="任意多边形: 形状 395">
                  <a:extLst>
                    <a:ext uri="{FF2B5EF4-FFF2-40B4-BE49-F238E27FC236}">
                      <a16:creationId xmlns:a16="http://schemas.microsoft.com/office/drawing/2014/main" id="{5BD1A574-52DE-4AC0-B4C7-8272BE98EF16}"/>
                    </a:ext>
                  </a:extLst>
                </p:cNvPr>
                <p:cNvSpPr/>
                <p:nvPr/>
              </p:nvSpPr>
              <p:spPr>
                <a:xfrm>
                  <a:off x="3847327" y="8899833"/>
                  <a:ext cx="346990" cy="283133"/>
                </a:xfrm>
                <a:custGeom>
                  <a:avLst/>
                  <a:gdLst>
                    <a:gd name="connsiteX0" fmla="*/ 343785 w 346990"/>
                    <a:gd name="connsiteY0" fmla="*/ 225479 h 283133"/>
                    <a:gd name="connsiteX1" fmla="*/ 337623 w 346990"/>
                    <a:gd name="connsiteY1" fmla="*/ 166062 h 283133"/>
                    <a:gd name="connsiteX2" fmla="*/ 340642 w 346990"/>
                    <a:gd name="connsiteY2" fmla="*/ 38408 h 283133"/>
                    <a:gd name="connsiteX3" fmla="*/ 341557 w 346990"/>
                    <a:gd name="connsiteY3" fmla="*/ 7709 h 283133"/>
                    <a:gd name="connsiteX4" fmla="*/ 334289 w 346990"/>
                    <a:gd name="connsiteY4" fmla="*/ 32 h 283133"/>
                    <a:gd name="connsiteX5" fmla="*/ 132064 w 346990"/>
                    <a:gd name="connsiteY5" fmla="*/ 18910 h 283133"/>
                    <a:gd name="connsiteX6" fmla="*/ 70828 w 346990"/>
                    <a:gd name="connsiteY6" fmla="*/ 23635 h 283133"/>
                    <a:gd name="connsiteX7" fmla="*/ 3591 w 346990"/>
                    <a:gd name="connsiteY7" fmla="*/ 62344 h 283133"/>
                    <a:gd name="connsiteX8" fmla="*/ 781 w 346990"/>
                    <a:gd name="connsiteY8" fmla="*/ 71517 h 283133"/>
                    <a:gd name="connsiteX9" fmla="*/ 12211 w 346990"/>
                    <a:gd name="connsiteY9" fmla="*/ 244281 h 283133"/>
                    <a:gd name="connsiteX10" fmla="*/ 19954 w 346990"/>
                    <a:gd name="connsiteY10" fmla="*/ 283134 h 283133"/>
                    <a:gd name="connsiteX11" fmla="*/ 335327 w 346990"/>
                    <a:gd name="connsiteY11" fmla="*/ 253397 h 283133"/>
                    <a:gd name="connsiteX12" fmla="*/ 346824 w 346990"/>
                    <a:gd name="connsiteY12" fmla="*/ 241852 h 283133"/>
                    <a:gd name="connsiteX13" fmla="*/ 343785 w 346990"/>
                    <a:gd name="connsiteY13" fmla="*/ 225479 h 28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6990" h="283133">
                      <a:moveTo>
                        <a:pt x="343785" y="225479"/>
                      </a:moveTo>
                      <a:cubicBezTo>
                        <a:pt x="335480" y="207496"/>
                        <a:pt x="337918" y="186217"/>
                        <a:pt x="337623" y="166062"/>
                      </a:cubicBezTo>
                      <a:cubicBezTo>
                        <a:pt x="337804" y="123647"/>
                        <a:pt x="340852" y="80994"/>
                        <a:pt x="340642" y="38408"/>
                      </a:cubicBezTo>
                      <a:cubicBezTo>
                        <a:pt x="340471" y="28140"/>
                        <a:pt x="340290" y="17520"/>
                        <a:pt x="341557" y="7709"/>
                      </a:cubicBezTo>
                      <a:cubicBezTo>
                        <a:pt x="342185" y="3585"/>
                        <a:pt x="338461" y="-397"/>
                        <a:pt x="334289" y="32"/>
                      </a:cubicBezTo>
                      <a:cubicBezTo>
                        <a:pt x="272243" y="4718"/>
                        <a:pt x="198596" y="9900"/>
                        <a:pt x="132064" y="18910"/>
                      </a:cubicBezTo>
                      <a:cubicBezTo>
                        <a:pt x="111947" y="21758"/>
                        <a:pt x="91135" y="24701"/>
                        <a:pt x="70828" y="23635"/>
                      </a:cubicBezTo>
                      <a:cubicBezTo>
                        <a:pt x="50377" y="36046"/>
                        <a:pt x="29822" y="48771"/>
                        <a:pt x="3591" y="62344"/>
                      </a:cubicBezTo>
                      <a:cubicBezTo>
                        <a:pt x="295" y="64116"/>
                        <a:pt x="-953" y="68202"/>
                        <a:pt x="781" y="71517"/>
                      </a:cubicBezTo>
                      <a:cubicBezTo>
                        <a:pt x="22612" y="113284"/>
                        <a:pt x="16564" y="208677"/>
                        <a:pt x="12211" y="244281"/>
                      </a:cubicBezTo>
                      <a:cubicBezTo>
                        <a:pt x="9858" y="263512"/>
                        <a:pt x="4905" y="282324"/>
                        <a:pt x="19954" y="283134"/>
                      </a:cubicBezTo>
                      <a:cubicBezTo>
                        <a:pt x="125949" y="278228"/>
                        <a:pt x="231305" y="275819"/>
                        <a:pt x="335327" y="253397"/>
                      </a:cubicBezTo>
                      <a:cubicBezTo>
                        <a:pt x="340261" y="252178"/>
                        <a:pt x="347957" y="246101"/>
                        <a:pt x="346824" y="241852"/>
                      </a:cubicBezTo>
                      <a:cubicBezTo>
                        <a:pt x="347862" y="236680"/>
                        <a:pt x="343709" y="231070"/>
                        <a:pt x="343785" y="2254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7" name="任意多边形: 形状 396">
                  <a:extLst>
                    <a:ext uri="{FF2B5EF4-FFF2-40B4-BE49-F238E27FC236}">
                      <a16:creationId xmlns:a16="http://schemas.microsoft.com/office/drawing/2014/main" id="{A9AC4786-0443-4E8D-AA46-53B9A78D66D9}"/>
                    </a:ext>
                  </a:extLst>
                </p:cNvPr>
                <p:cNvSpPr/>
                <p:nvPr/>
              </p:nvSpPr>
              <p:spPr>
                <a:xfrm>
                  <a:off x="4047773" y="8824148"/>
                  <a:ext cx="151780" cy="46113"/>
                </a:xfrm>
                <a:custGeom>
                  <a:avLst/>
                  <a:gdLst>
                    <a:gd name="connsiteX0" fmla="*/ 145683 w 151780"/>
                    <a:gd name="connsiteY0" fmla="*/ 9414 h 46113"/>
                    <a:gd name="connsiteX1" fmla="*/ 112964 w 151780"/>
                    <a:gd name="connsiteY1" fmla="*/ 632 h 46113"/>
                    <a:gd name="connsiteX2" fmla="*/ 107021 w 151780"/>
                    <a:gd name="connsiteY2" fmla="*/ 727 h 46113"/>
                    <a:gd name="connsiteX3" fmla="*/ 31678 w 151780"/>
                    <a:gd name="connsiteY3" fmla="*/ 16548 h 46113"/>
                    <a:gd name="connsiteX4" fmla="*/ 7189 w 151780"/>
                    <a:gd name="connsiteY4" fmla="*/ 31160 h 46113"/>
                    <a:gd name="connsiteX5" fmla="*/ 6599 w 151780"/>
                    <a:gd name="connsiteY5" fmla="*/ 46114 h 46113"/>
                    <a:gd name="connsiteX6" fmla="*/ 144768 w 151780"/>
                    <a:gd name="connsiteY6" fmla="*/ 32512 h 46113"/>
                    <a:gd name="connsiteX7" fmla="*/ 151760 w 151780"/>
                    <a:gd name="connsiteY7" fmla="*/ 16729 h 46113"/>
                    <a:gd name="connsiteX8" fmla="*/ 145683 w 151780"/>
                    <a:gd name="connsiteY8" fmla="*/ 9414 h 46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1780" h="46113">
                      <a:moveTo>
                        <a:pt x="145683" y="9414"/>
                      </a:moveTo>
                      <a:cubicBezTo>
                        <a:pt x="133786" y="8147"/>
                        <a:pt x="122775" y="5185"/>
                        <a:pt x="112964" y="632"/>
                      </a:cubicBezTo>
                      <a:cubicBezTo>
                        <a:pt x="111079" y="-244"/>
                        <a:pt x="108888" y="-206"/>
                        <a:pt x="107021" y="727"/>
                      </a:cubicBezTo>
                      <a:cubicBezTo>
                        <a:pt x="83180" y="13424"/>
                        <a:pt x="51681" y="22835"/>
                        <a:pt x="31678" y="16548"/>
                      </a:cubicBezTo>
                      <a:cubicBezTo>
                        <a:pt x="25020" y="15196"/>
                        <a:pt x="16981" y="28054"/>
                        <a:pt x="7189" y="31160"/>
                      </a:cubicBezTo>
                      <a:cubicBezTo>
                        <a:pt x="-1145" y="33074"/>
                        <a:pt x="-3345" y="45352"/>
                        <a:pt x="6599" y="46114"/>
                      </a:cubicBezTo>
                      <a:cubicBezTo>
                        <a:pt x="37393" y="42504"/>
                        <a:pt x="132757" y="33465"/>
                        <a:pt x="144768" y="32512"/>
                      </a:cubicBezTo>
                      <a:cubicBezTo>
                        <a:pt x="152341" y="32245"/>
                        <a:pt x="151131" y="21816"/>
                        <a:pt x="151760" y="16729"/>
                      </a:cubicBezTo>
                      <a:cubicBezTo>
                        <a:pt x="152046" y="13053"/>
                        <a:pt x="149350" y="9805"/>
                        <a:pt x="145683" y="941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8" name="任意多边形: 形状 397">
                  <a:extLst>
                    <a:ext uri="{FF2B5EF4-FFF2-40B4-BE49-F238E27FC236}">
                      <a16:creationId xmlns:a16="http://schemas.microsoft.com/office/drawing/2014/main" id="{8D737B63-C541-4F13-AAFE-E5EFB09F56E3}"/>
                    </a:ext>
                  </a:extLst>
                </p:cNvPr>
                <p:cNvSpPr/>
                <p:nvPr/>
              </p:nvSpPr>
              <p:spPr>
                <a:xfrm>
                  <a:off x="3783319" y="8241635"/>
                  <a:ext cx="408322" cy="555583"/>
                </a:xfrm>
                <a:custGeom>
                  <a:avLst/>
                  <a:gdLst>
                    <a:gd name="connsiteX0" fmla="*/ 402050 w 408322"/>
                    <a:gd name="connsiteY0" fmla="*/ 440460 h 555583"/>
                    <a:gd name="connsiteX1" fmla="*/ 407365 w 408322"/>
                    <a:gd name="connsiteY1" fmla="*/ 432573 h 555583"/>
                    <a:gd name="connsiteX2" fmla="*/ 350577 w 408322"/>
                    <a:gd name="connsiteY2" fmla="*/ 34028 h 555583"/>
                    <a:gd name="connsiteX3" fmla="*/ 338757 w 408322"/>
                    <a:gd name="connsiteY3" fmla="*/ 31056 h 555583"/>
                    <a:gd name="connsiteX4" fmla="*/ 39938 w 408322"/>
                    <a:gd name="connsiteY4" fmla="*/ 16883 h 555583"/>
                    <a:gd name="connsiteX5" fmla="*/ 0 w 408322"/>
                    <a:gd name="connsiteY5" fmla="*/ 738 h 555583"/>
                    <a:gd name="connsiteX6" fmla="*/ 51445 w 408322"/>
                    <a:gd name="connsiteY6" fmla="*/ 548864 h 555583"/>
                    <a:gd name="connsiteX7" fmla="*/ 59960 w 408322"/>
                    <a:gd name="connsiteY7" fmla="*/ 555360 h 555583"/>
                    <a:gd name="connsiteX8" fmla="*/ 402050 w 408322"/>
                    <a:gd name="connsiteY8" fmla="*/ 440460 h 555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8322" h="555583">
                      <a:moveTo>
                        <a:pt x="402050" y="440460"/>
                      </a:moveTo>
                      <a:cubicBezTo>
                        <a:pt x="405117" y="438984"/>
                        <a:pt x="407156" y="435964"/>
                        <a:pt x="407365" y="432573"/>
                      </a:cubicBezTo>
                      <a:cubicBezTo>
                        <a:pt x="415166" y="305843"/>
                        <a:pt x="373428" y="140794"/>
                        <a:pt x="350577" y="34028"/>
                      </a:cubicBezTo>
                      <a:cubicBezTo>
                        <a:pt x="349520" y="28742"/>
                        <a:pt x="342205" y="26799"/>
                        <a:pt x="338757" y="31056"/>
                      </a:cubicBezTo>
                      <a:cubicBezTo>
                        <a:pt x="264957" y="114086"/>
                        <a:pt x="79286" y="34447"/>
                        <a:pt x="39938" y="16883"/>
                      </a:cubicBezTo>
                      <a:cubicBezTo>
                        <a:pt x="30690" y="14750"/>
                        <a:pt x="6906" y="-3900"/>
                        <a:pt x="0" y="738"/>
                      </a:cubicBezTo>
                      <a:cubicBezTo>
                        <a:pt x="26994" y="164626"/>
                        <a:pt x="48730" y="357793"/>
                        <a:pt x="51445" y="548864"/>
                      </a:cubicBezTo>
                      <a:cubicBezTo>
                        <a:pt x="51511" y="553284"/>
                        <a:pt x="55683" y="556475"/>
                        <a:pt x="59960" y="555360"/>
                      </a:cubicBezTo>
                      <a:cubicBezTo>
                        <a:pt x="171126" y="526356"/>
                        <a:pt x="296228" y="491419"/>
                        <a:pt x="402050" y="4404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86" name="图形 43" descr="拿着笔记本电脑的女人">
                <a:extLst>
                  <a:ext uri="{FF2B5EF4-FFF2-40B4-BE49-F238E27FC236}">
                    <a16:creationId xmlns:a16="http://schemas.microsoft.com/office/drawing/2014/main" id="{1ADC21B3-6533-4E83-85F5-8941BA766D41}"/>
                  </a:ext>
                </a:extLst>
              </p:cNvPr>
              <p:cNvGrpSpPr/>
              <p:nvPr/>
            </p:nvGrpSpPr>
            <p:grpSpPr>
              <a:xfrm>
                <a:off x="3364416" y="8158135"/>
                <a:ext cx="1058851" cy="1025965"/>
                <a:chOff x="3364416" y="8158135"/>
                <a:chExt cx="1058851" cy="1025965"/>
              </a:xfrm>
              <a:solidFill>
                <a:srgbClr val="FFFFFF"/>
              </a:solidFill>
            </p:grpSpPr>
            <p:sp>
              <p:nvSpPr>
                <p:cNvPr id="391" name="任意多边形: 形状 390">
                  <a:extLst>
                    <a:ext uri="{FF2B5EF4-FFF2-40B4-BE49-F238E27FC236}">
                      <a16:creationId xmlns:a16="http://schemas.microsoft.com/office/drawing/2014/main" id="{27743C2A-00B7-4404-9BF0-E0615174CA84}"/>
                    </a:ext>
                  </a:extLst>
                </p:cNvPr>
                <p:cNvSpPr/>
                <p:nvPr/>
              </p:nvSpPr>
              <p:spPr>
                <a:xfrm>
                  <a:off x="3479569" y="8967398"/>
                  <a:ext cx="384934" cy="216702"/>
                </a:xfrm>
                <a:custGeom>
                  <a:avLst/>
                  <a:gdLst>
                    <a:gd name="connsiteX0" fmla="*/ 369920 w 384934"/>
                    <a:gd name="connsiteY0" fmla="*/ 5582 h 216702"/>
                    <a:gd name="connsiteX1" fmla="*/ 359995 w 384934"/>
                    <a:gd name="connsiteY1" fmla="*/ 819 h 216702"/>
                    <a:gd name="connsiteX2" fmla="*/ 210147 w 384934"/>
                    <a:gd name="connsiteY2" fmla="*/ 65246 h 216702"/>
                    <a:gd name="connsiteX3" fmla="*/ 13523 w 384934"/>
                    <a:gd name="connsiteY3" fmla="*/ 109252 h 216702"/>
                    <a:gd name="connsiteX4" fmla="*/ 6713 w 384934"/>
                    <a:gd name="connsiteY4" fmla="*/ 116557 h 216702"/>
                    <a:gd name="connsiteX5" fmla="*/ 5627 w 384934"/>
                    <a:gd name="connsiteY5" fmla="*/ 200606 h 216702"/>
                    <a:gd name="connsiteX6" fmla="*/ 369701 w 384934"/>
                    <a:gd name="connsiteY6" fmla="*/ 216036 h 216702"/>
                    <a:gd name="connsiteX7" fmla="*/ 381178 w 384934"/>
                    <a:gd name="connsiteY7" fmla="*/ 206245 h 216702"/>
                    <a:gd name="connsiteX8" fmla="*/ 369920 w 384934"/>
                    <a:gd name="connsiteY8" fmla="*/ 5582 h 21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4934" h="216702">
                      <a:moveTo>
                        <a:pt x="369920" y="5582"/>
                      </a:moveTo>
                      <a:cubicBezTo>
                        <a:pt x="369196" y="1181"/>
                        <a:pt x="363900" y="-1419"/>
                        <a:pt x="359995" y="819"/>
                      </a:cubicBezTo>
                      <a:cubicBezTo>
                        <a:pt x="311370" y="26851"/>
                        <a:pt x="259239" y="47168"/>
                        <a:pt x="210147" y="65246"/>
                      </a:cubicBezTo>
                      <a:cubicBezTo>
                        <a:pt x="148235" y="88211"/>
                        <a:pt x="81550" y="109433"/>
                        <a:pt x="13523" y="109252"/>
                      </a:cubicBezTo>
                      <a:cubicBezTo>
                        <a:pt x="9684" y="109175"/>
                        <a:pt x="6351" y="112728"/>
                        <a:pt x="6713" y="116557"/>
                      </a:cubicBezTo>
                      <a:cubicBezTo>
                        <a:pt x="11713" y="132064"/>
                        <a:pt x="-9709" y="201625"/>
                        <a:pt x="5627" y="200606"/>
                      </a:cubicBezTo>
                      <a:cubicBezTo>
                        <a:pt x="127547" y="213560"/>
                        <a:pt x="247638" y="218656"/>
                        <a:pt x="369701" y="216036"/>
                      </a:cubicBezTo>
                      <a:cubicBezTo>
                        <a:pt x="373997" y="216065"/>
                        <a:pt x="382474" y="210341"/>
                        <a:pt x="381178" y="206245"/>
                      </a:cubicBezTo>
                      <a:cubicBezTo>
                        <a:pt x="390599" y="139732"/>
                        <a:pt x="380597" y="67894"/>
                        <a:pt x="369920" y="55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2" name="任意多边形: 形状 391">
                  <a:extLst>
                    <a:ext uri="{FF2B5EF4-FFF2-40B4-BE49-F238E27FC236}">
                      <a16:creationId xmlns:a16="http://schemas.microsoft.com/office/drawing/2014/main" id="{90400BE0-FABF-4F4B-A733-2A100B55C7BE}"/>
                    </a:ext>
                  </a:extLst>
                </p:cNvPr>
                <p:cNvSpPr/>
                <p:nvPr/>
              </p:nvSpPr>
              <p:spPr>
                <a:xfrm>
                  <a:off x="4186453" y="8889630"/>
                  <a:ext cx="144893" cy="259171"/>
                </a:xfrm>
                <a:custGeom>
                  <a:avLst/>
                  <a:gdLst>
                    <a:gd name="connsiteX0" fmla="*/ 143429 w 144893"/>
                    <a:gd name="connsiteY0" fmla="*/ 218509 h 259171"/>
                    <a:gd name="connsiteX1" fmla="*/ 132857 w 144893"/>
                    <a:gd name="connsiteY1" fmla="*/ 111886 h 259171"/>
                    <a:gd name="connsiteX2" fmla="*/ 136209 w 144893"/>
                    <a:gd name="connsiteY2" fmla="*/ 9130 h 259171"/>
                    <a:gd name="connsiteX3" fmla="*/ 129199 w 144893"/>
                    <a:gd name="connsiteY3" fmla="*/ 43 h 259171"/>
                    <a:gd name="connsiteX4" fmla="*/ 35978 w 144893"/>
                    <a:gd name="connsiteY4" fmla="*/ 7254 h 259171"/>
                    <a:gd name="connsiteX5" fmla="*/ 6326 w 144893"/>
                    <a:gd name="connsiteY5" fmla="*/ 16703 h 259171"/>
                    <a:gd name="connsiteX6" fmla="*/ 516 w 144893"/>
                    <a:gd name="connsiteY6" fmla="*/ 221328 h 259171"/>
                    <a:gd name="connsiteX7" fmla="*/ 1726 w 144893"/>
                    <a:gd name="connsiteY7" fmla="*/ 252570 h 259171"/>
                    <a:gd name="connsiteX8" fmla="*/ 15042 w 144893"/>
                    <a:gd name="connsiteY8" fmla="*/ 258514 h 259171"/>
                    <a:gd name="connsiteX9" fmla="*/ 90089 w 144893"/>
                    <a:gd name="connsiteY9" fmla="*/ 242674 h 259171"/>
                    <a:gd name="connsiteX10" fmla="*/ 143429 w 144893"/>
                    <a:gd name="connsiteY10" fmla="*/ 218509 h 259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4893" h="259171">
                      <a:moveTo>
                        <a:pt x="143429" y="218509"/>
                      </a:moveTo>
                      <a:cubicBezTo>
                        <a:pt x="132895" y="185409"/>
                        <a:pt x="136190" y="145071"/>
                        <a:pt x="132857" y="111886"/>
                      </a:cubicBezTo>
                      <a:cubicBezTo>
                        <a:pt x="132485" y="78567"/>
                        <a:pt x="128142" y="41315"/>
                        <a:pt x="136209" y="9130"/>
                      </a:cubicBezTo>
                      <a:cubicBezTo>
                        <a:pt x="137952" y="4663"/>
                        <a:pt x="133990" y="-528"/>
                        <a:pt x="129199" y="43"/>
                      </a:cubicBezTo>
                      <a:cubicBezTo>
                        <a:pt x="98167" y="2729"/>
                        <a:pt x="66553" y="5034"/>
                        <a:pt x="35978" y="7254"/>
                      </a:cubicBezTo>
                      <a:cubicBezTo>
                        <a:pt x="27301" y="9797"/>
                        <a:pt x="6507" y="3720"/>
                        <a:pt x="6326" y="16703"/>
                      </a:cubicBezTo>
                      <a:cubicBezTo>
                        <a:pt x="7889" y="83635"/>
                        <a:pt x="107" y="152072"/>
                        <a:pt x="516" y="221328"/>
                      </a:cubicBezTo>
                      <a:cubicBezTo>
                        <a:pt x="592" y="234473"/>
                        <a:pt x="-1303" y="243159"/>
                        <a:pt x="1726" y="252570"/>
                      </a:cubicBezTo>
                      <a:cubicBezTo>
                        <a:pt x="3336" y="257552"/>
                        <a:pt x="10270" y="260581"/>
                        <a:pt x="15042" y="258514"/>
                      </a:cubicBezTo>
                      <a:cubicBezTo>
                        <a:pt x="36473" y="252141"/>
                        <a:pt x="62143" y="245283"/>
                        <a:pt x="90089" y="242674"/>
                      </a:cubicBezTo>
                      <a:cubicBezTo>
                        <a:pt x="100614" y="241664"/>
                        <a:pt x="154383" y="237197"/>
                        <a:pt x="143429" y="21850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3" name="任意多边形: 形状 392">
                  <a:extLst>
                    <a:ext uri="{FF2B5EF4-FFF2-40B4-BE49-F238E27FC236}">
                      <a16:creationId xmlns:a16="http://schemas.microsoft.com/office/drawing/2014/main" id="{24D0003C-E4ED-4B5D-AB8F-5A8475490496}"/>
                    </a:ext>
                  </a:extLst>
                </p:cNvPr>
                <p:cNvSpPr/>
                <p:nvPr/>
              </p:nvSpPr>
              <p:spPr>
                <a:xfrm>
                  <a:off x="4193712" y="8808798"/>
                  <a:ext cx="154596" cy="48043"/>
                </a:xfrm>
                <a:custGeom>
                  <a:avLst/>
                  <a:gdLst>
                    <a:gd name="connsiteX0" fmla="*/ 149163 w 154596"/>
                    <a:gd name="connsiteY0" fmla="*/ 19325 h 48043"/>
                    <a:gd name="connsiteX1" fmla="*/ 39835 w 154596"/>
                    <a:gd name="connsiteY1" fmla="*/ 22154 h 48043"/>
                    <a:gd name="connsiteX2" fmla="*/ 8136 w 154596"/>
                    <a:gd name="connsiteY2" fmla="*/ 24907 h 48043"/>
                    <a:gd name="connsiteX3" fmla="*/ 611 w 154596"/>
                    <a:gd name="connsiteY3" fmla="*/ 31155 h 48043"/>
                    <a:gd name="connsiteX4" fmla="*/ 7222 w 154596"/>
                    <a:gd name="connsiteY4" fmla="*/ 48015 h 48043"/>
                    <a:gd name="connsiteX5" fmla="*/ 148763 w 154596"/>
                    <a:gd name="connsiteY5" fmla="*/ 32794 h 48043"/>
                    <a:gd name="connsiteX6" fmla="*/ 149163 w 154596"/>
                    <a:gd name="connsiteY6" fmla="*/ 19325 h 4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596" h="48043">
                      <a:moveTo>
                        <a:pt x="149163" y="19325"/>
                      </a:moveTo>
                      <a:cubicBezTo>
                        <a:pt x="72382" y="-4363"/>
                        <a:pt x="121779" y="-9440"/>
                        <a:pt x="39835" y="22154"/>
                      </a:cubicBezTo>
                      <a:cubicBezTo>
                        <a:pt x="27176" y="25307"/>
                        <a:pt x="21699" y="26364"/>
                        <a:pt x="8136" y="24907"/>
                      </a:cubicBezTo>
                      <a:cubicBezTo>
                        <a:pt x="4431" y="24431"/>
                        <a:pt x="821" y="27422"/>
                        <a:pt x="611" y="31155"/>
                      </a:cubicBezTo>
                      <a:cubicBezTo>
                        <a:pt x="125" y="36927"/>
                        <a:pt x="-2218" y="48710"/>
                        <a:pt x="7222" y="48015"/>
                      </a:cubicBezTo>
                      <a:cubicBezTo>
                        <a:pt x="48255" y="44624"/>
                        <a:pt x="93994" y="39699"/>
                        <a:pt x="148763" y="32794"/>
                      </a:cubicBezTo>
                      <a:cubicBezTo>
                        <a:pt x="156259" y="32051"/>
                        <a:pt x="156678" y="20516"/>
                        <a:pt x="149163" y="193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4" name="任意多边形: 形状 393">
                  <a:extLst>
                    <a:ext uri="{FF2B5EF4-FFF2-40B4-BE49-F238E27FC236}">
                      <a16:creationId xmlns:a16="http://schemas.microsoft.com/office/drawing/2014/main" id="{58AC3E15-66B2-4C98-BF47-CE32FFDCD88C}"/>
                    </a:ext>
                  </a:extLst>
                </p:cNvPr>
                <p:cNvSpPr/>
                <p:nvPr/>
              </p:nvSpPr>
              <p:spPr>
                <a:xfrm>
                  <a:off x="4075831" y="8208831"/>
                  <a:ext cx="347436" cy="523731"/>
                </a:xfrm>
                <a:custGeom>
                  <a:avLst/>
                  <a:gdLst>
                    <a:gd name="connsiteX0" fmla="*/ 346425 w 347436"/>
                    <a:gd name="connsiteY0" fmla="*/ 468978 h 523731"/>
                    <a:gd name="connsiteX1" fmla="*/ 330499 w 347436"/>
                    <a:gd name="connsiteY1" fmla="*/ 407370 h 523731"/>
                    <a:gd name="connsiteX2" fmla="*/ 83849 w 347436"/>
                    <a:gd name="connsiteY2" fmla="*/ 32152 h 523731"/>
                    <a:gd name="connsiteX3" fmla="*/ 41034 w 347436"/>
                    <a:gd name="connsiteY3" fmla="*/ 3758 h 523731"/>
                    <a:gd name="connsiteX4" fmla="*/ 134 w 347436"/>
                    <a:gd name="connsiteY4" fmla="*/ 4520 h 523731"/>
                    <a:gd name="connsiteX5" fmla="*/ 38958 w 347436"/>
                    <a:gd name="connsiteY5" fmla="*/ 49754 h 523731"/>
                    <a:gd name="connsiteX6" fmla="*/ 49245 w 347436"/>
                    <a:gd name="connsiteY6" fmla="*/ 51545 h 523731"/>
                    <a:gd name="connsiteX7" fmla="*/ 61884 w 347436"/>
                    <a:gd name="connsiteY7" fmla="*/ 61622 h 523731"/>
                    <a:gd name="connsiteX8" fmla="*/ 119072 w 347436"/>
                    <a:gd name="connsiteY8" fmla="*/ 457577 h 523731"/>
                    <a:gd name="connsiteX9" fmla="*/ 128245 w 347436"/>
                    <a:gd name="connsiteY9" fmla="*/ 463987 h 523731"/>
                    <a:gd name="connsiteX10" fmla="*/ 264929 w 347436"/>
                    <a:gd name="connsiteY10" fmla="*/ 481722 h 523731"/>
                    <a:gd name="connsiteX11" fmla="*/ 278578 w 347436"/>
                    <a:gd name="connsiteY11" fmla="*/ 487714 h 523731"/>
                    <a:gd name="connsiteX12" fmla="*/ 327184 w 347436"/>
                    <a:gd name="connsiteY12" fmla="*/ 521613 h 523731"/>
                    <a:gd name="connsiteX13" fmla="*/ 336538 w 347436"/>
                    <a:gd name="connsiteY13" fmla="*/ 519689 h 523731"/>
                    <a:gd name="connsiteX14" fmla="*/ 346425 w 347436"/>
                    <a:gd name="connsiteY14" fmla="*/ 468978 h 523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47436" h="523731">
                      <a:moveTo>
                        <a:pt x="346425" y="468978"/>
                      </a:moveTo>
                      <a:cubicBezTo>
                        <a:pt x="334280" y="455243"/>
                        <a:pt x="334280" y="427039"/>
                        <a:pt x="330499" y="407370"/>
                      </a:cubicBezTo>
                      <a:cubicBezTo>
                        <a:pt x="312639" y="192972"/>
                        <a:pt x="306220" y="127278"/>
                        <a:pt x="83849" y="32152"/>
                      </a:cubicBezTo>
                      <a:cubicBezTo>
                        <a:pt x="78410" y="30114"/>
                        <a:pt x="43920" y="4710"/>
                        <a:pt x="41034" y="3758"/>
                      </a:cubicBezTo>
                      <a:cubicBezTo>
                        <a:pt x="31861" y="910"/>
                        <a:pt x="5534" y="-3395"/>
                        <a:pt x="134" y="4520"/>
                      </a:cubicBezTo>
                      <a:cubicBezTo>
                        <a:pt x="-2267" y="18903"/>
                        <a:pt x="28309" y="41458"/>
                        <a:pt x="38958" y="49754"/>
                      </a:cubicBezTo>
                      <a:cubicBezTo>
                        <a:pt x="40605" y="50888"/>
                        <a:pt x="44454" y="51450"/>
                        <a:pt x="49245" y="51545"/>
                      </a:cubicBezTo>
                      <a:cubicBezTo>
                        <a:pt x="55245" y="51659"/>
                        <a:pt x="60427" y="55793"/>
                        <a:pt x="61884" y="61622"/>
                      </a:cubicBezTo>
                      <a:cubicBezTo>
                        <a:pt x="91631" y="180218"/>
                        <a:pt x="119215" y="316769"/>
                        <a:pt x="119072" y="457577"/>
                      </a:cubicBezTo>
                      <a:cubicBezTo>
                        <a:pt x="118949" y="462158"/>
                        <a:pt x="123959" y="465711"/>
                        <a:pt x="128245" y="463987"/>
                      </a:cubicBezTo>
                      <a:cubicBezTo>
                        <a:pt x="172270" y="446575"/>
                        <a:pt x="209103" y="458129"/>
                        <a:pt x="264929" y="481722"/>
                      </a:cubicBezTo>
                      <a:cubicBezTo>
                        <a:pt x="266948" y="482570"/>
                        <a:pt x="275521" y="480351"/>
                        <a:pt x="278578" y="487714"/>
                      </a:cubicBezTo>
                      <a:cubicBezTo>
                        <a:pt x="282645" y="497505"/>
                        <a:pt x="294990" y="495562"/>
                        <a:pt x="327184" y="521613"/>
                      </a:cubicBezTo>
                      <a:cubicBezTo>
                        <a:pt x="330823" y="524890"/>
                        <a:pt x="335452" y="524452"/>
                        <a:pt x="336538" y="519689"/>
                      </a:cubicBezTo>
                      <a:cubicBezTo>
                        <a:pt x="338452" y="505611"/>
                        <a:pt x="351044" y="478379"/>
                        <a:pt x="346425" y="4689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5" name="任意多边形: 形状 394">
                  <a:extLst>
                    <a:ext uri="{FF2B5EF4-FFF2-40B4-BE49-F238E27FC236}">
                      <a16:creationId xmlns:a16="http://schemas.microsoft.com/office/drawing/2014/main" id="{709D2BFE-56F7-4AA9-A55E-69E27FCD60D6}"/>
                    </a:ext>
                  </a:extLst>
                </p:cNvPr>
                <p:cNvSpPr/>
                <p:nvPr/>
              </p:nvSpPr>
              <p:spPr>
                <a:xfrm>
                  <a:off x="3364416" y="8158135"/>
                  <a:ext cx="468436" cy="678236"/>
                </a:xfrm>
                <a:custGeom>
                  <a:avLst/>
                  <a:gdLst>
                    <a:gd name="connsiteX0" fmla="*/ 218431 w 468436"/>
                    <a:gd name="connsiteY0" fmla="*/ 651062 h 678236"/>
                    <a:gd name="connsiteX1" fmla="*/ 263560 w 468436"/>
                    <a:gd name="connsiteY1" fmla="*/ 669417 h 678236"/>
                    <a:gd name="connsiteX2" fmla="*/ 291716 w 468436"/>
                    <a:gd name="connsiteY2" fmla="*/ 674960 h 678236"/>
                    <a:gd name="connsiteX3" fmla="*/ 324587 w 468436"/>
                    <a:gd name="connsiteY3" fmla="*/ 678237 h 678236"/>
                    <a:gd name="connsiteX4" fmla="*/ 442973 w 468436"/>
                    <a:gd name="connsiteY4" fmla="*/ 650214 h 678236"/>
                    <a:gd name="connsiteX5" fmla="*/ 468033 w 468436"/>
                    <a:gd name="connsiteY5" fmla="*/ 638318 h 678236"/>
                    <a:gd name="connsiteX6" fmla="*/ 464176 w 468436"/>
                    <a:gd name="connsiteY6" fmla="*/ 575757 h 678236"/>
                    <a:gd name="connsiteX7" fmla="*/ 462375 w 468436"/>
                    <a:gd name="connsiteY7" fmla="*/ 489223 h 678236"/>
                    <a:gd name="connsiteX8" fmla="*/ 442116 w 468436"/>
                    <a:gd name="connsiteY8" fmla="*/ 243268 h 678236"/>
                    <a:gd name="connsiteX9" fmla="*/ 410655 w 468436"/>
                    <a:gd name="connsiteY9" fmla="*/ 69542 h 678236"/>
                    <a:gd name="connsiteX10" fmla="*/ 397358 w 468436"/>
                    <a:gd name="connsiteY10" fmla="*/ 5486 h 678236"/>
                    <a:gd name="connsiteX11" fmla="*/ 393071 w 468436"/>
                    <a:gd name="connsiteY11" fmla="*/ 438 h 678236"/>
                    <a:gd name="connsiteX12" fmla="*/ 386518 w 468436"/>
                    <a:gd name="connsiteY12" fmla="*/ 1400 h 678236"/>
                    <a:gd name="connsiteX13" fmla="*/ 316443 w 468436"/>
                    <a:gd name="connsiteY13" fmla="*/ 33433 h 678236"/>
                    <a:gd name="connsiteX14" fmla="*/ 263084 w 468436"/>
                    <a:gd name="connsiteY14" fmla="*/ 51082 h 678236"/>
                    <a:gd name="connsiteX15" fmla="*/ 113922 w 468436"/>
                    <a:gd name="connsiteY15" fmla="*/ 125758 h 678236"/>
                    <a:gd name="connsiteX16" fmla="*/ 113618 w 468436"/>
                    <a:gd name="connsiteY16" fmla="*/ 126082 h 678236"/>
                    <a:gd name="connsiteX17" fmla="*/ 13243 w 468436"/>
                    <a:gd name="connsiteY17" fmla="*/ 426510 h 678236"/>
                    <a:gd name="connsiteX18" fmla="*/ 11538 w 468436"/>
                    <a:gd name="connsiteY18" fmla="*/ 438988 h 678236"/>
                    <a:gd name="connsiteX19" fmla="*/ 11519 w 468436"/>
                    <a:gd name="connsiteY19" fmla="*/ 439178 h 678236"/>
                    <a:gd name="connsiteX20" fmla="*/ 565 w 468436"/>
                    <a:gd name="connsiteY20" fmla="*/ 662692 h 678236"/>
                    <a:gd name="connsiteX21" fmla="*/ 3966 w 468436"/>
                    <a:gd name="connsiteY21" fmla="*/ 668379 h 678236"/>
                    <a:gd name="connsiteX22" fmla="*/ 10586 w 468436"/>
                    <a:gd name="connsiteY22" fmla="*/ 668502 h 678236"/>
                    <a:gd name="connsiteX23" fmla="*/ 112979 w 468436"/>
                    <a:gd name="connsiteY23" fmla="*/ 646404 h 678236"/>
                    <a:gd name="connsiteX24" fmla="*/ 218431 w 468436"/>
                    <a:gd name="connsiteY24" fmla="*/ 651062 h 67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68436" h="678236">
                      <a:moveTo>
                        <a:pt x="218431" y="651062"/>
                      </a:moveTo>
                      <a:cubicBezTo>
                        <a:pt x="220555" y="651624"/>
                        <a:pt x="254711" y="667378"/>
                        <a:pt x="263560" y="669417"/>
                      </a:cubicBezTo>
                      <a:cubicBezTo>
                        <a:pt x="272685" y="671512"/>
                        <a:pt x="282124" y="673684"/>
                        <a:pt x="291716" y="674960"/>
                      </a:cubicBezTo>
                      <a:cubicBezTo>
                        <a:pt x="302794" y="677237"/>
                        <a:pt x="313738" y="678237"/>
                        <a:pt x="324587" y="678237"/>
                      </a:cubicBezTo>
                      <a:cubicBezTo>
                        <a:pt x="365411" y="678237"/>
                        <a:pt x="404701" y="664045"/>
                        <a:pt x="442973" y="650214"/>
                      </a:cubicBezTo>
                      <a:cubicBezTo>
                        <a:pt x="449421" y="647881"/>
                        <a:pt x="464261" y="644080"/>
                        <a:pt x="468033" y="638318"/>
                      </a:cubicBezTo>
                      <a:cubicBezTo>
                        <a:pt x="469957" y="635384"/>
                        <a:pt x="464385" y="593636"/>
                        <a:pt x="464176" y="575757"/>
                      </a:cubicBezTo>
                      <a:cubicBezTo>
                        <a:pt x="463842" y="547411"/>
                        <a:pt x="463490" y="518093"/>
                        <a:pt x="462375" y="489223"/>
                      </a:cubicBezTo>
                      <a:cubicBezTo>
                        <a:pt x="458994" y="401288"/>
                        <a:pt x="452365" y="320821"/>
                        <a:pt x="442116" y="243268"/>
                      </a:cubicBezTo>
                      <a:cubicBezTo>
                        <a:pt x="435039" y="184642"/>
                        <a:pt x="422647" y="126130"/>
                        <a:pt x="410655" y="69542"/>
                      </a:cubicBezTo>
                      <a:cubicBezTo>
                        <a:pt x="406206" y="48558"/>
                        <a:pt x="401615" y="26860"/>
                        <a:pt x="397358" y="5486"/>
                      </a:cubicBezTo>
                      <a:cubicBezTo>
                        <a:pt x="396901" y="3172"/>
                        <a:pt x="395281" y="1267"/>
                        <a:pt x="393071" y="438"/>
                      </a:cubicBezTo>
                      <a:cubicBezTo>
                        <a:pt x="390862" y="-391"/>
                        <a:pt x="388385" y="-29"/>
                        <a:pt x="386518" y="1400"/>
                      </a:cubicBezTo>
                      <a:cubicBezTo>
                        <a:pt x="366373" y="16811"/>
                        <a:pt x="340989" y="25260"/>
                        <a:pt x="316443" y="33433"/>
                      </a:cubicBezTo>
                      <a:cubicBezTo>
                        <a:pt x="316443" y="33433"/>
                        <a:pt x="279352" y="45986"/>
                        <a:pt x="263084" y="51082"/>
                      </a:cubicBezTo>
                      <a:cubicBezTo>
                        <a:pt x="209810" y="67770"/>
                        <a:pt x="154737" y="85020"/>
                        <a:pt x="113922" y="125758"/>
                      </a:cubicBezTo>
                      <a:cubicBezTo>
                        <a:pt x="113818" y="125863"/>
                        <a:pt x="113713" y="125977"/>
                        <a:pt x="113618" y="126082"/>
                      </a:cubicBezTo>
                      <a:cubicBezTo>
                        <a:pt x="43218" y="206254"/>
                        <a:pt x="27292" y="323269"/>
                        <a:pt x="13243" y="426510"/>
                      </a:cubicBezTo>
                      <a:lnTo>
                        <a:pt x="11538" y="438988"/>
                      </a:lnTo>
                      <a:cubicBezTo>
                        <a:pt x="11529" y="439055"/>
                        <a:pt x="11519" y="439121"/>
                        <a:pt x="11519" y="439178"/>
                      </a:cubicBezTo>
                      <a:cubicBezTo>
                        <a:pt x="2004" y="527189"/>
                        <a:pt x="-1483" y="598208"/>
                        <a:pt x="565" y="662692"/>
                      </a:cubicBezTo>
                      <a:cubicBezTo>
                        <a:pt x="641" y="665045"/>
                        <a:pt x="1927" y="667198"/>
                        <a:pt x="3966" y="668379"/>
                      </a:cubicBezTo>
                      <a:cubicBezTo>
                        <a:pt x="6004" y="669560"/>
                        <a:pt x="8509" y="669607"/>
                        <a:pt x="10586" y="668502"/>
                      </a:cubicBezTo>
                      <a:cubicBezTo>
                        <a:pt x="39932" y="652919"/>
                        <a:pt x="112979" y="646404"/>
                        <a:pt x="112979" y="646404"/>
                      </a:cubicBezTo>
                      <a:cubicBezTo>
                        <a:pt x="149174" y="642766"/>
                        <a:pt x="184141" y="641975"/>
                        <a:pt x="218431" y="6510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87" name="任意多边形: 形状 386">
                <a:extLst>
                  <a:ext uri="{FF2B5EF4-FFF2-40B4-BE49-F238E27FC236}">
                    <a16:creationId xmlns:a16="http://schemas.microsoft.com/office/drawing/2014/main" id="{4E8F4983-915B-4FEA-BD84-8424217C8FA5}"/>
                  </a:ext>
                </a:extLst>
              </p:cNvPr>
              <p:cNvSpPr/>
              <p:nvPr/>
            </p:nvSpPr>
            <p:spPr>
              <a:xfrm>
                <a:off x="3896574" y="8240443"/>
                <a:ext cx="1122964" cy="682187"/>
              </a:xfrm>
              <a:custGeom>
                <a:avLst/>
                <a:gdLst>
                  <a:gd name="connsiteX0" fmla="*/ 1121766 w 1122964"/>
                  <a:gd name="connsiteY0" fmla="*/ 34811 h 682187"/>
                  <a:gd name="connsiteX1" fmla="*/ 1019172 w 1122964"/>
                  <a:gd name="connsiteY1" fmla="*/ 2741 h 682187"/>
                  <a:gd name="connsiteX2" fmla="*/ 703999 w 1122964"/>
                  <a:gd name="connsiteY2" fmla="*/ 10494 h 682187"/>
                  <a:gd name="connsiteX3" fmla="*/ 619017 w 1122964"/>
                  <a:gd name="connsiteY3" fmla="*/ 114764 h 682187"/>
                  <a:gd name="connsiteX4" fmla="*/ 494040 w 1122964"/>
                  <a:gd name="connsiteY4" fmla="*/ 588804 h 682187"/>
                  <a:gd name="connsiteX5" fmla="*/ 477085 w 1122964"/>
                  <a:gd name="connsiteY5" fmla="*/ 595358 h 682187"/>
                  <a:gd name="connsiteX6" fmla="*/ 122241 w 1122964"/>
                  <a:gd name="connsiteY6" fmla="*/ 636277 h 682187"/>
                  <a:gd name="connsiteX7" fmla="*/ 5655 w 1122964"/>
                  <a:gd name="connsiteY7" fmla="*/ 653365 h 682187"/>
                  <a:gd name="connsiteX8" fmla="*/ 13828 w 1122964"/>
                  <a:gd name="connsiteY8" fmla="*/ 680282 h 682187"/>
                  <a:gd name="connsiteX9" fmla="*/ 33068 w 1122964"/>
                  <a:gd name="connsiteY9" fmla="*/ 682187 h 682187"/>
                  <a:gd name="connsiteX10" fmla="*/ 250800 w 1122964"/>
                  <a:gd name="connsiteY10" fmla="*/ 661071 h 682187"/>
                  <a:gd name="connsiteX11" fmla="*/ 372025 w 1122964"/>
                  <a:gd name="connsiteY11" fmla="*/ 651536 h 682187"/>
                  <a:gd name="connsiteX12" fmla="*/ 486496 w 1122964"/>
                  <a:gd name="connsiteY12" fmla="*/ 639982 h 682187"/>
                  <a:gd name="connsiteX13" fmla="*/ 523567 w 1122964"/>
                  <a:gd name="connsiteY13" fmla="*/ 629600 h 682187"/>
                  <a:gd name="connsiteX14" fmla="*/ 592252 w 1122964"/>
                  <a:gd name="connsiteY14" fmla="*/ 621551 h 682187"/>
                  <a:gd name="connsiteX15" fmla="*/ 708143 w 1122964"/>
                  <a:gd name="connsiteY15" fmla="*/ 603768 h 682187"/>
                  <a:gd name="connsiteX16" fmla="*/ 755730 w 1122964"/>
                  <a:gd name="connsiteY16" fmla="*/ 584642 h 682187"/>
                  <a:gd name="connsiteX17" fmla="*/ 807022 w 1122964"/>
                  <a:gd name="connsiteY17" fmla="*/ 495631 h 682187"/>
                  <a:gd name="connsiteX18" fmla="*/ 829749 w 1122964"/>
                  <a:gd name="connsiteY18" fmla="*/ 459569 h 682187"/>
                  <a:gd name="connsiteX19" fmla="*/ 847722 w 1122964"/>
                  <a:gd name="connsiteY19" fmla="*/ 466294 h 682187"/>
                  <a:gd name="connsiteX20" fmla="*/ 852599 w 1122964"/>
                  <a:gd name="connsiteY20" fmla="*/ 459988 h 682187"/>
                  <a:gd name="connsiteX21" fmla="*/ 883174 w 1122964"/>
                  <a:gd name="connsiteY21" fmla="*/ 444358 h 682187"/>
                  <a:gd name="connsiteX22" fmla="*/ 909073 w 1122964"/>
                  <a:gd name="connsiteY22" fmla="*/ 447768 h 682187"/>
                  <a:gd name="connsiteX23" fmla="*/ 944839 w 1122964"/>
                  <a:gd name="connsiteY23" fmla="*/ 540760 h 682187"/>
                  <a:gd name="connsiteX24" fmla="*/ 952716 w 1122964"/>
                  <a:gd name="connsiteY24" fmla="*/ 532121 h 682187"/>
                  <a:gd name="connsiteX25" fmla="*/ 982653 w 1122964"/>
                  <a:gd name="connsiteY25" fmla="*/ 489668 h 682187"/>
                  <a:gd name="connsiteX26" fmla="*/ 1121766 w 1122964"/>
                  <a:gd name="connsiteY26" fmla="*/ 34811 h 682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22964" h="682187">
                    <a:moveTo>
                      <a:pt x="1121766" y="34811"/>
                    </a:moveTo>
                    <a:cubicBezTo>
                      <a:pt x="1133606" y="-12223"/>
                      <a:pt x="1054691" y="1645"/>
                      <a:pt x="1019172" y="2741"/>
                    </a:cubicBezTo>
                    <a:cubicBezTo>
                      <a:pt x="902472" y="6465"/>
                      <a:pt x="795830" y="6284"/>
                      <a:pt x="703999" y="10494"/>
                    </a:cubicBezTo>
                    <a:cubicBezTo>
                      <a:pt x="643802" y="18038"/>
                      <a:pt x="632438" y="65539"/>
                      <a:pt x="619017" y="114764"/>
                    </a:cubicBezTo>
                    <a:cubicBezTo>
                      <a:pt x="572326" y="272222"/>
                      <a:pt x="536893" y="432385"/>
                      <a:pt x="494040" y="588804"/>
                    </a:cubicBezTo>
                    <a:cubicBezTo>
                      <a:pt x="493602" y="590395"/>
                      <a:pt x="480257" y="594262"/>
                      <a:pt x="477085" y="595358"/>
                    </a:cubicBezTo>
                    <a:cubicBezTo>
                      <a:pt x="358985" y="617579"/>
                      <a:pt x="240218" y="616303"/>
                      <a:pt x="122241" y="636277"/>
                    </a:cubicBezTo>
                    <a:cubicBezTo>
                      <a:pt x="84312" y="638934"/>
                      <a:pt x="45203" y="647402"/>
                      <a:pt x="5655" y="653365"/>
                    </a:cubicBezTo>
                    <a:cubicBezTo>
                      <a:pt x="-7547" y="658794"/>
                      <a:pt x="5388" y="673358"/>
                      <a:pt x="13828" y="680282"/>
                    </a:cubicBezTo>
                    <a:cubicBezTo>
                      <a:pt x="19247" y="683130"/>
                      <a:pt x="26639" y="681044"/>
                      <a:pt x="33068" y="682187"/>
                    </a:cubicBezTo>
                    <a:cubicBezTo>
                      <a:pt x="105849" y="675396"/>
                      <a:pt x="178715" y="665223"/>
                      <a:pt x="250800" y="661071"/>
                    </a:cubicBezTo>
                    <a:cubicBezTo>
                      <a:pt x="290710" y="658146"/>
                      <a:pt x="331934" y="654155"/>
                      <a:pt x="372025" y="651536"/>
                    </a:cubicBezTo>
                    <a:cubicBezTo>
                      <a:pt x="409772" y="648936"/>
                      <a:pt x="448796" y="646240"/>
                      <a:pt x="486496" y="639982"/>
                    </a:cubicBezTo>
                    <a:cubicBezTo>
                      <a:pt x="492421" y="638820"/>
                      <a:pt x="514300" y="627752"/>
                      <a:pt x="523567" y="629600"/>
                    </a:cubicBezTo>
                    <a:cubicBezTo>
                      <a:pt x="546580" y="627933"/>
                      <a:pt x="569230" y="624514"/>
                      <a:pt x="592252" y="621551"/>
                    </a:cubicBezTo>
                    <a:cubicBezTo>
                      <a:pt x="631086" y="617160"/>
                      <a:pt x="669357" y="606711"/>
                      <a:pt x="708143" y="603768"/>
                    </a:cubicBezTo>
                    <a:cubicBezTo>
                      <a:pt x="723316" y="596615"/>
                      <a:pt x="739985" y="591652"/>
                      <a:pt x="755730" y="584642"/>
                    </a:cubicBezTo>
                    <a:cubicBezTo>
                      <a:pt x="792592" y="570516"/>
                      <a:pt x="791506" y="500479"/>
                      <a:pt x="807022" y="495631"/>
                    </a:cubicBezTo>
                    <a:cubicBezTo>
                      <a:pt x="830415" y="515214"/>
                      <a:pt x="819309" y="466170"/>
                      <a:pt x="829749" y="459569"/>
                    </a:cubicBezTo>
                    <a:cubicBezTo>
                      <a:pt x="836721" y="454778"/>
                      <a:pt x="840464" y="468932"/>
                      <a:pt x="847722" y="466294"/>
                    </a:cubicBezTo>
                    <a:cubicBezTo>
                      <a:pt x="850532" y="465456"/>
                      <a:pt x="852504" y="462912"/>
                      <a:pt x="852599" y="459988"/>
                    </a:cubicBezTo>
                    <a:cubicBezTo>
                      <a:pt x="853647" y="433680"/>
                      <a:pt x="871944" y="421774"/>
                      <a:pt x="883174" y="444358"/>
                    </a:cubicBezTo>
                    <a:cubicBezTo>
                      <a:pt x="889194" y="453016"/>
                      <a:pt x="901129" y="440205"/>
                      <a:pt x="909073" y="447768"/>
                    </a:cubicBezTo>
                    <a:cubicBezTo>
                      <a:pt x="940896" y="469818"/>
                      <a:pt x="924894" y="553324"/>
                      <a:pt x="944839" y="540760"/>
                    </a:cubicBezTo>
                    <a:cubicBezTo>
                      <a:pt x="948363" y="538693"/>
                      <a:pt x="951840" y="536217"/>
                      <a:pt x="952716" y="532121"/>
                    </a:cubicBezTo>
                    <a:cubicBezTo>
                      <a:pt x="965699" y="517005"/>
                      <a:pt x="975214" y="503517"/>
                      <a:pt x="982653" y="489668"/>
                    </a:cubicBezTo>
                    <a:cubicBezTo>
                      <a:pt x="1039451" y="350908"/>
                      <a:pt x="1102097" y="197984"/>
                      <a:pt x="1121766" y="348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88" name="图形 43" descr="拿着笔记本电脑的女人">
                <a:extLst>
                  <a:ext uri="{FF2B5EF4-FFF2-40B4-BE49-F238E27FC236}">
                    <a16:creationId xmlns:a16="http://schemas.microsoft.com/office/drawing/2014/main" id="{7F2B9274-7E10-47AE-9FDA-8F071827A3C3}"/>
                  </a:ext>
                </a:extLst>
              </p:cNvPr>
              <p:cNvGrpSpPr/>
              <p:nvPr/>
            </p:nvGrpSpPr>
            <p:grpSpPr>
              <a:xfrm>
                <a:off x="3344330" y="8024291"/>
                <a:ext cx="1685808" cy="1153691"/>
                <a:chOff x="3344330" y="8024291"/>
                <a:chExt cx="1685808" cy="1153691"/>
              </a:xfrm>
              <a:solidFill>
                <a:srgbClr val="000000"/>
              </a:solidFill>
            </p:grpSpPr>
            <p:sp>
              <p:nvSpPr>
                <p:cNvPr id="389" name="任意多边形: 形状 388">
                  <a:extLst>
                    <a:ext uri="{FF2B5EF4-FFF2-40B4-BE49-F238E27FC236}">
                      <a16:creationId xmlns:a16="http://schemas.microsoft.com/office/drawing/2014/main" id="{8D4C509B-CFEE-4EAB-B288-4B770BBCE945}"/>
                    </a:ext>
                  </a:extLst>
                </p:cNvPr>
                <p:cNvSpPr/>
                <p:nvPr/>
              </p:nvSpPr>
              <p:spPr>
                <a:xfrm>
                  <a:off x="3344330" y="8024291"/>
                  <a:ext cx="1685808" cy="1153691"/>
                </a:xfrm>
                <a:custGeom>
                  <a:avLst/>
                  <a:gdLst>
                    <a:gd name="connsiteX0" fmla="*/ 1684630 w 1685808"/>
                    <a:gd name="connsiteY0" fmla="*/ 236589 h 1153691"/>
                    <a:gd name="connsiteX1" fmla="*/ 1676095 w 1685808"/>
                    <a:gd name="connsiteY1" fmla="*/ 218111 h 1153691"/>
                    <a:gd name="connsiteX2" fmla="*/ 1649949 w 1685808"/>
                    <a:gd name="connsiteY2" fmla="*/ 209091 h 1153691"/>
                    <a:gd name="connsiteX3" fmla="*/ 1262405 w 1685808"/>
                    <a:gd name="connsiteY3" fmla="*/ 215034 h 1153691"/>
                    <a:gd name="connsiteX4" fmla="*/ 1236602 w 1685808"/>
                    <a:gd name="connsiteY4" fmla="*/ 219921 h 1153691"/>
                    <a:gd name="connsiteX5" fmla="*/ 1163698 w 1685808"/>
                    <a:gd name="connsiteY5" fmla="*/ 315352 h 1153691"/>
                    <a:gd name="connsiteX6" fmla="*/ 1085079 w 1685808"/>
                    <a:gd name="connsiteY6" fmla="*/ 609274 h 1153691"/>
                    <a:gd name="connsiteX7" fmla="*/ 902341 w 1685808"/>
                    <a:gd name="connsiteY7" fmla="*/ 236942 h 1153691"/>
                    <a:gd name="connsiteX8" fmla="*/ 792204 w 1685808"/>
                    <a:gd name="connsiteY8" fmla="*/ 187850 h 1153691"/>
                    <a:gd name="connsiteX9" fmla="*/ 729310 w 1685808"/>
                    <a:gd name="connsiteY9" fmla="*/ 177858 h 1153691"/>
                    <a:gd name="connsiteX10" fmla="*/ 714604 w 1685808"/>
                    <a:gd name="connsiteY10" fmla="*/ 119803 h 1153691"/>
                    <a:gd name="connsiteX11" fmla="*/ 706260 w 1685808"/>
                    <a:gd name="connsiteY11" fmla="*/ 117546 h 1153691"/>
                    <a:gd name="connsiteX12" fmla="*/ 762152 w 1685808"/>
                    <a:gd name="connsiteY12" fmla="*/ 242095 h 1153691"/>
                    <a:gd name="connsiteX13" fmla="*/ 654739 w 1685808"/>
                    <a:gd name="connsiteY13" fmla="*/ 268746 h 1153691"/>
                    <a:gd name="connsiteX14" fmla="*/ 441693 w 1685808"/>
                    <a:gd name="connsiteY14" fmla="*/ 201528 h 1153691"/>
                    <a:gd name="connsiteX15" fmla="*/ 434302 w 1685808"/>
                    <a:gd name="connsiteY15" fmla="*/ 173429 h 1153691"/>
                    <a:gd name="connsiteX16" fmla="*/ 478584 w 1685808"/>
                    <a:gd name="connsiteY16" fmla="*/ 61034 h 1153691"/>
                    <a:gd name="connsiteX17" fmla="*/ 460829 w 1685808"/>
                    <a:gd name="connsiteY17" fmla="*/ 1693 h 1153691"/>
                    <a:gd name="connsiteX18" fmla="*/ 451123 w 1685808"/>
                    <a:gd name="connsiteY18" fmla="*/ 5713 h 1153691"/>
                    <a:gd name="connsiteX19" fmla="*/ 456838 w 1685808"/>
                    <a:gd name="connsiteY19" fmla="*/ 34640 h 1153691"/>
                    <a:gd name="connsiteX20" fmla="*/ 428235 w 1685808"/>
                    <a:gd name="connsiteY20" fmla="*/ 153379 h 1153691"/>
                    <a:gd name="connsiteX21" fmla="*/ 419710 w 1685808"/>
                    <a:gd name="connsiteY21" fmla="*/ 128966 h 1153691"/>
                    <a:gd name="connsiteX22" fmla="*/ 410556 w 1685808"/>
                    <a:gd name="connsiteY22" fmla="*/ 126785 h 1153691"/>
                    <a:gd name="connsiteX23" fmla="*/ 142885 w 1685808"/>
                    <a:gd name="connsiteY23" fmla="*/ 225436 h 1153691"/>
                    <a:gd name="connsiteX24" fmla="*/ 0 w 1685808"/>
                    <a:gd name="connsiteY24" fmla="*/ 736014 h 1153691"/>
                    <a:gd name="connsiteX25" fmla="*/ 40948 w 1685808"/>
                    <a:gd name="connsiteY25" fmla="*/ 1008362 h 1153691"/>
                    <a:gd name="connsiteX26" fmla="*/ 128883 w 1685808"/>
                    <a:gd name="connsiteY26" fmla="*/ 1058768 h 1153691"/>
                    <a:gd name="connsiteX27" fmla="*/ 117053 w 1685808"/>
                    <a:gd name="connsiteY27" fmla="*/ 1119938 h 1153691"/>
                    <a:gd name="connsiteX28" fmla="*/ 117138 w 1685808"/>
                    <a:gd name="connsiteY28" fmla="*/ 1147875 h 1153691"/>
                    <a:gd name="connsiteX29" fmla="*/ 137760 w 1685808"/>
                    <a:gd name="connsiteY29" fmla="*/ 1147875 h 1153691"/>
                    <a:gd name="connsiteX30" fmla="*/ 142875 w 1685808"/>
                    <a:gd name="connsiteY30" fmla="*/ 1121995 h 1153691"/>
                    <a:gd name="connsiteX31" fmla="*/ 148761 w 1685808"/>
                    <a:gd name="connsiteY31" fmla="*/ 1059149 h 1153691"/>
                    <a:gd name="connsiteX32" fmla="*/ 347758 w 1685808"/>
                    <a:gd name="connsiteY32" fmla="*/ 1014725 h 1153691"/>
                    <a:gd name="connsiteX33" fmla="*/ 498453 w 1685808"/>
                    <a:gd name="connsiteY33" fmla="*/ 949917 h 1153691"/>
                    <a:gd name="connsiteX34" fmla="*/ 506921 w 1685808"/>
                    <a:gd name="connsiteY34" fmla="*/ 1125167 h 1153691"/>
                    <a:gd name="connsiteX35" fmla="*/ 525113 w 1685808"/>
                    <a:gd name="connsiteY35" fmla="*/ 1125167 h 1153691"/>
                    <a:gd name="connsiteX36" fmla="*/ 509835 w 1685808"/>
                    <a:gd name="connsiteY36" fmla="*/ 943878 h 1153691"/>
                    <a:gd name="connsiteX37" fmla="*/ 569995 w 1685808"/>
                    <a:gd name="connsiteY37" fmla="*/ 910026 h 1153691"/>
                    <a:gd name="connsiteX38" fmla="*/ 573472 w 1685808"/>
                    <a:gd name="connsiteY38" fmla="*/ 905968 h 1153691"/>
                    <a:gd name="connsiteX39" fmla="*/ 668626 w 1685808"/>
                    <a:gd name="connsiteY39" fmla="*/ 897158 h 1153691"/>
                    <a:gd name="connsiteX40" fmla="*/ 837790 w 1685808"/>
                    <a:gd name="connsiteY40" fmla="*/ 882365 h 1153691"/>
                    <a:gd name="connsiteX41" fmla="*/ 836876 w 1685808"/>
                    <a:gd name="connsiteY41" fmla="*/ 931419 h 1153691"/>
                    <a:gd name="connsiteX42" fmla="*/ 835038 w 1685808"/>
                    <a:gd name="connsiteY42" fmla="*/ 987178 h 1153691"/>
                    <a:gd name="connsiteX43" fmla="*/ 833809 w 1685808"/>
                    <a:gd name="connsiteY43" fmla="*/ 1041461 h 1153691"/>
                    <a:gd name="connsiteX44" fmla="*/ 834781 w 1685808"/>
                    <a:gd name="connsiteY44" fmla="*/ 1097259 h 1153691"/>
                    <a:gd name="connsiteX45" fmla="*/ 852326 w 1685808"/>
                    <a:gd name="connsiteY45" fmla="*/ 1097259 h 1153691"/>
                    <a:gd name="connsiteX46" fmla="*/ 854202 w 1685808"/>
                    <a:gd name="connsiteY46" fmla="*/ 1042938 h 1153691"/>
                    <a:gd name="connsiteX47" fmla="*/ 855421 w 1685808"/>
                    <a:gd name="connsiteY47" fmla="*/ 932896 h 1153691"/>
                    <a:gd name="connsiteX48" fmla="*/ 855212 w 1685808"/>
                    <a:gd name="connsiteY48" fmla="*/ 881099 h 1153691"/>
                    <a:gd name="connsiteX49" fmla="*/ 971922 w 1685808"/>
                    <a:gd name="connsiteY49" fmla="*/ 872155 h 1153691"/>
                    <a:gd name="connsiteX50" fmla="*/ 967111 w 1685808"/>
                    <a:gd name="connsiteY50" fmla="*/ 922609 h 1153691"/>
                    <a:gd name="connsiteX51" fmla="*/ 968178 w 1685808"/>
                    <a:gd name="connsiteY51" fmla="*/ 977492 h 1153691"/>
                    <a:gd name="connsiteX52" fmla="*/ 973541 w 1685808"/>
                    <a:gd name="connsiteY52" fmla="*/ 1059988 h 1153691"/>
                    <a:gd name="connsiteX53" fmla="*/ 979618 w 1685808"/>
                    <a:gd name="connsiteY53" fmla="*/ 1087210 h 1153691"/>
                    <a:gd name="connsiteX54" fmla="*/ 999887 w 1685808"/>
                    <a:gd name="connsiteY54" fmla="*/ 1084562 h 1153691"/>
                    <a:gd name="connsiteX55" fmla="*/ 1000725 w 1685808"/>
                    <a:gd name="connsiteY55" fmla="*/ 1058626 h 1153691"/>
                    <a:gd name="connsiteX56" fmla="*/ 998639 w 1685808"/>
                    <a:gd name="connsiteY56" fmla="*/ 1032384 h 1153691"/>
                    <a:gd name="connsiteX57" fmla="*/ 994858 w 1685808"/>
                    <a:gd name="connsiteY57" fmla="*/ 956222 h 1153691"/>
                    <a:gd name="connsiteX58" fmla="*/ 1055694 w 1685808"/>
                    <a:gd name="connsiteY58" fmla="*/ 963633 h 1153691"/>
                    <a:gd name="connsiteX59" fmla="*/ 1238717 w 1685808"/>
                    <a:gd name="connsiteY59" fmla="*/ 920665 h 1153691"/>
                    <a:gd name="connsiteX60" fmla="*/ 1286199 w 1685808"/>
                    <a:gd name="connsiteY60" fmla="*/ 923637 h 1153691"/>
                    <a:gd name="connsiteX61" fmla="*/ 1338987 w 1685808"/>
                    <a:gd name="connsiteY61" fmla="*/ 920361 h 1153691"/>
                    <a:gd name="connsiteX62" fmla="*/ 1493072 w 1685808"/>
                    <a:gd name="connsiteY62" fmla="*/ 771666 h 1153691"/>
                    <a:gd name="connsiteX63" fmla="*/ 1521466 w 1685808"/>
                    <a:gd name="connsiteY63" fmla="*/ 745501 h 1153691"/>
                    <a:gd name="connsiteX64" fmla="*/ 1564577 w 1685808"/>
                    <a:gd name="connsiteY64" fmla="*/ 664062 h 1153691"/>
                    <a:gd name="connsiteX65" fmla="*/ 1604458 w 1685808"/>
                    <a:gd name="connsiteY65" fmla="*/ 558954 h 1153691"/>
                    <a:gd name="connsiteX66" fmla="*/ 1680639 w 1685808"/>
                    <a:gd name="connsiteY66" fmla="*/ 291434 h 1153691"/>
                    <a:gd name="connsiteX67" fmla="*/ 1684630 w 1685808"/>
                    <a:gd name="connsiteY67" fmla="*/ 236589 h 1153691"/>
                    <a:gd name="connsiteX68" fmla="*/ 811787 w 1685808"/>
                    <a:gd name="connsiteY68" fmla="*/ 222502 h 1153691"/>
                    <a:gd name="connsiteX69" fmla="*/ 868604 w 1685808"/>
                    <a:gd name="connsiteY69" fmla="*/ 251086 h 1153691"/>
                    <a:gd name="connsiteX70" fmla="*/ 1055237 w 1685808"/>
                    <a:gd name="connsiteY70" fmla="*/ 592882 h 1153691"/>
                    <a:gd name="connsiteX71" fmla="*/ 1072801 w 1685808"/>
                    <a:gd name="connsiteY71" fmla="*/ 658013 h 1153691"/>
                    <a:gd name="connsiteX72" fmla="*/ 1061418 w 1685808"/>
                    <a:gd name="connsiteY72" fmla="*/ 702524 h 1153691"/>
                    <a:gd name="connsiteX73" fmla="*/ 1015860 w 1685808"/>
                    <a:gd name="connsiteY73" fmla="*/ 671491 h 1153691"/>
                    <a:gd name="connsiteX74" fmla="*/ 985028 w 1685808"/>
                    <a:gd name="connsiteY74" fmla="*/ 453636 h 1153691"/>
                    <a:gd name="connsiteX75" fmla="*/ 980227 w 1685808"/>
                    <a:gd name="connsiteY75" fmla="*/ 454960 h 1153691"/>
                    <a:gd name="connsiteX76" fmla="*/ 999134 w 1685808"/>
                    <a:gd name="connsiteY76" fmla="*/ 662547 h 1153691"/>
                    <a:gd name="connsiteX77" fmla="*/ 857393 w 1685808"/>
                    <a:gd name="connsiteY77" fmla="*/ 642116 h 1153691"/>
                    <a:gd name="connsiteX78" fmla="*/ 790375 w 1685808"/>
                    <a:gd name="connsiteY78" fmla="*/ 206890 h 1153691"/>
                    <a:gd name="connsiteX79" fmla="*/ 811787 w 1685808"/>
                    <a:gd name="connsiteY79" fmla="*/ 222502 h 1153691"/>
                    <a:gd name="connsiteX80" fmla="*/ 752618 w 1685808"/>
                    <a:gd name="connsiteY80" fmla="*/ 210519 h 1153691"/>
                    <a:gd name="connsiteX81" fmla="*/ 737721 w 1685808"/>
                    <a:gd name="connsiteY81" fmla="*/ 192127 h 1153691"/>
                    <a:gd name="connsiteX82" fmla="*/ 770268 w 1685808"/>
                    <a:gd name="connsiteY82" fmla="*/ 194718 h 1153691"/>
                    <a:gd name="connsiteX83" fmla="*/ 776954 w 1685808"/>
                    <a:gd name="connsiteY83" fmla="*/ 227950 h 1153691"/>
                    <a:gd name="connsiteX84" fmla="*/ 774630 w 1685808"/>
                    <a:gd name="connsiteY84" fmla="*/ 228884 h 1153691"/>
                    <a:gd name="connsiteX85" fmla="*/ 752618 w 1685808"/>
                    <a:gd name="connsiteY85" fmla="*/ 210519 h 1153691"/>
                    <a:gd name="connsiteX86" fmla="*/ 479365 w 1685808"/>
                    <a:gd name="connsiteY86" fmla="*/ 241962 h 1153691"/>
                    <a:gd name="connsiteX87" fmla="*/ 782898 w 1685808"/>
                    <a:gd name="connsiteY87" fmla="*/ 252868 h 1153691"/>
                    <a:gd name="connsiteX88" fmla="*/ 831666 w 1685808"/>
                    <a:gd name="connsiteY88" fmla="*/ 548238 h 1153691"/>
                    <a:gd name="connsiteX89" fmla="*/ 837095 w 1685808"/>
                    <a:gd name="connsiteY89" fmla="*/ 650927 h 1153691"/>
                    <a:gd name="connsiteX90" fmla="*/ 499167 w 1685808"/>
                    <a:gd name="connsiteY90" fmla="*/ 764236 h 1153691"/>
                    <a:gd name="connsiteX91" fmla="*/ 447208 w 1685808"/>
                    <a:gd name="connsiteY91" fmla="*/ 225512 h 1153691"/>
                    <a:gd name="connsiteX92" fmla="*/ 479365 w 1685808"/>
                    <a:gd name="connsiteY92" fmla="*/ 241962 h 1153691"/>
                    <a:gd name="connsiteX93" fmla="*/ 38386 w 1685808"/>
                    <a:gd name="connsiteY93" fmla="*/ 573774 h 1153691"/>
                    <a:gd name="connsiteX94" fmla="*/ 138827 w 1685808"/>
                    <a:gd name="connsiteY94" fmla="*/ 264450 h 1153691"/>
                    <a:gd name="connsiteX95" fmla="*/ 334442 w 1685808"/>
                    <a:gd name="connsiteY95" fmla="*/ 175172 h 1153691"/>
                    <a:gd name="connsiteX96" fmla="*/ 410747 w 1685808"/>
                    <a:gd name="connsiteY96" fmla="*/ 140682 h 1153691"/>
                    <a:gd name="connsiteX97" fmla="*/ 455409 w 1685808"/>
                    <a:gd name="connsiteY97" fmla="*/ 377950 h 1153691"/>
                    <a:gd name="connsiteX98" fmla="*/ 475631 w 1685808"/>
                    <a:gd name="connsiteY98" fmla="*/ 623342 h 1153691"/>
                    <a:gd name="connsiteX99" fmla="*/ 478260 w 1685808"/>
                    <a:gd name="connsiteY99" fmla="*/ 764293 h 1153691"/>
                    <a:gd name="connsiteX100" fmla="*/ 480422 w 1685808"/>
                    <a:gd name="connsiteY100" fmla="*/ 770608 h 1153691"/>
                    <a:gd name="connsiteX101" fmla="*/ 312934 w 1685808"/>
                    <a:gd name="connsiteY101" fmla="*/ 802089 h 1153691"/>
                    <a:gd name="connsiteX102" fmla="*/ 257556 w 1685808"/>
                    <a:gd name="connsiteY102" fmla="*/ 791183 h 1153691"/>
                    <a:gd name="connsiteX103" fmla="*/ 256727 w 1685808"/>
                    <a:gd name="connsiteY103" fmla="*/ 764103 h 1153691"/>
                    <a:gd name="connsiteX104" fmla="*/ 255651 w 1685808"/>
                    <a:gd name="connsiteY104" fmla="*/ 732851 h 1153691"/>
                    <a:gd name="connsiteX105" fmla="*/ 256584 w 1685808"/>
                    <a:gd name="connsiteY105" fmla="*/ 555153 h 1153691"/>
                    <a:gd name="connsiteX106" fmla="*/ 247126 w 1685808"/>
                    <a:gd name="connsiteY106" fmla="*/ 552543 h 1153691"/>
                    <a:gd name="connsiteX107" fmla="*/ 238077 w 1685808"/>
                    <a:gd name="connsiteY107" fmla="*/ 671463 h 1153691"/>
                    <a:gd name="connsiteX108" fmla="*/ 239487 w 1685808"/>
                    <a:gd name="connsiteY108" fmla="*/ 775676 h 1153691"/>
                    <a:gd name="connsiteX109" fmla="*/ 127435 w 1685808"/>
                    <a:gd name="connsiteY109" fmla="*/ 773971 h 1153691"/>
                    <a:gd name="connsiteX110" fmla="*/ 27451 w 1685808"/>
                    <a:gd name="connsiteY110" fmla="*/ 796336 h 1153691"/>
                    <a:gd name="connsiteX111" fmla="*/ 38386 w 1685808"/>
                    <a:gd name="connsiteY111" fmla="*/ 573774 h 1153691"/>
                    <a:gd name="connsiteX112" fmla="*/ 51549 w 1685808"/>
                    <a:gd name="connsiteY112" fmla="*/ 967509 h 1153691"/>
                    <a:gd name="connsiteX113" fmla="*/ 37462 w 1685808"/>
                    <a:gd name="connsiteY113" fmla="*/ 906606 h 1153691"/>
                    <a:gd name="connsiteX114" fmla="*/ 28356 w 1685808"/>
                    <a:gd name="connsiteY114" fmla="*/ 817729 h 1153691"/>
                    <a:gd name="connsiteX115" fmla="*/ 159963 w 1685808"/>
                    <a:gd name="connsiteY115" fmla="*/ 789078 h 1153691"/>
                    <a:gd name="connsiteX116" fmla="*/ 230838 w 1685808"/>
                    <a:gd name="connsiteY116" fmla="*/ 792554 h 1153691"/>
                    <a:gd name="connsiteX117" fmla="*/ 181508 w 1685808"/>
                    <a:gd name="connsiteY117" fmla="*/ 824329 h 1153691"/>
                    <a:gd name="connsiteX118" fmla="*/ 126587 w 1685808"/>
                    <a:gd name="connsiteY118" fmla="*/ 872955 h 1153691"/>
                    <a:gd name="connsiteX119" fmla="*/ 51549 w 1685808"/>
                    <a:gd name="connsiteY119" fmla="*/ 967509 h 1153691"/>
                    <a:gd name="connsiteX120" fmla="*/ 384553 w 1685808"/>
                    <a:gd name="connsiteY120" fmla="*/ 971843 h 1153691"/>
                    <a:gd name="connsiteX121" fmla="*/ 90792 w 1685808"/>
                    <a:gd name="connsiteY121" fmla="*/ 1022307 h 1153691"/>
                    <a:gd name="connsiteX122" fmla="*/ 58188 w 1685808"/>
                    <a:gd name="connsiteY122" fmla="*/ 983607 h 1153691"/>
                    <a:gd name="connsiteX123" fmla="*/ 140379 w 1685808"/>
                    <a:gd name="connsiteY123" fmla="*/ 881403 h 1153691"/>
                    <a:gd name="connsiteX124" fmla="*/ 195758 w 1685808"/>
                    <a:gd name="connsiteY124" fmla="*/ 833826 h 1153691"/>
                    <a:gd name="connsiteX125" fmla="*/ 225352 w 1685808"/>
                    <a:gd name="connsiteY125" fmla="*/ 815605 h 1153691"/>
                    <a:gd name="connsiteX126" fmla="*/ 249355 w 1685808"/>
                    <a:gd name="connsiteY126" fmla="*/ 797707 h 1153691"/>
                    <a:gd name="connsiteX127" fmla="*/ 256527 w 1685808"/>
                    <a:gd name="connsiteY127" fmla="*/ 794821 h 1153691"/>
                    <a:gd name="connsiteX128" fmla="*/ 379705 w 1685808"/>
                    <a:gd name="connsiteY128" fmla="*/ 816929 h 1153691"/>
                    <a:gd name="connsiteX129" fmla="*/ 469202 w 1685808"/>
                    <a:gd name="connsiteY129" fmla="*/ 790087 h 1153691"/>
                    <a:gd name="connsiteX130" fmla="*/ 748646 w 1685808"/>
                    <a:gd name="connsiteY130" fmla="*/ 704257 h 1153691"/>
                    <a:gd name="connsiteX131" fmla="*/ 828046 w 1685808"/>
                    <a:gd name="connsiteY131" fmla="*/ 672577 h 1153691"/>
                    <a:gd name="connsiteX132" fmla="*/ 1059209 w 1685808"/>
                    <a:gd name="connsiteY132" fmla="*/ 711020 h 1153691"/>
                    <a:gd name="connsiteX133" fmla="*/ 1051379 w 1685808"/>
                    <a:gd name="connsiteY133" fmla="*/ 740757 h 1153691"/>
                    <a:gd name="connsiteX134" fmla="*/ 954596 w 1685808"/>
                    <a:gd name="connsiteY134" fmla="*/ 679816 h 1153691"/>
                    <a:gd name="connsiteX135" fmla="*/ 901456 w 1685808"/>
                    <a:gd name="connsiteY135" fmla="*/ 684350 h 1153691"/>
                    <a:gd name="connsiteX136" fmla="*/ 901456 w 1685808"/>
                    <a:gd name="connsiteY136" fmla="*/ 690494 h 1153691"/>
                    <a:gd name="connsiteX137" fmla="*/ 949652 w 1685808"/>
                    <a:gd name="connsiteY137" fmla="*/ 693104 h 1153691"/>
                    <a:gd name="connsiteX138" fmla="*/ 1046750 w 1685808"/>
                    <a:gd name="connsiteY138" fmla="*/ 758102 h 1153691"/>
                    <a:gd name="connsiteX139" fmla="*/ 1041568 w 1685808"/>
                    <a:gd name="connsiteY139" fmla="*/ 777476 h 1153691"/>
                    <a:gd name="connsiteX140" fmla="*/ 919486 w 1685808"/>
                    <a:gd name="connsiteY140" fmla="*/ 729242 h 1153691"/>
                    <a:gd name="connsiteX141" fmla="*/ 846134 w 1685808"/>
                    <a:gd name="connsiteY141" fmla="*/ 733442 h 1153691"/>
                    <a:gd name="connsiteX142" fmla="*/ 846449 w 1685808"/>
                    <a:gd name="connsiteY142" fmla="*/ 735738 h 1153691"/>
                    <a:gd name="connsiteX143" fmla="*/ 998496 w 1685808"/>
                    <a:gd name="connsiteY143" fmla="*/ 795212 h 1153691"/>
                    <a:gd name="connsiteX144" fmla="*/ 961139 w 1685808"/>
                    <a:gd name="connsiteY144" fmla="*/ 781534 h 1153691"/>
                    <a:gd name="connsiteX145" fmla="*/ 851249 w 1685808"/>
                    <a:gd name="connsiteY145" fmla="*/ 771323 h 1153691"/>
                    <a:gd name="connsiteX146" fmla="*/ 790546 w 1685808"/>
                    <a:gd name="connsiteY146" fmla="*/ 802565 h 1153691"/>
                    <a:gd name="connsiteX147" fmla="*/ 713718 w 1685808"/>
                    <a:gd name="connsiteY147" fmla="*/ 807451 h 1153691"/>
                    <a:gd name="connsiteX148" fmla="*/ 711260 w 1685808"/>
                    <a:gd name="connsiteY148" fmla="*/ 813290 h 1153691"/>
                    <a:gd name="connsiteX149" fmla="*/ 720881 w 1685808"/>
                    <a:gd name="connsiteY149" fmla="*/ 818586 h 1153691"/>
                    <a:gd name="connsiteX150" fmla="*/ 678561 w 1685808"/>
                    <a:gd name="connsiteY150" fmla="*/ 843132 h 1153691"/>
                    <a:gd name="connsiteX151" fmla="*/ 544563 w 1685808"/>
                    <a:gd name="connsiteY151" fmla="*/ 863582 h 1153691"/>
                    <a:gd name="connsiteX152" fmla="*/ 543725 w 1685808"/>
                    <a:gd name="connsiteY152" fmla="*/ 877612 h 1153691"/>
                    <a:gd name="connsiteX153" fmla="*/ 556908 w 1685808"/>
                    <a:gd name="connsiteY153" fmla="*/ 899348 h 1153691"/>
                    <a:gd name="connsiteX154" fmla="*/ 384553 w 1685808"/>
                    <a:gd name="connsiteY154" fmla="*/ 971843 h 1153691"/>
                    <a:gd name="connsiteX155" fmla="*/ 1020270 w 1685808"/>
                    <a:gd name="connsiteY155" fmla="*/ 799041 h 1153691"/>
                    <a:gd name="connsiteX156" fmla="*/ 957910 w 1685808"/>
                    <a:gd name="connsiteY156" fmla="*/ 743224 h 1153691"/>
                    <a:gd name="connsiteX157" fmla="*/ 1010136 w 1685808"/>
                    <a:gd name="connsiteY157" fmla="*/ 770189 h 1153691"/>
                    <a:gd name="connsiteX158" fmla="*/ 1035815 w 1685808"/>
                    <a:gd name="connsiteY158" fmla="*/ 793878 h 1153691"/>
                    <a:gd name="connsiteX159" fmla="*/ 1028624 w 1685808"/>
                    <a:gd name="connsiteY159" fmla="*/ 807013 h 1153691"/>
                    <a:gd name="connsiteX160" fmla="*/ 1019061 w 1685808"/>
                    <a:gd name="connsiteY160" fmla="*/ 808089 h 1153691"/>
                    <a:gd name="connsiteX161" fmla="*/ 1019689 w 1685808"/>
                    <a:gd name="connsiteY161" fmla="*/ 806680 h 1153691"/>
                    <a:gd name="connsiteX162" fmla="*/ 1020270 w 1685808"/>
                    <a:gd name="connsiteY162" fmla="*/ 799041 h 1153691"/>
                    <a:gd name="connsiteX163" fmla="*/ 839400 w 1685808"/>
                    <a:gd name="connsiteY163" fmla="*/ 826244 h 1153691"/>
                    <a:gd name="connsiteX164" fmla="*/ 788203 w 1685808"/>
                    <a:gd name="connsiteY164" fmla="*/ 830549 h 1153691"/>
                    <a:gd name="connsiteX165" fmla="*/ 710041 w 1685808"/>
                    <a:gd name="connsiteY165" fmla="*/ 839150 h 1153691"/>
                    <a:gd name="connsiteX166" fmla="*/ 733454 w 1685808"/>
                    <a:gd name="connsiteY166" fmla="*/ 823034 h 1153691"/>
                    <a:gd name="connsiteX167" fmla="*/ 797385 w 1685808"/>
                    <a:gd name="connsiteY167" fmla="*/ 814205 h 1153691"/>
                    <a:gd name="connsiteX168" fmla="*/ 808758 w 1685808"/>
                    <a:gd name="connsiteY168" fmla="*/ 809042 h 1153691"/>
                    <a:gd name="connsiteX169" fmla="*/ 813530 w 1685808"/>
                    <a:gd name="connsiteY169" fmla="*/ 806689 h 1153691"/>
                    <a:gd name="connsiteX170" fmla="*/ 839486 w 1685808"/>
                    <a:gd name="connsiteY170" fmla="*/ 814776 h 1153691"/>
                    <a:gd name="connsiteX171" fmla="*/ 839372 w 1685808"/>
                    <a:gd name="connsiteY171" fmla="*/ 816157 h 1153691"/>
                    <a:gd name="connsiteX172" fmla="*/ 839372 w 1685808"/>
                    <a:gd name="connsiteY172" fmla="*/ 825863 h 1153691"/>
                    <a:gd name="connsiteX173" fmla="*/ 839400 w 1685808"/>
                    <a:gd name="connsiteY173" fmla="*/ 826244 h 1153691"/>
                    <a:gd name="connsiteX174" fmla="*/ 826132 w 1685808"/>
                    <a:gd name="connsiteY174" fmla="*/ 800146 h 1153691"/>
                    <a:gd name="connsiteX175" fmla="*/ 926859 w 1685808"/>
                    <a:gd name="connsiteY175" fmla="*/ 782201 h 1153691"/>
                    <a:gd name="connsiteX176" fmla="*/ 826132 w 1685808"/>
                    <a:gd name="connsiteY176" fmla="*/ 800146 h 1153691"/>
                    <a:gd name="connsiteX177" fmla="*/ 857431 w 1685808"/>
                    <a:gd name="connsiteY177" fmla="*/ 816700 h 1153691"/>
                    <a:gd name="connsiteX178" fmla="*/ 890864 w 1685808"/>
                    <a:gd name="connsiteY178" fmla="*/ 813271 h 1153691"/>
                    <a:gd name="connsiteX179" fmla="*/ 926687 w 1685808"/>
                    <a:gd name="connsiteY179" fmla="*/ 798098 h 1153691"/>
                    <a:gd name="connsiteX180" fmla="*/ 946966 w 1685808"/>
                    <a:gd name="connsiteY180" fmla="*/ 790725 h 1153691"/>
                    <a:gd name="connsiteX181" fmla="*/ 997287 w 1685808"/>
                    <a:gd name="connsiteY181" fmla="*/ 810528 h 1153691"/>
                    <a:gd name="connsiteX182" fmla="*/ 857441 w 1685808"/>
                    <a:gd name="connsiteY182" fmla="*/ 824749 h 1153691"/>
                    <a:gd name="connsiteX183" fmla="*/ 857431 w 1685808"/>
                    <a:gd name="connsiteY183" fmla="*/ 816700 h 1153691"/>
                    <a:gd name="connsiteX184" fmla="*/ 866061 w 1685808"/>
                    <a:gd name="connsiteY184" fmla="*/ 865287 h 1153691"/>
                    <a:gd name="connsiteX185" fmla="*/ 612829 w 1685808"/>
                    <a:gd name="connsiteY185" fmla="*/ 889242 h 1153691"/>
                    <a:gd name="connsiteX186" fmla="*/ 584835 w 1685808"/>
                    <a:gd name="connsiteY186" fmla="*/ 891500 h 1153691"/>
                    <a:gd name="connsiteX187" fmla="*/ 569909 w 1685808"/>
                    <a:gd name="connsiteY187" fmla="*/ 891100 h 1153691"/>
                    <a:gd name="connsiteX188" fmla="*/ 558632 w 1685808"/>
                    <a:gd name="connsiteY188" fmla="*/ 876241 h 1153691"/>
                    <a:gd name="connsiteX189" fmla="*/ 671570 w 1685808"/>
                    <a:gd name="connsiteY189" fmla="*/ 858772 h 1153691"/>
                    <a:gd name="connsiteX190" fmla="*/ 678171 w 1685808"/>
                    <a:gd name="connsiteY190" fmla="*/ 857896 h 1153691"/>
                    <a:gd name="connsiteX191" fmla="*/ 1030138 w 1685808"/>
                    <a:gd name="connsiteY191" fmla="*/ 818224 h 1153691"/>
                    <a:gd name="connsiteX192" fmla="*/ 1039339 w 1685808"/>
                    <a:gd name="connsiteY192" fmla="*/ 820072 h 1153691"/>
                    <a:gd name="connsiteX193" fmla="*/ 1038597 w 1685808"/>
                    <a:gd name="connsiteY193" fmla="*/ 847961 h 1153691"/>
                    <a:gd name="connsiteX194" fmla="*/ 1037206 w 1685808"/>
                    <a:gd name="connsiteY194" fmla="*/ 849409 h 1153691"/>
                    <a:gd name="connsiteX195" fmla="*/ 866061 w 1685808"/>
                    <a:gd name="connsiteY195" fmla="*/ 865287 h 1153691"/>
                    <a:gd name="connsiteX196" fmla="*/ 1474137 w 1685808"/>
                    <a:gd name="connsiteY196" fmla="*/ 792554 h 1153691"/>
                    <a:gd name="connsiteX197" fmla="*/ 1429874 w 1685808"/>
                    <a:gd name="connsiteY197" fmla="*/ 877660 h 1153691"/>
                    <a:gd name="connsiteX198" fmla="*/ 1263749 w 1685808"/>
                    <a:gd name="connsiteY198" fmla="*/ 905540 h 1153691"/>
                    <a:gd name="connsiteX199" fmla="*/ 1227963 w 1685808"/>
                    <a:gd name="connsiteY199" fmla="*/ 908054 h 1153691"/>
                    <a:gd name="connsiteX200" fmla="*/ 1052808 w 1685808"/>
                    <a:gd name="connsiteY200" fmla="*/ 950231 h 1153691"/>
                    <a:gd name="connsiteX201" fmla="*/ 994715 w 1685808"/>
                    <a:gd name="connsiteY201" fmla="*/ 950745 h 1153691"/>
                    <a:gd name="connsiteX202" fmla="*/ 993200 w 1685808"/>
                    <a:gd name="connsiteY202" fmla="*/ 897739 h 1153691"/>
                    <a:gd name="connsiteX203" fmla="*/ 990076 w 1685808"/>
                    <a:gd name="connsiteY203" fmla="*/ 870412 h 1153691"/>
                    <a:gd name="connsiteX204" fmla="*/ 1040349 w 1685808"/>
                    <a:gd name="connsiteY204" fmla="*/ 863401 h 1153691"/>
                    <a:gd name="connsiteX205" fmla="*/ 1048769 w 1685808"/>
                    <a:gd name="connsiteY205" fmla="*/ 862896 h 1153691"/>
                    <a:gd name="connsiteX206" fmla="*/ 1072487 w 1685808"/>
                    <a:gd name="connsiteY206" fmla="*/ 857772 h 1153691"/>
                    <a:gd name="connsiteX207" fmla="*/ 1238250 w 1685808"/>
                    <a:gd name="connsiteY207" fmla="*/ 833778 h 1153691"/>
                    <a:gd name="connsiteX208" fmla="*/ 1236097 w 1685808"/>
                    <a:gd name="connsiteY208" fmla="*/ 848971 h 1153691"/>
                    <a:gd name="connsiteX209" fmla="*/ 1244298 w 1685808"/>
                    <a:gd name="connsiteY209" fmla="*/ 851133 h 1153691"/>
                    <a:gd name="connsiteX210" fmla="*/ 1258453 w 1685808"/>
                    <a:gd name="connsiteY210" fmla="*/ 832969 h 1153691"/>
                    <a:gd name="connsiteX211" fmla="*/ 1318031 w 1685808"/>
                    <a:gd name="connsiteY211" fmla="*/ 805203 h 1153691"/>
                    <a:gd name="connsiteX212" fmla="*/ 1358427 w 1685808"/>
                    <a:gd name="connsiteY212" fmla="*/ 727070 h 1153691"/>
                    <a:gd name="connsiteX213" fmla="*/ 1362618 w 1685808"/>
                    <a:gd name="connsiteY213" fmla="*/ 790268 h 1153691"/>
                    <a:gd name="connsiteX214" fmla="*/ 1332528 w 1685808"/>
                    <a:gd name="connsiteY214" fmla="*/ 846304 h 1153691"/>
                    <a:gd name="connsiteX215" fmla="*/ 1331814 w 1685808"/>
                    <a:gd name="connsiteY215" fmla="*/ 851762 h 1153691"/>
                    <a:gd name="connsiteX216" fmla="*/ 1372143 w 1685808"/>
                    <a:gd name="connsiteY216" fmla="*/ 818110 h 1153691"/>
                    <a:gd name="connsiteX217" fmla="*/ 1376734 w 1685808"/>
                    <a:gd name="connsiteY217" fmla="*/ 735214 h 1153691"/>
                    <a:gd name="connsiteX218" fmla="*/ 1384411 w 1685808"/>
                    <a:gd name="connsiteY218" fmla="*/ 681636 h 1153691"/>
                    <a:gd name="connsiteX219" fmla="*/ 1393879 w 1685808"/>
                    <a:gd name="connsiteY219" fmla="*/ 709744 h 1153691"/>
                    <a:gd name="connsiteX220" fmla="*/ 1401880 w 1685808"/>
                    <a:gd name="connsiteY220" fmla="*/ 760417 h 1153691"/>
                    <a:gd name="connsiteX221" fmla="*/ 1402804 w 1685808"/>
                    <a:gd name="connsiteY221" fmla="*/ 822929 h 1153691"/>
                    <a:gd name="connsiteX222" fmla="*/ 1400899 w 1685808"/>
                    <a:gd name="connsiteY222" fmla="*/ 844561 h 1153691"/>
                    <a:gd name="connsiteX223" fmla="*/ 1409929 w 1685808"/>
                    <a:gd name="connsiteY223" fmla="*/ 846942 h 1153691"/>
                    <a:gd name="connsiteX224" fmla="*/ 1403671 w 1685808"/>
                    <a:gd name="connsiteY224" fmla="*/ 689722 h 1153691"/>
                    <a:gd name="connsiteX225" fmla="*/ 1421559 w 1685808"/>
                    <a:gd name="connsiteY225" fmla="*/ 654223 h 1153691"/>
                    <a:gd name="connsiteX226" fmla="*/ 1436684 w 1685808"/>
                    <a:gd name="connsiteY226" fmla="*/ 696047 h 1153691"/>
                    <a:gd name="connsiteX227" fmla="*/ 1439799 w 1685808"/>
                    <a:gd name="connsiteY227" fmla="*/ 785925 h 1153691"/>
                    <a:gd name="connsiteX228" fmla="*/ 1435370 w 1685808"/>
                    <a:gd name="connsiteY228" fmla="*/ 827968 h 1153691"/>
                    <a:gd name="connsiteX229" fmla="*/ 1445838 w 1685808"/>
                    <a:gd name="connsiteY229" fmla="*/ 830807 h 1153691"/>
                    <a:gd name="connsiteX230" fmla="*/ 1455820 w 1685808"/>
                    <a:gd name="connsiteY230" fmla="*/ 792888 h 1153691"/>
                    <a:gd name="connsiteX231" fmla="*/ 1445666 w 1685808"/>
                    <a:gd name="connsiteY231" fmla="*/ 667881 h 1153691"/>
                    <a:gd name="connsiteX232" fmla="*/ 1474137 w 1685808"/>
                    <a:gd name="connsiteY232" fmla="*/ 792554 h 1153691"/>
                    <a:gd name="connsiteX233" fmla="*/ 1666580 w 1685808"/>
                    <a:gd name="connsiteY233" fmla="*/ 263717 h 1153691"/>
                    <a:gd name="connsiteX234" fmla="*/ 1549679 w 1685808"/>
                    <a:gd name="connsiteY234" fmla="*/ 652603 h 1153691"/>
                    <a:gd name="connsiteX235" fmla="*/ 1528429 w 1685808"/>
                    <a:gd name="connsiteY235" fmla="*/ 702591 h 1153691"/>
                    <a:gd name="connsiteX236" fmla="*/ 1499340 w 1685808"/>
                    <a:gd name="connsiteY236" fmla="*/ 743805 h 1153691"/>
                    <a:gd name="connsiteX237" fmla="*/ 1497359 w 1685808"/>
                    <a:gd name="connsiteY237" fmla="*/ 748053 h 1153691"/>
                    <a:gd name="connsiteX238" fmla="*/ 1493063 w 1685808"/>
                    <a:gd name="connsiteY238" fmla="*/ 751101 h 1153691"/>
                    <a:gd name="connsiteX239" fmla="*/ 1440913 w 1685808"/>
                    <a:gd name="connsiteY239" fmla="*/ 657118 h 1153691"/>
                    <a:gd name="connsiteX240" fmla="*/ 1397584 w 1685808"/>
                    <a:gd name="connsiteY240" fmla="*/ 675901 h 1153691"/>
                    <a:gd name="connsiteX241" fmla="*/ 1386373 w 1685808"/>
                    <a:gd name="connsiteY241" fmla="*/ 668224 h 1153691"/>
                    <a:gd name="connsiteX242" fmla="*/ 1367152 w 1685808"/>
                    <a:gd name="connsiteY242" fmla="*/ 709639 h 1153691"/>
                    <a:gd name="connsiteX243" fmla="*/ 1333138 w 1685808"/>
                    <a:gd name="connsiteY243" fmla="*/ 755378 h 1153691"/>
                    <a:gd name="connsiteX244" fmla="*/ 1304573 w 1685808"/>
                    <a:gd name="connsiteY244" fmla="*/ 794650 h 1153691"/>
                    <a:gd name="connsiteX245" fmla="*/ 1259453 w 1685808"/>
                    <a:gd name="connsiteY245" fmla="*/ 813119 h 1153691"/>
                    <a:gd name="connsiteX246" fmla="*/ 1143181 w 1685808"/>
                    <a:gd name="connsiteY246" fmla="*/ 830940 h 1153691"/>
                    <a:gd name="connsiteX247" fmla="*/ 1088784 w 1685808"/>
                    <a:gd name="connsiteY247" fmla="*/ 837826 h 1153691"/>
                    <a:gd name="connsiteX248" fmla="*/ 1052246 w 1685808"/>
                    <a:gd name="connsiteY248" fmla="*/ 841751 h 1153691"/>
                    <a:gd name="connsiteX249" fmla="*/ 1051379 w 1685808"/>
                    <a:gd name="connsiteY249" fmla="*/ 809223 h 1153691"/>
                    <a:gd name="connsiteX250" fmla="*/ 1050274 w 1685808"/>
                    <a:gd name="connsiteY250" fmla="*/ 806022 h 1153691"/>
                    <a:gd name="connsiteX251" fmla="*/ 1062552 w 1685808"/>
                    <a:gd name="connsiteY251" fmla="*/ 769342 h 1153691"/>
                    <a:gd name="connsiteX252" fmla="*/ 1159869 w 1685808"/>
                    <a:gd name="connsiteY252" fmla="*/ 393285 h 1153691"/>
                    <a:gd name="connsiteX253" fmla="*/ 1191721 w 1685808"/>
                    <a:gd name="connsiteY253" fmla="*/ 286958 h 1153691"/>
                    <a:gd name="connsiteX254" fmla="*/ 1218400 w 1685808"/>
                    <a:gd name="connsiteY254" fmla="*/ 247324 h 1153691"/>
                    <a:gd name="connsiteX255" fmla="*/ 1255081 w 1685808"/>
                    <a:gd name="connsiteY255" fmla="*/ 233532 h 1153691"/>
                    <a:gd name="connsiteX256" fmla="*/ 1313545 w 1685808"/>
                    <a:gd name="connsiteY256" fmla="*/ 232017 h 1153691"/>
                    <a:gd name="connsiteX257" fmla="*/ 1631728 w 1685808"/>
                    <a:gd name="connsiteY257" fmla="*/ 227274 h 1153691"/>
                    <a:gd name="connsiteX258" fmla="*/ 1656017 w 1685808"/>
                    <a:gd name="connsiteY258" fmla="*/ 227474 h 1153691"/>
                    <a:gd name="connsiteX259" fmla="*/ 1664722 w 1685808"/>
                    <a:gd name="connsiteY259" fmla="*/ 232598 h 1153691"/>
                    <a:gd name="connsiteX260" fmla="*/ 1666580 w 1685808"/>
                    <a:gd name="connsiteY260" fmla="*/ 263717 h 1153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</a:cxnLst>
                  <a:rect l="l" t="t" r="r" b="b"/>
                  <a:pathLst>
                    <a:path w="1685808" h="1153691">
                      <a:moveTo>
                        <a:pt x="1684630" y="236589"/>
                      </a:moveTo>
                      <a:cubicBezTo>
                        <a:pt x="1683449" y="230141"/>
                        <a:pt x="1681391" y="222321"/>
                        <a:pt x="1676095" y="218111"/>
                      </a:cubicBezTo>
                      <a:cubicBezTo>
                        <a:pt x="1668847" y="212339"/>
                        <a:pt x="1659246" y="208414"/>
                        <a:pt x="1649949" y="209091"/>
                      </a:cubicBezTo>
                      <a:cubicBezTo>
                        <a:pt x="1520762" y="209491"/>
                        <a:pt x="1391555" y="212053"/>
                        <a:pt x="1262405" y="215034"/>
                      </a:cubicBezTo>
                      <a:cubicBezTo>
                        <a:pt x="1253623" y="214806"/>
                        <a:pt x="1244784" y="216796"/>
                        <a:pt x="1236602" y="219921"/>
                      </a:cubicBezTo>
                      <a:cubicBezTo>
                        <a:pt x="1188472" y="231132"/>
                        <a:pt x="1175452" y="273023"/>
                        <a:pt x="1163698" y="315352"/>
                      </a:cubicBezTo>
                      <a:cubicBezTo>
                        <a:pt x="1134028" y="412383"/>
                        <a:pt x="1109729" y="510881"/>
                        <a:pt x="1085079" y="609274"/>
                      </a:cubicBezTo>
                      <a:cubicBezTo>
                        <a:pt x="1062714" y="442206"/>
                        <a:pt x="1080688" y="318733"/>
                        <a:pt x="902341" y="236942"/>
                      </a:cubicBezTo>
                      <a:cubicBezTo>
                        <a:pt x="866689" y="218159"/>
                        <a:pt x="827561" y="207186"/>
                        <a:pt x="792204" y="187850"/>
                      </a:cubicBezTo>
                      <a:cubicBezTo>
                        <a:pt x="777183" y="172886"/>
                        <a:pt x="749608" y="171810"/>
                        <a:pt x="729310" y="177858"/>
                      </a:cubicBezTo>
                      <a:cubicBezTo>
                        <a:pt x="720147" y="159894"/>
                        <a:pt x="715232" y="139949"/>
                        <a:pt x="714604" y="119803"/>
                      </a:cubicBezTo>
                      <a:cubicBezTo>
                        <a:pt x="714480" y="115727"/>
                        <a:pt x="708184" y="113241"/>
                        <a:pt x="706260" y="117546"/>
                      </a:cubicBezTo>
                      <a:cubicBezTo>
                        <a:pt x="687353" y="160656"/>
                        <a:pt x="725967" y="219140"/>
                        <a:pt x="762152" y="242095"/>
                      </a:cubicBezTo>
                      <a:cubicBezTo>
                        <a:pt x="736978" y="271375"/>
                        <a:pt x="690239" y="270708"/>
                        <a:pt x="654739" y="268746"/>
                      </a:cubicBezTo>
                      <a:cubicBezTo>
                        <a:pt x="580168" y="262678"/>
                        <a:pt x="506282" y="239218"/>
                        <a:pt x="441693" y="201528"/>
                      </a:cubicBezTo>
                      <a:cubicBezTo>
                        <a:pt x="439398" y="192117"/>
                        <a:pt x="436950" y="182745"/>
                        <a:pt x="434302" y="173429"/>
                      </a:cubicBezTo>
                      <a:cubicBezTo>
                        <a:pt x="464449" y="144454"/>
                        <a:pt x="482375" y="103116"/>
                        <a:pt x="478584" y="61034"/>
                      </a:cubicBezTo>
                      <a:cubicBezTo>
                        <a:pt x="476917" y="43508"/>
                        <a:pt x="472259" y="15162"/>
                        <a:pt x="460829" y="1693"/>
                      </a:cubicBezTo>
                      <a:cubicBezTo>
                        <a:pt x="457314" y="-2098"/>
                        <a:pt x="451342" y="1017"/>
                        <a:pt x="451123" y="5713"/>
                      </a:cubicBezTo>
                      <a:cubicBezTo>
                        <a:pt x="450675" y="15343"/>
                        <a:pt x="455000" y="25220"/>
                        <a:pt x="456838" y="34640"/>
                      </a:cubicBezTo>
                      <a:cubicBezTo>
                        <a:pt x="466382" y="77598"/>
                        <a:pt x="459038" y="120737"/>
                        <a:pt x="428235" y="153379"/>
                      </a:cubicBezTo>
                      <a:cubicBezTo>
                        <a:pt x="425587" y="145178"/>
                        <a:pt x="422767" y="137034"/>
                        <a:pt x="419710" y="128966"/>
                      </a:cubicBezTo>
                      <a:cubicBezTo>
                        <a:pt x="417995" y="124433"/>
                        <a:pt x="413071" y="124213"/>
                        <a:pt x="410556" y="126785"/>
                      </a:cubicBezTo>
                      <a:cubicBezTo>
                        <a:pt x="322345" y="161466"/>
                        <a:pt x="221771" y="169181"/>
                        <a:pt x="142885" y="225436"/>
                      </a:cubicBezTo>
                      <a:cubicBezTo>
                        <a:pt x="16650" y="325039"/>
                        <a:pt x="8011" y="585004"/>
                        <a:pt x="0" y="736014"/>
                      </a:cubicBezTo>
                      <a:cubicBezTo>
                        <a:pt x="686" y="822415"/>
                        <a:pt x="-200" y="931114"/>
                        <a:pt x="40948" y="1008362"/>
                      </a:cubicBezTo>
                      <a:cubicBezTo>
                        <a:pt x="59531" y="1041738"/>
                        <a:pt x="90811" y="1058064"/>
                        <a:pt x="128883" y="1058768"/>
                      </a:cubicBezTo>
                      <a:cubicBezTo>
                        <a:pt x="125206" y="1079371"/>
                        <a:pt x="120663" y="1099373"/>
                        <a:pt x="117053" y="1119938"/>
                      </a:cubicBezTo>
                      <a:cubicBezTo>
                        <a:pt x="115424" y="1129473"/>
                        <a:pt x="112805" y="1138855"/>
                        <a:pt x="117138" y="1147875"/>
                      </a:cubicBezTo>
                      <a:cubicBezTo>
                        <a:pt x="121377" y="1156714"/>
                        <a:pt x="132998" y="1154466"/>
                        <a:pt x="137760" y="1147875"/>
                      </a:cubicBezTo>
                      <a:cubicBezTo>
                        <a:pt x="142723" y="1141007"/>
                        <a:pt x="141799" y="1130225"/>
                        <a:pt x="142875" y="1121995"/>
                      </a:cubicBezTo>
                      <a:cubicBezTo>
                        <a:pt x="145513" y="1101040"/>
                        <a:pt x="150285" y="1080438"/>
                        <a:pt x="148761" y="1059149"/>
                      </a:cubicBezTo>
                      <a:cubicBezTo>
                        <a:pt x="217475" y="1059340"/>
                        <a:pt x="283988" y="1038385"/>
                        <a:pt x="347758" y="1014725"/>
                      </a:cubicBezTo>
                      <a:cubicBezTo>
                        <a:pt x="399107" y="995808"/>
                        <a:pt x="450132" y="975787"/>
                        <a:pt x="498453" y="949917"/>
                      </a:cubicBezTo>
                      <a:cubicBezTo>
                        <a:pt x="509226" y="1007600"/>
                        <a:pt x="511359" y="1066712"/>
                        <a:pt x="506921" y="1125167"/>
                      </a:cubicBezTo>
                      <a:cubicBezTo>
                        <a:pt x="505968" y="1136835"/>
                        <a:pt x="524170" y="1136778"/>
                        <a:pt x="525113" y="1125167"/>
                      </a:cubicBezTo>
                      <a:cubicBezTo>
                        <a:pt x="527752" y="1077180"/>
                        <a:pt x="532124" y="986550"/>
                        <a:pt x="509835" y="943878"/>
                      </a:cubicBezTo>
                      <a:cubicBezTo>
                        <a:pt x="530114" y="932972"/>
                        <a:pt x="550212" y="921789"/>
                        <a:pt x="569995" y="910026"/>
                      </a:cubicBezTo>
                      <a:cubicBezTo>
                        <a:pt x="571872" y="908912"/>
                        <a:pt x="572976" y="907483"/>
                        <a:pt x="573472" y="905968"/>
                      </a:cubicBezTo>
                      <a:cubicBezTo>
                        <a:pt x="605400" y="907654"/>
                        <a:pt x="636927" y="899939"/>
                        <a:pt x="668626" y="897158"/>
                      </a:cubicBezTo>
                      <a:cubicBezTo>
                        <a:pt x="724872" y="890766"/>
                        <a:pt x="781336" y="886528"/>
                        <a:pt x="837790" y="882365"/>
                      </a:cubicBezTo>
                      <a:cubicBezTo>
                        <a:pt x="835724" y="898358"/>
                        <a:pt x="837305" y="915436"/>
                        <a:pt x="836876" y="931419"/>
                      </a:cubicBezTo>
                      <a:cubicBezTo>
                        <a:pt x="836371" y="950012"/>
                        <a:pt x="835685" y="968595"/>
                        <a:pt x="835038" y="987178"/>
                      </a:cubicBezTo>
                      <a:cubicBezTo>
                        <a:pt x="834409" y="1005266"/>
                        <a:pt x="834133" y="1023373"/>
                        <a:pt x="833809" y="1041461"/>
                      </a:cubicBezTo>
                      <a:cubicBezTo>
                        <a:pt x="833476" y="1059864"/>
                        <a:pt x="831685" y="1079076"/>
                        <a:pt x="834781" y="1097259"/>
                      </a:cubicBezTo>
                      <a:cubicBezTo>
                        <a:pt x="836257" y="1105946"/>
                        <a:pt x="850840" y="1105946"/>
                        <a:pt x="852326" y="1097259"/>
                      </a:cubicBezTo>
                      <a:cubicBezTo>
                        <a:pt x="855364" y="1079523"/>
                        <a:pt x="853964" y="1060902"/>
                        <a:pt x="854202" y="1042938"/>
                      </a:cubicBezTo>
                      <a:cubicBezTo>
                        <a:pt x="854926" y="1006267"/>
                        <a:pt x="855364" y="969586"/>
                        <a:pt x="855421" y="932896"/>
                      </a:cubicBezTo>
                      <a:cubicBezTo>
                        <a:pt x="855478" y="916093"/>
                        <a:pt x="857545" y="897882"/>
                        <a:pt x="855212" y="881099"/>
                      </a:cubicBezTo>
                      <a:cubicBezTo>
                        <a:pt x="894121" y="878222"/>
                        <a:pt x="933050" y="875536"/>
                        <a:pt x="971922" y="872155"/>
                      </a:cubicBezTo>
                      <a:cubicBezTo>
                        <a:pt x="966397" y="887642"/>
                        <a:pt x="967607" y="906540"/>
                        <a:pt x="967111" y="922609"/>
                      </a:cubicBezTo>
                      <a:cubicBezTo>
                        <a:pt x="966549" y="940877"/>
                        <a:pt x="967416" y="959242"/>
                        <a:pt x="968178" y="977492"/>
                      </a:cubicBezTo>
                      <a:cubicBezTo>
                        <a:pt x="969331" y="1005028"/>
                        <a:pt x="971160" y="1032527"/>
                        <a:pt x="973541" y="1059988"/>
                      </a:cubicBezTo>
                      <a:cubicBezTo>
                        <a:pt x="974369" y="1069541"/>
                        <a:pt x="974627" y="1078742"/>
                        <a:pt x="979618" y="1087210"/>
                      </a:cubicBezTo>
                      <a:cubicBezTo>
                        <a:pt x="984704" y="1095840"/>
                        <a:pt x="996810" y="1093344"/>
                        <a:pt x="999887" y="1084562"/>
                      </a:cubicBezTo>
                      <a:cubicBezTo>
                        <a:pt x="1002897" y="1075961"/>
                        <a:pt x="1001487" y="1067484"/>
                        <a:pt x="1000725" y="1058626"/>
                      </a:cubicBezTo>
                      <a:cubicBezTo>
                        <a:pt x="999973" y="1049882"/>
                        <a:pt x="999277" y="1041138"/>
                        <a:pt x="998639" y="1032384"/>
                      </a:cubicBezTo>
                      <a:cubicBezTo>
                        <a:pt x="996829" y="1007029"/>
                        <a:pt x="995353" y="981644"/>
                        <a:pt x="994858" y="956222"/>
                      </a:cubicBezTo>
                      <a:cubicBezTo>
                        <a:pt x="1015298" y="957260"/>
                        <a:pt x="1035282" y="962594"/>
                        <a:pt x="1055694" y="963633"/>
                      </a:cubicBezTo>
                      <a:cubicBezTo>
                        <a:pt x="1119169" y="965185"/>
                        <a:pt x="1179814" y="941544"/>
                        <a:pt x="1238717" y="920665"/>
                      </a:cubicBezTo>
                      <a:cubicBezTo>
                        <a:pt x="1254195" y="924818"/>
                        <a:pt x="1270273" y="923732"/>
                        <a:pt x="1286199" y="923637"/>
                      </a:cubicBezTo>
                      <a:cubicBezTo>
                        <a:pt x="1303830" y="923313"/>
                        <a:pt x="1321470" y="922380"/>
                        <a:pt x="1338987" y="920361"/>
                      </a:cubicBezTo>
                      <a:cubicBezTo>
                        <a:pt x="1435713" y="910464"/>
                        <a:pt x="1492615" y="876365"/>
                        <a:pt x="1493072" y="771666"/>
                      </a:cubicBezTo>
                      <a:cubicBezTo>
                        <a:pt x="1504779" y="766046"/>
                        <a:pt x="1517018" y="758331"/>
                        <a:pt x="1521466" y="745501"/>
                      </a:cubicBezTo>
                      <a:cubicBezTo>
                        <a:pt x="1541650" y="721755"/>
                        <a:pt x="1553766" y="692961"/>
                        <a:pt x="1564577" y="664062"/>
                      </a:cubicBezTo>
                      <a:cubicBezTo>
                        <a:pt x="1578559" y="629296"/>
                        <a:pt x="1591904" y="594263"/>
                        <a:pt x="1604458" y="558954"/>
                      </a:cubicBezTo>
                      <a:cubicBezTo>
                        <a:pt x="1635062" y="471495"/>
                        <a:pt x="1663598" y="382646"/>
                        <a:pt x="1680639" y="291434"/>
                      </a:cubicBezTo>
                      <a:cubicBezTo>
                        <a:pt x="1683649" y="273861"/>
                        <a:pt x="1687897" y="254430"/>
                        <a:pt x="1684630" y="236589"/>
                      </a:cubicBezTo>
                      <a:close/>
                      <a:moveTo>
                        <a:pt x="811787" y="222502"/>
                      </a:moveTo>
                      <a:cubicBezTo>
                        <a:pt x="829951" y="233675"/>
                        <a:pt x="849297" y="242123"/>
                        <a:pt x="868604" y="251086"/>
                      </a:cubicBezTo>
                      <a:cubicBezTo>
                        <a:pt x="1044245" y="323657"/>
                        <a:pt x="1038035" y="426927"/>
                        <a:pt x="1055237" y="592882"/>
                      </a:cubicBezTo>
                      <a:cubicBezTo>
                        <a:pt x="1059256" y="614065"/>
                        <a:pt x="1059037" y="642345"/>
                        <a:pt x="1072801" y="658013"/>
                      </a:cubicBezTo>
                      <a:cubicBezTo>
                        <a:pt x="1069038" y="672863"/>
                        <a:pt x="1065257" y="687703"/>
                        <a:pt x="1061418" y="702524"/>
                      </a:cubicBezTo>
                      <a:cubicBezTo>
                        <a:pt x="1047445" y="690627"/>
                        <a:pt x="1031872" y="680492"/>
                        <a:pt x="1015860" y="671491"/>
                      </a:cubicBezTo>
                      <a:cubicBezTo>
                        <a:pt x="1010688" y="598482"/>
                        <a:pt x="1011365" y="523225"/>
                        <a:pt x="985028" y="453636"/>
                      </a:cubicBezTo>
                      <a:cubicBezTo>
                        <a:pt x="983952" y="450673"/>
                        <a:pt x="979313" y="451835"/>
                        <a:pt x="980227" y="454960"/>
                      </a:cubicBezTo>
                      <a:cubicBezTo>
                        <a:pt x="1000182" y="522358"/>
                        <a:pt x="998858" y="593024"/>
                        <a:pt x="999134" y="662547"/>
                      </a:cubicBezTo>
                      <a:cubicBezTo>
                        <a:pt x="956072" y="640478"/>
                        <a:pt x="904704" y="624781"/>
                        <a:pt x="857393" y="642116"/>
                      </a:cubicBezTo>
                      <a:cubicBezTo>
                        <a:pt x="857545" y="494803"/>
                        <a:pt x="827427" y="348842"/>
                        <a:pt x="790375" y="206890"/>
                      </a:cubicBezTo>
                      <a:cubicBezTo>
                        <a:pt x="797176" y="212558"/>
                        <a:pt x="804253" y="217873"/>
                        <a:pt x="811787" y="222502"/>
                      </a:cubicBezTo>
                      <a:close/>
                      <a:moveTo>
                        <a:pt x="752618" y="210519"/>
                      </a:moveTo>
                      <a:cubicBezTo>
                        <a:pt x="747103" y="204833"/>
                        <a:pt x="742140" y="198670"/>
                        <a:pt x="737721" y="192127"/>
                      </a:cubicBezTo>
                      <a:cubicBezTo>
                        <a:pt x="748979" y="191660"/>
                        <a:pt x="759771" y="191031"/>
                        <a:pt x="770268" y="194718"/>
                      </a:cubicBezTo>
                      <a:cubicBezTo>
                        <a:pt x="771068" y="206062"/>
                        <a:pt x="774106" y="216958"/>
                        <a:pt x="776954" y="227950"/>
                      </a:cubicBezTo>
                      <a:cubicBezTo>
                        <a:pt x="776145" y="228169"/>
                        <a:pt x="775364" y="228493"/>
                        <a:pt x="774630" y="228884"/>
                      </a:cubicBezTo>
                      <a:cubicBezTo>
                        <a:pt x="767163" y="223112"/>
                        <a:pt x="759028" y="217682"/>
                        <a:pt x="752618" y="210519"/>
                      </a:cubicBezTo>
                      <a:close/>
                      <a:moveTo>
                        <a:pt x="479365" y="241962"/>
                      </a:moveTo>
                      <a:cubicBezTo>
                        <a:pt x="557470" y="277090"/>
                        <a:pt x="716861" y="329210"/>
                        <a:pt x="782898" y="252868"/>
                      </a:cubicBezTo>
                      <a:cubicBezTo>
                        <a:pt x="804739" y="350270"/>
                        <a:pt x="823646" y="448625"/>
                        <a:pt x="831666" y="548238"/>
                      </a:cubicBezTo>
                      <a:cubicBezTo>
                        <a:pt x="835362" y="582309"/>
                        <a:pt x="832971" y="617199"/>
                        <a:pt x="837095" y="650927"/>
                      </a:cubicBezTo>
                      <a:cubicBezTo>
                        <a:pt x="731063" y="705819"/>
                        <a:pt x="611877" y="727098"/>
                        <a:pt x="499167" y="764236"/>
                      </a:cubicBezTo>
                      <a:cubicBezTo>
                        <a:pt x="500320" y="583566"/>
                        <a:pt x="485527" y="402267"/>
                        <a:pt x="447208" y="225512"/>
                      </a:cubicBezTo>
                      <a:cubicBezTo>
                        <a:pt x="457467" y="231941"/>
                        <a:pt x="468792" y="237018"/>
                        <a:pt x="479365" y="241962"/>
                      </a:cubicBezTo>
                      <a:close/>
                      <a:moveTo>
                        <a:pt x="38386" y="573774"/>
                      </a:moveTo>
                      <a:cubicBezTo>
                        <a:pt x="52692" y="469457"/>
                        <a:pt x="66942" y="346317"/>
                        <a:pt x="138827" y="264450"/>
                      </a:cubicBezTo>
                      <a:cubicBezTo>
                        <a:pt x="190957" y="212405"/>
                        <a:pt x="267795" y="199604"/>
                        <a:pt x="334442" y="175172"/>
                      </a:cubicBezTo>
                      <a:cubicBezTo>
                        <a:pt x="360721" y="166390"/>
                        <a:pt x="388496" y="157694"/>
                        <a:pt x="410747" y="140682"/>
                      </a:cubicBezTo>
                      <a:cubicBezTo>
                        <a:pt x="426453" y="219606"/>
                        <a:pt x="445751" y="297921"/>
                        <a:pt x="455409" y="377950"/>
                      </a:cubicBezTo>
                      <a:cubicBezTo>
                        <a:pt x="466173" y="459313"/>
                        <a:pt x="472478" y="541342"/>
                        <a:pt x="475631" y="623342"/>
                      </a:cubicBezTo>
                      <a:cubicBezTo>
                        <a:pt x="477441" y="670329"/>
                        <a:pt x="477203" y="717307"/>
                        <a:pt x="478260" y="764293"/>
                      </a:cubicBezTo>
                      <a:cubicBezTo>
                        <a:pt x="478317" y="766913"/>
                        <a:pt x="479146" y="769008"/>
                        <a:pt x="480422" y="770608"/>
                      </a:cubicBezTo>
                      <a:cubicBezTo>
                        <a:pt x="426701" y="789382"/>
                        <a:pt x="370942" y="814100"/>
                        <a:pt x="312934" y="802089"/>
                      </a:cubicBezTo>
                      <a:cubicBezTo>
                        <a:pt x="294265" y="799622"/>
                        <a:pt x="276206" y="793650"/>
                        <a:pt x="257556" y="791183"/>
                      </a:cubicBezTo>
                      <a:cubicBezTo>
                        <a:pt x="258880" y="782124"/>
                        <a:pt x="257346" y="773228"/>
                        <a:pt x="256727" y="764103"/>
                      </a:cubicBezTo>
                      <a:cubicBezTo>
                        <a:pt x="256022" y="753702"/>
                        <a:pt x="255794" y="743272"/>
                        <a:pt x="255651" y="732851"/>
                      </a:cubicBezTo>
                      <a:cubicBezTo>
                        <a:pt x="255613" y="673654"/>
                        <a:pt x="247555" y="614037"/>
                        <a:pt x="256584" y="555153"/>
                      </a:cubicBezTo>
                      <a:cubicBezTo>
                        <a:pt x="257546" y="549067"/>
                        <a:pt x="248650" y="546276"/>
                        <a:pt x="247126" y="552543"/>
                      </a:cubicBezTo>
                      <a:cubicBezTo>
                        <a:pt x="237687" y="591415"/>
                        <a:pt x="237334" y="631677"/>
                        <a:pt x="238077" y="671463"/>
                      </a:cubicBezTo>
                      <a:cubicBezTo>
                        <a:pt x="239268" y="706191"/>
                        <a:pt x="237249" y="740986"/>
                        <a:pt x="239487" y="775676"/>
                      </a:cubicBezTo>
                      <a:cubicBezTo>
                        <a:pt x="202368" y="765827"/>
                        <a:pt x="164906" y="770237"/>
                        <a:pt x="127435" y="773971"/>
                      </a:cubicBezTo>
                      <a:cubicBezTo>
                        <a:pt x="93450" y="776981"/>
                        <a:pt x="58150" y="780038"/>
                        <a:pt x="27451" y="796336"/>
                      </a:cubicBezTo>
                      <a:cubicBezTo>
                        <a:pt x="25108" y="722193"/>
                        <a:pt x="30470" y="646955"/>
                        <a:pt x="38386" y="573774"/>
                      </a:cubicBezTo>
                      <a:close/>
                      <a:moveTo>
                        <a:pt x="51549" y="967509"/>
                      </a:moveTo>
                      <a:cubicBezTo>
                        <a:pt x="44567" y="947764"/>
                        <a:pt x="40548" y="926142"/>
                        <a:pt x="37462" y="906606"/>
                      </a:cubicBezTo>
                      <a:cubicBezTo>
                        <a:pt x="32842" y="877355"/>
                        <a:pt x="29937" y="847656"/>
                        <a:pt x="28356" y="817729"/>
                      </a:cubicBezTo>
                      <a:cubicBezTo>
                        <a:pt x="61455" y="792945"/>
                        <a:pt x="119644" y="793983"/>
                        <a:pt x="159963" y="789078"/>
                      </a:cubicBezTo>
                      <a:cubicBezTo>
                        <a:pt x="183566" y="787011"/>
                        <a:pt x="207721" y="786744"/>
                        <a:pt x="230838" y="792554"/>
                      </a:cubicBezTo>
                      <a:cubicBezTo>
                        <a:pt x="215408" y="804641"/>
                        <a:pt x="197739" y="813414"/>
                        <a:pt x="181508" y="824329"/>
                      </a:cubicBezTo>
                      <a:cubicBezTo>
                        <a:pt x="161011" y="837950"/>
                        <a:pt x="143923" y="855638"/>
                        <a:pt x="126587" y="872955"/>
                      </a:cubicBezTo>
                      <a:cubicBezTo>
                        <a:pt x="98222" y="901520"/>
                        <a:pt x="70361" y="931600"/>
                        <a:pt x="51549" y="967509"/>
                      </a:cubicBezTo>
                      <a:close/>
                      <a:moveTo>
                        <a:pt x="384553" y="971843"/>
                      </a:moveTo>
                      <a:cubicBezTo>
                        <a:pt x="303257" y="1001942"/>
                        <a:pt x="175774" y="1054682"/>
                        <a:pt x="90792" y="1022307"/>
                      </a:cubicBezTo>
                      <a:cubicBezTo>
                        <a:pt x="76114" y="1013839"/>
                        <a:pt x="65761" y="999132"/>
                        <a:pt x="58188" y="983607"/>
                      </a:cubicBezTo>
                      <a:cubicBezTo>
                        <a:pt x="79400" y="944983"/>
                        <a:pt x="109252" y="912226"/>
                        <a:pt x="140379" y="881403"/>
                      </a:cubicBezTo>
                      <a:cubicBezTo>
                        <a:pt x="157839" y="864068"/>
                        <a:pt x="174850" y="847028"/>
                        <a:pt x="195758" y="833826"/>
                      </a:cubicBezTo>
                      <a:cubicBezTo>
                        <a:pt x="205550" y="827644"/>
                        <a:pt x="215617" y="821891"/>
                        <a:pt x="225352" y="815605"/>
                      </a:cubicBezTo>
                      <a:cubicBezTo>
                        <a:pt x="232858" y="810756"/>
                        <a:pt x="243097" y="805032"/>
                        <a:pt x="249355" y="797707"/>
                      </a:cubicBezTo>
                      <a:cubicBezTo>
                        <a:pt x="252079" y="798126"/>
                        <a:pt x="255060" y="797136"/>
                        <a:pt x="256527" y="794821"/>
                      </a:cubicBezTo>
                      <a:cubicBezTo>
                        <a:pt x="293827" y="815090"/>
                        <a:pt x="337604" y="823129"/>
                        <a:pt x="379705" y="816929"/>
                      </a:cubicBezTo>
                      <a:cubicBezTo>
                        <a:pt x="410556" y="811871"/>
                        <a:pt x="439845" y="800431"/>
                        <a:pt x="469202" y="790087"/>
                      </a:cubicBezTo>
                      <a:cubicBezTo>
                        <a:pt x="561003" y="757140"/>
                        <a:pt x="657339" y="738576"/>
                        <a:pt x="748646" y="704257"/>
                      </a:cubicBezTo>
                      <a:cubicBezTo>
                        <a:pt x="775411" y="694075"/>
                        <a:pt x="802748" y="686169"/>
                        <a:pt x="828046" y="672577"/>
                      </a:cubicBezTo>
                      <a:cubicBezTo>
                        <a:pt x="909076" y="619542"/>
                        <a:pt x="988247" y="663719"/>
                        <a:pt x="1059209" y="711020"/>
                      </a:cubicBezTo>
                      <a:cubicBezTo>
                        <a:pt x="1056627" y="720936"/>
                        <a:pt x="1054008" y="730851"/>
                        <a:pt x="1051379" y="740757"/>
                      </a:cubicBezTo>
                      <a:cubicBezTo>
                        <a:pt x="1024795" y="713154"/>
                        <a:pt x="995201" y="681912"/>
                        <a:pt x="954596" y="679816"/>
                      </a:cubicBezTo>
                      <a:cubicBezTo>
                        <a:pt x="936736" y="679035"/>
                        <a:pt x="919153" y="682607"/>
                        <a:pt x="901456" y="684350"/>
                      </a:cubicBezTo>
                      <a:cubicBezTo>
                        <a:pt x="897531" y="684741"/>
                        <a:pt x="897493" y="690141"/>
                        <a:pt x="901456" y="690494"/>
                      </a:cubicBezTo>
                      <a:cubicBezTo>
                        <a:pt x="917496" y="691903"/>
                        <a:pt x="933602" y="691980"/>
                        <a:pt x="949652" y="693104"/>
                      </a:cubicBezTo>
                      <a:cubicBezTo>
                        <a:pt x="995505" y="696161"/>
                        <a:pt x="1016660" y="729870"/>
                        <a:pt x="1046750" y="758102"/>
                      </a:cubicBezTo>
                      <a:cubicBezTo>
                        <a:pt x="1044997" y="764560"/>
                        <a:pt x="1043407" y="771075"/>
                        <a:pt x="1041568" y="777476"/>
                      </a:cubicBezTo>
                      <a:cubicBezTo>
                        <a:pt x="1016165" y="748511"/>
                        <a:pt x="957805" y="715478"/>
                        <a:pt x="919486" y="729242"/>
                      </a:cubicBezTo>
                      <a:cubicBezTo>
                        <a:pt x="895169" y="723841"/>
                        <a:pt x="869794" y="724574"/>
                        <a:pt x="846134" y="733442"/>
                      </a:cubicBezTo>
                      <a:cubicBezTo>
                        <a:pt x="844982" y="733880"/>
                        <a:pt x="845039" y="735785"/>
                        <a:pt x="846449" y="735738"/>
                      </a:cubicBezTo>
                      <a:cubicBezTo>
                        <a:pt x="903561" y="732080"/>
                        <a:pt x="962835" y="747749"/>
                        <a:pt x="998496" y="795212"/>
                      </a:cubicBezTo>
                      <a:cubicBezTo>
                        <a:pt x="985447" y="792516"/>
                        <a:pt x="973179" y="787096"/>
                        <a:pt x="961139" y="781534"/>
                      </a:cubicBezTo>
                      <a:cubicBezTo>
                        <a:pt x="926411" y="763360"/>
                        <a:pt x="888397" y="753654"/>
                        <a:pt x="851249" y="771323"/>
                      </a:cubicBezTo>
                      <a:cubicBezTo>
                        <a:pt x="830523" y="780762"/>
                        <a:pt x="811321" y="793202"/>
                        <a:pt x="790546" y="802565"/>
                      </a:cubicBezTo>
                      <a:cubicBezTo>
                        <a:pt x="765105" y="814023"/>
                        <a:pt x="740397" y="815319"/>
                        <a:pt x="713718" y="807451"/>
                      </a:cubicBezTo>
                      <a:cubicBezTo>
                        <a:pt x="710146" y="806404"/>
                        <a:pt x="708289" y="811356"/>
                        <a:pt x="711260" y="813290"/>
                      </a:cubicBezTo>
                      <a:cubicBezTo>
                        <a:pt x="714451" y="815357"/>
                        <a:pt x="717661" y="817091"/>
                        <a:pt x="720881" y="818586"/>
                      </a:cubicBezTo>
                      <a:cubicBezTo>
                        <a:pt x="707117" y="827720"/>
                        <a:pt x="692715" y="834683"/>
                        <a:pt x="678561" y="843132"/>
                      </a:cubicBezTo>
                      <a:cubicBezTo>
                        <a:pt x="633755" y="848980"/>
                        <a:pt x="589083" y="855819"/>
                        <a:pt x="544563" y="863582"/>
                      </a:cubicBezTo>
                      <a:cubicBezTo>
                        <a:pt x="537134" y="864877"/>
                        <a:pt x="538086" y="874850"/>
                        <a:pt x="543725" y="877612"/>
                      </a:cubicBezTo>
                      <a:cubicBezTo>
                        <a:pt x="545554" y="886328"/>
                        <a:pt x="550507" y="893338"/>
                        <a:pt x="556908" y="899348"/>
                      </a:cubicBezTo>
                      <a:cubicBezTo>
                        <a:pt x="499701" y="924142"/>
                        <a:pt x="442979" y="950041"/>
                        <a:pt x="384553" y="971843"/>
                      </a:cubicBezTo>
                      <a:close/>
                      <a:moveTo>
                        <a:pt x="1020270" y="799041"/>
                      </a:moveTo>
                      <a:cubicBezTo>
                        <a:pt x="1006126" y="774838"/>
                        <a:pt x="982380" y="756150"/>
                        <a:pt x="957910" y="743224"/>
                      </a:cubicBezTo>
                      <a:cubicBezTo>
                        <a:pt x="976798" y="748215"/>
                        <a:pt x="994734" y="758074"/>
                        <a:pt x="1010136" y="770189"/>
                      </a:cubicBezTo>
                      <a:cubicBezTo>
                        <a:pt x="1019442" y="777390"/>
                        <a:pt x="1026766" y="786506"/>
                        <a:pt x="1035815" y="793878"/>
                      </a:cubicBezTo>
                      <a:cubicBezTo>
                        <a:pt x="1033844" y="798431"/>
                        <a:pt x="1031510" y="802832"/>
                        <a:pt x="1028624" y="807013"/>
                      </a:cubicBezTo>
                      <a:cubicBezTo>
                        <a:pt x="1025433" y="807375"/>
                        <a:pt x="1022252" y="807727"/>
                        <a:pt x="1019061" y="808089"/>
                      </a:cubicBezTo>
                      <a:cubicBezTo>
                        <a:pt x="1019327" y="807642"/>
                        <a:pt x="1019537" y="807166"/>
                        <a:pt x="1019689" y="806680"/>
                      </a:cubicBezTo>
                      <a:cubicBezTo>
                        <a:pt x="1021204" y="804556"/>
                        <a:pt x="1021737" y="801708"/>
                        <a:pt x="1020270" y="799041"/>
                      </a:cubicBezTo>
                      <a:close/>
                      <a:moveTo>
                        <a:pt x="839400" y="826244"/>
                      </a:moveTo>
                      <a:cubicBezTo>
                        <a:pt x="834828" y="826616"/>
                        <a:pt x="813159" y="828130"/>
                        <a:pt x="788203" y="830549"/>
                      </a:cubicBezTo>
                      <a:cubicBezTo>
                        <a:pt x="759447" y="833340"/>
                        <a:pt x="726338" y="837169"/>
                        <a:pt x="710041" y="839150"/>
                      </a:cubicBezTo>
                      <a:cubicBezTo>
                        <a:pt x="717461" y="834940"/>
                        <a:pt x="727777" y="830064"/>
                        <a:pt x="733454" y="823034"/>
                      </a:cubicBezTo>
                      <a:cubicBezTo>
                        <a:pt x="754847" y="828368"/>
                        <a:pt x="776545" y="823044"/>
                        <a:pt x="797385" y="814205"/>
                      </a:cubicBezTo>
                      <a:cubicBezTo>
                        <a:pt x="798081" y="813909"/>
                        <a:pt x="808120" y="809347"/>
                        <a:pt x="808758" y="809042"/>
                      </a:cubicBezTo>
                      <a:cubicBezTo>
                        <a:pt x="810358" y="808270"/>
                        <a:pt x="811949" y="807489"/>
                        <a:pt x="813530" y="806689"/>
                      </a:cubicBezTo>
                      <a:cubicBezTo>
                        <a:pt x="821636" y="810442"/>
                        <a:pt x="830428" y="813119"/>
                        <a:pt x="839486" y="814776"/>
                      </a:cubicBezTo>
                      <a:cubicBezTo>
                        <a:pt x="839419" y="815224"/>
                        <a:pt x="839372" y="815681"/>
                        <a:pt x="839372" y="816157"/>
                      </a:cubicBezTo>
                      <a:cubicBezTo>
                        <a:pt x="839372" y="819396"/>
                        <a:pt x="839372" y="822625"/>
                        <a:pt x="839372" y="825863"/>
                      </a:cubicBezTo>
                      <a:cubicBezTo>
                        <a:pt x="839381" y="825987"/>
                        <a:pt x="839391" y="826111"/>
                        <a:pt x="839400" y="826244"/>
                      </a:cubicBezTo>
                      <a:close/>
                      <a:moveTo>
                        <a:pt x="826132" y="800146"/>
                      </a:moveTo>
                      <a:cubicBezTo>
                        <a:pt x="856707" y="782220"/>
                        <a:pt x="891892" y="767322"/>
                        <a:pt x="926859" y="782201"/>
                      </a:cubicBezTo>
                      <a:cubicBezTo>
                        <a:pt x="886711" y="802489"/>
                        <a:pt x="871871" y="807737"/>
                        <a:pt x="826132" y="800146"/>
                      </a:cubicBezTo>
                      <a:close/>
                      <a:moveTo>
                        <a:pt x="857431" y="816700"/>
                      </a:moveTo>
                      <a:cubicBezTo>
                        <a:pt x="868804" y="817091"/>
                        <a:pt x="880205" y="815938"/>
                        <a:pt x="890864" y="813271"/>
                      </a:cubicBezTo>
                      <a:cubicBezTo>
                        <a:pt x="903437" y="809880"/>
                        <a:pt x="914848" y="803346"/>
                        <a:pt x="926687" y="798098"/>
                      </a:cubicBezTo>
                      <a:cubicBezTo>
                        <a:pt x="933298" y="795059"/>
                        <a:pt x="940365" y="793678"/>
                        <a:pt x="946966" y="790725"/>
                      </a:cubicBezTo>
                      <a:cubicBezTo>
                        <a:pt x="962568" y="797802"/>
                        <a:pt x="979380" y="807156"/>
                        <a:pt x="997287" y="810528"/>
                      </a:cubicBezTo>
                      <a:cubicBezTo>
                        <a:pt x="950776" y="816386"/>
                        <a:pt x="904132" y="820824"/>
                        <a:pt x="857441" y="824749"/>
                      </a:cubicBezTo>
                      <a:cubicBezTo>
                        <a:pt x="857431" y="822072"/>
                        <a:pt x="857431" y="819386"/>
                        <a:pt x="857431" y="816700"/>
                      </a:cubicBezTo>
                      <a:close/>
                      <a:moveTo>
                        <a:pt x="866061" y="865287"/>
                      </a:moveTo>
                      <a:cubicBezTo>
                        <a:pt x="781564" y="872478"/>
                        <a:pt x="696849" y="877184"/>
                        <a:pt x="612829" y="889242"/>
                      </a:cubicBezTo>
                      <a:cubicBezTo>
                        <a:pt x="603552" y="890443"/>
                        <a:pt x="594208" y="891433"/>
                        <a:pt x="584835" y="891500"/>
                      </a:cubicBezTo>
                      <a:cubicBezTo>
                        <a:pt x="579977" y="891528"/>
                        <a:pt x="574615" y="890281"/>
                        <a:pt x="569909" y="891100"/>
                      </a:cubicBezTo>
                      <a:cubicBezTo>
                        <a:pt x="564937" y="887128"/>
                        <a:pt x="560356" y="882289"/>
                        <a:pt x="558632" y="876241"/>
                      </a:cubicBezTo>
                      <a:cubicBezTo>
                        <a:pt x="596179" y="869792"/>
                        <a:pt x="633822" y="863934"/>
                        <a:pt x="671570" y="858772"/>
                      </a:cubicBezTo>
                      <a:cubicBezTo>
                        <a:pt x="673579" y="860020"/>
                        <a:pt x="676199" y="859420"/>
                        <a:pt x="678171" y="857896"/>
                      </a:cubicBezTo>
                      <a:cubicBezTo>
                        <a:pt x="795061" y="840770"/>
                        <a:pt x="913809" y="839408"/>
                        <a:pt x="1030138" y="818224"/>
                      </a:cubicBezTo>
                      <a:cubicBezTo>
                        <a:pt x="1032634" y="820177"/>
                        <a:pt x="1036149" y="821053"/>
                        <a:pt x="1039339" y="820072"/>
                      </a:cubicBezTo>
                      <a:cubicBezTo>
                        <a:pt x="1039092" y="829368"/>
                        <a:pt x="1038844" y="838665"/>
                        <a:pt x="1038597" y="847961"/>
                      </a:cubicBezTo>
                      <a:cubicBezTo>
                        <a:pt x="1038054" y="848409"/>
                        <a:pt x="1037596" y="848895"/>
                        <a:pt x="1037206" y="849409"/>
                      </a:cubicBezTo>
                      <a:cubicBezTo>
                        <a:pt x="981037" y="858724"/>
                        <a:pt x="922839" y="860001"/>
                        <a:pt x="866061" y="865287"/>
                      </a:cubicBezTo>
                      <a:close/>
                      <a:moveTo>
                        <a:pt x="1474137" y="792554"/>
                      </a:moveTo>
                      <a:cubicBezTo>
                        <a:pt x="1471346" y="826130"/>
                        <a:pt x="1460411" y="859896"/>
                        <a:pt x="1429874" y="877660"/>
                      </a:cubicBezTo>
                      <a:cubicBezTo>
                        <a:pt x="1379658" y="904921"/>
                        <a:pt x="1319498" y="904987"/>
                        <a:pt x="1263749" y="905540"/>
                      </a:cubicBezTo>
                      <a:cubicBezTo>
                        <a:pt x="1254224" y="906635"/>
                        <a:pt x="1231125" y="896129"/>
                        <a:pt x="1227963" y="908054"/>
                      </a:cubicBezTo>
                      <a:cubicBezTo>
                        <a:pt x="1171604" y="928209"/>
                        <a:pt x="1113482" y="950441"/>
                        <a:pt x="1052808" y="950231"/>
                      </a:cubicBezTo>
                      <a:cubicBezTo>
                        <a:pt x="1033148" y="949498"/>
                        <a:pt x="1013965" y="945735"/>
                        <a:pt x="994715" y="950745"/>
                      </a:cubicBezTo>
                      <a:cubicBezTo>
                        <a:pt x="994458" y="933067"/>
                        <a:pt x="993534" y="915417"/>
                        <a:pt x="993200" y="897739"/>
                      </a:cubicBezTo>
                      <a:cubicBezTo>
                        <a:pt x="992981" y="888852"/>
                        <a:pt x="993334" y="878774"/>
                        <a:pt x="990076" y="870412"/>
                      </a:cubicBezTo>
                      <a:cubicBezTo>
                        <a:pt x="1006773" y="868183"/>
                        <a:pt x="1024023" y="867840"/>
                        <a:pt x="1040349" y="863401"/>
                      </a:cubicBezTo>
                      <a:cubicBezTo>
                        <a:pt x="1042721" y="864744"/>
                        <a:pt x="1045712" y="864896"/>
                        <a:pt x="1048769" y="862896"/>
                      </a:cubicBezTo>
                      <a:cubicBezTo>
                        <a:pt x="1056446" y="857905"/>
                        <a:pt x="1063704" y="858458"/>
                        <a:pt x="1072487" y="857772"/>
                      </a:cubicBezTo>
                      <a:cubicBezTo>
                        <a:pt x="1128008" y="851838"/>
                        <a:pt x="1183262" y="843580"/>
                        <a:pt x="1238250" y="833778"/>
                      </a:cubicBezTo>
                      <a:cubicBezTo>
                        <a:pt x="1236078" y="838398"/>
                        <a:pt x="1235135" y="843484"/>
                        <a:pt x="1236097" y="848971"/>
                      </a:cubicBezTo>
                      <a:cubicBezTo>
                        <a:pt x="1236717" y="852505"/>
                        <a:pt x="1242012" y="853819"/>
                        <a:pt x="1244298" y="851133"/>
                      </a:cubicBezTo>
                      <a:cubicBezTo>
                        <a:pt x="1249309" y="845256"/>
                        <a:pt x="1252699" y="838265"/>
                        <a:pt x="1258453" y="832969"/>
                      </a:cubicBezTo>
                      <a:cubicBezTo>
                        <a:pt x="1275378" y="818348"/>
                        <a:pt x="1299277" y="816662"/>
                        <a:pt x="1318031" y="805203"/>
                      </a:cubicBezTo>
                      <a:cubicBezTo>
                        <a:pt x="1349235" y="786306"/>
                        <a:pt x="1345149" y="755331"/>
                        <a:pt x="1358427" y="727070"/>
                      </a:cubicBezTo>
                      <a:cubicBezTo>
                        <a:pt x="1364837" y="747425"/>
                        <a:pt x="1364113" y="769227"/>
                        <a:pt x="1362618" y="790268"/>
                      </a:cubicBezTo>
                      <a:cubicBezTo>
                        <a:pt x="1360341" y="810442"/>
                        <a:pt x="1357722" y="843294"/>
                        <a:pt x="1332528" y="846304"/>
                      </a:cubicBezTo>
                      <a:cubicBezTo>
                        <a:pt x="1329757" y="846723"/>
                        <a:pt x="1329928" y="850476"/>
                        <a:pt x="1331814" y="851762"/>
                      </a:cubicBezTo>
                      <a:cubicBezTo>
                        <a:pt x="1352083" y="865563"/>
                        <a:pt x="1367762" y="832378"/>
                        <a:pt x="1372143" y="818110"/>
                      </a:cubicBezTo>
                      <a:cubicBezTo>
                        <a:pt x="1380277" y="791592"/>
                        <a:pt x="1381354" y="762474"/>
                        <a:pt x="1376734" y="735214"/>
                      </a:cubicBezTo>
                      <a:cubicBezTo>
                        <a:pt x="1378410" y="717278"/>
                        <a:pt x="1379087" y="698923"/>
                        <a:pt x="1384411" y="681636"/>
                      </a:cubicBezTo>
                      <a:cubicBezTo>
                        <a:pt x="1390888" y="689275"/>
                        <a:pt x="1391831" y="700238"/>
                        <a:pt x="1393879" y="709744"/>
                      </a:cubicBezTo>
                      <a:cubicBezTo>
                        <a:pt x="1396765" y="726565"/>
                        <a:pt x="1399661" y="743510"/>
                        <a:pt x="1401880" y="760417"/>
                      </a:cubicBezTo>
                      <a:cubicBezTo>
                        <a:pt x="1404642" y="781115"/>
                        <a:pt x="1405471" y="802174"/>
                        <a:pt x="1402804" y="822929"/>
                      </a:cubicBezTo>
                      <a:cubicBezTo>
                        <a:pt x="1401880" y="830083"/>
                        <a:pt x="1399061" y="837426"/>
                        <a:pt x="1400899" y="844561"/>
                      </a:cubicBezTo>
                      <a:cubicBezTo>
                        <a:pt x="1401899" y="848437"/>
                        <a:pt x="1407147" y="849885"/>
                        <a:pt x="1409929" y="846942"/>
                      </a:cubicBezTo>
                      <a:cubicBezTo>
                        <a:pt x="1430484" y="815843"/>
                        <a:pt x="1411777" y="726527"/>
                        <a:pt x="1403671" y="689722"/>
                      </a:cubicBezTo>
                      <a:cubicBezTo>
                        <a:pt x="1408052" y="684693"/>
                        <a:pt x="1411005" y="649393"/>
                        <a:pt x="1421559" y="654223"/>
                      </a:cubicBezTo>
                      <a:cubicBezTo>
                        <a:pt x="1429455" y="659480"/>
                        <a:pt x="1434332" y="686341"/>
                        <a:pt x="1436684" y="696047"/>
                      </a:cubicBezTo>
                      <a:cubicBezTo>
                        <a:pt x="1443428" y="725565"/>
                        <a:pt x="1444762" y="755978"/>
                        <a:pt x="1439799" y="785925"/>
                      </a:cubicBezTo>
                      <a:cubicBezTo>
                        <a:pt x="1437742" y="799974"/>
                        <a:pt x="1434217" y="813700"/>
                        <a:pt x="1435370" y="827968"/>
                      </a:cubicBezTo>
                      <a:cubicBezTo>
                        <a:pt x="1435779" y="833045"/>
                        <a:pt x="1443133" y="836207"/>
                        <a:pt x="1445838" y="830807"/>
                      </a:cubicBezTo>
                      <a:cubicBezTo>
                        <a:pt x="1451858" y="818757"/>
                        <a:pt x="1453858" y="806108"/>
                        <a:pt x="1455820" y="792888"/>
                      </a:cubicBezTo>
                      <a:cubicBezTo>
                        <a:pt x="1463135" y="751082"/>
                        <a:pt x="1459735" y="707972"/>
                        <a:pt x="1445666" y="667881"/>
                      </a:cubicBezTo>
                      <a:cubicBezTo>
                        <a:pt x="1479918" y="665967"/>
                        <a:pt x="1476299" y="769027"/>
                        <a:pt x="1474137" y="792554"/>
                      </a:cubicBezTo>
                      <a:close/>
                      <a:moveTo>
                        <a:pt x="1666580" y="263717"/>
                      </a:moveTo>
                      <a:cubicBezTo>
                        <a:pt x="1645796" y="397752"/>
                        <a:pt x="1598238" y="526492"/>
                        <a:pt x="1549679" y="652603"/>
                      </a:cubicBezTo>
                      <a:cubicBezTo>
                        <a:pt x="1543002" y="669320"/>
                        <a:pt x="1536954" y="686712"/>
                        <a:pt x="1528429" y="702591"/>
                      </a:cubicBezTo>
                      <a:cubicBezTo>
                        <a:pt x="1520428" y="717497"/>
                        <a:pt x="1510332" y="731004"/>
                        <a:pt x="1499340" y="743805"/>
                      </a:cubicBezTo>
                      <a:cubicBezTo>
                        <a:pt x="1498254" y="745072"/>
                        <a:pt x="1497625" y="746539"/>
                        <a:pt x="1497359" y="748053"/>
                      </a:cubicBezTo>
                      <a:cubicBezTo>
                        <a:pt x="1496006" y="749158"/>
                        <a:pt x="1494568" y="750158"/>
                        <a:pt x="1493063" y="751101"/>
                      </a:cubicBezTo>
                      <a:cubicBezTo>
                        <a:pt x="1492234" y="723622"/>
                        <a:pt x="1484567" y="638868"/>
                        <a:pt x="1440913" y="657118"/>
                      </a:cubicBezTo>
                      <a:cubicBezTo>
                        <a:pt x="1422997" y="625667"/>
                        <a:pt x="1398594" y="646021"/>
                        <a:pt x="1397584" y="675901"/>
                      </a:cubicBezTo>
                      <a:cubicBezTo>
                        <a:pt x="1394812" y="671939"/>
                        <a:pt x="1391193" y="669015"/>
                        <a:pt x="1386373" y="668224"/>
                      </a:cubicBezTo>
                      <a:cubicBezTo>
                        <a:pt x="1367514" y="665529"/>
                        <a:pt x="1369647" y="697409"/>
                        <a:pt x="1367152" y="709639"/>
                      </a:cubicBezTo>
                      <a:cubicBezTo>
                        <a:pt x="1348911" y="688751"/>
                        <a:pt x="1335872" y="743586"/>
                        <a:pt x="1333138" y="755378"/>
                      </a:cubicBezTo>
                      <a:cubicBezTo>
                        <a:pt x="1328595" y="772723"/>
                        <a:pt x="1321232" y="786592"/>
                        <a:pt x="1304573" y="794650"/>
                      </a:cubicBezTo>
                      <a:cubicBezTo>
                        <a:pt x="1289933" y="801736"/>
                        <a:pt x="1273683" y="805051"/>
                        <a:pt x="1259453" y="813119"/>
                      </a:cubicBezTo>
                      <a:cubicBezTo>
                        <a:pt x="1220886" y="815986"/>
                        <a:pt x="1181995" y="826539"/>
                        <a:pt x="1143181" y="830940"/>
                      </a:cubicBezTo>
                      <a:cubicBezTo>
                        <a:pt x="1125084" y="833588"/>
                        <a:pt x="1106919" y="835474"/>
                        <a:pt x="1088784" y="837826"/>
                      </a:cubicBezTo>
                      <a:cubicBezTo>
                        <a:pt x="1076754" y="839389"/>
                        <a:pt x="1063924" y="838665"/>
                        <a:pt x="1052246" y="841751"/>
                      </a:cubicBezTo>
                      <a:cubicBezTo>
                        <a:pt x="1051960" y="830911"/>
                        <a:pt x="1051665" y="820062"/>
                        <a:pt x="1051379" y="809223"/>
                      </a:cubicBezTo>
                      <a:cubicBezTo>
                        <a:pt x="1051351" y="808032"/>
                        <a:pt x="1050931" y="806937"/>
                        <a:pt x="1050274" y="806022"/>
                      </a:cubicBezTo>
                      <a:cubicBezTo>
                        <a:pt x="1055970" y="794469"/>
                        <a:pt x="1059132" y="781905"/>
                        <a:pt x="1062552" y="769342"/>
                      </a:cubicBezTo>
                      <a:cubicBezTo>
                        <a:pt x="1096537" y="644393"/>
                        <a:pt x="1124931" y="517977"/>
                        <a:pt x="1159869" y="393285"/>
                      </a:cubicBezTo>
                      <a:cubicBezTo>
                        <a:pt x="1169822" y="357766"/>
                        <a:pt x="1179386" y="321733"/>
                        <a:pt x="1191721" y="286958"/>
                      </a:cubicBezTo>
                      <a:cubicBezTo>
                        <a:pt x="1197026" y="272003"/>
                        <a:pt x="1204684" y="256230"/>
                        <a:pt x="1218400" y="247324"/>
                      </a:cubicBezTo>
                      <a:cubicBezTo>
                        <a:pt x="1229297" y="241114"/>
                        <a:pt x="1243136" y="236532"/>
                        <a:pt x="1255081" y="233532"/>
                      </a:cubicBezTo>
                      <a:cubicBezTo>
                        <a:pt x="1274483" y="232303"/>
                        <a:pt x="1294076" y="232741"/>
                        <a:pt x="1313545" y="232017"/>
                      </a:cubicBezTo>
                      <a:cubicBezTo>
                        <a:pt x="1419597" y="229912"/>
                        <a:pt x="1525657" y="228007"/>
                        <a:pt x="1631728" y="227274"/>
                      </a:cubicBezTo>
                      <a:cubicBezTo>
                        <a:pt x="1639681" y="227112"/>
                        <a:pt x="1648139" y="226645"/>
                        <a:pt x="1656017" y="227474"/>
                      </a:cubicBezTo>
                      <a:cubicBezTo>
                        <a:pt x="1658779" y="228417"/>
                        <a:pt x="1662379" y="230979"/>
                        <a:pt x="1664722" y="232598"/>
                      </a:cubicBezTo>
                      <a:cubicBezTo>
                        <a:pt x="1668647" y="242409"/>
                        <a:pt x="1667827" y="253515"/>
                        <a:pt x="1666580" y="263717"/>
                      </a:cubicBezTo>
                      <a:close/>
                    </a:path>
                  </a:pathLst>
                </a:custGeom>
                <a:solidFill>
                  <a:srgbClr val="6B62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0" name="任意多边形: 形状 389">
                  <a:extLst>
                    <a:ext uri="{FF2B5EF4-FFF2-40B4-BE49-F238E27FC236}">
                      <a16:creationId xmlns:a16="http://schemas.microsoft.com/office/drawing/2014/main" id="{F4035A65-9095-444F-8326-67C4EEA3BA66}"/>
                    </a:ext>
                  </a:extLst>
                </p:cNvPr>
                <p:cNvSpPr/>
                <p:nvPr/>
              </p:nvSpPr>
              <p:spPr>
                <a:xfrm>
                  <a:off x="3857929" y="8343216"/>
                  <a:ext cx="208147" cy="52624"/>
                </a:xfrm>
                <a:custGeom>
                  <a:avLst/>
                  <a:gdLst>
                    <a:gd name="connsiteX0" fmla="*/ 14163 w 208147"/>
                    <a:gd name="connsiteY0" fmla="*/ 23859 h 52624"/>
                    <a:gd name="connsiteX1" fmla="*/ 204025 w 208147"/>
                    <a:gd name="connsiteY1" fmla="*/ 31479 h 52624"/>
                    <a:gd name="connsiteX2" fmla="*/ 197177 w 208147"/>
                    <a:gd name="connsiteY2" fmla="*/ 15238 h 52624"/>
                    <a:gd name="connsiteX3" fmla="*/ 91611 w 208147"/>
                    <a:gd name="connsiteY3" fmla="*/ 32060 h 52624"/>
                    <a:gd name="connsiteX4" fmla="*/ 18907 w 208147"/>
                    <a:gd name="connsiteY4" fmla="*/ 6752 h 52624"/>
                    <a:gd name="connsiteX5" fmla="*/ 371 w 208147"/>
                    <a:gd name="connsiteY5" fmla="*/ 4208 h 52624"/>
                    <a:gd name="connsiteX6" fmla="*/ 14163 w 208147"/>
                    <a:gd name="connsiteY6" fmla="*/ 23859 h 52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8147" h="52624">
                      <a:moveTo>
                        <a:pt x="14163" y="23859"/>
                      </a:moveTo>
                      <a:cubicBezTo>
                        <a:pt x="64122" y="59692"/>
                        <a:pt x="150971" y="61835"/>
                        <a:pt x="204025" y="31479"/>
                      </a:cubicBezTo>
                      <a:cubicBezTo>
                        <a:pt x="212388" y="26459"/>
                        <a:pt x="206978" y="11848"/>
                        <a:pt x="197177" y="15238"/>
                      </a:cubicBezTo>
                      <a:cubicBezTo>
                        <a:pt x="162753" y="27135"/>
                        <a:pt x="128349" y="35060"/>
                        <a:pt x="91611" y="32060"/>
                      </a:cubicBezTo>
                      <a:cubicBezTo>
                        <a:pt x="65674" y="30250"/>
                        <a:pt x="40366" y="21420"/>
                        <a:pt x="18907" y="6752"/>
                      </a:cubicBezTo>
                      <a:cubicBezTo>
                        <a:pt x="14601" y="3808"/>
                        <a:pt x="3371" y="-5269"/>
                        <a:pt x="371" y="4208"/>
                      </a:cubicBezTo>
                      <a:cubicBezTo>
                        <a:pt x="-2144" y="12152"/>
                        <a:pt x="8753" y="19639"/>
                        <a:pt x="14163" y="23859"/>
                      </a:cubicBezTo>
                      <a:close/>
                    </a:path>
                  </a:pathLst>
                </a:custGeom>
                <a:solidFill>
                  <a:srgbClr val="6B62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366" name="图形 43" descr="拿着笔记本电脑的女人">
              <a:extLst>
                <a:ext uri="{FF2B5EF4-FFF2-40B4-BE49-F238E27FC236}">
                  <a16:creationId xmlns:a16="http://schemas.microsoft.com/office/drawing/2014/main" id="{7202157B-DF8A-4B18-A5F2-7152EEBF0F8A}"/>
                </a:ext>
              </a:extLst>
            </p:cNvPr>
            <p:cNvGrpSpPr/>
            <p:nvPr/>
          </p:nvGrpSpPr>
          <p:grpSpPr>
            <a:xfrm>
              <a:off x="3598709" y="7470007"/>
              <a:ext cx="677532" cy="716810"/>
              <a:chOff x="3598709" y="7470007"/>
              <a:chExt cx="677532" cy="716810"/>
            </a:xfrm>
          </p:grpSpPr>
          <p:sp>
            <p:nvSpPr>
              <p:cNvPr id="381" name="任意多边形: 形状 380">
                <a:extLst>
                  <a:ext uri="{FF2B5EF4-FFF2-40B4-BE49-F238E27FC236}">
                    <a16:creationId xmlns:a16="http://schemas.microsoft.com/office/drawing/2014/main" id="{3B983F3A-A4F8-4761-8338-282BFCD946AD}"/>
                  </a:ext>
                </a:extLst>
              </p:cNvPr>
              <p:cNvSpPr/>
              <p:nvPr/>
            </p:nvSpPr>
            <p:spPr>
              <a:xfrm>
                <a:off x="3760312" y="7541445"/>
                <a:ext cx="445797" cy="579848"/>
              </a:xfrm>
              <a:custGeom>
                <a:avLst/>
                <a:gdLst>
                  <a:gd name="connsiteX0" fmla="*/ 446546 w 445797"/>
                  <a:gd name="connsiteY0" fmla="*/ 282731 h 579848"/>
                  <a:gd name="connsiteX1" fmla="*/ 309005 w 445797"/>
                  <a:gd name="connsiteY1" fmla="*/ 3124 h 579848"/>
                  <a:gd name="connsiteX2" fmla="*/ 288716 w 445797"/>
                  <a:gd name="connsiteY2" fmla="*/ 5896 h 579848"/>
                  <a:gd name="connsiteX3" fmla="*/ 278145 w 445797"/>
                  <a:gd name="connsiteY3" fmla="*/ 13849 h 579848"/>
                  <a:gd name="connsiteX4" fmla="*/ 99169 w 445797"/>
                  <a:gd name="connsiteY4" fmla="*/ 319202 h 579848"/>
                  <a:gd name="connsiteX5" fmla="*/ 3633 w 445797"/>
                  <a:gd name="connsiteY5" fmla="*/ 526980 h 579848"/>
                  <a:gd name="connsiteX6" fmla="*/ 36115 w 445797"/>
                  <a:gd name="connsiteY6" fmla="*/ 532705 h 579848"/>
                  <a:gd name="connsiteX7" fmla="*/ 79261 w 445797"/>
                  <a:gd name="connsiteY7" fmla="*/ 541220 h 579848"/>
                  <a:gd name="connsiteX8" fmla="*/ 183276 w 445797"/>
                  <a:gd name="connsiteY8" fmla="*/ 570738 h 579848"/>
                  <a:gd name="connsiteX9" fmla="*/ 431498 w 445797"/>
                  <a:gd name="connsiteY9" fmla="*/ 428111 h 579848"/>
                  <a:gd name="connsiteX10" fmla="*/ 449118 w 445797"/>
                  <a:gd name="connsiteY10" fmla="*/ 309401 h 579848"/>
                  <a:gd name="connsiteX11" fmla="*/ 446546 w 445797"/>
                  <a:gd name="connsiteY11" fmla="*/ 282731 h 57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5797" h="579848">
                    <a:moveTo>
                      <a:pt x="446546" y="282731"/>
                    </a:moveTo>
                    <a:cubicBezTo>
                      <a:pt x="444165" y="170460"/>
                      <a:pt x="404923" y="72504"/>
                      <a:pt x="309005" y="3124"/>
                    </a:cubicBezTo>
                    <a:cubicBezTo>
                      <a:pt x="302910" y="-1305"/>
                      <a:pt x="293764" y="838"/>
                      <a:pt x="288716" y="5896"/>
                    </a:cubicBezTo>
                    <a:cubicBezTo>
                      <a:pt x="284144" y="6801"/>
                      <a:pt x="280335" y="9734"/>
                      <a:pt x="278145" y="13849"/>
                    </a:cubicBezTo>
                    <a:cubicBezTo>
                      <a:pt x="221471" y="117338"/>
                      <a:pt x="161845" y="219122"/>
                      <a:pt x="99169" y="319202"/>
                    </a:cubicBezTo>
                    <a:cubicBezTo>
                      <a:pt x="58879" y="383858"/>
                      <a:pt x="10017" y="448599"/>
                      <a:pt x="3633" y="526980"/>
                    </a:cubicBezTo>
                    <a:cubicBezTo>
                      <a:pt x="2492" y="528466"/>
                      <a:pt x="31922" y="545306"/>
                      <a:pt x="36115" y="532705"/>
                    </a:cubicBezTo>
                    <a:cubicBezTo>
                      <a:pt x="50782" y="533133"/>
                      <a:pt x="65260" y="536877"/>
                      <a:pt x="79261" y="541220"/>
                    </a:cubicBezTo>
                    <a:cubicBezTo>
                      <a:pt x="113552" y="551945"/>
                      <a:pt x="148318" y="562547"/>
                      <a:pt x="183276" y="570738"/>
                    </a:cubicBezTo>
                    <a:cubicBezTo>
                      <a:pt x="298527" y="601313"/>
                      <a:pt x="422257" y="562413"/>
                      <a:pt x="431498" y="428111"/>
                    </a:cubicBezTo>
                    <a:cubicBezTo>
                      <a:pt x="443879" y="410689"/>
                      <a:pt x="450927" y="333385"/>
                      <a:pt x="449118" y="309401"/>
                    </a:cubicBezTo>
                    <a:lnTo>
                      <a:pt x="446546" y="28273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2" name="任意多边形: 形状 381">
                <a:extLst>
                  <a:ext uri="{FF2B5EF4-FFF2-40B4-BE49-F238E27FC236}">
                    <a16:creationId xmlns:a16="http://schemas.microsoft.com/office/drawing/2014/main" id="{E2436F6F-C309-4374-AF6D-A121043C121A}"/>
                  </a:ext>
                </a:extLst>
              </p:cNvPr>
              <p:cNvSpPr/>
              <p:nvPr/>
            </p:nvSpPr>
            <p:spPr>
              <a:xfrm>
                <a:off x="3598709" y="7470007"/>
                <a:ext cx="677532" cy="716810"/>
              </a:xfrm>
              <a:custGeom>
                <a:avLst/>
                <a:gdLst>
                  <a:gd name="connsiteX0" fmla="*/ 680731 w 677532"/>
                  <a:gd name="connsiteY0" fmla="*/ 656464 h 716810"/>
                  <a:gd name="connsiteX1" fmla="*/ 644631 w 677532"/>
                  <a:gd name="connsiteY1" fmla="*/ 424816 h 716810"/>
                  <a:gd name="connsiteX2" fmla="*/ 632248 w 677532"/>
                  <a:gd name="connsiteY2" fmla="*/ 311916 h 716810"/>
                  <a:gd name="connsiteX3" fmla="*/ 614625 w 677532"/>
                  <a:gd name="connsiteY3" fmla="*/ 207588 h 716810"/>
                  <a:gd name="connsiteX4" fmla="*/ 575384 w 677532"/>
                  <a:gd name="connsiteY4" fmla="*/ 117120 h 716810"/>
                  <a:gd name="connsiteX5" fmla="*/ 511853 w 677532"/>
                  <a:gd name="connsiteY5" fmla="*/ 51112 h 716810"/>
                  <a:gd name="connsiteX6" fmla="*/ 339354 w 677532"/>
                  <a:gd name="connsiteY6" fmla="*/ 1934 h 716810"/>
                  <a:gd name="connsiteX7" fmla="*/ 320304 w 677532"/>
                  <a:gd name="connsiteY7" fmla="*/ 2820 h 716810"/>
                  <a:gd name="connsiteX8" fmla="*/ 8837 w 677532"/>
                  <a:gd name="connsiteY8" fmla="*/ 543288 h 716810"/>
                  <a:gd name="connsiteX9" fmla="*/ 7883 w 677532"/>
                  <a:gd name="connsiteY9" fmla="*/ 563548 h 716810"/>
                  <a:gd name="connsiteX10" fmla="*/ 3979 w 677532"/>
                  <a:gd name="connsiteY10" fmla="*/ 608896 h 716810"/>
                  <a:gd name="connsiteX11" fmla="*/ 5216 w 677532"/>
                  <a:gd name="connsiteY11" fmla="*/ 661417 h 716810"/>
                  <a:gd name="connsiteX12" fmla="*/ 16171 w 677532"/>
                  <a:gd name="connsiteY12" fmla="*/ 714033 h 716810"/>
                  <a:gd name="connsiteX13" fmla="*/ 236102 w 677532"/>
                  <a:gd name="connsiteY13" fmla="*/ 698345 h 716810"/>
                  <a:gd name="connsiteX14" fmla="*/ 241532 w 677532"/>
                  <a:gd name="connsiteY14" fmla="*/ 624812 h 716810"/>
                  <a:gd name="connsiteX15" fmla="*/ 237055 w 677532"/>
                  <a:gd name="connsiteY15" fmla="*/ 589865 h 716810"/>
                  <a:gd name="connsiteX16" fmla="*/ 233816 w 677532"/>
                  <a:gd name="connsiteY16" fmla="*/ 576149 h 716810"/>
                  <a:gd name="connsiteX17" fmla="*/ 296682 w 677532"/>
                  <a:gd name="connsiteY17" fmla="*/ 467831 h 716810"/>
                  <a:gd name="connsiteX18" fmla="*/ 428700 w 677532"/>
                  <a:gd name="connsiteY18" fmla="*/ 242803 h 716810"/>
                  <a:gd name="connsiteX19" fmla="*/ 474799 w 677532"/>
                  <a:gd name="connsiteY19" fmla="*/ 118330 h 716810"/>
                  <a:gd name="connsiteX20" fmla="*/ 476229 w 677532"/>
                  <a:gd name="connsiteY20" fmla="*/ 118615 h 716810"/>
                  <a:gd name="connsiteX21" fmla="*/ 476704 w 677532"/>
                  <a:gd name="connsiteY21" fmla="*/ 120130 h 716810"/>
                  <a:gd name="connsiteX22" fmla="*/ 562238 w 677532"/>
                  <a:gd name="connsiteY22" fmla="*/ 236545 h 716810"/>
                  <a:gd name="connsiteX23" fmla="*/ 591290 w 677532"/>
                  <a:gd name="connsiteY23" fmla="*/ 404032 h 716810"/>
                  <a:gd name="connsiteX24" fmla="*/ 457654 w 677532"/>
                  <a:gd name="connsiteY24" fmla="*/ 634976 h 716810"/>
                  <a:gd name="connsiteX25" fmla="*/ 388883 w 677532"/>
                  <a:gd name="connsiteY25" fmla="*/ 638576 h 716810"/>
                  <a:gd name="connsiteX26" fmla="*/ 358023 w 677532"/>
                  <a:gd name="connsiteY26" fmla="*/ 627698 h 716810"/>
                  <a:gd name="connsiteX27" fmla="*/ 328496 w 677532"/>
                  <a:gd name="connsiteY27" fmla="*/ 607286 h 716810"/>
                  <a:gd name="connsiteX28" fmla="*/ 313732 w 677532"/>
                  <a:gd name="connsiteY28" fmla="*/ 622040 h 716810"/>
                  <a:gd name="connsiteX29" fmla="*/ 372119 w 677532"/>
                  <a:gd name="connsiteY29" fmla="*/ 660017 h 716810"/>
                  <a:gd name="connsiteX30" fmla="*/ 442892 w 677532"/>
                  <a:gd name="connsiteY30" fmla="*/ 662646 h 716810"/>
                  <a:gd name="connsiteX31" fmla="*/ 448224 w 677532"/>
                  <a:gd name="connsiteY31" fmla="*/ 661626 h 716810"/>
                  <a:gd name="connsiteX32" fmla="*/ 455272 w 677532"/>
                  <a:gd name="connsiteY32" fmla="*/ 678133 h 716810"/>
                  <a:gd name="connsiteX33" fmla="*/ 461846 w 677532"/>
                  <a:gd name="connsiteY33" fmla="*/ 683686 h 716810"/>
                  <a:gd name="connsiteX34" fmla="*/ 471941 w 677532"/>
                  <a:gd name="connsiteY34" fmla="*/ 696459 h 716810"/>
                  <a:gd name="connsiteX35" fmla="*/ 669585 w 677532"/>
                  <a:gd name="connsiteY35" fmla="*/ 676057 h 716810"/>
                  <a:gd name="connsiteX36" fmla="*/ 680731 w 677532"/>
                  <a:gd name="connsiteY36" fmla="*/ 656464 h 716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77532" h="716810">
                    <a:moveTo>
                      <a:pt x="680731" y="656464"/>
                    </a:moveTo>
                    <a:cubicBezTo>
                      <a:pt x="664443" y="579940"/>
                      <a:pt x="653965" y="502426"/>
                      <a:pt x="644631" y="424816"/>
                    </a:cubicBezTo>
                    <a:cubicBezTo>
                      <a:pt x="640059" y="387230"/>
                      <a:pt x="636438" y="349540"/>
                      <a:pt x="632248" y="311916"/>
                    </a:cubicBezTo>
                    <a:cubicBezTo>
                      <a:pt x="628343" y="276864"/>
                      <a:pt x="623771" y="241707"/>
                      <a:pt x="614625" y="207588"/>
                    </a:cubicBezTo>
                    <a:cubicBezTo>
                      <a:pt x="606149" y="175880"/>
                      <a:pt x="593766" y="144495"/>
                      <a:pt x="575384" y="117120"/>
                    </a:cubicBezTo>
                    <a:cubicBezTo>
                      <a:pt x="558143" y="91622"/>
                      <a:pt x="536712" y="69295"/>
                      <a:pt x="511853" y="51112"/>
                    </a:cubicBezTo>
                    <a:cubicBezTo>
                      <a:pt x="462893" y="14831"/>
                      <a:pt x="400220" y="-4467"/>
                      <a:pt x="339354" y="1934"/>
                    </a:cubicBezTo>
                    <a:cubicBezTo>
                      <a:pt x="330115" y="2915"/>
                      <a:pt x="321257" y="2735"/>
                      <a:pt x="320304" y="2820"/>
                    </a:cubicBezTo>
                    <a:cubicBezTo>
                      <a:pt x="72463" y="25337"/>
                      <a:pt x="14171" y="456372"/>
                      <a:pt x="8837" y="543288"/>
                    </a:cubicBezTo>
                    <a:cubicBezTo>
                      <a:pt x="8455" y="550051"/>
                      <a:pt x="8074" y="556804"/>
                      <a:pt x="7883" y="563548"/>
                    </a:cubicBezTo>
                    <a:cubicBezTo>
                      <a:pt x="5979" y="578626"/>
                      <a:pt x="4646" y="593742"/>
                      <a:pt x="3979" y="608896"/>
                    </a:cubicBezTo>
                    <a:cubicBezTo>
                      <a:pt x="3216" y="626412"/>
                      <a:pt x="3598" y="643958"/>
                      <a:pt x="5216" y="661417"/>
                    </a:cubicBezTo>
                    <a:cubicBezTo>
                      <a:pt x="6837" y="679286"/>
                      <a:pt x="8741" y="697602"/>
                      <a:pt x="16171" y="714033"/>
                    </a:cubicBezTo>
                    <a:cubicBezTo>
                      <a:pt x="20743" y="724149"/>
                      <a:pt x="233911" y="710290"/>
                      <a:pt x="236102" y="698345"/>
                    </a:cubicBezTo>
                    <a:cubicBezTo>
                      <a:pt x="240865" y="674133"/>
                      <a:pt x="242581" y="649444"/>
                      <a:pt x="241532" y="624812"/>
                    </a:cubicBezTo>
                    <a:cubicBezTo>
                      <a:pt x="240960" y="613068"/>
                      <a:pt x="239532" y="601381"/>
                      <a:pt x="237055" y="589865"/>
                    </a:cubicBezTo>
                    <a:cubicBezTo>
                      <a:pt x="236388" y="586722"/>
                      <a:pt x="235628" y="580816"/>
                      <a:pt x="233816" y="576149"/>
                    </a:cubicBezTo>
                    <a:cubicBezTo>
                      <a:pt x="253248" y="539201"/>
                      <a:pt x="274679" y="503311"/>
                      <a:pt x="296682" y="467831"/>
                    </a:cubicBezTo>
                    <a:cubicBezTo>
                      <a:pt x="342498" y="393964"/>
                      <a:pt x="391265" y="321470"/>
                      <a:pt x="428700" y="242803"/>
                    </a:cubicBezTo>
                    <a:cubicBezTo>
                      <a:pt x="447464" y="203388"/>
                      <a:pt x="465942" y="161526"/>
                      <a:pt x="474799" y="118330"/>
                    </a:cubicBezTo>
                    <a:lnTo>
                      <a:pt x="476229" y="118615"/>
                    </a:lnTo>
                    <a:cubicBezTo>
                      <a:pt x="476039" y="119168"/>
                      <a:pt x="476229" y="119787"/>
                      <a:pt x="476704" y="120130"/>
                    </a:cubicBezTo>
                    <a:cubicBezTo>
                      <a:pt x="517376" y="148258"/>
                      <a:pt x="544618" y="190901"/>
                      <a:pt x="562238" y="236545"/>
                    </a:cubicBezTo>
                    <a:cubicBezTo>
                      <a:pt x="582813" y="289932"/>
                      <a:pt x="592624" y="346844"/>
                      <a:pt x="591290" y="404032"/>
                    </a:cubicBezTo>
                    <a:cubicBezTo>
                      <a:pt x="589004" y="494529"/>
                      <a:pt x="554715" y="606372"/>
                      <a:pt x="457654" y="634976"/>
                    </a:cubicBezTo>
                    <a:cubicBezTo>
                      <a:pt x="435462" y="641500"/>
                      <a:pt x="411554" y="643348"/>
                      <a:pt x="388883" y="638576"/>
                    </a:cubicBezTo>
                    <a:cubicBezTo>
                      <a:pt x="378121" y="636414"/>
                      <a:pt x="367738" y="632756"/>
                      <a:pt x="358023" y="627698"/>
                    </a:cubicBezTo>
                    <a:cubicBezTo>
                      <a:pt x="347356" y="622003"/>
                      <a:pt x="338496" y="613925"/>
                      <a:pt x="328496" y="607286"/>
                    </a:cubicBezTo>
                    <a:cubicBezTo>
                      <a:pt x="319257" y="601209"/>
                      <a:pt x="308493" y="613058"/>
                      <a:pt x="313732" y="622040"/>
                    </a:cubicBezTo>
                    <a:cubicBezTo>
                      <a:pt x="325448" y="641900"/>
                      <a:pt x="350593" y="654044"/>
                      <a:pt x="372119" y="660017"/>
                    </a:cubicBezTo>
                    <a:cubicBezTo>
                      <a:pt x="395171" y="666408"/>
                      <a:pt x="419458" y="666703"/>
                      <a:pt x="442892" y="662646"/>
                    </a:cubicBezTo>
                    <a:cubicBezTo>
                      <a:pt x="444606" y="662341"/>
                      <a:pt x="446415" y="661998"/>
                      <a:pt x="448224" y="661626"/>
                    </a:cubicBezTo>
                    <a:cubicBezTo>
                      <a:pt x="448701" y="667741"/>
                      <a:pt x="451177" y="673533"/>
                      <a:pt x="455272" y="678133"/>
                    </a:cubicBezTo>
                    <a:cubicBezTo>
                      <a:pt x="457179" y="680314"/>
                      <a:pt x="459370" y="682191"/>
                      <a:pt x="461846" y="683686"/>
                    </a:cubicBezTo>
                    <a:cubicBezTo>
                      <a:pt x="462225" y="689430"/>
                      <a:pt x="465942" y="695202"/>
                      <a:pt x="471941" y="696459"/>
                    </a:cubicBezTo>
                    <a:cubicBezTo>
                      <a:pt x="504042" y="703146"/>
                      <a:pt x="637487" y="685610"/>
                      <a:pt x="669585" y="676057"/>
                    </a:cubicBezTo>
                    <a:cubicBezTo>
                      <a:pt x="678159" y="673504"/>
                      <a:pt x="682540" y="665065"/>
                      <a:pt x="680731" y="656464"/>
                    </a:cubicBezTo>
                  </a:path>
                </a:pathLst>
              </a:custGeom>
              <a:solidFill>
                <a:srgbClr val="6B62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7" name="图形 43" descr="拿着笔记本电脑的女人">
              <a:extLst>
                <a:ext uri="{FF2B5EF4-FFF2-40B4-BE49-F238E27FC236}">
                  <a16:creationId xmlns:a16="http://schemas.microsoft.com/office/drawing/2014/main" id="{D65835D4-8709-425B-B8E0-7280F0F54574}"/>
                </a:ext>
              </a:extLst>
            </p:cNvPr>
            <p:cNvGrpSpPr/>
            <p:nvPr/>
          </p:nvGrpSpPr>
          <p:grpSpPr>
            <a:xfrm>
              <a:off x="3920361" y="7728026"/>
              <a:ext cx="265549" cy="320268"/>
              <a:chOff x="3920361" y="7728026"/>
              <a:chExt cx="265549" cy="320268"/>
            </a:xfrm>
          </p:grpSpPr>
          <p:sp>
            <p:nvSpPr>
              <p:cNvPr id="368" name="任意多边形: 形状 367">
                <a:extLst>
                  <a:ext uri="{FF2B5EF4-FFF2-40B4-BE49-F238E27FC236}">
                    <a16:creationId xmlns:a16="http://schemas.microsoft.com/office/drawing/2014/main" id="{C286031C-D304-4B8C-9E22-5B08271DFA88}"/>
                  </a:ext>
                </a:extLst>
              </p:cNvPr>
              <p:cNvSpPr/>
              <p:nvPr/>
            </p:nvSpPr>
            <p:spPr>
              <a:xfrm>
                <a:off x="4057220" y="8002099"/>
                <a:ext cx="20834" cy="39304"/>
              </a:xfrm>
              <a:custGeom>
                <a:avLst/>
                <a:gdLst>
                  <a:gd name="connsiteX0" fmla="*/ 16011 w 20834"/>
                  <a:gd name="connsiteY0" fmla="*/ 7 h 39304"/>
                  <a:gd name="connsiteX1" fmla="*/ 17916 w 20834"/>
                  <a:gd name="connsiteY1" fmla="*/ 34297 h 39304"/>
                  <a:gd name="connsiteX2" fmla="*/ 771 w 20834"/>
                  <a:gd name="connsiteY2" fmla="*/ 34297 h 39304"/>
                  <a:gd name="connsiteX3" fmla="*/ 16011 w 20834"/>
                  <a:gd name="connsiteY3" fmla="*/ 7 h 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34" h="39304">
                    <a:moveTo>
                      <a:pt x="16011" y="7"/>
                    </a:moveTo>
                    <a:cubicBezTo>
                      <a:pt x="21307" y="540"/>
                      <a:pt x="22679" y="30486"/>
                      <a:pt x="17916" y="34297"/>
                    </a:cubicBezTo>
                    <a:cubicBezTo>
                      <a:pt x="13154" y="38107"/>
                      <a:pt x="5057" y="43345"/>
                      <a:pt x="771" y="34297"/>
                    </a:cubicBezTo>
                    <a:cubicBezTo>
                      <a:pt x="-3515" y="25248"/>
                      <a:pt x="11249" y="-470"/>
                      <a:pt x="16011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69" name="图形 43" descr="拿着笔记本电脑的女人">
                <a:extLst>
                  <a:ext uri="{FF2B5EF4-FFF2-40B4-BE49-F238E27FC236}">
                    <a16:creationId xmlns:a16="http://schemas.microsoft.com/office/drawing/2014/main" id="{8390D7C2-2D1A-4A9F-8FC5-EB7501DB36B6}"/>
                  </a:ext>
                </a:extLst>
              </p:cNvPr>
              <p:cNvGrpSpPr/>
              <p:nvPr/>
            </p:nvGrpSpPr>
            <p:grpSpPr>
              <a:xfrm>
                <a:off x="3933794" y="7803721"/>
                <a:ext cx="247456" cy="87703"/>
                <a:chOff x="3933794" y="7803721"/>
                <a:chExt cx="247456" cy="87703"/>
              </a:xfrm>
              <a:solidFill>
                <a:srgbClr val="FFFFFF"/>
              </a:solidFill>
            </p:grpSpPr>
            <p:sp>
              <p:nvSpPr>
                <p:cNvPr id="379" name="任意多边形: 形状 378">
                  <a:extLst>
                    <a:ext uri="{FF2B5EF4-FFF2-40B4-BE49-F238E27FC236}">
                      <a16:creationId xmlns:a16="http://schemas.microsoft.com/office/drawing/2014/main" id="{1DDD48EE-253C-4B97-9214-5E6CE406C504}"/>
                    </a:ext>
                  </a:extLst>
                </p:cNvPr>
                <p:cNvSpPr/>
                <p:nvPr/>
              </p:nvSpPr>
              <p:spPr>
                <a:xfrm>
                  <a:off x="3933794" y="7803817"/>
                  <a:ext cx="78662" cy="87607"/>
                </a:xfrm>
                <a:custGeom>
                  <a:avLst/>
                  <a:gdLst>
                    <a:gd name="connsiteX0" fmla="*/ 29643 w 78662"/>
                    <a:gd name="connsiteY0" fmla="*/ 635 h 87607"/>
                    <a:gd name="connsiteX1" fmla="*/ 77391 w 78662"/>
                    <a:gd name="connsiteY1" fmla="*/ 30877 h 87607"/>
                    <a:gd name="connsiteX2" fmla="*/ 38339 w 78662"/>
                    <a:gd name="connsiteY2" fmla="*/ 87313 h 87607"/>
                    <a:gd name="connsiteX3" fmla="*/ 1 w 78662"/>
                    <a:gd name="connsiteY3" fmla="*/ 51232 h 87607"/>
                    <a:gd name="connsiteX4" fmla="*/ 29643 w 78662"/>
                    <a:gd name="connsiteY4" fmla="*/ 635 h 87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662" h="87607">
                      <a:moveTo>
                        <a:pt x="29643" y="635"/>
                      </a:moveTo>
                      <a:cubicBezTo>
                        <a:pt x="41520" y="-2870"/>
                        <a:pt x="72857" y="8255"/>
                        <a:pt x="77391" y="30877"/>
                      </a:cubicBezTo>
                      <a:cubicBezTo>
                        <a:pt x="82792" y="57871"/>
                        <a:pt x="71200" y="83503"/>
                        <a:pt x="38339" y="87313"/>
                      </a:cubicBezTo>
                      <a:cubicBezTo>
                        <a:pt x="12212" y="90342"/>
                        <a:pt x="-114" y="69453"/>
                        <a:pt x="1" y="51232"/>
                      </a:cubicBezTo>
                      <a:cubicBezTo>
                        <a:pt x="144" y="28610"/>
                        <a:pt x="8688" y="6827"/>
                        <a:pt x="29643" y="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0" name="任意多边形: 形状 379">
                  <a:extLst>
                    <a:ext uri="{FF2B5EF4-FFF2-40B4-BE49-F238E27FC236}">
                      <a16:creationId xmlns:a16="http://schemas.microsoft.com/office/drawing/2014/main" id="{8BCB6FED-9C6F-4528-A528-D3BE274D92AA}"/>
                    </a:ext>
                  </a:extLst>
                </p:cNvPr>
                <p:cNvSpPr/>
                <p:nvPr/>
              </p:nvSpPr>
              <p:spPr>
                <a:xfrm>
                  <a:off x="4105045" y="7803721"/>
                  <a:ext cx="76205" cy="87570"/>
                </a:xfrm>
                <a:custGeom>
                  <a:avLst/>
                  <a:gdLst>
                    <a:gd name="connsiteX0" fmla="*/ 28889 w 76205"/>
                    <a:gd name="connsiteY0" fmla="*/ 845 h 87570"/>
                    <a:gd name="connsiteX1" fmla="*/ 70323 w 76205"/>
                    <a:gd name="connsiteY1" fmla="*/ 20248 h 87570"/>
                    <a:gd name="connsiteX2" fmla="*/ 61036 w 76205"/>
                    <a:gd name="connsiteY2" fmla="*/ 78712 h 87570"/>
                    <a:gd name="connsiteX3" fmla="*/ 8173 w 76205"/>
                    <a:gd name="connsiteY3" fmla="*/ 77283 h 87570"/>
                    <a:gd name="connsiteX4" fmla="*/ 28889 w 76205"/>
                    <a:gd name="connsiteY4" fmla="*/ 845 h 87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5" h="87570">
                      <a:moveTo>
                        <a:pt x="28889" y="845"/>
                      </a:moveTo>
                      <a:cubicBezTo>
                        <a:pt x="42701" y="-3508"/>
                        <a:pt x="65846" y="9856"/>
                        <a:pt x="70323" y="20248"/>
                      </a:cubicBezTo>
                      <a:cubicBezTo>
                        <a:pt x="76629" y="34897"/>
                        <a:pt x="82706" y="59300"/>
                        <a:pt x="61036" y="78712"/>
                      </a:cubicBezTo>
                      <a:cubicBezTo>
                        <a:pt x="45425" y="92695"/>
                        <a:pt x="16250" y="88523"/>
                        <a:pt x="8173" y="77283"/>
                      </a:cubicBezTo>
                      <a:cubicBezTo>
                        <a:pt x="-3972" y="60377"/>
                        <a:pt x="-6591" y="12037"/>
                        <a:pt x="28889" y="8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70" name="图形 43" descr="拿着笔记本电脑的女人">
                <a:extLst>
                  <a:ext uri="{FF2B5EF4-FFF2-40B4-BE49-F238E27FC236}">
                    <a16:creationId xmlns:a16="http://schemas.microsoft.com/office/drawing/2014/main" id="{5D1CE894-6DDB-4F2B-A2F5-388A490A4071}"/>
                  </a:ext>
                </a:extLst>
              </p:cNvPr>
              <p:cNvGrpSpPr/>
              <p:nvPr/>
            </p:nvGrpSpPr>
            <p:grpSpPr>
              <a:xfrm>
                <a:off x="3920361" y="7728026"/>
                <a:ext cx="265549" cy="320268"/>
                <a:chOff x="3920361" y="7728026"/>
                <a:chExt cx="265549" cy="320268"/>
              </a:xfrm>
              <a:solidFill>
                <a:srgbClr val="000000"/>
              </a:solidFill>
            </p:grpSpPr>
            <p:sp>
              <p:nvSpPr>
                <p:cNvPr id="371" name="任意多边形: 形状 370">
                  <a:extLst>
                    <a:ext uri="{FF2B5EF4-FFF2-40B4-BE49-F238E27FC236}">
                      <a16:creationId xmlns:a16="http://schemas.microsoft.com/office/drawing/2014/main" id="{E2CC52BB-A8AA-486F-A814-505BEE461C81}"/>
                    </a:ext>
                  </a:extLst>
                </p:cNvPr>
                <p:cNvSpPr/>
                <p:nvPr/>
              </p:nvSpPr>
              <p:spPr>
                <a:xfrm>
                  <a:off x="4053000" y="7858122"/>
                  <a:ext cx="60792" cy="74983"/>
                </a:xfrm>
                <a:custGeom>
                  <a:avLst/>
                  <a:gdLst>
                    <a:gd name="connsiteX0" fmla="*/ 4353 w 60792"/>
                    <a:gd name="connsiteY0" fmla="*/ 69193 h 74983"/>
                    <a:gd name="connsiteX1" fmla="*/ 13402 w 60792"/>
                    <a:gd name="connsiteY1" fmla="*/ 53706 h 74983"/>
                    <a:gd name="connsiteX2" fmla="*/ 34214 w 60792"/>
                    <a:gd name="connsiteY2" fmla="*/ 55601 h 74983"/>
                    <a:gd name="connsiteX3" fmla="*/ 42815 w 60792"/>
                    <a:gd name="connsiteY3" fmla="*/ 50829 h 74983"/>
                    <a:gd name="connsiteX4" fmla="*/ 43053 w 60792"/>
                    <a:gd name="connsiteY4" fmla="*/ 42562 h 74983"/>
                    <a:gd name="connsiteX5" fmla="*/ 30899 w 60792"/>
                    <a:gd name="connsiteY5" fmla="*/ 17939 h 74983"/>
                    <a:gd name="connsiteX6" fmla="*/ 29099 w 60792"/>
                    <a:gd name="connsiteY6" fmla="*/ 1461 h 74983"/>
                    <a:gd name="connsiteX7" fmla="*/ 34366 w 60792"/>
                    <a:gd name="connsiteY7" fmla="*/ 1461 h 74983"/>
                    <a:gd name="connsiteX8" fmla="*/ 48330 w 60792"/>
                    <a:gd name="connsiteY8" fmla="*/ 27322 h 74983"/>
                    <a:gd name="connsiteX9" fmla="*/ 56960 w 60792"/>
                    <a:gd name="connsiteY9" fmla="*/ 43543 h 74983"/>
                    <a:gd name="connsiteX10" fmla="*/ 59293 w 60792"/>
                    <a:gd name="connsiteY10" fmla="*/ 58268 h 74983"/>
                    <a:gd name="connsiteX11" fmla="*/ 4353 w 60792"/>
                    <a:gd name="connsiteY11" fmla="*/ 69193 h 74983"/>
                    <a:gd name="connsiteX12" fmla="*/ 4353 w 60792"/>
                    <a:gd name="connsiteY12" fmla="*/ 69193 h 74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792" h="74983">
                      <a:moveTo>
                        <a:pt x="4353" y="69193"/>
                      </a:moveTo>
                      <a:cubicBezTo>
                        <a:pt x="-5629" y="63364"/>
                        <a:pt x="3334" y="48038"/>
                        <a:pt x="13402" y="53706"/>
                      </a:cubicBezTo>
                      <a:cubicBezTo>
                        <a:pt x="19841" y="57335"/>
                        <a:pt x="27185" y="57887"/>
                        <a:pt x="34214" y="55601"/>
                      </a:cubicBezTo>
                      <a:cubicBezTo>
                        <a:pt x="37357" y="54582"/>
                        <a:pt x="40224" y="52887"/>
                        <a:pt x="42815" y="50829"/>
                      </a:cubicBezTo>
                      <a:cubicBezTo>
                        <a:pt x="46435" y="47953"/>
                        <a:pt x="44901" y="46781"/>
                        <a:pt x="43053" y="42562"/>
                      </a:cubicBezTo>
                      <a:cubicBezTo>
                        <a:pt x="39386" y="34180"/>
                        <a:pt x="34747" y="26245"/>
                        <a:pt x="30899" y="17939"/>
                      </a:cubicBezTo>
                      <a:cubicBezTo>
                        <a:pt x="28328" y="12386"/>
                        <a:pt x="25022" y="6814"/>
                        <a:pt x="29099" y="1461"/>
                      </a:cubicBezTo>
                      <a:cubicBezTo>
                        <a:pt x="30537" y="-434"/>
                        <a:pt x="32947" y="-539"/>
                        <a:pt x="34366" y="1461"/>
                      </a:cubicBezTo>
                      <a:cubicBezTo>
                        <a:pt x="39834" y="9167"/>
                        <a:pt x="44187" y="18406"/>
                        <a:pt x="48330" y="27322"/>
                      </a:cubicBezTo>
                      <a:cubicBezTo>
                        <a:pt x="50892" y="32837"/>
                        <a:pt x="53397" y="38580"/>
                        <a:pt x="56960" y="43543"/>
                      </a:cubicBezTo>
                      <a:cubicBezTo>
                        <a:pt x="60360" y="48277"/>
                        <a:pt x="62322" y="52582"/>
                        <a:pt x="59293" y="58268"/>
                      </a:cubicBezTo>
                      <a:cubicBezTo>
                        <a:pt x="49225" y="77156"/>
                        <a:pt x="20955" y="78890"/>
                        <a:pt x="4353" y="69193"/>
                      </a:cubicBezTo>
                      <a:lnTo>
                        <a:pt x="4353" y="69193"/>
                      </a:lnTo>
                      <a:close/>
                    </a:path>
                  </a:pathLst>
                </a:custGeom>
                <a:solidFill>
                  <a:srgbClr val="8279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2" name="任意多边形: 形状 371">
                  <a:extLst>
                    <a:ext uri="{FF2B5EF4-FFF2-40B4-BE49-F238E27FC236}">
                      <a16:creationId xmlns:a16="http://schemas.microsoft.com/office/drawing/2014/main" id="{1D24E5CE-6876-4C82-BC77-54594625391A}"/>
                    </a:ext>
                  </a:extLst>
                </p:cNvPr>
                <p:cNvSpPr/>
                <p:nvPr/>
              </p:nvSpPr>
              <p:spPr>
                <a:xfrm>
                  <a:off x="3920361" y="7728026"/>
                  <a:ext cx="93304" cy="57358"/>
                </a:xfrm>
                <a:custGeom>
                  <a:avLst/>
                  <a:gdLst>
                    <a:gd name="connsiteX0" fmla="*/ 5709 w 93304"/>
                    <a:gd name="connsiteY0" fmla="*/ 55843 h 57358"/>
                    <a:gd name="connsiteX1" fmla="*/ 38980 w 93304"/>
                    <a:gd name="connsiteY1" fmla="*/ 18228 h 57358"/>
                    <a:gd name="connsiteX2" fmla="*/ 68003 w 93304"/>
                    <a:gd name="connsiteY2" fmla="*/ 15599 h 57358"/>
                    <a:gd name="connsiteX3" fmla="*/ 87024 w 93304"/>
                    <a:gd name="connsiteY3" fmla="*/ 32344 h 57358"/>
                    <a:gd name="connsiteX4" fmla="*/ 92815 w 93304"/>
                    <a:gd name="connsiteY4" fmla="*/ 30811 h 57358"/>
                    <a:gd name="connsiteX5" fmla="*/ 78156 w 93304"/>
                    <a:gd name="connsiteY5" fmla="*/ 4912 h 57358"/>
                    <a:gd name="connsiteX6" fmla="*/ 40018 w 93304"/>
                    <a:gd name="connsiteY6" fmla="*/ 3388 h 57358"/>
                    <a:gd name="connsiteX7" fmla="*/ 4 w 93304"/>
                    <a:gd name="connsiteY7" fmla="*/ 54299 h 57358"/>
                    <a:gd name="connsiteX8" fmla="*/ 5709 w 93304"/>
                    <a:gd name="connsiteY8" fmla="*/ 55843 h 57358"/>
                    <a:gd name="connsiteX9" fmla="*/ 5709 w 93304"/>
                    <a:gd name="connsiteY9" fmla="*/ 55843 h 57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3304" h="57358">
                      <a:moveTo>
                        <a:pt x="5709" y="55843"/>
                      </a:moveTo>
                      <a:cubicBezTo>
                        <a:pt x="12396" y="40307"/>
                        <a:pt x="23340" y="25486"/>
                        <a:pt x="38980" y="18228"/>
                      </a:cubicBezTo>
                      <a:cubicBezTo>
                        <a:pt x="47772" y="14152"/>
                        <a:pt x="58668" y="12237"/>
                        <a:pt x="68003" y="15599"/>
                      </a:cubicBezTo>
                      <a:cubicBezTo>
                        <a:pt x="76451" y="18638"/>
                        <a:pt x="81461" y="25744"/>
                        <a:pt x="87024" y="32344"/>
                      </a:cubicBezTo>
                      <a:cubicBezTo>
                        <a:pt x="88691" y="34326"/>
                        <a:pt x="92263" y="33230"/>
                        <a:pt x="92815" y="30811"/>
                      </a:cubicBezTo>
                      <a:cubicBezTo>
                        <a:pt x="95368" y="19648"/>
                        <a:pt x="87557" y="10218"/>
                        <a:pt x="78156" y="4912"/>
                      </a:cubicBezTo>
                      <a:cubicBezTo>
                        <a:pt x="66650" y="-1574"/>
                        <a:pt x="52105" y="-1165"/>
                        <a:pt x="40018" y="3388"/>
                      </a:cubicBezTo>
                      <a:cubicBezTo>
                        <a:pt x="18339" y="11551"/>
                        <a:pt x="1194" y="30725"/>
                        <a:pt x="4" y="54299"/>
                      </a:cubicBezTo>
                      <a:cubicBezTo>
                        <a:pt x="-149" y="57186"/>
                        <a:pt x="4490" y="58671"/>
                        <a:pt x="5709" y="55843"/>
                      </a:cubicBezTo>
                      <a:lnTo>
                        <a:pt x="5709" y="55843"/>
                      </a:lnTo>
                      <a:close/>
                    </a:path>
                  </a:pathLst>
                </a:custGeom>
                <a:solidFill>
                  <a:srgbClr val="8279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3" name="任意多边形: 形状 372">
                  <a:extLst>
                    <a:ext uri="{FF2B5EF4-FFF2-40B4-BE49-F238E27FC236}">
                      <a16:creationId xmlns:a16="http://schemas.microsoft.com/office/drawing/2014/main" id="{E73C21AA-3D37-4CE0-8647-C1B055C10584}"/>
                    </a:ext>
                  </a:extLst>
                </p:cNvPr>
                <p:cNvSpPr/>
                <p:nvPr/>
              </p:nvSpPr>
              <p:spPr>
                <a:xfrm>
                  <a:off x="4101120" y="7752503"/>
                  <a:ext cx="76532" cy="48331"/>
                </a:xfrm>
                <a:custGeom>
                  <a:avLst/>
                  <a:gdLst>
                    <a:gd name="connsiteX0" fmla="*/ 8097 w 76532"/>
                    <a:gd name="connsiteY0" fmla="*/ 29784 h 48331"/>
                    <a:gd name="connsiteX1" fmla="*/ 44844 w 76532"/>
                    <a:gd name="connsiteY1" fmla="*/ 13401 h 48331"/>
                    <a:gd name="connsiteX2" fmla="*/ 59446 w 76532"/>
                    <a:gd name="connsiteY2" fmla="*/ 25879 h 48331"/>
                    <a:gd name="connsiteX3" fmla="*/ 68809 w 76532"/>
                    <a:gd name="connsiteY3" fmla="*/ 46653 h 48331"/>
                    <a:gd name="connsiteX4" fmla="*/ 75324 w 76532"/>
                    <a:gd name="connsiteY4" fmla="*/ 45806 h 48331"/>
                    <a:gd name="connsiteX5" fmla="*/ 69886 w 76532"/>
                    <a:gd name="connsiteY5" fmla="*/ 18354 h 48331"/>
                    <a:gd name="connsiteX6" fmla="*/ 49178 w 76532"/>
                    <a:gd name="connsiteY6" fmla="*/ 1524 h 48331"/>
                    <a:gd name="connsiteX7" fmla="*/ 1334 w 76532"/>
                    <a:gd name="connsiteY7" fmla="*/ 23041 h 48331"/>
                    <a:gd name="connsiteX8" fmla="*/ 8097 w 76532"/>
                    <a:gd name="connsiteY8" fmla="*/ 29784 h 48331"/>
                    <a:gd name="connsiteX9" fmla="*/ 8097 w 76532"/>
                    <a:gd name="connsiteY9" fmla="*/ 29784 h 48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532" h="48331">
                      <a:moveTo>
                        <a:pt x="8097" y="29784"/>
                      </a:moveTo>
                      <a:cubicBezTo>
                        <a:pt x="17698" y="20574"/>
                        <a:pt x="30357" y="8515"/>
                        <a:pt x="44844" y="13401"/>
                      </a:cubicBezTo>
                      <a:cubicBezTo>
                        <a:pt x="51179" y="15535"/>
                        <a:pt x="56036" y="20259"/>
                        <a:pt x="59446" y="25879"/>
                      </a:cubicBezTo>
                      <a:cubicBezTo>
                        <a:pt x="63390" y="32375"/>
                        <a:pt x="64304" y="40595"/>
                        <a:pt x="68809" y="46653"/>
                      </a:cubicBezTo>
                      <a:cubicBezTo>
                        <a:pt x="70705" y="49206"/>
                        <a:pt x="74172" y="48787"/>
                        <a:pt x="75324" y="45806"/>
                      </a:cubicBezTo>
                      <a:cubicBezTo>
                        <a:pt x="78658" y="37176"/>
                        <a:pt x="74515" y="25851"/>
                        <a:pt x="69886" y="18354"/>
                      </a:cubicBezTo>
                      <a:cubicBezTo>
                        <a:pt x="65152" y="10687"/>
                        <a:pt x="57789" y="4372"/>
                        <a:pt x="49178" y="1524"/>
                      </a:cubicBezTo>
                      <a:cubicBezTo>
                        <a:pt x="29919" y="-4848"/>
                        <a:pt x="13393" y="10011"/>
                        <a:pt x="1334" y="23041"/>
                      </a:cubicBezTo>
                      <a:cubicBezTo>
                        <a:pt x="-2819" y="27546"/>
                        <a:pt x="3649" y="34061"/>
                        <a:pt x="8097" y="29784"/>
                      </a:cubicBezTo>
                      <a:lnTo>
                        <a:pt x="8097" y="29784"/>
                      </a:lnTo>
                      <a:close/>
                    </a:path>
                  </a:pathLst>
                </a:custGeom>
                <a:solidFill>
                  <a:srgbClr val="8279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4" name="任意多边形: 形状 373">
                  <a:extLst>
                    <a:ext uri="{FF2B5EF4-FFF2-40B4-BE49-F238E27FC236}">
                      <a16:creationId xmlns:a16="http://schemas.microsoft.com/office/drawing/2014/main" id="{A6094233-DFA8-4B62-9646-CD6BB912C0F0}"/>
                    </a:ext>
                  </a:extLst>
                </p:cNvPr>
                <p:cNvSpPr/>
                <p:nvPr/>
              </p:nvSpPr>
              <p:spPr>
                <a:xfrm>
                  <a:off x="3926735" y="7799492"/>
                  <a:ext cx="91026" cy="98178"/>
                </a:xfrm>
                <a:custGeom>
                  <a:avLst/>
                  <a:gdLst>
                    <a:gd name="connsiteX0" fmla="*/ 88222 w 91026"/>
                    <a:gd name="connsiteY0" fmla="*/ 34221 h 98178"/>
                    <a:gd name="connsiteX1" fmla="*/ 52551 w 91026"/>
                    <a:gd name="connsiteY1" fmla="*/ 2093 h 98178"/>
                    <a:gd name="connsiteX2" fmla="*/ 50989 w 91026"/>
                    <a:gd name="connsiteY2" fmla="*/ 7 h 98178"/>
                    <a:gd name="connsiteX3" fmla="*/ 4183 w 91026"/>
                    <a:gd name="connsiteY3" fmla="*/ 31021 h 98178"/>
                    <a:gd name="connsiteX4" fmla="*/ 16461 w 91026"/>
                    <a:gd name="connsiteY4" fmla="*/ 90104 h 98178"/>
                    <a:gd name="connsiteX5" fmla="*/ 71973 w 91026"/>
                    <a:gd name="connsiteY5" fmla="*/ 88361 h 98178"/>
                    <a:gd name="connsiteX6" fmla="*/ 88222 w 91026"/>
                    <a:gd name="connsiteY6" fmla="*/ 34221 h 98178"/>
                    <a:gd name="connsiteX7" fmla="*/ 48274 w 91026"/>
                    <a:gd name="connsiteY7" fmla="*/ 87771 h 98178"/>
                    <a:gd name="connsiteX8" fmla="*/ 20280 w 91026"/>
                    <a:gd name="connsiteY8" fmla="*/ 79389 h 98178"/>
                    <a:gd name="connsiteX9" fmla="*/ 11460 w 91026"/>
                    <a:gd name="connsiteY9" fmla="*/ 47918 h 98178"/>
                    <a:gd name="connsiteX10" fmla="*/ 38064 w 91026"/>
                    <a:gd name="connsiteY10" fmla="*/ 8056 h 98178"/>
                    <a:gd name="connsiteX11" fmla="*/ 38435 w 91026"/>
                    <a:gd name="connsiteY11" fmla="*/ 8275 h 98178"/>
                    <a:gd name="connsiteX12" fmla="*/ 66934 w 91026"/>
                    <a:gd name="connsiteY12" fmla="*/ 16524 h 98178"/>
                    <a:gd name="connsiteX13" fmla="*/ 82526 w 91026"/>
                    <a:gd name="connsiteY13" fmla="*/ 43670 h 98178"/>
                    <a:gd name="connsiteX14" fmla="*/ 48274 w 91026"/>
                    <a:gd name="connsiteY14" fmla="*/ 87771 h 98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026" h="98178">
                      <a:moveTo>
                        <a:pt x="88222" y="34221"/>
                      </a:moveTo>
                      <a:cubicBezTo>
                        <a:pt x="83107" y="20048"/>
                        <a:pt x="68496" y="5475"/>
                        <a:pt x="52551" y="2093"/>
                      </a:cubicBezTo>
                      <a:cubicBezTo>
                        <a:pt x="52684" y="1141"/>
                        <a:pt x="52141" y="36"/>
                        <a:pt x="50989" y="7"/>
                      </a:cubicBezTo>
                      <a:cubicBezTo>
                        <a:pt x="30329" y="-345"/>
                        <a:pt x="12098" y="11799"/>
                        <a:pt x="4183" y="31021"/>
                      </a:cubicBezTo>
                      <a:cubicBezTo>
                        <a:pt x="-3627" y="49995"/>
                        <a:pt x="-1027" y="77112"/>
                        <a:pt x="16461" y="90104"/>
                      </a:cubicBezTo>
                      <a:cubicBezTo>
                        <a:pt x="32653" y="102135"/>
                        <a:pt x="56228" y="100029"/>
                        <a:pt x="71973" y="88361"/>
                      </a:cubicBezTo>
                      <a:cubicBezTo>
                        <a:pt x="88632" y="76036"/>
                        <a:pt x="95309" y="53824"/>
                        <a:pt x="88222" y="34221"/>
                      </a:cubicBezTo>
                      <a:close/>
                      <a:moveTo>
                        <a:pt x="48274" y="87771"/>
                      </a:moveTo>
                      <a:cubicBezTo>
                        <a:pt x="38454" y="89200"/>
                        <a:pt x="27224" y="86904"/>
                        <a:pt x="20280" y="79389"/>
                      </a:cubicBezTo>
                      <a:cubicBezTo>
                        <a:pt x="12870" y="71369"/>
                        <a:pt x="10660" y="58443"/>
                        <a:pt x="11460" y="47918"/>
                      </a:cubicBezTo>
                      <a:cubicBezTo>
                        <a:pt x="12775" y="30668"/>
                        <a:pt x="23176" y="15724"/>
                        <a:pt x="38064" y="8056"/>
                      </a:cubicBezTo>
                      <a:cubicBezTo>
                        <a:pt x="38216" y="8104"/>
                        <a:pt x="38264" y="8256"/>
                        <a:pt x="38435" y="8275"/>
                      </a:cubicBezTo>
                      <a:cubicBezTo>
                        <a:pt x="48827" y="9742"/>
                        <a:pt x="57971" y="10218"/>
                        <a:pt x="66934" y="16524"/>
                      </a:cubicBezTo>
                      <a:cubicBezTo>
                        <a:pt x="76097" y="22963"/>
                        <a:pt x="81450" y="32554"/>
                        <a:pt x="82526" y="43670"/>
                      </a:cubicBezTo>
                      <a:cubicBezTo>
                        <a:pt x="84593" y="64958"/>
                        <a:pt x="69496" y="84675"/>
                        <a:pt x="48274" y="87771"/>
                      </a:cubicBezTo>
                      <a:close/>
                    </a:path>
                  </a:pathLst>
                </a:custGeom>
                <a:solidFill>
                  <a:srgbClr val="8279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5" name="任意多边形: 形状 374">
                  <a:extLst>
                    <a:ext uri="{FF2B5EF4-FFF2-40B4-BE49-F238E27FC236}">
                      <a16:creationId xmlns:a16="http://schemas.microsoft.com/office/drawing/2014/main" id="{FFE4D5A8-2424-41A4-97AC-7A7376AF5583}"/>
                    </a:ext>
                  </a:extLst>
                </p:cNvPr>
                <p:cNvSpPr/>
                <p:nvPr/>
              </p:nvSpPr>
              <p:spPr>
                <a:xfrm>
                  <a:off x="3976167" y="7842989"/>
                  <a:ext cx="21486" cy="26592"/>
                </a:xfrm>
                <a:custGeom>
                  <a:avLst/>
                  <a:gdLst>
                    <a:gd name="connsiteX0" fmla="*/ 12816 w 21486"/>
                    <a:gd name="connsiteY0" fmla="*/ 154 h 26592"/>
                    <a:gd name="connsiteX1" fmla="*/ 738 w 21486"/>
                    <a:gd name="connsiteY1" fmla="*/ 8288 h 26592"/>
                    <a:gd name="connsiteX2" fmla="*/ 929 w 21486"/>
                    <a:gd name="connsiteY2" fmla="*/ 19414 h 26592"/>
                    <a:gd name="connsiteX3" fmla="*/ 17321 w 21486"/>
                    <a:gd name="connsiteY3" fmla="*/ 23738 h 26592"/>
                    <a:gd name="connsiteX4" fmla="*/ 20874 w 21486"/>
                    <a:gd name="connsiteY4" fmla="*/ 9117 h 26592"/>
                    <a:gd name="connsiteX5" fmla="*/ 18007 w 21486"/>
                    <a:gd name="connsiteY5" fmla="*/ 4421 h 26592"/>
                    <a:gd name="connsiteX6" fmla="*/ 16931 w 21486"/>
                    <a:gd name="connsiteY6" fmla="*/ 2993 h 26592"/>
                    <a:gd name="connsiteX7" fmla="*/ 12816 w 21486"/>
                    <a:gd name="connsiteY7" fmla="*/ 154 h 26592"/>
                    <a:gd name="connsiteX8" fmla="*/ 12816 w 21486"/>
                    <a:gd name="connsiteY8" fmla="*/ 154 h 26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486" h="26592">
                      <a:moveTo>
                        <a:pt x="12816" y="154"/>
                      </a:moveTo>
                      <a:cubicBezTo>
                        <a:pt x="6987" y="-789"/>
                        <a:pt x="2348" y="2678"/>
                        <a:pt x="738" y="8288"/>
                      </a:cubicBezTo>
                      <a:cubicBezTo>
                        <a:pt x="-271" y="11794"/>
                        <a:pt x="-281" y="15956"/>
                        <a:pt x="929" y="19414"/>
                      </a:cubicBezTo>
                      <a:cubicBezTo>
                        <a:pt x="3310" y="26234"/>
                        <a:pt x="11835" y="29243"/>
                        <a:pt x="17321" y="23738"/>
                      </a:cubicBezTo>
                      <a:cubicBezTo>
                        <a:pt x="21227" y="19814"/>
                        <a:pt x="22322" y="14365"/>
                        <a:pt x="20874" y="9117"/>
                      </a:cubicBezTo>
                      <a:cubicBezTo>
                        <a:pt x="20350" y="7231"/>
                        <a:pt x="19331" y="5641"/>
                        <a:pt x="18007" y="4421"/>
                      </a:cubicBezTo>
                      <a:cubicBezTo>
                        <a:pt x="17864" y="4288"/>
                        <a:pt x="16988" y="3088"/>
                        <a:pt x="16931" y="2993"/>
                      </a:cubicBezTo>
                      <a:cubicBezTo>
                        <a:pt x="15931" y="1526"/>
                        <a:pt x="14559" y="430"/>
                        <a:pt x="12816" y="154"/>
                      </a:cubicBezTo>
                      <a:lnTo>
                        <a:pt x="12816" y="154"/>
                      </a:lnTo>
                      <a:close/>
                    </a:path>
                  </a:pathLst>
                </a:custGeom>
                <a:solidFill>
                  <a:srgbClr val="8279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6" name="任意多边形: 形状 375">
                  <a:extLst>
                    <a:ext uri="{FF2B5EF4-FFF2-40B4-BE49-F238E27FC236}">
                      <a16:creationId xmlns:a16="http://schemas.microsoft.com/office/drawing/2014/main" id="{B17423A4-F9FD-48D1-94A2-D8E4CA8AFF62}"/>
                    </a:ext>
                  </a:extLst>
                </p:cNvPr>
                <p:cNvSpPr/>
                <p:nvPr/>
              </p:nvSpPr>
              <p:spPr>
                <a:xfrm>
                  <a:off x="4098789" y="7799503"/>
                  <a:ext cx="87121" cy="98121"/>
                </a:xfrm>
                <a:custGeom>
                  <a:avLst/>
                  <a:gdLst>
                    <a:gd name="connsiteX0" fmla="*/ 84732 w 87121"/>
                    <a:gd name="connsiteY0" fmla="*/ 35248 h 98121"/>
                    <a:gd name="connsiteX1" fmla="*/ 50395 w 87121"/>
                    <a:gd name="connsiteY1" fmla="*/ 2092 h 98121"/>
                    <a:gd name="connsiteX2" fmla="*/ 48833 w 87121"/>
                    <a:gd name="connsiteY2" fmla="*/ 6 h 98121"/>
                    <a:gd name="connsiteX3" fmla="*/ 4332 w 87121"/>
                    <a:gd name="connsiteY3" fmla="*/ 30381 h 98121"/>
                    <a:gd name="connsiteX4" fmla="*/ 13895 w 87121"/>
                    <a:gd name="connsiteY4" fmla="*/ 88521 h 98121"/>
                    <a:gd name="connsiteX5" fmla="*/ 69302 w 87121"/>
                    <a:gd name="connsiteY5" fmla="*/ 88074 h 98121"/>
                    <a:gd name="connsiteX6" fmla="*/ 84732 w 87121"/>
                    <a:gd name="connsiteY6" fmla="*/ 35248 h 98121"/>
                    <a:gd name="connsiteX7" fmla="*/ 45394 w 87121"/>
                    <a:gd name="connsiteY7" fmla="*/ 87826 h 98121"/>
                    <a:gd name="connsiteX8" fmla="*/ 17505 w 87121"/>
                    <a:gd name="connsiteY8" fmla="*/ 76187 h 98121"/>
                    <a:gd name="connsiteX9" fmla="*/ 11590 w 87121"/>
                    <a:gd name="connsiteY9" fmla="*/ 46764 h 98121"/>
                    <a:gd name="connsiteX10" fmla="*/ 36488 w 87121"/>
                    <a:gd name="connsiteY10" fmla="*/ 8054 h 98121"/>
                    <a:gd name="connsiteX11" fmla="*/ 36841 w 87121"/>
                    <a:gd name="connsiteY11" fmla="*/ 8264 h 98121"/>
                    <a:gd name="connsiteX12" fmla="*/ 63273 w 87121"/>
                    <a:gd name="connsiteY12" fmla="*/ 16055 h 98121"/>
                    <a:gd name="connsiteX13" fmla="*/ 78646 w 87121"/>
                    <a:gd name="connsiteY13" fmla="*/ 43649 h 98121"/>
                    <a:gd name="connsiteX14" fmla="*/ 45394 w 87121"/>
                    <a:gd name="connsiteY14" fmla="*/ 87826 h 98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87121" h="98121">
                      <a:moveTo>
                        <a:pt x="84732" y="35248"/>
                      </a:moveTo>
                      <a:cubicBezTo>
                        <a:pt x="80141" y="21084"/>
                        <a:pt x="66187" y="5559"/>
                        <a:pt x="50395" y="2092"/>
                      </a:cubicBezTo>
                      <a:cubicBezTo>
                        <a:pt x="50528" y="1139"/>
                        <a:pt x="49985" y="25"/>
                        <a:pt x="48833" y="6"/>
                      </a:cubicBezTo>
                      <a:cubicBezTo>
                        <a:pt x="28859" y="-299"/>
                        <a:pt x="11904" y="11998"/>
                        <a:pt x="4332" y="30381"/>
                      </a:cubicBezTo>
                      <a:cubicBezTo>
                        <a:pt x="-3136" y="48507"/>
                        <a:pt x="-1564" y="74729"/>
                        <a:pt x="13895" y="88521"/>
                      </a:cubicBezTo>
                      <a:cubicBezTo>
                        <a:pt x="29449" y="102399"/>
                        <a:pt x="53567" y="100332"/>
                        <a:pt x="69302" y="88074"/>
                      </a:cubicBezTo>
                      <a:cubicBezTo>
                        <a:pt x="85056" y="75805"/>
                        <a:pt x="90848" y="54127"/>
                        <a:pt x="84732" y="35248"/>
                      </a:cubicBezTo>
                      <a:close/>
                      <a:moveTo>
                        <a:pt x="45394" y="87826"/>
                      </a:moveTo>
                      <a:cubicBezTo>
                        <a:pt x="34736" y="89207"/>
                        <a:pt x="23392" y="85645"/>
                        <a:pt x="17505" y="76187"/>
                      </a:cubicBezTo>
                      <a:cubicBezTo>
                        <a:pt x="12238" y="67709"/>
                        <a:pt x="10657" y="56546"/>
                        <a:pt x="11590" y="46764"/>
                      </a:cubicBezTo>
                      <a:cubicBezTo>
                        <a:pt x="13143" y="30467"/>
                        <a:pt x="22448" y="15693"/>
                        <a:pt x="36488" y="8054"/>
                      </a:cubicBezTo>
                      <a:cubicBezTo>
                        <a:pt x="36631" y="8092"/>
                        <a:pt x="36679" y="8245"/>
                        <a:pt x="36841" y="8264"/>
                      </a:cubicBezTo>
                      <a:cubicBezTo>
                        <a:pt x="46537" y="9664"/>
                        <a:pt x="54938" y="10112"/>
                        <a:pt x="63273" y="16055"/>
                      </a:cubicBezTo>
                      <a:cubicBezTo>
                        <a:pt x="72474" y="22618"/>
                        <a:pt x="77665" y="32467"/>
                        <a:pt x="78646" y="43649"/>
                      </a:cubicBezTo>
                      <a:cubicBezTo>
                        <a:pt x="80484" y="64404"/>
                        <a:pt x="66711" y="85064"/>
                        <a:pt x="45394" y="87826"/>
                      </a:cubicBezTo>
                      <a:close/>
                    </a:path>
                  </a:pathLst>
                </a:custGeom>
                <a:solidFill>
                  <a:srgbClr val="8279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7" name="任意多边形: 形状 376">
                  <a:extLst>
                    <a:ext uri="{FF2B5EF4-FFF2-40B4-BE49-F238E27FC236}">
                      <a16:creationId xmlns:a16="http://schemas.microsoft.com/office/drawing/2014/main" id="{57395E15-9B87-4979-9D30-62729C568335}"/>
                    </a:ext>
                  </a:extLst>
                </p:cNvPr>
                <p:cNvSpPr/>
                <p:nvPr/>
              </p:nvSpPr>
              <p:spPr>
                <a:xfrm>
                  <a:off x="4135485" y="7843471"/>
                  <a:ext cx="24652" cy="25548"/>
                </a:xfrm>
                <a:custGeom>
                  <a:avLst/>
                  <a:gdLst>
                    <a:gd name="connsiteX0" fmla="*/ 4088 w 24652"/>
                    <a:gd name="connsiteY0" fmla="*/ 3558 h 25548"/>
                    <a:gd name="connsiteX1" fmla="*/ 1088 w 24652"/>
                    <a:gd name="connsiteY1" fmla="*/ 18026 h 25548"/>
                    <a:gd name="connsiteX2" fmla="*/ 14213 w 24652"/>
                    <a:gd name="connsiteY2" fmla="*/ 25351 h 25548"/>
                    <a:gd name="connsiteX3" fmla="*/ 24624 w 24652"/>
                    <a:gd name="connsiteY3" fmla="*/ 13616 h 25548"/>
                    <a:gd name="connsiteX4" fmla="*/ 24491 w 24652"/>
                    <a:gd name="connsiteY4" fmla="*/ 11854 h 25548"/>
                    <a:gd name="connsiteX5" fmla="*/ 17357 w 24652"/>
                    <a:gd name="connsiteY5" fmla="*/ 1357 h 25548"/>
                    <a:gd name="connsiteX6" fmla="*/ 4088 w 24652"/>
                    <a:gd name="connsiteY6" fmla="*/ 3558 h 25548"/>
                    <a:gd name="connsiteX7" fmla="*/ 4088 w 24652"/>
                    <a:gd name="connsiteY7" fmla="*/ 3558 h 25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652" h="25548">
                      <a:moveTo>
                        <a:pt x="4088" y="3558"/>
                      </a:moveTo>
                      <a:cubicBezTo>
                        <a:pt x="640" y="7177"/>
                        <a:pt x="-1370" y="13330"/>
                        <a:pt x="1088" y="18026"/>
                      </a:cubicBezTo>
                      <a:cubicBezTo>
                        <a:pt x="3850" y="24322"/>
                        <a:pt x="9270" y="26218"/>
                        <a:pt x="14213" y="25351"/>
                      </a:cubicBezTo>
                      <a:cubicBezTo>
                        <a:pt x="19966" y="24332"/>
                        <a:pt x="25081" y="19569"/>
                        <a:pt x="24624" y="13616"/>
                      </a:cubicBezTo>
                      <a:cubicBezTo>
                        <a:pt x="24615" y="13521"/>
                        <a:pt x="24662" y="14778"/>
                        <a:pt x="24491" y="11854"/>
                      </a:cubicBezTo>
                      <a:cubicBezTo>
                        <a:pt x="24234" y="7482"/>
                        <a:pt x="21271" y="3396"/>
                        <a:pt x="17357" y="1357"/>
                      </a:cubicBezTo>
                      <a:cubicBezTo>
                        <a:pt x="13308" y="-757"/>
                        <a:pt x="8232" y="-671"/>
                        <a:pt x="4088" y="3558"/>
                      </a:cubicBezTo>
                      <a:lnTo>
                        <a:pt x="4088" y="3558"/>
                      </a:lnTo>
                      <a:close/>
                    </a:path>
                  </a:pathLst>
                </a:custGeom>
                <a:solidFill>
                  <a:srgbClr val="8279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8" name="任意多边形: 形状 377">
                  <a:extLst>
                    <a:ext uri="{FF2B5EF4-FFF2-40B4-BE49-F238E27FC236}">
                      <a16:creationId xmlns:a16="http://schemas.microsoft.com/office/drawing/2014/main" id="{AB1482FB-828E-44DA-BABA-A9634EB9FB17}"/>
                    </a:ext>
                  </a:extLst>
                </p:cNvPr>
                <p:cNvSpPr/>
                <p:nvPr/>
              </p:nvSpPr>
              <p:spPr>
                <a:xfrm>
                  <a:off x="4049093" y="7988762"/>
                  <a:ext cx="43125" cy="59532"/>
                </a:xfrm>
                <a:custGeom>
                  <a:avLst/>
                  <a:gdLst>
                    <a:gd name="connsiteX0" fmla="*/ 42969 w 43125"/>
                    <a:gd name="connsiteY0" fmla="*/ 6876 h 59532"/>
                    <a:gd name="connsiteX1" fmla="*/ 15918 w 43125"/>
                    <a:gd name="connsiteY1" fmla="*/ 9772 h 59532"/>
                    <a:gd name="connsiteX2" fmla="*/ 430 w 43125"/>
                    <a:gd name="connsiteY2" fmla="*/ 45090 h 59532"/>
                    <a:gd name="connsiteX3" fmla="*/ 25900 w 43125"/>
                    <a:gd name="connsiteY3" fmla="*/ 56758 h 59532"/>
                    <a:gd name="connsiteX4" fmla="*/ 33968 w 43125"/>
                    <a:gd name="connsiteY4" fmla="*/ 37413 h 59532"/>
                    <a:gd name="connsiteX5" fmla="*/ 35073 w 43125"/>
                    <a:gd name="connsiteY5" fmla="*/ 14686 h 59532"/>
                    <a:gd name="connsiteX6" fmla="*/ 33473 w 43125"/>
                    <a:gd name="connsiteY6" fmla="*/ 12896 h 59532"/>
                    <a:gd name="connsiteX7" fmla="*/ 40273 w 43125"/>
                    <a:gd name="connsiteY7" fmla="*/ 11629 h 59532"/>
                    <a:gd name="connsiteX8" fmla="*/ 42969 w 43125"/>
                    <a:gd name="connsiteY8" fmla="*/ 6876 h 59532"/>
                    <a:gd name="connsiteX9" fmla="*/ 17528 w 43125"/>
                    <a:gd name="connsiteY9" fmla="*/ 44376 h 59532"/>
                    <a:gd name="connsiteX10" fmla="*/ 14966 w 43125"/>
                    <a:gd name="connsiteY10" fmla="*/ 37518 h 59532"/>
                    <a:gd name="connsiteX11" fmla="*/ 20814 w 43125"/>
                    <a:gd name="connsiteY11" fmla="*/ 25031 h 59532"/>
                    <a:gd name="connsiteX12" fmla="*/ 19461 w 43125"/>
                    <a:gd name="connsiteY12" fmla="*/ 33403 h 59532"/>
                    <a:gd name="connsiteX13" fmla="*/ 17528 w 43125"/>
                    <a:gd name="connsiteY13" fmla="*/ 44376 h 5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125" h="59532">
                      <a:moveTo>
                        <a:pt x="42969" y="6876"/>
                      </a:moveTo>
                      <a:cubicBezTo>
                        <a:pt x="38740" y="-6973"/>
                        <a:pt x="21938" y="3323"/>
                        <a:pt x="15918" y="9772"/>
                      </a:cubicBezTo>
                      <a:cubicBezTo>
                        <a:pt x="7593" y="18677"/>
                        <a:pt x="-2179" y="32136"/>
                        <a:pt x="430" y="45090"/>
                      </a:cubicBezTo>
                      <a:cubicBezTo>
                        <a:pt x="2621" y="55996"/>
                        <a:pt x="16080" y="63997"/>
                        <a:pt x="25900" y="56758"/>
                      </a:cubicBezTo>
                      <a:cubicBezTo>
                        <a:pt x="32025" y="52244"/>
                        <a:pt x="32692" y="44338"/>
                        <a:pt x="33968" y="37413"/>
                      </a:cubicBezTo>
                      <a:cubicBezTo>
                        <a:pt x="35359" y="29888"/>
                        <a:pt x="38549" y="21840"/>
                        <a:pt x="35073" y="14686"/>
                      </a:cubicBezTo>
                      <a:cubicBezTo>
                        <a:pt x="34692" y="13896"/>
                        <a:pt x="34111" y="13343"/>
                        <a:pt x="33473" y="12896"/>
                      </a:cubicBezTo>
                      <a:cubicBezTo>
                        <a:pt x="35711" y="12391"/>
                        <a:pt x="38102" y="12343"/>
                        <a:pt x="40273" y="11629"/>
                      </a:cubicBezTo>
                      <a:cubicBezTo>
                        <a:pt x="42207" y="11000"/>
                        <a:pt x="43607" y="8962"/>
                        <a:pt x="42969" y="6876"/>
                      </a:cubicBezTo>
                      <a:close/>
                      <a:moveTo>
                        <a:pt x="17528" y="44376"/>
                      </a:moveTo>
                      <a:cubicBezTo>
                        <a:pt x="14632" y="46033"/>
                        <a:pt x="14889" y="37918"/>
                        <a:pt x="14966" y="37518"/>
                      </a:cubicBezTo>
                      <a:cubicBezTo>
                        <a:pt x="15813" y="33222"/>
                        <a:pt x="18166" y="28907"/>
                        <a:pt x="20814" y="25031"/>
                      </a:cubicBezTo>
                      <a:cubicBezTo>
                        <a:pt x="20319" y="27879"/>
                        <a:pt x="19957" y="30765"/>
                        <a:pt x="19461" y="33403"/>
                      </a:cubicBezTo>
                      <a:cubicBezTo>
                        <a:pt x="19290" y="34241"/>
                        <a:pt x="18385" y="43890"/>
                        <a:pt x="17528" y="44376"/>
                      </a:cubicBezTo>
                      <a:close/>
                    </a:path>
                  </a:pathLst>
                </a:custGeom>
                <a:solidFill>
                  <a:srgbClr val="8279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83186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FB20FAB-C11D-4809-BCDC-FD30FD180C14}"/>
              </a:ext>
            </a:extLst>
          </p:cNvPr>
          <p:cNvSpPr txBox="1"/>
          <p:nvPr/>
        </p:nvSpPr>
        <p:spPr>
          <a:xfrm>
            <a:off x="279400" y="171450"/>
            <a:ext cx="11633200" cy="22159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lstStyle/>
          <a:p>
            <a:pPr algn="dist"/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</a:t>
            </a:r>
            <a:r>
              <a:rPr lang="en-US" altLang="zh-CN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</a:t>
            </a:r>
            <a:r>
              <a:rPr lang="en-US" altLang="zh-CN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伙</a:t>
            </a:r>
            <a:r>
              <a:rPr lang="en-US" altLang="zh-CN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伴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99178130-84BA-4333-9371-824C0A7AD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462" y="2859516"/>
            <a:ext cx="1653541" cy="53648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0976813-DDB6-4AD1-BA22-9A795BFF3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845" y="2859516"/>
            <a:ext cx="1653541" cy="536482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E02E27B7-F5EA-4B5A-B9E6-F44AA1824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229" y="2859516"/>
            <a:ext cx="1653541" cy="53648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A8F1A23C-9880-470A-AF83-1B9182EB7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612" y="2859516"/>
            <a:ext cx="1653541" cy="53648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7BF5F1DD-A08F-4917-AE03-2EA7D4CEF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996" y="2859516"/>
            <a:ext cx="1653541" cy="536482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6E956670-75A6-4886-8123-3F3AB4001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462" y="3499168"/>
            <a:ext cx="1653541" cy="536482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351E0739-BC13-4353-B729-082802EB9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845" y="3499168"/>
            <a:ext cx="1653541" cy="536482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77C8CC02-435B-467C-B093-0F705251D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229" y="3499168"/>
            <a:ext cx="1653541" cy="536482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A5E31A6-D364-4675-BDAC-A61121BAD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612" y="3499168"/>
            <a:ext cx="1653541" cy="536482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0F9753E3-EEA5-49F7-B70A-2B0AD6039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996" y="3499168"/>
            <a:ext cx="1653541" cy="536482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A2E93A82-B8D4-43A0-B851-0154AB893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462" y="4138819"/>
            <a:ext cx="1653541" cy="536482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D1EB14FE-E30A-45D2-906A-FF3633D67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845" y="4138819"/>
            <a:ext cx="1653541" cy="536482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EF74BED-4021-45E1-90D2-C534D7813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229" y="4138819"/>
            <a:ext cx="1653541" cy="536482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FF19D41A-29E9-4FA9-B9BA-F234F120A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612" y="4138819"/>
            <a:ext cx="1653541" cy="536482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9FA2FB4F-298D-462E-A0DE-2F2CEDC4D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996" y="4138819"/>
            <a:ext cx="1653541" cy="536482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FC62E88A-B6EC-499D-A9EC-DFE24E5E1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462" y="4778471"/>
            <a:ext cx="1653541" cy="536482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382C2328-C72A-4525-9F91-215C01066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845" y="4778471"/>
            <a:ext cx="1653541" cy="536482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28F2C56D-D898-4E4A-AE2E-2E4E1C06C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229" y="4778471"/>
            <a:ext cx="1653541" cy="536482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55B1A074-39F7-4E65-9994-17558B7EB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612" y="4778471"/>
            <a:ext cx="1653541" cy="536482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40CA68AE-F3AB-47D4-80E7-43946C45F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996" y="4778471"/>
            <a:ext cx="1653541" cy="536482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C4E35374-9BF3-4371-9703-0E2C850AD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462" y="5418122"/>
            <a:ext cx="1653541" cy="536482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C8DEDF36-672D-4443-A19A-8869162D6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845" y="5418122"/>
            <a:ext cx="1653541" cy="536482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AF09ABA1-9D79-46D3-8F08-A90803DAA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229" y="5418122"/>
            <a:ext cx="1653541" cy="536482"/>
          </a:xfrm>
          <a:prstGeom prst="rect">
            <a:avLst/>
          </a:prstGeom>
        </p:spPr>
      </p:pic>
      <p:pic>
        <p:nvPicPr>
          <p:cNvPr id="104" name="图片 103">
            <a:extLst>
              <a:ext uri="{FF2B5EF4-FFF2-40B4-BE49-F238E27FC236}">
                <a16:creationId xmlns:a16="http://schemas.microsoft.com/office/drawing/2014/main" id="{A6C38694-ECDE-4E7A-9F8A-4EF129F4D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612" y="5418122"/>
            <a:ext cx="1653541" cy="536482"/>
          </a:xfrm>
          <a:prstGeom prst="rect">
            <a:avLst/>
          </a:prstGeom>
        </p:spPr>
      </p:pic>
      <p:pic>
        <p:nvPicPr>
          <p:cNvPr id="105" name="图片 104">
            <a:extLst>
              <a:ext uri="{FF2B5EF4-FFF2-40B4-BE49-F238E27FC236}">
                <a16:creationId xmlns:a16="http://schemas.microsoft.com/office/drawing/2014/main" id="{E6FF6494-FE55-4EE8-97C6-AC95C464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996" y="5418122"/>
            <a:ext cx="1653541" cy="536482"/>
          </a:xfrm>
          <a:prstGeom prst="rect">
            <a:avLst/>
          </a:prstGeom>
        </p:spPr>
      </p:pic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6C0513FB-DECB-4388-8D42-4325F5553952}"/>
              </a:ext>
            </a:extLst>
          </p:cNvPr>
          <p:cNvGrpSpPr/>
          <p:nvPr/>
        </p:nvGrpSpPr>
        <p:grpSpPr>
          <a:xfrm>
            <a:off x="10670902" y="5136250"/>
            <a:ext cx="1447773" cy="1447773"/>
            <a:chOff x="9426614" y="6515469"/>
            <a:chExt cx="1447773" cy="1447773"/>
          </a:xfrm>
        </p:grpSpPr>
        <p:pic>
          <p:nvPicPr>
            <p:cNvPr id="99" name="图片 98" descr="查看图片">
              <a:extLst>
                <a:ext uri="{FF2B5EF4-FFF2-40B4-BE49-F238E27FC236}">
                  <a16:creationId xmlns:a16="http://schemas.microsoft.com/office/drawing/2014/main" id="{5CE4ECA0-F595-4DC2-B69D-CC55309517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0" t="38719" r="9248" b="25748"/>
            <a:stretch>
              <a:fillRect/>
            </a:stretch>
          </p:blipFill>
          <p:spPr bwMode="auto">
            <a:xfrm>
              <a:off x="9426614" y="6515469"/>
              <a:ext cx="1447773" cy="1447773"/>
            </a:xfrm>
            <a:custGeom>
              <a:avLst/>
              <a:gdLst>
                <a:gd name="connsiteX0" fmla="*/ 1218424 w 2436848"/>
                <a:gd name="connsiteY0" fmla="*/ 0 h 2436848"/>
                <a:gd name="connsiteX1" fmla="*/ 2436848 w 2436848"/>
                <a:gd name="connsiteY1" fmla="*/ 1218424 h 2436848"/>
                <a:gd name="connsiteX2" fmla="*/ 1218424 w 2436848"/>
                <a:gd name="connsiteY2" fmla="*/ 2436848 h 2436848"/>
                <a:gd name="connsiteX3" fmla="*/ 0 w 2436848"/>
                <a:gd name="connsiteY3" fmla="*/ 1218424 h 2436848"/>
                <a:gd name="connsiteX4" fmla="*/ 1218424 w 2436848"/>
                <a:gd name="connsiteY4" fmla="*/ 0 h 243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6848" h="2436848">
                  <a:moveTo>
                    <a:pt x="1218424" y="0"/>
                  </a:moveTo>
                  <a:cubicBezTo>
                    <a:pt x="1891341" y="0"/>
                    <a:pt x="2436848" y="545507"/>
                    <a:pt x="2436848" y="1218424"/>
                  </a:cubicBezTo>
                  <a:cubicBezTo>
                    <a:pt x="2436848" y="1891341"/>
                    <a:pt x="1891341" y="2436848"/>
                    <a:pt x="1218424" y="2436848"/>
                  </a:cubicBezTo>
                  <a:cubicBezTo>
                    <a:pt x="545507" y="2436848"/>
                    <a:pt x="0" y="1891341"/>
                    <a:pt x="0" y="1218424"/>
                  </a:cubicBezTo>
                  <a:cubicBezTo>
                    <a:pt x="0" y="545507"/>
                    <a:pt x="545507" y="0"/>
                    <a:pt x="1218424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0" name="组合 99">
              <a:extLst>
                <a:ext uri="{FF2B5EF4-FFF2-40B4-BE49-F238E27FC236}">
                  <a16:creationId xmlns:a16="http://schemas.microsoft.com/office/drawing/2014/main" id="{21B64008-BB48-40CF-94E2-575BBE4E15DB}"/>
                </a:ext>
              </a:extLst>
            </p:cNvPr>
            <p:cNvGrpSpPr/>
            <p:nvPr/>
          </p:nvGrpSpPr>
          <p:grpSpPr>
            <a:xfrm rot="558056">
              <a:off x="9633272" y="6721514"/>
              <a:ext cx="1034456" cy="1035683"/>
              <a:chOff x="3450574" y="6135339"/>
              <a:chExt cx="1034456" cy="1035683"/>
            </a:xfrm>
          </p:grpSpPr>
          <p:sp>
            <p:nvSpPr>
              <p:cNvPr id="102" name="文本框 101">
                <a:extLst>
                  <a:ext uri="{FF2B5EF4-FFF2-40B4-BE49-F238E27FC236}">
                    <a16:creationId xmlns:a16="http://schemas.microsoft.com/office/drawing/2014/main" id="{51E31820-572E-4592-8673-5E85893F2AC8}"/>
                  </a:ext>
                </a:extLst>
              </p:cNvPr>
              <p:cNvSpPr txBox="1"/>
              <p:nvPr/>
            </p:nvSpPr>
            <p:spPr>
              <a:xfrm rot="17834632">
                <a:off x="3449960" y="6135953"/>
                <a:ext cx="1035683" cy="1034456"/>
              </a:xfrm>
              <a:prstGeom prst="rect">
                <a:avLst/>
              </a:prstGeom>
              <a:noFill/>
            </p:spPr>
            <p:txBody>
              <a:bodyPr wrap="none">
                <a:prstTxWarp prst="textArchUp">
                  <a:avLst>
                    <a:gd name="adj" fmla="val 8090573"/>
                  </a:avLst>
                </a:prstTxWarp>
                <a:noAutofit/>
              </a:bodyPr>
              <a:lstStyle/>
              <a:p>
                <a:pPr algn="ctr"/>
                <a:r>
                  <a:rPr kumimoji="0" lang="zh-CN" alt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W </a:t>
                </a:r>
                <a:r>
                  <a:rPr kumimoji="0" lang="en-US" altLang="zh-C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· </a:t>
                </a:r>
                <a:r>
                  <a:rPr kumimoji="0" lang="zh-CN" alt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I </a:t>
                </a:r>
                <a:r>
                  <a:rPr kumimoji="0" lang="en-US" altLang="zh-C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· </a:t>
                </a:r>
                <a:r>
                  <a:rPr kumimoji="0" lang="zh-CN" alt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R </a:t>
                </a:r>
                <a:r>
                  <a:rPr kumimoji="0" lang="en-US" altLang="zh-C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· </a:t>
                </a:r>
                <a:r>
                  <a:rPr kumimoji="0" lang="zh-CN" alt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E </a:t>
                </a:r>
                <a:r>
                  <a:rPr kumimoji="0" lang="en-US" altLang="zh-C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· </a:t>
                </a:r>
                <a:r>
                  <a:rPr kumimoji="0" lang="zh-CN" alt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L </a:t>
                </a:r>
                <a:r>
                  <a:rPr kumimoji="0" lang="en-US" altLang="zh-C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· </a:t>
                </a:r>
                <a:r>
                  <a:rPr kumimoji="0" lang="zh-CN" alt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E </a:t>
                </a:r>
                <a:r>
                  <a:rPr kumimoji="0" lang="en-US" altLang="zh-C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· </a:t>
                </a:r>
                <a:r>
                  <a:rPr kumimoji="0" lang="zh-CN" alt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S </a:t>
                </a:r>
                <a:r>
                  <a:rPr kumimoji="0" lang="en-US" altLang="zh-C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· </a:t>
                </a:r>
                <a:r>
                  <a:rPr kumimoji="0" lang="zh-CN" alt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S </a:t>
                </a:r>
                <a:r>
                  <a:rPr kumimoji="0" lang="en-US" altLang="zh-C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- M</a:t>
                </a:r>
                <a:r>
                  <a:rPr kumimoji="0" lang="zh-CN" alt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 </a:t>
                </a:r>
                <a:r>
                  <a:rPr kumimoji="0" lang="en-US" altLang="zh-C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· A</a:t>
                </a:r>
                <a:r>
                  <a:rPr kumimoji="0" lang="zh-CN" alt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 </a:t>
                </a:r>
                <a:r>
                  <a:rPr kumimoji="0" lang="en-US" altLang="zh-C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crosoft YaHei" panose="020B0503020204020204" pitchFamily="34" charset="-122"/>
                  </a:rPr>
                  <a:t>· X</a:t>
                </a:r>
                <a:endParaRPr lang="zh-CN" altLang="en-US" sz="5400" b="1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FB1CD756-048F-4962-8236-6DFCD8E54F9D}"/>
                  </a:ext>
                </a:extLst>
              </p:cNvPr>
              <p:cNvSpPr/>
              <p:nvPr/>
            </p:nvSpPr>
            <p:spPr>
              <a:xfrm rot="1056400">
                <a:off x="3539763" y="6225143"/>
                <a:ext cx="856076" cy="85607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</p:grpSp>
        <p:sp>
          <p:nvSpPr>
            <p:cNvPr id="110" name="shaking-hands_87352">
              <a:extLst>
                <a:ext uri="{FF2B5EF4-FFF2-40B4-BE49-F238E27FC236}">
                  <a16:creationId xmlns:a16="http://schemas.microsoft.com/office/drawing/2014/main" id="{BE15AA50-E81D-4048-8FF2-CAA4F452DCB9}"/>
                </a:ext>
              </a:extLst>
            </p:cNvPr>
            <p:cNvSpPr/>
            <p:nvPr/>
          </p:nvSpPr>
          <p:spPr>
            <a:xfrm>
              <a:off x="9865899" y="7032058"/>
              <a:ext cx="609685" cy="414594"/>
            </a:xfrm>
            <a:custGeom>
              <a:avLst/>
              <a:gdLst>
                <a:gd name="connsiteX0" fmla="*/ 285190 w 609151"/>
                <a:gd name="connsiteY0" fmla="*/ 334475 h 414231"/>
                <a:gd name="connsiteX1" fmla="*/ 302024 w 609151"/>
                <a:gd name="connsiteY1" fmla="*/ 343116 h 414231"/>
                <a:gd name="connsiteX2" fmla="*/ 305409 w 609151"/>
                <a:gd name="connsiteY2" fmla="*/ 346922 h 414231"/>
                <a:gd name="connsiteX3" fmla="*/ 293560 w 609151"/>
                <a:gd name="connsiteY3" fmla="*/ 395016 h 414231"/>
                <a:gd name="connsiteX4" fmla="*/ 253148 w 609151"/>
                <a:gd name="connsiteY4" fmla="*/ 387617 h 414231"/>
                <a:gd name="connsiteX5" fmla="*/ 266689 w 609151"/>
                <a:gd name="connsiteY5" fmla="*/ 341214 h 414231"/>
                <a:gd name="connsiteX6" fmla="*/ 285190 w 609151"/>
                <a:gd name="connsiteY6" fmla="*/ 334475 h 414231"/>
                <a:gd name="connsiteX7" fmla="*/ 230605 w 609151"/>
                <a:gd name="connsiteY7" fmla="*/ 282589 h 414231"/>
                <a:gd name="connsiteX8" fmla="*/ 241508 w 609151"/>
                <a:gd name="connsiteY8" fmla="*/ 285653 h 414231"/>
                <a:gd name="connsiteX9" fmla="*/ 255903 w 609151"/>
                <a:gd name="connsiteY9" fmla="*/ 297487 h 414231"/>
                <a:gd name="connsiteX10" fmla="*/ 241402 w 609151"/>
                <a:gd name="connsiteY10" fmla="*/ 361728 h 414231"/>
                <a:gd name="connsiteX11" fmla="*/ 217903 w 609151"/>
                <a:gd name="connsiteY11" fmla="*/ 380430 h 414231"/>
                <a:gd name="connsiteX12" fmla="*/ 194934 w 609151"/>
                <a:gd name="connsiteY12" fmla="*/ 366589 h 414231"/>
                <a:gd name="connsiteX13" fmla="*/ 207848 w 609151"/>
                <a:gd name="connsiteY13" fmla="*/ 301819 h 414231"/>
                <a:gd name="connsiteX14" fmla="*/ 230605 w 609151"/>
                <a:gd name="connsiteY14" fmla="*/ 282589 h 414231"/>
                <a:gd name="connsiteX15" fmla="*/ 90413 w 609151"/>
                <a:gd name="connsiteY15" fmla="*/ 281739 h 414231"/>
                <a:gd name="connsiteX16" fmla="*/ 107338 w 609151"/>
                <a:gd name="connsiteY16" fmla="*/ 284592 h 414231"/>
                <a:gd name="connsiteX17" fmla="*/ 121408 w 609151"/>
                <a:gd name="connsiteY17" fmla="*/ 296111 h 414231"/>
                <a:gd name="connsiteX18" fmla="*/ 105963 w 609151"/>
                <a:gd name="connsiteY18" fmla="*/ 336267 h 414231"/>
                <a:gd name="connsiteX19" fmla="*/ 70631 w 609151"/>
                <a:gd name="connsiteY19" fmla="*/ 317880 h 414231"/>
                <a:gd name="connsiteX20" fmla="*/ 90413 w 609151"/>
                <a:gd name="connsiteY20" fmla="*/ 281739 h 414231"/>
                <a:gd name="connsiteX21" fmla="*/ 163711 w 609151"/>
                <a:gd name="connsiteY21" fmla="*/ 267036 h 414231"/>
                <a:gd name="connsiteX22" fmla="*/ 186258 w 609151"/>
                <a:gd name="connsiteY22" fmla="*/ 275328 h 414231"/>
                <a:gd name="connsiteX23" fmla="*/ 192817 w 609151"/>
                <a:gd name="connsiteY23" fmla="*/ 288849 h 414231"/>
                <a:gd name="connsiteX24" fmla="*/ 173140 w 609151"/>
                <a:gd name="connsiteY24" fmla="*/ 346205 h 414231"/>
                <a:gd name="connsiteX25" fmla="*/ 131140 w 609151"/>
                <a:gd name="connsiteY25" fmla="*/ 337121 h 414231"/>
                <a:gd name="connsiteX26" fmla="*/ 142354 w 609151"/>
                <a:gd name="connsiteY26" fmla="*/ 280610 h 414231"/>
                <a:gd name="connsiteX27" fmla="*/ 163711 w 609151"/>
                <a:gd name="connsiteY27" fmla="*/ 267036 h 414231"/>
                <a:gd name="connsiteX28" fmla="*/ 286777 w 609151"/>
                <a:gd name="connsiteY28" fmla="*/ 77454 h 414231"/>
                <a:gd name="connsiteX29" fmla="*/ 295769 w 609151"/>
                <a:gd name="connsiteY29" fmla="*/ 78721 h 414231"/>
                <a:gd name="connsiteX30" fmla="*/ 314387 w 609151"/>
                <a:gd name="connsiteY30" fmla="*/ 83898 h 414231"/>
                <a:gd name="connsiteX31" fmla="*/ 410546 w 609151"/>
                <a:gd name="connsiteY31" fmla="*/ 133127 h 414231"/>
                <a:gd name="connsiteX32" fmla="*/ 508186 w 609151"/>
                <a:gd name="connsiteY32" fmla="*/ 245637 h 414231"/>
                <a:gd name="connsiteX33" fmla="*/ 508503 w 609151"/>
                <a:gd name="connsiteY33" fmla="*/ 246904 h 414231"/>
                <a:gd name="connsiteX34" fmla="*/ 505330 w 609151"/>
                <a:gd name="connsiteY34" fmla="*/ 259053 h 414231"/>
                <a:gd name="connsiteX35" fmla="*/ 459842 w 609151"/>
                <a:gd name="connsiteY35" fmla="*/ 246799 h 414231"/>
                <a:gd name="connsiteX36" fmla="*/ 393409 w 609151"/>
                <a:gd name="connsiteY36" fmla="*/ 190597 h 414231"/>
                <a:gd name="connsiteX37" fmla="*/ 331101 w 609151"/>
                <a:gd name="connsiteY37" fmla="*/ 163235 h 414231"/>
                <a:gd name="connsiteX38" fmla="*/ 401025 w 609151"/>
                <a:gd name="connsiteY38" fmla="*/ 207077 h 414231"/>
                <a:gd name="connsiteX39" fmla="*/ 457726 w 609151"/>
                <a:gd name="connsiteY39" fmla="*/ 248383 h 414231"/>
                <a:gd name="connsiteX40" fmla="*/ 465449 w 609151"/>
                <a:gd name="connsiteY40" fmla="*/ 341349 h 414231"/>
                <a:gd name="connsiteX41" fmla="*/ 427895 w 609151"/>
                <a:gd name="connsiteY41" fmla="*/ 329728 h 414231"/>
                <a:gd name="connsiteX42" fmla="*/ 410546 w 609151"/>
                <a:gd name="connsiteY42" fmla="*/ 281449 h 414231"/>
                <a:gd name="connsiteX43" fmla="*/ 371194 w 609151"/>
                <a:gd name="connsiteY43" fmla="*/ 251236 h 414231"/>
                <a:gd name="connsiteX44" fmla="*/ 340833 w 609151"/>
                <a:gd name="connsiteY44" fmla="*/ 228417 h 414231"/>
                <a:gd name="connsiteX45" fmla="*/ 327187 w 609151"/>
                <a:gd name="connsiteY45" fmla="*/ 219332 h 414231"/>
                <a:gd name="connsiteX46" fmla="*/ 311742 w 609151"/>
                <a:gd name="connsiteY46" fmla="*/ 233382 h 414231"/>
                <a:gd name="connsiteX47" fmla="*/ 363895 w 609151"/>
                <a:gd name="connsiteY47" fmla="*/ 268244 h 414231"/>
                <a:gd name="connsiteX48" fmla="*/ 407267 w 609151"/>
                <a:gd name="connsiteY48" fmla="*/ 300571 h 414231"/>
                <a:gd name="connsiteX49" fmla="*/ 414354 w 609151"/>
                <a:gd name="connsiteY49" fmla="*/ 375894 h 414231"/>
                <a:gd name="connsiteX50" fmla="*/ 371194 w 609151"/>
                <a:gd name="connsiteY50" fmla="*/ 371351 h 414231"/>
                <a:gd name="connsiteX51" fmla="*/ 368232 w 609151"/>
                <a:gd name="connsiteY51" fmla="*/ 344518 h 414231"/>
                <a:gd name="connsiteX52" fmla="*/ 352681 w 609151"/>
                <a:gd name="connsiteY52" fmla="*/ 313142 h 414231"/>
                <a:gd name="connsiteX53" fmla="*/ 294076 w 609151"/>
                <a:gd name="connsiteY53" fmla="*/ 279125 h 414231"/>
                <a:gd name="connsiteX54" fmla="*/ 349402 w 609151"/>
                <a:gd name="connsiteY54" fmla="*/ 322861 h 414231"/>
                <a:gd name="connsiteX55" fmla="*/ 358288 w 609151"/>
                <a:gd name="connsiteY55" fmla="*/ 395332 h 414231"/>
                <a:gd name="connsiteX56" fmla="*/ 319147 w 609151"/>
                <a:gd name="connsiteY56" fmla="*/ 406742 h 414231"/>
                <a:gd name="connsiteX57" fmla="*/ 279372 w 609151"/>
                <a:gd name="connsiteY57" fmla="*/ 325397 h 414231"/>
                <a:gd name="connsiteX58" fmla="*/ 269323 w 609151"/>
                <a:gd name="connsiteY58" fmla="*/ 321277 h 414231"/>
                <a:gd name="connsiteX59" fmla="*/ 264668 w 609151"/>
                <a:gd name="connsiteY59" fmla="*/ 312192 h 414231"/>
                <a:gd name="connsiteX60" fmla="*/ 219180 w 609151"/>
                <a:gd name="connsiteY60" fmla="*/ 271942 h 414231"/>
                <a:gd name="connsiteX61" fmla="*/ 192628 w 609151"/>
                <a:gd name="connsiteY61" fmla="*/ 272047 h 414231"/>
                <a:gd name="connsiteX62" fmla="*/ 137937 w 609151"/>
                <a:gd name="connsiteY62" fmla="*/ 272576 h 414231"/>
                <a:gd name="connsiteX63" fmla="*/ 112865 w 609151"/>
                <a:gd name="connsiteY63" fmla="*/ 277858 h 414231"/>
                <a:gd name="connsiteX64" fmla="*/ 86631 w 609151"/>
                <a:gd name="connsiteY64" fmla="*/ 277224 h 414231"/>
                <a:gd name="connsiteX65" fmla="*/ 66002 w 609151"/>
                <a:gd name="connsiteY65" fmla="*/ 286203 h 414231"/>
                <a:gd name="connsiteX66" fmla="*/ 48230 w 609151"/>
                <a:gd name="connsiteY66" fmla="*/ 295289 h 414231"/>
                <a:gd name="connsiteX67" fmla="*/ 43999 w 609151"/>
                <a:gd name="connsiteY67" fmla="*/ 295394 h 414231"/>
                <a:gd name="connsiteX68" fmla="*/ 11311 w 609151"/>
                <a:gd name="connsiteY68" fmla="*/ 171159 h 414231"/>
                <a:gd name="connsiteX69" fmla="*/ 147986 w 609151"/>
                <a:gd name="connsiteY69" fmla="*/ 80834 h 414231"/>
                <a:gd name="connsiteX70" fmla="*/ 164066 w 609151"/>
                <a:gd name="connsiteY70" fmla="*/ 101857 h 414231"/>
                <a:gd name="connsiteX71" fmla="*/ 194638 w 609151"/>
                <a:gd name="connsiteY71" fmla="*/ 190597 h 414231"/>
                <a:gd name="connsiteX72" fmla="*/ 232192 w 609151"/>
                <a:gd name="connsiteY72" fmla="*/ 124570 h 414231"/>
                <a:gd name="connsiteX73" fmla="*/ 248800 w 609151"/>
                <a:gd name="connsiteY73" fmla="*/ 101118 h 414231"/>
                <a:gd name="connsiteX74" fmla="*/ 263399 w 609151"/>
                <a:gd name="connsiteY74" fmla="*/ 90236 h 414231"/>
                <a:gd name="connsiteX75" fmla="*/ 286777 w 609151"/>
                <a:gd name="connsiteY75" fmla="*/ 77454 h 414231"/>
                <a:gd name="connsiteX76" fmla="*/ 310672 w 609151"/>
                <a:gd name="connsiteY76" fmla="*/ 564 h 414231"/>
                <a:gd name="connsiteX77" fmla="*/ 405032 w 609151"/>
                <a:gd name="connsiteY77" fmla="*/ 44508 h 414231"/>
                <a:gd name="connsiteX78" fmla="*/ 480774 w 609151"/>
                <a:gd name="connsiteY78" fmla="*/ 91938 h 414231"/>
                <a:gd name="connsiteX79" fmla="*/ 607186 w 609151"/>
                <a:gd name="connsiteY79" fmla="*/ 254721 h 414231"/>
                <a:gd name="connsiteX80" fmla="*/ 528165 w 609151"/>
                <a:gd name="connsiteY80" fmla="*/ 323595 h 414231"/>
                <a:gd name="connsiteX81" fmla="*/ 483736 w 609151"/>
                <a:gd name="connsiteY81" fmla="*/ 288841 h 414231"/>
                <a:gd name="connsiteX82" fmla="*/ 490400 w 609151"/>
                <a:gd name="connsiteY82" fmla="*/ 282608 h 414231"/>
                <a:gd name="connsiteX83" fmla="*/ 497699 w 609151"/>
                <a:gd name="connsiteY83" fmla="*/ 276693 h 414231"/>
                <a:gd name="connsiteX84" fmla="*/ 462156 w 609151"/>
                <a:gd name="connsiteY84" fmla="*/ 146868 h 414231"/>
                <a:gd name="connsiteX85" fmla="*/ 412120 w 609151"/>
                <a:gd name="connsiteY85" fmla="*/ 116762 h 414231"/>
                <a:gd name="connsiteX86" fmla="*/ 275340 w 609151"/>
                <a:gd name="connsiteY86" fmla="*/ 70494 h 414231"/>
                <a:gd name="connsiteX87" fmla="*/ 246673 w 609151"/>
                <a:gd name="connsiteY87" fmla="*/ 88980 h 414231"/>
                <a:gd name="connsiteX88" fmla="*/ 223612 w 609151"/>
                <a:gd name="connsiteY88" fmla="*/ 118135 h 414231"/>
                <a:gd name="connsiteX89" fmla="*/ 205205 w 609151"/>
                <a:gd name="connsiteY89" fmla="*/ 186586 h 414231"/>
                <a:gd name="connsiteX90" fmla="*/ 181086 w 609151"/>
                <a:gd name="connsiteY90" fmla="*/ 70388 h 414231"/>
                <a:gd name="connsiteX91" fmla="*/ 186587 w 609151"/>
                <a:gd name="connsiteY91" fmla="*/ 63628 h 414231"/>
                <a:gd name="connsiteX92" fmla="*/ 310672 w 609151"/>
                <a:gd name="connsiteY92" fmla="*/ 564 h 41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09151" h="414231">
                  <a:moveTo>
                    <a:pt x="285190" y="334475"/>
                  </a:moveTo>
                  <a:cubicBezTo>
                    <a:pt x="291312" y="335004"/>
                    <a:pt x="297157" y="338095"/>
                    <a:pt x="302024" y="343116"/>
                  </a:cubicBezTo>
                  <a:cubicBezTo>
                    <a:pt x="303399" y="344173"/>
                    <a:pt x="304563" y="345442"/>
                    <a:pt x="305409" y="346922"/>
                  </a:cubicBezTo>
                  <a:cubicBezTo>
                    <a:pt x="314930" y="362671"/>
                    <a:pt x="305409" y="383072"/>
                    <a:pt x="293560" y="395016"/>
                  </a:cubicBezTo>
                  <a:cubicBezTo>
                    <a:pt x="281077" y="407595"/>
                    <a:pt x="258649" y="406644"/>
                    <a:pt x="253148" y="387617"/>
                  </a:cubicBezTo>
                  <a:cubicBezTo>
                    <a:pt x="249022" y="373136"/>
                    <a:pt x="255370" y="351150"/>
                    <a:pt x="266689" y="341214"/>
                  </a:cubicBezTo>
                  <a:cubicBezTo>
                    <a:pt x="272667" y="335981"/>
                    <a:pt x="279067" y="333947"/>
                    <a:pt x="285190" y="334475"/>
                  </a:cubicBezTo>
                  <a:close/>
                  <a:moveTo>
                    <a:pt x="230605" y="282589"/>
                  </a:moveTo>
                  <a:cubicBezTo>
                    <a:pt x="234733" y="282483"/>
                    <a:pt x="238332" y="283751"/>
                    <a:pt x="241508" y="285653"/>
                  </a:cubicBezTo>
                  <a:cubicBezTo>
                    <a:pt x="248388" y="285970"/>
                    <a:pt x="254739" y="289562"/>
                    <a:pt x="255903" y="297487"/>
                  </a:cubicBezTo>
                  <a:cubicBezTo>
                    <a:pt x="259184" y="319887"/>
                    <a:pt x="254633" y="343026"/>
                    <a:pt x="241402" y="361728"/>
                  </a:cubicBezTo>
                  <a:cubicBezTo>
                    <a:pt x="235686" y="369864"/>
                    <a:pt x="228488" y="379057"/>
                    <a:pt x="217903" y="380430"/>
                  </a:cubicBezTo>
                  <a:cubicBezTo>
                    <a:pt x="207848" y="381698"/>
                    <a:pt x="198851" y="375781"/>
                    <a:pt x="194934" y="366589"/>
                  </a:cubicBezTo>
                  <a:cubicBezTo>
                    <a:pt x="186572" y="347253"/>
                    <a:pt x="198745" y="319041"/>
                    <a:pt x="207848" y="301819"/>
                  </a:cubicBezTo>
                  <a:cubicBezTo>
                    <a:pt x="212505" y="292838"/>
                    <a:pt x="219491" y="283011"/>
                    <a:pt x="230605" y="282589"/>
                  </a:cubicBezTo>
                  <a:close/>
                  <a:moveTo>
                    <a:pt x="90413" y="281739"/>
                  </a:moveTo>
                  <a:cubicBezTo>
                    <a:pt x="96866" y="280154"/>
                    <a:pt x="102790" y="281528"/>
                    <a:pt x="107338" y="284592"/>
                  </a:cubicBezTo>
                  <a:cubicBezTo>
                    <a:pt x="113051" y="285015"/>
                    <a:pt x="118552" y="288502"/>
                    <a:pt x="121408" y="296111"/>
                  </a:cubicBezTo>
                  <a:cubicBezTo>
                    <a:pt x="126803" y="310905"/>
                    <a:pt x="120138" y="328870"/>
                    <a:pt x="105963" y="336267"/>
                  </a:cubicBezTo>
                  <a:cubicBezTo>
                    <a:pt x="90096" y="344510"/>
                    <a:pt x="72641" y="335316"/>
                    <a:pt x="70631" y="317880"/>
                  </a:cubicBezTo>
                  <a:cubicBezTo>
                    <a:pt x="68939" y="303402"/>
                    <a:pt x="74651" y="285543"/>
                    <a:pt x="90413" y="281739"/>
                  </a:cubicBezTo>
                  <a:close/>
                  <a:moveTo>
                    <a:pt x="163711" y="267036"/>
                  </a:moveTo>
                  <a:cubicBezTo>
                    <a:pt x="171712" y="266033"/>
                    <a:pt x="179911" y="268674"/>
                    <a:pt x="186258" y="275328"/>
                  </a:cubicBezTo>
                  <a:cubicBezTo>
                    <a:pt x="190384" y="277863"/>
                    <a:pt x="193346" y="282300"/>
                    <a:pt x="192817" y="288849"/>
                  </a:cubicBezTo>
                  <a:cubicBezTo>
                    <a:pt x="191125" y="308918"/>
                    <a:pt x="185518" y="329938"/>
                    <a:pt x="173140" y="346205"/>
                  </a:cubicBezTo>
                  <a:cubicBezTo>
                    <a:pt x="160022" y="363422"/>
                    <a:pt x="136006" y="358457"/>
                    <a:pt x="131140" y="337121"/>
                  </a:cubicBezTo>
                  <a:cubicBezTo>
                    <a:pt x="127226" y="320326"/>
                    <a:pt x="132621" y="294658"/>
                    <a:pt x="142354" y="280610"/>
                  </a:cubicBezTo>
                  <a:cubicBezTo>
                    <a:pt x="147908" y="272687"/>
                    <a:pt x="155711" y="268040"/>
                    <a:pt x="163711" y="267036"/>
                  </a:cubicBezTo>
                  <a:close/>
                  <a:moveTo>
                    <a:pt x="286777" y="77454"/>
                  </a:moveTo>
                  <a:cubicBezTo>
                    <a:pt x="289739" y="76714"/>
                    <a:pt x="292913" y="77348"/>
                    <a:pt x="295769" y="78721"/>
                  </a:cubicBezTo>
                  <a:cubicBezTo>
                    <a:pt x="302222" y="78193"/>
                    <a:pt x="309204" y="80095"/>
                    <a:pt x="314387" y="83898"/>
                  </a:cubicBezTo>
                  <a:cubicBezTo>
                    <a:pt x="346757" y="91610"/>
                    <a:pt x="383571" y="117809"/>
                    <a:pt x="410546" y="133127"/>
                  </a:cubicBezTo>
                  <a:cubicBezTo>
                    <a:pt x="447571" y="154150"/>
                    <a:pt x="528814" y="191865"/>
                    <a:pt x="508186" y="245637"/>
                  </a:cubicBezTo>
                  <a:lnTo>
                    <a:pt x="508503" y="246904"/>
                  </a:lnTo>
                  <a:cubicBezTo>
                    <a:pt x="509667" y="250919"/>
                    <a:pt x="508609" y="256201"/>
                    <a:pt x="505330" y="259053"/>
                  </a:cubicBezTo>
                  <a:cubicBezTo>
                    <a:pt x="485971" y="275850"/>
                    <a:pt x="473065" y="263385"/>
                    <a:pt x="459842" y="246799"/>
                  </a:cubicBezTo>
                  <a:cubicBezTo>
                    <a:pt x="441330" y="223452"/>
                    <a:pt x="417528" y="207605"/>
                    <a:pt x="393409" y="190597"/>
                  </a:cubicBezTo>
                  <a:cubicBezTo>
                    <a:pt x="386533" y="185737"/>
                    <a:pt x="343690" y="154361"/>
                    <a:pt x="331101" y="163235"/>
                  </a:cubicBezTo>
                  <a:cubicBezTo>
                    <a:pt x="354797" y="177286"/>
                    <a:pt x="378176" y="191653"/>
                    <a:pt x="401025" y="207077"/>
                  </a:cubicBezTo>
                  <a:cubicBezTo>
                    <a:pt x="419538" y="219543"/>
                    <a:pt x="442599" y="231481"/>
                    <a:pt x="457726" y="248383"/>
                  </a:cubicBezTo>
                  <a:cubicBezTo>
                    <a:pt x="475710" y="268350"/>
                    <a:pt x="483432" y="318847"/>
                    <a:pt x="465449" y="341349"/>
                  </a:cubicBezTo>
                  <a:cubicBezTo>
                    <a:pt x="450004" y="360681"/>
                    <a:pt x="433184" y="349378"/>
                    <a:pt x="427895" y="329728"/>
                  </a:cubicBezTo>
                  <a:cubicBezTo>
                    <a:pt x="422606" y="310184"/>
                    <a:pt x="426308" y="298352"/>
                    <a:pt x="410546" y="281449"/>
                  </a:cubicBezTo>
                  <a:cubicBezTo>
                    <a:pt x="399650" y="269829"/>
                    <a:pt x="383888" y="260849"/>
                    <a:pt x="371194" y="251236"/>
                  </a:cubicBezTo>
                  <a:cubicBezTo>
                    <a:pt x="361039" y="243735"/>
                    <a:pt x="351095" y="235812"/>
                    <a:pt x="340833" y="228417"/>
                  </a:cubicBezTo>
                  <a:cubicBezTo>
                    <a:pt x="336496" y="225036"/>
                    <a:pt x="331948" y="221973"/>
                    <a:pt x="327187" y="219332"/>
                  </a:cubicBezTo>
                  <a:cubicBezTo>
                    <a:pt x="317878" y="223346"/>
                    <a:pt x="313012" y="228100"/>
                    <a:pt x="311742" y="233382"/>
                  </a:cubicBezTo>
                  <a:cubicBezTo>
                    <a:pt x="329303" y="244686"/>
                    <a:pt x="346757" y="256307"/>
                    <a:pt x="363895" y="268244"/>
                  </a:cubicBezTo>
                  <a:cubicBezTo>
                    <a:pt x="377964" y="278069"/>
                    <a:pt x="395525" y="287682"/>
                    <a:pt x="407267" y="300571"/>
                  </a:cubicBezTo>
                  <a:cubicBezTo>
                    <a:pt x="423240" y="318002"/>
                    <a:pt x="428635" y="355611"/>
                    <a:pt x="414354" y="375894"/>
                  </a:cubicBezTo>
                  <a:cubicBezTo>
                    <a:pt x="402295" y="392902"/>
                    <a:pt x="379234" y="390367"/>
                    <a:pt x="371194" y="371351"/>
                  </a:cubicBezTo>
                  <a:cubicBezTo>
                    <a:pt x="367386" y="362160"/>
                    <a:pt x="369396" y="354026"/>
                    <a:pt x="368232" y="344518"/>
                  </a:cubicBezTo>
                  <a:cubicBezTo>
                    <a:pt x="366751" y="331630"/>
                    <a:pt x="362625" y="322650"/>
                    <a:pt x="352681" y="313142"/>
                  </a:cubicBezTo>
                  <a:cubicBezTo>
                    <a:pt x="348873" y="309550"/>
                    <a:pt x="310473" y="280393"/>
                    <a:pt x="294076" y="279125"/>
                  </a:cubicBezTo>
                  <a:cubicBezTo>
                    <a:pt x="313223" y="293176"/>
                    <a:pt x="335015" y="304480"/>
                    <a:pt x="349402" y="322861"/>
                  </a:cubicBezTo>
                  <a:cubicBezTo>
                    <a:pt x="364424" y="342088"/>
                    <a:pt x="365164" y="372513"/>
                    <a:pt x="358288" y="395332"/>
                  </a:cubicBezTo>
                  <a:cubicBezTo>
                    <a:pt x="353105" y="412869"/>
                    <a:pt x="333111" y="421426"/>
                    <a:pt x="319147" y="406742"/>
                  </a:cubicBezTo>
                  <a:cubicBezTo>
                    <a:pt x="298308" y="384874"/>
                    <a:pt x="334063" y="313354"/>
                    <a:pt x="279372" y="325397"/>
                  </a:cubicBezTo>
                  <a:cubicBezTo>
                    <a:pt x="274612" y="326348"/>
                    <a:pt x="271121" y="324340"/>
                    <a:pt x="269323" y="321277"/>
                  </a:cubicBezTo>
                  <a:cubicBezTo>
                    <a:pt x="266678" y="319586"/>
                    <a:pt x="264668" y="316734"/>
                    <a:pt x="264668" y="312192"/>
                  </a:cubicBezTo>
                  <a:cubicBezTo>
                    <a:pt x="264456" y="283245"/>
                    <a:pt x="244357" y="270568"/>
                    <a:pt x="219180" y="271942"/>
                  </a:cubicBezTo>
                  <a:cubicBezTo>
                    <a:pt x="213150" y="281133"/>
                    <a:pt x="198552" y="284513"/>
                    <a:pt x="192628" y="272047"/>
                  </a:cubicBezTo>
                  <a:cubicBezTo>
                    <a:pt x="179088" y="243946"/>
                    <a:pt x="154334" y="254828"/>
                    <a:pt x="137937" y="272576"/>
                  </a:cubicBezTo>
                  <a:cubicBezTo>
                    <a:pt x="136667" y="282823"/>
                    <a:pt x="120694" y="288950"/>
                    <a:pt x="112865" y="277858"/>
                  </a:cubicBezTo>
                  <a:cubicBezTo>
                    <a:pt x="109903" y="273526"/>
                    <a:pt x="90968" y="276379"/>
                    <a:pt x="86631" y="277224"/>
                  </a:cubicBezTo>
                  <a:cubicBezTo>
                    <a:pt x="83880" y="277752"/>
                    <a:pt x="66426" y="282928"/>
                    <a:pt x="66002" y="286203"/>
                  </a:cubicBezTo>
                  <a:cubicBezTo>
                    <a:pt x="64945" y="294655"/>
                    <a:pt x="54789" y="300571"/>
                    <a:pt x="48230" y="295289"/>
                  </a:cubicBezTo>
                  <a:cubicBezTo>
                    <a:pt x="46855" y="295606"/>
                    <a:pt x="45480" y="295923"/>
                    <a:pt x="43999" y="295394"/>
                  </a:cubicBezTo>
                  <a:cubicBezTo>
                    <a:pt x="-6566" y="278069"/>
                    <a:pt x="-7624" y="212782"/>
                    <a:pt x="11311" y="171159"/>
                  </a:cubicBezTo>
                  <a:cubicBezTo>
                    <a:pt x="36065" y="116753"/>
                    <a:pt x="89487" y="84743"/>
                    <a:pt x="147986" y="80834"/>
                  </a:cubicBezTo>
                  <a:cubicBezTo>
                    <a:pt x="159940" y="79989"/>
                    <a:pt x="165547" y="92032"/>
                    <a:pt x="164066" y="101857"/>
                  </a:cubicBezTo>
                  <a:cubicBezTo>
                    <a:pt x="159094" y="134501"/>
                    <a:pt x="155180" y="176652"/>
                    <a:pt x="194638" y="190597"/>
                  </a:cubicBezTo>
                  <a:cubicBezTo>
                    <a:pt x="241078" y="206971"/>
                    <a:pt x="241289" y="153199"/>
                    <a:pt x="232192" y="124570"/>
                  </a:cubicBezTo>
                  <a:cubicBezTo>
                    <a:pt x="227960" y="111154"/>
                    <a:pt x="238010" y="102280"/>
                    <a:pt x="248800" y="101118"/>
                  </a:cubicBezTo>
                  <a:cubicBezTo>
                    <a:pt x="253137" y="96892"/>
                    <a:pt x="258638" y="93511"/>
                    <a:pt x="263399" y="90236"/>
                  </a:cubicBezTo>
                  <a:cubicBezTo>
                    <a:pt x="270909" y="85060"/>
                    <a:pt x="277891" y="79883"/>
                    <a:pt x="286777" y="77454"/>
                  </a:cubicBezTo>
                  <a:close/>
                  <a:moveTo>
                    <a:pt x="310672" y="564"/>
                  </a:moveTo>
                  <a:cubicBezTo>
                    <a:pt x="344417" y="5318"/>
                    <a:pt x="376364" y="27712"/>
                    <a:pt x="405032" y="44508"/>
                  </a:cubicBezTo>
                  <a:cubicBezTo>
                    <a:pt x="430526" y="59402"/>
                    <a:pt x="456443" y="74719"/>
                    <a:pt x="480774" y="91938"/>
                  </a:cubicBezTo>
                  <a:cubicBezTo>
                    <a:pt x="551544" y="108734"/>
                    <a:pt x="621890" y="179826"/>
                    <a:pt x="607186" y="254721"/>
                  </a:cubicBezTo>
                  <a:cubicBezTo>
                    <a:pt x="599464" y="294228"/>
                    <a:pt x="566776" y="317679"/>
                    <a:pt x="528165" y="323595"/>
                  </a:cubicBezTo>
                  <a:cubicBezTo>
                    <a:pt x="502460" y="327503"/>
                    <a:pt x="478129" y="318313"/>
                    <a:pt x="483736" y="288841"/>
                  </a:cubicBezTo>
                  <a:cubicBezTo>
                    <a:pt x="484476" y="284932"/>
                    <a:pt x="487227" y="283242"/>
                    <a:pt x="490400" y="282608"/>
                  </a:cubicBezTo>
                  <a:cubicBezTo>
                    <a:pt x="491987" y="280073"/>
                    <a:pt x="494208" y="277855"/>
                    <a:pt x="497699" y="276693"/>
                  </a:cubicBezTo>
                  <a:cubicBezTo>
                    <a:pt x="580423" y="249228"/>
                    <a:pt x="484688" y="163136"/>
                    <a:pt x="462156" y="146868"/>
                  </a:cubicBezTo>
                  <a:cubicBezTo>
                    <a:pt x="446394" y="135459"/>
                    <a:pt x="429257" y="125952"/>
                    <a:pt x="412120" y="116762"/>
                  </a:cubicBezTo>
                  <a:cubicBezTo>
                    <a:pt x="366844" y="92360"/>
                    <a:pt x="323789" y="80952"/>
                    <a:pt x="275340" y="70494"/>
                  </a:cubicBezTo>
                  <a:cubicBezTo>
                    <a:pt x="265925" y="76832"/>
                    <a:pt x="255982" y="82536"/>
                    <a:pt x="246673" y="88980"/>
                  </a:cubicBezTo>
                  <a:cubicBezTo>
                    <a:pt x="234507" y="97431"/>
                    <a:pt x="227631" y="106621"/>
                    <a:pt x="223612" y="118135"/>
                  </a:cubicBezTo>
                  <a:cubicBezTo>
                    <a:pt x="232286" y="147290"/>
                    <a:pt x="233661" y="185213"/>
                    <a:pt x="205205" y="186586"/>
                  </a:cubicBezTo>
                  <a:cubicBezTo>
                    <a:pt x="151572" y="189227"/>
                    <a:pt x="172518" y="97114"/>
                    <a:pt x="181086" y="70388"/>
                  </a:cubicBezTo>
                  <a:cubicBezTo>
                    <a:pt x="182038" y="67219"/>
                    <a:pt x="184154" y="65001"/>
                    <a:pt x="186587" y="63628"/>
                  </a:cubicBezTo>
                  <a:cubicBezTo>
                    <a:pt x="188385" y="20318"/>
                    <a:pt x="277033" y="-4084"/>
                    <a:pt x="310672" y="56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微软雅黑" panose="020B0503020204020204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43943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00928C9B-E8F5-4799-BB12-690861C297BA}"/>
              </a:ext>
            </a:extLst>
          </p:cNvPr>
          <p:cNvSpPr/>
          <p:nvPr/>
        </p:nvSpPr>
        <p:spPr>
          <a:xfrm flipH="1">
            <a:off x="569083" y="5787493"/>
            <a:ext cx="475649" cy="475642"/>
          </a:xfrm>
          <a:custGeom>
            <a:avLst/>
            <a:gdLst>
              <a:gd name="connsiteX0" fmla="*/ 669073 w 1338146"/>
              <a:gd name="connsiteY0" fmla="*/ 0 h 1338128"/>
              <a:gd name="connsiteX1" fmla="*/ 655481 w 1338146"/>
              <a:gd name="connsiteY1" fmla="*/ 134832 h 1338128"/>
              <a:gd name="connsiteX2" fmla="*/ 0 w 1338146"/>
              <a:gd name="connsiteY2" fmla="*/ 669064 h 1338128"/>
              <a:gd name="connsiteX3" fmla="*/ 655481 w 1338146"/>
              <a:gd name="connsiteY3" fmla="*/ 1203296 h 1338128"/>
              <a:gd name="connsiteX4" fmla="*/ 669073 w 1338146"/>
              <a:gd name="connsiteY4" fmla="*/ 1338128 h 1338128"/>
              <a:gd name="connsiteX5" fmla="*/ 682665 w 1338146"/>
              <a:gd name="connsiteY5" fmla="*/ 1203296 h 1338128"/>
              <a:gd name="connsiteX6" fmla="*/ 1338146 w 1338146"/>
              <a:gd name="connsiteY6" fmla="*/ 669064 h 1338128"/>
              <a:gd name="connsiteX7" fmla="*/ 682665 w 1338146"/>
              <a:gd name="connsiteY7" fmla="*/ 134832 h 133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46" h="1338128">
                <a:moveTo>
                  <a:pt x="669073" y="0"/>
                </a:moveTo>
                <a:lnTo>
                  <a:pt x="655481" y="134832"/>
                </a:lnTo>
                <a:cubicBezTo>
                  <a:pt x="593092" y="439717"/>
                  <a:pt x="323329" y="669064"/>
                  <a:pt x="0" y="669064"/>
                </a:cubicBezTo>
                <a:cubicBezTo>
                  <a:pt x="323329" y="669064"/>
                  <a:pt x="593092" y="898411"/>
                  <a:pt x="655481" y="1203296"/>
                </a:cubicBezTo>
                <a:lnTo>
                  <a:pt x="669073" y="1338128"/>
                </a:lnTo>
                <a:lnTo>
                  <a:pt x="682665" y="1203296"/>
                </a:lnTo>
                <a:cubicBezTo>
                  <a:pt x="745054" y="898411"/>
                  <a:pt x="1014817" y="669064"/>
                  <a:pt x="1338146" y="669064"/>
                </a:cubicBezTo>
                <a:cubicBezTo>
                  <a:pt x="1014817" y="669064"/>
                  <a:pt x="745054" y="439717"/>
                  <a:pt x="682665" y="1348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DAEA1E3-FA6D-4C14-AAE3-949A31DC8CF1}"/>
              </a:ext>
            </a:extLst>
          </p:cNvPr>
          <p:cNvSpPr txBox="1"/>
          <p:nvPr/>
        </p:nvSpPr>
        <p:spPr>
          <a:xfrm>
            <a:off x="1222914" y="1982449"/>
            <a:ext cx="6955750" cy="14465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88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感谢您的观看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5149458-34F9-4BFD-8B1A-F7F03AA6A3BE}"/>
              </a:ext>
            </a:extLst>
          </p:cNvPr>
          <p:cNvSpPr txBox="1"/>
          <p:nvPr/>
        </p:nvSpPr>
        <p:spPr>
          <a:xfrm>
            <a:off x="391386" y="225532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探索世界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357139D-BA75-4D4E-822D-8C012D3B076C}"/>
              </a:ext>
            </a:extLst>
          </p:cNvPr>
          <p:cNvSpPr txBox="1"/>
          <p:nvPr/>
        </p:nvSpPr>
        <p:spPr>
          <a:xfrm>
            <a:off x="1798275" y="225532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探索星河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DF72278-4118-4DAA-88A5-607F2229FDBF}"/>
              </a:ext>
            </a:extLst>
          </p:cNvPr>
          <p:cNvSpPr txBox="1"/>
          <p:nvPr/>
        </p:nvSpPr>
        <p:spPr>
          <a:xfrm>
            <a:off x="3205164" y="225532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探索宇宙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53B42B2-D7F1-465C-995B-52EB00BF68F6}"/>
              </a:ext>
            </a:extLst>
          </p:cNvPr>
          <p:cNvSpPr txBox="1"/>
          <p:nvPr/>
        </p:nvSpPr>
        <p:spPr>
          <a:xfrm>
            <a:off x="4612053" y="225532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探索未知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E3DCE38-590F-4BEF-B98C-3F9169876C6F}"/>
              </a:ext>
            </a:extLst>
          </p:cNvPr>
          <p:cNvCxnSpPr/>
          <p:nvPr/>
        </p:nvCxnSpPr>
        <p:spPr>
          <a:xfrm>
            <a:off x="1499382" y="3593263"/>
            <a:ext cx="6341907" cy="0"/>
          </a:xfrm>
          <a:prstGeom prst="line">
            <a:avLst/>
          </a:prstGeom>
          <a:ln w="127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BBBC0304-BED4-4225-BCB9-019D88580E71}"/>
              </a:ext>
            </a:extLst>
          </p:cNvPr>
          <p:cNvSpPr txBox="1"/>
          <p:nvPr/>
        </p:nvSpPr>
        <p:spPr>
          <a:xfrm>
            <a:off x="1592989" y="4475433"/>
            <a:ext cx="210243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时间：</a:t>
            </a:r>
            <a:r>
              <a:rPr lang="en-US" altLang="zh-CN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20XX.06.29</a:t>
            </a:r>
            <a:endParaRPr lang="zh-CN" altLang="en-US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794F6C4B-0C57-43A7-9786-10A3D26792C8}"/>
              </a:ext>
            </a:extLst>
          </p:cNvPr>
          <p:cNvSpPr/>
          <p:nvPr/>
        </p:nvSpPr>
        <p:spPr>
          <a:xfrm flipH="1">
            <a:off x="7011255" y="3491188"/>
            <a:ext cx="314573" cy="314568"/>
          </a:xfrm>
          <a:custGeom>
            <a:avLst/>
            <a:gdLst>
              <a:gd name="connsiteX0" fmla="*/ 669073 w 1338146"/>
              <a:gd name="connsiteY0" fmla="*/ 0 h 1338128"/>
              <a:gd name="connsiteX1" fmla="*/ 655481 w 1338146"/>
              <a:gd name="connsiteY1" fmla="*/ 134832 h 1338128"/>
              <a:gd name="connsiteX2" fmla="*/ 0 w 1338146"/>
              <a:gd name="connsiteY2" fmla="*/ 669064 h 1338128"/>
              <a:gd name="connsiteX3" fmla="*/ 655481 w 1338146"/>
              <a:gd name="connsiteY3" fmla="*/ 1203296 h 1338128"/>
              <a:gd name="connsiteX4" fmla="*/ 669073 w 1338146"/>
              <a:gd name="connsiteY4" fmla="*/ 1338128 h 1338128"/>
              <a:gd name="connsiteX5" fmla="*/ 682665 w 1338146"/>
              <a:gd name="connsiteY5" fmla="*/ 1203296 h 1338128"/>
              <a:gd name="connsiteX6" fmla="*/ 1338146 w 1338146"/>
              <a:gd name="connsiteY6" fmla="*/ 669064 h 1338128"/>
              <a:gd name="connsiteX7" fmla="*/ 682665 w 1338146"/>
              <a:gd name="connsiteY7" fmla="*/ 134832 h 133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46" h="1338128">
                <a:moveTo>
                  <a:pt x="669073" y="0"/>
                </a:moveTo>
                <a:lnTo>
                  <a:pt x="655481" y="134832"/>
                </a:lnTo>
                <a:cubicBezTo>
                  <a:pt x="593092" y="439717"/>
                  <a:pt x="323329" y="669064"/>
                  <a:pt x="0" y="669064"/>
                </a:cubicBezTo>
                <a:cubicBezTo>
                  <a:pt x="323329" y="669064"/>
                  <a:pt x="593092" y="898411"/>
                  <a:pt x="655481" y="1203296"/>
                </a:cubicBezTo>
                <a:lnTo>
                  <a:pt x="669073" y="1338128"/>
                </a:lnTo>
                <a:lnTo>
                  <a:pt x="682665" y="1203296"/>
                </a:lnTo>
                <a:cubicBezTo>
                  <a:pt x="745054" y="898411"/>
                  <a:pt x="1014817" y="669064"/>
                  <a:pt x="1338146" y="669064"/>
                </a:cubicBezTo>
                <a:cubicBezTo>
                  <a:pt x="1014817" y="669064"/>
                  <a:pt x="745054" y="439717"/>
                  <a:pt x="682665" y="1348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FFAA959-3438-4D41-9E78-ADF40E190120}"/>
              </a:ext>
            </a:extLst>
          </p:cNvPr>
          <p:cNvSpPr txBox="1"/>
          <p:nvPr/>
        </p:nvSpPr>
        <p:spPr>
          <a:xfrm>
            <a:off x="1592989" y="3948756"/>
            <a:ext cx="219803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汇报人：</a:t>
            </a: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OfficePLUS</a:t>
            </a:r>
            <a:endParaRPr lang="zh-CN" altLang="en-US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2619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CD97060-999C-4FCE-8654-AA2EAF61D4E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6004" t="16189"/>
          <a:stretch>
            <a:fillRect/>
          </a:stretch>
        </p:blipFill>
        <p:spPr>
          <a:xfrm>
            <a:off x="0" y="0"/>
            <a:ext cx="5827896" cy="4516854"/>
          </a:xfrm>
          <a:custGeom>
            <a:avLst/>
            <a:gdLst>
              <a:gd name="connsiteX0" fmla="*/ 0 w 5827896"/>
              <a:gd name="connsiteY0" fmla="*/ 0 h 4516854"/>
              <a:gd name="connsiteX1" fmla="*/ 5827896 w 5827896"/>
              <a:gd name="connsiteY1" fmla="*/ 0 h 4516854"/>
              <a:gd name="connsiteX2" fmla="*/ 5827896 w 5827896"/>
              <a:gd name="connsiteY2" fmla="*/ 4516854 h 4516854"/>
              <a:gd name="connsiteX3" fmla="*/ 0 w 5827896"/>
              <a:gd name="connsiteY3" fmla="*/ 4516854 h 451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7896" h="4516854">
                <a:moveTo>
                  <a:pt x="0" y="0"/>
                </a:moveTo>
                <a:lnTo>
                  <a:pt x="5827896" y="0"/>
                </a:lnTo>
                <a:lnTo>
                  <a:pt x="5827896" y="4516854"/>
                </a:lnTo>
                <a:lnTo>
                  <a:pt x="0" y="4516854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99EE020-510D-421F-9DBB-9E43A16E393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16189" r="9884"/>
          <a:stretch>
            <a:fillRect/>
          </a:stretch>
        </p:blipFill>
        <p:spPr>
          <a:xfrm>
            <a:off x="7577078" y="0"/>
            <a:ext cx="4614922" cy="4516854"/>
          </a:xfrm>
          <a:custGeom>
            <a:avLst/>
            <a:gdLst>
              <a:gd name="connsiteX0" fmla="*/ 0 w 4614922"/>
              <a:gd name="connsiteY0" fmla="*/ 0 h 4516854"/>
              <a:gd name="connsiteX1" fmla="*/ 4614922 w 4614922"/>
              <a:gd name="connsiteY1" fmla="*/ 0 h 4516854"/>
              <a:gd name="connsiteX2" fmla="*/ 4614922 w 4614922"/>
              <a:gd name="connsiteY2" fmla="*/ 4516854 h 4516854"/>
              <a:gd name="connsiteX3" fmla="*/ 0 w 4614922"/>
              <a:gd name="connsiteY3" fmla="*/ 4516854 h 451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4922" h="4516854">
                <a:moveTo>
                  <a:pt x="0" y="0"/>
                </a:moveTo>
                <a:lnTo>
                  <a:pt x="4614922" y="0"/>
                </a:lnTo>
                <a:lnTo>
                  <a:pt x="4614922" y="4516854"/>
                </a:lnTo>
                <a:lnTo>
                  <a:pt x="0" y="4516854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1C427DC-E340-41B5-9070-2E9F4293B1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16189"/>
          <a:stretch>
            <a:fillRect/>
          </a:stretch>
        </p:blipFill>
        <p:spPr>
          <a:xfrm>
            <a:off x="4160208" y="0"/>
            <a:ext cx="5303980" cy="4516854"/>
          </a:xfrm>
          <a:custGeom>
            <a:avLst/>
            <a:gdLst>
              <a:gd name="connsiteX0" fmla="*/ 0 w 5303980"/>
              <a:gd name="connsiteY0" fmla="*/ 0 h 4516854"/>
              <a:gd name="connsiteX1" fmla="*/ 5303980 w 5303980"/>
              <a:gd name="connsiteY1" fmla="*/ 0 h 4516854"/>
              <a:gd name="connsiteX2" fmla="*/ 5303980 w 5303980"/>
              <a:gd name="connsiteY2" fmla="*/ 4516854 h 4516854"/>
              <a:gd name="connsiteX3" fmla="*/ 0 w 5303980"/>
              <a:gd name="connsiteY3" fmla="*/ 4516854 h 451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3980" h="4516854">
                <a:moveTo>
                  <a:pt x="0" y="0"/>
                </a:moveTo>
                <a:lnTo>
                  <a:pt x="5303980" y="0"/>
                </a:lnTo>
                <a:lnTo>
                  <a:pt x="5303980" y="4516854"/>
                </a:lnTo>
                <a:lnTo>
                  <a:pt x="0" y="4516854"/>
                </a:lnTo>
                <a:close/>
              </a:path>
            </a:pathLst>
          </a:cu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61403A6-E77D-4E99-948A-DF8079E3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0696" b="12939"/>
          <a:stretch>
            <a:fillRect/>
          </a:stretch>
        </p:blipFill>
        <p:spPr>
          <a:xfrm>
            <a:off x="0" y="2171314"/>
            <a:ext cx="5537011" cy="4686686"/>
          </a:xfrm>
          <a:custGeom>
            <a:avLst/>
            <a:gdLst>
              <a:gd name="connsiteX0" fmla="*/ 0 w 5537011"/>
              <a:gd name="connsiteY0" fmla="*/ 0 h 4686686"/>
              <a:gd name="connsiteX1" fmla="*/ 5537011 w 5537011"/>
              <a:gd name="connsiteY1" fmla="*/ 0 h 4686686"/>
              <a:gd name="connsiteX2" fmla="*/ 5537011 w 5537011"/>
              <a:gd name="connsiteY2" fmla="*/ 4686686 h 4686686"/>
              <a:gd name="connsiteX3" fmla="*/ 0 w 5537011"/>
              <a:gd name="connsiteY3" fmla="*/ 4686686 h 468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7011" h="4686686">
                <a:moveTo>
                  <a:pt x="0" y="0"/>
                </a:moveTo>
                <a:lnTo>
                  <a:pt x="5537011" y="0"/>
                </a:lnTo>
                <a:lnTo>
                  <a:pt x="5537011" y="4686686"/>
                </a:lnTo>
                <a:lnTo>
                  <a:pt x="0" y="4686686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D9884F8-AD24-49CC-9C60-D3E89D32557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2939"/>
          <a:stretch>
            <a:fillRect/>
          </a:stretch>
        </p:blipFill>
        <p:spPr>
          <a:xfrm>
            <a:off x="4106528" y="2171314"/>
            <a:ext cx="5303980" cy="4686686"/>
          </a:xfrm>
          <a:custGeom>
            <a:avLst/>
            <a:gdLst>
              <a:gd name="connsiteX0" fmla="*/ 0 w 5303980"/>
              <a:gd name="connsiteY0" fmla="*/ 0 h 4686686"/>
              <a:gd name="connsiteX1" fmla="*/ 5303980 w 5303980"/>
              <a:gd name="connsiteY1" fmla="*/ 0 h 4686686"/>
              <a:gd name="connsiteX2" fmla="*/ 5303980 w 5303980"/>
              <a:gd name="connsiteY2" fmla="*/ 4686686 h 4686686"/>
              <a:gd name="connsiteX3" fmla="*/ 0 w 5303980"/>
              <a:gd name="connsiteY3" fmla="*/ 4686686 h 468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3980" h="4686686">
                <a:moveTo>
                  <a:pt x="0" y="0"/>
                </a:moveTo>
                <a:lnTo>
                  <a:pt x="5303980" y="0"/>
                </a:lnTo>
                <a:lnTo>
                  <a:pt x="5303980" y="4686686"/>
                </a:lnTo>
                <a:lnTo>
                  <a:pt x="0" y="4686686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2388939-122B-4E9A-B7A4-2B162EBECBF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9884" b="12939"/>
          <a:stretch>
            <a:fillRect/>
          </a:stretch>
        </p:blipFill>
        <p:spPr>
          <a:xfrm>
            <a:off x="7577078" y="2171314"/>
            <a:ext cx="4614922" cy="4686686"/>
          </a:xfrm>
          <a:custGeom>
            <a:avLst/>
            <a:gdLst>
              <a:gd name="connsiteX0" fmla="*/ 0 w 4614922"/>
              <a:gd name="connsiteY0" fmla="*/ 0 h 4686686"/>
              <a:gd name="connsiteX1" fmla="*/ 4614922 w 4614922"/>
              <a:gd name="connsiteY1" fmla="*/ 0 h 4686686"/>
              <a:gd name="connsiteX2" fmla="*/ 4614922 w 4614922"/>
              <a:gd name="connsiteY2" fmla="*/ 4686686 h 4686686"/>
              <a:gd name="connsiteX3" fmla="*/ 0 w 4614922"/>
              <a:gd name="connsiteY3" fmla="*/ 4686686 h 468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4922" h="4686686">
                <a:moveTo>
                  <a:pt x="0" y="0"/>
                </a:moveTo>
                <a:lnTo>
                  <a:pt x="4614922" y="0"/>
                </a:lnTo>
                <a:lnTo>
                  <a:pt x="4614922" y="4686686"/>
                </a:lnTo>
                <a:lnTo>
                  <a:pt x="0" y="468668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2712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77E6653-2599-43AC-86C0-A8B66B6D8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268" y="536359"/>
            <a:ext cx="4132607" cy="11949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AA15D9-9957-41FF-8956-5A6EAB8B4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268" y="2022144"/>
            <a:ext cx="4132607" cy="11949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7F1ABDA-4D62-45DD-B77A-16360DE41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268" y="3507929"/>
            <a:ext cx="4132607" cy="11949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ED0B93-FF4E-4EFE-89EC-518AF4773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268" y="4993714"/>
            <a:ext cx="4132607" cy="11949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53A83A4-3C90-4691-9D5C-0F947CCA13E7}"/>
              </a:ext>
            </a:extLst>
          </p:cNvPr>
          <p:cNvSpPr txBox="1"/>
          <p:nvPr/>
        </p:nvSpPr>
        <p:spPr>
          <a:xfrm>
            <a:off x="6655707" y="1133819"/>
            <a:ext cx="3174093" cy="707886"/>
          </a:xfrm>
          <a:prstGeom prst="rect">
            <a:avLst/>
          </a:prstGeom>
          <a:noFill/>
          <a:effectLst>
            <a:outerShdw blurRad="25400" dist="25400" dir="20400000" algn="bl" rotWithShape="0">
              <a:schemeClr val="bg1">
                <a:alpha val="53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zh-CN" altLang="en-US" sz="40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探索世界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FADD674-9FE3-4805-B820-86A154184FD8}"/>
              </a:ext>
            </a:extLst>
          </p:cNvPr>
          <p:cNvSpPr txBox="1"/>
          <p:nvPr/>
        </p:nvSpPr>
        <p:spPr>
          <a:xfrm>
            <a:off x="6655707" y="2609974"/>
            <a:ext cx="3174093" cy="707886"/>
          </a:xfrm>
          <a:prstGeom prst="rect">
            <a:avLst/>
          </a:prstGeom>
          <a:noFill/>
          <a:effectLst>
            <a:outerShdw blurRad="25400" dist="25400" dir="20400000" algn="bl" rotWithShape="0">
              <a:schemeClr val="bg1">
                <a:alpha val="53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zh-CN" altLang="en-US" sz="40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探索星河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E0B23ED-BF18-42E7-A8B9-0C5D439A7F0B}"/>
              </a:ext>
            </a:extLst>
          </p:cNvPr>
          <p:cNvSpPr txBox="1"/>
          <p:nvPr/>
        </p:nvSpPr>
        <p:spPr>
          <a:xfrm>
            <a:off x="6655707" y="4086129"/>
            <a:ext cx="3174093" cy="707886"/>
          </a:xfrm>
          <a:prstGeom prst="rect">
            <a:avLst/>
          </a:prstGeom>
          <a:noFill/>
          <a:effectLst>
            <a:outerShdw blurRad="25400" dist="25400" dir="20400000" algn="bl" rotWithShape="0">
              <a:schemeClr val="bg1">
                <a:alpha val="53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zh-CN" altLang="en-US" sz="40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探索宇宙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6492FCA-124F-4B85-B2A3-DE3139C045B8}"/>
              </a:ext>
            </a:extLst>
          </p:cNvPr>
          <p:cNvSpPr txBox="1"/>
          <p:nvPr/>
        </p:nvSpPr>
        <p:spPr>
          <a:xfrm>
            <a:off x="6655707" y="5562284"/>
            <a:ext cx="3174093" cy="707886"/>
          </a:xfrm>
          <a:prstGeom prst="rect">
            <a:avLst/>
          </a:prstGeom>
          <a:noFill/>
          <a:effectLst>
            <a:outerShdw blurRad="25400" dist="25400" dir="20400000" algn="bl" rotWithShape="0">
              <a:schemeClr val="bg1">
                <a:alpha val="53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zh-CN" altLang="en-US" sz="40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探索未知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D4A41B2-23FB-403E-A7BE-E7BE67F558F4}"/>
              </a:ext>
            </a:extLst>
          </p:cNvPr>
          <p:cNvSpPr txBox="1"/>
          <p:nvPr/>
        </p:nvSpPr>
        <p:spPr>
          <a:xfrm>
            <a:off x="4957473" y="924333"/>
            <a:ext cx="1196340" cy="1015663"/>
          </a:xfrm>
          <a:prstGeom prst="rect">
            <a:avLst/>
          </a:prstGeom>
          <a:noFill/>
          <a:effectLst>
            <a:outerShdw blurRad="25400" dist="25400" dir="20400000" algn="bl" rotWithShape="0">
              <a:schemeClr val="bg1">
                <a:alpha val="53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en-US" altLang="zh-CN" sz="6000" b="1" i="1" dirty="0">
                <a:ln w="12700">
                  <a:solidFill>
                    <a:schemeClr val="accent3"/>
                  </a:soli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6000" b="1" i="1" dirty="0">
              <a:ln w="12700">
                <a:solidFill>
                  <a:schemeClr val="accent3"/>
                </a:solidFill>
              </a:ln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ED3AC99-3B73-49DC-A6F9-9EBB54DEDF46}"/>
              </a:ext>
            </a:extLst>
          </p:cNvPr>
          <p:cNvSpPr txBox="1"/>
          <p:nvPr/>
        </p:nvSpPr>
        <p:spPr>
          <a:xfrm>
            <a:off x="4957473" y="2402162"/>
            <a:ext cx="1196340" cy="1015663"/>
          </a:xfrm>
          <a:prstGeom prst="rect">
            <a:avLst/>
          </a:prstGeom>
          <a:noFill/>
          <a:effectLst>
            <a:outerShdw blurRad="25400" dist="25400" dir="20400000" algn="bl" rotWithShape="0">
              <a:schemeClr val="bg1">
                <a:alpha val="53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en-US" altLang="zh-CN" sz="6000" b="1" i="1" dirty="0">
                <a:ln w="12700">
                  <a:solidFill>
                    <a:schemeClr val="accent3"/>
                  </a:soli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6000" b="1" i="1" dirty="0">
              <a:ln w="12700">
                <a:solidFill>
                  <a:schemeClr val="accent3"/>
                </a:solidFill>
              </a:ln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B1664A6-F19D-468C-B1F3-1F28FBD35A32}"/>
              </a:ext>
            </a:extLst>
          </p:cNvPr>
          <p:cNvSpPr txBox="1"/>
          <p:nvPr/>
        </p:nvSpPr>
        <p:spPr>
          <a:xfrm>
            <a:off x="4957473" y="3891166"/>
            <a:ext cx="1196340" cy="1015663"/>
          </a:xfrm>
          <a:prstGeom prst="rect">
            <a:avLst/>
          </a:prstGeom>
          <a:noFill/>
          <a:effectLst>
            <a:outerShdw blurRad="25400" dist="25400" dir="20400000" algn="bl" rotWithShape="0">
              <a:schemeClr val="bg1">
                <a:alpha val="53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en-US" altLang="zh-CN" sz="6000" b="1" i="1" dirty="0">
                <a:ln w="12700">
                  <a:solidFill>
                    <a:schemeClr val="accent3"/>
                  </a:soli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6000" b="1" i="1" dirty="0">
              <a:ln w="12700">
                <a:solidFill>
                  <a:schemeClr val="accent3"/>
                </a:solidFill>
              </a:ln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355792A-B6B8-44B3-999E-5AC792FD4945}"/>
              </a:ext>
            </a:extLst>
          </p:cNvPr>
          <p:cNvSpPr txBox="1"/>
          <p:nvPr/>
        </p:nvSpPr>
        <p:spPr>
          <a:xfrm>
            <a:off x="4957473" y="5380170"/>
            <a:ext cx="1196340" cy="1015663"/>
          </a:xfrm>
          <a:prstGeom prst="rect">
            <a:avLst/>
          </a:prstGeom>
          <a:noFill/>
          <a:effectLst>
            <a:outerShdw blurRad="25400" dist="25400" dir="20400000" algn="bl" rotWithShape="0">
              <a:schemeClr val="bg1">
                <a:alpha val="53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en-US" altLang="zh-CN" sz="6000" b="1" i="1" dirty="0">
                <a:ln w="12700">
                  <a:solidFill>
                    <a:schemeClr val="accent3"/>
                  </a:soli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6000" b="1" i="1" dirty="0">
              <a:ln w="12700">
                <a:solidFill>
                  <a:schemeClr val="accent3"/>
                </a:solidFill>
              </a:ln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CDDE172-8979-43FA-89E7-01A545606C61}"/>
              </a:ext>
            </a:extLst>
          </p:cNvPr>
          <p:cNvSpPr txBox="1"/>
          <p:nvPr/>
        </p:nvSpPr>
        <p:spPr>
          <a:xfrm rot="19450253">
            <a:off x="10783432" y="3927816"/>
            <a:ext cx="1698268" cy="532322"/>
          </a:xfrm>
          <a:custGeom>
            <a:avLst/>
            <a:gdLst>
              <a:gd name="connsiteX0" fmla="*/ 246989 w 1698268"/>
              <a:gd name="connsiteY0" fmla="*/ 355365 h 532322"/>
              <a:gd name="connsiteX1" fmla="*/ 246989 w 1698268"/>
              <a:gd name="connsiteY1" fmla="*/ 453743 h 532322"/>
              <a:gd name="connsiteX2" fmla="*/ 229424 w 1698268"/>
              <a:gd name="connsiteY2" fmla="*/ 449356 h 532322"/>
              <a:gd name="connsiteX3" fmla="*/ 229424 w 1698268"/>
              <a:gd name="connsiteY3" fmla="*/ 350977 h 532322"/>
              <a:gd name="connsiteX4" fmla="*/ 246989 w 1698268"/>
              <a:gd name="connsiteY4" fmla="*/ 355365 h 532322"/>
              <a:gd name="connsiteX5" fmla="*/ 409953 w 1698268"/>
              <a:gd name="connsiteY5" fmla="*/ 402792 h 532322"/>
              <a:gd name="connsiteX6" fmla="*/ 388433 w 1698268"/>
              <a:gd name="connsiteY6" fmla="*/ 394977 h 532322"/>
              <a:gd name="connsiteX7" fmla="*/ 365716 w 1698268"/>
              <a:gd name="connsiteY7" fmla="*/ 391078 h 532322"/>
              <a:gd name="connsiteX8" fmla="*/ 365716 w 1698268"/>
              <a:gd name="connsiteY8" fmla="*/ 425819 h 532322"/>
              <a:gd name="connsiteX9" fmla="*/ 388144 w 1698268"/>
              <a:gd name="connsiteY9" fmla="*/ 429670 h 532322"/>
              <a:gd name="connsiteX10" fmla="*/ 409275 w 1698268"/>
              <a:gd name="connsiteY10" fmla="*/ 428026 h 532322"/>
              <a:gd name="connsiteX11" fmla="*/ 417031 w 1698268"/>
              <a:gd name="connsiteY11" fmla="*/ 415905 h 532322"/>
              <a:gd name="connsiteX12" fmla="*/ 409953 w 1698268"/>
              <a:gd name="connsiteY12" fmla="*/ 402792 h 532322"/>
              <a:gd name="connsiteX13" fmla="*/ 424522 w 1698268"/>
              <a:gd name="connsiteY13" fmla="*/ 396545 h 532322"/>
              <a:gd name="connsiteX14" fmla="*/ 436321 w 1698268"/>
              <a:gd name="connsiteY14" fmla="*/ 417691 h 532322"/>
              <a:gd name="connsiteX15" fmla="*/ 404900 w 1698268"/>
              <a:gd name="connsiteY15" fmla="*/ 439396 h 532322"/>
              <a:gd name="connsiteX16" fmla="*/ 404901 w 1698268"/>
              <a:gd name="connsiteY16" fmla="*/ 439714 h 532322"/>
              <a:gd name="connsiteX17" fmla="*/ 414894 w 1698268"/>
              <a:gd name="connsiteY17" fmla="*/ 446185 h 532322"/>
              <a:gd name="connsiteX18" fmla="*/ 425899 w 1698268"/>
              <a:gd name="connsiteY18" fmla="*/ 458741 h 532322"/>
              <a:gd name="connsiteX19" fmla="*/ 452838 w 1698268"/>
              <a:gd name="connsiteY19" fmla="*/ 492175 h 532322"/>
              <a:gd name="connsiteX20" fmla="*/ 430867 w 1698268"/>
              <a:gd name="connsiteY20" fmla="*/ 488962 h 532322"/>
              <a:gd name="connsiteX21" fmla="*/ 407423 w 1698268"/>
              <a:gd name="connsiteY21" fmla="*/ 458026 h 532322"/>
              <a:gd name="connsiteX22" fmla="*/ 394027 w 1698268"/>
              <a:gd name="connsiteY22" fmla="*/ 444712 h 532322"/>
              <a:gd name="connsiteX23" fmla="*/ 379338 w 1698268"/>
              <a:gd name="connsiteY23" fmla="*/ 439298 h 532322"/>
              <a:gd name="connsiteX24" fmla="*/ 365716 w 1698268"/>
              <a:gd name="connsiteY24" fmla="*/ 436933 h 532322"/>
              <a:gd name="connsiteX25" fmla="*/ 365715 w 1698268"/>
              <a:gd name="connsiteY25" fmla="*/ 478342 h 532322"/>
              <a:gd name="connsiteX26" fmla="*/ 347129 w 1698268"/>
              <a:gd name="connsiteY26" fmla="*/ 474982 h 532322"/>
              <a:gd name="connsiteX27" fmla="*/ 347129 w 1698268"/>
              <a:gd name="connsiteY27" fmla="*/ 376603 h 532322"/>
              <a:gd name="connsiteX28" fmla="*/ 391612 w 1698268"/>
              <a:gd name="connsiteY28" fmla="*/ 384391 h 532322"/>
              <a:gd name="connsiteX29" fmla="*/ 424522 w 1698268"/>
              <a:gd name="connsiteY29" fmla="*/ 396545 h 532322"/>
              <a:gd name="connsiteX30" fmla="*/ 72708 w 1698268"/>
              <a:gd name="connsiteY30" fmla="*/ 137883 h 532322"/>
              <a:gd name="connsiteX31" fmla="*/ 33165 w 1698268"/>
              <a:gd name="connsiteY31" fmla="*/ 211823 h 532322"/>
              <a:gd name="connsiteX32" fmla="*/ 75931 w 1698268"/>
              <a:gd name="connsiteY32" fmla="*/ 234606 h 532322"/>
              <a:gd name="connsiteX33" fmla="*/ 57716 w 1698268"/>
              <a:gd name="connsiteY33" fmla="*/ 244561 h 532322"/>
              <a:gd name="connsiteX34" fmla="*/ 26196 w 1698268"/>
              <a:gd name="connsiteY34" fmla="*/ 230155 h 532322"/>
              <a:gd name="connsiteX35" fmla="*/ 23483 w 1698268"/>
              <a:gd name="connsiteY35" fmla="*/ 227522 h 532322"/>
              <a:gd name="connsiteX36" fmla="*/ 23118 w 1698268"/>
              <a:gd name="connsiteY36" fmla="*/ 227871 h 532322"/>
              <a:gd name="connsiteX37" fmla="*/ 20637 w 1698268"/>
              <a:gd name="connsiteY37" fmla="*/ 235405 h 532322"/>
              <a:gd name="connsiteX38" fmla="*/ 9637 w 1698268"/>
              <a:gd name="connsiteY38" fmla="*/ 275253 h 532322"/>
              <a:gd name="connsiteX39" fmla="*/ 18326 w 1698268"/>
              <a:gd name="connsiteY39" fmla="*/ 331243 h 532322"/>
              <a:gd name="connsiteX40" fmla="*/ 20044 w 1698268"/>
              <a:gd name="connsiteY40" fmla="*/ 343159 h 532322"/>
              <a:gd name="connsiteX41" fmla="*/ 20467 w 1698268"/>
              <a:gd name="connsiteY41" fmla="*/ 343594 h 532322"/>
              <a:gd name="connsiteX42" fmla="*/ 22872 w 1698268"/>
              <a:gd name="connsiteY42" fmla="*/ 335885 h 532322"/>
              <a:gd name="connsiteX43" fmla="*/ 54420 w 1698268"/>
              <a:gd name="connsiteY43" fmla="*/ 285253 h 532322"/>
              <a:gd name="connsiteX44" fmla="*/ 69385 w 1698268"/>
              <a:gd name="connsiteY44" fmla="*/ 293779 h 532322"/>
              <a:gd name="connsiteX45" fmla="*/ 95328 w 1698268"/>
              <a:gd name="connsiteY45" fmla="*/ 381287 h 532322"/>
              <a:gd name="connsiteX46" fmla="*/ 97603 w 1698268"/>
              <a:gd name="connsiteY46" fmla="*/ 391694 h 532322"/>
              <a:gd name="connsiteX47" fmla="*/ 97954 w 1698268"/>
              <a:gd name="connsiteY47" fmla="*/ 391849 h 532322"/>
              <a:gd name="connsiteX48" fmla="*/ 100524 w 1698268"/>
              <a:gd name="connsiteY48" fmla="*/ 383315 h 532322"/>
              <a:gd name="connsiteX49" fmla="*/ 129271 w 1698268"/>
              <a:gd name="connsiteY49" fmla="*/ 320217 h 532322"/>
              <a:gd name="connsiteX50" fmla="*/ 148859 w 1698268"/>
              <a:gd name="connsiteY50" fmla="*/ 327207 h 532322"/>
              <a:gd name="connsiteX51" fmla="*/ 108230 w 1698268"/>
              <a:gd name="connsiteY51" fmla="*/ 410332 h 532322"/>
              <a:gd name="connsiteX52" fmla="*/ 87732 w 1698268"/>
              <a:gd name="connsiteY52" fmla="*/ 401315 h 532322"/>
              <a:gd name="connsiteX53" fmla="*/ 63428 w 1698268"/>
              <a:gd name="connsiteY53" fmla="*/ 318020 h 532322"/>
              <a:gd name="connsiteX54" fmla="*/ 61640 w 1698268"/>
              <a:gd name="connsiteY54" fmla="*/ 306847 h 532322"/>
              <a:gd name="connsiteX55" fmla="*/ 61357 w 1698268"/>
              <a:gd name="connsiteY55" fmla="*/ 306686 h 532322"/>
              <a:gd name="connsiteX56" fmla="*/ 59387 w 1698268"/>
              <a:gd name="connsiteY56" fmla="*/ 315585 h 532322"/>
              <a:gd name="connsiteX57" fmla="*/ 29149 w 1698268"/>
              <a:gd name="connsiteY57" fmla="*/ 365635 h 532322"/>
              <a:gd name="connsiteX58" fmla="*/ 12876 w 1698268"/>
              <a:gd name="connsiteY58" fmla="*/ 348874 h 532322"/>
              <a:gd name="connsiteX59" fmla="*/ 6730 w 1698268"/>
              <a:gd name="connsiteY59" fmla="*/ 285784 h 532322"/>
              <a:gd name="connsiteX60" fmla="*/ 3579 w 1698268"/>
              <a:gd name="connsiteY60" fmla="*/ 297195 h 532322"/>
              <a:gd name="connsiteX61" fmla="*/ 0 w 1698268"/>
              <a:gd name="connsiteY61" fmla="*/ 315086 h 532322"/>
              <a:gd name="connsiteX62" fmla="*/ 6079 w 1698268"/>
              <a:gd name="connsiteY62" fmla="*/ 279106 h 532322"/>
              <a:gd name="connsiteX63" fmla="*/ 0 w 1698268"/>
              <a:gd name="connsiteY63" fmla="*/ 216707 h 532322"/>
              <a:gd name="connsiteX64" fmla="*/ 3159 w 1698268"/>
              <a:gd name="connsiteY64" fmla="*/ 233520 h 532322"/>
              <a:gd name="connsiteX65" fmla="*/ 8245 w 1698268"/>
              <a:gd name="connsiteY65" fmla="*/ 266287 h 532322"/>
              <a:gd name="connsiteX66" fmla="*/ 14419 w 1698268"/>
              <a:gd name="connsiteY66" fmla="*/ 229751 h 532322"/>
              <a:gd name="connsiteX67" fmla="*/ 4 w 1698268"/>
              <a:gd name="connsiteY67" fmla="*/ 216186 h 532322"/>
              <a:gd name="connsiteX68" fmla="*/ 3377 w 1698268"/>
              <a:gd name="connsiteY68" fmla="*/ 199326 h 532322"/>
              <a:gd name="connsiteX69" fmla="*/ 18422 w 1698268"/>
              <a:gd name="connsiteY69" fmla="*/ 210099 h 532322"/>
              <a:gd name="connsiteX70" fmla="*/ 22467 w 1698268"/>
              <a:gd name="connsiteY70" fmla="*/ 213259 h 532322"/>
              <a:gd name="connsiteX71" fmla="*/ 22755 w 1698268"/>
              <a:gd name="connsiteY71" fmla="*/ 212978 h 532322"/>
              <a:gd name="connsiteX72" fmla="*/ 26818 w 1698268"/>
              <a:gd name="connsiteY72" fmla="*/ 202225 h 532322"/>
              <a:gd name="connsiteX73" fmla="*/ 54818 w 1698268"/>
              <a:gd name="connsiteY73" fmla="*/ 147919 h 532322"/>
              <a:gd name="connsiteX74" fmla="*/ 72708 w 1698268"/>
              <a:gd name="connsiteY74" fmla="*/ 137883 h 532322"/>
              <a:gd name="connsiteX75" fmla="*/ 622057 w 1698268"/>
              <a:gd name="connsiteY75" fmla="*/ 413419 h 532322"/>
              <a:gd name="connsiteX76" fmla="*/ 622058 w 1698268"/>
              <a:gd name="connsiteY76" fmla="*/ 424724 h 532322"/>
              <a:gd name="connsiteX77" fmla="*/ 565979 w 1698268"/>
              <a:gd name="connsiteY77" fmla="*/ 419142 h 532322"/>
              <a:gd name="connsiteX78" fmla="*/ 565979 w 1698268"/>
              <a:gd name="connsiteY78" fmla="*/ 450643 h 532322"/>
              <a:gd name="connsiteX79" fmla="*/ 617932 w 1698268"/>
              <a:gd name="connsiteY79" fmla="*/ 455842 h 532322"/>
              <a:gd name="connsiteX80" fmla="*/ 617932 w 1698268"/>
              <a:gd name="connsiteY80" fmla="*/ 467084 h 532322"/>
              <a:gd name="connsiteX81" fmla="*/ 565979 w 1698268"/>
              <a:gd name="connsiteY81" fmla="*/ 461885 h 532322"/>
              <a:gd name="connsiteX82" fmla="*/ 565979 w 1698268"/>
              <a:gd name="connsiteY82" fmla="*/ 494975 h 532322"/>
              <a:gd name="connsiteX83" fmla="*/ 625345 w 1698268"/>
              <a:gd name="connsiteY83" fmla="*/ 500857 h 532322"/>
              <a:gd name="connsiteX84" fmla="*/ 625345 w 1698268"/>
              <a:gd name="connsiteY84" fmla="*/ 512099 h 532322"/>
              <a:gd name="connsiteX85" fmla="*/ 546963 w 1698268"/>
              <a:gd name="connsiteY85" fmla="*/ 504127 h 532322"/>
              <a:gd name="connsiteX86" fmla="*/ 546963 w 1698268"/>
              <a:gd name="connsiteY86" fmla="*/ 405748 h 532322"/>
              <a:gd name="connsiteX87" fmla="*/ 622057 w 1698268"/>
              <a:gd name="connsiteY87" fmla="*/ 413419 h 532322"/>
              <a:gd name="connsiteX88" fmla="*/ 214058 w 1698268"/>
              <a:gd name="connsiteY88" fmla="*/ 99051 h 532322"/>
              <a:gd name="connsiteX89" fmla="*/ 213569 w 1698268"/>
              <a:gd name="connsiteY89" fmla="*/ 99183 h 532322"/>
              <a:gd name="connsiteX90" fmla="*/ 211223 w 1698268"/>
              <a:gd name="connsiteY90" fmla="*/ 106677 h 532322"/>
              <a:gd name="connsiteX91" fmla="*/ 188950 w 1698268"/>
              <a:gd name="connsiteY91" fmla="*/ 153865 h 532322"/>
              <a:gd name="connsiteX92" fmla="*/ 237244 w 1698268"/>
              <a:gd name="connsiteY92" fmla="*/ 140791 h 532322"/>
              <a:gd name="connsiteX93" fmla="*/ 216515 w 1698268"/>
              <a:gd name="connsiteY93" fmla="*/ 105251 h 532322"/>
              <a:gd name="connsiteX94" fmla="*/ 214058 w 1698268"/>
              <a:gd name="connsiteY94" fmla="*/ 99051 h 532322"/>
              <a:gd name="connsiteX95" fmla="*/ 223553 w 1698268"/>
              <a:gd name="connsiteY95" fmla="*/ 83956 h 532322"/>
              <a:gd name="connsiteX96" fmla="*/ 276778 w 1698268"/>
              <a:gd name="connsiteY96" fmla="*/ 169489 h 532322"/>
              <a:gd name="connsiteX97" fmla="*/ 256278 w 1698268"/>
              <a:gd name="connsiteY97" fmla="*/ 174200 h 532322"/>
              <a:gd name="connsiteX98" fmla="*/ 242835 w 1698268"/>
              <a:gd name="connsiteY98" fmla="*/ 150516 h 532322"/>
              <a:gd name="connsiteX99" fmla="*/ 183231 w 1698268"/>
              <a:gd name="connsiteY99" fmla="*/ 166674 h 532322"/>
              <a:gd name="connsiteX100" fmla="*/ 169007 w 1698268"/>
              <a:gd name="connsiteY100" fmla="*/ 197972 h 532322"/>
              <a:gd name="connsiteX101" fmla="*/ 149968 w 1698268"/>
              <a:gd name="connsiteY101" fmla="*/ 204207 h 532322"/>
              <a:gd name="connsiteX102" fmla="*/ 203008 w 1698268"/>
              <a:gd name="connsiteY102" fmla="*/ 89507 h 532322"/>
              <a:gd name="connsiteX103" fmla="*/ 223553 w 1698268"/>
              <a:gd name="connsiteY103" fmla="*/ 83956 h 532322"/>
              <a:gd name="connsiteX104" fmla="*/ 734691 w 1698268"/>
              <a:gd name="connsiteY104" fmla="*/ 422240 h 532322"/>
              <a:gd name="connsiteX105" fmla="*/ 734692 w 1698268"/>
              <a:gd name="connsiteY105" fmla="*/ 509378 h 532322"/>
              <a:gd name="connsiteX106" fmla="*/ 792950 w 1698268"/>
              <a:gd name="connsiteY106" fmla="*/ 512793 h 532322"/>
              <a:gd name="connsiteX107" fmla="*/ 792950 w 1698268"/>
              <a:gd name="connsiteY107" fmla="*/ 524036 h 532322"/>
              <a:gd name="connsiteX108" fmla="*/ 715765 w 1698268"/>
              <a:gd name="connsiteY108" fmla="*/ 519346 h 532322"/>
              <a:gd name="connsiteX109" fmla="*/ 715765 w 1698268"/>
              <a:gd name="connsiteY109" fmla="*/ 420967 h 532322"/>
              <a:gd name="connsiteX110" fmla="*/ 734691 w 1698268"/>
              <a:gd name="connsiteY110" fmla="*/ 422240 h 532322"/>
              <a:gd name="connsiteX111" fmla="*/ 960656 w 1698268"/>
              <a:gd name="connsiteY111" fmla="*/ 431518 h 532322"/>
              <a:gd name="connsiteX112" fmla="*/ 960657 w 1698268"/>
              <a:gd name="connsiteY112" fmla="*/ 442824 h 532322"/>
              <a:gd name="connsiteX113" fmla="*/ 903980 w 1698268"/>
              <a:gd name="connsiteY113" fmla="*/ 441478 h 532322"/>
              <a:gd name="connsiteX114" fmla="*/ 903980 w 1698268"/>
              <a:gd name="connsiteY114" fmla="*/ 472980 h 532322"/>
              <a:gd name="connsiteX115" fmla="*/ 956526 w 1698268"/>
              <a:gd name="connsiteY115" fmla="*/ 474248 h 532322"/>
              <a:gd name="connsiteX116" fmla="*/ 956526 w 1698268"/>
              <a:gd name="connsiteY116" fmla="*/ 485490 h 532322"/>
              <a:gd name="connsiteX117" fmla="*/ 903980 w 1698268"/>
              <a:gd name="connsiteY117" fmla="*/ 484221 h 532322"/>
              <a:gd name="connsiteX118" fmla="*/ 903980 w 1698268"/>
              <a:gd name="connsiteY118" fmla="*/ 517311 h 532322"/>
              <a:gd name="connsiteX119" fmla="*/ 963946 w 1698268"/>
              <a:gd name="connsiteY119" fmla="*/ 518715 h 532322"/>
              <a:gd name="connsiteX120" fmla="*/ 963945 w 1698268"/>
              <a:gd name="connsiteY120" fmla="*/ 529956 h 532322"/>
              <a:gd name="connsiteX121" fmla="*/ 885093 w 1698268"/>
              <a:gd name="connsiteY121" fmla="*/ 527962 h 532322"/>
              <a:gd name="connsiteX122" fmla="*/ 885093 w 1698268"/>
              <a:gd name="connsiteY122" fmla="*/ 429583 h 532322"/>
              <a:gd name="connsiteX123" fmla="*/ 960656 w 1698268"/>
              <a:gd name="connsiteY123" fmla="*/ 431518 h 532322"/>
              <a:gd name="connsiteX124" fmla="*/ 508884 w 1698268"/>
              <a:gd name="connsiteY124" fmla="*/ 32165 h 532322"/>
              <a:gd name="connsiteX125" fmla="*/ 508884 w 1698268"/>
              <a:gd name="connsiteY125" fmla="*/ 130544 h 532322"/>
              <a:gd name="connsiteX126" fmla="*/ 491245 w 1698268"/>
              <a:gd name="connsiteY126" fmla="*/ 132779 h 532322"/>
              <a:gd name="connsiteX127" fmla="*/ 491245 w 1698268"/>
              <a:gd name="connsiteY127" fmla="*/ 68189 h 532322"/>
              <a:gd name="connsiteX128" fmla="*/ 492162 w 1698268"/>
              <a:gd name="connsiteY128" fmla="*/ 48127 h 532322"/>
              <a:gd name="connsiteX129" fmla="*/ 491612 w 1698268"/>
              <a:gd name="connsiteY129" fmla="*/ 48199 h 532322"/>
              <a:gd name="connsiteX130" fmla="*/ 487320 w 1698268"/>
              <a:gd name="connsiteY130" fmla="*/ 59236 h 532322"/>
              <a:gd name="connsiteX131" fmla="*/ 438487 w 1698268"/>
              <a:gd name="connsiteY131" fmla="*/ 140076 h 532322"/>
              <a:gd name="connsiteX132" fmla="*/ 428120 w 1698268"/>
              <a:gd name="connsiteY132" fmla="*/ 141624 h 532322"/>
              <a:gd name="connsiteX133" fmla="*/ 380215 w 1698268"/>
              <a:gd name="connsiteY133" fmla="*/ 74690 h 532322"/>
              <a:gd name="connsiteX134" fmla="*/ 375792 w 1698268"/>
              <a:gd name="connsiteY134" fmla="*/ 65538 h 532322"/>
              <a:gd name="connsiteX135" fmla="*/ 375313 w 1698268"/>
              <a:gd name="connsiteY135" fmla="*/ 65621 h 532322"/>
              <a:gd name="connsiteX136" fmla="*/ 376752 w 1698268"/>
              <a:gd name="connsiteY136" fmla="*/ 84745 h 532322"/>
              <a:gd name="connsiteX137" fmla="*/ 376752 w 1698268"/>
              <a:gd name="connsiteY137" fmla="*/ 149907 h 532322"/>
              <a:gd name="connsiteX138" fmla="*/ 357839 w 1698268"/>
              <a:gd name="connsiteY138" fmla="*/ 153234 h 532322"/>
              <a:gd name="connsiteX139" fmla="*/ 357839 w 1698268"/>
              <a:gd name="connsiteY139" fmla="*/ 54855 h 532322"/>
              <a:gd name="connsiteX140" fmla="*/ 382433 w 1698268"/>
              <a:gd name="connsiteY140" fmla="*/ 50559 h 532322"/>
              <a:gd name="connsiteX141" fmla="*/ 425985 w 1698268"/>
              <a:gd name="connsiteY141" fmla="*/ 110764 h 532322"/>
              <a:gd name="connsiteX142" fmla="*/ 432779 w 1698268"/>
              <a:gd name="connsiteY142" fmla="*/ 122060 h 532322"/>
              <a:gd name="connsiteX143" fmla="*/ 433432 w 1698268"/>
              <a:gd name="connsiteY143" fmla="*/ 121963 h 532322"/>
              <a:gd name="connsiteX144" fmla="*/ 439896 w 1698268"/>
              <a:gd name="connsiteY144" fmla="*/ 108938 h 532322"/>
              <a:gd name="connsiteX145" fmla="*/ 483615 w 1698268"/>
              <a:gd name="connsiteY145" fmla="*/ 35398 h 532322"/>
              <a:gd name="connsiteX146" fmla="*/ 508884 w 1698268"/>
              <a:gd name="connsiteY146" fmla="*/ 32165 h 532322"/>
              <a:gd name="connsiteX147" fmla="*/ 1131516 w 1698268"/>
              <a:gd name="connsiteY147" fmla="*/ 433727 h 532322"/>
              <a:gd name="connsiteX148" fmla="*/ 1131516 w 1698268"/>
              <a:gd name="connsiteY148" fmla="*/ 447572 h 532322"/>
              <a:gd name="connsiteX149" fmla="*/ 1098194 w 1698268"/>
              <a:gd name="connsiteY149" fmla="*/ 441791 h 532322"/>
              <a:gd name="connsiteX150" fmla="*/ 1076419 w 1698268"/>
              <a:gd name="connsiteY150" fmla="*/ 445702 h 532322"/>
              <a:gd name="connsiteX151" fmla="*/ 1067972 w 1698268"/>
              <a:gd name="connsiteY151" fmla="*/ 456240 h 532322"/>
              <a:gd name="connsiteX152" fmla="*/ 1073825 w 1698268"/>
              <a:gd name="connsiteY152" fmla="*/ 465940 h 532322"/>
              <a:gd name="connsiteX153" fmla="*/ 1099132 w 1698268"/>
              <a:gd name="connsiteY153" fmla="*/ 476015 h 532322"/>
              <a:gd name="connsiteX154" fmla="*/ 1129115 w 1698268"/>
              <a:gd name="connsiteY154" fmla="*/ 489524 h 532322"/>
              <a:gd name="connsiteX155" fmla="*/ 1137849 w 1698268"/>
              <a:gd name="connsiteY155" fmla="*/ 504954 h 532322"/>
              <a:gd name="connsiteX156" fmla="*/ 1123634 w 1698268"/>
              <a:gd name="connsiteY156" fmla="*/ 525038 h 532322"/>
              <a:gd name="connsiteX157" fmla="*/ 1085133 w 1698268"/>
              <a:gd name="connsiteY157" fmla="*/ 532321 h 532322"/>
              <a:gd name="connsiteX158" fmla="*/ 1064901 w 1698268"/>
              <a:gd name="connsiteY158" fmla="*/ 530777 h 532322"/>
              <a:gd name="connsiteX159" fmla="*/ 1054880 w 1698268"/>
              <a:gd name="connsiteY159" fmla="*/ 528968 h 532322"/>
              <a:gd name="connsiteX160" fmla="*/ 1048006 w 1698268"/>
              <a:gd name="connsiteY160" fmla="*/ 526747 h 532322"/>
              <a:gd name="connsiteX161" fmla="*/ 1048006 w 1698268"/>
              <a:gd name="connsiteY161" fmla="*/ 512267 h 532322"/>
              <a:gd name="connsiteX162" fmla="*/ 1055305 w 1698268"/>
              <a:gd name="connsiteY162" fmla="*/ 515656 h 532322"/>
              <a:gd name="connsiteX163" fmla="*/ 1065987 w 1698268"/>
              <a:gd name="connsiteY163" fmla="*/ 518739 h 532322"/>
              <a:gd name="connsiteX164" fmla="*/ 1087297 w 1698268"/>
              <a:gd name="connsiteY164" fmla="*/ 521193 h 532322"/>
              <a:gd name="connsiteX165" fmla="*/ 1117849 w 1698268"/>
              <a:gd name="connsiteY165" fmla="*/ 506184 h 532322"/>
              <a:gd name="connsiteX166" fmla="*/ 1114579 w 1698268"/>
              <a:gd name="connsiteY166" fmla="*/ 498791 h 532322"/>
              <a:gd name="connsiteX167" fmla="*/ 1105599 w 1698268"/>
              <a:gd name="connsiteY167" fmla="*/ 493041 h 532322"/>
              <a:gd name="connsiteX168" fmla="*/ 1084098 w 1698268"/>
              <a:gd name="connsiteY168" fmla="*/ 485392 h 532322"/>
              <a:gd name="connsiteX169" fmla="*/ 1055105 w 1698268"/>
              <a:gd name="connsiteY169" fmla="*/ 471783 h 532322"/>
              <a:gd name="connsiteX170" fmla="*/ 1048100 w 1698268"/>
              <a:gd name="connsiteY170" fmla="*/ 457330 h 532322"/>
              <a:gd name="connsiteX171" fmla="*/ 1055035 w 1698268"/>
              <a:gd name="connsiteY171" fmla="*/ 442882 h 532322"/>
              <a:gd name="connsiteX172" fmla="*/ 1062773 w 1698268"/>
              <a:gd name="connsiteY172" fmla="*/ 437895 h 532322"/>
              <a:gd name="connsiteX173" fmla="*/ 1099601 w 1698268"/>
              <a:gd name="connsiteY173" fmla="*/ 430537 h 532322"/>
              <a:gd name="connsiteX174" fmla="*/ 1131516 w 1698268"/>
              <a:gd name="connsiteY174" fmla="*/ 433727 h 532322"/>
              <a:gd name="connsiteX175" fmla="*/ 658702 w 1698268"/>
              <a:gd name="connsiteY175" fmla="*/ 71409 h 532322"/>
              <a:gd name="connsiteX176" fmla="*/ 658702 w 1698268"/>
              <a:gd name="connsiteY176" fmla="*/ 80999 h 532322"/>
              <a:gd name="connsiteX177" fmla="*/ 602670 w 1698268"/>
              <a:gd name="connsiteY177" fmla="*/ 86041 h 532322"/>
              <a:gd name="connsiteX178" fmla="*/ 602669 w 1698268"/>
              <a:gd name="connsiteY178" fmla="*/ 76450 h 532322"/>
              <a:gd name="connsiteX179" fmla="*/ 658702 w 1698268"/>
              <a:gd name="connsiteY179" fmla="*/ 71409 h 532322"/>
              <a:gd name="connsiteX180" fmla="*/ 1309921 w 1698268"/>
              <a:gd name="connsiteY180" fmla="*/ 427963 h 532322"/>
              <a:gd name="connsiteX181" fmla="*/ 1309921 w 1698268"/>
              <a:gd name="connsiteY181" fmla="*/ 441808 h 532322"/>
              <a:gd name="connsiteX182" fmla="*/ 1276512 w 1698268"/>
              <a:gd name="connsiteY182" fmla="*/ 437221 h 532322"/>
              <a:gd name="connsiteX183" fmla="*/ 1254549 w 1698268"/>
              <a:gd name="connsiteY183" fmla="*/ 441907 h 532322"/>
              <a:gd name="connsiteX184" fmla="*/ 1246015 w 1698268"/>
              <a:gd name="connsiteY184" fmla="*/ 452744 h 532322"/>
              <a:gd name="connsiteX185" fmla="*/ 1251929 w 1698268"/>
              <a:gd name="connsiteY185" fmla="*/ 462237 h 532322"/>
              <a:gd name="connsiteX186" fmla="*/ 1277456 w 1698268"/>
              <a:gd name="connsiteY186" fmla="*/ 471412 h 532322"/>
              <a:gd name="connsiteX187" fmla="*/ 1307507 w 1698268"/>
              <a:gd name="connsiteY187" fmla="*/ 483848 h 532322"/>
              <a:gd name="connsiteX188" fmla="*/ 1316284 w 1698268"/>
              <a:gd name="connsiteY188" fmla="*/ 498960 h 532322"/>
              <a:gd name="connsiteX189" fmla="*/ 1302102 w 1698268"/>
              <a:gd name="connsiteY189" fmla="*/ 519554 h 532322"/>
              <a:gd name="connsiteX190" fmla="*/ 1263345 w 1698268"/>
              <a:gd name="connsiteY190" fmla="*/ 528217 h 532322"/>
              <a:gd name="connsiteX191" fmla="*/ 1242909 w 1698268"/>
              <a:gd name="connsiteY191" fmla="*/ 527389 h 532322"/>
              <a:gd name="connsiteX192" fmla="*/ 1225799 w 1698268"/>
              <a:gd name="connsiteY192" fmla="*/ 523954 h 532322"/>
              <a:gd name="connsiteX193" fmla="*/ 1225800 w 1698268"/>
              <a:gd name="connsiteY193" fmla="*/ 509473 h 532322"/>
              <a:gd name="connsiteX194" fmla="*/ 1244009 w 1698268"/>
              <a:gd name="connsiteY194" fmla="*/ 515314 h 532322"/>
              <a:gd name="connsiteX195" fmla="*/ 1265527 w 1698268"/>
              <a:gd name="connsiteY195" fmla="*/ 517013 h 532322"/>
              <a:gd name="connsiteX196" fmla="*/ 1296289 w 1698268"/>
              <a:gd name="connsiteY196" fmla="*/ 500909 h 532322"/>
              <a:gd name="connsiteX197" fmla="*/ 1293003 w 1698268"/>
              <a:gd name="connsiteY197" fmla="*/ 493634 h 532322"/>
              <a:gd name="connsiteX198" fmla="*/ 1283968 w 1698268"/>
              <a:gd name="connsiteY198" fmla="*/ 488207 h 532322"/>
              <a:gd name="connsiteX199" fmla="*/ 1262300 w 1698268"/>
              <a:gd name="connsiteY199" fmla="*/ 481325 h 532322"/>
              <a:gd name="connsiteX200" fmla="*/ 1233000 w 1698268"/>
              <a:gd name="connsiteY200" fmla="*/ 468741 h 532322"/>
              <a:gd name="connsiteX201" fmla="*/ 1225896 w 1698268"/>
              <a:gd name="connsiteY201" fmla="*/ 454533 h 532322"/>
              <a:gd name="connsiteX202" fmla="*/ 1240758 w 1698268"/>
              <a:gd name="connsiteY202" fmla="*/ 434583 h 532322"/>
              <a:gd name="connsiteX203" fmla="*/ 1277929 w 1698268"/>
              <a:gd name="connsiteY203" fmla="*/ 425917 h 532322"/>
              <a:gd name="connsiteX204" fmla="*/ 1309921 w 1698268"/>
              <a:gd name="connsiteY204" fmla="*/ 427963 h 532322"/>
              <a:gd name="connsiteX205" fmla="*/ 832876 w 1698268"/>
              <a:gd name="connsiteY205" fmla="*/ 11365 h 532322"/>
              <a:gd name="connsiteX206" fmla="*/ 847790 w 1698268"/>
              <a:gd name="connsiteY206" fmla="*/ 30169 h 532322"/>
              <a:gd name="connsiteX207" fmla="*/ 840660 w 1698268"/>
              <a:gd name="connsiteY207" fmla="*/ 44913 h 532322"/>
              <a:gd name="connsiteX208" fmla="*/ 811270 w 1698268"/>
              <a:gd name="connsiteY208" fmla="*/ 59931 h 532322"/>
              <a:gd name="connsiteX209" fmla="*/ 789550 w 1698268"/>
              <a:gd name="connsiteY209" fmla="*/ 68844 h 532322"/>
              <a:gd name="connsiteX210" fmla="*/ 780499 w 1698268"/>
              <a:gd name="connsiteY210" fmla="*/ 75176 h 532322"/>
              <a:gd name="connsiteX211" fmla="*/ 777206 w 1698268"/>
              <a:gd name="connsiteY211" fmla="*/ 82789 h 532322"/>
              <a:gd name="connsiteX212" fmla="*/ 808034 w 1698268"/>
              <a:gd name="connsiteY212" fmla="*/ 95909 h 532322"/>
              <a:gd name="connsiteX213" fmla="*/ 829615 w 1698268"/>
              <a:gd name="connsiteY213" fmla="*/ 92359 h 532322"/>
              <a:gd name="connsiteX214" fmla="*/ 847887 w 1698268"/>
              <a:gd name="connsiteY214" fmla="*/ 85101 h 532322"/>
              <a:gd name="connsiteX215" fmla="*/ 847887 w 1698268"/>
              <a:gd name="connsiteY215" fmla="*/ 99582 h 532322"/>
              <a:gd name="connsiteX216" fmla="*/ 830718 w 1698268"/>
              <a:gd name="connsiteY216" fmla="*/ 104345 h 532322"/>
              <a:gd name="connsiteX217" fmla="*/ 810222 w 1698268"/>
              <a:gd name="connsiteY217" fmla="*/ 106917 h 532322"/>
              <a:gd name="connsiteX218" fmla="*/ 771384 w 1698268"/>
              <a:gd name="connsiteY218" fmla="*/ 102043 h 532322"/>
              <a:gd name="connsiteX219" fmla="*/ 757445 w 1698268"/>
              <a:gd name="connsiteY219" fmla="*/ 82979 h 532322"/>
              <a:gd name="connsiteX220" fmla="*/ 766043 w 1698268"/>
              <a:gd name="connsiteY220" fmla="*/ 66911 h 532322"/>
              <a:gd name="connsiteX221" fmla="*/ 796075 w 1698268"/>
              <a:gd name="connsiteY221" fmla="*/ 51418 h 532322"/>
              <a:gd name="connsiteX222" fmla="*/ 821670 w 1698268"/>
              <a:gd name="connsiteY222" fmla="*/ 39941 h 532322"/>
              <a:gd name="connsiteX223" fmla="*/ 827603 w 1698268"/>
              <a:gd name="connsiteY223" fmla="*/ 29954 h 532322"/>
              <a:gd name="connsiteX224" fmla="*/ 819042 w 1698268"/>
              <a:gd name="connsiteY224" fmla="*/ 19835 h 532322"/>
              <a:gd name="connsiteX225" fmla="*/ 797023 w 1698268"/>
              <a:gd name="connsiteY225" fmla="*/ 17137 h 532322"/>
              <a:gd name="connsiteX226" fmla="*/ 763705 w 1698268"/>
              <a:gd name="connsiteY226" fmla="*/ 25130 h 532322"/>
              <a:gd name="connsiteX227" fmla="*/ 763705 w 1698268"/>
              <a:gd name="connsiteY227" fmla="*/ 11284 h 532322"/>
              <a:gd name="connsiteX228" fmla="*/ 795602 w 1698268"/>
              <a:gd name="connsiteY228" fmla="*/ 5969 h 532322"/>
              <a:gd name="connsiteX229" fmla="*/ 832876 w 1698268"/>
              <a:gd name="connsiteY229" fmla="*/ 11365 h 532322"/>
              <a:gd name="connsiteX230" fmla="*/ 1011356 w 1698268"/>
              <a:gd name="connsiteY230" fmla="*/ 6748 h 532322"/>
              <a:gd name="connsiteX231" fmla="*/ 1026205 w 1698268"/>
              <a:gd name="connsiteY231" fmla="*/ 26079 h 532322"/>
              <a:gd name="connsiteX232" fmla="*/ 1019110 w 1698268"/>
              <a:gd name="connsiteY232" fmla="*/ 40573 h 532322"/>
              <a:gd name="connsiteX233" fmla="*/ 989799 w 1698268"/>
              <a:gd name="connsiteY233" fmla="*/ 54544 h 532322"/>
              <a:gd name="connsiteX234" fmla="*/ 968074 w 1698268"/>
              <a:gd name="connsiteY234" fmla="*/ 62673 h 532322"/>
              <a:gd name="connsiteX235" fmla="*/ 959003 w 1698268"/>
              <a:gd name="connsiteY235" fmla="*/ 68676 h 532322"/>
              <a:gd name="connsiteX236" fmla="*/ 955701 w 1698268"/>
              <a:gd name="connsiteY236" fmla="*/ 76169 h 532322"/>
              <a:gd name="connsiteX237" fmla="*/ 986566 w 1698268"/>
              <a:gd name="connsiteY237" fmla="*/ 90405 h 532322"/>
              <a:gd name="connsiteX238" fmla="*/ 1008105 w 1698268"/>
              <a:gd name="connsiteY238" fmla="*/ 87627 h 532322"/>
              <a:gd name="connsiteX239" fmla="*/ 1026301 w 1698268"/>
              <a:gd name="connsiteY239" fmla="*/ 81016 h 532322"/>
              <a:gd name="connsiteX240" fmla="*/ 1026301 w 1698268"/>
              <a:gd name="connsiteY240" fmla="*/ 95497 h 532322"/>
              <a:gd name="connsiteX241" fmla="*/ 1009205 w 1698268"/>
              <a:gd name="connsiteY241" fmla="*/ 99652 h 532322"/>
              <a:gd name="connsiteX242" fmla="*/ 988753 w 1698268"/>
              <a:gd name="connsiteY242" fmla="*/ 101492 h 532322"/>
              <a:gd name="connsiteX243" fmla="*/ 949860 w 1698268"/>
              <a:gd name="connsiteY243" fmla="*/ 95210 h 532322"/>
              <a:gd name="connsiteX244" fmla="*/ 935805 w 1698268"/>
              <a:gd name="connsiteY244" fmla="*/ 75636 h 532322"/>
              <a:gd name="connsiteX245" fmla="*/ 944498 w 1698268"/>
              <a:gd name="connsiteY245" fmla="*/ 59883 h 532322"/>
              <a:gd name="connsiteX246" fmla="*/ 974607 w 1698268"/>
              <a:gd name="connsiteY246" fmla="*/ 45483 h 532322"/>
              <a:gd name="connsiteX247" fmla="*/ 1000182 w 1698268"/>
              <a:gd name="connsiteY247" fmla="*/ 34926 h 532322"/>
              <a:gd name="connsiteX248" fmla="*/ 1006099 w 1698268"/>
              <a:gd name="connsiteY248" fmla="*/ 25150 h 532322"/>
              <a:gd name="connsiteX249" fmla="*/ 997559 w 1698268"/>
              <a:gd name="connsiteY249" fmla="*/ 14726 h 532322"/>
              <a:gd name="connsiteX250" fmla="*/ 975555 w 1698268"/>
              <a:gd name="connsiteY250" fmla="*/ 11236 h 532322"/>
              <a:gd name="connsiteX251" fmla="*/ 942149 w 1698268"/>
              <a:gd name="connsiteY251" fmla="*/ 18016 h 532322"/>
              <a:gd name="connsiteX252" fmla="*/ 942149 w 1698268"/>
              <a:gd name="connsiteY252" fmla="*/ 4170 h 532322"/>
              <a:gd name="connsiteX253" fmla="*/ 974134 w 1698268"/>
              <a:gd name="connsiteY253" fmla="*/ 17 h 532322"/>
              <a:gd name="connsiteX254" fmla="*/ 1011356 w 1698268"/>
              <a:gd name="connsiteY254" fmla="*/ 6748 h 532322"/>
              <a:gd name="connsiteX255" fmla="*/ 1185137 w 1698268"/>
              <a:gd name="connsiteY255" fmla="*/ 2654 h 532322"/>
              <a:gd name="connsiteX256" fmla="*/ 1185137 w 1698268"/>
              <a:gd name="connsiteY256" fmla="*/ 101033 h 532322"/>
              <a:gd name="connsiteX257" fmla="*/ 1106816 w 1698268"/>
              <a:gd name="connsiteY257" fmla="*/ 99670 h 532322"/>
              <a:gd name="connsiteX258" fmla="*/ 1106816 w 1698268"/>
              <a:gd name="connsiteY258" fmla="*/ 88429 h 532322"/>
              <a:gd name="connsiteX259" fmla="*/ 1166282 w 1698268"/>
              <a:gd name="connsiteY259" fmla="*/ 89354 h 532322"/>
              <a:gd name="connsiteX260" fmla="*/ 1166282 w 1698268"/>
              <a:gd name="connsiteY260" fmla="*/ 56265 h 532322"/>
              <a:gd name="connsiteX261" fmla="*/ 1113897 w 1698268"/>
              <a:gd name="connsiteY261" fmla="*/ 55413 h 532322"/>
              <a:gd name="connsiteX262" fmla="*/ 1113897 w 1698268"/>
              <a:gd name="connsiteY262" fmla="*/ 44172 h 532322"/>
              <a:gd name="connsiteX263" fmla="*/ 1166282 w 1698268"/>
              <a:gd name="connsiteY263" fmla="*/ 45023 h 532322"/>
              <a:gd name="connsiteX264" fmla="*/ 1166282 w 1698268"/>
              <a:gd name="connsiteY264" fmla="*/ 13522 h 532322"/>
              <a:gd name="connsiteX265" fmla="*/ 1109955 w 1698268"/>
              <a:gd name="connsiteY265" fmla="*/ 12628 h 532322"/>
              <a:gd name="connsiteX266" fmla="*/ 1109954 w 1698268"/>
              <a:gd name="connsiteY266" fmla="*/ 1322 h 532322"/>
              <a:gd name="connsiteX267" fmla="*/ 1185137 w 1698268"/>
              <a:gd name="connsiteY267" fmla="*/ 2654 h 532322"/>
              <a:gd name="connsiteX268" fmla="*/ 1354561 w 1698268"/>
              <a:gd name="connsiteY268" fmla="*/ 9831 h 532322"/>
              <a:gd name="connsiteX269" fmla="*/ 1354561 w 1698268"/>
              <a:gd name="connsiteY269" fmla="*/ 108209 h 532322"/>
              <a:gd name="connsiteX270" fmla="*/ 1277305 w 1698268"/>
              <a:gd name="connsiteY270" fmla="*/ 104197 h 532322"/>
              <a:gd name="connsiteX271" fmla="*/ 1277306 w 1698268"/>
              <a:gd name="connsiteY271" fmla="*/ 92955 h 532322"/>
              <a:gd name="connsiteX272" fmla="*/ 1335687 w 1698268"/>
              <a:gd name="connsiteY272" fmla="*/ 95869 h 532322"/>
              <a:gd name="connsiteX273" fmla="*/ 1335686 w 1698268"/>
              <a:gd name="connsiteY273" fmla="*/ 8731 h 532322"/>
              <a:gd name="connsiteX274" fmla="*/ 1354561 w 1698268"/>
              <a:gd name="connsiteY274" fmla="*/ 9831 h 532322"/>
              <a:gd name="connsiteX275" fmla="*/ 1523542 w 1698268"/>
              <a:gd name="connsiteY275" fmla="*/ 23372 h 532322"/>
              <a:gd name="connsiteX276" fmla="*/ 1523541 w 1698268"/>
              <a:gd name="connsiteY276" fmla="*/ 121751 h 532322"/>
              <a:gd name="connsiteX277" fmla="*/ 1445040 w 1698268"/>
              <a:gd name="connsiteY277" fmla="*/ 114599 h 532322"/>
              <a:gd name="connsiteX278" fmla="*/ 1445039 w 1698268"/>
              <a:gd name="connsiteY278" fmla="*/ 103357 h 532322"/>
              <a:gd name="connsiteX279" fmla="*/ 1504615 w 1698268"/>
              <a:gd name="connsiteY279" fmla="*/ 108640 h 532322"/>
              <a:gd name="connsiteX280" fmla="*/ 1504614 w 1698268"/>
              <a:gd name="connsiteY280" fmla="*/ 75550 h 532322"/>
              <a:gd name="connsiteX281" fmla="*/ 1452433 w 1698268"/>
              <a:gd name="connsiteY281" fmla="*/ 70876 h 532322"/>
              <a:gd name="connsiteX282" fmla="*/ 1452433 w 1698268"/>
              <a:gd name="connsiteY282" fmla="*/ 59634 h 532322"/>
              <a:gd name="connsiteX283" fmla="*/ 1504615 w 1698268"/>
              <a:gd name="connsiteY283" fmla="*/ 64309 h 532322"/>
              <a:gd name="connsiteX284" fmla="*/ 1504615 w 1698268"/>
              <a:gd name="connsiteY284" fmla="*/ 32808 h 532322"/>
              <a:gd name="connsiteX285" fmla="*/ 1448319 w 1698268"/>
              <a:gd name="connsiteY285" fmla="*/ 27793 h 532322"/>
              <a:gd name="connsiteX286" fmla="*/ 1448319 w 1698268"/>
              <a:gd name="connsiteY286" fmla="*/ 16488 h 532322"/>
              <a:gd name="connsiteX287" fmla="*/ 1523542 w 1698268"/>
              <a:gd name="connsiteY287" fmla="*/ 23372 h 532322"/>
              <a:gd name="connsiteX288" fmla="*/ 1662679 w 1698268"/>
              <a:gd name="connsiteY288" fmla="*/ 95053 h 532322"/>
              <a:gd name="connsiteX289" fmla="*/ 1634039 w 1698268"/>
              <a:gd name="connsiteY289" fmla="*/ 134721 h 532322"/>
              <a:gd name="connsiteX290" fmla="*/ 1617755 w 1698268"/>
              <a:gd name="connsiteY290" fmla="*/ 132563 h 532322"/>
              <a:gd name="connsiteX291" fmla="*/ 1644603 w 1698268"/>
              <a:gd name="connsiteY291" fmla="*/ 106674 h 532322"/>
              <a:gd name="connsiteX292" fmla="*/ 1655592 w 1698268"/>
              <a:gd name="connsiteY292" fmla="*/ 97348 h 532322"/>
              <a:gd name="connsiteX293" fmla="*/ 1698268 w 1698268"/>
              <a:gd name="connsiteY293" fmla="*/ 45761 h 532322"/>
              <a:gd name="connsiteX294" fmla="*/ 1691101 w 1698268"/>
              <a:gd name="connsiteY294" fmla="*/ 55688 h 532322"/>
              <a:gd name="connsiteX295" fmla="*/ 1682478 w 1698268"/>
              <a:gd name="connsiteY295" fmla="*/ 54347 h 532322"/>
              <a:gd name="connsiteX296" fmla="*/ 1660630 w 1698268"/>
              <a:gd name="connsiteY296" fmla="*/ 55449 h 532322"/>
              <a:gd name="connsiteX297" fmla="*/ 1653457 w 1698268"/>
              <a:gd name="connsiteY297" fmla="*/ 66434 h 532322"/>
              <a:gd name="connsiteX298" fmla="*/ 1661359 w 1698268"/>
              <a:gd name="connsiteY298" fmla="*/ 80895 h 532322"/>
              <a:gd name="connsiteX299" fmla="*/ 1670392 w 1698268"/>
              <a:gd name="connsiteY299" fmla="*/ 84371 h 532322"/>
              <a:gd name="connsiteX300" fmla="*/ 1664366 w 1698268"/>
              <a:gd name="connsiteY300" fmla="*/ 92717 h 532322"/>
              <a:gd name="connsiteX301" fmla="*/ 1642149 w 1698268"/>
              <a:gd name="connsiteY301" fmla="*/ 80587 h 532322"/>
              <a:gd name="connsiteX302" fmla="*/ 1634208 w 1698268"/>
              <a:gd name="connsiteY302" fmla="*/ 62643 h 532322"/>
              <a:gd name="connsiteX303" fmla="*/ 1645977 w 1698268"/>
              <a:gd name="connsiteY303" fmla="*/ 44876 h 532322"/>
              <a:gd name="connsiteX304" fmla="*/ 1660155 w 1698268"/>
              <a:gd name="connsiteY304" fmla="*/ 41717 h 532322"/>
              <a:gd name="connsiteX305" fmla="*/ 1679327 w 1698268"/>
              <a:gd name="connsiteY305" fmla="*/ 42758 h 53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1698268" h="532322">
                <a:moveTo>
                  <a:pt x="246989" y="355365"/>
                </a:moveTo>
                <a:cubicBezTo>
                  <a:pt x="246989" y="388157"/>
                  <a:pt x="246989" y="420951"/>
                  <a:pt x="246989" y="453743"/>
                </a:cubicBezTo>
                <a:cubicBezTo>
                  <a:pt x="241069" y="452304"/>
                  <a:pt x="235214" y="450842"/>
                  <a:pt x="229424" y="449356"/>
                </a:cubicBezTo>
                <a:cubicBezTo>
                  <a:pt x="229424" y="416563"/>
                  <a:pt x="229424" y="383770"/>
                  <a:pt x="229424" y="350977"/>
                </a:cubicBezTo>
                <a:cubicBezTo>
                  <a:pt x="235214" y="352463"/>
                  <a:pt x="241069" y="353925"/>
                  <a:pt x="246989" y="355365"/>
                </a:cubicBezTo>
                <a:close/>
                <a:moveTo>
                  <a:pt x="409953" y="402792"/>
                </a:moveTo>
                <a:cubicBezTo>
                  <a:pt x="405208" y="399236"/>
                  <a:pt x="398029" y="396578"/>
                  <a:pt x="388433" y="394977"/>
                </a:cubicBezTo>
                <a:cubicBezTo>
                  <a:pt x="380798" y="393703"/>
                  <a:pt x="373225" y="392404"/>
                  <a:pt x="365716" y="391078"/>
                </a:cubicBezTo>
                <a:cubicBezTo>
                  <a:pt x="365716" y="402658"/>
                  <a:pt x="365716" y="414239"/>
                  <a:pt x="365716" y="425819"/>
                </a:cubicBezTo>
                <a:cubicBezTo>
                  <a:pt x="373131" y="427128"/>
                  <a:pt x="380607" y="428412"/>
                  <a:pt x="388144" y="429670"/>
                </a:cubicBezTo>
                <a:cubicBezTo>
                  <a:pt x="396962" y="431142"/>
                  <a:pt x="404088" y="430495"/>
                  <a:pt x="409275" y="428026"/>
                </a:cubicBezTo>
                <a:cubicBezTo>
                  <a:pt x="414485" y="425546"/>
                  <a:pt x="417031" y="421409"/>
                  <a:pt x="417031" y="415905"/>
                </a:cubicBezTo>
                <a:cubicBezTo>
                  <a:pt x="417031" y="410782"/>
                  <a:pt x="414709" y="406356"/>
                  <a:pt x="409953" y="402792"/>
                </a:cubicBezTo>
                <a:close/>
                <a:moveTo>
                  <a:pt x="424522" y="396545"/>
                </a:moveTo>
                <a:cubicBezTo>
                  <a:pt x="432409" y="402298"/>
                  <a:pt x="436321" y="409392"/>
                  <a:pt x="436321" y="417691"/>
                </a:cubicBezTo>
                <a:cubicBezTo>
                  <a:pt x="436320" y="431324"/>
                  <a:pt x="425752" y="438789"/>
                  <a:pt x="404900" y="439396"/>
                </a:cubicBezTo>
                <a:cubicBezTo>
                  <a:pt x="404900" y="439502"/>
                  <a:pt x="404901" y="439608"/>
                  <a:pt x="404901" y="439714"/>
                </a:cubicBezTo>
                <a:cubicBezTo>
                  <a:pt x="408763" y="441437"/>
                  <a:pt x="412047" y="443665"/>
                  <a:pt x="414894" y="446185"/>
                </a:cubicBezTo>
                <a:cubicBezTo>
                  <a:pt x="417744" y="448708"/>
                  <a:pt x="421320" y="452974"/>
                  <a:pt x="425899" y="458741"/>
                </a:cubicBezTo>
                <a:cubicBezTo>
                  <a:pt x="434882" y="469845"/>
                  <a:pt x="443768" y="481067"/>
                  <a:pt x="452838" y="492175"/>
                </a:cubicBezTo>
                <a:cubicBezTo>
                  <a:pt x="445467" y="491126"/>
                  <a:pt x="438143" y="490055"/>
                  <a:pt x="430867" y="488962"/>
                </a:cubicBezTo>
                <a:cubicBezTo>
                  <a:pt x="422901" y="478739"/>
                  <a:pt x="415321" y="468245"/>
                  <a:pt x="407423" y="458026"/>
                </a:cubicBezTo>
                <a:cubicBezTo>
                  <a:pt x="402669" y="451867"/>
                  <a:pt x="398128" y="447409"/>
                  <a:pt x="394027" y="444712"/>
                </a:cubicBezTo>
                <a:cubicBezTo>
                  <a:pt x="389935" y="442021"/>
                  <a:pt x="385006" y="440265"/>
                  <a:pt x="379338" y="439298"/>
                </a:cubicBezTo>
                <a:cubicBezTo>
                  <a:pt x="374774" y="438519"/>
                  <a:pt x="370233" y="437731"/>
                  <a:pt x="365716" y="436933"/>
                </a:cubicBezTo>
                <a:cubicBezTo>
                  <a:pt x="365716" y="450737"/>
                  <a:pt x="365716" y="464540"/>
                  <a:pt x="365715" y="478342"/>
                </a:cubicBezTo>
                <a:cubicBezTo>
                  <a:pt x="359475" y="477240"/>
                  <a:pt x="353280" y="476121"/>
                  <a:pt x="347129" y="474982"/>
                </a:cubicBezTo>
                <a:cubicBezTo>
                  <a:pt x="347129" y="442190"/>
                  <a:pt x="347129" y="409396"/>
                  <a:pt x="347129" y="376603"/>
                </a:cubicBezTo>
                <a:cubicBezTo>
                  <a:pt x="361709" y="379301"/>
                  <a:pt x="376539" y="381896"/>
                  <a:pt x="391612" y="384391"/>
                </a:cubicBezTo>
                <a:cubicBezTo>
                  <a:pt x="406034" y="386778"/>
                  <a:pt x="416667" y="390814"/>
                  <a:pt x="424522" y="396545"/>
                </a:cubicBezTo>
                <a:close/>
                <a:moveTo>
                  <a:pt x="72708" y="137883"/>
                </a:moveTo>
                <a:cubicBezTo>
                  <a:pt x="59984" y="160127"/>
                  <a:pt x="46007" y="183739"/>
                  <a:pt x="33165" y="211823"/>
                </a:cubicBezTo>
                <a:cubicBezTo>
                  <a:pt x="48255" y="219329"/>
                  <a:pt x="62286" y="226051"/>
                  <a:pt x="75931" y="234606"/>
                </a:cubicBezTo>
                <a:cubicBezTo>
                  <a:pt x="69570" y="237836"/>
                  <a:pt x="63489" y="241150"/>
                  <a:pt x="57716" y="244561"/>
                </a:cubicBezTo>
                <a:cubicBezTo>
                  <a:pt x="47999" y="237945"/>
                  <a:pt x="35462" y="235465"/>
                  <a:pt x="26196" y="230155"/>
                </a:cubicBezTo>
                <a:cubicBezTo>
                  <a:pt x="24608" y="228512"/>
                  <a:pt x="23574" y="227770"/>
                  <a:pt x="23483" y="227522"/>
                </a:cubicBezTo>
                <a:cubicBezTo>
                  <a:pt x="23361" y="227638"/>
                  <a:pt x="23239" y="227755"/>
                  <a:pt x="23118" y="227871"/>
                </a:cubicBezTo>
                <a:cubicBezTo>
                  <a:pt x="22047" y="231495"/>
                  <a:pt x="21178" y="233991"/>
                  <a:pt x="20637" y="235405"/>
                </a:cubicBezTo>
                <a:lnTo>
                  <a:pt x="9637" y="275253"/>
                </a:lnTo>
                <a:lnTo>
                  <a:pt x="18326" y="331243"/>
                </a:lnTo>
                <a:cubicBezTo>
                  <a:pt x="19238" y="335616"/>
                  <a:pt x="19868" y="339578"/>
                  <a:pt x="20044" y="343159"/>
                </a:cubicBezTo>
                <a:cubicBezTo>
                  <a:pt x="20185" y="343304"/>
                  <a:pt x="20325" y="343449"/>
                  <a:pt x="20467" y="343594"/>
                </a:cubicBezTo>
                <a:cubicBezTo>
                  <a:pt x="20687" y="341294"/>
                  <a:pt x="21626" y="338783"/>
                  <a:pt x="22872" y="335885"/>
                </a:cubicBezTo>
                <a:cubicBezTo>
                  <a:pt x="30484" y="318483"/>
                  <a:pt x="45725" y="303773"/>
                  <a:pt x="54420" y="285253"/>
                </a:cubicBezTo>
                <a:cubicBezTo>
                  <a:pt x="59815" y="288544"/>
                  <a:pt x="64516" y="291179"/>
                  <a:pt x="69385" y="293779"/>
                </a:cubicBezTo>
                <a:cubicBezTo>
                  <a:pt x="78110" y="322843"/>
                  <a:pt x="86095" y="352215"/>
                  <a:pt x="95328" y="381287"/>
                </a:cubicBezTo>
                <a:cubicBezTo>
                  <a:pt x="96253" y="384157"/>
                  <a:pt x="97023" y="387624"/>
                  <a:pt x="97603" y="391694"/>
                </a:cubicBezTo>
                <a:cubicBezTo>
                  <a:pt x="97720" y="391745"/>
                  <a:pt x="97837" y="391797"/>
                  <a:pt x="97954" y="391849"/>
                </a:cubicBezTo>
                <a:cubicBezTo>
                  <a:pt x="98244" y="389226"/>
                  <a:pt x="99132" y="386395"/>
                  <a:pt x="100524" y="383315"/>
                </a:cubicBezTo>
                <a:cubicBezTo>
                  <a:pt x="109377" y="362175"/>
                  <a:pt x="120283" y="341696"/>
                  <a:pt x="129271" y="320217"/>
                </a:cubicBezTo>
                <a:cubicBezTo>
                  <a:pt x="136507" y="322915"/>
                  <a:pt x="142885" y="325165"/>
                  <a:pt x="148859" y="327207"/>
                </a:cubicBezTo>
                <a:cubicBezTo>
                  <a:pt x="135943" y="355418"/>
                  <a:pt x="120998" y="382589"/>
                  <a:pt x="108230" y="410332"/>
                </a:cubicBezTo>
                <a:cubicBezTo>
                  <a:pt x="101158" y="407401"/>
                  <a:pt x="94321" y="404398"/>
                  <a:pt x="87732" y="401315"/>
                </a:cubicBezTo>
                <a:cubicBezTo>
                  <a:pt x="78863" y="373709"/>
                  <a:pt x="71775" y="345630"/>
                  <a:pt x="63428" y="318020"/>
                </a:cubicBezTo>
                <a:cubicBezTo>
                  <a:pt x="62306" y="314272"/>
                  <a:pt x="61859" y="310510"/>
                  <a:pt x="61640" y="306847"/>
                </a:cubicBezTo>
                <a:cubicBezTo>
                  <a:pt x="61546" y="306793"/>
                  <a:pt x="61451" y="306740"/>
                  <a:pt x="61357" y="306686"/>
                </a:cubicBezTo>
                <a:cubicBezTo>
                  <a:pt x="61025" y="310033"/>
                  <a:pt x="60597" y="313093"/>
                  <a:pt x="59387" y="315585"/>
                </a:cubicBezTo>
                <a:cubicBezTo>
                  <a:pt x="50958" y="333858"/>
                  <a:pt x="36667" y="348569"/>
                  <a:pt x="29149" y="365635"/>
                </a:cubicBezTo>
                <a:cubicBezTo>
                  <a:pt x="22863" y="360287"/>
                  <a:pt x="17358" y="354695"/>
                  <a:pt x="12876" y="348874"/>
                </a:cubicBezTo>
                <a:lnTo>
                  <a:pt x="6730" y="285784"/>
                </a:lnTo>
                <a:lnTo>
                  <a:pt x="3579" y="297195"/>
                </a:lnTo>
                <a:cubicBezTo>
                  <a:pt x="1255" y="302979"/>
                  <a:pt x="0" y="309081"/>
                  <a:pt x="0" y="315086"/>
                </a:cubicBezTo>
                <a:lnTo>
                  <a:pt x="6079" y="279106"/>
                </a:lnTo>
                <a:lnTo>
                  <a:pt x="0" y="216707"/>
                </a:lnTo>
                <a:cubicBezTo>
                  <a:pt x="0" y="222348"/>
                  <a:pt x="1102" y="228068"/>
                  <a:pt x="3159" y="233520"/>
                </a:cubicBezTo>
                <a:lnTo>
                  <a:pt x="8245" y="266287"/>
                </a:lnTo>
                <a:lnTo>
                  <a:pt x="14419" y="229751"/>
                </a:lnTo>
                <a:cubicBezTo>
                  <a:pt x="6133" y="225979"/>
                  <a:pt x="834" y="220696"/>
                  <a:pt x="4" y="216186"/>
                </a:cubicBezTo>
                <a:cubicBezTo>
                  <a:pt x="68" y="210526"/>
                  <a:pt x="1246" y="204789"/>
                  <a:pt x="3377" y="199326"/>
                </a:cubicBezTo>
                <a:cubicBezTo>
                  <a:pt x="7746" y="201486"/>
                  <a:pt x="12032" y="206549"/>
                  <a:pt x="18422" y="210099"/>
                </a:cubicBezTo>
                <a:cubicBezTo>
                  <a:pt x="19953" y="211076"/>
                  <a:pt x="21390" y="212042"/>
                  <a:pt x="22467" y="213259"/>
                </a:cubicBezTo>
                <a:cubicBezTo>
                  <a:pt x="22563" y="213165"/>
                  <a:pt x="22659" y="213072"/>
                  <a:pt x="22755" y="212978"/>
                </a:cubicBezTo>
                <a:cubicBezTo>
                  <a:pt x="24010" y="209032"/>
                  <a:pt x="25485" y="205491"/>
                  <a:pt x="26818" y="202225"/>
                </a:cubicBezTo>
                <a:cubicBezTo>
                  <a:pt x="34451" y="183461"/>
                  <a:pt x="45741" y="165892"/>
                  <a:pt x="54818" y="147919"/>
                </a:cubicBezTo>
                <a:cubicBezTo>
                  <a:pt x="60477" y="144480"/>
                  <a:pt x="66450" y="141139"/>
                  <a:pt x="72708" y="137883"/>
                </a:cubicBezTo>
                <a:close/>
                <a:moveTo>
                  <a:pt x="622057" y="413419"/>
                </a:moveTo>
                <a:cubicBezTo>
                  <a:pt x="622057" y="417187"/>
                  <a:pt x="622057" y="420955"/>
                  <a:pt x="622058" y="424724"/>
                </a:cubicBezTo>
                <a:cubicBezTo>
                  <a:pt x="603442" y="423008"/>
                  <a:pt x="585027" y="421182"/>
                  <a:pt x="565979" y="419142"/>
                </a:cubicBezTo>
                <a:cubicBezTo>
                  <a:pt x="565978" y="429642"/>
                  <a:pt x="565979" y="440143"/>
                  <a:pt x="565979" y="450643"/>
                </a:cubicBezTo>
                <a:cubicBezTo>
                  <a:pt x="583680" y="452540"/>
                  <a:pt x="600719" y="454239"/>
                  <a:pt x="617932" y="455842"/>
                </a:cubicBezTo>
                <a:cubicBezTo>
                  <a:pt x="617932" y="459590"/>
                  <a:pt x="617932" y="463337"/>
                  <a:pt x="617932" y="467084"/>
                </a:cubicBezTo>
                <a:cubicBezTo>
                  <a:pt x="600720" y="465480"/>
                  <a:pt x="583680" y="463781"/>
                  <a:pt x="565979" y="461885"/>
                </a:cubicBezTo>
                <a:cubicBezTo>
                  <a:pt x="565979" y="472915"/>
                  <a:pt x="565979" y="483944"/>
                  <a:pt x="565979" y="494975"/>
                </a:cubicBezTo>
                <a:cubicBezTo>
                  <a:pt x="586098" y="497130"/>
                  <a:pt x="605609" y="499055"/>
                  <a:pt x="625345" y="500857"/>
                </a:cubicBezTo>
                <a:cubicBezTo>
                  <a:pt x="625345" y="504604"/>
                  <a:pt x="625345" y="508352"/>
                  <a:pt x="625345" y="512099"/>
                </a:cubicBezTo>
                <a:cubicBezTo>
                  <a:pt x="599418" y="509732"/>
                  <a:pt x="573414" y="507105"/>
                  <a:pt x="546963" y="504127"/>
                </a:cubicBezTo>
                <a:cubicBezTo>
                  <a:pt x="546963" y="471334"/>
                  <a:pt x="546963" y="438541"/>
                  <a:pt x="546963" y="405748"/>
                </a:cubicBezTo>
                <a:cubicBezTo>
                  <a:pt x="572295" y="408599"/>
                  <a:pt x="597258" y="411133"/>
                  <a:pt x="622057" y="413419"/>
                </a:cubicBezTo>
                <a:close/>
                <a:moveTo>
                  <a:pt x="214058" y="99051"/>
                </a:moveTo>
                <a:cubicBezTo>
                  <a:pt x="213895" y="99095"/>
                  <a:pt x="213732" y="99139"/>
                  <a:pt x="213569" y="99183"/>
                </a:cubicBezTo>
                <a:cubicBezTo>
                  <a:pt x="212769" y="102684"/>
                  <a:pt x="211906" y="105156"/>
                  <a:pt x="211223" y="106677"/>
                </a:cubicBezTo>
                <a:cubicBezTo>
                  <a:pt x="203963" y="122518"/>
                  <a:pt x="196096" y="138046"/>
                  <a:pt x="188950" y="153865"/>
                </a:cubicBezTo>
                <a:cubicBezTo>
                  <a:pt x="205309" y="149069"/>
                  <a:pt x="222127" y="144576"/>
                  <a:pt x="237244" y="140791"/>
                </a:cubicBezTo>
                <a:cubicBezTo>
                  <a:pt x="230188" y="129035"/>
                  <a:pt x="223633" y="117045"/>
                  <a:pt x="216515" y="105251"/>
                </a:cubicBezTo>
                <a:cubicBezTo>
                  <a:pt x="215651" y="103855"/>
                  <a:pt x="214730" y="101833"/>
                  <a:pt x="214058" y="99051"/>
                </a:cubicBezTo>
                <a:close/>
                <a:moveTo>
                  <a:pt x="223553" y="83956"/>
                </a:moveTo>
                <a:cubicBezTo>
                  <a:pt x="241506" y="111891"/>
                  <a:pt x="258610" y="140814"/>
                  <a:pt x="276778" y="169489"/>
                </a:cubicBezTo>
                <a:cubicBezTo>
                  <a:pt x="269867" y="171031"/>
                  <a:pt x="263034" y="172602"/>
                  <a:pt x="256278" y="174200"/>
                </a:cubicBezTo>
                <a:cubicBezTo>
                  <a:pt x="251708" y="166332"/>
                  <a:pt x="247393" y="158340"/>
                  <a:pt x="242835" y="150516"/>
                </a:cubicBezTo>
                <a:cubicBezTo>
                  <a:pt x="223952" y="155167"/>
                  <a:pt x="203334" y="160658"/>
                  <a:pt x="183231" y="166674"/>
                </a:cubicBezTo>
                <a:cubicBezTo>
                  <a:pt x="178438" y="177100"/>
                  <a:pt x="173742" y="187554"/>
                  <a:pt x="169007" y="197972"/>
                </a:cubicBezTo>
                <a:cubicBezTo>
                  <a:pt x="162541" y="200012"/>
                  <a:pt x="156194" y="202089"/>
                  <a:pt x="149968" y="204207"/>
                </a:cubicBezTo>
                <a:cubicBezTo>
                  <a:pt x="167323" y="166069"/>
                  <a:pt x="184834" y="127761"/>
                  <a:pt x="203008" y="89507"/>
                </a:cubicBezTo>
                <a:cubicBezTo>
                  <a:pt x="209887" y="87585"/>
                  <a:pt x="216872" y="85702"/>
                  <a:pt x="223553" y="83956"/>
                </a:cubicBezTo>
                <a:close/>
                <a:moveTo>
                  <a:pt x="734691" y="422240"/>
                </a:moveTo>
                <a:cubicBezTo>
                  <a:pt x="734691" y="451286"/>
                  <a:pt x="734692" y="480332"/>
                  <a:pt x="734692" y="509378"/>
                </a:cubicBezTo>
                <a:cubicBezTo>
                  <a:pt x="754314" y="510654"/>
                  <a:pt x="773703" y="511787"/>
                  <a:pt x="792950" y="512793"/>
                </a:cubicBezTo>
                <a:cubicBezTo>
                  <a:pt x="792950" y="516541"/>
                  <a:pt x="792950" y="520289"/>
                  <a:pt x="792950" y="524036"/>
                </a:cubicBezTo>
                <a:cubicBezTo>
                  <a:pt x="767494" y="522704"/>
                  <a:pt x="741570" y="521137"/>
                  <a:pt x="715765" y="519346"/>
                </a:cubicBezTo>
                <a:cubicBezTo>
                  <a:pt x="715765" y="486553"/>
                  <a:pt x="715765" y="453760"/>
                  <a:pt x="715765" y="420967"/>
                </a:cubicBezTo>
                <a:cubicBezTo>
                  <a:pt x="722056" y="421404"/>
                  <a:pt x="728364" y="421828"/>
                  <a:pt x="734691" y="422240"/>
                </a:cubicBezTo>
                <a:close/>
                <a:moveTo>
                  <a:pt x="960656" y="431518"/>
                </a:moveTo>
                <a:cubicBezTo>
                  <a:pt x="960656" y="435287"/>
                  <a:pt x="960657" y="439055"/>
                  <a:pt x="960657" y="442824"/>
                </a:cubicBezTo>
                <a:cubicBezTo>
                  <a:pt x="941949" y="442484"/>
                  <a:pt x="922912" y="442034"/>
                  <a:pt x="903980" y="441478"/>
                </a:cubicBezTo>
                <a:cubicBezTo>
                  <a:pt x="903980" y="451979"/>
                  <a:pt x="903980" y="462479"/>
                  <a:pt x="903980" y="472980"/>
                </a:cubicBezTo>
                <a:cubicBezTo>
                  <a:pt x="921515" y="473495"/>
                  <a:pt x="939141" y="473919"/>
                  <a:pt x="956526" y="474248"/>
                </a:cubicBezTo>
                <a:cubicBezTo>
                  <a:pt x="956526" y="477996"/>
                  <a:pt x="956526" y="481743"/>
                  <a:pt x="956526" y="485490"/>
                </a:cubicBezTo>
                <a:cubicBezTo>
                  <a:pt x="939142" y="485160"/>
                  <a:pt x="921516" y="484736"/>
                  <a:pt x="903980" y="484221"/>
                </a:cubicBezTo>
                <a:cubicBezTo>
                  <a:pt x="903980" y="495251"/>
                  <a:pt x="903981" y="506281"/>
                  <a:pt x="903980" y="517311"/>
                </a:cubicBezTo>
                <a:cubicBezTo>
                  <a:pt x="924023" y="517899"/>
                  <a:pt x="944162" y="518368"/>
                  <a:pt x="963946" y="518715"/>
                </a:cubicBezTo>
                <a:cubicBezTo>
                  <a:pt x="963945" y="522462"/>
                  <a:pt x="963945" y="526209"/>
                  <a:pt x="963945" y="529956"/>
                </a:cubicBezTo>
                <a:cubicBezTo>
                  <a:pt x="937801" y="529498"/>
                  <a:pt x="911342" y="528832"/>
                  <a:pt x="885093" y="527962"/>
                </a:cubicBezTo>
                <a:cubicBezTo>
                  <a:pt x="885093" y="495169"/>
                  <a:pt x="885093" y="462376"/>
                  <a:pt x="885093" y="429583"/>
                </a:cubicBezTo>
                <a:cubicBezTo>
                  <a:pt x="910235" y="430417"/>
                  <a:pt x="935570" y="431062"/>
                  <a:pt x="960656" y="431518"/>
                </a:cubicBezTo>
                <a:close/>
                <a:moveTo>
                  <a:pt x="508884" y="32165"/>
                </a:moveTo>
                <a:cubicBezTo>
                  <a:pt x="508884" y="64959"/>
                  <a:pt x="508884" y="97751"/>
                  <a:pt x="508884" y="130544"/>
                </a:cubicBezTo>
                <a:cubicBezTo>
                  <a:pt x="502978" y="131276"/>
                  <a:pt x="497098" y="132021"/>
                  <a:pt x="491245" y="132779"/>
                </a:cubicBezTo>
                <a:cubicBezTo>
                  <a:pt x="491245" y="111249"/>
                  <a:pt x="491245" y="89719"/>
                  <a:pt x="491245" y="68189"/>
                </a:cubicBezTo>
                <a:cubicBezTo>
                  <a:pt x="491245" y="59466"/>
                  <a:pt x="491537" y="52777"/>
                  <a:pt x="492162" y="48127"/>
                </a:cubicBezTo>
                <a:cubicBezTo>
                  <a:pt x="491980" y="48151"/>
                  <a:pt x="491796" y="48175"/>
                  <a:pt x="491612" y="48199"/>
                </a:cubicBezTo>
                <a:cubicBezTo>
                  <a:pt x="489862" y="53701"/>
                  <a:pt x="488463" y="57371"/>
                  <a:pt x="487320" y="59236"/>
                </a:cubicBezTo>
                <a:cubicBezTo>
                  <a:pt x="471152" y="86316"/>
                  <a:pt x="454452" y="113013"/>
                  <a:pt x="438487" y="140076"/>
                </a:cubicBezTo>
                <a:cubicBezTo>
                  <a:pt x="435020" y="140587"/>
                  <a:pt x="431565" y="141103"/>
                  <a:pt x="428120" y="141624"/>
                </a:cubicBezTo>
                <a:cubicBezTo>
                  <a:pt x="412238" y="119289"/>
                  <a:pt x="396329" y="97119"/>
                  <a:pt x="380215" y="74690"/>
                </a:cubicBezTo>
                <a:cubicBezTo>
                  <a:pt x="378958" y="73025"/>
                  <a:pt x="377415" y="70010"/>
                  <a:pt x="375792" y="65538"/>
                </a:cubicBezTo>
                <a:cubicBezTo>
                  <a:pt x="375632" y="65567"/>
                  <a:pt x="375472" y="65594"/>
                  <a:pt x="375313" y="65621"/>
                </a:cubicBezTo>
                <a:cubicBezTo>
                  <a:pt x="376247" y="72996"/>
                  <a:pt x="376752" y="79367"/>
                  <a:pt x="376752" y="84745"/>
                </a:cubicBezTo>
                <a:cubicBezTo>
                  <a:pt x="376751" y="106465"/>
                  <a:pt x="376751" y="128186"/>
                  <a:pt x="376752" y="149907"/>
                </a:cubicBezTo>
                <a:cubicBezTo>
                  <a:pt x="370403" y="150998"/>
                  <a:pt x="364099" y="152107"/>
                  <a:pt x="357839" y="153234"/>
                </a:cubicBezTo>
                <a:cubicBezTo>
                  <a:pt x="357839" y="120441"/>
                  <a:pt x="357839" y="87648"/>
                  <a:pt x="357839" y="54855"/>
                </a:cubicBezTo>
                <a:cubicBezTo>
                  <a:pt x="365962" y="53392"/>
                  <a:pt x="374160" y="51960"/>
                  <a:pt x="382433" y="50559"/>
                </a:cubicBezTo>
                <a:cubicBezTo>
                  <a:pt x="397106" y="70751"/>
                  <a:pt x="411538" y="90693"/>
                  <a:pt x="425985" y="110764"/>
                </a:cubicBezTo>
                <a:cubicBezTo>
                  <a:pt x="427294" y="112719"/>
                  <a:pt x="429531" y="116500"/>
                  <a:pt x="432779" y="122060"/>
                </a:cubicBezTo>
                <a:cubicBezTo>
                  <a:pt x="432996" y="122027"/>
                  <a:pt x="433214" y="121995"/>
                  <a:pt x="433432" y="121963"/>
                </a:cubicBezTo>
                <a:cubicBezTo>
                  <a:pt x="434495" y="118927"/>
                  <a:pt x="436642" y="114582"/>
                  <a:pt x="439896" y="108938"/>
                </a:cubicBezTo>
                <a:cubicBezTo>
                  <a:pt x="454205" y="84325"/>
                  <a:pt x="469143" y="60025"/>
                  <a:pt x="483615" y="35398"/>
                </a:cubicBezTo>
                <a:cubicBezTo>
                  <a:pt x="492192" y="34265"/>
                  <a:pt x="500512" y="33203"/>
                  <a:pt x="508884" y="32165"/>
                </a:cubicBezTo>
                <a:close/>
                <a:moveTo>
                  <a:pt x="1131516" y="433727"/>
                </a:moveTo>
                <a:cubicBezTo>
                  <a:pt x="1131516" y="438342"/>
                  <a:pt x="1131516" y="442957"/>
                  <a:pt x="1131516" y="447572"/>
                </a:cubicBezTo>
                <a:cubicBezTo>
                  <a:pt x="1122589" y="443559"/>
                  <a:pt x="1111557" y="441681"/>
                  <a:pt x="1098194" y="441791"/>
                </a:cubicBezTo>
                <a:cubicBezTo>
                  <a:pt x="1089303" y="441863"/>
                  <a:pt x="1082049" y="443172"/>
                  <a:pt x="1076419" y="445702"/>
                </a:cubicBezTo>
                <a:cubicBezTo>
                  <a:pt x="1070786" y="448232"/>
                  <a:pt x="1067972" y="451752"/>
                  <a:pt x="1067972" y="456240"/>
                </a:cubicBezTo>
                <a:cubicBezTo>
                  <a:pt x="1067972" y="460220"/>
                  <a:pt x="1069918" y="463463"/>
                  <a:pt x="1073825" y="465940"/>
                </a:cubicBezTo>
                <a:cubicBezTo>
                  <a:pt x="1077729" y="468414"/>
                  <a:pt x="1086151" y="471840"/>
                  <a:pt x="1099132" y="476015"/>
                </a:cubicBezTo>
                <a:cubicBezTo>
                  <a:pt x="1113376" y="480457"/>
                  <a:pt x="1123317" y="484955"/>
                  <a:pt x="1129115" y="489524"/>
                </a:cubicBezTo>
                <a:cubicBezTo>
                  <a:pt x="1134910" y="494092"/>
                  <a:pt x="1137849" y="499195"/>
                  <a:pt x="1137849" y="504954"/>
                </a:cubicBezTo>
                <a:cubicBezTo>
                  <a:pt x="1137849" y="513591"/>
                  <a:pt x="1133095" y="520247"/>
                  <a:pt x="1123634" y="525038"/>
                </a:cubicBezTo>
                <a:cubicBezTo>
                  <a:pt x="1114398" y="529714"/>
                  <a:pt x="1101602" y="532228"/>
                  <a:pt x="1085133" y="532321"/>
                </a:cubicBezTo>
                <a:cubicBezTo>
                  <a:pt x="1079358" y="532354"/>
                  <a:pt x="1072613" y="531852"/>
                  <a:pt x="1064901" y="530777"/>
                </a:cubicBezTo>
                <a:cubicBezTo>
                  <a:pt x="1061039" y="530239"/>
                  <a:pt x="1057698" y="529639"/>
                  <a:pt x="1054880" y="528968"/>
                </a:cubicBezTo>
                <a:cubicBezTo>
                  <a:pt x="1052063" y="528296"/>
                  <a:pt x="1049774" y="527551"/>
                  <a:pt x="1048006" y="526747"/>
                </a:cubicBezTo>
                <a:cubicBezTo>
                  <a:pt x="1048006" y="521921"/>
                  <a:pt x="1048006" y="517094"/>
                  <a:pt x="1048006" y="512267"/>
                </a:cubicBezTo>
                <a:cubicBezTo>
                  <a:pt x="1050107" y="513496"/>
                  <a:pt x="1052537" y="514632"/>
                  <a:pt x="1055305" y="515656"/>
                </a:cubicBezTo>
                <a:cubicBezTo>
                  <a:pt x="1058441" y="516817"/>
                  <a:pt x="1062003" y="517842"/>
                  <a:pt x="1065987" y="518739"/>
                </a:cubicBezTo>
                <a:cubicBezTo>
                  <a:pt x="1073476" y="520425"/>
                  <a:pt x="1080582" y="521234"/>
                  <a:pt x="1087297" y="521193"/>
                </a:cubicBezTo>
                <a:cubicBezTo>
                  <a:pt x="1107690" y="521070"/>
                  <a:pt x="1117849" y="516007"/>
                  <a:pt x="1117849" y="506184"/>
                </a:cubicBezTo>
                <a:cubicBezTo>
                  <a:pt x="1117848" y="503432"/>
                  <a:pt x="1116775" y="500951"/>
                  <a:pt x="1114579" y="498791"/>
                </a:cubicBezTo>
                <a:cubicBezTo>
                  <a:pt x="1112383" y="496630"/>
                  <a:pt x="1109413" y="494680"/>
                  <a:pt x="1105599" y="493041"/>
                </a:cubicBezTo>
                <a:cubicBezTo>
                  <a:pt x="1101781" y="491402"/>
                  <a:pt x="1094633" y="488820"/>
                  <a:pt x="1084098" y="485392"/>
                </a:cubicBezTo>
                <a:cubicBezTo>
                  <a:pt x="1069438" y="480584"/>
                  <a:pt x="1059779" y="475992"/>
                  <a:pt x="1055105" y="471783"/>
                </a:cubicBezTo>
                <a:cubicBezTo>
                  <a:pt x="1050429" y="467573"/>
                  <a:pt x="1048100" y="462749"/>
                  <a:pt x="1048100" y="457330"/>
                </a:cubicBezTo>
                <a:cubicBezTo>
                  <a:pt x="1048100" y="451712"/>
                  <a:pt x="1050409" y="446894"/>
                  <a:pt x="1055035" y="442882"/>
                </a:cubicBezTo>
                <a:cubicBezTo>
                  <a:pt x="1057139" y="441057"/>
                  <a:pt x="1059715" y="439388"/>
                  <a:pt x="1062773" y="437895"/>
                </a:cubicBezTo>
                <a:cubicBezTo>
                  <a:pt x="1072552" y="433120"/>
                  <a:pt x="1084820" y="430662"/>
                  <a:pt x="1099601" y="430537"/>
                </a:cubicBezTo>
                <a:cubicBezTo>
                  <a:pt x="1114018" y="430415"/>
                  <a:pt x="1124604" y="431427"/>
                  <a:pt x="1131516" y="433727"/>
                </a:cubicBezTo>
                <a:close/>
                <a:moveTo>
                  <a:pt x="658702" y="71409"/>
                </a:moveTo>
                <a:cubicBezTo>
                  <a:pt x="658703" y="74606"/>
                  <a:pt x="658702" y="77803"/>
                  <a:pt x="658702" y="80999"/>
                </a:cubicBezTo>
                <a:cubicBezTo>
                  <a:pt x="639832" y="82564"/>
                  <a:pt x="621153" y="84244"/>
                  <a:pt x="602670" y="86041"/>
                </a:cubicBezTo>
                <a:cubicBezTo>
                  <a:pt x="602669" y="82843"/>
                  <a:pt x="602669" y="79647"/>
                  <a:pt x="602669" y="76450"/>
                </a:cubicBezTo>
                <a:cubicBezTo>
                  <a:pt x="621153" y="74654"/>
                  <a:pt x="639833" y="72974"/>
                  <a:pt x="658702" y="71409"/>
                </a:cubicBezTo>
                <a:close/>
                <a:moveTo>
                  <a:pt x="1309921" y="427963"/>
                </a:moveTo>
                <a:cubicBezTo>
                  <a:pt x="1309921" y="432578"/>
                  <a:pt x="1309921" y="437193"/>
                  <a:pt x="1309921" y="441808"/>
                </a:cubicBezTo>
                <a:cubicBezTo>
                  <a:pt x="1301044" y="438133"/>
                  <a:pt x="1289964" y="436635"/>
                  <a:pt x="1276512" y="437221"/>
                </a:cubicBezTo>
                <a:cubicBezTo>
                  <a:pt x="1267551" y="437611"/>
                  <a:pt x="1260223" y="439158"/>
                  <a:pt x="1254549" y="441907"/>
                </a:cubicBezTo>
                <a:cubicBezTo>
                  <a:pt x="1248869" y="444659"/>
                  <a:pt x="1246014" y="448256"/>
                  <a:pt x="1246015" y="452744"/>
                </a:cubicBezTo>
                <a:cubicBezTo>
                  <a:pt x="1246014" y="456724"/>
                  <a:pt x="1247993" y="459878"/>
                  <a:pt x="1251929" y="462237"/>
                </a:cubicBezTo>
                <a:cubicBezTo>
                  <a:pt x="1255860" y="464593"/>
                  <a:pt x="1264383" y="467666"/>
                  <a:pt x="1277456" y="471412"/>
                </a:cubicBezTo>
                <a:cubicBezTo>
                  <a:pt x="1291782" y="475376"/>
                  <a:pt x="1301758" y="479518"/>
                  <a:pt x="1307507" y="483848"/>
                </a:cubicBezTo>
                <a:cubicBezTo>
                  <a:pt x="1313318" y="488224"/>
                  <a:pt x="1316284" y="493201"/>
                  <a:pt x="1316284" y="498960"/>
                </a:cubicBezTo>
                <a:cubicBezTo>
                  <a:pt x="1316284" y="507597"/>
                  <a:pt x="1311516" y="514445"/>
                  <a:pt x="1302102" y="519554"/>
                </a:cubicBezTo>
                <a:cubicBezTo>
                  <a:pt x="1292831" y="524586"/>
                  <a:pt x="1279944" y="527538"/>
                  <a:pt x="1263345" y="528217"/>
                </a:cubicBezTo>
                <a:cubicBezTo>
                  <a:pt x="1257515" y="528455"/>
                  <a:pt x="1250704" y="528191"/>
                  <a:pt x="1242909" y="527389"/>
                </a:cubicBezTo>
                <a:cubicBezTo>
                  <a:pt x="1235094" y="526586"/>
                  <a:pt x="1229378" y="525462"/>
                  <a:pt x="1225799" y="523954"/>
                </a:cubicBezTo>
                <a:cubicBezTo>
                  <a:pt x="1225800" y="519127"/>
                  <a:pt x="1225800" y="514300"/>
                  <a:pt x="1225800" y="509473"/>
                </a:cubicBezTo>
                <a:cubicBezTo>
                  <a:pt x="1230330" y="511974"/>
                  <a:pt x="1236420" y="513884"/>
                  <a:pt x="1244009" y="515314"/>
                </a:cubicBezTo>
                <a:cubicBezTo>
                  <a:pt x="1251577" y="516739"/>
                  <a:pt x="1258752" y="517293"/>
                  <a:pt x="1265527" y="517013"/>
                </a:cubicBezTo>
                <a:cubicBezTo>
                  <a:pt x="1286074" y="516164"/>
                  <a:pt x="1296289" y="510732"/>
                  <a:pt x="1296289" y="500909"/>
                </a:cubicBezTo>
                <a:cubicBezTo>
                  <a:pt x="1296289" y="498157"/>
                  <a:pt x="1295204" y="495723"/>
                  <a:pt x="1293003" y="493634"/>
                </a:cubicBezTo>
                <a:cubicBezTo>
                  <a:pt x="1290801" y="491544"/>
                  <a:pt x="1287802" y="489720"/>
                  <a:pt x="1283968" y="488207"/>
                </a:cubicBezTo>
                <a:cubicBezTo>
                  <a:pt x="1280129" y="486693"/>
                  <a:pt x="1272914" y="484408"/>
                  <a:pt x="1262300" y="481325"/>
                </a:cubicBezTo>
                <a:cubicBezTo>
                  <a:pt x="1247511" y="476991"/>
                  <a:pt x="1237703" y="472815"/>
                  <a:pt x="1233000" y="468741"/>
                </a:cubicBezTo>
                <a:cubicBezTo>
                  <a:pt x="1228290" y="464661"/>
                  <a:pt x="1225896" y="459953"/>
                  <a:pt x="1225896" y="454533"/>
                </a:cubicBezTo>
                <a:cubicBezTo>
                  <a:pt x="1225896" y="446361"/>
                  <a:pt x="1230883" y="439765"/>
                  <a:pt x="1240758" y="434583"/>
                </a:cubicBezTo>
                <a:cubicBezTo>
                  <a:pt x="1250616" y="429409"/>
                  <a:pt x="1263029" y="426571"/>
                  <a:pt x="1277929" y="425917"/>
                </a:cubicBezTo>
                <a:cubicBezTo>
                  <a:pt x="1292440" y="425281"/>
                  <a:pt x="1303043" y="425920"/>
                  <a:pt x="1309921" y="427963"/>
                </a:cubicBezTo>
                <a:close/>
                <a:moveTo>
                  <a:pt x="832876" y="11365"/>
                </a:moveTo>
                <a:cubicBezTo>
                  <a:pt x="842788" y="15774"/>
                  <a:pt x="847790" y="21997"/>
                  <a:pt x="847790" y="30169"/>
                </a:cubicBezTo>
                <a:cubicBezTo>
                  <a:pt x="847790" y="35588"/>
                  <a:pt x="845376" y="40464"/>
                  <a:pt x="840660" y="44913"/>
                </a:cubicBezTo>
                <a:cubicBezTo>
                  <a:pt x="835947" y="49360"/>
                  <a:pt x="826081" y="54270"/>
                  <a:pt x="811270" y="59931"/>
                </a:cubicBezTo>
                <a:cubicBezTo>
                  <a:pt x="800625" y="63972"/>
                  <a:pt x="793394" y="66949"/>
                  <a:pt x="789550" y="68844"/>
                </a:cubicBezTo>
                <a:cubicBezTo>
                  <a:pt x="785709" y="70737"/>
                  <a:pt x="782701" y="72859"/>
                  <a:pt x="780499" y="75176"/>
                </a:cubicBezTo>
                <a:cubicBezTo>
                  <a:pt x="778295" y="77492"/>
                  <a:pt x="777206" y="80037"/>
                  <a:pt x="777206" y="82789"/>
                </a:cubicBezTo>
                <a:cubicBezTo>
                  <a:pt x="777206" y="92612"/>
                  <a:pt x="787439" y="96920"/>
                  <a:pt x="808034" y="95909"/>
                </a:cubicBezTo>
                <a:cubicBezTo>
                  <a:pt x="814827" y="95576"/>
                  <a:pt x="822023" y="94407"/>
                  <a:pt x="829615" y="92359"/>
                </a:cubicBezTo>
                <a:cubicBezTo>
                  <a:pt x="837223" y="90306"/>
                  <a:pt x="843344" y="87946"/>
                  <a:pt x="847887" y="85101"/>
                </a:cubicBezTo>
                <a:cubicBezTo>
                  <a:pt x="847887" y="89929"/>
                  <a:pt x="847887" y="94755"/>
                  <a:pt x="847887" y="99582"/>
                </a:cubicBezTo>
                <a:cubicBezTo>
                  <a:pt x="844298" y="101361"/>
                  <a:pt x="838557" y="102904"/>
                  <a:pt x="830718" y="104345"/>
                </a:cubicBezTo>
                <a:cubicBezTo>
                  <a:pt x="822897" y="105783"/>
                  <a:pt x="816068" y="106633"/>
                  <a:pt x="810222" y="106917"/>
                </a:cubicBezTo>
                <a:cubicBezTo>
                  <a:pt x="793582" y="107726"/>
                  <a:pt x="780671" y="106102"/>
                  <a:pt x="771384" y="102043"/>
                </a:cubicBezTo>
                <a:cubicBezTo>
                  <a:pt x="762132" y="97999"/>
                  <a:pt x="757445" y="91617"/>
                  <a:pt x="757445" y="82979"/>
                </a:cubicBezTo>
                <a:cubicBezTo>
                  <a:pt x="757445" y="77221"/>
                  <a:pt x="760343" y="71824"/>
                  <a:pt x="766043" y="66911"/>
                </a:cubicBezTo>
                <a:cubicBezTo>
                  <a:pt x="771750" y="61995"/>
                  <a:pt x="781710" y="56765"/>
                  <a:pt x="796075" y="51418"/>
                </a:cubicBezTo>
                <a:cubicBezTo>
                  <a:pt x="809166" y="46417"/>
                  <a:pt x="817731" y="42637"/>
                  <a:pt x="821670" y="39941"/>
                </a:cubicBezTo>
                <a:cubicBezTo>
                  <a:pt x="825611" y="37245"/>
                  <a:pt x="827603" y="33934"/>
                  <a:pt x="827603" y="29954"/>
                </a:cubicBezTo>
                <a:cubicBezTo>
                  <a:pt x="827603" y="25466"/>
                  <a:pt x="824740" y="22108"/>
                  <a:pt x="819042" y="19835"/>
                </a:cubicBezTo>
                <a:cubicBezTo>
                  <a:pt x="813357" y="17567"/>
                  <a:pt x="806005" y="16675"/>
                  <a:pt x="797023" y="17137"/>
                </a:cubicBezTo>
                <a:cubicBezTo>
                  <a:pt x="783542" y="17830"/>
                  <a:pt x="772462" y="20547"/>
                  <a:pt x="763705" y="25130"/>
                </a:cubicBezTo>
                <a:cubicBezTo>
                  <a:pt x="763705" y="20515"/>
                  <a:pt x="763705" y="15900"/>
                  <a:pt x="763705" y="11284"/>
                </a:cubicBezTo>
                <a:cubicBezTo>
                  <a:pt x="770454" y="8541"/>
                  <a:pt x="781062" y="6720"/>
                  <a:pt x="795602" y="5969"/>
                </a:cubicBezTo>
                <a:cubicBezTo>
                  <a:pt x="810538" y="5196"/>
                  <a:pt x="823000" y="6971"/>
                  <a:pt x="832876" y="11365"/>
                </a:cubicBezTo>
                <a:close/>
                <a:moveTo>
                  <a:pt x="1011356" y="6748"/>
                </a:moveTo>
                <a:cubicBezTo>
                  <a:pt x="1021235" y="11490"/>
                  <a:pt x="1026206" y="17908"/>
                  <a:pt x="1026205" y="26079"/>
                </a:cubicBezTo>
                <a:cubicBezTo>
                  <a:pt x="1026206" y="31499"/>
                  <a:pt x="1023815" y="36303"/>
                  <a:pt x="1019110" y="40573"/>
                </a:cubicBezTo>
                <a:cubicBezTo>
                  <a:pt x="1014404" y="44841"/>
                  <a:pt x="1004589" y="49427"/>
                  <a:pt x="989799" y="54544"/>
                </a:cubicBezTo>
                <a:cubicBezTo>
                  <a:pt x="979158" y="58199"/>
                  <a:pt x="971924" y="60918"/>
                  <a:pt x="968074" y="62673"/>
                </a:cubicBezTo>
                <a:cubicBezTo>
                  <a:pt x="964226" y="64427"/>
                  <a:pt x="961211" y="66439"/>
                  <a:pt x="959003" y="68676"/>
                </a:cubicBezTo>
                <a:cubicBezTo>
                  <a:pt x="956796" y="70913"/>
                  <a:pt x="955702" y="73417"/>
                  <a:pt x="955701" y="76169"/>
                </a:cubicBezTo>
                <a:cubicBezTo>
                  <a:pt x="955701" y="85992"/>
                  <a:pt x="965961" y="90676"/>
                  <a:pt x="986566" y="90405"/>
                </a:cubicBezTo>
                <a:cubicBezTo>
                  <a:pt x="993352" y="90316"/>
                  <a:pt x="1000532" y="89399"/>
                  <a:pt x="1008105" y="87627"/>
                </a:cubicBezTo>
                <a:cubicBezTo>
                  <a:pt x="1015689" y="85851"/>
                  <a:pt x="1021773" y="83689"/>
                  <a:pt x="1026301" y="81016"/>
                </a:cubicBezTo>
                <a:cubicBezTo>
                  <a:pt x="1026301" y="85843"/>
                  <a:pt x="1026301" y="90670"/>
                  <a:pt x="1026301" y="95497"/>
                </a:cubicBezTo>
                <a:cubicBezTo>
                  <a:pt x="1022726" y="97141"/>
                  <a:pt x="1017015" y="98495"/>
                  <a:pt x="1009205" y="99652"/>
                </a:cubicBezTo>
                <a:cubicBezTo>
                  <a:pt x="1001406" y="100808"/>
                  <a:pt x="994590" y="101417"/>
                  <a:pt x="988753" y="101492"/>
                </a:cubicBezTo>
                <a:cubicBezTo>
                  <a:pt x="972112" y="101703"/>
                  <a:pt x="959174" y="99616"/>
                  <a:pt x="949860" y="95210"/>
                </a:cubicBezTo>
                <a:cubicBezTo>
                  <a:pt x="940546" y="90805"/>
                  <a:pt x="935804" y="84273"/>
                  <a:pt x="935805" y="75636"/>
                </a:cubicBezTo>
                <a:cubicBezTo>
                  <a:pt x="935804" y="69877"/>
                  <a:pt x="938731" y="64633"/>
                  <a:pt x="944498" y="59883"/>
                </a:cubicBezTo>
                <a:cubicBezTo>
                  <a:pt x="950222" y="55168"/>
                  <a:pt x="960221" y="50313"/>
                  <a:pt x="974607" y="45483"/>
                </a:cubicBezTo>
                <a:cubicBezTo>
                  <a:pt x="987700" y="40960"/>
                  <a:pt x="996246" y="37475"/>
                  <a:pt x="1000182" y="34926"/>
                </a:cubicBezTo>
                <a:cubicBezTo>
                  <a:pt x="1004118" y="32376"/>
                  <a:pt x="1006099" y="29130"/>
                  <a:pt x="1006099" y="25150"/>
                </a:cubicBezTo>
                <a:cubicBezTo>
                  <a:pt x="1006099" y="20662"/>
                  <a:pt x="1003246" y="17195"/>
                  <a:pt x="997559" y="14726"/>
                </a:cubicBezTo>
                <a:cubicBezTo>
                  <a:pt x="991881" y="12260"/>
                  <a:pt x="984538" y="11099"/>
                  <a:pt x="975555" y="11236"/>
                </a:cubicBezTo>
                <a:cubicBezTo>
                  <a:pt x="962056" y="11443"/>
                  <a:pt x="950937" y="13745"/>
                  <a:pt x="942149" y="18016"/>
                </a:cubicBezTo>
                <a:cubicBezTo>
                  <a:pt x="942149" y="13400"/>
                  <a:pt x="942149" y="8786"/>
                  <a:pt x="942149" y="4170"/>
                </a:cubicBezTo>
                <a:cubicBezTo>
                  <a:pt x="948924" y="1670"/>
                  <a:pt x="959569" y="243"/>
                  <a:pt x="974134" y="17"/>
                </a:cubicBezTo>
                <a:cubicBezTo>
                  <a:pt x="989069" y="-216"/>
                  <a:pt x="1001502" y="2020"/>
                  <a:pt x="1011356" y="6748"/>
                </a:cubicBezTo>
                <a:close/>
                <a:moveTo>
                  <a:pt x="1185137" y="2654"/>
                </a:moveTo>
                <a:cubicBezTo>
                  <a:pt x="1185137" y="35447"/>
                  <a:pt x="1185137" y="68240"/>
                  <a:pt x="1185137" y="101033"/>
                </a:cubicBezTo>
                <a:cubicBezTo>
                  <a:pt x="1158935" y="100376"/>
                  <a:pt x="1132542" y="99923"/>
                  <a:pt x="1106816" y="99670"/>
                </a:cubicBezTo>
                <a:cubicBezTo>
                  <a:pt x="1106816" y="95923"/>
                  <a:pt x="1106816" y="92176"/>
                  <a:pt x="1106816" y="88429"/>
                </a:cubicBezTo>
                <a:cubicBezTo>
                  <a:pt x="1126178" y="88618"/>
                  <a:pt x="1146284" y="88927"/>
                  <a:pt x="1166282" y="89354"/>
                </a:cubicBezTo>
                <a:cubicBezTo>
                  <a:pt x="1166282" y="78324"/>
                  <a:pt x="1166282" y="67295"/>
                  <a:pt x="1166282" y="56265"/>
                </a:cubicBezTo>
                <a:cubicBezTo>
                  <a:pt x="1148786" y="55891"/>
                  <a:pt x="1131206" y="55607"/>
                  <a:pt x="1113897" y="55413"/>
                </a:cubicBezTo>
                <a:cubicBezTo>
                  <a:pt x="1113897" y="51667"/>
                  <a:pt x="1113897" y="47919"/>
                  <a:pt x="1113897" y="44172"/>
                </a:cubicBezTo>
                <a:cubicBezTo>
                  <a:pt x="1131206" y="44365"/>
                  <a:pt x="1148786" y="44650"/>
                  <a:pt x="1166282" y="45023"/>
                </a:cubicBezTo>
                <a:cubicBezTo>
                  <a:pt x="1166282" y="34523"/>
                  <a:pt x="1166282" y="24022"/>
                  <a:pt x="1166282" y="13522"/>
                </a:cubicBezTo>
                <a:cubicBezTo>
                  <a:pt x="1147393" y="13118"/>
                  <a:pt x="1128407" y="12820"/>
                  <a:pt x="1109955" y="12628"/>
                </a:cubicBezTo>
                <a:cubicBezTo>
                  <a:pt x="1109954" y="8859"/>
                  <a:pt x="1109954" y="5091"/>
                  <a:pt x="1109954" y="1322"/>
                </a:cubicBezTo>
                <a:cubicBezTo>
                  <a:pt x="1134767" y="1582"/>
                  <a:pt x="1160040" y="2025"/>
                  <a:pt x="1185137" y="2654"/>
                </a:cubicBezTo>
                <a:close/>
                <a:moveTo>
                  <a:pt x="1354561" y="9831"/>
                </a:moveTo>
                <a:cubicBezTo>
                  <a:pt x="1354561" y="42624"/>
                  <a:pt x="1354560" y="75417"/>
                  <a:pt x="1354561" y="108209"/>
                </a:cubicBezTo>
                <a:cubicBezTo>
                  <a:pt x="1328829" y="106658"/>
                  <a:pt x="1302831" y="105314"/>
                  <a:pt x="1277305" y="104197"/>
                </a:cubicBezTo>
                <a:cubicBezTo>
                  <a:pt x="1277306" y="100450"/>
                  <a:pt x="1277306" y="96703"/>
                  <a:pt x="1277306" y="92955"/>
                </a:cubicBezTo>
                <a:cubicBezTo>
                  <a:pt x="1296526" y="93796"/>
                  <a:pt x="1316131" y="94771"/>
                  <a:pt x="1335687" y="95869"/>
                </a:cubicBezTo>
                <a:cubicBezTo>
                  <a:pt x="1335686" y="66823"/>
                  <a:pt x="1335687" y="37778"/>
                  <a:pt x="1335686" y="8731"/>
                </a:cubicBezTo>
                <a:cubicBezTo>
                  <a:pt x="1341994" y="9086"/>
                  <a:pt x="1348286" y="9452"/>
                  <a:pt x="1354561" y="9831"/>
                </a:cubicBezTo>
                <a:close/>
                <a:moveTo>
                  <a:pt x="1523542" y="23372"/>
                </a:moveTo>
                <a:cubicBezTo>
                  <a:pt x="1523542" y="56165"/>
                  <a:pt x="1523541" y="88958"/>
                  <a:pt x="1523541" y="121751"/>
                </a:cubicBezTo>
                <a:cubicBezTo>
                  <a:pt x="1497217" y="119084"/>
                  <a:pt x="1470910" y="116701"/>
                  <a:pt x="1445040" y="114599"/>
                </a:cubicBezTo>
                <a:cubicBezTo>
                  <a:pt x="1445040" y="110852"/>
                  <a:pt x="1445040" y="107105"/>
                  <a:pt x="1445039" y="103357"/>
                </a:cubicBezTo>
                <a:cubicBezTo>
                  <a:pt x="1464729" y="104957"/>
                  <a:pt x="1484426" y="106696"/>
                  <a:pt x="1504615" y="108640"/>
                </a:cubicBezTo>
                <a:cubicBezTo>
                  <a:pt x="1504614" y="97610"/>
                  <a:pt x="1504615" y="86580"/>
                  <a:pt x="1504614" y="75550"/>
                </a:cubicBezTo>
                <a:cubicBezTo>
                  <a:pt x="1486957" y="73850"/>
                  <a:pt x="1469610" y="72301"/>
                  <a:pt x="1452433" y="70876"/>
                </a:cubicBezTo>
                <a:cubicBezTo>
                  <a:pt x="1452433" y="67128"/>
                  <a:pt x="1452433" y="63381"/>
                  <a:pt x="1452433" y="59634"/>
                </a:cubicBezTo>
                <a:cubicBezTo>
                  <a:pt x="1469610" y="61060"/>
                  <a:pt x="1486958" y="62609"/>
                  <a:pt x="1504615" y="64309"/>
                </a:cubicBezTo>
                <a:cubicBezTo>
                  <a:pt x="1504614" y="53809"/>
                  <a:pt x="1504614" y="43308"/>
                  <a:pt x="1504615" y="32808"/>
                </a:cubicBezTo>
                <a:cubicBezTo>
                  <a:pt x="1485547" y="30971"/>
                  <a:pt x="1466893" y="29317"/>
                  <a:pt x="1448319" y="27793"/>
                </a:cubicBezTo>
                <a:cubicBezTo>
                  <a:pt x="1448319" y="24024"/>
                  <a:pt x="1448319" y="20256"/>
                  <a:pt x="1448319" y="16488"/>
                </a:cubicBezTo>
                <a:cubicBezTo>
                  <a:pt x="1473067" y="18518"/>
                  <a:pt x="1498331" y="20818"/>
                  <a:pt x="1523542" y="23372"/>
                </a:cubicBezTo>
                <a:close/>
                <a:moveTo>
                  <a:pt x="1662679" y="95053"/>
                </a:moveTo>
                <a:lnTo>
                  <a:pt x="1634039" y="134721"/>
                </a:lnTo>
                <a:lnTo>
                  <a:pt x="1617755" y="132563"/>
                </a:lnTo>
                <a:cubicBezTo>
                  <a:pt x="1626803" y="123953"/>
                  <a:pt x="1635605" y="115167"/>
                  <a:pt x="1644603" y="106674"/>
                </a:cubicBezTo>
                <a:cubicBezTo>
                  <a:pt x="1649181" y="102244"/>
                  <a:pt x="1652744" y="99016"/>
                  <a:pt x="1655592" y="97348"/>
                </a:cubicBezTo>
                <a:close/>
                <a:moveTo>
                  <a:pt x="1698268" y="45761"/>
                </a:moveTo>
                <a:lnTo>
                  <a:pt x="1691101" y="55688"/>
                </a:lnTo>
                <a:lnTo>
                  <a:pt x="1682478" y="54347"/>
                </a:lnTo>
                <a:cubicBezTo>
                  <a:pt x="1672971" y="52910"/>
                  <a:pt x="1665635" y="53215"/>
                  <a:pt x="1660630" y="55449"/>
                </a:cubicBezTo>
                <a:cubicBezTo>
                  <a:pt x="1655802" y="57605"/>
                  <a:pt x="1653457" y="61310"/>
                  <a:pt x="1653457" y="66434"/>
                </a:cubicBezTo>
                <a:cubicBezTo>
                  <a:pt x="1653457" y="71938"/>
                  <a:pt x="1656038" y="76762"/>
                  <a:pt x="1661359" y="80895"/>
                </a:cubicBezTo>
                <a:lnTo>
                  <a:pt x="1670392" y="84371"/>
                </a:lnTo>
                <a:lnTo>
                  <a:pt x="1664366" y="92717"/>
                </a:lnTo>
                <a:lnTo>
                  <a:pt x="1642149" y="80587"/>
                </a:lnTo>
                <a:cubicBezTo>
                  <a:pt x="1636848" y="75431"/>
                  <a:pt x="1634208" y="69460"/>
                  <a:pt x="1634208" y="62643"/>
                </a:cubicBezTo>
                <a:cubicBezTo>
                  <a:pt x="1634209" y="54344"/>
                  <a:pt x="1638102" y="48321"/>
                  <a:pt x="1645977" y="44876"/>
                </a:cubicBezTo>
                <a:cubicBezTo>
                  <a:pt x="1649891" y="43164"/>
                  <a:pt x="1654606" y="42090"/>
                  <a:pt x="1660155" y="41717"/>
                </a:cubicBezTo>
                <a:cubicBezTo>
                  <a:pt x="1665703" y="41345"/>
                  <a:pt x="1672084" y="41672"/>
                  <a:pt x="1679327" y="427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AEDAC01-9AAA-4E85-BE4C-CFD01CEE066C}"/>
              </a:ext>
            </a:extLst>
          </p:cNvPr>
          <p:cNvSpPr txBox="1"/>
          <p:nvPr/>
        </p:nvSpPr>
        <p:spPr>
          <a:xfrm rot="2548934">
            <a:off x="10728452" y="3723029"/>
            <a:ext cx="1825563" cy="532322"/>
          </a:xfrm>
          <a:custGeom>
            <a:avLst/>
            <a:gdLst>
              <a:gd name="connsiteX0" fmla="*/ 1814034 w 1825563"/>
              <a:gd name="connsiteY0" fmla="*/ 434804 h 532322"/>
              <a:gd name="connsiteX1" fmla="*/ 1825563 w 1825563"/>
              <a:gd name="connsiteY1" fmla="*/ 447393 h 532322"/>
              <a:gd name="connsiteX2" fmla="*/ 1818017 w 1825563"/>
              <a:gd name="connsiteY2" fmla="*/ 464150 h 532322"/>
              <a:gd name="connsiteX3" fmla="*/ 1797598 w 1825563"/>
              <a:gd name="connsiteY3" fmla="*/ 468395 h 532322"/>
              <a:gd name="connsiteX4" fmla="*/ 1564730 w 1825563"/>
              <a:gd name="connsiteY4" fmla="*/ 405634 h 532322"/>
              <a:gd name="connsiteX5" fmla="*/ 1590409 w 1825563"/>
              <a:gd name="connsiteY5" fmla="*/ 402639 h 532322"/>
              <a:gd name="connsiteX6" fmla="*/ 1633887 w 1825563"/>
              <a:gd name="connsiteY6" fmla="*/ 464557 h 532322"/>
              <a:gd name="connsiteX7" fmla="*/ 1640328 w 1825563"/>
              <a:gd name="connsiteY7" fmla="*/ 475753 h 532322"/>
              <a:gd name="connsiteX8" fmla="*/ 1640980 w 1825563"/>
              <a:gd name="connsiteY8" fmla="*/ 475663 h 532322"/>
              <a:gd name="connsiteX9" fmla="*/ 1647754 w 1825563"/>
              <a:gd name="connsiteY9" fmla="*/ 462409 h 532322"/>
              <a:gd name="connsiteX10" fmla="*/ 1691721 w 1825563"/>
              <a:gd name="connsiteY10" fmla="*/ 388766 h 532322"/>
              <a:gd name="connsiteX11" fmla="*/ 1716160 w 1825563"/>
              <a:gd name="connsiteY11" fmla="*/ 384870 h 532322"/>
              <a:gd name="connsiteX12" fmla="*/ 1716160 w 1825563"/>
              <a:gd name="connsiteY12" fmla="*/ 483249 h 532322"/>
              <a:gd name="connsiteX13" fmla="*/ 1697361 w 1825563"/>
              <a:gd name="connsiteY13" fmla="*/ 486267 h 532322"/>
              <a:gd name="connsiteX14" fmla="*/ 1697361 w 1825563"/>
              <a:gd name="connsiteY14" fmla="*/ 421105 h 532322"/>
              <a:gd name="connsiteX15" fmla="*/ 1698790 w 1825563"/>
              <a:gd name="connsiteY15" fmla="*/ 401509 h 532322"/>
              <a:gd name="connsiteX16" fmla="*/ 1698313 w 1825563"/>
              <a:gd name="connsiteY16" fmla="*/ 401584 h 532322"/>
              <a:gd name="connsiteX17" fmla="*/ 1693923 w 1825563"/>
              <a:gd name="connsiteY17" fmla="*/ 412179 h 532322"/>
              <a:gd name="connsiteX18" fmla="*/ 1645623 w 1825563"/>
              <a:gd name="connsiteY18" fmla="*/ 493889 h 532322"/>
              <a:gd name="connsiteX19" fmla="*/ 1635290 w 1825563"/>
              <a:gd name="connsiteY19" fmla="*/ 495298 h 532322"/>
              <a:gd name="connsiteX20" fmla="*/ 1586732 w 1825563"/>
              <a:gd name="connsiteY20" fmla="*/ 427404 h 532322"/>
              <a:gd name="connsiteX21" fmla="*/ 1582266 w 1825563"/>
              <a:gd name="connsiteY21" fmla="*/ 417455 h 532322"/>
              <a:gd name="connsiteX22" fmla="*/ 1581683 w 1825563"/>
              <a:gd name="connsiteY22" fmla="*/ 417524 h 532322"/>
              <a:gd name="connsiteX23" fmla="*/ 1582656 w 1825563"/>
              <a:gd name="connsiteY23" fmla="*/ 437351 h 532322"/>
              <a:gd name="connsiteX24" fmla="*/ 1582655 w 1825563"/>
              <a:gd name="connsiteY24" fmla="*/ 501943 h 532322"/>
              <a:gd name="connsiteX25" fmla="*/ 1564729 w 1825563"/>
              <a:gd name="connsiteY25" fmla="*/ 504013 h 532322"/>
              <a:gd name="connsiteX26" fmla="*/ 1564730 w 1825563"/>
              <a:gd name="connsiteY26" fmla="*/ 405634 h 532322"/>
              <a:gd name="connsiteX27" fmla="*/ 1406836 w 1825563"/>
              <a:gd name="connsiteY27" fmla="*/ 474742 h 532322"/>
              <a:gd name="connsiteX28" fmla="*/ 1462896 w 1825563"/>
              <a:gd name="connsiteY28" fmla="*/ 470324 h 532322"/>
              <a:gd name="connsiteX29" fmla="*/ 1462896 w 1825563"/>
              <a:gd name="connsiteY29" fmla="*/ 479914 h 532322"/>
              <a:gd name="connsiteX30" fmla="*/ 1406836 w 1825563"/>
              <a:gd name="connsiteY30" fmla="*/ 484333 h 532322"/>
              <a:gd name="connsiteX31" fmla="*/ 1406836 w 1825563"/>
              <a:gd name="connsiteY31" fmla="*/ 474742 h 532322"/>
              <a:gd name="connsiteX32" fmla="*/ 1240758 w 1825563"/>
              <a:gd name="connsiteY32" fmla="*/ 434583 h 532322"/>
              <a:gd name="connsiteX33" fmla="*/ 1277929 w 1825563"/>
              <a:gd name="connsiteY33" fmla="*/ 425918 h 532322"/>
              <a:gd name="connsiteX34" fmla="*/ 1309921 w 1825563"/>
              <a:gd name="connsiteY34" fmla="*/ 427963 h 532322"/>
              <a:gd name="connsiteX35" fmla="*/ 1309921 w 1825563"/>
              <a:gd name="connsiteY35" fmla="*/ 441808 h 532322"/>
              <a:gd name="connsiteX36" fmla="*/ 1276511 w 1825563"/>
              <a:gd name="connsiteY36" fmla="*/ 437221 h 532322"/>
              <a:gd name="connsiteX37" fmla="*/ 1254549 w 1825563"/>
              <a:gd name="connsiteY37" fmla="*/ 441907 h 532322"/>
              <a:gd name="connsiteX38" fmla="*/ 1246014 w 1825563"/>
              <a:gd name="connsiteY38" fmla="*/ 452744 h 532322"/>
              <a:gd name="connsiteX39" fmla="*/ 1251929 w 1825563"/>
              <a:gd name="connsiteY39" fmla="*/ 462237 h 532322"/>
              <a:gd name="connsiteX40" fmla="*/ 1277456 w 1825563"/>
              <a:gd name="connsiteY40" fmla="*/ 471412 h 532322"/>
              <a:gd name="connsiteX41" fmla="*/ 1307507 w 1825563"/>
              <a:gd name="connsiteY41" fmla="*/ 483848 h 532322"/>
              <a:gd name="connsiteX42" fmla="*/ 1316283 w 1825563"/>
              <a:gd name="connsiteY42" fmla="*/ 498960 h 532322"/>
              <a:gd name="connsiteX43" fmla="*/ 1302102 w 1825563"/>
              <a:gd name="connsiteY43" fmla="*/ 519554 h 532322"/>
              <a:gd name="connsiteX44" fmla="*/ 1263344 w 1825563"/>
              <a:gd name="connsiteY44" fmla="*/ 528217 h 532322"/>
              <a:gd name="connsiteX45" fmla="*/ 1242910 w 1825563"/>
              <a:gd name="connsiteY45" fmla="*/ 527389 h 532322"/>
              <a:gd name="connsiteX46" fmla="*/ 1225799 w 1825563"/>
              <a:gd name="connsiteY46" fmla="*/ 523954 h 532322"/>
              <a:gd name="connsiteX47" fmla="*/ 1225799 w 1825563"/>
              <a:gd name="connsiteY47" fmla="*/ 509473 h 532322"/>
              <a:gd name="connsiteX48" fmla="*/ 1244009 w 1825563"/>
              <a:gd name="connsiteY48" fmla="*/ 515313 h 532322"/>
              <a:gd name="connsiteX49" fmla="*/ 1265527 w 1825563"/>
              <a:gd name="connsiteY49" fmla="*/ 517013 h 532322"/>
              <a:gd name="connsiteX50" fmla="*/ 1296289 w 1825563"/>
              <a:gd name="connsiteY50" fmla="*/ 500909 h 532322"/>
              <a:gd name="connsiteX51" fmla="*/ 1293003 w 1825563"/>
              <a:gd name="connsiteY51" fmla="*/ 493634 h 532322"/>
              <a:gd name="connsiteX52" fmla="*/ 1283968 w 1825563"/>
              <a:gd name="connsiteY52" fmla="*/ 488207 h 532322"/>
              <a:gd name="connsiteX53" fmla="*/ 1262300 w 1825563"/>
              <a:gd name="connsiteY53" fmla="*/ 481325 h 532322"/>
              <a:gd name="connsiteX54" fmla="*/ 1233000 w 1825563"/>
              <a:gd name="connsiteY54" fmla="*/ 468740 h 532322"/>
              <a:gd name="connsiteX55" fmla="*/ 1225896 w 1825563"/>
              <a:gd name="connsiteY55" fmla="*/ 454533 h 532322"/>
              <a:gd name="connsiteX56" fmla="*/ 1240758 w 1825563"/>
              <a:gd name="connsiteY56" fmla="*/ 434583 h 532322"/>
              <a:gd name="connsiteX57" fmla="*/ 1445040 w 1825563"/>
              <a:gd name="connsiteY57" fmla="*/ 103357 h 532322"/>
              <a:gd name="connsiteX58" fmla="*/ 1504614 w 1825563"/>
              <a:gd name="connsiteY58" fmla="*/ 108640 h 532322"/>
              <a:gd name="connsiteX59" fmla="*/ 1504614 w 1825563"/>
              <a:gd name="connsiteY59" fmla="*/ 96922 h 532322"/>
              <a:gd name="connsiteX60" fmla="*/ 1523542 w 1825563"/>
              <a:gd name="connsiteY60" fmla="*/ 117590 h 532322"/>
              <a:gd name="connsiteX61" fmla="*/ 1523542 w 1825563"/>
              <a:gd name="connsiteY61" fmla="*/ 121751 h 532322"/>
              <a:gd name="connsiteX62" fmla="*/ 1445040 w 1825563"/>
              <a:gd name="connsiteY62" fmla="*/ 114599 h 532322"/>
              <a:gd name="connsiteX63" fmla="*/ 1445040 w 1825563"/>
              <a:gd name="connsiteY63" fmla="*/ 103357 h 532322"/>
              <a:gd name="connsiteX64" fmla="*/ 1055036 w 1825563"/>
              <a:gd name="connsiteY64" fmla="*/ 442882 h 532322"/>
              <a:gd name="connsiteX65" fmla="*/ 1062773 w 1825563"/>
              <a:gd name="connsiteY65" fmla="*/ 437895 h 532322"/>
              <a:gd name="connsiteX66" fmla="*/ 1099601 w 1825563"/>
              <a:gd name="connsiteY66" fmla="*/ 430537 h 532322"/>
              <a:gd name="connsiteX67" fmla="*/ 1131517 w 1825563"/>
              <a:gd name="connsiteY67" fmla="*/ 433727 h 532322"/>
              <a:gd name="connsiteX68" fmla="*/ 1131516 w 1825563"/>
              <a:gd name="connsiteY68" fmla="*/ 447572 h 532322"/>
              <a:gd name="connsiteX69" fmla="*/ 1098194 w 1825563"/>
              <a:gd name="connsiteY69" fmla="*/ 441791 h 532322"/>
              <a:gd name="connsiteX70" fmla="*/ 1076420 w 1825563"/>
              <a:gd name="connsiteY70" fmla="*/ 445702 h 532322"/>
              <a:gd name="connsiteX71" fmla="*/ 1067972 w 1825563"/>
              <a:gd name="connsiteY71" fmla="*/ 456240 h 532322"/>
              <a:gd name="connsiteX72" fmla="*/ 1073826 w 1825563"/>
              <a:gd name="connsiteY72" fmla="*/ 465940 h 532322"/>
              <a:gd name="connsiteX73" fmla="*/ 1099132 w 1825563"/>
              <a:gd name="connsiteY73" fmla="*/ 476015 h 532322"/>
              <a:gd name="connsiteX74" fmla="*/ 1129115 w 1825563"/>
              <a:gd name="connsiteY74" fmla="*/ 489525 h 532322"/>
              <a:gd name="connsiteX75" fmla="*/ 1137849 w 1825563"/>
              <a:gd name="connsiteY75" fmla="*/ 504954 h 532322"/>
              <a:gd name="connsiteX76" fmla="*/ 1123635 w 1825563"/>
              <a:gd name="connsiteY76" fmla="*/ 525038 h 532322"/>
              <a:gd name="connsiteX77" fmla="*/ 1085133 w 1825563"/>
              <a:gd name="connsiteY77" fmla="*/ 532321 h 532322"/>
              <a:gd name="connsiteX78" fmla="*/ 1064901 w 1825563"/>
              <a:gd name="connsiteY78" fmla="*/ 530777 h 532322"/>
              <a:gd name="connsiteX79" fmla="*/ 1054880 w 1825563"/>
              <a:gd name="connsiteY79" fmla="*/ 528967 h 532322"/>
              <a:gd name="connsiteX80" fmla="*/ 1048006 w 1825563"/>
              <a:gd name="connsiteY80" fmla="*/ 526748 h 532322"/>
              <a:gd name="connsiteX81" fmla="*/ 1048006 w 1825563"/>
              <a:gd name="connsiteY81" fmla="*/ 512267 h 532322"/>
              <a:gd name="connsiteX82" fmla="*/ 1055305 w 1825563"/>
              <a:gd name="connsiteY82" fmla="*/ 515656 h 532322"/>
              <a:gd name="connsiteX83" fmla="*/ 1065987 w 1825563"/>
              <a:gd name="connsiteY83" fmla="*/ 518739 h 532322"/>
              <a:gd name="connsiteX84" fmla="*/ 1087297 w 1825563"/>
              <a:gd name="connsiteY84" fmla="*/ 521194 h 532322"/>
              <a:gd name="connsiteX85" fmla="*/ 1117849 w 1825563"/>
              <a:gd name="connsiteY85" fmla="*/ 506184 h 532322"/>
              <a:gd name="connsiteX86" fmla="*/ 1114579 w 1825563"/>
              <a:gd name="connsiteY86" fmla="*/ 498791 h 532322"/>
              <a:gd name="connsiteX87" fmla="*/ 1105599 w 1825563"/>
              <a:gd name="connsiteY87" fmla="*/ 493042 h 532322"/>
              <a:gd name="connsiteX88" fmla="*/ 1084098 w 1825563"/>
              <a:gd name="connsiteY88" fmla="*/ 485391 h 532322"/>
              <a:gd name="connsiteX89" fmla="*/ 1055106 w 1825563"/>
              <a:gd name="connsiteY89" fmla="*/ 471783 h 532322"/>
              <a:gd name="connsiteX90" fmla="*/ 1048100 w 1825563"/>
              <a:gd name="connsiteY90" fmla="*/ 457330 h 532322"/>
              <a:gd name="connsiteX91" fmla="*/ 1055036 w 1825563"/>
              <a:gd name="connsiteY91" fmla="*/ 442882 h 532322"/>
              <a:gd name="connsiteX92" fmla="*/ 1452433 w 1825563"/>
              <a:gd name="connsiteY92" fmla="*/ 59634 h 532322"/>
              <a:gd name="connsiteX93" fmla="*/ 1472080 w 1825563"/>
              <a:gd name="connsiteY93" fmla="*/ 61394 h 532322"/>
              <a:gd name="connsiteX94" fmla="*/ 1483294 w 1825563"/>
              <a:gd name="connsiteY94" fmla="*/ 73640 h 532322"/>
              <a:gd name="connsiteX95" fmla="*/ 1452434 w 1825563"/>
              <a:gd name="connsiteY95" fmla="*/ 70875 h 532322"/>
              <a:gd name="connsiteX96" fmla="*/ 1452433 w 1825563"/>
              <a:gd name="connsiteY96" fmla="*/ 59634 h 532322"/>
              <a:gd name="connsiteX97" fmla="*/ 885093 w 1825563"/>
              <a:gd name="connsiteY97" fmla="*/ 429583 h 532322"/>
              <a:gd name="connsiteX98" fmla="*/ 960656 w 1825563"/>
              <a:gd name="connsiteY98" fmla="*/ 431519 h 532322"/>
              <a:gd name="connsiteX99" fmla="*/ 960656 w 1825563"/>
              <a:gd name="connsiteY99" fmla="*/ 442824 h 532322"/>
              <a:gd name="connsiteX100" fmla="*/ 903980 w 1825563"/>
              <a:gd name="connsiteY100" fmla="*/ 441478 h 532322"/>
              <a:gd name="connsiteX101" fmla="*/ 903980 w 1825563"/>
              <a:gd name="connsiteY101" fmla="*/ 472980 h 532322"/>
              <a:gd name="connsiteX102" fmla="*/ 956526 w 1825563"/>
              <a:gd name="connsiteY102" fmla="*/ 474248 h 532322"/>
              <a:gd name="connsiteX103" fmla="*/ 956526 w 1825563"/>
              <a:gd name="connsiteY103" fmla="*/ 485490 h 532322"/>
              <a:gd name="connsiteX104" fmla="*/ 903980 w 1825563"/>
              <a:gd name="connsiteY104" fmla="*/ 484221 h 532322"/>
              <a:gd name="connsiteX105" fmla="*/ 903980 w 1825563"/>
              <a:gd name="connsiteY105" fmla="*/ 517311 h 532322"/>
              <a:gd name="connsiteX106" fmla="*/ 963946 w 1825563"/>
              <a:gd name="connsiteY106" fmla="*/ 518715 h 532322"/>
              <a:gd name="connsiteX107" fmla="*/ 963946 w 1825563"/>
              <a:gd name="connsiteY107" fmla="*/ 529956 h 532322"/>
              <a:gd name="connsiteX108" fmla="*/ 885093 w 1825563"/>
              <a:gd name="connsiteY108" fmla="*/ 527962 h 532322"/>
              <a:gd name="connsiteX109" fmla="*/ 885093 w 1825563"/>
              <a:gd name="connsiteY109" fmla="*/ 429583 h 532322"/>
              <a:gd name="connsiteX110" fmla="*/ 1335686 w 1825563"/>
              <a:gd name="connsiteY110" fmla="*/ 8732 h 532322"/>
              <a:gd name="connsiteX111" fmla="*/ 1354561 w 1825563"/>
              <a:gd name="connsiteY111" fmla="*/ 9831 h 532322"/>
              <a:gd name="connsiteX112" fmla="*/ 1354561 w 1825563"/>
              <a:gd name="connsiteY112" fmla="*/ 108210 h 532322"/>
              <a:gd name="connsiteX113" fmla="*/ 1277305 w 1825563"/>
              <a:gd name="connsiteY113" fmla="*/ 104197 h 532322"/>
              <a:gd name="connsiteX114" fmla="*/ 1277306 w 1825563"/>
              <a:gd name="connsiteY114" fmla="*/ 92955 h 532322"/>
              <a:gd name="connsiteX115" fmla="*/ 1335687 w 1825563"/>
              <a:gd name="connsiteY115" fmla="*/ 95869 h 532322"/>
              <a:gd name="connsiteX116" fmla="*/ 1335686 w 1825563"/>
              <a:gd name="connsiteY116" fmla="*/ 8732 h 532322"/>
              <a:gd name="connsiteX117" fmla="*/ 715765 w 1825563"/>
              <a:gd name="connsiteY117" fmla="*/ 420967 h 532322"/>
              <a:gd name="connsiteX118" fmla="*/ 734691 w 1825563"/>
              <a:gd name="connsiteY118" fmla="*/ 422240 h 532322"/>
              <a:gd name="connsiteX119" fmla="*/ 734691 w 1825563"/>
              <a:gd name="connsiteY119" fmla="*/ 509377 h 532322"/>
              <a:gd name="connsiteX120" fmla="*/ 792950 w 1825563"/>
              <a:gd name="connsiteY120" fmla="*/ 512794 h 532322"/>
              <a:gd name="connsiteX121" fmla="*/ 792950 w 1825563"/>
              <a:gd name="connsiteY121" fmla="*/ 524035 h 532322"/>
              <a:gd name="connsiteX122" fmla="*/ 715764 w 1825563"/>
              <a:gd name="connsiteY122" fmla="*/ 519346 h 532322"/>
              <a:gd name="connsiteX123" fmla="*/ 715765 w 1825563"/>
              <a:gd name="connsiteY123" fmla="*/ 420967 h 532322"/>
              <a:gd name="connsiteX124" fmla="*/ 1109954 w 1825563"/>
              <a:gd name="connsiteY124" fmla="*/ 1323 h 532322"/>
              <a:gd name="connsiteX125" fmla="*/ 1185137 w 1825563"/>
              <a:gd name="connsiteY125" fmla="*/ 2654 h 532322"/>
              <a:gd name="connsiteX126" fmla="*/ 1185136 w 1825563"/>
              <a:gd name="connsiteY126" fmla="*/ 101033 h 532322"/>
              <a:gd name="connsiteX127" fmla="*/ 1106816 w 1825563"/>
              <a:gd name="connsiteY127" fmla="*/ 99671 h 532322"/>
              <a:gd name="connsiteX128" fmla="*/ 1106816 w 1825563"/>
              <a:gd name="connsiteY128" fmla="*/ 88428 h 532322"/>
              <a:gd name="connsiteX129" fmla="*/ 1166282 w 1825563"/>
              <a:gd name="connsiteY129" fmla="*/ 89354 h 532322"/>
              <a:gd name="connsiteX130" fmla="*/ 1166282 w 1825563"/>
              <a:gd name="connsiteY130" fmla="*/ 56265 h 532322"/>
              <a:gd name="connsiteX131" fmla="*/ 1113897 w 1825563"/>
              <a:gd name="connsiteY131" fmla="*/ 55413 h 532322"/>
              <a:gd name="connsiteX132" fmla="*/ 1113897 w 1825563"/>
              <a:gd name="connsiteY132" fmla="*/ 44172 h 532322"/>
              <a:gd name="connsiteX133" fmla="*/ 1166282 w 1825563"/>
              <a:gd name="connsiteY133" fmla="*/ 45024 h 532322"/>
              <a:gd name="connsiteX134" fmla="*/ 1166282 w 1825563"/>
              <a:gd name="connsiteY134" fmla="*/ 13522 h 532322"/>
              <a:gd name="connsiteX135" fmla="*/ 1109954 w 1825563"/>
              <a:gd name="connsiteY135" fmla="*/ 12628 h 532322"/>
              <a:gd name="connsiteX136" fmla="*/ 1109954 w 1825563"/>
              <a:gd name="connsiteY136" fmla="*/ 1323 h 532322"/>
              <a:gd name="connsiteX137" fmla="*/ 546963 w 1825563"/>
              <a:gd name="connsiteY137" fmla="*/ 405748 h 532322"/>
              <a:gd name="connsiteX138" fmla="*/ 622057 w 1825563"/>
              <a:gd name="connsiteY138" fmla="*/ 413418 h 532322"/>
              <a:gd name="connsiteX139" fmla="*/ 622057 w 1825563"/>
              <a:gd name="connsiteY139" fmla="*/ 424723 h 532322"/>
              <a:gd name="connsiteX140" fmla="*/ 565979 w 1825563"/>
              <a:gd name="connsiteY140" fmla="*/ 419142 h 532322"/>
              <a:gd name="connsiteX141" fmla="*/ 565979 w 1825563"/>
              <a:gd name="connsiteY141" fmla="*/ 450643 h 532322"/>
              <a:gd name="connsiteX142" fmla="*/ 617932 w 1825563"/>
              <a:gd name="connsiteY142" fmla="*/ 455843 h 532322"/>
              <a:gd name="connsiteX143" fmla="*/ 617932 w 1825563"/>
              <a:gd name="connsiteY143" fmla="*/ 467084 h 532322"/>
              <a:gd name="connsiteX144" fmla="*/ 565978 w 1825563"/>
              <a:gd name="connsiteY144" fmla="*/ 461885 h 532322"/>
              <a:gd name="connsiteX145" fmla="*/ 565979 w 1825563"/>
              <a:gd name="connsiteY145" fmla="*/ 494974 h 532322"/>
              <a:gd name="connsiteX146" fmla="*/ 625345 w 1825563"/>
              <a:gd name="connsiteY146" fmla="*/ 500857 h 532322"/>
              <a:gd name="connsiteX147" fmla="*/ 625345 w 1825563"/>
              <a:gd name="connsiteY147" fmla="*/ 512099 h 532322"/>
              <a:gd name="connsiteX148" fmla="*/ 546963 w 1825563"/>
              <a:gd name="connsiteY148" fmla="*/ 504127 h 532322"/>
              <a:gd name="connsiteX149" fmla="*/ 546963 w 1825563"/>
              <a:gd name="connsiteY149" fmla="*/ 405748 h 532322"/>
              <a:gd name="connsiteX150" fmla="*/ 942149 w 1825563"/>
              <a:gd name="connsiteY150" fmla="*/ 4170 h 532322"/>
              <a:gd name="connsiteX151" fmla="*/ 974133 w 1825563"/>
              <a:gd name="connsiteY151" fmla="*/ 17 h 532322"/>
              <a:gd name="connsiteX152" fmla="*/ 1011356 w 1825563"/>
              <a:gd name="connsiteY152" fmla="*/ 6748 h 532322"/>
              <a:gd name="connsiteX153" fmla="*/ 1026205 w 1825563"/>
              <a:gd name="connsiteY153" fmla="*/ 26080 h 532322"/>
              <a:gd name="connsiteX154" fmla="*/ 1019109 w 1825563"/>
              <a:gd name="connsiteY154" fmla="*/ 40573 h 532322"/>
              <a:gd name="connsiteX155" fmla="*/ 989798 w 1825563"/>
              <a:gd name="connsiteY155" fmla="*/ 54544 h 532322"/>
              <a:gd name="connsiteX156" fmla="*/ 968074 w 1825563"/>
              <a:gd name="connsiteY156" fmla="*/ 62674 h 532322"/>
              <a:gd name="connsiteX157" fmla="*/ 959003 w 1825563"/>
              <a:gd name="connsiteY157" fmla="*/ 68676 h 532322"/>
              <a:gd name="connsiteX158" fmla="*/ 955701 w 1825563"/>
              <a:gd name="connsiteY158" fmla="*/ 76169 h 532322"/>
              <a:gd name="connsiteX159" fmla="*/ 986566 w 1825563"/>
              <a:gd name="connsiteY159" fmla="*/ 90405 h 532322"/>
              <a:gd name="connsiteX160" fmla="*/ 1008105 w 1825563"/>
              <a:gd name="connsiteY160" fmla="*/ 87627 h 532322"/>
              <a:gd name="connsiteX161" fmla="*/ 1026301 w 1825563"/>
              <a:gd name="connsiteY161" fmla="*/ 81016 h 532322"/>
              <a:gd name="connsiteX162" fmla="*/ 1026301 w 1825563"/>
              <a:gd name="connsiteY162" fmla="*/ 95497 h 532322"/>
              <a:gd name="connsiteX163" fmla="*/ 1009204 w 1825563"/>
              <a:gd name="connsiteY163" fmla="*/ 99653 h 532322"/>
              <a:gd name="connsiteX164" fmla="*/ 988752 w 1825563"/>
              <a:gd name="connsiteY164" fmla="*/ 101492 h 532322"/>
              <a:gd name="connsiteX165" fmla="*/ 949860 w 1825563"/>
              <a:gd name="connsiteY165" fmla="*/ 95210 h 532322"/>
              <a:gd name="connsiteX166" fmla="*/ 935805 w 1825563"/>
              <a:gd name="connsiteY166" fmla="*/ 75636 h 532322"/>
              <a:gd name="connsiteX167" fmla="*/ 944498 w 1825563"/>
              <a:gd name="connsiteY167" fmla="*/ 59883 h 532322"/>
              <a:gd name="connsiteX168" fmla="*/ 974607 w 1825563"/>
              <a:gd name="connsiteY168" fmla="*/ 45483 h 532322"/>
              <a:gd name="connsiteX169" fmla="*/ 1000182 w 1825563"/>
              <a:gd name="connsiteY169" fmla="*/ 34926 h 532322"/>
              <a:gd name="connsiteX170" fmla="*/ 1006099 w 1825563"/>
              <a:gd name="connsiteY170" fmla="*/ 25150 h 532322"/>
              <a:gd name="connsiteX171" fmla="*/ 997559 w 1825563"/>
              <a:gd name="connsiteY171" fmla="*/ 14726 h 532322"/>
              <a:gd name="connsiteX172" fmla="*/ 975555 w 1825563"/>
              <a:gd name="connsiteY172" fmla="*/ 11236 h 532322"/>
              <a:gd name="connsiteX173" fmla="*/ 942149 w 1825563"/>
              <a:gd name="connsiteY173" fmla="*/ 18016 h 532322"/>
              <a:gd name="connsiteX174" fmla="*/ 942149 w 1825563"/>
              <a:gd name="connsiteY174" fmla="*/ 4170 h 532322"/>
              <a:gd name="connsiteX175" fmla="*/ 365715 w 1825563"/>
              <a:gd name="connsiteY175" fmla="*/ 391078 h 532322"/>
              <a:gd name="connsiteX176" fmla="*/ 365716 w 1825563"/>
              <a:gd name="connsiteY176" fmla="*/ 425818 h 532322"/>
              <a:gd name="connsiteX177" fmla="*/ 388143 w 1825563"/>
              <a:gd name="connsiteY177" fmla="*/ 429670 h 532322"/>
              <a:gd name="connsiteX178" fmla="*/ 409275 w 1825563"/>
              <a:gd name="connsiteY178" fmla="*/ 428025 h 532322"/>
              <a:gd name="connsiteX179" fmla="*/ 417031 w 1825563"/>
              <a:gd name="connsiteY179" fmla="*/ 415905 h 532322"/>
              <a:gd name="connsiteX180" fmla="*/ 409953 w 1825563"/>
              <a:gd name="connsiteY180" fmla="*/ 402792 h 532322"/>
              <a:gd name="connsiteX181" fmla="*/ 388432 w 1825563"/>
              <a:gd name="connsiteY181" fmla="*/ 394977 h 532322"/>
              <a:gd name="connsiteX182" fmla="*/ 365715 w 1825563"/>
              <a:gd name="connsiteY182" fmla="*/ 391078 h 532322"/>
              <a:gd name="connsiteX183" fmla="*/ 763705 w 1825563"/>
              <a:gd name="connsiteY183" fmla="*/ 11285 h 532322"/>
              <a:gd name="connsiteX184" fmla="*/ 795602 w 1825563"/>
              <a:gd name="connsiteY184" fmla="*/ 5969 h 532322"/>
              <a:gd name="connsiteX185" fmla="*/ 832876 w 1825563"/>
              <a:gd name="connsiteY185" fmla="*/ 11365 h 532322"/>
              <a:gd name="connsiteX186" fmla="*/ 847790 w 1825563"/>
              <a:gd name="connsiteY186" fmla="*/ 30169 h 532322"/>
              <a:gd name="connsiteX187" fmla="*/ 840660 w 1825563"/>
              <a:gd name="connsiteY187" fmla="*/ 44913 h 532322"/>
              <a:gd name="connsiteX188" fmla="*/ 811269 w 1825563"/>
              <a:gd name="connsiteY188" fmla="*/ 59931 h 532322"/>
              <a:gd name="connsiteX189" fmla="*/ 789550 w 1825563"/>
              <a:gd name="connsiteY189" fmla="*/ 68844 h 532322"/>
              <a:gd name="connsiteX190" fmla="*/ 780498 w 1825563"/>
              <a:gd name="connsiteY190" fmla="*/ 75176 h 532322"/>
              <a:gd name="connsiteX191" fmla="*/ 777206 w 1825563"/>
              <a:gd name="connsiteY191" fmla="*/ 82789 h 532322"/>
              <a:gd name="connsiteX192" fmla="*/ 808034 w 1825563"/>
              <a:gd name="connsiteY192" fmla="*/ 95909 h 532322"/>
              <a:gd name="connsiteX193" fmla="*/ 829615 w 1825563"/>
              <a:gd name="connsiteY193" fmla="*/ 92359 h 532322"/>
              <a:gd name="connsiteX194" fmla="*/ 847887 w 1825563"/>
              <a:gd name="connsiteY194" fmla="*/ 85101 h 532322"/>
              <a:gd name="connsiteX195" fmla="*/ 847887 w 1825563"/>
              <a:gd name="connsiteY195" fmla="*/ 99582 h 532322"/>
              <a:gd name="connsiteX196" fmla="*/ 830718 w 1825563"/>
              <a:gd name="connsiteY196" fmla="*/ 104346 h 532322"/>
              <a:gd name="connsiteX197" fmla="*/ 810223 w 1825563"/>
              <a:gd name="connsiteY197" fmla="*/ 106917 h 532322"/>
              <a:gd name="connsiteX198" fmla="*/ 771384 w 1825563"/>
              <a:gd name="connsiteY198" fmla="*/ 102043 h 532322"/>
              <a:gd name="connsiteX199" fmla="*/ 757445 w 1825563"/>
              <a:gd name="connsiteY199" fmla="*/ 82979 h 532322"/>
              <a:gd name="connsiteX200" fmla="*/ 766044 w 1825563"/>
              <a:gd name="connsiteY200" fmla="*/ 66911 h 532322"/>
              <a:gd name="connsiteX201" fmla="*/ 796076 w 1825563"/>
              <a:gd name="connsiteY201" fmla="*/ 51418 h 532322"/>
              <a:gd name="connsiteX202" fmla="*/ 821669 w 1825563"/>
              <a:gd name="connsiteY202" fmla="*/ 39942 h 532322"/>
              <a:gd name="connsiteX203" fmla="*/ 827602 w 1825563"/>
              <a:gd name="connsiteY203" fmla="*/ 29954 h 532322"/>
              <a:gd name="connsiteX204" fmla="*/ 819042 w 1825563"/>
              <a:gd name="connsiteY204" fmla="*/ 19835 h 532322"/>
              <a:gd name="connsiteX205" fmla="*/ 797023 w 1825563"/>
              <a:gd name="connsiteY205" fmla="*/ 17137 h 532322"/>
              <a:gd name="connsiteX206" fmla="*/ 763705 w 1825563"/>
              <a:gd name="connsiteY206" fmla="*/ 25130 h 532322"/>
              <a:gd name="connsiteX207" fmla="*/ 763705 w 1825563"/>
              <a:gd name="connsiteY207" fmla="*/ 11285 h 532322"/>
              <a:gd name="connsiteX208" fmla="*/ 347128 w 1825563"/>
              <a:gd name="connsiteY208" fmla="*/ 376603 h 532322"/>
              <a:gd name="connsiteX209" fmla="*/ 391611 w 1825563"/>
              <a:gd name="connsiteY209" fmla="*/ 384391 h 532322"/>
              <a:gd name="connsiteX210" fmla="*/ 424523 w 1825563"/>
              <a:gd name="connsiteY210" fmla="*/ 396545 h 532322"/>
              <a:gd name="connsiteX211" fmla="*/ 436320 w 1825563"/>
              <a:gd name="connsiteY211" fmla="*/ 417691 h 532322"/>
              <a:gd name="connsiteX212" fmla="*/ 404900 w 1825563"/>
              <a:gd name="connsiteY212" fmla="*/ 439396 h 532322"/>
              <a:gd name="connsiteX213" fmla="*/ 404900 w 1825563"/>
              <a:gd name="connsiteY213" fmla="*/ 439713 h 532322"/>
              <a:gd name="connsiteX214" fmla="*/ 414893 w 1825563"/>
              <a:gd name="connsiteY214" fmla="*/ 446185 h 532322"/>
              <a:gd name="connsiteX215" fmla="*/ 425899 w 1825563"/>
              <a:gd name="connsiteY215" fmla="*/ 458742 h 532322"/>
              <a:gd name="connsiteX216" fmla="*/ 452838 w 1825563"/>
              <a:gd name="connsiteY216" fmla="*/ 492175 h 532322"/>
              <a:gd name="connsiteX217" fmla="*/ 430867 w 1825563"/>
              <a:gd name="connsiteY217" fmla="*/ 488962 h 532322"/>
              <a:gd name="connsiteX218" fmla="*/ 407424 w 1825563"/>
              <a:gd name="connsiteY218" fmla="*/ 458026 h 532322"/>
              <a:gd name="connsiteX219" fmla="*/ 394027 w 1825563"/>
              <a:gd name="connsiteY219" fmla="*/ 444712 h 532322"/>
              <a:gd name="connsiteX220" fmla="*/ 379338 w 1825563"/>
              <a:gd name="connsiteY220" fmla="*/ 439297 h 532322"/>
              <a:gd name="connsiteX221" fmla="*/ 365715 w 1825563"/>
              <a:gd name="connsiteY221" fmla="*/ 436933 h 532322"/>
              <a:gd name="connsiteX222" fmla="*/ 365716 w 1825563"/>
              <a:gd name="connsiteY222" fmla="*/ 478343 h 532322"/>
              <a:gd name="connsiteX223" fmla="*/ 347129 w 1825563"/>
              <a:gd name="connsiteY223" fmla="*/ 474982 h 532322"/>
              <a:gd name="connsiteX224" fmla="*/ 347128 w 1825563"/>
              <a:gd name="connsiteY224" fmla="*/ 376603 h 532322"/>
              <a:gd name="connsiteX225" fmla="*/ 602669 w 1825563"/>
              <a:gd name="connsiteY225" fmla="*/ 76450 h 532322"/>
              <a:gd name="connsiteX226" fmla="*/ 658702 w 1825563"/>
              <a:gd name="connsiteY226" fmla="*/ 71409 h 532322"/>
              <a:gd name="connsiteX227" fmla="*/ 658702 w 1825563"/>
              <a:gd name="connsiteY227" fmla="*/ 80999 h 532322"/>
              <a:gd name="connsiteX228" fmla="*/ 602669 w 1825563"/>
              <a:gd name="connsiteY228" fmla="*/ 86040 h 532322"/>
              <a:gd name="connsiteX229" fmla="*/ 602669 w 1825563"/>
              <a:gd name="connsiteY229" fmla="*/ 76450 h 532322"/>
              <a:gd name="connsiteX230" fmla="*/ 229424 w 1825563"/>
              <a:gd name="connsiteY230" fmla="*/ 350977 h 532322"/>
              <a:gd name="connsiteX231" fmla="*/ 246988 w 1825563"/>
              <a:gd name="connsiteY231" fmla="*/ 355364 h 532322"/>
              <a:gd name="connsiteX232" fmla="*/ 246989 w 1825563"/>
              <a:gd name="connsiteY232" fmla="*/ 453743 h 532322"/>
              <a:gd name="connsiteX233" fmla="*/ 229424 w 1825563"/>
              <a:gd name="connsiteY233" fmla="*/ 449356 h 532322"/>
              <a:gd name="connsiteX234" fmla="*/ 229424 w 1825563"/>
              <a:gd name="connsiteY234" fmla="*/ 350977 h 532322"/>
              <a:gd name="connsiteX235" fmla="*/ 357839 w 1825563"/>
              <a:gd name="connsiteY235" fmla="*/ 54855 h 532322"/>
              <a:gd name="connsiteX236" fmla="*/ 382434 w 1825563"/>
              <a:gd name="connsiteY236" fmla="*/ 50559 h 532322"/>
              <a:gd name="connsiteX237" fmla="*/ 425985 w 1825563"/>
              <a:gd name="connsiteY237" fmla="*/ 110763 h 532322"/>
              <a:gd name="connsiteX238" fmla="*/ 432778 w 1825563"/>
              <a:gd name="connsiteY238" fmla="*/ 122061 h 532322"/>
              <a:gd name="connsiteX239" fmla="*/ 433432 w 1825563"/>
              <a:gd name="connsiteY239" fmla="*/ 121963 h 532322"/>
              <a:gd name="connsiteX240" fmla="*/ 439895 w 1825563"/>
              <a:gd name="connsiteY240" fmla="*/ 108938 h 532322"/>
              <a:gd name="connsiteX241" fmla="*/ 483615 w 1825563"/>
              <a:gd name="connsiteY241" fmla="*/ 35398 h 532322"/>
              <a:gd name="connsiteX242" fmla="*/ 508884 w 1825563"/>
              <a:gd name="connsiteY242" fmla="*/ 32165 h 532322"/>
              <a:gd name="connsiteX243" fmla="*/ 508885 w 1825563"/>
              <a:gd name="connsiteY243" fmla="*/ 130544 h 532322"/>
              <a:gd name="connsiteX244" fmla="*/ 491246 w 1825563"/>
              <a:gd name="connsiteY244" fmla="*/ 132779 h 532322"/>
              <a:gd name="connsiteX245" fmla="*/ 491245 w 1825563"/>
              <a:gd name="connsiteY245" fmla="*/ 68188 h 532322"/>
              <a:gd name="connsiteX246" fmla="*/ 492163 w 1825563"/>
              <a:gd name="connsiteY246" fmla="*/ 48127 h 532322"/>
              <a:gd name="connsiteX247" fmla="*/ 491612 w 1825563"/>
              <a:gd name="connsiteY247" fmla="*/ 48198 h 532322"/>
              <a:gd name="connsiteX248" fmla="*/ 487320 w 1825563"/>
              <a:gd name="connsiteY248" fmla="*/ 59236 h 532322"/>
              <a:gd name="connsiteX249" fmla="*/ 438487 w 1825563"/>
              <a:gd name="connsiteY249" fmla="*/ 140076 h 532322"/>
              <a:gd name="connsiteX250" fmla="*/ 428121 w 1825563"/>
              <a:gd name="connsiteY250" fmla="*/ 141624 h 532322"/>
              <a:gd name="connsiteX251" fmla="*/ 380215 w 1825563"/>
              <a:gd name="connsiteY251" fmla="*/ 74689 h 532322"/>
              <a:gd name="connsiteX252" fmla="*/ 375792 w 1825563"/>
              <a:gd name="connsiteY252" fmla="*/ 65539 h 532322"/>
              <a:gd name="connsiteX253" fmla="*/ 375313 w 1825563"/>
              <a:gd name="connsiteY253" fmla="*/ 65621 h 532322"/>
              <a:gd name="connsiteX254" fmla="*/ 376751 w 1825563"/>
              <a:gd name="connsiteY254" fmla="*/ 84745 h 532322"/>
              <a:gd name="connsiteX255" fmla="*/ 376751 w 1825563"/>
              <a:gd name="connsiteY255" fmla="*/ 149908 h 532322"/>
              <a:gd name="connsiteX256" fmla="*/ 357839 w 1825563"/>
              <a:gd name="connsiteY256" fmla="*/ 153234 h 532322"/>
              <a:gd name="connsiteX257" fmla="*/ 357839 w 1825563"/>
              <a:gd name="connsiteY257" fmla="*/ 54855 h 532322"/>
              <a:gd name="connsiteX258" fmla="*/ 213568 w 1825563"/>
              <a:gd name="connsiteY258" fmla="*/ 99183 h 532322"/>
              <a:gd name="connsiteX259" fmla="*/ 211224 w 1825563"/>
              <a:gd name="connsiteY259" fmla="*/ 106677 h 532322"/>
              <a:gd name="connsiteX260" fmla="*/ 188950 w 1825563"/>
              <a:gd name="connsiteY260" fmla="*/ 153866 h 532322"/>
              <a:gd name="connsiteX261" fmla="*/ 237243 w 1825563"/>
              <a:gd name="connsiteY261" fmla="*/ 140791 h 532322"/>
              <a:gd name="connsiteX262" fmla="*/ 216516 w 1825563"/>
              <a:gd name="connsiteY262" fmla="*/ 105251 h 532322"/>
              <a:gd name="connsiteX263" fmla="*/ 214058 w 1825563"/>
              <a:gd name="connsiteY263" fmla="*/ 99051 h 532322"/>
              <a:gd name="connsiteX264" fmla="*/ 213568 w 1825563"/>
              <a:gd name="connsiteY264" fmla="*/ 99183 h 532322"/>
              <a:gd name="connsiteX265" fmla="*/ 203008 w 1825563"/>
              <a:gd name="connsiteY265" fmla="*/ 89507 h 532322"/>
              <a:gd name="connsiteX266" fmla="*/ 223553 w 1825563"/>
              <a:gd name="connsiteY266" fmla="*/ 83957 h 532322"/>
              <a:gd name="connsiteX267" fmla="*/ 276777 w 1825563"/>
              <a:gd name="connsiteY267" fmla="*/ 169489 h 532322"/>
              <a:gd name="connsiteX268" fmla="*/ 256279 w 1825563"/>
              <a:gd name="connsiteY268" fmla="*/ 174200 h 532322"/>
              <a:gd name="connsiteX269" fmla="*/ 242834 w 1825563"/>
              <a:gd name="connsiteY269" fmla="*/ 150516 h 532322"/>
              <a:gd name="connsiteX270" fmla="*/ 183231 w 1825563"/>
              <a:gd name="connsiteY270" fmla="*/ 166674 h 532322"/>
              <a:gd name="connsiteX271" fmla="*/ 169007 w 1825563"/>
              <a:gd name="connsiteY271" fmla="*/ 197972 h 532322"/>
              <a:gd name="connsiteX272" fmla="*/ 149968 w 1825563"/>
              <a:gd name="connsiteY272" fmla="*/ 204207 h 532322"/>
              <a:gd name="connsiteX273" fmla="*/ 203008 w 1825563"/>
              <a:gd name="connsiteY273" fmla="*/ 89507 h 532322"/>
              <a:gd name="connsiteX274" fmla="*/ 54818 w 1825563"/>
              <a:gd name="connsiteY274" fmla="*/ 147918 h 532322"/>
              <a:gd name="connsiteX275" fmla="*/ 72709 w 1825563"/>
              <a:gd name="connsiteY275" fmla="*/ 137883 h 532322"/>
              <a:gd name="connsiteX276" fmla="*/ 33165 w 1825563"/>
              <a:gd name="connsiteY276" fmla="*/ 211823 h 532322"/>
              <a:gd name="connsiteX277" fmla="*/ 75932 w 1825563"/>
              <a:gd name="connsiteY277" fmla="*/ 234606 h 532322"/>
              <a:gd name="connsiteX278" fmla="*/ 57717 w 1825563"/>
              <a:gd name="connsiteY278" fmla="*/ 244561 h 532322"/>
              <a:gd name="connsiteX279" fmla="*/ 26196 w 1825563"/>
              <a:gd name="connsiteY279" fmla="*/ 230155 h 532322"/>
              <a:gd name="connsiteX280" fmla="*/ 23484 w 1825563"/>
              <a:gd name="connsiteY280" fmla="*/ 227522 h 532322"/>
              <a:gd name="connsiteX281" fmla="*/ 23118 w 1825563"/>
              <a:gd name="connsiteY281" fmla="*/ 227872 h 532322"/>
              <a:gd name="connsiteX282" fmla="*/ 20637 w 1825563"/>
              <a:gd name="connsiteY282" fmla="*/ 235405 h 532322"/>
              <a:gd name="connsiteX283" fmla="*/ 9637 w 1825563"/>
              <a:gd name="connsiteY283" fmla="*/ 275253 h 532322"/>
              <a:gd name="connsiteX284" fmla="*/ 18326 w 1825563"/>
              <a:gd name="connsiteY284" fmla="*/ 331243 h 532322"/>
              <a:gd name="connsiteX285" fmla="*/ 20044 w 1825563"/>
              <a:gd name="connsiteY285" fmla="*/ 343159 h 532322"/>
              <a:gd name="connsiteX286" fmla="*/ 20467 w 1825563"/>
              <a:gd name="connsiteY286" fmla="*/ 343594 h 532322"/>
              <a:gd name="connsiteX287" fmla="*/ 22872 w 1825563"/>
              <a:gd name="connsiteY287" fmla="*/ 335885 h 532322"/>
              <a:gd name="connsiteX288" fmla="*/ 54420 w 1825563"/>
              <a:gd name="connsiteY288" fmla="*/ 285253 h 532322"/>
              <a:gd name="connsiteX289" fmla="*/ 69385 w 1825563"/>
              <a:gd name="connsiteY289" fmla="*/ 293780 h 532322"/>
              <a:gd name="connsiteX290" fmla="*/ 95328 w 1825563"/>
              <a:gd name="connsiteY290" fmla="*/ 381287 h 532322"/>
              <a:gd name="connsiteX291" fmla="*/ 97602 w 1825563"/>
              <a:gd name="connsiteY291" fmla="*/ 391694 h 532322"/>
              <a:gd name="connsiteX292" fmla="*/ 97954 w 1825563"/>
              <a:gd name="connsiteY292" fmla="*/ 391849 h 532322"/>
              <a:gd name="connsiteX293" fmla="*/ 100524 w 1825563"/>
              <a:gd name="connsiteY293" fmla="*/ 383316 h 532322"/>
              <a:gd name="connsiteX294" fmla="*/ 129271 w 1825563"/>
              <a:gd name="connsiteY294" fmla="*/ 320217 h 532322"/>
              <a:gd name="connsiteX295" fmla="*/ 148859 w 1825563"/>
              <a:gd name="connsiteY295" fmla="*/ 327207 h 532322"/>
              <a:gd name="connsiteX296" fmla="*/ 108230 w 1825563"/>
              <a:gd name="connsiteY296" fmla="*/ 410332 h 532322"/>
              <a:gd name="connsiteX297" fmla="*/ 87732 w 1825563"/>
              <a:gd name="connsiteY297" fmla="*/ 401315 h 532322"/>
              <a:gd name="connsiteX298" fmla="*/ 63429 w 1825563"/>
              <a:gd name="connsiteY298" fmla="*/ 318020 h 532322"/>
              <a:gd name="connsiteX299" fmla="*/ 61640 w 1825563"/>
              <a:gd name="connsiteY299" fmla="*/ 306847 h 532322"/>
              <a:gd name="connsiteX300" fmla="*/ 61357 w 1825563"/>
              <a:gd name="connsiteY300" fmla="*/ 306685 h 532322"/>
              <a:gd name="connsiteX301" fmla="*/ 59386 w 1825563"/>
              <a:gd name="connsiteY301" fmla="*/ 315584 h 532322"/>
              <a:gd name="connsiteX302" fmla="*/ 29148 w 1825563"/>
              <a:gd name="connsiteY302" fmla="*/ 365636 h 532322"/>
              <a:gd name="connsiteX303" fmla="*/ 12876 w 1825563"/>
              <a:gd name="connsiteY303" fmla="*/ 348874 h 532322"/>
              <a:gd name="connsiteX304" fmla="*/ 6729 w 1825563"/>
              <a:gd name="connsiteY304" fmla="*/ 285784 h 532322"/>
              <a:gd name="connsiteX305" fmla="*/ 3579 w 1825563"/>
              <a:gd name="connsiteY305" fmla="*/ 297195 h 532322"/>
              <a:gd name="connsiteX306" fmla="*/ 0 w 1825563"/>
              <a:gd name="connsiteY306" fmla="*/ 315086 h 532322"/>
              <a:gd name="connsiteX307" fmla="*/ 6079 w 1825563"/>
              <a:gd name="connsiteY307" fmla="*/ 279107 h 532322"/>
              <a:gd name="connsiteX308" fmla="*/ 0 w 1825563"/>
              <a:gd name="connsiteY308" fmla="*/ 216707 h 532322"/>
              <a:gd name="connsiteX309" fmla="*/ 3160 w 1825563"/>
              <a:gd name="connsiteY309" fmla="*/ 233520 h 532322"/>
              <a:gd name="connsiteX310" fmla="*/ 8245 w 1825563"/>
              <a:gd name="connsiteY310" fmla="*/ 266287 h 532322"/>
              <a:gd name="connsiteX311" fmla="*/ 14418 w 1825563"/>
              <a:gd name="connsiteY311" fmla="*/ 229751 h 532322"/>
              <a:gd name="connsiteX312" fmla="*/ 3 w 1825563"/>
              <a:gd name="connsiteY312" fmla="*/ 216186 h 532322"/>
              <a:gd name="connsiteX313" fmla="*/ 3377 w 1825563"/>
              <a:gd name="connsiteY313" fmla="*/ 199327 h 532322"/>
              <a:gd name="connsiteX314" fmla="*/ 18423 w 1825563"/>
              <a:gd name="connsiteY314" fmla="*/ 210100 h 532322"/>
              <a:gd name="connsiteX315" fmla="*/ 22467 w 1825563"/>
              <a:gd name="connsiteY315" fmla="*/ 213259 h 532322"/>
              <a:gd name="connsiteX316" fmla="*/ 22755 w 1825563"/>
              <a:gd name="connsiteY316" fmla="*/ 212978 h 532322"/>
              <a:gd name="connsiteX317" fmla="*/ 26819 w 1825563"/>
              <a:gd name="connsiteY317" fmla="*/ 202225 h 532322"/>
              <a:gd name="connsiteX318" fmla="*/ 54818 w 1825563"/>
              <a:gd name="connsiteY318" fmla="*/ 147918 h 53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</a:cxnLst>
            <a:rect l="l" t="t" r="r" b="b"/>
            <a:pathLst>
              <a:path w="1825563" h="532322">
                <a:moveTo>
                  <a:pt x="1814034" y="434804"/>
                </a:moveTo>
                <a:lnTo>
                  <a:pt x="1825563" y="447393"/>
                </a:lnTo>
                <a:lnTo>
                  <a:pt x="1818017" y="464150"/>
                </a:lnTo>
                <a:cubicBezTo>
                  <a:pt x="1811277" y="465590"/>
                  <a:pt x="1804470" y="467005"/>
                  <a:pt x="1797598" y="468395"/>
                </a:cubicBezTo>
                <a:close/>
                <a:moveTo>
                  <a:pt x="1564730" y="405634"/>
                </a:moveTo>
                <a:cubicBezTo>
                  <a:pt x="1573087" y="404691"/>
                  <a:pt x="1581652" y="403694"/>
                  <a:pt x="1590409" y="402639"/>
                </a:cubicBezTo>
                <a:cubicBezTo>
                  <a:pt x="1604818" y="423490"/>
                  <a:pt x="1619548" y="443966"/>
                  <a:pt x="1633887" y="464557"/>
                </a:cubicBezTo>
                <a:cubicBezTo>
                  <a:pt x="1637140" y="469277"/>
                  <a:pt x="1639264" y="473021"/>
                  <a:pt x="1640328" y="475753"/>
                </a:cubicBezTo>
                <a:cubicBezTo>
                  <a:pt x="1640545" y="475723"/>
                  <a:pt x="1640762" y="475693"/>
                  <a:pt x="1640980" y="475663"/>
                </a:cubicBezTo>
                <a:cubicBezTo>
                  <a:pt x="1644228" y="469181"/>
                  <a:pt x="1646445" y="464741"/>
                  <a:pt x="1647754" y="462409"/>
                </a:cubicBezTo>
                <a:cubicBezTo>
                  <a:pt x="1662232" y="438125"/>
                  <a:pt x="1677073" y="413618"/>
                  <a:pt x="1691721" y="388766"/>
                </a:cubicBezTo>
                <a:cubicBezTo>
                  <a:pt x="1699933" y="387496"/>
                  <a:pt x="1708079" y="386197"/>
                  <a:pt x="1716160" y="384870"/>
                </a:cubicBezTo>
                <a:cubicBezTo>
                  <a:pt x="1716160" y="417663"/>
                  <a:pt x="1716160" y="450456"/>
                  <a:pt x="1716160" y="483249"/>
                </a:cubicBezTo>
                <a:cubicBezTo>
                  <a:pt x="1709933" y="484272"/>
                  <a:pt x="1703666" y="485278"/>
                  <a:pt x="1697361" y="486267"/>
                </a:cubicBezTo>
                <a:cubicBezTo>
                  <a:pt x="1697361" y="464547"/>
                  <a:pt x="1697361" y="442825"/>
                  <a:pt x="1697361" y="421105"/>
                </a:cubicBezTo>
                <a:cubicBezTo>
                  <a:pt x="1697361" y="415727"/>
                  <a:pt x="1697852" y="409197"/>
                  <a:pt x="1698790" y="401509"/>
                </a:cubicBezTo>
                <a:cubicBezTo>
                  <a:pt x="1698631" y="401534"/>
                  <a:pt x="1698472" y="401559"/>
                  <a:pt x="1698313" y="401584"/>
                </a:cubicBezTo>
                <a:cubicBezTo>
                  <a:pt x="1696686" y="406593"/>
                  <a:pt x="1695181" y="410107"/>
                  <a:pt x="1693923" y="412179"/>
                </a:cubicBezTo>
                <a:cubicBezTo>
                  <a:pt x="1677839" y="439748"/>
                  <a:pt x="1661544" y="466940"/>
                  <a:pt x="1645623" y="493889"/>
                </a:cubicBezTo>
                <a:cubicBezTo>
                  <a:pt x="1642189" y="494363"/>
                  <a:pt x="1638744" y="494833"/>
                  <a:pt x="1635290" y="495298"/>
                </a:cubicBezTo>
                <a:cubicBezTo>
                  <a:pt x="1619289" y="472732"/>
                  <a:pt x="1602823" y="450297"/>
                  <a:pt x="1586732" y="427404"/>
                </a:cubicBezTo>
                <a:cubicBezTo>
                  <a:pt x="1585592" y="425833"/>
                  <a:pt x="1584028" y="422551"/>
                  <a:pt x="1582266" y="417455"/>
                </a:cubicBezTo>
                <a:cubicBezTo>
                  <a:pt x="1582072" y="417478"/>
                  <a:pt x="1581877" y="417501"/>
                  <a:pt x="1581683" y="417524"/>
                </a:cubicBezTo>
                <a:cubicBezTo>
                  <a:pt x="1582311" y="422023"/>
                  <a:pt x="1582655" y="428630"/>
                  <a:pt x="1582656" y="437351"/>
                </a:cubicBezTo>
                <a:cubicBezTo>
                  <a:pt x="1582655" y="458882"/>
                  <a:pt x="1582655" y="480412"/>
                  <a:pt x="1582655" y="501943"/>
                </a:cubicBezTo>
                <a:cubicBezTo>
                  <a:pt x="1576495" y="502670"/>
                  <a:pt x="1570624" y="503347"/>
                  <a:pt x="1564729" y="504013"/>
                </a:cubicBezTo>
                <a:cubicBezTo>
                  <a:pt x="1564730" y="471219"/>
                  <a:pt x="1564730" y="438426"/>
                  <a:pt x="1564730" y="405634"/>
                </a:cubicBezTo>
                <a:close/>
                <a:moveTo>
                  <a:pt x="1406836" y="474742"/>
                </a:moveTo>
                <a:cubicBezTo>
                  <a:pt x="1425696" y="473382"/>
                  <a:pt x="1444385" y="471909"/>
                  <a:pt x="1462896" y="470324"/>
                </a:cubicBezTo>
                <a:cubicBezTo>
                  <a:pt x="1462896" y="473521"/>
                  <a:pt x="1462896" y="476717"/>
                  <a:pt x="1462896" y="479914"/>
                </a:cubicBezTo>
                <a:cubicBezTo>
                  <a:pt x="1444385" y="481499"/>
                  <a:pt x="1425696" y="482972"/>
                  <a:pt x="1406836" y="484333"/>
                </a:cubicBezTo>
                <a:cubicBezTo>
                  <a:pt x="1406836" y="481136"/>
                  <a:pt x="1406836" y="477939"/>
                  <a:pt x="1406836" y="474742"/>
                </a:cubicBezTo>
                <a:close/>
                <a:moveTo>
                  <a:pt x="1240758" y="434583"/>
                </a:moveTo>
                <a:cubicBezTo>
                  <a:pt x="1250616" y="429409"/>
                  <a:pt x="1263029" y="426571"/>
                  <a:pt x="1277929" y="425918"/>
                </a:cubicBezTo>
                <a:cubicBezTo>
                  <a:pt x="1292440" y="425281"/>
                  <a:pt x="1303043" y="425920"/>
                  <a:pt x="1309921" y="427963"/>
                </a:cubicBezTo>
                <a:cubicBezTo>
                  <a:pt x="1309921" y="432578"/>
                  <a:pt x="1309921" y="437193"/>
                  <a:pt x="1309921" y="441808"/>
                </a:cubicBezTo>
                <a:cubicBezTo>
                  <a:pt x="1301044" y="438133"/>
                  <a:pt x="1289964" y="436634"/>
                  <a:pt x="1276511" y="437221"/>
                </a:cubicBezTo>
                <a:cubicBezTo>
                  <a:pt x="1267551" y="437611"/>
                  <a:pt x="1260222" y="439158"/>
                  <a:pt x="1254549" y="441907"/>
                </a:cubicBezTo>
                <a:cubicBezTo>
                  <a:pt x="1248869" y="444660"/>
                  <a:pt x="1246014" y="448256"/>
                  <a:pt x="1246014" y="452744"/>
                </a:cubicBezTo>
                <a:cubicBezTo>
                  <a:pt x="1246014" y="456724"/>
                  <a:pt x="1247993" y="459879"/>
                  <a:pt x="1251929" y="462237"/>
                </a:cubicBezTo>
                <a:cubicBezTo>
                  <a:pt x="1255860" y="464592"/>
                  <a:pt x="1264383" y="467666"/>
                  <a:pt x="1277456" y="471412"/>
                </a:cubicBezTo>
                <a:cubicBezTo>
                  <a:pt x="1291782" y="475376"/>
                  <a:pt x="1301757" y="479517"/>
                  <a:pt x="1307507" y="483848"/>
                </a:cubicBezTo>
                <a:cubicBezTo>
                  <a:pt x="1313318" y="488223"/>
                  <a:pt x="1316284" y="493202"/>
                  <a:pt x="1316283" y="498960"/>
                </a:cubicBezTo>
                <a:cubicBezTo>
                  <a:pt x="1316284" y="507597"/>
                  <a:pt x="1311516" y="514444"/>
                  <a:pt x="1302102" y="519554"/>
                </a:cubicBezTo>
                <a:cubicBezTo>
                  <a:pt x="1292831" y="524586"/>
                  <a:pt x="1279945" y="527538"/>
                  <a:pt x="1263344" y="528217"/>
                </a:cubicBezTo>
                <a:cubicBezTo>
                  <a:pt x="1257516" y="528455"/>
                  <a:pt x="1250705" y="528191"/>
                  <a:pt x="1242910" y="527389"/>
                </a:cubicBezTo>
                <a:cubicBezTo>
                  <a:pt x="1235093" y="526585"/>
                  <a:pt x="1229378" y="525462"/>
                  <a:pt x="1225799" y="523954"/>
                </a:cubicBezTo>
                <a:cubicBezTo>
                  <a:pt x="1225799" y="519127"/>
                  <a:pt x="1225800" y="514300"/>
                  <a:pt x="1225799" y="509473"/>
                </a:cubicBezTo>
                <a:cubicBezTo>
                  <a:pt x="1230330" y="511974"/>
                  <a:pt x="1236420" y="513884"/>
                  <a:pt x="1244009" y="515313"/>
                </a:cubicBezTo>
                <a:cubicBezTo>
                  <a:pt x="1251577" y="516739"/>
                  <a:pt x="1258752" y="517293"/>
                  <a:pt x="1265527" y="517013"/>
                </a:cubicBezTo>
                <a:cubicBezTo>
                  <a:pt x="1286074" y="516164"/>
                  <a:pt x="1296289" y="510732"/>
                  <a:pt x="1296289" y="500909"/>
                </a:cubicBezTo>
                <a:cubicBezTo>
                  <a:pt x="1296289" y="498157"/>
                  <a:pt x="1295203" y="495723"/>
                  <a:pt x="1293003" y="493634"/>
                </a:cubicBezTo>
                <a:cubicBezTo>
                  <a:pt x="1290800" y="491544"/>
                  <a:pt x="1287802" y="489720"/>
                  <a:pt x="1283968" y="488207"/>
                </a:cubicBezTo>
                <a:cubicBezTo>
                  <a:pt x="1280129" y="486693"/>
                  <a:pt x="1272915" y="484408"/>
                  <a:pt x="1262300" y="481325"/>
                </a:cubicBezTo>
                <a:cubicBezTo>
                  <a:pt x="1247510" y="476991"/>
                  <a:pt x="1237703" y="472815"/>
                  <a:pt x="1233000" y="468740"/>
                </a:cubicBezTo>
                <a:cubicBezTo>
                  <a:pt x="1228291" y="464660"/>
                  <a:pt x="1225896" y="459952"/>
                  <a:pt x="1225896" y="454533"/>
                </a:cubicBezTo>
                <a:cubicBezTo>
                  <a:pt x="1225896" y="446361"/>
                  <a:pt x="1230883" y="439764"/>
                  <a:pt x="1240758" y="434583"/>
                </a:cubicBezTo>
                <a:close/>
                <a:moveTo>
                  <a:pt x="1445040" y="103357"/>
                </a:moveTo>
                <a:cubicBezTo>
                  <a:pt x="1464729" y="104957"/>
                  <a:pt x="1484426" y="106696"/>
                  <a:pt x="1504614" y="108640"/>
                </a:cubicBezTo>
                <a:lnTo>
                  <a:pt x="1504614" y="96922"/>
                </a:lnTo>
                <a:lnTo>
                  <a:pt x="1523542" y="117590"/>
                </a:lnTo>
                <a:lnTo>
                  <a:pt x="1523542" y="121751"/>
                </a:lnTo>
                <a:cubicBezTo>
                  <a:pt x="1497217" y="119084"/>
                  <a:pt x="1470910" y="116701"/>
                  <a:pt x="1445040" y="114599"/>
                </a:cubicBezTo>
                <a:cubicBezTo>
                  <a:pt x="1445040" y="110851"/>
                  <a:pt x="1445040" y="107105"/>
                  <a:pt x="1445040" y="103357"/>
                </a:cubicBezTo>
                <a:close/>
                <a:moveTo>
                  <a:pt x="1055036" y="442882"/>
                </a:moveTo>
                <a:cubicBezTo>
                  <a:pt x="1057139" y="441057"/>
                  <a:pt x="1059715" y="439388"/>
                  <a:pt x="1062773" y="437895"/>
                </a:cubicBezTo>
                <a:cubicBezTo>
                  <a:pt x="1072552" y="433120"/>
                  <a:pt x="1084819" y="430662"/>
                  <a:pt x="1099601" y="430537"/>
                </a:cubicBezTo>
                <a:cubicBezTo>
                  <a:pt x="1114019" y="430415"/>
                  <a:pt x="1124604" y="431427"/>
                  <a:pt x="1131517" y="433727"/>
                </a:cubicBezTo>
                <a:cubicBezTo>
                  <a:pt x="1131517" y="438342"/>
                  <a:pt x="1131516" y="442957"/>
                  <a:pt x="1131516" y="447572"/>
                </a:cubicBezTo>
                <a:cubicBezTo>
                  <a:pt x="1122589" y="443560"/>
                  <a:pt x="1111557" y="441681"/>
                  <a:pt x="1098194" y="441791"/>
                </a:cubicBezTo>
                <a:cubicBezTo>
                  <a:pt x="1089303" y="441863"/>
                  <a:pt x="1082049" y="443173"/>
                  <a:pt x="1076420" y="445702"/>
                </a:cubicBezTo>
                <a:cubicBezTo>
                  <a:pt x="1070786" y="448233"/>
                  <a:pt x="1067972" y="451752"/>
                  <a:pt x="1067972" y="456240"/>
                </a:cubicBezTo>
                <a:cubicBezTo>
                  <a:pt x="1067972" y="460220"/>
                  <a:pt x="1069918" y="463463"/>
                  <a:pt x="1073826" y="465940"/>
                </a:cubicBezTo>
                <a:cubicBezTo>
                  <a:pt x="1077729" y="468414"/>
                  <a:pt x="1086152" y="471840"/>
                  <a:pt x="1099132" y="476015"/>
                </a:cubicBezTo>
                <a:cubicBezTo>
                  <a:pt x="1113375" y="480457"/>
                  <a:pt x="1123318" y="484955"/>
                  <a:pt x="1129115" y="489525"/>
                </a:cubicBezTo>
                <a:cubicBezTo>
                  <a:pt x="1134911" y="494092"/>
                  <a:pt x="1137849" y="499196"/>
                  <a:pt x="1137849" y="504954"/>
                </a:cubicBezTo>
                <a:cubicBezTo>
                  <a:pt x="1137850" y="513591"/>
                  <a:pt x="1133095" y="520247"/>
                  <a:pt x="1123635" y="525038"/>
                </a:cubicBezTo>
                <a:cubicBezTo>
                  <a:pt x="1114398" y="529714"/>
                  <a:pt x="1101601" y="532228"/>
                  <a:pt x="1085133" y="532321"/>
                </a:cubicBezTo>
                <a:cubicBezTo>
                  <a:pt x="1079358" y="532353"/>
                  <a:pt x="1072613" y="531852"/>
                  <a:pt x="1064901" y="530777"/>
                </a:cubicBezTo>
                <a:cubicBezTo>
                  <a:pt x="1061039" y="530239"/>
                  <a:pt x="1057699" y="529639"/>
                  <a:pt x="1054880" y="528967"/>
                </a:cubicBezTo>
                <a:cubicBezTo>
                  <a:pt x="1052063" y="528296"/>
                  <a:pt x="1049773" y="527551"/>
                  <a:pt x="1048006" y="526748"/>
                </a:cubicBezTo>
                <a:cubicBezTo>
                  <a:pt x="1048006" y="521921"/>
                  <a:pt x="1048005" y="517093"/>
                  <a:pt x="1048006" y="512267"/>
                </a:cubicBezTo>
                <a:cubicBezTo>
                  <a:pt x="1050108" y="513496"/>
                  <a:pt x="1052537" y="514632"/>
                  <a:pt x="1055305" y="515656"/>
                </a:cubicBezTo>
                <a:cubicBezTo>
                  <a:pt x="1058442" y="516817"/>
                  <a:pt x="1062003" y="517843"/>
                  <a:pt x="1065987" y="518739"/>
                </a:cubicBezTo>
                <a:cubicBezTo>
                  <a:pt x="1073477" y="520425"/>
                  <a:pt x="1080582" y="521235"/>
                  <a:pt x="1087297" y="521194"/>
                </a:cubicBezTo>
                <a:cubicBezTo>
                  <a:pt x="1107690" y="521070"/>
                  <a:pt x="1117849" y="516007"/>
                  <a:pt x="1117849" y="506184"/>
                </a:cubicBezTo>
                <a:cubicBezTo>
                  <a:pt x="1117849" y="503432"/>
                  <a:pt x="1116775" y="500951"/>
                  <a:pt x="1114579" y="498791"/>
                </a:cubicBezTo>
                <a:cubicBezTo>
                  <a:pt x="1112382" y="496630"/>
                  <a:pt x="1109413" y="494680"/>
                  <a:pt x="1105599" y="493042"/>
                </a:cubicBezTo>
                <a:cubicBezTo>
                  <a:pt x="1101781" y="491402"/>
                  <a:pt x="1094633" y="488820"/>
                  <a:pt x="1084098" y="485391"/>
                </a:cubicBezTo>
                <a:cubicBezTo>
                  <a:pt x="1069437" y="480584"/>
                  <a:pt x="1059779" y="475992"/>
                  <a:pt x="1055106" y="471783"/>
                </a:cubicBezTo>
                <a:cubicBezTo>
                  <a:pt x="1050430" y="467573"/>
                  <a:pt x="1048100" y="462749"/>
                  <a:pt x="1048100" y="457330"/>
                </a:cubicBezTo>
                <a:cubicBezTo>
                  <a:pt x="1048100" y="451712"/>
                  <a:pt x="1050409" y="446894"/>
                  <a:pt x="1055036" y="442882"/>
                </a:cubicBezTo>
                <a:close/>
                <a:moveTo>
                  <a:pt x="1452433" y="59634"/>
                </a:moveTo>
                <a:lnTo>
                  <a:pt x="1472080" y="61394"/>
                </a:lnTo>
                <a:lnTo>
                  <a:pt x="1483294" y="73640"/>
                </a:lnTo>
                <a:lnTo>
                  <a:pt x="1452434" y="70875"/>
                </a:lnTo>
                <a:cubicBezTo>
                  <a:pt x="1452434" y="67128"/>
                  <a:pt x="1452433" y="63381"/>
                  <a:pt x="1452433" y="59634"/>
                </a:cubicBezTo>
                <a:close/>
                <a:moveTo>
                  <a:pt x="885093" y="429583"/>
                </a:moveTo>
                <a:cubicBezTo>
                  <a:pt x="910235" y="430417"/>
                  <a:pt x="935570" y="431063"/>
                  <a:pt x="960656" y="431519"/>
                </a:cubicBezTo>
                <a:cubicBezTo>
                  <a:pt x="960656" y="435287"/>
                  <a:pt x="960656" y="439055"/>
                  <a:pt x="960656" y="442824"/>
                </a:cubicBezTo>
                <a:cubicBezTo>
                  <a:pt x="941949" y="442484"/>
                  <a:pt x="922911" y="442034"/>
                  <a:pt x="903980" y="441478"/>
                </a:cubicBezTo>
                <a:cubicBezTo>
                  <a:pt x="903980" y="451979"/>
                  <a:pt x="903980" y="462479"/>
                  <a:pt x="903980" y="472980"/>
                </a:cubicBezTo>
                <a:cubicBezTo>
                  <a:pt x="921515" y="473495"/>
                  <a:pt x="939142" y="473918"/>
                  <a:pt x="956526" y="474248"/>
                </a:cubicBezTo>
                <a:cubicBezTo>
                  <a:pt x="956526" y="477996"/>
                  <a:pt x="956526" y="481743"/>
                  <a:pt x="956526" y="485490"/>
                </a:cubicBezTo>
                <a:cubicBezTo>
                  <a:pt x="939142" y="485160"/>
                  <a:pt x="921515" y="484736"/>
                  <a:pt x="903980" y="484221"/>
                </a:cubicBezTo>
                <a:cubicBezTo>
                  <a:pt x="903980" y="495251"/>
                  <a:pt x="903980" y="506281"/>
                  <a:pt x="903980" y="517311"/>
                </a:cubicBezTo>
                <a:cubicBezTo>
                  <a:pt x="924023" y="517899"/>
                  <a:pt x="944162" y="518368"/>
                  <a:pt x="963946" y="518715"/>
                </a:cubicBezTo>
                <a:cubicBezTo>
                  <a:pt x="963945" y="522462"/>
                  <a:pt x="963945" y="526210"/>
                  <a:pt x="963946" y="529956"/>
                </a:cubicBezTo>
                <a:cubicBezTo>
                  <a:pt x="937802" y="529497"/>
                  <a:pt x="911342" y="528832"/>
                  <a:pt x="885093" y="527962"/>
                </a:cubicBezTo>
                <a:cubicBezTo>
                  <a:pt x="885093" y="495169"/>
                  <a:pt x="885093" y="462376"/>
                  <a:pt x="885093" y="429583"/>
                </a:cubicBezTo>
                <a:close/>
                <a:moveTo>
                  <a:pt x="1335686" y="8732"/>
                </a:moveTo>
                <a:cubicBezTo>
                  <a:pt x="1341994" y="9086"/>
                  <a:pt x="1348285" y="9452"/>
                  <a:pt x="1354561" y="9831"/>
                </a:cubicBezTo>
                <a:cubicBezTo>
                  <a:pt x="1354561" y="42624"/>
                  <a:pt x="1354561" y="75417"/>
                  <a:pt x="1354561" y="108210"/>
                </a:cubicBezTo>
                <a:cubicBezTo>
                  <a:pt x="1328829" y="106658"/>
                  <a:pt x="1302831" y="105313"/>
                  <a:pt x="1277305" y="104197"/>
                </a:cubicBezTo>
                <a:cubicBezTo>
                  <a:pt x="1277306" y="100450"/>
                  <a:pt x="1277306" y="96702"/>
                  <a:pt x="1277306" y="92955"/>
                </a:cubicBezTo>
                <a:cubicBezTo>
                  <a:pt x="1296526" y="93796"/>
                  <a:pt x="1316132" y="94771"/>
                  <a:pt x="1335687" y="95869"/>
                </a:cubicBezTo>
                <a:cubicBezTo>
                  <a:pt x="1335686" y="66823"/>
                  <a:pt x="1335687" y="37777"/>
                  <a:pt x="1335686" y="8732"/>
                </a:cubicBezTo>
                <a:close/>
                <a:moveTo>
                  <a:pt x="715765" y="420967"/>
                </a:moveTo>
                <a:cubicBezTo>
                  <a:pt x="722055" y="421404"/>
                  <a:pt x="728365" y="421828"/>
                  <a:pt x="734691" y="422240"/>
                </a:cubicBezTo>
                <a:cubicBezTo>
                  <a:pt x="734691" y="451286"/>
                  <a:pt x="734691" y="480332"/>
                  <a:pt x="734691" y="509377"/>
                </a:cubicBezTo>
                <a:cubicBezTo>
                  <a:pt x="754314" y="510655"/>
                  <a:pt x="773703" y="511787"/>
                  <a:pt x="792950" y="512794"/>
                </a:cubicBezTo>
                <a:cubicBezTo>
                  <a:pt x="792950" y="516541"/>
                  <a:pt x="792950" y="520288"/>
                  <a:pt x="792950" y="524035"/>
                </a:cubicBezTo>
                <a:cubicBezTo>
                  <a:pt x="767495" y="522704"/>
                  <a:pt x="741570" y="521137"/>
                  <a:pt x="715764" y="519346"/>
                </a:cubicBezTo>
                <a:cubicBezTo>
                  <a:pt x="715764" y="486553"/>
                  <a:pt x="715765" y="453760"/>
                  <a:pt x="715765" y="420967"/>
                </a:cubicBezTo>
                <a:close/>
                <a:moveTo>
                  <a:pt x="1109954" y="1323"/>
                </a:moveTo>
                <a:cubicBezTo>
                  <a:pt x="1134767" y="1582"/>
                  <a:pt x="1160039" y="2025"/>
                  <a:pt x="1185137" y="2654"/>
                </a:cubicBezTo>
                <a:cubicBezTo>
                  <a:pt x="1185137" y="35447"/>
                  <a:pt x="1185137" y="68240"/>
                  <a:pt x="1185136" y="101033"/>
                </a:cubicBezTo>
                <a:cubicBezTo>
                  <a:pt x="1158935" y="100376"/>
                  <a:pt x="1132542" y="99923"/>
                  <a:pt x="1106816" y="99671"/>
                </a:cubicBezTo>
                <a:cubicBezTo>
                  <a:pt x="1106816" y="95923"/>
                  <a:pt x="1106816" y="92176"/>
                  <a:pt x="1106816" y="88428"/>
                </a:cubicBezTo>
                <a:cubicBezTo>
                  <a:pt x="1126178" y="88618"/>
                  <a:pt x="1146284" y="88927"/>
                  <a:pt x="1166282" y="89354"/>
                </a:cubicBezTo>
                <a:cubicBezTo>
                  <a:pt x="1166282" y="78324"/>
                  <a:pt x="1166282" y="67295"/>
                  <a:pt x="1166282" y="56265"/>
                </a:cubicBezTo>
                <a:cubicBezTo>
                  <a:pt x="1148785" y="55891"/>
                  <a:pt x="1131207" y="55607"/>
                  <a:pt x="1113897" y="55413"/>
                </a:cubicBezTo>
                <a:cubicBezTo>
                  <a:pt x="1113897" y="51666"/>
                  <a:pt x="1113897" y="47920"/>
                  <a:pt x="1113897" y="44172"/>
                </a:cubicBezTo>
                <a:cubicBezTo>
                  <a:pt x="1131206" y="44365"/>
                  <a:pt x="1148786" y="44649"/>
                  <a:pt x="1166282" y="45024"/>
                </a:cubicBezTo>
                <a:cubicBezTo>
                  <a:pt x="1166282" y="34523"/>
                  <a:pt x="1166282" y="24022"/>
                  <a:pt x="1166282" y="13522"/>
                </a:cubicBezTo>
                <a:cubicBezTo>
                  <a:pt x="1147393" y="13118"/>
                  <a:pt x="1128407" y="12820"/>
                  <a:pt x="1109954" y="12628"/>
                </a:cubicBezTo>
                <a:cubicBezTo>
                  <a:pt x="1109955" y="8860"/>
                  <a:pt x="1109954" y="5091"/>
                  <a:pt x="1109954" y="1323"/>
                </a:cubicBezTo>
                <a:close/>
                <a:moveTo>
                  <a:pt x="546963" y="405748"/>
                </a:moveTo>
                <a:cubicBezTo>
                  <a:pt x="572294" y="408599"/>
                  <a:pt x="597258" y="411133"/>
                  <a:pt x="622057" y="413418"/>
                </a:cubicBezTo>
                <a:cubicBezTo>
                  <a:pt x="622057" y="417186"/>
                  <a:pt x="622057" y="420955"/>
                  <a:pt x="622057" y="424723"/>
                </a:cubicBezTo>
                <a:cubicBezTo>
                  <a:pt x="603442" y="423008"/>
                  <a:pt x="585027" y="421182"/>
                  <a:pt x="565979" y="419142"/>
                </a:cubicBezTo>
                <a:cubicBezTo>
                  <a:pt x="565979" y="429642"/>
                  <a:pt x="565979" y="440143"/>
                  <a:pt x="565979" y="450643"/>
                </a:cubicBezTo>
                <a:cubicBezTo>
                  <a:pt x="583680" y="452540"/>
                  <a:pt x="600720" y="454239"/>
                  <a:pt x="617932" y="455843"/>
                </a:cubicBezTo>
                <a:cubicBezTo>
                  <a:pt x="617932" y="459590"/>
                  <a:pt x="617932" y="463337"/>
                  <a:pt x="617932" y="467084"/>
                </a:cubicBezTo>
                <a:cubicBezTo>
                  <a:pt x="600719" y="465480"/>
                  <a:pt x="583680" y="463782"/>
                  <a:pt x="565978" y="461885"/>
                </a:cubicBezTo>
                <a:cubicBezTo>
                  <a:pt x="565978" y="472915"/>
                  <a:pt x="565979" y="483945"/>
                  <a:pt x="565979" y="494974"/>
                </a:cubicBezTo>
                <a:cubicBezTo>
                  <a:pt x="586098" y="497130"/>
                  <a:pt x="605610" y="499056"/>
                  <a:pt x="625345" y="500857"/>
                </a:cubicBezTo>
                <a:cubicBezTo>
                  <a:pt x="625345" y="504605"/>
                  <a:pt x="625345" y="508352"/>
                  <a:pt x="625345" y="512099"/>
                </a:cubicBezTo>
                <a:cubicBezTo>
                  <a:pt x="599418" y="509732"/>
                  <a:pt x="573414" y="507104"/>
                  <a:pt x="546963" y="504127"/>
                </a:cubicBezTo>
                <a:cubicBezTo>
                  <a:pt x="546963" y="471334"/>
                  <a:pt x="546963" y="438541"/>
                  <a:pt x="546963" y="405748"/>
                </a:cubicBezTo>
                <a:close/>
                <a:moveTo>
                  <a:pt x="942149" y="4170"/>
                </a:moveTo>
                <a:cubicBezTo>
                  <a:pt x="948924" y="1670"/>
                  <a:pt x="959569" y="243"/>
                  <a:pt x="974133" y="17"/>
                </a:cubicBezTo>
                <a:cubicBezTo>
                  <a:pt x="989069" y="-216"/>
                  <a:pt x="1001503" y="2020"/>
                  <a:pt x="1011356" y="6748"/>
                </a:cubicBezTo>
                <a:cubicBezTo>
                  <a:pt x="1021235" y="11489"/>
                  <a:pt x="1026205" y="17908"/>
                  <a:pt x="1026205" y="26080"/>
                </a:cubicBezTo>
                <a:cubicBezTo>
                  <a:pt x="1026205" y="31499"/>
                  <a:pt x="1023815" y="36303"/>
                  <a:pt x="1019109" y="40573"/>
                </a:cubicBezTo>
                <a:cubicBezTo>
                  <a:pt x="1014404" y="44842"/>
                  <a:pt x="1004589" y="49427"/>
                  <a:pt x="989798" y="54544"/>
                </a:cubicBezTo>
                <a:cubicBezTo>
                  <a:pt x="979157" y="58199"/>
                  <a:pt x="971924" y="60918"/>
                  <a:pt x="968074" y="62674"/>
                </a:cubicBezTo>
                <a:cubicBezTo>
                  <a:pt x="964226" y="64428"/>
                  <a:pt x="961211" y="66438"/>
                  <a:pt x="959003" y="68676"/>
                </a:cubicBezTo>
                <a:cubicBezTo>
                  <a:pt x="956796" y="70913"/>
                  <a:pt x="955701" y="73417"/>
                  <a:pt x="955701" y="76169"/>
                </a:cubicBezTo>
                <a:cubicBezTo>
                  <a:pt x="955701" y="85992"/>
                  <a:pt x="965961" y="90676"/>
                  <a:pt x="986566" y="90405"/>
                </a:cubicBezTo>
                <a:cubicBezTo>
                  <a:pt x="993352" y="90316"/>
                  <a:pt x="1000532" y="89400"/>
                  <a:pt x="1008105" y="87627"/>
                </a:cubicBezTo>
                <a:cubicBezTo>
                  <a:pt x="1015689" y="85851"/>
                  <a:pt x="1021773" y="83690"/>
                  <a:pt x="1026301" y="81016"/>
                </a:cubicBezTo>
                <a:cubicBezTo>
                  <a:pt x="1026301" y="85843"/>
                  <a:pt x="1026301" y="90670"/>
                  <a:pt x="1026301" y="95497"/>
                </a:cubicBezTo>
                <a:cubicBezTo>
                  <a:pt x="1022726" y="97141"/>
                  <a:pt x="1017016" y="98495"/>
                  <a:pt x="1009204" y="99653"/>
                </a:cubicBezTo>
                <a:cubicBezTo>
                  <a:pt x="1001406" y="100808"/>
                  <a:pt x="994590" y="101418"/>
                  <a:pt x="988752" y="101492"/>
                </a:cubicBezTo>
                <a:cubicBezTo>
                  <a:pt x="972112" y="101704"/>
                  <a:pt x="959174" y="99616"/>
                  <a:pt x="949860" y="95210"/>
                </a:cubicBezTo>
                <a:cubicBezTo>
                  <a:pt x="940546" y="90805"/>
                  <a:pt x="935804" y="84274"/>
                  <a:pt x="935805" y="75636"/>
                </a:cubicBezTo>
                <a:cubicBezTo>
                  <a:pt x="935805" y="69877"/>
                  <a:pt x="938731" y="64633"/>
                  <a:pt x="944498" y="59883"/>
                </a:cubicBezTo>
                <a:cubicBezTo>
                  <a:pt x="950221" y="55168"/>
                  <a:pt x="960221" y="50313"/>
                  <a:pt x="974607" y="45483"/>
                </a:cubicBezTo>
                <a:cubicBezTo>
                  <a:pt x="987700" y="40960"/>
                  <a:pt x="996246" y="37475"/>
                  <a:pt x="1000182" y="34926"/>
                </a:cubicBezTo>
                <a:cubicBezTo>
                  <a:pt x="1004118" y="32376"/>
                  <a:pt x="1006099" y="29130"/>
                  <a:pt x="1006099" y="25150"/>
                </a:cubicBezTo>
                <a:cubicBezTo>
                  <a:pt x="1006099" y="20662"/>
                  <a:pt x="1003247" y="17195"/>
                  <a:pt x="997559" y="14726"/>
                </a:cubicBezTo>
                <a:cubicBezTo>
                  <a:pt x="991881" y="12260"/>
                  <a:pt x="984538" y="11099"/>
                  <a:pt x="975555" y="11236"/>
                </a:cubicBezTo>
                <a:cubicBezTo>
                  <a:pt x="962055" y="11443"/>
                  <a:pt x="950937" y="13746"/>
                  <a:pt x="942149" y="18016"/>
                </a:cubicBezTo>
                <a:cubicBezTo>
                  <a:pt x="942149" y="13401"/>
                  <a:pt x="942149" y="8785"/>
                  <a:pt x="942149" y="4170"/>
                </a:cubicBezTo>
                <a:close/>
                <a:moveTo>
                  <a:pt x="365715" y="391078"/>
                </a:moveTo>
                <a:cubicBezTo>
                  <a:pt x="365716" y="402658"/>
                  <a:pt x="365715" y="414239"/>
                  <a:pt x="365716" y="425818"/>
                </a:cubicBezTo>
                <a:cubicBezTo>
                  <a:pt x="373131" y="427128"/>
                  <a:pt x="380607" y="428411"/>
                  <a:pt x="388143" y="429670"/>
                </a:cubicBezTo>
                <a:cubicBezTo>
                  <a:pt x="396962" y="431142"/>
                  <a:pt x="404088" y="430495"/>
                  <a:pt x="409275" y="428025"/>
                </a:cubicBezTo>
                <a:cubicBezTo>
                  <a:pt x="414484" y="425546"/>
                  <a:pt x="417031" y="421409"/>
                  <a:pt x="417031" y="415905"/>
                </a:cubicBezTo>
                <a:cubicBezTo>
                  <a:pt x="417031" y="410782"/>
                  <a:pt x="414709" y="406356"/>
                  <a:pt x="409953" y="402792"/>
                </a:cubicBezTo>
                <a:cubicBezTo>
                  <a:pt x="405208" y="399237"/>
                  <a:pt x="398030" y="396578"/>
                  <a:pt x="388432" y="394977"/>
                </a:cubicBezTo>
                <a:cubicBezTo>
                  <a:pt x="380798" y="393703"/>
                  <a:pt x="373225" y="392404"/>
                  <a:pt x="365715" y="391078"/>
                </a:cubicBezTo>
                <a:close/>
                <a:moveTo>
                  <a:pt x="763705" y="11285"/>
                </a:moveTo>
                <a:cubicBezTo>
                  <a:pt x="770454" y="8541"/>
                  <a:pt x="781062" y="6720"/>
                  <a:pt x="795602" y="5969"/>
                </a:cubicBezTo>
                <a:cubicBezTo>
                  <a:pt x="810539" y="5196"/>
                  <a:pt x="823000" y="6972"/>
                  <a:pt x="832876" y="11365"/>
                </a:cubicBezTo>
                <a:cubicBezTo>
                  <a:pt x="842788" y="15774"/>
                  <a:pt x="847790" y="21997"/>
                  <a:pt x="847790" y="30169"/>
                </a:cubicBezTo>
                <a:cubicBezTo>
                  <a:pt x="847790" y="35588"/>
                  <a:pt x="845376" y="40464"/>
                  <a:pt x="840660" y="44913"/>
                </a:cubicBezTo>
                <a:cubicBezTo>
                  <a:pt x="835947" y="49360"/>
                  <a:pt x="826081" y="54270"/>
                  <a:pt x="811269" y="59931"/>
                </a:cubicBezTo>
                <a:cubicBezTo>
                  <a:pt x="800625" y="63972"/>
                  <a:pt x="793395" y="66949"/>
                  <a:pt x="789550" y="68844"/>
                </a:cubicBezTo>
                <a:cubicBezTo>
                  <a:pt x="785708" y="70737"/>
                  <a:pt x="782701" y="72859"/>
                  <a:pt x="780498" y="75176"/>
                </a:cubicBezTo>
                <a:cubicBezTo>
                  <a:pt x="778295" y="77492"/>
                  <a:pt x="777206" y="80037"/>
                  <a:pt x="777206" y="82789"/>
                </a:cubicBezTo>
                <a:cubicBezTo>
                  <a:pt x="777206" y="92612"/>
                  <a:pt x="787439" y="96920"/>
                  <a:pt x="808034" y="95909"/>
                </a:cubicBezTo>
                <a:cubicBezTo>
                  <a:pt x="814827" y="95576"/>
                  <a:pt x="822023" y="94407"/>
                  <a:pt x="829615" y="92359"/>
                </a:cubicBezTo>
                <a:cubicBezTo>
                  <a:pt x="837223" y="90306"/>
                  <a:pt x="843343" y="87946"/>
                  <a:pt x="847887" y="85101"/>
                </a:cubicBezTo>
                <a:cubicBezTo>
                  <a:pt x="847887" y="89928"/>
                  <a:pt x="847887" y="94755"/>
                  <a:pt x="847887" y="99582"/>
                </a:cubicBezTo>
                <a:cubicBezTo>
                  <a:pt x="844298" y="101361"/>
                  <a:pt x="838556" y="102905"/>
                  <a:pt x="830718" y="104346"/>
                </a:cubicBezTo>
                <a:cubicBezTo>
                  <a:pt x="822897" y="105783"/>
                  <a:pt x="816067" y="106633"/>
                  <a:pt x="810223" y="106917"/>
                </a:cubicBezTo>
                <a:cubicBezTo>
                  <a:pt x="793582" y="107726"/>
                  <a:pt x="780671" y="106102"/>
                  <a:pt x="771384" y="102043"/>
                </a:cubicBezTo>
                <a:cubicBezTo>
                  <a:pt x="762132" y="97999"/>
                  <a:pt x="757445" y="91617"/>
                  <a:pt x="757445" y="82979"/>
                </a:cubicBezTo>
                <a:cubicBezTo>
                  <a:pt x="757445" y="77221"/>
                  <a:pt x="760342" y="71824"/>
                  <a:pt x="766044" y="66911"/>
                </a:cubicBezTo>
                <a:cubicBezTo>
                  <a:pt x="771749" y="61995"/>
                  <a:pt x="781710" y="56765"/>
                  <a:pt x="796076" y="51418"/>
                </a:cubicBezTo>
                <a:cubicBezTo>
                  <a:pt x="809166" y="46417"/>
                  <a:pt x="817730" y="42637"/>
                  <a:pt x="821669" y="39942"/>
                </a:cubicBezTo>
                <a:cubicBezTo>
                  <a:pt x="825612" y="37244"/>
                  <a:pt x="827603" y="33934"/>
                  <a:pt x="827602" y="29954"/>
                </a:cubicBezTo>
                <a:cubicBezTo>
                  <a:pt x="827602" y="25466"/>
                  <a:pt x="824739" y="22108"/>
                  <a:pt x="819042" y="19835"/>
                </a:cubicBezTo>
                <a:cubicBezTo>
                  <a:pt x="813357" y="17567"/>
                  <a:pt x="806005" y="16675"/>
                  <a:pt x="797023" y="17137"/>
                </a:cubicBezTo>
                <a:cubicBezTo>
                  <a:pt x="783542" y="17830"/>
                  <a:pt x="772462" y="20547"/>
                  <a:pt x="763705" y="25130"/>
                </a:cubicBezTo>
                <a:cubicBezTo>
                  <a:pt x="763705" y="20515"/>
                  <a:pt x="763705" y="15900"/>
                  <a:pt x="763705" y="11285"/>
                </a:cubicBezTo>
                <a:close/>
                <a:moveTo>
                  <a:pt x="347128" y="376603"/>
                </a:moveTo>
                <a:cubicBezTo>
                  <a:pt x="361709" y="379301"/>
                  <a:pt x="376539" y="381896"/>
                  <a:pt x="391611" y="384391"/>
                </a:cubicBezTo>
                <a:cubicBezTo>
                  <a:pt x="406034" y="386778"/>
                  <a:pt x="416666" y="390814"/>
                  <a:pt x="424523" y="396545"/>
                </a:cubicBezTo>
                <a:cubicBezTo>
                  <a:pt x="432409" y="402298"/>
                  <a:pt x="436320" y="409392"/>
                  <a:pt x="436320" y="417691"/>
                </a:cubicBezTo>
                <a:cubicBezTo>
                  <a:pt x="436320" y="431325"/>
                  <a:pt x="425752" y="438789"/>
                  <a:pt x="404900" y="439396"/>
                </a:cubicBezTo>
                <a:cubicBezTo>
                  <a:pt x="404900" y="439502"/>
                  <a:pt x="404900" y="439608"/>
                  <a:pt x="404900" y="439713"/>
                </a:cubicBezTo>
                <a:cubicBezTo>
                  <a:pt x="408762" y="441437"/>
                  <a:pt x="412046" y="443665"/>
                  <a:pt x="414893" y="446185"/>
                </a:cubicBezTo>
                <a:cubicBezTo>
                  <a:pt x="417744" y="448707"/>
                  <a:pt x="421321" y="452974"/>
                  <a:pt x="425899" y="458742"/>
                </a:cubicBezTo>
                <a:cubicBezTo>
                  <a:pt x="434883" y="469845"/>
                  <a:pt x="443767" y="481067"/>
                  <a:pt x="452838" y="492175"/>
                </a:cubicBezTo>
                <a:cubicBezTo>
                  <a:pt x="445467" y="491126"/>
                  <a:pt x="438143" y="490055"/>
                  <a:pt x="430867" y="488962"/>
                </a:cubicBezTo>
                <a:cubicBezTo>
                  <a:pt x="422901" y="478739"/>
                  <a:pt x="415322" y="468244"/>
                  <a:pt x="407424" y="458026"/>
                </a:cubicBezTo>
                <a:cubicBezTo>
                  <a:pt x="402668" y="451868"/>
                  <a:pt x="398128" y="447410"/>
                  <a:pt x="394027" y="444712"/>
                </a:cubicBezTo>
                <a:cubicBezTo>
                  <a:pt x="389935" y="442022"/>
                  <a:pt x="385007" y="440265"/>
                  <a:pt x="379338" y="439297"/>
                </a:cubicBezTo>
                <a:cubicBezTo>
                  <a:pt x="374774" y="438519"/>
                  <a:pt x="370234" y="437731"/>
                  <a:pt x="365715" y="436933"/>
                </a:cubicBezTo>
                <a:cubicBezTo>
                  <a:pt x="365715" y="450736"/>
                  <a:pt x="365716" y="464540"/>
                  <a:pt x="365716" y="478343"/>
                </a:cubicBezTo>
                <a:cubicBezTo>
                  <a:pt x="359475" y="477241"/>
                  <a:pt x="353279" y="476121"/>
                  <a:pt x="347129" y="474982"/>
                </a:cubicBezTo>
                <a:cubicBezTo>
                  <a:pt x="347129" y="442189"/>
                  <a:pt x="347129" y="409396"/>
                  <a:pt x="347128" y="376603"/>
                </a:cubicBezTo>
                <a:close/>
                <a:moveTo>
                  <a:pt x="602669" y="76450"/>
                </a:moveTo>
                <a:cubicBezTo>
                  <a:pt x="621153" y="74654"/>
                  <a:pt x="639832" y="72974"/>
                  <a:pt x="658702" y="71409"/>
                </a:cubicBezTo>
                <a:cubicBezTo>
                  <a:pt x="658702" y="74606"/>
                  <a:pt x="658702" y="77803"/>
                  <a:pt x="658702" y="80999"/>
                </a:cubicBezTo>
                <a:cubicBezTo>
                  <a:pt x="639832" y="82564"/>
                  <a:pt x="621153" y="84244"/>
                  <a:pt x="602669" y="86040"/>
                </a:cubicBezTo>
                <a:cubicBezTo>
                  <a:pt x="602669" y="82844"/>
                  <a:pt x="602669" y="79647"/>
                  <a:pt x="602669" y="76450"/>
                </a:cubicBezTo>
                <a:close/>
                <a:moveTo>
                  <a:pt x="229424" y="350977"/>
                </a:moveTo>
                <a:cubicBezTo>
                  <a:pt x="235215" y="352462"/>
                  <a:pt x="241069" y="353925"/>
                  <a:pt x="246988" y="355364"/>
                </a:cubicBezTo>
                <a:cubicBezTo>
                  <a:pt x="246988" y="388157"/>
                  <a:pt x="246989" y="420950"/>
                  <a:pt x="246989" y="453743"/>
                </a:cubicBezTo>
                <a:cubicBezTo>
                  <a:pt x="241070" y="452303"/>
                  <a:pt x="235214" y="450842"/>
                  <a:pt x="229424" y="449356"/>
                </a:cubicBezTo>
                <a:cubicBezTo>
                  <a:pt x="229424" y="416563"/>
                  <a:pt x="229424" y="383770"/>
                  <a:pt x="229424" y="350977"/>
                </a:cubicBezTo>
                <a:close/>
                <a:moveTo>
                  <a:pt x="357839" y="54855"/>
                </a:moveTo>
                <a:cubicBezTo>
                  <a:pt x="365962" y="53392"/>
                  <a:pt x="374160" y="51960"/>
                  <a:pt x="382434" y="50559"/>
                </a:cubicBezTo>
                <a:cubicBezTo>
                  <a:pt x="397106" y="70751"/>
                  <a:pt x="411537" y="90693"/>
                  <a:pt x="425985" y="110763"/>
                </a:cubicBezTo>
                <a:cubicBezTo>
                  <a:pt x="427295" y="112719"/>
                  <a:pt x="429531" y="116500"/>
                  <a:pt x="432778" y="122061"/>
                </a:cubicBezTo>
                <a:cubicBezTo>
                  <a:pt x="432996" y="122028"/>
                  <a:pt x="433214" y="121996"/>
                  <a:pt x="433432" y="121963"/>
                </a:cubicBezTo>
                <a:cubicBezTo>
                  <a:pt x="434494" y="118927"/>
                  <a:pt x="436642" y="114583"/>
                  <a:pt x="439895" y="108938"/>
                </a:cubicBezTo>
                <a:cubicBezTo>
                  <a:pt x="454205" y="84325"/>
                  <a:pt x="469143" y="60025"/>
                  <a:pt x="483615" y="35398"/>
                </a:cubicBezTo>
                <a:cubicBezTo>
                  <a:pt x="492192" y="34266"/>
                  <a:pt x="500512" y="33203"/>
                  <a:pt x="508884" y="32165"/>
                </a:cubicBezTo>
                <a:cubicBezTo>
                  <a:pt x="508885" y="64959"/>
                  <a:pt x="508885" y="97751"/>
                  <a:pt x="508885" y="130544"/>
                </a:cubicBezTo>
                <a:cubicBezTo>
                  <a:pt x="502979" y="131276"/>
                  <a:pt x="497098" y="132022"/>
                  <a:pt x="491246" y="132779"/>
                </a:cubicBezTo>
                <a:cubicBezTo>
                  <a:pt x="491245" y="111249"/>
                  <a:pt x="491245" y="89719"/>
                  <a:pt x="491245" y="68188"/>
                </a:cubicBezTo>
                <a:cubicBezTo>
                  <a:pt x="491245" y="59467"/>
                  <a:pt x="491537" y="52777"/>
                  <a:pt x="492163" y="48127"/>
                </a:cubicBezTo>
                <a:cubicBezTo>
                  <a:pt x="491980" y="48151"/>
                  <a:pt x="491796" y="48175"/>
                  <a:pt x="491612" y="48198"/>
                </a:cubicBezTo>
                <a:cubicBezTo>
                  <a:pt x="489862" y="53701"/>
                  <a:pt x="488463" y="57371"/>
                  <a:pt x="487320" y="59236"/>
                </a:cubicBezTo>
                <a:cubicBezTo>
                  <a:pt x="471152" y="86317"/>
                  <a:pt x="454452" y="113012"/>
                  <a:pt x="438487" y="140076"/>
                </a:cubicBezTo>
                <a:cubicBezTo>
                  <a:pt x="435021" y="140587"/>
                  <a:pt x="431565" y="141103"/>
                  <a:pt x="428121" y="141624"/>
                </a:cubicBezTo>
                <a:cubicBezTo>
                  <a:pt x="412237" y="119289"/>
                  <a:pt x="396329" y="97119"/>
                  <a:pt x="380215" y="74689"/>
                </a:cubicBezTo>
                <a:cubicBezTo>
                  <a:pt x="378958" y="73025"/>
                  <a:pt x="377415" y="70010"/>
                  <a:pt x="375792" y="65539"/>
                </a:cubicBezTo>
                <a:cubicBezTo>
                  <a:pt x="375633" y="65566"/>
                  <a:pt x="375472" y="65594"/>
                  <a:pt x="375313" y="65621"/>
                </a:cubicBezTo>
                <a:cubicBezTo>
                  <a:pt x="376247" y="72996"/>
                  <a:pt x="376751" y="79367"/>
                  <a:pt x="376751" y="84745"/>
                </a:cubicBezTo>
                <a:cubicBezTo>
                  <a:pt x="376751" y="106466"/>
                  <a:pt x="376752" y="128186"/>
                  <a:pt x="376751" y="149908"/>
                </a:cubicBezTo>
                <a:cubicBezTo>
                  <a:pt x="370403" y="150998"/>
                  <a:pt x="364098" y="152107"/>
                  <a:pt x="357839" y="153234"/>
                </a:cubicBezTo>
                <a:cubicBezTo>
                  <a:pt x="357839" y="120441"/>
                  <a:pt x="357839" y="87648"/>
                  <a:pt x="357839" y="54855"/>
                </a:cubicBezTo>
                <a:close/>
                <a:moveTo>
                  <a:pt x="213568" y="99183"/>
                </a:moveTo>
                <a:cubicBezTo>
                  <a:pt x="212769" y="102683"/>
                  <a:pt x="211906" y="105156"/>
                  <a:pt x="211224" y="106677"/>
                </a:cubicBezTo>
                <a:cubicBezTo>
                  <a:pt x="203963" y="122518"/>
                  <a:pt x="196096" y="138046"/>
                  <a:pt x="188950" y="153866"/>
                </a:cubicBezTo>
                <a:cubicBezTo>
                  <a:pt x="205309" y="149069"/>
                  <a:pt x="222128" y="144576"/>
                  <a:pt x="237243" y="140791"/>
                </a:cubicBezTo>
                <a:cubicBezTo>
                  <a:pt x="230188" y="129035"/>
                  <a:pt x="223634" y="117045"/>
                  <a:pt x="216516" y="105251"/>
                </a:cubicBezTo>
                <a:cubicBezTo>
                  <a:pt x="215650" y="103854"/>
                  <a:pt x="214730" y="101833"/>
                  <a:pt x="214058" y="99051"/>
                </a:cubicBezTo>
                <a:cubicBezTo>
                  <a:pt x="213895" y="99095"/>
                  <a:pt x="213731" y="99139"/>
                  <a:pt x="213568" y="99183"/>
                </a:cubicBezTo>
                <a:close/>
                <a:moveTo>
                  <a:pt x="203008" y="89507"/>
                </a:moveTo>
                <a:cubicBezTo>
                  <a:pt x="209887" y="87585"/>
                  <a:pt x="216872" y="85702"/>
                  <a:pt x="223553" y="83957"/>
                </a:cubicBezTo>
                <a:cubicBezTo>
                  <a:pt x="241506" y="111892"/>
                  <a:pt x="258610" y="140814"/>
                  <a:pt x="276777" y="169489"/>
                </a:cubicBezTo>
                <a:cubicBezTo>
                  <a:pt x="269867" y="171031"/>
                  <a:pt x="263033" y="172601"/>
                  <a:pt x="256279" y="174200"/>
                </a:cubicBezTo>
                <a:cubicBezTo>
                  <a:pt x="251707" y="166331"/>
                  <a:pt x="247393" y="158340"/>
                  <a:pt x="242834" y="150516"/>
                </a:cubicBezTo>
                <a:cubicBezTo>
                  <a:pt x="223952" y="155166"/>
                  <a:pt x="203334" y="160659"/>
                  <a:pt x="183231" y="166674"/>
                </a:cubicBezTo>
                <a:cubicBezTo>
                  <a:pt x="178438" y="177100"/>
                  <a:pt x="173743" y="187554"/>
                  <a:pt x="169007" y="197972"/>
                </a:cubicBezTo>
                <a:cubicBezTo>
                  <a:pt x="162541" y="200011"/>
                  <a:pt x="156194" y="202089"/>
                  <a:pt x="149968" y="204207"/>
                </a:cubicBezTo>
                <a:cubicBezTo>
                  <a:pt x="167323" y="166069"/>
                  <a:pt x="184835" y="127761"/>
                  <a:pt x="203008" y="89507"/>
                </a:cubicBezTo>
                <a:close/>
                <a:moveTo>
                  <a:pt x="54818" y="147918"/>
                </a:moveTo>
                <a:cubicBezTo>
                  <a:pt x="60477" y="144480"/>
                  <a:pt x="66450" y="141139"/>
                  <a:pt x="72709" y="137883"/>
                </a:cubicBezTo>
                <a:cubicBezTo>
                  <a:pt x="59984" y="160127"/>
                  <a:pt x="46008" y="183740"/>
                  <a:pt x="33165" y="211823"/>
                </a:cubicBezTo>
                <a:cubicBezTo>
                  <a:pt x="48255" y="219330"/>
                  <a:pt x="62286" y="226051"/>
                  <a:pt x="75932" y="234606"/>
                </a:cubicBezTo>
                <a:cubicBezTo>
                  <a:pt x="69569" y="237836"/>
                  <a:pt x="63489" y="241150"/>
                  <a:pt x="57717" y="244561"/>
                </a:cubicBezTo>
                <a:cubicBezTo>
                  <a:pt x="47998" y="237945"/>
                  <a:pt x="35462" y="235466"/>
                  <a:pt x="26196" y="230155"/>
                </a:cubicBezTo>
                <a:cubicBezTo>
                  <a:pt x="24608" y="228512"/>
                  <a:pt x="23574" y="227770"/>
                  <a:pt x="23484" y="227522"/>
                </a:cubicBezTo>
                <a:cubicBezTo>
                  <a:pt x="23361" y="227639"/>
                  <a:pt x="23239" y="227754"/>
                  <a:pt x="23118" y="227872"/>
                </a:cubicBezTo>
                <a:cubicBezTo>
                  <a:pt x="22046" y="231495"/>
                  <a:pt x="21178" y="233992"/>
                  <a:pt x="20637" y="235405"/>
                </a:cubicBezTo>
                <a:lnTo>
                  <a:pt x="9637" y="275253"/>
                </a:lnTo>
                <a:lnTo>
                  <a:pt x="18326" y="331243"/>
                </a:lnTo>
                <a:cubicBezTo>
                  <a:pt x="19238" y="335615"/>
                  <a:pt x="19867" y="339578"/>
                  <a:pt x="20044" y="343159"/>
                </a:cubicBezTo>
                <a:cubicBezTo>
                  <a:pt x="20184" y="343304"/>
                  <a:pt x="20325" y="343449"/>
                  <a:pt x="20467" y="343594"/>
                </a:cubicBezTo>
                <a:cubicBezTo>
                  <a:pt x="20687" y="341293"/>
                  <a:pt x="21626" y="338783"/>
                  <a:pt x="22872" y="335885"/>
                </a:cubicBezTo>
                <a:cubicBezTo>
                  <a:pt x="30485" y="318483"/>
                  <a:pt x="45725" y="303774"/>
                  <a:pt x="54420" y="285253"/>
                </a:cubicBezTo>
                <a:cubicBezTo>
                  <a:pt x="59815" y="288544"/>
                  <a:pt x="64516" y="291179"/>
                  <a:pt x="69385" y="293780"/>
                </a:cubicBezTo>
                <a:cubicBezTo>
                  <a:pt x="78110" y="322843"/>
                  <a:pt x="86094" y="352215"/>
                  <a:pt x="95328" y="381287"/>
                </a:cubicBezTo>
                <a:cubicBezTo>
                  <a:pt x="96253" y="384158"/>
                  <a:pt x="97023" y="387624"/>
                  <a:pt x="97602" y="391694"/>
                </a:cubicBezTo>
                <a:cubicBezTo>
                  <a:pt x="97720" y="391746"/>
                  <a:pt x="97836" y="391797"/>
                  <a:pt x="97954" y="391849"/>
                </a:cubicBezTo>
                <a:cubicBezTo>
                  <a:pt x="98243" y="389226"/>
                  <a:pt x="99132" y="386395"/>
                  <a:pt x="100524" y="383316"/>
                </a:cubicBezTo>
                <a:cubicBezTo>
                  <a:pt x="109377" y="362175"/>
                  <a:pt x="120283" y="341696"/>
                  <a:pt x="129271" y="320217"/>
                </a:cubicBezTo>
                <a:cubicBezTo>
                  <a:pt x="136507" y="322915"/>
                  <a:pt x="142885" y="325166"/>
                  <a:pt x="148859" y="327207"/>
                </a:cubicBezTo>
                <a:cubicBezTo>
                  <a:pt x="135943" y="355417"/>
                  <a:pt x="120998" y="382588"/>
                  <a:pt x="108230" y="410332"/>
                </a:cubicBezTo>
                <a:cubicBezTo>
                  <a:pt x="101158" y="407400"/>
                  <a:pt x="94320" y="404398"/>
                  <a:pt x="87732" y="401315"/>
                </a:cubicBezTo>
                <a:cubicBezTo>
                  <a:pt x="78863" y="373709"/>
                  <a:pt x="71775" y="345630"/>
                  <a:pt x="63429" y="318020"/>
                </a:cubicBezTo>
                <a:cubicBezTo>
                  <a:pt x="62306" y="314272"/>
                  <a:pt x="61859" y="310510"/>
                  <a:pt x="61640" y="306847"/>
                </a:cubicBezTo>
                <a:cubicBezTo>
                  <a:pt x="61546" y="306793"/>
                  <a:pt x="61451" y="306739"/>
                  <a:pt x="61357" y="306685"/>
                </a:cubicBezTo>
                <a:cubicBezTo>
                  <a:pt x="61025" y="310033"/>
                  <a:pt x="60597" y="313092"/>
                  <a:pt x="59386" y="315584"/>
                </a:cubicBezTo>
                <a:cubicBezTo>
                  <a:pt x="50959" y="333858"/>
                  <a:pt x="36667" y="348569"/>
                  <a:pt x="29148" y="365636"/>
                </a:cubicBezTo>
                <a:cubicBezTo>
                  <a:pt x="22863" y="360287"/>
                  <a:pt x="17358" y="354695"/>
                  <a:pt x="12876" y="348874"/>
                </a:cubicBezTo>
                <a:lnTo>
                  <a:pt x="6729" y="285784"/>
                </a:lnTo>
                <a:lnTo>
                  <a:pt x="3579" y="297195"/>
                </a:lnTo>
                <a:cubicBezTo>
                  <a:pt x="1255" y="302979"/>
                  <a:pt x="0" y="309081"/>
                  <a:pt x="0" y="315086"/>
                </a:cubicBezTo>
                <a:lnTo>
                  <a:pt x="6079" y="279107"/>
                </a:lnTo>
                <a:lnTo>
                  <a:pt x="0" y="216707"/>
                </a:lnTo>
                <a:cubicBezTo>
                  <a:pt x="0" y="222347"/>
                  <a:pt x="1103" y="228068"/>
                  <a:pt x="3160" y="233520"/>
                </a:cubicBezTo>
                <a:lnTo>
                  <a:pt x="8245" y="266287"/>
                </a:lnTo>
                <a:lnTo>
                  <a:pt x="14418" y="229751"/>
                </a:lnTo>
                <a:cubicBezTo>
                  <a:pt x="6134" y="225979"/>
                  <a:pt x="834" y="220696"/>
                  <a:pt x="3" y="216186"/>
                </a:cubicBezTo>
                <a:cubicBezTo>
                  <a:pt x="69" y="210525"/>
                  <a:pt x="1246" y="204789"/>
                  <a:pt x="3377" y="199327"/>
                </a:cubicBezTo>
                <a:cubicBezTo>
                  <a:pt x="7746" y="201485"/>
                  <a:pt x="12032" y="206549"/>
                  <a:pt x="18423" y="210100"/>
                </a:cubicBezTo>
                <a:cubicBezTo>
                  <a:pt x="19953" y="211076"/>
                  <a:pt x="21390" y="212042"/>
                  <a:pt x="22467" y="213259"/>
                </a:cubicBezTo>
                <a:cubicBezTo>
                  <a:pt x="22563" y="213165"/>
                  <a:pt x="22659" y="213072"/>
                  <a:pt x="22755" y="212978"/>
                </a:cubicBezTo>
                <a:cubicBezTo>
                  <a:pt x="24011" y="209032"/>
                  <a:pt x="25485" y="205491"/>
                  <a:pt x="26819" y="202225"/>
                </a:cubicBezTo>
                <a:cubicBezTo>
                  <a:pt x="34452" y="183461"/>
                  <a:pt x="45742" y="165892"/>
                  <a:pt x="54818" y="1479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6957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中文：微软雅黑</a:t>
            </a:r>
            <a:endParaRPr kumimoji="1" lang="en-US" altLang="zh-CN" dirty="0"/>
          </a:p>
          <a:p>
            <a:r>
              <a:rPr kumimoji="1" lang="zh-CN" altLang="en-US" dirty="0"/>
              <a:t>英文：</a:t>
            </a:r>
            <a:r>
              <a:rPr kumimoji="1" lang="en" altLang="zh-CN" dirty="0"/>
              <a:t>Arail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zh-CN" altLang="en-US" dirty="0"/>
              <a:t>微软素材库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苘苘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1D87636-D537-42E1-9141-F3B91BD9ED0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12810" y="-868823"/>
            <a:ext cx="4822354" cy="538933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218D022-3F6E-48CA-8E54-E209D99DF871}"/>
              </a:ext>
            </a:extLst>
          </p:cNvPr>
          <p:cNvSpPr txBox="1"/>
          <p:nvPr/>
        </p:nvSpPr>
        <p:spPr>
          <a:xfrm>
            <a:off x="4265663" y="3664965"/>
            <a:ext cx="6083717" cy="1862048"/>
          </a:xfrm>
          <a:prstGeom prst="rect">
            <a:avLst/>
          </a:prstGeom>
          <a:noFill/>
          <a:effectLst>
            <a:outerShdw blurRad="25400" dist="25400" dir="20400000" algn="bl" rotWithShape="0">
              <a:schemeClr val="bg1">
                <a:alpha val="53000"/>
              </a:schemeClr>
            </a:outerShdw>
          </a:effectLst>
        </p:spPr>
        <p:txBody>
          <a:bodyPr wrap="none" rtlCol="0">
            <a:noAutofit/>
          </a:bodyPr>
          <a:lstStyle/>
          <a:p>
            <a:r>
              <a:rPr lang="zh-CN" altLang="en-US" sz="115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探索世界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FC455C4A-949C-420E-B150-CBB00D620017}"/>
              </a:ext>
            </a:extLst>
          </p:cNvPr>
          <p:cNvSpPr/>
          <p:nvPr/>
        </p:nvSpPr>
        <p:spPr>
          <a:xfrm rot="18651053">
            <a:off x="6892393" y="5191882"/>
            <a:ext cx="1808252" cy="379369"/>
          </a:xfrm>
          <a:custGeom>
            <a:avLst/>
            <a:gdLst>
              <a:gd name="connsiteX0" fmla="*/ 904126 w 1808252"/>
              <a:gd name="connsiteY0" fmla="*/ 0 h 379369"/>
              <a:gd name="connsiteX1" fmla="*/ 921362 w 1808252"/>
              <a:gd name="connsiteY1" fmla="*/ 16703 h 379369"/>
              <a:gd name="connsiteX2" fmla="*/ 1624191 w 1808252"/>
              <a:gd name="connsiteY2" fmla="*/ 190108 h 379369"/>
              <a:gd name="connsiteX3" fmla="*/ 1808252 w 1808252"/>
              <a:gd name="connsiteY3" fmla="*/ 195690 h 379369"/>
              <a:gd name="connsiteX4" fmla="*/ 1808252 w 1808252"/>
              <a:gd name="connsiteY4" fmla="*/ 196074 h 379369"/>
              <a:gd name="connsiteX5" fmla="*/ 973283 w 1808252"/>
              <a:gd name="connsiteY5" fmla="*/ 337475 h 379369"/>
              <a:gd name="connsiteX6" fmla="*/ 904126 w 1808252"/>
              <a:gd name="connsiteY6" fmla="*/ 379369 h 379369"/>
              <a:gd name="connsiteX7" fmla="*/ 834969 w 1808252"/>
              <a:gd name="connsiteY7" fmla="*/ 337475 h 379369"/>
              <a:gd name="connsiteX8" fmla="*/ 0 w 1808252"/>
              <a:gd name="connsiteY8" fmla="*/ 196074 h 379369"/>
              <a:gd name="connsiteX9" fmla="*/ 0 w 1808252"/>
              <a:gd name="connsiteY9" fmla="*/ 195690 h 379369"/>
              <a:gd name="connsiteX10" fmla="*/ 184061 w 1808252"/>
              <a:gd name="connsiteY10" fmla="*/ 190108 h 379369"/>
              <a:gd name="connsiteX11" fmla="*/ 886890 w 1808252"/>
              <a:gd name="connsiteY11" fmla="*/ 16703 h 37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8252" h="379369">
                <a:moveTo>
                  <a:pt x="904126" y="0"/>
                </a:moveTo>
                <a:lnTo>
                  <a:pt x="921362" y="16703"/>
                </a:lnTo>
                <a:cubicBezTo>
                  <a:pt x="1044873" y="104544"/>
                  <a:pt x="1306413" y="170547"/>
                  <a:pt x="1624191" y="190108"/>
                </a:cubicBezTo>
                <a:lnTo>
                  <a:pt x="1808252" y="195690"/>
                </a:lnTo>
                <a:lnTo>
                  <a:pt x="1808252" y="196074"/>
                </a:lnTo>
                <a:cubicBezTo>
                  <a:pt x="1454400" y="196074"/>
                  <a:pt x="1144516" y="252702"/>
                  <a:pt x="973283" y="337475"/>
                </a:cubicBezTo>
                <a:lnTo>
                  <a:pt x="904126" y="379369"/>
                </a:lnTo>
                <a:lnTo>
                  <a:pt x="834969" y="337475"/>
                </a:lnTo>
                <a:cubicBezTo>
                  <a:pt x="663736" y="252702"/>
                  <a:pt x="353852" y="196074"/>
                  <a:pt x="0" y="196074"/>
                </a:cubicBezTo>
                <a:lnTo>
                  <a:pt x="0" y="195690"/>
                </a:lnTo>
                <a:lnTo>
                  <a:pt x="184061" y="190108"/>
                </a:lnTo>
                <a:cubicBezTo>
                  <a:pt x="501839" y="170547"/>
                  <a:pt x="763379" y="104544"/>
                  <a:pt x="886890" y="1670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9EBC257D-8BB1-4D3E-AAC6-841156D933F9}"/>
              </a:ext>
            </a:extLst>
          </p:cNvPr>
          <p:cNvSpPr/>
          <p:nvPr/>
        </p:nvSpPr>
        <p:spPr>
          <a:xfrm rot="19356826">
            <a:off x="5334647" y="4506188"/>
            <a:ext cx="1303565" cy="273486"/>
          </a:xfrm>
          <a:custGeom>
            <a:avLst/>
            <a:gdLst>
              <a:gd name="connsiteX0" fmla="*/ 904126 w 1808252"/>
              <a:gd name="connsiteY0" fmla="*/ 0 h 379369"/>
              <a:gd name="connsiteX1" fmla="*/ 921362 w 1808252"/>
              <a:gd name="connsiteY1" fmla="*/ 16703 h 379369"/>
              <a:gd name="connsiteX2" fmla="*/ 1624191 w 1808252"/>
              <a:gd name="connsiteY2" fmla="*/ 190108 h 379369"/>
              <a:gd name="connsiteX3" fmla="*/ 1808252 w 1808252"/>
              <a:gd name="connsiteY3" fmla="*/ 195690 h 379369"/>
              <a:gd name="connsiteX4" fmla="*/ 1808252 w 1808252"/>
              <a:gd name="connsiteY4" fmla="*/ 196074 h 379369"/>
              <a:gd name="connsiteX5" fmla="*/ 973283 w 1808252"/>
              <a:gd name="connsiteY5" fmla="*/ 337475 h 379369"/>
              <a:gd name="connsiteX6" fmla="*/ 904126 w 1808252"/>
              <a:gd name="connsiteY6" fmla="*/ 379369 h 379369"/>
              <a:gd name="connsiteX7" fmla="*/ 834969 w 1808252"/>
              <a:gd name="connsiteY7" fmla="*/ 337475 h 379369"/>
              <a:gd name="connsiteX8" fmla="*/ 0 w 1808252"/>
              <a:gd name="connsiteY8" fmla="*/ 196074 h 379369"/>
              <a:gd name="connsiteX9" fmla="*/ 0 w 1808252"/>
              <a:gd name="connsiteY9" fmla="*/ 195690 h 379369"/>
              <a:gd name="connsiteX10" fmla="*/ 184061 w 1808252"/>
              <a:gd name="connsiteY10" fmla="*/ 190108 h 379369"/>
              <a:gd name="connsiteX11" fmla="*/ 886890 w 1808252"/>
              <a:gd name="connsiteY11" fmla="*/ 16703 h 37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8252" h="379369">
                <a:moveTo>
                  <a:pt x="904126" y="0"/>
                </a:moveTo>
                <a:lnTo>
                  <a:pt x="921362" y="16703"/>
                </a:lnTo>
                <a:cubicBezTo>
                  <a:pt x="1044873" y="104544"/>
                  <a:pt x="1306413" y="170547"/>
                  <a:pt x="1624191" y="190108"/>
                </a:cubicBezTo>
                <a:lnTo>
                  <a:pt x="1808252" y="195690"/>
                </a:lnTo>
                <a:lnTo>
                  <a:pt x="1808252" y="196074"/>
                </a:lnTo>
                <a:cubicBezTo>
                  <a:pt x="1454400" y="196074"/>
                  <a:pt x="1144516" y="252702"/>
                  <a:pt x="973283" y="337475"/>
                </a:cubicBezTo>
                <a:lnTo>
                  <a:pt x="904126" y="379369"/>
                </a:lnTo>
                <a:lnTo>
                  <a:pt x="834969" y="337475"/>
                </a:lnTo>
                <a:cubicBezTo>
                  <a:pt x="663736" y="252702"/>
                  <a:pt x="353852" y="196074"/>
                  <a:pt x="0" y="196074"/>
                </a:cubicBezTo>
                <a:lnTo>
                  <a:pt x="0" y="195690"/>
                </a:lnTo>
                <a:lnTo>
                  <a:pt x="184061" y="190108"/>
                </a:lnTo>
                <a:cubicBezTo>
                  <a:pt x="501839" y="170547"/>
                  <a:pt x="763379" y="104544"/>
                  <a:pt x="886890" y="1670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A37F8DB1-8570-4991-90AC-C1773E2A4E66}"/>
              </a:ext>
            </a:extLst>
          </p:cNvPr>
          <p:cNvSpPr/>
          <p:nvPr/>
        </p:nvSpPr>
        <p:spPr>
          <a:xfrm rot="18651053">
            <a:off x="4770458" y="3697300"/>
            <a:ext cx="1786404" cy="374785"/>
          </a:xfrm>
          <a:custGeom>
            <a:avLst/>
            <a:gdLst>
              <a:gd name="connsiteX0" fmla="*/ 904126 w 1808252"/>
              <a:gd name="connsiteY0" fmla="*/ 0 h 379369"/>
              <a:gd name="connsiteX1" fmla="*/ 921362 w 1808252"/>
              <a:gd name="connsiteY1" fmla="*/ 16703 h 379369"/>
              <a:gd name="connsiteX2" fmla="*/ 1624191 w 1808252"/>
              <a:gd name="connsiteY2" fmla="*/ 190108 h 379369"/>
              <a:gd name="connsiteX3" fmla="*/ 1808252 w 1808252"/>
              <a:gd name="connsiteY3" fmla="*/ 195690 h 379369"/>
              <a:gd name="connsiteX4" fmla="*/ 1808252 w 1808252"/>
              <a:gd name="connsiteY4" fmla="*/ 196074 h 379369"/>
              <a:gd name="connsiteX5" fmla="*/ 973283 w 1808252"/>
              <a:gd name="connsiteY5" fmla="*/ 337475 h 379369"/>
              <a:gd name="connsiteX6" fmla="*/ 904126 w 1808252"/>
              <a:gd name="connsiteY6" fmla="*/ 379369 h 379369"/>
              <a:gd name="connsiteX7" fmla="*/ 834969 w 1808252"/>
              <a:gd name="connsiteY7" fmla="*/ 337475 h 379369"/>
              <a:gd name="connsiteX8" fmla="*/ 0 w 1808252"/>
              <a:gd name="connsiteY8" fmla="*/ 196074 h 379369"/>
              <a:gd name="connsiteX9" fmla="*/ 0 w 1808252"/>
              <a:gd name="connsiteY9" fmla="*/ 195690 h 379369"/>
              <a:gd name="connsiteX10" fmla="*/ 184061 w 1808252"/>
              <a:gd name="connsiteY10" fmla="*/ 190108 h 379369"/>
              <a:gd name="connsiteX11" fmla="*/ 886890 w 1808252"/>
              <a:gd name="connsiteY11" fmla="*/ 16703 h 37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8252" h="379369">
                <a:moveTo>
                  <a:pt x="904126" y="0"/>
                </a:moveTo>
                <a:lnTo>
                  <a:pt x="921362" y="16703"/>
                </a:lnTo>
                <a:cubicBezTo>
                  <a:pt x="1044873" y="104544"/>
                  <a:pt x="1306413" y="170547"/>
                  <a:pt x="1624191" y="190108"/>
                </a:cubicBezTo>
                <a:lnTo>
                  <a:pt x="1808252" y="195690"/>
                </a:lnTo>
                <a:lnTo>
                  <a:pt x="1808252" y="196074"/>
                </a:lnTo>
                <a:cubicBezTo>
                  <a:pt x="1454400" y="196074"/>
                  <a:pt x="1144516" y="252702"/>
                  <a:pt x="973283" y="337475"/>
                </a:cubicBezTo>
                <a:lnTo>
                  <a:pt x="904126" y="379369"/>
                </a:lnTo>
                <a:lnTo>
                  <a:pt x="834969" y="337475"/>
                </a:lnTo>
                <a:cubicBezTo>
                  <a:pt x="663736" y="252702"/>
                  <a:pt x="353852" y="196074"/>
                  <a:pt x="0" y="196074"/>
                </a:cubicBezTo>
                <a:lnTo>
                  <a:pt x="0" y="195690"/>
                </a:lnTo>
                <a:lnTo>
                  <a:pt x="184061" y="190108"/>
                </a:lnTo>
                <a:cubicBezTo>
                  <a:pt x="501839" y="170547"/>
                  <a:pt x="763379" y="104544"/>
                  <a:pt x="886890" y="1670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64D31C79-E751-4917-A183-D34FCAC1E697}"/>
              </a:ext>
            </a:extLst>
          </p:cNvPr>
          <p:cNvSpPr/>
          <p:nvPr/>
        </p:nvSpPr>
        <p:spPr>
          <a:xfrm>
            <a:off x="7548440" y="859919"/>
            <a:ext cx="3142222" cy="2331864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F0AF9E4-77F8-4BA9-9521-BB4164B59478}"/>
              </a:ext>
            </a:extLst>
          </p:cNvPr>
          <p:cNvSpPr/>
          <p:nvPr/>
        </p:nvSpPr>
        <p:spPr>
          <a:xfrm>
            <a:off x="7665401" y="988350"/>
            <a:ext cx="2908300" cy="2075002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EF332A6-2CC1-41D7-B0E6-74872BF05F45}"/>
              </a:ext>
            </a:extLst>
          </p:cNvPr>
          <p:cNvSpPr txBox="1"/>
          <p:nvPr/>
        </p:nvSpPr>
        <p:spPr>
          <a:xfrm>
            <a:off x="7869501" y="1048403"/>
            <a:ext cx="2581082" cy="19002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能够拯救你的，只能是你自己，不必纠结于外界的评判，不必掉进他人的眼神，不必为了讨好这个世界而扭曲了自己。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 descr="查看图片">
            <a:extLst>
              <a:ext uri="{FF2B5EF4-FFF2-40B4-BE49-F238E27FC236}">
                <a16:creationId xmlns:a16="http://schemas.microsoft.com/office/drawing/2014/main" id="{A70A8B58-13EA-472C-9DC6-F5BE07AB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3" t="6571" r="7767" b="84021"/>
          <a:stretch>
            <a:fillRect/>
          </a:stretch>
        </p:blipFill>
        <p:spPr bwMode="auto">
          <a:xfrm rot="19563051">
            <a:off x="9001972" y="2449338"/>
            <a:ext cx="2271077" cy="703925"/>
          </a:xfrm>
          <a:custGeom>
            <a:avLst/>
            <a:gdLst>
              <a:gd name="connsiteX0" fmla="*/ 0 w 2081554"/>
              <a:gd name="connsiteY0" fmla="*/ 0 h 645182"/>
              <a:gd name="connsiteX1" fmla="*/ 2081554 w 2081554"/>
              <a:gd name="connsiteY1" fmla="*/ 0 h 645182"/>
              <a:gd name="connsiteX2" fmla="*/ 2081554 w 2081554"/>
              <a:gd name="connsiteY2" fmla="*/ 645182 h 645182"/>
              <a:gd name="connsiteX3" fmla="*/ 0 w 2081554"/>
              <a:gd name="connsiteY3" fmla="*/ 645182 h 64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1554" h="645182">
                <a:moveTo>
                  <a:pt x="0" y="0"/>
                </a:moveTo>
                <a:lnTo>
                  <a:pt x="2081554" y="0"/>
                </a:lnTo>
                <a:lnTo>
                  <a:pt x="2081554" y="645182"/>
                </a:lnTo>
                <a:lnTo>
                  <a:pt x="0" y="64518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17ECC66-9F80-45D9-BFD3-73C702AEEC2D}"/>
              </a:ext>
            </a:extLst>
          </p:cNvPr>
          <p:cNvSpPr txBox="1"/>
          <p:nvPr/>
        </p:nvSpPr>
        <p:spPr>
          <a:xfrm rot="19375129">
            <a:off x="9388382" y="2605096"/>
            <a:ext cx="1580882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 · A · X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D7158BE1-EB88-4209-90CC-9F5B1FF143DE}"/>
              </a:ext>
            </a:extLst>
          </p:cNvPr>
          <p:cNvSpPr/>
          <p:nvPr/>
        </p:nvSpPr>
        <p:spPr>
          <a:xfrm rot="18651053">
            <a:off x="9567004" y="3787266"/>
            <a:ext cx="1808252" cy="379369"/>
          </a:xfrm>
          <a:custGeom>
            <a:avLst/>
            <a:gdLst>
              <a:gd name="connsiteX0" fmla="*/ 904126 w 1808252"/>
              <a:gd name="connsiteY0" fmla="*/ 0 h 379369"/>
              <a:gd name="connsiteX1" fmla="*/ 921362 w 1808252"/>
              <a:gd name="connsiteY1" fmla="*/ 16703 h 379369"/>
              <a:gd name="connsiteX2" fmla="*/ 1624191 w 1808252"/>
              <a:gd name="connsiteY2" fmla="*/ 190108 h 379369"/>
              <a:gd name="connsiteX3" fmla="*/ 1808252 w 1808252"/>
              <a:gd name="connsiteY3" fmla="*/ 195690 h 379369"/>
              <a:gd name="connsiteX4" fmla="*/ 1808252 w 1808252"/>
              <a:gd name="connsiteY4" fmla="*/ 196074 h 379369"/>
              <a:gd name="connsiteX5" fmla="*/ 973283 w 1808252"/>
              <a:gd name="connsiteY5" fmla="*/ 337475 h 379369"/>
              <a:gd name="connsiteX6" fmla="*/ 904126 w 1808252"/>
              <a:gd name="connsiteY6" fmla="*/ 379369 h 379369"/>
              <a:gd name="connsiteX7" fmla="*/ 834969 w 1808252"/>
              <a:gd name="connsiteY7" fmla="*/ 337475 h 379369"/>
              <a:gd name="connsiteX8" fmla="*/ 0 w 1808252"/>
              <a:gd name="connsiteY8" fmla="*/ 196074 h 379369"/>
              <a:gd name="connsiteX9" fmla="*/ 0 w 1808252"/>
              <a:gd name="connsiteY9" fmla="*/ 195690 h 379369"/>
              <a:gd name="connsiteX10" fmla="*/ 184061 w 1808252"/>
              <a:gd name="connsiteY10" fmla="*/ 190108 h 379369"/>
              <a:gd name="connsiteX11" fmla="*/ 886890 w 1808252"/>
              <a:gd name="connsiteY11" fmla="*/ 16703 h 37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8252" h="379369">
                <a:moveTo>
                  <a:pt x="904126" y="0"/>
                </a:moveTo>
                <a:lnTo>
                  <a:pt x="921362" y="16703"/>
                </a:lnTo>
                <a:cubicBezTo>
                  <a:pt x="1044873" y="104544"/>
                  <a:pt x="1306413" y="170547"/>
                  <a:pt x="1624191" y="190108"/>
                </a:cubicBezTo>
                <a:lnTo>
                  <a:pt x="1808252" y="195690"/>
                </a:lnTo>
                <a:lnTo>
                  <a:pt x="1808252" y="196074"/>
                </a:lnTo>
                <a:cubicBezTo>
                  <a:pt x="1454400" y="196074"/>
                  <a:pt x="1144516" y="252702"/>
                  <a:pt x="973283" y="337475"/>
                </a:cubicBezTo>
                <a:lnTo>
                  <a:pt x="904126" y="379369"/>
                </a:lnTo>
                <a:lnTo>
                  <a:pt x="834969" y="337475"/>
                </a:lnTo>
                <a:cubicBezTo>
                  <a:pt x="663736" y="252702"/>
                  <a:pt x="353852" y="196074"/>
                  <a:pt x="0" y="196074"/>
                </a:cubicBezTo>
                <a:lnTo>
                  <a:pt x="0" y="195690"/>
                </a:lnTo>
                <a:lnTo>
                  <a:pt x="184061" y="190108"/>
                </a:lnTo>
                <a:cubicBezTo>
                  <a:pt x="501839" y="170547"/>
                  <a:pt x="763379" y="104544"/>
                  <a:pt x="886890" y="1670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9103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A311F8B9-1C02-4E46-9340-0E94C81547AE}"/>
              </a:ext>
            </a:extLst>
          </p:cNvPr>
          <p:cNvSpPr txBox="1"/>
          <p:nvPr/>
        </p:nvSpPr>
        <p:spPr>
          <a:xfrm>
            <a:off x="948092" y="541392"/>
            <a:ext cx="4699344" cy="584775"/>
          </a:xfrm>
          <a:prstGeom prst="rect">
            <a:avLst/>
          </a:prstGeom>
          <a:noFill/>
          <a:effectLst>
            <a:outerShdw dist="139700" dir="16200000" rotWithShape="0">
              <a:schemeClr val="bg1">
                <a:alpha val="10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zh-CN" altLang="en-US" sz="3200" b="1" dirty="0">
                <a:solidFill>
                  <a:schemeClr val="bg1"/>
                </a:solidFill>
                <a:effectLst>
                  <a:reflection blurRad="6350" stA="14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无线大的可能是勇于尝试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0553E5A-70D7-4242-81D1-4B90CEB0FCE7}"/>
              </a:ext>
            </a:extLst>
          </p:cNvPr>
          <p:cNvSpPr/>
          <p:nvPr/>
        </p:nvSpPr>
        <p:spPr>
          <a:xfrm>
            <a:off x="1536381" y="2030701"/>
            <a:ext cx="4147953" cy="2333212"/>
          </a:xfrm>
          <a:prstGeom prst="roundRect">
            <a:avLst>
              <a:gd name="adj" fmla="val 4459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8279E5"/>
            </a:solidFill>
          </a:ln>
          <a:scene3d>
            <a:camera prst="perspectiveContrastingRightFacing">
              <a:rot lat="303722" lon="19244407" rev="264136"/>
            </a:camera>
            <a:lightRig rig="brightRoom" dir="t"/>
          </a:scene3d>
          <a:sp3d extrusionH="50800" contourW="95250" prstMaterial="dkEdge">
            <a:bevelB w="50800" h="19050"/>
            <a:extrusionClr>
              <a:schemeClr val="bg1">
                <a:lumMod val="65000"/>
              </a:schemeClr>
            </a:extrusionClr>
            <a:contourClr>
              <a:srgbClr val="8279E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0DA89CC-E96B-494E-A3E7-8D36AAADFF8D}"/>
              </a:ext>
            </a:extLst>
          </p:cNvPr>
          <p:cNvSpPr txBox="1"/>
          <p:nvPr/>
        </p:nvSpPr>
        <p:spPr>
          <a:xfrm>
            <a:off x="5684334" y="2728693"/>
            <a:ext cx="4543425" cy="152618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有人喜欢你，那是他在你身上，照见了他喜欢的特质，跟你无关。有人讨厌你，那是他在你身上，投射到他排斥的自己，跟你无关。你只需坦然面对，并做好自己。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FFB1C3F-60DE-43B6-AB09-779B2880BFD5}"/>
              </a:ext>
            </a:extLst>
          </p:cNvPr>
          <p:cNvSpPr txBox="1"/>
          <p:nvPr/>
        </p:nvSpPr>
        <p:spPr>
          <a:xfrm>
            <a:off x="5684334" y="2030701"/>
            <a:ext cx="2646878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是你最欢喜的模样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172BCE6B-36DF-438E-AF9E-FC4FDCF10B04}"/>
              </a:ext>
            </a:extLst>
          </p:cNvPr>
          <p:cNvCxnSpPr/>
          <p:nvPr/>
        </p:nvCxnSpPr>
        <p:spPr>
          <a:xfrm>
            <a:off x="5765180" y="2598234"/>
            <a:ext cx="3657600" cy="0"/>
          </a:xfrm>
          <a:prstGeom prst="line">
            <a:avLst/>
          </a:prstGeom>
          <a:ln w="28575" cap="rnd">
            <a:solidFill>
              <a:schemeClr val="bg1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弧形 33">
            <a:extLst>
              <a:ext uri="{FF2B5EF4-FFF2-40B4-BE49-F238E27FC236}">
                <a16:creationId xmlns:a16="http://schemas.microsoft.com/office/drawing/2014/main" id="{A9B1A06D-B540-4D10-A135-0B371A66055F}"/>
              </a:ext>
            </a:extLst>
          </p:cNvPr>
          <p:cNvSpPr/>
          <p:nvPr/>
        </p:nvSpPr>
        <p:spPr>
          <a:xfrm rot="19495863">
            <a:off x="8739777" y="3592158"/>
            <a:ext cx="2185019" cy="818995"/>
          </a:xfrm>
          <a:prstGeom prst="arc">
            <a:avLst>
              <a:gd name="adj1" fmla="val 19977342"/>
              <a:gd name="adj2" fmla="val 12332075"/>
            </a:avLst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DADA9ECA-E34F-4517-87B6-1024706ED49A}"/>
              </a:ext>
            </a:extLst>
          </p:cNvPr>
          <p:cNvSpPr/>
          <p:nvPr/>
        </p:nvSpPr>
        <p:spPr>
          <a:xfrm flipH="1">
            <a:off x="9594461" y="4254880"/>
            <a:ext cx="475649" cy="475642"/>
          </a:xfrm>
          <a:custGeom>
            <a:avLst/>
            <a:gdLst>
              <a:gd name="connsiteX0" fmla="*/ 669073 w 1338146"/>
              <a:gd name="connsiteY0" fmla="*/ 0 h 1338128"/>
              <a:gd name="connsiteX1" fmla="*/ 655481 w 1338146"/>
              <a:gd name="connsiteY1" fmla="*/ 134832 h 1338128"/>
              <a:gd name="connsiteX2" fmla="*/ 0 w 1338146"/>
              <a:gd name="connsiteY2" fmla="*/ 669064 h 1338128"/>
              <a:gd name="connsiteX3" fmla="*/ 655481 w 1338146"/>
              <a:gd name="connsiteY3" fmla="*/ 1203296 h 1338128"/>
              <a:gd name="connsiteX4" fmla="*/ 669073 w 1338146"/>
              <a:gd name="connsiteY4" fmla="*/ 1338128 h 1338128"/>
              <a:gd name="connsiteX5" fmla="*/ 682665 w 1338146"/>
              <a:gd name="connsiteY5" fmla="*/ 1203296 h 1338128"/>
              <a:gd name="connsiteX6" fmla="*/ 1338146 w 1338146"/>
              <a:gd name="connsiteY6" fmla="*/ 669064 h 1338128"/>
              <a:gd name="connsiteX7" fmla="*/ 682665 w 1338146"/>
              <a:gd name="connsiteY7" fmla="*/ 134832 h 133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46" h="1338128">
                <a:moveTo>
                  <a:pt x="669073" y="0"/>
                </a:moveTo>
                <a:lnTo>
                  <a:pt x="655481" y="134832"/>
                </a:lnTo>
                <a:cubicBezTo>
                  <a:pt x="593092" y="439717"/>
                  <a:pt x="323329" y="669064"/>
                  <a:pt x="0" y="669064"/>
                </a:cubicBezTo>
                <a:cubicBezTo>
                  <a:pt x="323329" y="669064"/>
                  <a:pt x="593092" y="898411"/>
                  <a:pt x="655481" y="1203296"/>
                </a:cubicBezTo>
                <a:lnTo>
                  <a:pt x="669073" y="1338128"/>
                </a:lnTo>
                <a:lnTo>
                  <a:pt x="682665" y="1203296"/>
                </a:lnTo>
                <a:cubicBezTo>
                  <a:pt x="745054" y="898411"/>
                  <a:pt x="1014817" y="669064"/>
                  <a:pt x="1338146" y="669064"/>
                </a:cubicBezTo>
                <a:cubicBezTo>
                  <a:pt x="1014817" y="669064"/>
                  <a:pt x="745054" y="439717"/>
                  <a:pt x="682665" y="1348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AD76F26E-6438-4D8C-968C-73A73BD9D37C}"/>
              </a:ext>
            </a:extLst>
          </p:cNvPr>
          <p:cNvSpPr/>
          <p:nvPr/>
        </p:nvSpPr>
        <p:spPr>
          <a:xfrm rot="21144322">
            <a:off x="-148483" y="5281225"/>
            <a:ext cx="12446000" cy="8084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073127EA-0849-4AD2-A22D-A603A78850FA}"/>
              </a:ext>
            </a:extLst>
          </p:cNvPr>
          <p:cNvSpPr txBox="1"/>
          <p:nvPr/>
        </p:nvSpPr>
        <p:spPr>
          <a:xfrm rot="21144322">
            <a:off x="1625116" y="5903263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探索未知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1B9D9E58-B89D-4320-8A07-CC269F64E55C}"/>
              </a:ext>
            </a:extLst>
          </p:cNvPr>
          <p:cNvSpPr txBox="1"/>
          <p:nvPr/>
        </p:nvSpPr>
        <p:spPr>
          <a:xfrm rot="21144322">
            <a:off x="-692830" y="6212322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探索宇宙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298753E7-C445-42D6-9FE8-954BAB2DDD00}"/>
              </a:ext>
            </a:extLst>
          </p:cNvPr>
          <p:cNvSpPr txBox="1"/>
          <p:nvPr/>
        </p:nvSpPr>
        <p:spPr>
          <a:xfrm rot="21144322">
            <a:off x="10896896" y="4667028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探索未知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CABEEFEF-5D08-4F1B-9CA6-83BD451038FB}"/>
              </a:ext>
            </a:extLst>
          </p:cNvPr>
          <p:cNvSpPr txBox="1"/>
          <p:nvPr/>
        </p:nvSpPr>
        <p:spPr>
          <a:xfrm rot="21144322">
            <a:off x="8578953" y="4976086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探索宇宙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80E15B7D-FAD6-4530-9C7B-64FAEB6C4929}"/>
              </a:ext>
            </a:extLst>
          </p:cNvPr>
          <p:cNvSpPr txBox="1"/>
          <p:nvPr/>
        </p:nvSpPr>
        <p:spPr>
          <a:xfrm rot="21144322">
            <a:off x="6261007" y="5285145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探索星河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7E09EFA9-80AF-4884-B15D-30E42CB27EB2}"/>
              </a:ext>
            </a:extLst>
          </p:cNvPr>
          <p:cNvSpPr txBox="1"/>
          <p:nvPr/>
        </p:nvSpPr>
        <p:spPr>
          <a:xfrm rot="21144322">
            <a:off x="3943062" y="5594204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探索世界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2" name="图片 91">
            <a:extLst>
              <a:ext uri="{FF2B5EF4-FFF2-40B4-BE49-F238E27FC236}">
                <a16:creationId xmlns:a16="http://schemas.microsoft.com/office/drawing/2014/main" id="{902A4628-C2AD-4479-921C-DB4B50F20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44322">
            <a:off x="1042290" y="6071214"/>
            <a:ext cx="468662" cy="496378"/>
          </a:xfrm>
          <a:prstGeom prst="rect">
            <a:avLst/>
          </a:prstGeom>
        </p:spPr>
      </p:pic>
      <p:pic>
        <p:nvPicPr>
          <p:cNvPr id="93" name="图片 92">
            <a:extLst>
              <a:ext uri="{FF2B5EF4-FFF2-40B4-BE49-F238E27FC236}">
                <a16:creationId xmlns:a16="http://schemas.microsoft.com/office/drawing/2014/main" id="{D4AC4537-EB3D-4E52-A726-AD3451523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44322">
            <a:off x="3360236" y="5762155"/>
            <a:ext cx="468662" cy="496378"/>
          </a:xfrm>
          <a:prstGeom prst="rect">
            <a:avLst/>
          </a:prstGeom>
        </p:spPr>
      </p:pic>
      <p:pic>
        <p:nvPicPr>
          <p:cNvPr id="94" name="图片 93">
            <a:extLst>
              <a:ext uri="{FF2B5EF4-FFF2-40B4-BE49-F238E27FC236}">
                <a16:creationId xmlns:a16="http://schemas.microsoft.com/office/drawing/2014/main" id="{6682EDFC-3C5B-46E3-8ECE-5739FC430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44322">
            <a:off x="5678182" y="5453096"/>
            <a:ext cx="468662" cy="496378"/>
          </a:xfrm>
          <a:prstGeom prst="rect">
            <a:avLst/>
          </a:prstGeom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id="{DFC9F876-C51B-42F3-904A-6485E6B9B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44322">
            <a:off x="7996128" y="5144037"/>
            <a:ext cx="468662" cy="496378"/>
          </a:xfrm>
          <a:prstGeom prst="rect">
            <a:avLst/>
          </a:prstGeom>
        </p:spPr>
      </p:pic>
      <p:pic>
        <p:nvPicPr>
          <p:cNvPr id="96" name="图片 95">
            <a:extLst>
              <a:ext uri="{FF2B5EF4-FFF2-40B4-BE49-F238E27FC236}">
                <a16:creationId xmlns:a16="http://schemas.microsoft.com/office/drawing/2014/main" id="{55659534-997F-4500-8549-770396E4A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44322">
            <a:off x="10314074" y="4834978"/>
            <a:ext cx="468662" cy="496378"/>
          </a:xfrm>
          <a:prstGeom prst="rect">
            <a:avLst/>
          </a:prstGeom>
        </p:spPr>
      </p:pic>
      <p:sp>
        <p:nvSpPr>
          <p:cNvPr id="101" name="矩形 100">
            <a:extLst>
              <a:ext uri="{FF2B5EF4-FFF2-40B4-BE49-F238E27FC236}">
                <a16:creationId xmlns:a16="http://schemas.microsoft.com/office/drawing/2014/main" id="{9CB766A6-FE3E-4B49-BB68-3093F9980DA3}"/>
              </a:ext>
            </a:extLst>
          </p:cNvPr>
          <p:cNvSpPr/>
          <p:nvPr/>
        </p:nvSpPr>
        <p:spPr>
          <a:xfrm rot="256115">
            <a:off x="-178863" y="5597347"/>
            <a:ext cx="12446000" cy="8084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F5790074-8166-48DC-A41F-A23FAB5FF23D}"/>
              </a:ext>
            </a:extLst>
          </p:cNvPr>
          <p:cNvSpPr txBox="1"/>
          <p:nvPr/>
        </p:nvSpPr>
        <p:spPr>
          <a:xfrm rot="256115">
            <a:off x="6430373" y="5824602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探索未知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F45D3B51-2560-4EE2-8B6A-013BDB32F2B7}"/>
              </a:ext>
            </a:extLst>
          </p:cNvPr>
          <p:cNvSpPr txBox="1"/>
          <p:nvPr/>
        </p:nvSpPr>
        <p:spPr>
          <a:xfrm rot="256115">
            <a:off x="4098401" y="5650546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探索宇宙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344057AC-CC8B-4E1D-BA0F-F96ABCB903FF}"/>
              </a:ext>
            </a:extLst>
          </p:cNvPr>
          <p:cNvSpPr txBox="1"/>
          <p:nvPr/>
        </p:nvSpPr>
        <p:spPr>
          <a:xfrm rot="256115">
            <a:off x="1766428" y="5476490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探索星河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0B95A8D8-ED76-4893-BD1D-A86874D38861}"/>
              </a:ext>
            </a:extLst>
          </p:cNvPr>
          <p:cNvSpPr txBox="1"/>
          <p:nvPr/>
        </p:nvSpPr>
        <p:spPr>
          <a:xfrm rot="256115">
            <a:off x="-565544" y="5302434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探索世界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A76F3E54-F61F-4CFA-B69F-6760173E4E6C}"/>
              </a:ext>
            </a:extLst>
          </p:cNvPr>
          <p:cNvSpPr txBox="1"/>
          <p:nvPr/>
        </p:nvSpPr>
        <p:spPr>
          <a:xfrm rot="256115">
            <a:off x="11094315" y="6172714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探索星河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FFF10742-C352-4047-86E9-A22244E0D0B1}"/>
              </a:ext>
            </a:extLst>
          </p:cNvPr>
          <p:cNvSpPr txBox="1"/>
          <p:nvPr/>
        </p:nvSpPr>
        <p:spPr>
          <a:xfrm rot="256115">
            <a:off x="8762345" y="5998658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探索世界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8" name="图片 107">
            <a:extLst>
              <a:ext uri="{FF2B5EF4-FFF2-40B4-BE49-F238E27FC236}">
                <a16:creationId xmlns:a16="http://schemas.microsoft.com/office/drawing/2014/main" id="{FFDB12AE-744A-41CA-963F-F86E01CF8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6115">
            <a:off x="1176590" y="5402883"/>
            <a:ext cx="468662" cy="496378"/>
          </a:xfrm>
          <a:prstGeom prst="rect">
            <a:avLst/>
          </a:prstGeom>
        </p:spPr>
      </p:pic>
      <p:pic>
        <p:nvPicPr>
          <p:cNvPr id="109" name="图片 108">
            <a:extLst>
              <a:ext uri="{FF2B5EF4-FFF2-40B4-BE49-F238E27FC236}">
                <a16:creationId xmlns:a16="http://schemas.microsoft.com/office/drawing/2014/main" id="{27A07999-5C38-4EC8-AB17-CCC2BFC8A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6115">
            <a:off x="3508562" y="5576939"/>
            <a:ext cx="468662" cy="496378"/>
          </a:xfrm>
          <a:prstGeom prst="rect">
            <a:avLst/>
          </a:prstGeom>
        </p:spPr>
      </p:pic>
      <p:pic>
        <p:nvPicPr>
          <p:cNvPr id="110" name="图片 109">
            <a:extLst>
              <a:ext uri="{FF2B5EF4-FFF2-40B4-BE49-F238E27FC236}">
                <a16:creationId xmlns:a16="http://schemas.microsoft.com/office/drawing/2014/main" id="{E5AD6A37-513F-4001-8FBF-11330957D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6115">
            <a:off x="5840534" y="5750995"/>
            <a:ext cx="468662" cy="496378"/>
          </a:xfrm>
          <a:prstGeom prst="rect">
            <a:avLst/>
          </a:prstGeom>
        </p:spPr>
      </p:pic>
      <p:pic>
        <p:nvPicPr>
          <p:cNvPr id="111" name="图片 110">
            <a:extLst>
              <a:ext uri="{FF2B5EF4-FFF2-40B4-BE49-F238E27FC236}">
                <a16:creationId xmlns:a16="http://schemas.microsoft.com/office/drawing/2014/main" id="{00B2E08C-C83E-4F8C-B956-71842F1B5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6115">
            <a:off x="8172507" y="5925051"/>
            <a:ext cx="468662" cy="496378"/>
          </a:xfrm>
          <a:prstGeom prst="rect">
            <a:avLst/>
          </a:prstGeom>
        </p:spPr>
      </p:pic>
      <p:pic>
        <p:nvPicPr>
          <p:cNvPr id="112" name="图片 111">
            <a:extLst>
              <a:ext uri="{FF2B5EF4-FFF2-40B4-BE49-F238E27FC236}">
                <a16:creationId xmlns:a16="http://schemas.microsoft.com/office/drawing/2014/main" id="{A3F4C18B-17C0-4849-A8C0-EC7939BC9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6115">
            <a:off x="10504479" y="6099107"/>
            <a:ext cx="468662" cy="49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5659ED5-4164-4D43-9611-D9970BACD564}"/>
              </a:ext>
            </a:extLst>
          </p:cNvPr>
          <p:cNvSpPr txBox="1"/>
          <p:nvPr/>
        </p:nvSpPr>
        <p:spPr>
          <a:xfrm>
            <a:off x="279400" y="171450"/>
            <a:ext cx="11633200" cy="22159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lstStyle/>
          <a:p>
            <a:pPr algn="dist"/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</a:t>
            </a:r>
            <a:r>
              <a:rPr lang="en-US" altLang="zh-CN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</a:t>
            </a:r>
            <a:r>
              <a:rPr lang="en-US" altLang="zh-CN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</a:t>
            </a:r>
            <a:r>
              <a:rPr lang="en-US" altLang="zh-CN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C754FA2-9586-40EB-91B3-FC4BB0A14155}"/>
              </a:ext>
            </a:extLst>
          </p:cNvPr>
          <p:cNvGrpSpPr/>
          <p:nvPr/>
        </p:nvGrpSpPr>
        <p:grpSpPr>
          <a:xfrm>
            <a:off x="0" y="1234169"/>
            <a:ext cx="12192000" cy="5623831"/>
            <a:chOff x="279399" y="1234169"/>
            <a:chExt cx="11633200" cy="5623831"/>
          </a:xfrm>
        </p:grpSpPr>
        <p:pic>
          <p:nvPicPr>
            <p:cNvPr id="12" name="图片 11" descr="雪山山顶&#10;&#10;描述已自动生成">
              <a:extLst>
                <a:ext uri="{FF2B5EF4-FFF2-40B4-BE49-F238E27FC236}">
                  <a16:creationId xmlns:a16="http://schemas.microsoft.com/office/drawing/2014/main" id="{74B01D46-7D37-4536-88D0-D55EC231A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86"/>
            <a:stretch/>
          </p:blipFill>
          <p:spPr>
            <a:xfrm>
              <a:off x="279400" y="1234169"/>
              <a:ext cx="11633199" cy="5623831"/>
            </a:xfrm>
            <a:custGeom>
              <a:avLst/>
              <a:gdLst>
                <a:gd name="connsiteX0" fmla="*/ 0 w 11633199"/>
                <a:gd name="connsiteY0" fmla="*/ 0 h 4221328"/>
                <a:gd name="connsiteX1" fmla="*/ 11633199 w 11633199"/>
                <a:gd name="connsiteY1" fmla="*/ 0 h 4221328"/>
                <a:gd name="connsiteX2" fmla="*/ 11633199 w 11633199"/>
                <a:gd name="connsiteY2" fmla="*/ 4221328 h 4221328"/>
                <a:gd name="connsiteX3" fmla="*/ 0 w 11633199"/>
                <a:gd name="connsiteY3" fmla="*/ 4221328 h 4221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33199" h="4221328">
                  <a:moveTo>
                    <a:pt x="0" y="0"/>
                  </a:moveTo>
                  <a:lnTo>
                    <a:pt x="11633199" y="0"/>
                  </a:lnTo>
                  <a:lnTo>
                    <a:pt x="11633199" y="4221328"/>
                  </a:lnTo>
                  <a:lnTo>
                    <a:pt x="0" y="4221328"/>
                  </a:lnTo>
                  <a:close/>
                </a:path>
              </a:pathLst>
            </a:custGeom>
          </p:spPr>
        </p:pic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8C258B0E-47DE-4EC3-8424-533084676965}"/>
                </a:ext>
              </a:extLst>
            </p:cNvPr>
            <p:cNvSpPr/>
            <p:nvPr/>
          </p:nvSpPr>
          <p:spPr>
            <a:xfrm>
              <a:off x="279399" y="2304128"/>
              <a:ext cx="11633200" cy="4552966"/>
            </a:xfrm>
            <a:custGeom>
              <a:avLst/>
              <a:gdLst>
                <a:gd name="connsiteX0" fmla="*/ 8346248 w 11633200"/>
                <a:gd name="connsiteY0" fmla="*/ 321 h 4552966"/>
                <a:gd name="connsiteX1" fmla="*/ 8386915 w 11633200"/>
                <a:gd name="connsiteY1" fmla="*/ 18520 h 4552966"/>
                <a:gd name="connsiteX2" fmla="*/ 8438072 w 11633200"/>
                <a:gd name="connsiteY2" fmla="*/ 67781 h 4552966"/>
                <a:gd name="connsiteX3" fmla="*/ 8540860 w 11633200"/>
                <a:gd name="connsiteY3" fmla="*/ 95215 h 4552966"/>
                <a:gd name="connsiteX4" fmla="*/ 8667404 w 11633200"/>
                <a:gd name="connsiteY4" fmla="*/ 115991 h 4552966"/>
                <a:gd name="connsiteX5" fmla="*/ 8744048 w 11633200"/>
                <a:gd name="connsiteY5" fmla="*/ 147340 h 4552966"/>
                <a:gd name="connsiteX6" fmla="*/ 8895892 w 11633200"/>
                <a:gd name="connsiteY6" fmla="*/ 272810 h 4552966"/>
                <a:gd name="connsiteX7" fmla="*/ 8993836 w 11633200"/>
                <a:gd name="connsiteY7" fmla="*/ 387357 h 4552966"/>
                <a:gd name="connsiteX8" fmla="*/ 9094513 w 11633200"/>
                <a:gd name="connsiteY8" fmla="*/ 441053 h 4552966"/>
                <a:gd name="connsiteX9" fmla="*/ 9166420 w 11633200"/>
                <a:gd name="connsiteY9" fmla="*/ 581356 h 4552966"/>
                <a:gd name="connsiteX10" fmla="*/ 9245388 w 11633200"/>
                <a:gd name="connsiteY10" fmla="*/ 607242 h 4552966"/>
                <a:gd name="connsiteX11" fmla="*/ 9372935 w 11633200"/>
                <a:gd name="connsiteY11" fmla="*/ 613484 h 4552966"/>
                <a:gd name="connsiteX12" fmla="*/ 9619766 w 11633200"/>
                <a:gd name="connsiteY12" fmla="*/ 693229 h 4552966"/>
                <a:gd name="connsiteX13" fmla="*/ 9720157 w 11633200"/>
                <a:gd name="connsiteY13" fmla="*/ 730266 h 4552966"/>
                <a:gd name="connsiteX14" fmla="*/ 9855272 w 11633200"/>
                <a:gd name="connsiteY14" fmla="*/ 860822 h 4552966"/>
                <a:gd name="connsiteX15" fmla="*/ 9880819 w 11633200"/>
                <a:gd name="connsiteY15" fmla="*/ 954221 h 4552966"/>
                <a:gd name="connsiteX16" fmla="*/ 9906000 w 11633200"/>
                <a:gd name="connsiteY16" fmla="*/ 1053053 h 4552966"/>
                <a:gd name="connsiteX17" fmla="*/ 9973998 w 11633200"/>
                <a:gd name="connsiteY17" fmla="*/ 1193770 h 4552966"/>
                <a:gd name="connsiteX18" fmla="*/ 10027248 w 11633200"/>
                <a:gd name="connsiteY18" fmla="*/ 1261433 h 4552966"/>
                <a:gd name="connsiteX19" fmla="*/ 10056736 w 11633200"/>
                <a:gd name="connsiteY19" fmla="*/ 1314466 h 4552966"/>
                <a:gd name="connsiteX20" fmla="*/ 10090272 w 11633200"/>
                <a:gd name="connsiteY20" fmla="*/ 1371616 h 4552966"/>
                <a:gd name="connsiteX21" fmla="*/ 10228705 w 11633200"/>
                <a:gd name="connsiteY21" fmla="*/ 1492266 h 4552966"/>
                <a:gd name="connsiteX22" fmla="*/ 10320824 w 11633200"/>
                <a:gd name="connsiteY22" fmla="*/ 1574067 h 4552966"/>
                <a:gd name="connsiteX23" fmla="*/ 10439400 w 11633200"/>
                <a:gd name="connsiteY23" fmla="*/ 1670856 h 4552966"/>
                <a:gd name="connsiteX24" fmla="*/ 10617200 w 11633200"/>
                <a:gd name="connsiteY24" fmla="*/ 1708931 h 4552966"/>
                <a:gd name="connsiteX25" fmla="*/ 10972800 w 11633200"/>
                <a:gd name="connsiteY25" fmla="*/ 1773598 h 4552966"/>
                <a:gd name="connsiteX26" fmla="*/ 11036300 w 11633200"/>
                <a:gd name="connsiteY26" fmla="*/ 1832026 h 4552966"/>
                <a:gd name="connsiteX27" fmla="*/ 11144250 w 11633200"/>
                <a:gd name="connsiteY27" fmla="*/ 1936512 h 4552966"/>
                <a:gd name="connsiteX28" fmla="*/ 11321488 w 11633200"/>
                <a:gd name="connsiteY28" fmla="*/ 2130056 h 4552966"/>
                <a:gd name="connsiteX29" fmla="*/ 11485697 w 11633200"/>
                <a:gd name="connsiteY29" fmla="*/ 2260231 h 4552966"/>
                <a:gd name="connsiteX30" fmla="*/ 11618195 w 11633200"/>
                <a:gd name="connsiteY30" fmla="*/ 2317766 h 4552966"/>
                <a:gd name="connsiteX31" fmla="*/ 11633200 w 11633200"/>
                <a:gd name="connsiteY31" fmla="*/ 3435366 h 4552966"/>
                <a:gd name="connsiteX32" fmla="*/ 11633200 w 11633200"/>
                <a:gd name="connsiteY32" fmla="*/ 4552966 h 4552966"/>
                <a:gd name="connsiteX33" fmla="*/ 11633199 w 11633200"/>
                <a:gd name="connsiteY33" fmla="*/ 4552966 h 4552966"/>
                <a:gd name="connsiteX34" fmla="*/ 11633199 w 11633200"/>
                <a:gd name="connsiteY34" fmla="*/ 3479586 h 4552966"/>
                <a:gd name="connsiteX35" fmla="*/ 11618194 w 11633200"/>
                <a:gd name="connsiteY35" fmla="*/ 2361986 h 4552966"/>
                <a:gd name="connsiteX36" fmla="*/ 11485696 w 11633200"/>
                <a:gd name="connsiteY36" fmla="*/ 2304451 h 4552966"/>
                <a:gd name="connsiteX37" fmla="*/ 11321487 w 11633200"/>
                <a:gd name="connsiteY37" fmla="*/ 2174276 h 4552966"/>
                <a:gd name="connsiteX38" fmla="*/ 11144249 w 11633200"/>
                <a:gd name="connsiteY38" fmla="*/ 1980732 h 4552966"/>
                <a:gd name="connsiteX39" fmla="*/ 11036299 w 11633200"/>
                <a:gd name="connsiteY39" fmla="*/ 1876246 h 4552966"/>
                <a:gd name="connsiteX40" fmla="*/ 10972799 w 11633200"/>
                <a:gd name="connsiteY40" fmla="*/ 1817818 h 4552966"/>
                <a:gd name="connsiteX41" fmla="*/ 10617199 w 11633200"/>
                <a:gd name="connsiteY41" fmla="*/ 1753151 h 4552966"/>
                <a:gd name="connsiteX42" fmla="*/ 10439399 w 11633200"/>
                <a:gd name="connsiteY42" fmla="*/ 1715076 h 4552966"/>
                <a:gd name="connsiteX43" fmla="*/ 10320823 w 11633200"/>
                <a:gd name="connsiteY43" fmla="*/ 1618287 h 4552966"/>
                <a:gd name="connsiteX44" fmla="*/ 10228704 w 11633200"/>
                <a:gd name="connsiteY44" fmla="*/ 1536486 h 4552966"/>
                <a:gd name="connsiteX45" fmla="*/ 10090271 w 11633200"/>
                <a:gd name="connsiteY45" fmla="*/ 1415836 h 4552966"/>
                <a:gd name="connsiteX46" fmla="*/ 10056735 w 11633200"/>
                <a:gd name="connsiteY46" fmla="*/ 1358686 h 4552966"/>
                <a:gd name="connsiteX47" fmla="*/ 10027247 w 11633200"/>
                <a:gd name="connsiteY47" fmla="*/ 1305653 h 4552966"/>
                <a:gd name="connsiteX48" fmla="*/ 9973997 w 11633200"/>
                <a:gd name="connsiteY48" fmla="*/ 1237990 h 4552966"/>
                <a:gd name="connsiteX49" fmla="*/ 9905999 w 11633200"/>
                <a:gd name="connsiteY49" fmla="*/ 1097273 h 4552966"/>
                <a:gd name="connsiteX50" fmla="*/ 9880818 w 11633200"/>
                <a:gd name="connsiteY50" fmla="*/ 998441 h 4552966"/>
                <a:gd name="connsiteX51" fmla="*/ 9855271 w 11633200"/>
                <a:gd name="connsiteY51" fmla="*/ 905042 h 4552966"/>
                <a:gd name="connsiteX52" fmla="*/ 9720156 w 11633200"/>
                <a:gd name="connsiteY52" fmla="*/ 774486 h 4552966"/>
                <a:gd name="connsiteX53" fmla="*/ 9619765 w 11633200"/>
                <a:gd name="connsiteY53" fmla="*/ 737449 h 4552966"/>
                <a:gd name="connsiteX54" fmla="*/ 9372934 w 11633200"/>
                <a:gd name="connsiteY54" fmla="*/ 657704 h 4552966"/>
                <a:gd name="connsiteX55" fmla="*/ 9245387 w 11633200"/>
                <a:gd name="connsiteY55" fmla="*/ 651462 h 4552966"/>
                <a:gd name="connsiteX56" fmla="*/ 9166419 w 11633200"/>
                <a:gd name="connsiteY56" fmla="*/ 625576 h 4552966"/>
                <a:gd name="connsiteX57" fmla="*/ 9094512 w 11633200"/>
                <a:gd name="connsiteY57" fmla="*/ 485273 h 4552966"/>
                <a:gd name="connsiteX58" fmla="*/ 8993835 w 11633200"/>
                <a:gd name="connsiteY58" fmla="*/ 431577 h 4552966"/>
                <a:gd name="connsiteX59" fmla="*/ 8895891 w 11633200"/>
                <a:gd name="connsiteY59" fmla="*/ 317030 h 4552966"/>
                <a:gd name="connsiteX60" fmla="*/ 8744047 w 11633200"/>
                <a:gd name="connsiteY60" fmla="*/ 191560 h 4552966"/>
                <a:gd name="connsiteX61" fmla="*/ 8667403 w 11633200"/>
                <a:gd name="connsiteY61" fmla="*/ 160211 h 4552966"/>
                <a:gd name="connsiteX62" fmla="*/ 8540859 w 11633200"/>
                <a:gd name="connsiteY62" fmla="*/ 139435 h 4552966"/>
                <a:gd name="connsiteX63" fmla="*/ 8438071 w 11633200"/>
                <a:gd name="connsiteY63" fmla="*/ 112001 h 4552966"/>
                <a:gd name="connsiteX64" fmla="*/ 8386914 w 11633200"/>
                <a:gd name="connsiteY64" fmla="*/ 62740 h 4552966"/>
                <a:gd name="connsiteX65" fmla="*/ 8346247 w 11633200"/>
                <a:gd name="connsiteY65" fmla="*/ 44541 h 4552966"/>
                <a:gd name="connsiteX66" fmla="*/ 8253214 w 11633200"/>
                <a:gd name="connsiteY66" fmla="*/ 95540 h 4552966"/>
                <a:gd name="connsiteX67" fmla="*/ 8145264 w 11633200"/>
                <a:gd name="connsiteY67" fmla="*/ 166951 h 4552966"/>
                <a:gd name="connsiteX68" fmla="*/ 8096249 w 11633200"/>
                <a:gd name="connsiteY68" fmla="*/ 248578 h 4552966"/>
                <a:gd name="connsiteX69" fmla="*/ 8015074 w 11633200"/>
                <a:gd name="connsiteY69" fmla="*/ 394000 h 4552966"/>
                <a:gd name="connsiteX70" fmla="*/ 7862674 w 11633200"/>
                <a:gd name="connsiteY70" fmla="*/ 522955 h 4552966"/>
                <a:gd name="connsiteX71" fmla="*/ 7753349 w 11633200"/>
                <a:gd name="connsiteY71" fmla="*/ 588393 h 4552966"/>
                <a:gd name="connsiteX72" fmla="*/ 7541153 w 11633200"/>
                <a:gd name="connsiteY72" fmla="*/ 750968 h 4552966"/>
                <a:gd name="connsiteX73" fmla="*/ 7440163 w 11633200"/>
                <a:gd name="connsiteY73" fmla="*/ 804516 h 4552966"/>
                <a:gd name="connsiteX74" fmla="*/ 7105649 w 11633200"/>
                <a:gd name="connsiteY74" fmla="*/ 1003530 h 4552966"/>
                <a:gd name="connsiteX75" fmla="*/ 6757914 w 11633200"/>
                <a:gd name="connsiteY75" fmla="*/ 1240268 h 4552966"/>
                <a:gd name="connsiteX76" fmla="*/ 6686549 w 11633200"/>
                <a:gd name="connsiteY76" fmla="*/ 1320695 h 4552966"/>
                <a:gd name="connsiteX77" fmla="*/ 6548171 w 11633200"/>
                <a:gd name="connsiteY77" fmla="*/ 1417546 h 4552966"/>
                <a:gd name="connsiteX78" fmla="*/ 6454055 w 11633200"/>
                <a:gd name="connsiteY78" fmla="*/ 1498386 h 4552966"/>
                <a:gd name="connsiteX79" fmla="*/ 6261842 w 11633200"/>
                <a:gd name="connsiteY79" fmla="*/ 1696438 h 4552966"/>
                <a:gd name="connsiteX80" fmla="*/ 6160242 w 11633200"/>
                <a:gd name="connsiteY80" fmla="*/ 1763696 h 4552966"/>
                <a:gd name="connsiteX81" fmla="*/ 5960123 w 11633200"/>
                <a:gd name="connsiteY81" fmla="*/ 1873597 h 4552966"/>
                <a:gd name="connsiteX82" fmla="*/ 5746806 w 11633200"/>
                <a:gd name="connsiteY82" fmla="*/ 1993686 h 4552966"/>
                <a:gd name="connsiteX83" fmla="*/ 5590996 w 11633200"/>
                <a:gd name="connsiteY83" fmla="*/ 2089271 h 4552966"/>
                <a:gd name="connsiteX84" fmla="*/ 5345599 w 11633200"/>
                <a:gd name="connsiteY84" fmla="*/ 2247686 h 4552966"/>
                <a:gd name="connsiteX85" fmla="*/ 5200384 w 11633200"/>
                <a:gd name="connsiteY85" fmla="*/ 2296882 h 4552966"/>
                <a:gd name="connsiteX86" fmla="*/ 5030634 w 11633200"/>
                <a:gd name="connsiteY86" fmla="*/ 2375950 h 4552966"/>
                <a:gd name="connsiteX87" fmla="*/ 4929035 w 11633200"/>
                <a:gd name="connsiteY87" fmla="*/ 2435997 h 4552966"/>
                <a:gd name="connsiteX88" fmla="*/ 4838699 w 11633200"/>
                <a:gd name="connsiteY88" fmla="*/ 2495626 h 4552966"/>
                <a:gd name="connsiteX89" fmla="*/ 4744157 w 11633200"/>
                <a:gd name="connsiteY89" fmla="*/ 2564183 h 4552966"/>
                <a:gd name="connsiteX90" fmla="*/ 4583058 w 11633200"/>
                <a:gd name="connsiteY90" fmla="*/ 2603286 h 4552966"/>
                <a:gd name="connsiteX91" fmla="*/ 4326391 w 11633200"/>
                <a:gd name="connsiteY91" fmla="*/ 2683624 h 4552966"/>
                <a:gd name="connsiteX92" fmla="*/ 4164079 w 11633200"/>
                <a:gd name="connsiteY92" fmla="*/ 2748441 h 4552966"/>
                <a:gd name="connsiteX93" fmla="*/ 3797529 w 11633200"/>
                <a:gd name="connsiteY93" fmla="*/ 2843398 h 4552966"/>
                <a:gd name="connsiteX94" fmla="*/ 3702049 w 11633200"/>
                <a:gd name="connsiteY94" fmla="*/ 2882743 h 4552966"/>
                <a:gd name="connsiteX95" fmla="*/ 3610565 w 11633200"/>
                <a:gd name="connsiteY95" fmla="*/ 2936766 h 4552966"/>
                <a:gd name="connsiteX96" fmla="*/ 3442530 w 11633200"/>
                <a:gd name="connsiteY96" fmla="*/ 2972627 h 4552966"/>
                <a:gd name="connsiteX97" fmla="*/ 3243995 w 11633200"/>
                <a:gd name="connsiteY97" fmla="*/ 3009060 h 4552966"/>
                <a:gd name="connsiteX98" fmla="*/ 2945956 w 11633200"/>
                <a:gd name="connsiteY98" fmla="*/ 2996506 h 4552966"/>
                <a:gd name="connsiteX99" fmla="*/ 2686010 w 11633200"/>
                <a:gd name="connsiteY99" fmla="*/ 2920786 h 4552966"/>
                <a:gd name="connsiteX100" fmla="*/ 2330571 w 11633200"/>
                <a:gd name="connsiteY100" fmla="*/ 2850168 h 4552966"/>
                <a:gd name="connsiteX101" fmla="*/ 2208486 w 11633200"/>
                <a:gd name="connsiteY101" fmla="*/ 2799396 h 4552966"/>
                <a:gd name="connsiteX102" fmla="*/ 2072958 w 11633200"/>
                <a:gd name="connsiteY102" fmla="*/ 2766607 h 4552966"/>
                <a:gd name="connsiteX103" fmla="*/ 1993924 w 11633200"/>
                <a:gd name="connsiteY103" fmla="*/ 2704934 h 4552966"/>
                <a:gd name="connsiteX104" fmla="*/ 1920645 w 11633200"/>
                <a:gd name="connsiteY104" fmla="*/ 2648234 h 4552966"/>
                <a:gd name="connsiteX105" fmla="*/ 1840438 w 11633200"/>
                <a:gd name="connsiteY105" fmla="*/ 2652075 h 4552966"/>
                <a:gd name="connsiteX106" fmla="*/ 1656426 w 11633200"/>
                <a:gd name="connsiteY106" fmla="*/ 2857355 h 4552966"/>
                <a:gd name="connsiteX107" fmla="*/ 1481361 w 11633200"/>
                <a:gd name="connsiteY107" fmla="*/ 3035086 h 4552966"/>
                <a:gd name="connsiteX108" fmla="*/ 1374910 w 11633200"/>
                <a:gd name="connsiteY108" fmla="*/ 3054129 h 4552966"/>
                <a:gd name="connsiteX109" fmla="*/ 1121089 w 11633200"/>
                <a:gd name="connsiteY109" fmla="*/ 3064842 h 4552966"/>
                <a:gd name="connsiteX110" fmla="*/ 1047035 w 11633200"/>
                <a:gd name="connsiteY110" fmla="*/ 3045272 h 4552966"/>
                <a:gd name="connsiteX111" fmla="*/ 961646 w 11633200"/>
                <a:gd name="connsiteY111" fmla="*/ 3127834 h 4552966"/>
                <a:gd name="connsiteX112" fmla="*/ 683850 w 11633200"/>
                <a:gd name="connsiteY112" fmla="*/ 3329283 h 4552966"/>
                <a:gd name="connsiteX113" fmla="*/ 520699 w 11633200"/>
                <a:gd name="connsiteY113" fmla="*/ 3378714 h 4552966"/>
                <a:gd name="connsiteX114" fmla="*/ 393699 w 11633200"/>
                <a:gd name="connsiteY114" fmla="*/ 3441826 h 4552966"/>
                <a:gd name="connsiteX115" fmla="*/ 176657 w 11633200"/>
                <a:gd name="connsiteY115" fmla="*/ 3544759 h 4552966"/>
                <a:gd name="connsiteX116" fmla="*/ 21082 w 11633200"/>
                <a:gd name="connsiteY116" fmla="*/ 3619286 h 4552966"/>
                <a:gd name="connsiteX117" fmla="*/ 24 w 11633200"/>
                <a:gd name="connsiteY117" fmla="*/ 4029063 h 4552966"/>
                <a:gd name="connsiteX118" fmla="*/ 0 w 11633200"/>
                <a:gd name="connsiteY118" fmla="*/ 4104937 h 4552966"/>
                <a:gd name="connsiteX119" fmla="*/ 0 w 11633200"/>
                <a:gd name="connsiteY119" fmla="*/ 4064016 h 4552966"/>
                <a:gd name="connsiteX120" fmla="*/ 21083 w 11633200"/>
                <a:gd name="connsiteY120" fmla="*/ 3575066 h 4552966"/>
                <a:gd name="connsiteX121" fmla="*/ 176658 w 11633200"/>
                <a:gd name="connsiteY121" fmla="*/ 3500539 h 4552966"/>
                <a:gd name="connsiteX122" fmla="*/ 393700 w 11633200"/>
                <a:gd name="connsiteY122" fmla="*/ 3397606 h 4552966"/>
                <a:gd name="connsiteX123" fmla="*/ 520700 w 11633200"/>
                <a:gd name="connsiteY123" fmla="*/ 3334494 h 4552966"/>
                <a:gd name="connsiteX124" fmla="*/ 683851 w 11633200"/>
                <a:gd name="connsiteY124" fmla="*/ 3285063 h 4552966"/>
                <a:gd name="connsiteX125" fmla="*/ 961647 w 11633200"/>
                <a:gd name="connsiteY125" fmla="*/ 3083614 h 4552966"/>
                <a:gd name="connsiteX126" fmla="*/ 1047036 w 11633200"/>
                <a:gd name="connsiteY126" fmla="*/ 3001052 h 4552966"/>
                <a:gd name="connsiteX127" fmla="*/ 1121090 w 11633200"/>
                <a:gd name="connsiteY127" fmla="*/ 3020622 h 4552966"/>
                <a:gd name="connsiteX128" fmla="*/ 1374911 w 11633200"/>
                <a:gd name="connsiteY128" fmla="*/ 3009909 h 4552966"/>
                <a:gd name="connsiteX129" fmla="*/ 1481362 w 11633200"/>
                <a:gd name="connsiteY129" fmla="*/ 2990866 h 4552966"/>
                <a:gd name="connsiteX130" fmla="*/ 1656427 w 11633200"/>
                <a:gd name="connsiteY130" fmla="*/ 2813135 h 4552966"/>
                <a:gd name="connsiteX131" fmla="*/ 1840439 w 11633200"/>
                <a:gd name="connsiteY131" fmla="*/ 2607855 h 4552966"/>
                <a:gd name="connsiteX132" fmla="*/ 1920646 w 11633200"/>
                <a:gd name="connsiteY132" fmla="*/ 2604014 h 4552966"/>
                <a:gd name="connsiteX133" fmla="*/ 1993925 w 11633200"/>
                <a:gd name="connsiteY133" fmla="*/ 2660714 h 4552966"/>
                <a:gd name="connsiteX134" fmla="*/ 2072959 w 11633200"/>
                <a:gd name="connsiteY134" fmla="*/ 2722387 h 4552966"/>
                <a:gd name="connsiteX135" fmla="*/ 2208487 w 11633200"/>
                <a:gd name="connsiteY135" fmla="*/ 2755176 h 4552966"/>
                <a:gd name="connsiteX136" fmla="*/ 2330572 w 11633200"/>
                <a:gd name="connsiteY136" fmla="*/ 2805948 h 4552966"/>
                <a:gd name="connsiteX137" fmla="*/ 2686011 w 11633200"/>
                <a:gd name="connsiteY137" fmla="*/ 2876566 h 4552966"/>
                <a:gd name="connsiteX138" fmla="*/ 2945957 w 11633200"/>
                <a:gd name="connsiteY138" fmla="*/ 2952286 h 4552966"/>
                <a:gd name="connsiteX139" fmla="*/ 3243996 w 11633200"/>
                <a:gd name="connsiteY139" fmla="*/ 2964840 h 4552966"/>
                <a:gd name="connsiteX140" fmla="*/ 3442531 w 11633200"/>
                <a:gd name="connsiteY140" fmla="*/ 2928407 h 4552966"/>
                <a:gd name="connsiteX141" fmla="*/ 3610566 w 11633200"/>
                <a:gd name="connsiteY141" fmla="*/ 2892546 h 4552966"/>
                <a:gd name="connsiteX142" fmla="*/ 3702050 w 11633200"/>
                <a:gd name="connsiteY142" fmla="*/ 2838523 h 4552966"/>
                <a:gd name="connsiteX143" fmla="*/ 3797530 w 11633200"/>
                <a:gd name="connsiteY143" fmla="*/ 2799178 h 4552966"/>
                <a:gd name="connsiteX144" fmla="*/ 4164080 w 11633200"/>
                <a:gd name="connsiteY144" fmla="*/ 2704221 h 4552966"/>
                <a:gd name="connsiteX145" fmla="*/ 4326392 w 11633200"/>
                <a:gd name="connsiteY145" fmla="*/ 2639404 h 4552966"/>
                <a:gd name="connsiteX146" fmla="*/ 4583059 w 11633200"/>
                <a:gd name="connsiteY146" fmla="*/ 2559066 h 4552966"/>
                <a:gd name="connsiteX147" fmla="*/ 4744158 w 11633200"/>
                <a:gd name="connsiteY147" fmla="*/ 2519963 h 4552966"/>
                <a:gd name="connsiteX148" fmla="*/ 4838700 w 11633200"/>
                <a:gd name="connsiteY148" fmla="*/ 2451406 h 4552966"/>
                <a:gd name="connsiteX149" fmla="*/ 4929035 w 11633200"/>
                <a:gd name="connsiteY149" fmla="*/ 2391777 h 4552966"/>
                <a:gd name="connsiteX150" fmla="*/ 5030635 w 11633200"/>
                <a:gd name="connsiteY150" fmla="*/ 2331730 h 4552966"/>
                <a:gd name="connsiteX151" fmla="*/ 5200385 w 11633200"/>
                <a:gd name="connsiteY151" fmla="*/ 2252662 h 4552966"/>
                <a:gd name="connsiteX152" fmla="*/ 5345600 w 11633200"/>
                <a:gd name="connsiteY152" fmla="*/ 2203466 h 4552966"/>
                <a:gd name="connsiteX153" fmla="*/ 5590997 w 11633200"/>
                <a:gd name="connsiteY153" fmla="*/ 2045051 h 4552966"/>
                <a:gd name="connsiteX154" fmla="*/ 5746807 w 11633200"/>
                <a:gd name="connsiteY154" fmla="*/ 1949466 h 4552966"/>
                <a:gd name="connsiteX155" fmla="*/ 5960124 w 11633200"/>
                <a:gd name="connsiteY155" fmla="*/ 1829377 h 4552966"/>
                <a:gd name="connsiteX156" fmla="*/ 6160243 w 11633200"/>
                <a:gd name="connsiteY156" fmla="*/ 1719476 h 4552966"/>
                <a:gd name="connsiteX157" fmla="*/ 6261843 w 11633200"/>
                <a:gd name="connsiteY157" fmla="*/ 1652218 h 4552966"/>
                <a:gd name="connsiteX158" fmla="*/ 6454056 w 11633200"/>
                <a:gd name="connsiteY158" fmla="*/ 1454166 h 4552966"/>
                <a:gd name="connsiteX159" fmla="*/ 6548172 w 11633200"/>
                <a:gd name="connsiteY159" fmla="*/ 1373326 h 4552966"/>
                <a:gd name="connsiteX160" fmla="*/ 6686550 w 11633200"/>
                <a:gd name="connsiteY160" fmla="*/ 1276475 h 4552966"/>
                <a:gd name="connsiteX161" fmla="*/ 6757915 w 11633200"/>
                <a:gd name="connsiteY161" fmla="*/ 1196048 h 4552966"/>
                <a:gd name="connsiteX162" fmla="*/ 7105650 w 11633200"/>
                <a:gd name="connsiteY162" fmla="*/ 959310 h 4552966"/>
                <a:gd name="connsiteX163" fmla="*/ 7440164 w 11633200"/>
                <a:gd name="connsiteY163" fmla="*/ 760296 h 4552966"/>
                <a:gd name="connsiteX164" fmla="*/ 7541154 w 11633200"/>
                <a:gd name="connsiteY164" fmla="*/ 706748 h 4552966"/>
                <a:gd name="connsiteX165" fmla="*/ 7753350 w 11633200"/>
                <a:gd name="connsiteY165" fmla="*/ 544173 h 4552966"/>
                <a:gd name="connsiteX166" fmla="*/ 7862675 w 11633200"/>
                <a:gd name="connsiteY166" fmla="*/ 478735 h 4552966"/>
                <a:gd name="connsiteX167" fmla="*/ 8015075 w 11633200"/>
                <a:gd name="connsiteY167" fmla="*/ 349780 h 4552966"/>
                <a:gd name="connsiteX168" fmla="*/ 8096250 w 11633200"/>
                <a:gd name="connsiteY168" fmla="*/ 204358 h 4552966"/>
                <a:gd name="connsiteX169" fmla="*/ 8145265 w 11633200"/>
                <a:gd name="connsiteY169" fmla="*/ 122731 h 4552966"/>
                <a:gd name="connsiteX170" fmla="*/ 8253215 w 11633200"/>
                <a:gd name="connsiteY170" fmla="*/ 51320 h 4552966"/>
                <a:gd name="connsiteX171" fmla="*/ 8346248 w 11633200"/>
                <a:gd name="connsiteY171" fmla="*/ 321 h 455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11633200" h="4552966">
                  <a:moveTo>
                    <a:pt x="8346248" y="321"/>
                  </a:moveTo>
                  <a:cubicBezTo>
                    <a:pt x="8351032" y="3646"/>
                    <a:pt x="8369333" y="11835"/>
                    <a:pt x="8386915" y="18520"/>
                  </a:cubicBezTo>
                  <a:cubicBezTo>
                    <a:pt x="8404498" y="25205"/>
                    <a:pt x="8427518" y="47373"/>
                    <a:pt x="8438072" y="67781"/>
                  </a:cubicBezTo>
                  <a:cubicBezTo>
                    <a:pt x="8463704" y="117347"/>
                    <a:pt x="8482280" y="122305"/>
                    <a:pt x="8540860" y="95215"/>
                  </a:cubicBezTo>
                  <a:cubicBezTo>
                    <a:pt x="8594052" y="70617"/>
                    <a:pt x="8639707" y="78112"/>
                    <a:pt x="8667404" y="115991"/>
                  </a:cubicBezTo>
                  <a:cubicBezTo>
                    <a:pt x="8675337" y="126840"/>
                    <a:pt x="8709827" y="140947"/>
                    <a:pt x="8744048" y="147340"/>
                  </a:cubicBezTo>
                  <a:cubicBezTo>
                    <a:pt x="8815594" y="160707"/>
                    <a:pt x="8869513" y="205260"/>
                    <a:pt x="8895892" y="272810"/>
                  </a:cubicBezTo>
                  <a:cubicBezTo>
                    <a:pt x="8931163" y="363132"/>
                    <a:pt x="8938519" y="371734"/>
                    <a:pt x="8993836" y="387357"/>
                  </a:cubicBezTo>
                  <a:cubicBezTo>
                    <a:pt x="9068319" y="408392"/>
                    <a:pt x="9093640" y="421897"/>
                    <a:pt x="9094513" y="441053"/>
                  </a:cubicBezTo>
                  <a:cubicBezTo>
                    <a:pt x="9095380" y="460077"/>
                    <a:pt x="9152863" y="572236"/>
                    <a:pt x="9166420" y="581356"/>
                  </a:cubicBezTo>
                  <a:cubicBezTo>
                    <a:pt x="9171552" y="584809"/>
                    <a:pt x="9207087" y="596457"/>
                    <a:pt x="9245388" y="607242"/>
                  </a:cubicBezTo>
                  <a:cubicBezTo>
                    <a:pt x="9300065" y="622638"/>
                    <a:pt x="9327468" y="623979"/>
                    <a:pt x="9372935" y="613484"/>
                  </a:cubicBezTo>
                  <a:cubicBezTo>
                    <a:pt x="9436464" y="598819"/>
                    <a:pt x="9486814" y="615086"/>
                    <a:pt x="9619766" y="693229"/>
                  </a:cubicBezTo>
                  <a:cubicBezTo>
                    <a:pt x="9654425" y="713599"/>
                    <a:pt x="9699601" y="730266"/>
                    <a:pt x="9720157" y="730266"/>
                  </a:cubicBezTo>
                  <a:cubicBezTo>
                    <a:pt x="9765156" y="730266"/>
                    <a:pt x="9854702" y="816792"/>
                    <a:pt x="9855272" y="860822"/>
                  </a:cubicBezTo>
                  <a:cubicBezTo>
                    <a:pt x="9855473" y="876329"/>
                    <a:pt x="9866968" y="918358"/>
                    <a:pt x="9880819" y="954221"/>
                  </a:cubicBezTo>
                  <a:cubicBezTo>
                    <a:pt x="9894668" y="990083"/>
                    <a:pt x="9906000" y="1034558"/>
                    <a:pt x="9906000" y="1053053"/>
                  </a:cubicBezTo>
                  <a:cubicBezTo>
                    <a:pt x="9906000" y="1103844"/>
                    <a:pt x="9938083" y="1170238"/>
                    <a:pt x="9973998" y="1193770"/>
                  </a:cubicBezTo>
                  <a:cubicBezTo>
                    <a:pt x="9991609" y="1205309"/>
                    <a:pt x="10015572" y="1235758"/>
                    <a:pt x="10027248" y="1261433"/>
                  </a:cubicBezTo>
                  <a:cubicBezTo>
                    <a:pt x="10038924" y="1287109"/>
                    <a:pt x="10052194" y="1310974"/>
                    <a:pt x="10056736" y="1314466"/>
                  </a:cubicBezTo>
                  <a:cubicBezTo>
                    <a:pt x="10061277" y="1317958"/>
                    <a:pt x="10076369" y="1343676"/>
                    <a:pt x="10090272" y="1371616"/>
                  </a:cubicBezTo>
                  <a:cubicBezTo>
                    <a:pt x="10118996" y="1429342"/>
                    <a:pt x="10139831" y="1447500"/>
                    <a:pt x="10228705" y="1492266"/>
                  </a:cubicBezTo>
                  <a:cubicBezTo>
                    <a:pt x="10271154" y="1513647"/>
                    <a:pt x="10301237" y="1540361"/>
                    <a:pt x="10320824" y="1574067"/>
                  </a:cubicBezTo>
                  <a:cubicBezTo>
                    <a:pt x="10356807" y="1635989"/>
                    <a:pt x="10354592" y="1634180"/>
                    <a:pt x="10439400" y="1670856"/>
                  </a:cubicBezTo>
                  <a:cubicBezTo>
                    <a:pt x="10485446" y="1690769"/>
                    <a:pt x="10546038" y="1703745"/>
                    <a:pt x="10617200" y="1708931"/>
                  </a:cubicBezTo>
                  <a:cubicBezTo>
                    <a:pt x="10721464" y="1716530"/>
                    <a:pt x="10907428" y="1750348"/>
                    <a:pt x="10972800" y="1773598"/>
                  </a:cubicBezTo>
                  <a:cubicBezTo>
                    <a:pt x="10990263" y="1779808"/>
                    <a:pt x="11018838" y="1806101"/>
                    <a:pt x="11036300" y="1832026"/>
                  </a:cubicBezTo>
                  <a:cubicBezTo>
                    <a:pt x="11071434" y="1884187"/>
                    <a:pt x="11124618" y="1935664"/>
                    <a:pt x="11144250" y="1936512"/>
                  </a:cubicBezTo>
                  <a:cubicBezTo>
                    <a:pt x="11165908" y="1937447"/>
                    <a:pt x="11272418" y="2053757"/>
                    <a:pt x="11321488" y="2130056"/>
                  </a:cubicBezTo>
                  <a:cubicBezTo>
                    <a:pt x="11363862" y="2195943"/>
                    <a:pt x="11379127" y="2208044"/>
                    <a:pt x="11485697" y="2260231"/>
                  </a:cubicBezTo>
                  <a:cubicBezTo>
                    <a:pt x="11550318" y="2291875"/>
                    <a:pt x="11609943" y="2317766"/>
                    <a:pt x="11618195" y="2317766"/>
                  </a:cubicBezTo>
                  <a:cubicBezTo>
                    <a:pt x="11629621" y="2317766"/>
                    <a:pt x="11633200" y="2584312"/>
                    <a:pt x="11633200" y="3435366"/>
                  </a:cubicBezTo>
                  <a:lnTo>
                    <a:pt x="11633200" y="4552966"/>
                  </a:lnTo>
                  <a:lnTo>
                    <a:pt x="11633199" y="4552966"/>
                  </a:lnTo>
                  <a:lnTo>
                    <a:pt x="11633199" y="3479586"/>
                  </a:lnTo>
                  <a:cubicBezTo>
                    <a:pt x="11633199" y="2628532"/>
                    <a:pt x="11629620" y="2361986"/>
                    <a:pt x="11618194" y="2361986"/>
                  </a:cubicBezTo>
                  <a:cubicBezTo>
                    <a:pt x="11609942" y="2361986"/>
                    <a:pt x="11550317" y="2336095"/>
                    <a:pt x="11485696" y="2304451"/>
                  </a:cubicBezTo>
                  <a:cubicBezTo>
                    <a:pt x="11379126" y="2252264"/>
                    <a:pt x="11363861" y="2240163"/>
                    <a:pt x="11321487" y="2174276"/>
                  </a:cubicBezTo>
                  <a:cubicBezTo>
                    <a:pt x="11272417" y="2097977"/>
                    <a:pt x="11165907" y="1981667"/>
                    <a:pt x="11144249" y="1980732"/>
                  </a:cubicBezTo>
                  <a:cubicBezTo>
                    <a:pt x="11124617" y="1979884"/>
                    <a:pt x="11071433" y="1928407"/>
                    <a:pt x="11036299" y="1876246"/>
                  </a:cubicBezTo>
                  <a:cubicBezTo>
                    <a:pt x="11018837" y="1850321"/>
                    <a:pt x="10990262" y="1824028"/>
                    <a:pt x="10972799" y="1817818"/>
                  </a:cubicBezTo>
                  <a:cubicBezTo>
                    <a:pt x="10907427" y="1794568"/>
                    <a:pt x="10721463" y="1760750"/>
                    <a:pt x="10617199" y="1753151"/>
                  </a:cubicBezTo>
                  <a:cubicBezTo>
                    <a:pt x="10546037" y="1747965"/>
                    <a:pt x="10485445" y="1734989"/>
                    <a:pt x="10439399" y="1715076"/>
                  </a:cubicBezTo>
                  <a:cubicBezTo>
                    <a:pt x="10354591" y="1678400"/>
                    <a:pt x="10356806" y="1680209"/>
                    <a:pt x="10320823" y="1618287"/>
                  </a:cubicBezTo>
                  <a:cubicBezTo>
                    <a:pt x="10301236" y="1584581"/>
                    <a:pt x="10271153" y="1557867"/>
                    <a:pt x="10228704" y="1536486"/>
                  </a:cubicBezTo>
                  <a:cubicBezTo>
                    <a:pt x="10139830" y="1491720"/>
                    <a:pt x="10118995" y="1473562"/>
                    <a:pt x="10090271" y="1415836"/>
                  </a:cubicBezTo>
                  <a:cubicBezTo>
                    <a:pt x="10076368" y="1387896"/>
                    <a:pt x="10061276" y="1362178"/>
                    <a:pt x="10056735" y="1358686"/>
                  </a:cubicBezTo>
                  <a:cubicBezTo>
                    <a:pt x="10052193" y="1355194"/>
                    <a:pt x="10038923" y="1331329"/>
                    <a:pt x="10027247" y="1305653"/>
                  </a:cubicBezTo>
                  <a:cubicBezTo>
                    <a:pt x="10015571" y="1279978"/>
                    <a:pt x="9991608" y="1249529"/>
                    <a:pt x="9973997" y="1237990"/>
                  </a:cubicBezTo>
                  <a:cubicBezTo>
                    <a:pt x="9938082" y="1214458"/>
                    <a:pt x="9905999" y="1148064"/>
                    <a:pt x="9905999" y="1097273"/>
                  </a:cubicBezTo>
                  <a:cubicBezTo>
                    <a:pt x="9905999" y="1078778"/>
                    <a:pt x="9894667" y="1034303"/>
                    <a:pt x="9880818" y="998441"/>
                  </a:cubicBezTo>
                  <a:cubicBezTo>
                    <a:pt x="9866967" y="962578"/>
                    <a:pt x="9855472" y="920549"/>
                    <a:pt x="9855271" y="905042"/>
                  </a:cubicBezTo>
                  <a:cubicBezTo>
                    <a:pt x="9854701" y="861012"/>
                    <a:pt x="9765155" y="774486"/>
                    <a:pt x="9720156" y="774486"/>
                  </a:cubicBezTo>
                  <a:cubicBezTo>
                    <a:pt x="9699600" y="774486"/>
                    <a:pt x="9654424" y="757819"/>
                    <a:pt x="9619765" y="737449"/>
                  </a:cubicBezTo>
                  <a:cubicBezTo>
                    <a:pt x="9486813" y="659306"/>
                    <a:pt x="9436463" y="643039"/>
                    <a:pt x="9372934" y="657704"/>
                  </a:cubicBezTo>
                  <a:cubicBezTo>
                    <a:pt x="9327467" y="668199"/>
                    <a:pt x="9300064" y="666858"/>
                    <a:pt x="9245387" y="651462"/>
                  </a:cubicBezTo>
                  <a:cubicBezTo>
                    <a:pt x="9207086" y="640677"/>
                    <a:pt x="9171551" y="629029"/>
                    <a:pt x="9166419" y="625576"/>
                  </a:cubicBezTo>
                  <a:cubicBezTo>
                    <a:pt x="9152862" y="616456"/>
                    <a:pt x="9095379" y="504297"/>
                    <a:pt x="9094512" y="485273"/>
                  </a:cubicBezTo>
                  <a:cubicBezTo>
                    <a:pt x="9093639" y="466117"/>
                    <a:pt x="9068318" y="452612"/>
                    <a:pt x="8993835" y="431577"/>
                  </a:cubicBezTo>
                  <a:cubicBezTo>
                    <a:pt x="8938518" y="415954"/>
                    <a:pt x="8931162" y="407352"/>
                    <a:pt x="8895891" y="317030"/>
                  </a:cubicBezTo>
                  <a:cubicBezTo>
                    <a:pt x="8869512" y="249480"/>
                    <a:pt x="8815593" y="204927"/>
                    <a:pt x="8744047" y="191560"/>
                  </a:cubicBezTo>
                  <a:cubicBezTo>
                    <a:pt x="8709826" y="185167"/>
                    <a:pt x="8675336" y="171060"/>
                    <a:pt x="8667403" y="160211"/>
                  </a:cubicBezTo>
                  <a:cubicBezTo>
                    <a:pt x="8639706" y="122332"/>
                    <a:pt x="8594051" y="114837"/>
                    <a:pt x="8540859" y="139435"/>
                  </a:cubicBezTo>
                  <a:cubicBezTo>
                    <a:pt x="8482279" y="166525"/>
                    <a:pt x="8463703" y="161567"/>
                    <a:pt x="8438071" y="112001"/>
                  </a:cubicBezTo>
                  <a:cubicBezTo>
                    <a:pt x="8427517" y="91593"/>
                    <a:pt x="8404497" y="69425"/>
                    <a:pt x="8386914" y="62740"/>
                  </a:cubicBezTo>
                  <a:cubicBezTo>
                    <a:pt x="8369332" y="56055"/>
                    <a:pt x="8351031" y="47866"/>
                    <a:pt x="8346247" y="44541"/>
                  </a:cubicBezTo>
                  <a:cubicBezTo>
                    <a:pt x="8341463" y="41216"/>
                    <a:pt x="8299598" y="64165"/>
                    <a:pt x="8253214" y="95540"/>
                  </a:cubicBezTo>
                  <a:cubicBezTo>
                    <a:pt x="8206830" y="126914"/>
                    <a:pt x="8158252" y="159049"/>
                    <a:pt x="8145264" y="166951"/>
                  </a:cubicBezTo>
                  <a:cubicBezTo>
                    <a:pt x="8132275" y="174852"/>
                    <a:pt x="8110219" y="211585"/>
                    <a:pt x="8096249" y="248578"/>
                  </a:cubicBezTo>
                  <a:cubicBezTo>
                    <a:pt x="8082279" y="285572"/>
                    <a:pt x="8045751" y="351012"/>
                    <a:pt x="8015074" y="394000"/>
                  </a:cubicBezTo>
                  <a:cubicBezTo>
                    <a:pt x="7968862" y="458759"/>
                    <a:pt x="7942734" y="480868"/>
                    <a:pt x="7862674" y="522955"/>
                  </a:cubicBezTo>
                  <a:cubicBezTo>
                    <a:pt x="7809530" y="550892"/>
                    <a:pt x="7760334" y="580339"/>
                    <a:pt x="7753349" y="588393"/>
                  </a:cubicBezTo>
                  <a:cubicBezTo>
                    <a:pt x="7690315" y="661071"/>
                    <a:pt x="7588568" y="739026"/>
                    <a:pt x="7541153" y="750968"/>
                  </a:cubicBezTo>
                  <a:cubicBezTo>
                    <a:pt x="7511176" y="758519"/>
                    <a:pt x="7465731" y="782615"/>
                    <a:pt x="7440163" y="804516"/>
                  </a:cubicBezTo>
                  <a:cubicBezTo>
                    <a:pt x="7373742" y="861414"/>
                    <a:pt x="7320527" y="893073"/>
                    <a:pt x="7105649" y="1003530"/>
                  </a:cubicBezTo>
                  <a:cubicBezTo>
                    <a:pt x="6810775" y="1155109"/>
                    <a:pt x="6795878" y="1165250"/>
                    <a:pt x="6757914" y="1240268"/>
                  </a:cubicBezTo>
                  <a:cubicBezTo>
                    <a:pt x="6734771" y="1285999"/>
                    <a:pt x="6713056" y="1310472"/>
                    <a:pt x="6686549" y="1320695"/>
                  </a:cubicBezTo>
                  <a:cubicBezTo>
                    <a:pt x="6639328" y="1338908"/>
                    <a:pt x="6594661" y="1370171"/>
                    <a:pt x="6548171" y="1417546"/>
                  </a:cubicBezTo>
                  <a:cubicBezTo>
                    <a:pt x="6528532" y="1437561"/>
                    <a:pt x="6486180" y="1473938"/>
                    <a:pt x="6454055" y="1498386"/>
                  </a:cubicBezTo>
                  <a:cubicBezTo>
                    <a:pt x="6391148" y="1546261"/>
                    <a:pt x="6331248" y="1607980"/>
                    <a:pt x="6261842" y="1696438"/>
                  </a:cubicBezTo>
                  <a:cubicBezTo>
                    <a:pt x="6226540" y="1741431"/>
                    <a:pt x="6207003" y="1754364"/>
                    <a:pt x="6160242" y="1763696"/>
                  </a:cubicBezTo>
                  <a:cubicBezTo>
                    <a:pt x="6066583" y="1782388"/>
                    <a:pt x="6010720" y="1813067"/>
                    <a:pt x="5960123" y="1873597"/>
                  </a:cubicBezTo>
                  <a:cubicBezTo>
                    <a:pt x="5904120" y="1940594"/>
                    <a:pt x="5809811" y="1993686"/>
                    <a:pt x="5746806" y="1993686"/>
                  </a:cubicBezTo>
                  <a:cubicBezTo>
                    <a:pt x="5709260" y="1993686"/>
                    <a:pt x="5683856" y="2009270"/>
                    <a:pt x="5590996" y="2089271"/>
                  </a:cubicBezTo>
                  <a:cubicBezTo>
                    <a:pt x="5437346" y="2221646"/>
                    <a:pt x="5397007" y="2247686"/>
                    <a:pt x="5345599" y="2247686"/>
                  </a:cubicBezTo>
                  <a:cubicBezTo>
                    <a:pt x="5320549" y="2247686"/>
                    <a:pt x="5258230" y="2268798"/>
                    <a:pt x="5200384" y="2296882"/>
                  </a:cubicBezTo>
                  <a:cubicBezTo>
                    <a:pt x="5144650" y="2323939"/>
                    <a:pt x="5068262" y="2359520"/>
                    <a:pt x="5030634" y="2375950"/>
                  </a:cubicBezTo>
                  <a:cubicBezTo>
                    <a:pt x="4993005" y="2392379"/>
                    <a:pt x="4947287" y="2419401"/>
                    <a:pt x="4929035" y="2435997"/>
                  </a:cubicBezTo>
                  <a:cubicBezTo>
                    <a:pt x="4910782" y="2452593"/>
                    <a:pt x="4870132" y="2479427"/>
                    <a:pt x="4838699" y="2495626"/>
                  </a:cubicBezTo>
                  <a:cubicBezTo>
                    <a:pt x="4807266" y="2511825"/>
                    <a:pt x="4764723" y="2542676"/>
                    <a:pt x="4744157" y="2564183"/>
                  </a:cubicBezTo>
                  <a:cubicBezTo>
                    <a:pt x="4707403" y="2602618"/>
                    <a:pt x="4704652" y="2603286"/>
                    <a:pt x="4583058" y="2603286"/>
                  </a:cubicBezTo>
                  <a:cubicBezTo>
                    <a:pt x="4437705" y="2603286"/>
                    <a:pt x="4417110" y="2609733"/>
                    <a:pt x="4326391" y="2683624"/>
                  </a:cubicBezTo>
                  <a:cubicBezTo>
                    <a:pt x="4263484" y="2734862"/>
                    <a:pt x="4250051" y="2740227"/>
                    <a:pt x="4164079" y="2748441"/>
                  </a:cubicBezTo>
                  <a:cubicBezTo>
                    <a:pt x="3999453" y="2764172"/>
                    <a:pt x="3905296" y="2788564"/>
                    <a:pt x="3797529" y="2843398"/>
                  </a:cubicBezTo>
                  <a:cubicBezTo>
                    <a:pt x="3772955" y="2855902"/>
                    <a:pt x="3729989" y="2873607"/>
                    <a:pt x="3702049" y="2882743"/>
                  </a:cubicBezTo>
                  <a:cubicBezTo>
                    <a:pt x="3674109" y="2891879"/>
                    <a:pt x="3632941" y="2916190"/>
                    <a:pt x="3610565" y="2936766"/>
                  </a:cubicBezTo>
                  <a:cubicBezTo>
                    <a:pt x="3570869" y="2973271"/>
                    <a:pt x="3566793" y="2974141"/>
                    <a:pt x="3442530" y="2972627"/>
                  </a:cubicBezTo>
                  <a:cubicBezTo>
                    <a:pt x="3323931" y="2971181"/>
                    <a:pt x="3310286" y="2973685"/>
                    <a:pt x="3243995" y="3009060"/>
                  </a:cubicBezTo>
                  <a:cubicBezTo>
                    <a:pt x="3110527" y="3080282"/>
                    <a:pt x="3019768" y="3076459"/>
                    <a:pt x="2945956" y="2996506"/>
                  </a:cubicBezTo>
                  <a:cubicBezTo>
                    <a:pt x="2884394" y="2929823"/>
                    <a:pt x="2853371" y="2920786"/>
                    <a:pt x="2686010" y="2920786"/>
                  </a:cubicBezTo>
                  <a:cubicBezTo>
                    <a:pt x="2517839" y="2920786"/>
                    <a:pt x="2389806" y="2895348"/>
                    <a:pt x="2330571" y="2850168"/>
                  </a:cubicBezTo>
                  <a:cubicBezTo>
                    <a:pt x="2308105" y="2833032"/>
                    <a:pt x="2253167" y="2810185"/>
                    <a:pt x="2208486" y="2799396"/>
                  </a:cubicBezTo>
                  <a:cubicBezTo>
                    <a:pt x="2163806" y="2788606"/>
                    <a:pt x="2102818" y="2773852"/>
                    <a:pt x="2072958" y="2766607"/>
                  </a:cubicBezTo>
                  <a:cubicBezTo>
                    <a:pt x="2028603" y="2755845"/>
                    <a:pt x="2014138" y="2744559"/>
                    <a:pt x="1993924" y="2704934"/>
                  </a:cubicBezTo>
                  <a:cubicBezTo>
                    <a:pt x="1973591" y="2665080"/>
                    <a:pt x="1960529" y="2654972"/>
                    <a:pt x="1920645" y="2648234"/>
                  </a:cubicBezTo>
                  <a:cubicBezTo>
                    <a:pt x="1893950" y="2643724"/>
                    <a:pt x="1857857" y="2645452"/>
                    <a:pt x="1840438" y="2652075"/>
                  </a:cubicBezTo>
                  <a:cubicBezTo>
                    <a:pt x="1799401" y="2667677"/>
                    <a:pt x="1731434" y="2743499"/>
                    <a:pt x="1656426" y="2857355"/>
                  </a:cubicBezTo>
                  <a:cubicBezTo>
                    <a:pt x="1574046" y="2982399"/>
                    <a:pt x="1522150" y="3035086"/>
                    <a:pt x="1481361" y="3035086"/>
                  </a:cubicBezTo>
                  <a:cubicBezTo>
                    <a:pt x="1463052" y="3035086"/>
                    <a:pt x="1415149" y="3043656"/>
                    <a:pt x="1374910" y="3054129"/>
                  </a:cubicBezTo>
                  <a:cubicBezTo>
                    <a:pt x="1255529" y="3085204"/>
                    <a:pt x="1163348" y="3089094"/>
                    <a:pt x="1121089" y="3064842"/>
                  </a:cubicBezTo>
                  <a:cubicBezTo>
                    <a:pt x="1100922" y="3053267"/>
                    <a:pt x="1067598" y="3044461"/>
                    <a:pt x="1047035" y="3045272"/>
                  </a:cubicBezTo>
                  <a:cubicBezTo>
                    <a:pt x="1015143" y="3046531"/>
                    <a:pt x="1002595" y="3058664"/>
                    <a:pt x="961646" y="3127834"/>
                  </a:cubicBezTo>
                  <a:cubicBezTo>
                    <a:pt x="898641" y="3234260"/>
                    <a:pt x="763312" y="3332397"/>
                    <a:pt x="683850" y="3329283"/>
                  </a:cubicBezTo>
                  <a:cubicBezTo>
                    <a:pt x="612375" y="3326482"/>
                    <a:pt x="571885" y="3338750"/>
                    <a:pt x="520699" y="3378714"/>
                  </a:cubicBezTo>
                  <a:cubicBezTo>
                    <a:pt x="496252" y="3397802"/>
                    <a:pt x="439102" y="3426202"/>
                    <a:pt x="393699" y="3441826"/>
                  </a:cubicBezTo>
                  <a:cubicBezTo>
                    <a:pt x="348296" y="3457449"/>
                    <a:pt x="250628" y="3503769"/>
                    <a:pt x="176657" y="3544759"/>
                  </a:cubicBezTo>
                  <a:cubicBezTo>
                    <a:pt x="102687" y="3585749"/>
                    <a:pt x="32678" y="3619286"/>
                    <a:pt x="21082" y="3619286"/>
                  </a:cubicBezTo>
                  <a:cubicBezTo>
                    <a:pt x="3008" y="3619286"/>
                    <a:pt x="293" y="3656058"/>
                    <a:pt x="24" y="4029063"/>
                  </a:cubicBezTo>
                  <a:lnTo>
                    <a:pt x="0" y="4104937"/>
                  </a:lnTo>
                  <a:lnTo>
                    <a:pt x="0" y="4064016"/>
                  </a:lnTo>
                  <a:cubicBezTo>
                    <a:pt x="0" y="3616904"/>
                    <a:pt x="1804" y="3575066"/>
                    <a:pt x="21083" y="3575066"/>
                  </a:cubicBezTo>
                  <a:cubicBezTo>
                    <a:pt x="32679" y="3575066"/>
                    <a:pt x="102688" y="3541529"/>
                    <a:pt x="176658" y="3500539"/>
                  </a:cubicBezTo>
                  <a:cubicBezTo>
                    <a:pt x="250629" y="3459549"/>
                    <a:pt x="348297" y="3413229"/>
                    <a:pt x="393700" y="3397606"/>
                  </a:cubicBezTo>
                  <a:cubicBezTo>
                    <a:pt x="439103" y="3381982"/>
                    <a:pt x="496253" y="3353582"/>
                    <a:pt x="520700" y="3334494"/>
                  </a:cubicBezTo>
                  <a:cubicBezTo>
                    <a:pt x="571886" y="3294530"/>
                    <a:pt x="612376" y="3282262"/>
                    <a:pt x="683851" y="3285063"/>
                  </a:cubicBezTo>
                  <a:cubicBezTo>
                    <a:pt x="763313" y="3288177"/>
                    <a:pt x="898642" y="3190040"/>
                    <a:pt x="961647" y="3083614"/>
                  </a:cubicBezTo>
                  <a:cubicBezTo>
                    <a:pt x="1002596" y="3014444"/>
                    <a:pt x="1015144" y="3002311"/>
                    <a:pt x="1047036" y="3001052"/>
                  </a:cubicBezTo>
                  <a:cubicBezTo>
                    <a:pt x="1067599" y="3000241"/>
                    <a:pt x="1100923" y="3009047"/>
                    <a:pt x="1121090" y="3020622"/>
                  </a:cubicBezTo>
                  <a:cubicBezTo>
                    <a:pt x="1163349" y="3044874"/>
                    <a:pt x="1255530" y="3040984"/>
                    <a:pt x="1374911" y="3009909"/>
                  </a:cubicBezTo>
                  <a:cubicBezTo>
                    <a:pt x="1415150" y="2999436"/>
                    <a:pt x="1463053" y="2990866"/>
                    <a:pt x="1481362" y="2990866"/>
                  </a:cubicBezTo>
                  <a:cubicBezTo>
                    <a:pt x="1522151" y="2990866"/>
                    <a:pt x="1574047" y="2938179"/>
                    <a:pt x="1656427" y="2813135"/>
                  </a:cubicBezTo>
                  <a:cubicBezTo>
                    <a:pt x="1731435" y="2699279"/>
                    <a:pt x="1799402" y="2623457"/>
                    <a:pt x="1840439" y="2607855"/>
                  </a:cubicBezTo>
                  <a:cubicBezTo>
                    <a:pt x="1857858" y="2601232"/>
                    <a:pt x="1893951" y="2599504"/>
                    <a:pt x="1920646" y="2604014"/>
                  </a:cubicBezTo>
                  <a:cubicBezTo>
                    <a:pt x="1960530" y="2610752"/>
                    <a:pt x="1973592" y="2620860"/>
                    <a:pt x="1993925" y="2660714"/>
                  </a:cubicBezTo>
                  <a:cubicBezTo>
                    <a:pt x="2014139" y="2700339"/>
                    <a:pt x="2028604" y="2711625"/>
                    <a:pt x="2072959" y="2722387"/>
                  </a:cubicBezTo>
                  <a:cubicBezTo>
                    <a:pt x="2102819" y="2729632"/>
                    <a:pt x="2163807" y="2744386"/>
                    <a:pt x="2208487" y="2755176"/>
                  </a:cubicBezTo>
                  <a:cubicBezTo>
                    <a:pt x="2253168" y="2765965"/>
                    <a:pt x="2308106" y="2788812"/>
                    <a:pt x="2330572" y="2805948"/>
                  </a:cubicBezTo>
                  <a:cubicBezTo>
                    <a:pt x="2389807" y="2851128"/>
                    <a:pt x="2517840" y="2876566"/>
                    <a:pt x="2686011" y="2876566"/>
                  </a:cubicBezTo>
                  <a:cubicBezTo>
                    <a:pt x="2853372" y="2876566"/>
                    <a:pt x="2884395" y="2885603"/>
                    <a:pt x="2945957" y="2952286"/>
                  </a:cubicBezTo>
                  <a:cubicBezTo>
                    <a:pt x="3019769" y="3032239"/>
                    <a:pt x="3110528" y="3036062"/>
                    <a:pt x="3243996" y="2964840"/>
                  </a:cubicBezTo>
                  <a:cubicBezTo>
                    <a:pt x="3310287" y="2929465"/>
                    <a:pt x="3323932" y="2926961"/>
                    <a:pt x="3442531" y="2928407"/>
                  </a:cubicBezTo>
                  <a:cubicBezTo>
                    <a:pt x="3566794" y="2929921"/>
                    <a:pt x="3570870" y="2929051"/>
                    <a:pt x="3610566" y="2892546"/>
                  </a:cubicBezTo>
                  <a:cubicBezTo>
                    <a:pt x="3632942" y="2871970"/>
                    <a:pt x="3674110" y="2847659"/>
                    <a:pt x="3702050" y="2838523"/>
                  </a:cubicBezTo>
                  <a:cubicBezTo>
                    <a:pt x="3729990" y="2829387"/>
                    <a:pt x="3772956" y="2811682"/>
                    <a:pt x="3797530" y="2799178"/>
                  </a:cubicBezTo>
                  <a:cubicBezTo>
                    <a:pt x="3905297" y="2744344"/>
                    <a:pt x="3999454" y="2719952"/>
                    <a:pt x="4164080" y="2704221"/>
                  </a:cubicBezTo>
                  <a:cubicBezTo>
                    <a:pt x="4250052" y="2696007"/>
                    <a:pt x="4263485" y="2690642"/>
                    <a:pt x="4326392" y="2639404"/>
                  </a:cubicBezTo>
                  <a:cubicBezTo>
                    <a:pt x="4417111" y="2565513"/>
                    <a:pt x="4437706" y="2559066"/>
                    <a:pt x="4583059" y="2559066"/>
                  </a:cubicBezTo>
                  <a:cubicBezTo>
                    <a:pt x="4704653" y="2559066"/>
                    <a:pt x="4707404" y="2558398"/>
                    <a:pt x="4744158" y="2519963"/>
                  </a:cubicBezTo>
                  <a:cubicBezTo>
                    <a:pt x="4764724" y="2498456"/>
                    <a:pt x="4807267" y="2467605"/>
                    <a:pt x="4838700" y="2451406"/>
                  </a:cubicBezTo>
                  <a:cubicBezTo>
                    <a:pt x="4870133" y="2435207"/>
                    <a:pt x="4910783" y="2408373"/>
                    <a:pt x="4929035" y="2391777"/>
                  </a:cubicBezTo>
                  <a:cubicBezTo>
                    <a:pt x="4947287" y="2375181"/>
                    <a:pt x="4993006" y="2348159"/>
                    <a:pt x="5030635" y="2331730"/>
                  </a:cubicBezTo>
                  <a:cubicBezTo>
                    <a:pt x="5068263" y="2315300"/>
                    <a:pt x="5144650" y="2279719"/>
                    <a:pt x="5200385" y="2252662"/>
                  </a:cubicBezTo>
                  <a:cubicBezTo>
                    <a:pt x="5258231" y="2224578"/>
                    <a:pt x="5320550" y="2203466"/>
                    <a:pt x="5345600" y="2203466"/>
                  </a:cubicBezTo>
                  <a:cubicBezTo>
                    <a:pt x="5397008" y="2203466"/>
                    <a:pt x="5437347" y="2177426"/>
                    <a:pt x="5590997" y="2045051"/>
                  </a:cubicBezTo>
                  <a:cubicBezTo>
                    <a:pt x="5683857" y="1965050"/>
                    <a:pt x="5709260" y="1949466"/>
                    <a:pt x="5746807" y="1949466"/>
                  </a:cubicBezTo>
                  <a:cubicBezTo>
                    <a:pt x="5809812" y="1949466"/>
                    <a:pt x="5904121" y="1896374"/>
                    <a:pt x="5960124" y="1829377"/>
                  </a:cubicBezTo>
                  <a:cubicBezTo>
                    <a:pt x="6010721" y="1768847"/>
                    <a:pt x="6066584" y="1738168"/>
                    <a:pt x="6160243" y="1719476"/>
                  </a:cubicBezTo>
                  <a:cubicBezTo>
                    <a:pt x="6207004" y="1710144"/>
                    <a:pt x="6226541" y="1697211"/>
                    <a:pt x="6261843" y="1652218"/>
                  </a:cubicBezTo>
                  <a:cubicBezTo>
                    <a:pt x="6331249" y="1563760"/>
                    <a:pt x="6391149" y="1502041"/>
                    <a:pt x="6454056" y="1454166"/>
                  </a:cubicBezTo>
                  <a:cubicBezTo>
                    <a:pt x="6486181" y="1429718"/>
                    <a:pt x="6528533" y="1393341"/>
                    <a:pt x="6548172" y="1373326"/>
                  </a:cubicBezTo>
                  <a:cubicBezTo>
                    <a:pt x="6594662" y="1325951"/>
                    <a:pt x="6639329" y="1294688"/>
                    <a:pt x="6686550" y="1276475"/>
                  </a:cubicBezTo>
                  <a:cubicBezTo>
                    <a:pt x="6713057" y="1266252"/>
                    <a:pt x="6734772" y="1241779"/>
                    <a:pt x="6757915" y="1196048"/>
                  </a:cubicBezTo>
                  <a:cubicBezTo>
                    <a:pt x="6795879" y="1121030"/>
                    <a:pt x="6810776" y="1110889"/>
                    <a:pt x="7105650" y="959310"/>
                  </a:cubicBezTo>
                  <a:cubicBezTo>
                    <a:pt x="7320528" y="848853"/>
                    <a:pt x="7373743" y="817194"/>
                    <a:pt x="7440164" y="760296"/>
                  </a:cubicBezTo>
                  <a:cubicBezTo>
                    <a:pt x="7465732" y="738395"/>
                    <a:pt x="7511177" y="714299"/>
                    <a:pt x="7541154" y="706748"/>
                  </a:cubicBezTo>
                  <a:cubicBezTo>
                    <a:pt x="7588569" y="694806"/>
                    <a:pt x="7690316" y="616851"/>
                    <a:pt x="7753350" y="544173"/>
                  </a:cubicBezTo>
                  <a:cubicBezTo>
                    <a:pt x="7760335" y="536119"/>
                    <a:pt x="7809531" y="506672"/>
                    <a:pt x="7862675" y="478735"/>
                  </a:cubicBezTo>
                  <a:cubicBezTo>
                    <a:pt x="7942735" y="436648"/>
                    <a:pt x="7968863" y="414539"/>
                    <a:pt x="8015075" y="349780"/>
                  </a:cubicBezTo>
                  <a:cubicBezTo>
                    <a:pt x="8045752" y="306792"/>
                    <a:pt x="8082280" y="241352"/>
                    <a:pt x="8096250" y="204358"/>
                  </a:cubicBezTo>
                  <a:cubicBezTo>
                    <a:pt x="8110220" y="167365"/>
                    <a:pt x="8132276" y="130632"/>
                    <a:pt x="8145265" y="122731"/>
                  </a:cubicBezTo>
                  <a:cubicBezTo>
                    <a:pt x="8158253" y="114829"/>
                    <a:pt x="8206831" y="82694"/>
                    <a:pt x="8253215" y="51320"/>
                  </a:cubicBezTo>
                  <a:cubicBezTo>
                    <a:pt x="8299599" y="19945"/>
                    <a:pt x="8341464" y="-3004"/>
                    <a:pt x="8346248" y="321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738CAC60-19BF-4D53-BAEC-0453B7A53E6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 t="43272" r="63762" b="46178"/>
          <a:stretch>
            <a:fillRect/>
          </a:stretch>
        </p:blipFill>
        <p:spPr>
          <a:xfrm>
            <a:off x="9906000" y="2552700"/>
            <a:ext cx="2006600" cy="876300"/>
          </a:xfrm>
          <a:custGeom>
            <a:avLst/>
            <a:gdLst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0 w 2006600"/>
              <a:gd name="connsiteY3" fmla="*/ 8763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600" h="876300">
                <a:moveTo>
                  <a:pt x="0" y="0"/>
                </a:moveTo>
                <a:lnTo>
                  <a:pt x="2006600" y="0"/>
                </a:lnTo>
                <a:lnTo>
                  <a:pt x="2006600" y="876300"/>
                </a:lnTo>
                <a:lnTo>
                  <a:pt x="0" y="876300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3290D13-9ED2-453E-BE02-2305D25A930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 t="43272" r="63762" b="46178"/>
          <a:stretch>
            <a:fillRect/>
          </a:stretch>
        </p:blipFill>
        <p:spPr>
          <a:xfrm>
            <a:off x="9906000" y="2552700"/>
            <a:ext cx="2006600" cy="876300"/>
          </a:xfrm>
          <a:custGeom>
            <a:avLst/>
            <a:gdLst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0 w 2006600"/>
              <a:gd name="connsiteY3" fmla="*/ 8763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600" h="876300">
                <a:moveTo>
                  <a:pt x="0" y="0"/>
                </a:moveTo>
                <a:lnTo>
                  <a:pt x="2006600" y="0"/>
                </a:lnTo>
                <a:lnTo>
                  <a:pt x="2006600" y="876300"/>
                </a:lnTo>
                <a:lnTo>
                  <a:pt x="0" y="87630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8FF21E-547D-4A64-890A-3CAFB3CD2C9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 t="43272" r="63762" b="46178"/>
          <a:stretch>
            <a:fillRect/>
          </a:stretch>
        </p:blipFill>
        <p:spPr>
          <a:xfrm>
            <a:off x="9906000" y="2552700"/>
            <a:ext cx="2006600" cy="876300"/>
          </a:xfrm>
          <a:custGeom>
            <a:avLst/>
            <a:gdLst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0 w 2006600"/>
              <a:gd name="connsiteY3" fmla="*/ 8763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600" h="876300">
                <a:moveTo>
                  <a:pt x="0" y="0"/>
                </a:moveTo>
                <a:lnTo>
                  <a:pt x="2006600" y="0"/>
                </a:lnTo>
                <a:lnTo>
                  <a:pt x="2006600" y="876300"/>
                </a:lnTo>
                <a:lnTo>
                  <a:pt x="0" y="87630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76A479A-677F-45CD-A2D9-96949821A13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 t="43272" r="63762" b="46178"/>
          <a:stretch>
            <a:fillRect/>
          </a:stretch>
        </p:blipFill>
        <p:spPr>
          <a:xfrm>
            <a:off x="9906000" y="2552700"/>
            <a:ext cx="2006600" cy="876300"/>
          </a:xfrm>
          <a:custGeom>
            <a:avLst/>
            <a:gdLst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0 w 2006600"/>
              <a:gd name="connsiteY3" fmla="*/ 8763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600" h="876300">
                <a:moveTo>
                  <a:pt x="0" y="0"/>
                </a:moveTo>
                <a:lnTo>
                  <a:pt x="2006600" y="0"/>
                </a:lnTo>
                <a:lnTo>
                  <a:pt x="2006600" y="876300"/>
                </a:lnTo>
                <a:lnTo>
                  <a:pt x="0" y="876300"/>
                </a:lnTo>
                <a:close/>
              </a:path>
            </a:pathLst>
          </a:cu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55062797-0935-43B6-88F7-FADAEF8A140A}"/>
              </a:ext>
            </a:extLst>
          </p:cNvPr>
          <p:cNvGrpSpPr/>
          <p:nvPr/>
        </p:nvGrpSpPr>
        <p:grpSpPr>
          <a:xfrm>
            <a:off x="10462218" y="5323394"/>
            <a:ext cx="1286070" cy="1286070"/>
            <a:chOff x="9753989" y="4980796"/>
            <a:chExt cx="1286070" cy="1286070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24FEABA-D965-4B44-AD04-017CC8BD1B0B}"/>
                </a:ext>
              </a:extLst>
            </p:cNvPr>
            <p:cNvGrpSpPr/>
            <p:nvPr/>
          </p:nvGrpSpPr>
          <p:grpSpPr>
            <a:xfrm rot="1056400">
              <a:off x="9753989" y="4980796"/>
              <a:ext cx="1286070" cy="1286070"/>
              <a:chOff x="10318491" y="4678790"/>
              <a:chExt cx="2121550" cy="2121550"/>
            </a:xfrm>
          </p:grpSpPr>
          <p:pic>
            <p:nvPicPr>
              <p:cNvPr id="36" name="图片 35" descr="查看图片">
                <a:extLst>
                  <a:ext uri="{FF2B5EF4-FFF2-40B4-BE49-F238E27FC236}">
                    <a16:creationId xmlns:a16="http://schemas.microsoft.com/office/drawing/2014/main" id="{BC3CDFCD-1A05-4686-94D9-A32A9AEB75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21" t="42011" r="20821" b="27054"/>
              <a:stretch>
                <a:fillRect/>
              </a:stretch>
            </p:blipFill>
            <p:spPr bwMode="auto">
              <a:xfrm>
                <a:off x="10318491" y="4678790"/>
                <a:ext cx="2121550" cy="2121550"/>
              </a:xfrm>
              <a:custGeom>
                <a:avLst/>
                <a:gdLst>
                  <a:gd name="connsiteX0" fmla="*/ 1060775 w 2121550"/>
                  <a:gd name="connsiteY0" fmla="*/ 0 h 2121550"/>
                  <a:gd name="connsiteX1" fmla="*/ 2121550 w 2121550"/>
                  <a:gd name="connsiteY1" fmla="*/ 1060775 h 2121550"/>
                  <a:gd name="connsiteX2" fmla="*/ 1060775 w 2121550"/>
                  <a:gd name="connsiteY2" fmla="*/ 2121550 h 2121550"/>
                  <a:gd name="connsiteX3" fmla="*/ 0 w 2121550"/>
                  <a:gd name="connsiteY3" fmla="*/ 1060775 h 2121550"/>
                  <a:gd name="connsiteX4" fmla="*/ 1060775 w 2121550"/>
                  <a:gd name="connsiteY4" fmla="*/ 0 h 212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1550" h="2121550">
                    <a:moveTo>
                      <a:pt x="1060775" y="0"/>
                    </a:moveTo>
                    <a:cubicBezTo>
                      <a:pt x="1646625" y="0"/>
                      <a:pt x="2121550" y="474925"/>
                      <a:pt x="2121550" y="1060775"/>
                    </a:cubicBezTo>
                    <a:cubicBezTo>
                      <a:pt x="2121550" y="1646625"/>
                      <a:pt x="1646625" y="2121550"/>
                      <a:pt x="1060775" y="2121550"/>
                    </a:cubicBezTo>
                    <a:cubicBezTo>
                      <a:pt x="474925" y="2121550"/>
                      <a:pt x="0" y="1646625"/>
                      <a:pt x="0" y="1060775"/>
                    </a:cubicBezTo>
                    <a:cubicBezTo>
                      <a:pt x="0" y="474925"/>
                      <a:pt x="474925" y="0"/>
                      <a:pt x="1060775" y="0"/>
                    </a:cubicBez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C09DA616-1318-4452-8B13-27CBF5B0B0F2}"/>
                  </a:ext>
                </a:extLst>
              </p:cNvPr>
              <p:cNvSpPr/>
              <p:nvPr/>
            </p:nvSpPr>
            <p:spPr>
              <a:xfrm>
                <a:off x="10673156" y="5033458"/>
                <a:ext cx="1412216" cy="141221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5D73070A-4ECF-4390-BCF1-57F6A41F2B6A}"/>
                </a:ext>
              </a:extLst>
            </p:cNvPr>
            <p:cNvSpPr/>
            <p:nvPr/>
          </p:nvSpPr>
          <p:spPr>
            <a:xfrm>
              <a:off x="10112800" y="5352849"/>
              <a:ext cx="568448" cy="541964"/>
            </a:xfrm>
            <a:custGeom>
              <a:avLst/>
              <a:gdLst/>
              <a:ahLst/>
              <a:cxnLst/>
              <a:rect l="0" t="0" r="0" b="0"/>
              <a:pathLst>
                <a:path w="3102186" h="3099727">
                  <a:moveTo>
                    <a:pt x="1383388" y="43484"/>
                  </a:moveTo>
                  <a:cubicBezTo>
                    <a:pt x="1295534" y="108816"/>
                    <a:pt x="1239889" y="167146"/>
                    <a:pt x="1230981" y="203247"/>
                  </a:cubicBezTo>
                  <a:cubicBezTo>
                    <a:pt x="1198926" y="333156"/>
                    <a:pt x="1203344" y="405358"/>
                    <a:pt x="1257368" y="634559"/>
                  </a:cubicBezTo>
                  <a:cubicBezTo>
                    <a:pt x="1274498" y="707237"/>
                    <a:pt x="1294034" y="801112"/>
                    <a:pt x="1308904" y="882209"/>
                  </a:cubicBezTo>
                  <a:cubicBezTo>
                    <a:pt x="1315308" y="917134"/>
                    <a:pt x="1326337" y="968569"/>
                    <a:pt x="1333414" y="996509"/>
                  </a:cubicBezTo>
                  <a:cubicBezTo>
                    <a:pt x="1357006" y="1089658"/>
                    <a:pt x="1348468" y="1101019"/>
                    <a:pt x="1308261" y="1029980"/>
                  </a:cubicBezTo>
                  <a:cubicBezTo>
                    <a:pt x="1287053" y="992509"/>
                    <a:pt x="1193023" y="845737"/>
                    <a:pt x="1099305" y="703820"/>
                  </a:cubicBezTo>
                  <a:cubicBezTo>
                    <a:pt x="954014" y="483803"/>
                    <a:pt x="919940" y="440231"/>
                    <a:pt x="868023" y="408069"/>
                  </a:cubicBezTo>
                  <a:cubicBezTo>
                    <a:pt x="770829" y="347857"/>
                    <a:pt x="715558" y="342909"/>
                    <a:pt x="583183" y="382570"/>
                  </a:cubicBezTo>
                  <a:cubicBezTo>
                    <a:pt x="512726" y="403679"/>
                    <a:pt x="439464" y="471715"/>
                    <a:pt x="399723" y="552943"/>
                  </a:cubicBezTo>
                  <a:cubicBezTo>
                    <a:pt x="368973" y="615792"/>
                    <a:pt x="366143" y="632744"/>
                    <a:pt x="372458" y="716240"/>
                  </a:cubicBezTo>
                  <a:cubicBezTo>
                    <a:pt x="380817" y="826770"/>
                    <a:pt x="415478" y="891198"/>
                    <a:pt x="500850" y="954896"/>
                  </a:cubicBezTo>
                  <a:cubicBezTo>
                    <a:pt x="531525" y="977783"/>
                    <a:pt x="674910" y="1073661"/>
                    <a:pt x="819485" y="1167959"/>
                  </a:cubicBezTo>
                  <a:cubicBezTo>
                    <a:pt x="964059" y="1262257"/>
                    <a:pt x="1071860" y="1338410"/>
                    <a:pt x="1059042" y="1337188"/>
                  </a:cubicBezTo>
                  <a:cubicBezTo>
                    <a:pt x="1025923" y="1334032"/>
                    <a:pt x="752331" y="1282979"/>
                    <a:pt x="699186" y="1270039"/>
                  </a:cubicBezTo>
                  <a:cubicBezTo>
                    <a:pt x="590735" y="1243631"/>
                    <a:pt x="418905" y="1214508"/>
                    <a:pt x="337244" y="1208694"/>
                  </a:cubicBezTo>
                  <a:cubicBezTo>
                    <a:pt x="253845" y="1202756"/>
                    <a:pt x="244700" y="1204800"/>
                    <a:pt x="189665" y="1241687"/>
                  </a:cubicBezTo>
                  <a:cubicBezTo>
                    <a:pt x="80306" y="1314984"/>
                    <a:pt x="48279" y="1349375"/>
                    <a:pt x="29089" y="1414116"/>
                  </a:cubicBezTo>
                  <a:cubicBezTo>
                    <a:pt x="0" y="1512253"/>
                    <a:pt x="12109" y="1633865"/>
                    <a:pt x="58430" y="1708786"/>
                  </a:cubicBezTo>
                  <a:cubicBezTo>
                    <a:pt x="109013" y="1790603"/>
                    <a:pt x="186817" y="1848117"/>
                    <a:pt x="273006" y="1867406"/>
                  </a:cubicBezTo>
                  <a:cubicBezTo>
                    <a:pt x="336766" y="1881675"/>
                    <a:pt x="354392" y="1880027"/>
                    <a:pt x="479674" y="1848084"/>
                  </a:cubicBezTo>
                  <a:cubicBezTo>
                    <a:pt x="709006" y="1789612"/>
                    <a:pt x="819509" y="1766228"/>
                    <a:pt x="905561" y="1757957"/>
                  </a:cubicBezTo>
                  <a:cubicBezTo>
                    <a:pt x="938740" y="1754768"/>
                    <a:pt x="990175" y="1744204"/>
                    <a:pt x="1019861" y="1734480"/>
                  </a:cubicBezTo>
                  <a:cubicBezTo>
                    <a:pt x="1049547" y="1724757"/>
                    <a:pt x="1078313" y="1721138"/>
                    <a:pt x="1083785" y="1726438"/>
                  </a:cubicBezTo>
                  <a:cubicBezTo>
                    <a:pt x="1089257" y="1731737"/>
                    <a:pt x="957616" y="1825247"/>
                    <a:pt x="791250" y="1934236"/>
                  </a:cubicBezTo>
                  <a:cubicBezTo>
                    <a:pt x="432665" y="2169152"/>
                    <a:pt x="418871" y="2179194"/>
                    <a:pt x="387174" y="2228409"/>
                  </a:cubicBezTo>
                  <a:cubicBezTo>
                    <a:pt x="367563" y="2258859"/>
                    <a:pt x="362636" y="2289460"/>
                    <a:pt x="362636" y="2380809"/>
                  </a:cubicBezTo>
                  <a:cubicBezTo>
                    <a:pt x="362636" y="2488484"/>
                    <a:pt x="364977" y="2498510"/>
                    <a:pt x="403026" y="2553780"/>
                  </a:cubicBezTo>
                  <a:cubicBezTo>
                    <a:pt x="522055" y="2726682"/>
                    <a:pt x="708621" y="2777595"/>
                    <a:pt x="849816" y="2675705"/>
                  </a:cubicBezTo>
                  <a:cubicBezTo>
                    <a:pt x="905479" y="2635538"/>
                    <a:pt x="1076738" y="2395428"/>
                    <a:pt x="1283386" y="2067830"/>
                  </a:cubicBezTo>
                  <a:cubicBezTo>
                    <a:pt x="1325113" y="2001680"/>
                    <a:pt x="1340233" y="1985418"/>
                    <a:pt x="1339414" y="2007570"/>
                  </a:cubicBezTo>
                  <a:cubicBezTo>
                    <a:pt x="1338288" y="2038022"/>
                    <a:pt x="1315453" y="2164412"/>
                    <a:pt x="1296072" y="2247459"/>
                  </a:cubicBezTo>
                  <a:cubicBezTo>
                    <a:pt x="1290367" y="2271907"/>
                    <a:pt x="1279225" y="2323342"/>
                    <a:pt x="1271312" y="2361759"/>
                  </a:cubicBezTo>
                  <a:cubicBezTo>
                    <a:pt x="1263399" y="2400176"/>
                    <a:pt x="1251842" y="2451611"/>
                    <a:pt x="1245630" y="2476059"/>
                  </a:cubicBezTo>
                  <a:cubicBezTo>
                    <a:pt x="1221523" y="2570932"/>
                    <a:pt x="1204674" y="2732543"/>
                    <a:pt x="1213060" y="2788463"/>
                  </a:cubicBezTo>
                  <a:cubicBezTo>
                    <a:pt x="1229922" y="2900904"/>
                    <a:pt x="1299107" y="2993794"/>
                    <a:pt x="1405607" y="3046983"/>
                  </a:cubicBezTo>
                  <a:cubicBezTo>
                    <a:pt x="1511214" y="3099726"/>
                    <a:pt x="1701432" y="3062226"/>
                    <a:pt x="1782294" y="2972722"/>
                  </a:cubicBezTo>
                  <a:cubicBezTo>
                    <a:pt x="1893166" y="2849999"/>
                    <a:pt x="1894516" y="2812674"/>
                    <a:pt x="1802785" y="2406209"/>
                  </a:cubicBezTo>
                  <a:cubicBezTo>
                    <a:pt x="1773032" y="2274373"/>
                    <a:pt x="1726861" y="2002951"/>
                    <a:pt x="1733122" y="1996690"/>
                  </a:cubicBezTo>
                  <a:cubicBezTo>
                    <a:pt x="1735020" y="1994791"/>
                    <a:pt x="1773855" y="2051866"/>
                    <a:pt x="1819420" y="2123524"/>
                  </a:cubicBezTo>
                  <a:cubicBezTo>
                    <a:pt x="2128401" y="2609433"/>
                    <a:pt x="2170864" y="2662609"/>
                    <a:pt x="2283576" y="2704781"/>
                  </a:cubicBezTo>
                  <a:cubicBezTo>
                    <a:pt x="2369090" y="2736775"/>
                    <a:pt x="2420504" y="2736655"/>
                    <a:pt x="2507099" y="2704256"/>
                  </a:cubicBezTo>
                  <a:cubicBezTo>
                    <a:pt x="2600838" y="2669183"/>
                    <a:pt x="2682900" y="2581097"/>
                    <a:pt x="2710599" y="2485817"/>
                  </a:cubicBezTo>
                  <a:cubicBezTo>
                    <a:pt x="2736046" y="2398281"/>
                    <a:pt x="2736058" y="2388776"/>
                    <a:pt x="2710823" y="2301972"/>
                  </a:cubicBezTo>
                  <a:cubicBezTo>
                    <a:pt x="2698493" y="2259557"/>
                    <a:pt x="2672419" y="2211957"/>
                    <a:pt x="2644727" y="2181305"/>
                  </a:cubicBezTo>
                  <a:cubicBezTo>
                    <a:pt x="2601403" y="2133350"/>
                    <a:pt x="2370876" y="1972524"/>
                    <a:pt x="2111895" y="1809577"/>
                  </a:cubicBezTo>
                  <a:cubicBezTo>
                    <a:pt x="2047192" y="1768867"/>
                    <a:pt x="1992899" y="1731338"/>
                    <a:pt x="1991245" y="1726180"/>
                  </a:cubicBezTo>
                  <a:cubicBezTo>
                    <a:pt x="1989590" y="1721022"/>
                    <a:pt x="2018240" y="1724757"/>
                    <a:pt x="2054911" y="1734480"/>
                  </a:cubicBezTo>
                  <a:cubicBezTo>
                    <a:pt x="2091582" y="1744204"/>
                    <a:pt x="2143017" y="1754390"/>
                    <a:pt x="2169211" y="1757118"/>
                  </a:cubicBezTo>
                  <a:cubicBezTo>
                    <a:pt x="2225281" y="1762956"/>
                    <a:pt x="2303488" y="1779620"/>
                    <a:pt x="2591179" y="1847032"/>
                  </a:cubicBezTo>
                  <a:cubicBezTo>
                    <a:pt x="2748867" y="1883982"/>
                    <a:pt x="2762599" y="1883113"/>
                    <a:pt x="2898122" y="1827613"/>
                  </a:cubicBezTo>
                  <a:cubicBezTo>
                    <a:pt x="3026398" y="1775082"/>
                    <a:pt x="3102185" y="1544432"/>
                    <a:pt x="3037671" y="1402909"/>
                  </a:cubicBezTo>
                  <a:cubicBezTo>
                    <a:pt x="3002735" y="1326270"/>
                    <a:pt x="2963842" y="1285098"/>
                    <a:pt x="2885107" y="1241401"/>
                  </a:cubicBezTo>
                  <a:cubicBezTo>
                    <a:pt x="2779948" y="1183040"/>
                    <a:pt x="2698767" y="1187415"/>
                    <a:pt x="2362886" y="1269549"/>
                  </a:cubicBezTo>
                  <a:cubicBezTo>
                    <a:pt x="2302286" y="1284368"/>
                    <a:pt x="2046142" y="1332768"/>
                    <a:pt x="2008892" y="1336438"/>
                  </a:cubicBezTo>
                  <a:cubicBezTo>
                    <a:pt x="1992312" y="1338072"/>
                    <a:pt x="2107349" y="1260728"/>
                    <a:pt x="2264530" y="1164563"/>
                  </a:cubicBezTo>
                  <a:cubicBezTo>
                    <a:pt x="2575497" y="974309"/>
                    <a:pt x="2662663" y="907330"/>
                    <a:pt x="2679329" y="845830"/>
                  </a:cubicBezTo>
                  <a:cubicBezTo>
                    <a:pt x="2736130" y="636230"/>
                    <a:pt x="2725623" y="563840"/>
                    <a:pt x="2623595" y="461811"/>
                  </a:cubicBezTo>
                  <a:cubicBezTo>
                    <a:pt x="2442577" y="280793"/>
                    <a:pt x="2212274" y="329575"/>
                    <a:pt x="2047864" y="583759"/>
                  </a:cubicBezTo>
                  <a:cubicBezTo>
                    <a:pt x="2009460" y="643132"/>
                    <a:pt x="1925419" y="771719"/>
                    <a:pt x="1861106" y="869509"/>
                  </a:cubicBezTo>
                  <a:cubicBezTo>
                    <a:pt x="1796792" y="967299"/>
                    <a:pt x="1737824" y="1058739"/>
                    <a:pt x="1730065" y="1072709"/>
                  </a:cubicBezTo>
                  <a:cubicBezTo>
                    <a:pt x="1712883" y="1103646"/>
                    <a:pt x="1712522" y="1090335"/>
                    <a:pt x="1728515" y="1015559"/>
                  </a:cubicBezTo>
                  <a:cubicBezTo>
                    <a:pt x="1735238" y="984127"/>
                    <a:pt x="1745777" y="932691"/>
                    <a:pt x="1751936" y="901259"/>
                  </a:cubicBezTo>
                  <a:cubicBezTo>
                    <a:pt x="1784439" y="735359"/>
                    <a:pt x="1818158" y="581723"/>
                    <a:pt x="1836949" y="513909"/>
                  </a:cubicBezTo>
                  <a:cubicBezTo>
                    <a:pt x="1848562" y="471999"/>
                    <a:pt x="1858777" y="391989"/>
                    <a:pt x="1859650" y="336109"/>
                  </a:cubicBezTo>
                  <a:cubicBezTo>
                    <a:pt x="1861480" y="218902"/>
                    <a:pt x="1836615" y="157751"/>
                    <a:pt x="1759649" y="90174"/>
                  </a:cubicBezTo>
                  <a:cubicBezTo>
                    <a:pt x="1696766" y="34962"/>
                    <a:pt x="1638337" y="13302"/>
                    <a:pt x="1532660" y="6028"/>
                  </a:cubicBezTo>
                  <a:cubicBezTo>
                    <a:pt x="1445084" y="0"/>
                    <a:pt x="1440223" y="1220"/>
                    <a:pt x="1383388" y="434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F17BBA0A-87EF-4955-849E-4F138A2E2B35}"/>
                </a:ext>
              </a:extLst>
            </p:cNvPr>
            <p:cNvSpPr txBox="1"/>
            <p:nvPr/>
          </p:nvSpPr>
          <p:spPr>
            <a:xfrm rot="17834632">
              <a:off x="9879183" y="5106603"/>
              <a:ext cx="1035683" cy="1034456"/>
            </a:xfrm>
            <a:prstGeom prst="rect">
              <a:avLst/>
            </a:prstGeom>
            <a:noFill/>
          </p:spPr>
          <p:txBody>
            <a:bodyPr wrap="none">
              <a:prstTxWarp prst="textArchUp">
                <a:avLst>
                  <a:gd name="adj" fmla="val 8090573"/>
                </a:avLst>
              </a:prstTxWarp>
              <a:noAutofit/>
            </a:bodyPr>
            <a:lstStyle/>
            <a:p>
              <a:pPr algn="ctr"/>
              <a:r>
                <a: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W 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· </a:t>
              </a:r>
              <a:r>
                <a: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I 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· </a:t>
              </a:r>
              <a:r>
                <a: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R 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· </a:t>
              </a:r>
              <a:r>
                <a: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 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· </a:t>
              </a:r>
              <a:r>
                <a: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 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· </a:t>
              </a:r>
              <a:r>
                <a: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 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· </a:t>
              </a:r>
              <a:r>
                <a: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 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· </a:t>
              </a:r>
              <a:r>
                <a: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 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- M</a:t>
              </a:r>
              <a:r>
                <a: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· A</a:t>
              </a:r>
              <a:r>
                <a: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· X</a:t>
              </a:r>
              <a:endParaRPr lang="zh-CN" altLang="en-US" sz="54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B690732-809F-4847-931B-C311E45747CD}"/>
              </a:ext>
            </a:extLst>
          </p:cNvPr>
          <p:cNvSpPr/>
          <p:nvPr/>
        </p:nvSpPr>
        <p:spPr>
          <a:xfrm rot="16200000">
            <a:off x="359231" y="3761703"/>
            <a:ext cx="1669339" cy="568760"/>
          </a:xfrm>
          <a:custGeom>
            <a:avLst/>
            <a:gdLst>
              <a:gd name="connsiteX0" fmla="*/ 3294288 w 3294288"/>
              <a:gd name="connsiteY0" fmla="*/ 171452 h 1292226"/>
              <a:gd name="connsiteX1" fmla="*/ 3294288 w 3294288"/>
              <a:gd name="connsiteY1" fmla="*/ 1150258 h 1292226"/>
              <a:gd name="connsiteX2" fmla="*/ 3152321 w 3294288"/>
              <a:gd name="connsiteY2" fmla="*/ 1292226 h 1292226"/>
              <a:gd name="connsiteX3" fmla="*/ 0 w 3294288"/>
              <a:gd name="connsiteY3" fmla="*/ 1292226 h 1292226"/>
              <a:gd name="connsiteX4" fmla="*/ 0 w 3294288"/>
              <a:gd name="connsiteY4" fmla="*/ 171452 h 1292226"/>
              <a:gd name="connsiteX5" fmla="*/ 883510 w 3294288"/>
              <a:gd name="connsiteY5" fmla="*/ 171452 h 1292226"/>
              <a:gd name="connsiteX6" fmla="*/ 926372 w 3294288"/>
              <a:gd name="connsiteY6" fmla="*/ 0 h 1292226"/>
              <a:gd name="connsiteX7" fmla="*/ 2998060 w 3294288"/>
              <a:gd name="connsiteY7" fmla="*/ 0 h 1292226"/>
              <a:gd name="connsiteX8" fmla="*/ 3040923 w 3294288"/>
              <a:gd name="connsiteY8" fmla="*/ 171452 h 129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4288" h="1292226">
                <a:moveTo>
                  <a:pt x="3294288" y="171452"/>
                </a:moveTo>
                <a:lnTo>
                  <a:pt x="3294288" y="1150258"/>
                </a:lnTo>
                <a:lnTo>
                  <a:pt x="3152321" y="1292226"/>
                </a:lnTo>
                <a:lnTo>
                  <a:pt x="0" y="1292226"/>
                </a:lnTo>
                <a:lnTo>
                  <a:pt x="0" y="171452"/>
                </a:lnTo>
                <a:lnTo>
                  <a:pt x="883510" y="171452"/>
                </a:lnTo>
                <a:lnTo>
                  <a:pt x="926372" y="0"/>
                </a:lnTo>
                <a:lnTo>
                  <a:pt x="2998060" y="0"/>
                </a:lnTo>
                <a:lnTo>
                  <a:pt x="3040923" y="171452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18E338AA-F510-44E4-9A80-709303594115}"/>
              </a:ext>
            </a:extLst>
          </p:cNvPr>
          <p:cNvSpPr/>
          <p:nvPr/>
        </p:nvSpPr>
        <p:spPr>
          <a:xfrm rot="16200000">
            <a:off x="3064691" y="3294361"/>
            <a:ext cx="1669339" cy="568760"/>
          </a:xfrm>
          <a:custGeom>
            <a:avLst/>
            <a:gdLst>
              <a:gd name="connsiteX0" fmla="*/ 3294288 w 3294288"/>
              <a:gd name="connsiteY0" fmla="*/ 171452 h 1292226"/>
              <a:gd name="connsiteX1" fmla="*/ 3294288 w 3294288"/>
              <a:gd name="connsiteY1" fmla="*/ 1150258 h 1292226"/>
              <a:gd name="connsiteX2" fmla="*/ 3152321 w 3294288"/>
              <a:gd name="connsiteY2" fmla="*/ 1292226 h 1292226"/>
              <a:gd name="connsiteX3" fmla="*/ 0 w 3294288"/>
              <a:gd name="connsiteY3" fmla="*/ 1292226 h 1292226"/>
              <a:gd name="connsiteX4" fmla="*/ 0 w 3294288"/>
              <a:gd name="connsiteY4" fmla="*/ 171452 h 1292226"/>
              <a:gd name="connsiteX5" fmla="*/ 883510 w 3294288"/>
              <a:gd name="connsiteY5" fmla="*/ 171452 h 1292226"/>
              <a:gd name="connsiteX6" fmla="*/ 926372 w 3294288"/>
              <a:gd name="connsiteY6" fmla="*/ 0 h 1292226"/>
              <a:gd name="connsiteX7" fmla="*/ 2998060 w 3294288"/>
              <a:gd name="connsiteY7" fmla="*/ 0 h 1292226"/>
              <a:gd name="connsiteX8" fmla="*/ 3040923 w 3294288"/>
              <a:gd name="connsiteY8" fmla="*/ 171452 h 129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4288" h="1292226">
                <a:moveTo>
                  <a:pt x="3294288" y="171452"/>
                </a:moveTo>
                <a:lnTo>
                  <a:pt x="3294288" y="1150258"/>
                </a:lnTo>
                <a:lnTo>
                  <a:pt x="3152321" y="1292226"/>
                </a:lnTo>
                <a:lnTo>
                  <a:pt x="0" y="1292226"/>
                </a:lnTo>
                <a:lnTo>
                  <a:pt x="0" y="171452"/>
                </a:lnTo>
                <a:lnTo>
                  <a:pt x="883510" y="171452"/>
                </a:lnTo>
                <a:lnTo>
                  <a:pt x="926372" y="0"/>
                </a:lnTo>
                <a:lnTo>
                  <a:pt x="2998060" y="0"/>
                </a:lnTo>
                <a:lnTo>
                  <a:pt x="3040923" y="171452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E2B20CE7-446B-484C-B7ED-689318257F64}"/>
              </a:ext>
            </a:extLst>
          </p:cNvPr>
          <p:cNvSpPr/>
          <p:nvPr/>
        </p:nvSpPr>
        <p:spPr>
          <a:xfrm rot="16200000">
            <a:off x="4486044" y="5439248"/>
            <a:ext cx="1669339" cy="568760"/>
          </a:xfrm>
          <a:custGeom>
            <a:avLst/>
            <a:gdLst>
              <a:gd name="connsiteX0" fmla="*/ 3294288 w 3294288"/>
              <a:gd name="connsiteY0" fmla="*/ 171452 h 1292226"/>
              <a:gd name="connsiteX1" fmla="*/ 3294288 w 3294288"/>
              <a:gd name="connsiteY1" fmla="*/ 1150258 h 1292226"/>
              <a:gd name="connsiteX2" fmla="*/ 3152321 w 3294288"/>
              <a:gd name="connsiteY2" fmla="*/ 1292226 h 1292226"/>
              <a:gd name="connsiteX3" fmla="*/ 0 w 3294288"/>
              <a:gd name="connsiteY3" fmla="*/ 1292226 h 1292226"/>
              <a:gd name="connsiteX4" fmla="*/ 0 w 3294288"/>
              <a:gd name="connsiteY4" fmla="*/ 171452 h 1292226"/>
              <a:gd name="connsiteX5" fmla="*/ 883510 w 3294288"/>
              <a:gd name="connsiteY5" fmla="*/ 171452 h 1292226"/>
              <a:gd name="connsiteX6" fmla="*/ 926372 w 3294288"/>
              <a:gd name="connsiteY6" fmla="*/ 0 h 1292226"/>
              <a:gd name="connsiteX7" fmla="*/ 2998060 w 3294288"/>
              <a:gd name="connsiteY7" fmla="*/ 0 h 1292226"/>
              <a:gd name="connsiteX8" fmla="*/ 3040923 w 3294288"/>
              <a:gd name="connsiteY8" fmla="*/ 171452 h 129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4288" h="1292226">
                <a:moveTo>
                  <a:pt x="3294288" y="171452"/>
                </a:moveTo>
                <a:lnTo>
                  <a:pt x="3294288" y="1150258"/>
                </a:lnTo>
                <a:lnTo>
                  <a:pt x="3152321" y="1292226"/>
                </a:lnTo>
                <a:lnTo>
                  <a:pt x="0" y="1292226"/>
                </a:lnTo>
                <a:lnTo>
                  <a:pt x="0" y="171452"/>
                </a:lnTo>
                <a:lnTo>
                  <a:pt x="883510" y="171452"/>
                </a:lnTo>
                <a:lnTo>
                  <a:pt x="926372" y="0"/>
                </a:lnTo>
                <a:lnTo>
                  <a:pt x="2998060" y="0"/>
                </a:lnTo>
                <a:lnTo>
                  <a:pt x="3040923" y="171452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DEE9EA33-E3B2-4888-B032-FA4BD8CC94F6}"/>
              </a:ext>
            </a:extLst>
          </p:cNvPr>
          <p:cNvSpPr/>
          <p:nvPr/>
        </p:nvSpPr>
        <p:spPr>
          <a:xfrm rot="16200000">
            <a:off x="7260925" y="4411639"/>
            <a:ext cx="1669339" cy="568760"/>
          </a:xfrm>
          <a:custGeom>
            <a:avLst/>
            <a:gdLst>
              <a:gd name="connsiteX0" fmla="*/ 3294288 w 3294288"/>
              <a:gd name="connsiteY0" fmla="*/ 171452 h 1292226"/>
              <a:gd name="connsiteX1" fmla="*/ 3294288 w 3294288"/>
              <a:gd name="connsiteY1" fmla="*/ 1150258 h 1292226"/>
              <a:gd name="connsiteX2" fmla="*/ 3152321 w 3294288"/>
              <a:gd name="connsiteY2" fmla="*/ 1292226 h 1292226"/>
              <a:gd name="connsiteX3" fmla="*/ 0 w 3294288"/>
              <a:gd name="connsiteY3" fmla="*/ 1292226 h 1292226"/>
              <a:gd name="connsiteX4" fmla="*/ 0 w 3294288"/>
              <a:gd name="connsiteY4" fmla="*/ 171452 h 1292226"/>
              <a:gd name="connsiteX5" fmla="*/ 883510 w 3294288"/>
              <a:gd name="connsiteY5" fmla="*/ 171452 h 1292226"/>
              <a:gd name="connsiteX6" fmla="*/ 926372 w 3294288"/>
              <a:gd name="connsiteY6" fmla="*/ 0 h 1292226"/>
              <a:gd name="connsiteX7" fmla="*/ 2998060 w 3294288"/>
              <a:gd name="connsiteY7" fmla="*/ 0 h 1292226"/>
              <a:gd name="connsiteX8" fmla="*/ 3040923 w 3294288"/>
              <a:gd name="connsiteY8" fmla="*/ 171452 h 129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4288" h="1292226">
                <a:moveTo>
                  <a:pt x="3294288" y="171452"/>
                </a:moveTo>
                <a:lnTo>
                  <a:pt x="3294288" y="1150258"/>
                </a:lnTo>
                <a:lnTo>
                  <a:pt x="3152321" y="1292226"/>
                </a:lnTo>
                <a:lnTo>
                  <a:pt x="0" y="1292226"/>
                </a:lnTo>
                <a:lnTo>
                  <a:pt x="0" y="171452"/>
                </a:lnTo>
                <a:lnTo>
                  <a:pt x="883510" y="171452"/>
                </a:lnTo>
                <a:lnTo>
                  <a:pt x="926372" y="0"/>
                </a:lnTo>
                <a:lnTo>
                  <a:pt x="2998060" y="0"/>
                </a:lnTo>
                <a:lnTo>
                  <a:pt x="3040923" y="171452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30BE782F-E375-438F-B2AD-BCDAEE8956DB}"/>
              </a:ext>
            </a:extLst>
          </p:cNvPr>
          <p:cNvSpPr txBox="1"/>
          <p:nvPr/>
        </p:nvSpPr>
        <p:spPr>
          <a:xfrm rot="5400000">
            <a:off x="536933" y="3615601"/>
            <a:ext cx="1364476" cy="64633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202X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22972749-24FC-4393-BBE2-E442C7AD54F7}"/>
              </a:ext>
            </a:extLst>
          </p:cNvPr>
          <p:cNvSpPr txBox="1"/>
          <p:nvPr/>
        </p:nvSpPr>
        <p:spPr>
          <a:xfrm rot="5400000">
            <a:off x="3249350" y="3106663"/>
            <a:ext cx="1364476" cy="64633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202X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775BF7D4-E8B7-4E5A-998B-557CD2FDCF03}"/>
              </a:ext>
            </a:extLst>
          </p:cNvPr>
          <p:cNvSpPr txBox="1"/>
          <p:nvPr/>
        </p:nvSpPr>
        <p:spPr>
          <a:xfrm rot="5400000">
            <a:off x="4672423" y="5278283"/>
            <a:ext cx="1364476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202X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739E439D-5A17-40A6-BBB1-64130BF1F8C6}"/>
              </a:ext>
            </a:extLst>
          </p:cNvPr>
          <p:cNvSpPr txBox="1"/>
          <p:nvPr/>
        </p:nvSpPr>
        <p:spPr>
          <a:xfrm rot="5400000">
            <a:off x="7451460" y="4253203"/>
            <a:ext cx="1364476" cy="64633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202X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591D19AE-AC63-4484-901F-1552AA07A5FC}"/>
              </a:ext>
            </a:extLst>
          </p:cNvPr>
          <p:cNvSpPr/>
          <p:nvPr/>
        </p:nvSpPr>
        <p:spPr>
          <a:xfrm>
            <a:off x="1029260" y="4589068"/>
            <a:ext cx="398870" cy="249899"/>
          </a:xfrm>
          <a:custGeom>
            <a:avLst/>
            <a:gdLst>
              <a:gd name="connsiteX0" fmla="*/ 163013 w 378581"/>
              <a:gd name="connsiteY0" fmla="*/ 267 h 249899"/>
              <a:gd name="connsiteX1" fmla="*/ 184469 w 378581"/>
              <a:gd name="connsiteY1" fmla="*/ 267 h 249899"/>
              <a:gd name="connsiteX2" fmla="*/ 184469 w 378581"/>
              <a:gd name="connsiteY2" fmla="*/ 249899 h 249899"/>
              <a:gd name="connsiteX3" fmla="*/ 163013 w 378581"/>
              <a:gd name="connsiteY3" fmla="*/ 249899 h 249899"/>
              <a:gd name="connsiteX4" fmla="*/ 130409 w 378581"/>
              <a:gd name="connsiteY4" fmla="*/ 267 h 249899"/>
              <a:gd name="connsiteX5" fmla="*/ 151866 w 378581"/>
              <a:gd name="connsiteY5" fmla="*/ 267 h 249899"/>
              <a:gd name="connsiteX6" fmla="*/ 151866 w 378581"/>
              <a:gd name="connsiteY6" fmla="*/ 249899 h 249899"/>
              <a:gd name="connsiteX7" fmla="*/ 130409 w 378581"/>
              <a:gd name="connsiteY7" fmla="*/ 249899 h 249899"/>
              <a:gd name="connsiteX8" fmla="*/ 97807 w 378581"/>
              <a:gd name="connsiteY8" fmla="*/ 267 h 249899"/>
              <a:gd name="connsiteX9" fmla="*/ 119263 w 378581"/>
              <a:gd name="connsiteY9" fmla="*/ 267 h 249899"/>
              <a:gd name="connsiteX10" fmla="*/ 119263 w 378581"/>
              <a:gd name="connsiteY10" fmla="*/ 249899 h 249899"/>
              <a:gd name="connsiteX11" fmla="*/ 97807 w 378581"/>
              <a:gd name="connsiteY11" fmla="*/ 249899 h 249899"/>
              <a:gd name="connsiteX12" fmla="*/ 65205 w 378581"/>
              <a:gd name="connsiteY12" fmla="*/ 267 h 249899"/>
              <a:gd name="connsiteX13" fmla="*/ 86661 w 378581"/>
              <a:gd name="connsiteY13" fmla="*/ 267 h 249899"/>
              <a:gd name="connsiteX14" fmla="*/ 86661 w 378581"/>
              <a:gd name="connsiteY14" fmla="*/ 249899 h 249899"/>
              <a:gd name="connsiteX15" fmla="*/ 65205 w 378581"/>
              <a:gd name="connsiteY15" fmla="*/ 249899 h 249899"/>
              <a:gd name="connsiteX16" fmla="*/ 32602 w 378581"/>
              <a:gd name="connsiteY16" fmla="*/ 267 h 249899"/>
              <a:gd name="connsiteX17" fmla="*/ 54059 w 378581"/>
              <a:gd name="connsiteY17" fmla="*/ 267 h 249899"/>
              <a:gd name="connsiteX18" fmla="*/ 54059 w 378581"/>
              <a:gd name="connsiteY18" fmla="*/ 249899 h 249899"/>
              <a:gd name="connsiteX19" fmla="*/ 32602 w 378581"/>
              <a:gd name="connsiteY19" fmla="*/ 249899 h 249899"/>
              <a:gd name="connsiteX20" fmla="*/ 0 w 378581"/>
              <a:gd name="connsiteY20" fmla="*/ 267 h 249899"/>
              <a:gd name="connsiteX21" fmla="*/ 21456 w 378581"/>
              <a:gd name="connsiteY21" fmla="*/ 267 h 249899"/>
              <a:gd name="connsiteX22" fmla="*/ 21456 w 378581"/>
              <a:gd name="connsiteY22" fmla="*/ 249899 h 249899"/>
              <a:gd name="connsiteX23" fmla="*/ 0 w 378581"/>
              <a:gd name="connsiteY23" fmla="*/ 249899 h 249899"/>
              <a:gd name="connsiteX24" fmla="*/ 357125 w 378581"/>
              <a:gd name="connsiteY24" fmla="*/ 0 h 249899"/>
              <a:gd name="connsiteX25" fmla="*/ 378581 w 378581"/>
              <a:gd name="connsiteY25" fmla="*/ 0 h 249899"/>
              <a:gd name="connsiteX26" fmla="*/ 378581 w 378581"/>
              <a:gd name="connsiteY26" fmla="*/ 249632 h 249899"/>
              <a:gd name="connsiteX27" fmla="*/ 357125 w 378581"/>
              <a:gd name="connsiteY27" fmla="*/ 249632 h 249899"/>
              <a:gd name="connsiteX28" fmla="*/ 324521 w 378581"/>
              <a:gd name="connsiteY28" fmla="*/ 0 h 249899"/>
              <a:gd name="connsiteX29" fmla="*/ 345978 w 378581"/>
              <a:gd name="connsiteY29" fmla="*/ 0 h 249899"/>
              <a:gd name="connsiteX30" fmla="*/ 345978 w 378581"/>
              <a:gd name="connsiteY30" fmla="*/ 249632 h 249899"/>
              <a:gd name="connsiteX31" fmla="*/ 324521 w 378581"/>
              <a:gd name="connsiteY31" fmla="*/ 249632 h 249899"/>
              <a:gd name="connsiteX32" fmla="*/ 291919 w 378581"/>
              <a:gd name="connsiteY32" fmla="*/ 0 h 249899"/>
              <a:gd name="connsiteX33" fmla="*/ 313375 w 378581"/>
              <a:gd name="connsiteY33" fmla="*/ 0 h 249899"/>
              <a:gd name="connsiteX34" fmla="*/ 313375 w 378581"/>
              <a:gd name="connsiteY34" fmla="*/ 249632 h 249899"/>
              <a:gd name="connsiteX35" fmla="*/ 291919 w 378581"/>
              <a:gd name="connsiteY35" fmla="*/ 249632 h 249899"/>
              <a:gd name="connsiteX36" fmla="*/ 259317 w 378581"/>
              <a:gd name="connsiteY36" fmla="*/ 0 h 249899"/>
              <a:gd name="connsiteX37" fmla="*/ 280773 w 378581"/>
              <a:gd name="connsiteY37" fmla="*/ 0 h 249899"/>
              <a:gd name="connsiteX38" fmla="*/ 280773 w 378581"/>
              <a:gd name="connsiteY38" fmla="*/ 249632 h 249899"/>
              <a:gd name="connsiteX39" fmla="*/ 259317 w 378581"/>
              <a:gd name="connsiteY39" fmla="*/ 249632 h 249899"/>
              <a:gd name="connsiteX40" fmla="*/ 226714 w 378581"/>
              <a:gd name="connsiteY40" fmla="*/ 0 h 249899"/>
              <a:gd name="connsiteX41" fmla="*/ 248171 w 378581"/>
              <a:gd name="connsiteY41" fmla="*/ 0 h 249899"/>
              <a:gd name="connsiteX42" fmla="*/ 248171 w 378581"/>
              <a:gd name="connsiteY42" fmla="*/ 249632 h 249899"/>
              <a:gd name="connsiteX43" fmla="*/ 226714 w 378581"/>
              <a:gd name="connsiteY43" fmla="*/ 249632 h 249899"/>
              <a:gd name="connsiteX44" fmla="*/ 194112 w 378581"/>
              <a:gd name="connsiteY44" fmla="*/ 0 h 249899"/>
              <a:gd name="connsiteX45" fmla="*/ 215568 w 378581"/>
              <a:gd name="connsiteY45" fmla="*/ 0 h 249899"/>
              <a:gd name="connsiteX46" fmla="*/ 215568 w 378581"/>
              <a:gd name="connsiteY46" fmla="*/ 249632 h 249899"/>
              <a:gd name="connsiteX47" fmla="*/ 194112 w 378581"/>
              <a:gd name="connsiteY47" fmla="*/ 249632 h 24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78581" h="249899">
                <a:moveTo>
                  <a:pt x="163013" y="267"/>
                </a:moveTo>
                <a:lnTo>
                  <a:pt x="184469" y="267"/>
                </a:lnTo>
                <a:lnTo>
                  <a:pt x="184469" y="249899"/>
                </a:lnTo>
                <a:lnTo>
                  <a:pt x="163013" y="249899"/>
                </a:lnTo>
                <a:close/>
                <a:moveTo>
                  <a:pt x="130409" y="267"/>
                </a:moveTo>
                <a:lnTo>
                  <a:pt x="151866" y="267"/>
                </a:lnTo>
                <a:lnTo>
                  <a:pt x="151866" y="249899"/>
                </a:lnTo>
                <a:lnTo>
                  <a:pt x="130409" y="249899"/>
                </a:lnTo>
                <a:close/>
                <a:moveTo>
                  <a:pt x="97807" y="267"/>
                </a:moveTo>
                <a:lnTo>
                  <a:pt x="119263" y="267"/>
                </a:lnTo>
                <a:lnTo>
                  <a:pt x="119263" y="249899"/>
                </a:lnTo>
                <a:lnTo>
                  <a:pt x="97807" y="249899"/>
                </a:lnTo>
                <a:close/>
                <a:moveTo>
                  <a:pt x="65205" y="267"/>
                </a:moveTo>
                <a:lnTo>
                  <a:pt x="86661" y="267"/>
                </a:lnTo>
                <a:lnTo>
                  <a:pt x="86661" y="249899"/>
                </a:lnTo>
                <a:lnTo>
                  <a:pt x="65205" y="249899"/>
                </a:lnTo>
                <a:close/>
                <a:moveTo>
                  <a:pt x="32602" y="267"/>
                </a:moveTo>
                <a:lnTo>
                  <a:pt x="54059" y="267"/>
                </a:lnTo>
                <a:lnTo>
                  <a:pt x="54059" y="249899"/>
                </a:lnTo>
                <a:lnTo>
                  <a:pt x="32602" y="249899"/>
                </a:lnTo>
                <a:close/>
                <a:moveTo>
                  <a:pt x="0" y="267"/>
                </a:moveTo>
                <a:lnTo>
                  <a:pt x="21456" y="267"/>
                </a:lnTo>
                <a:lnTo>
                  <a:pt x="21456" y="249899"/>
                </a:lnTo>
                <a:lnTo>
                  <a:pt x="0" y="249899"/>
                </a:lnTo>
                <a:close/>
                <a:moveTo>
                  <a:pt x="357125" y="0"/>
                </a:moveTo>
                <a:lnTo>
                  <a:pt x="378581" y="0"/>
                </a:lnTo>
                <a:lnTo>
                  <a:pt x="378581" y="249632"/>
                </a:lnTo>
                <a:lnTo>
                  <a:pt x="357125" y="249632"/>
                </a:lnTo>
                <a:close/>
                <a:moveTo>
                  <a:pt x="324521" y="0"/>
                </a:moveTo>
                <a:lnTo>
                  <a:pt x="345978" y="0"/>
                </a:lnTo>
                <a:lnTo>
                  <a:pt x="345978" y="249632"/>
                </a:lnTo>
                <a:lnTo>
                  <a:pt x="324521" y="249632"/>
                </a:lnTo>
                <a:close/>
                <a:moveTo>
                  <a:pt x="291919" y="0"/>
                </a:moveTo>
                <a:lnTo>
                  <a:pt x="313375" y="0"/>
                </a:lnTo>
                <a:lnTo>
                  <a:pt x="313375" y="249632"/>
                </a:lnTo>
                <a:lnTo>
                  <a:pt x="291919" y="249632"/>
                </a:lnTo>
                <a:close/>
                <a:moveTo>
                  <a:pt x="259317" y="0"/>
                </a:moveTo>
                <a:lnTo>
                  <a:pt x="280773" y="0"/>
                </a:lnTo>
                <a:lnTo>
                  <a:pt x="280773" y="249632"/>
                </a:lnTo>
                <a:lnTo>
                  <a:pt x="259317" y="249632"/>
                </a:lnTo>
                <a:close/>
                <a:moveTo>
                  <a:pt x="226714" y="0"/>
                </a:moveTo>
                <a:lnTo>
                  <a:pt x="248171" y="0"/>
                </a:lnTo>
                <a:lnTo>
                  <a:pt x="248171" y="249632"/>
                </a:lnTo>
                <a:lnTo>
                  <a:pt x="226714" y="249632"/>
                </a:lnTo>
                <a:close/>
                <a:moveTo>
                  <a:pt x="194112" y="0"/>
                </a:moveTo>
                <a:lnTo>
                  <a:pt x="215568" y="0"/>
                </a:lnTo>
                <a:lnTo>
                  <a:pt x="215568" y="249632"/>
                </a:lnTo>
                <a:lnTo>
                  <a:pt x="194112" y="249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720025BF-F077-4D86-8103-B7A537D9D2F7}"/>
              </a:ext>
            </a:extLst>
          </p:cNvPr>
          <p:cNvSpPr/>
          <p:nvPr/>
        </p:nvSpPr>
        <p:spPr>
          <a:xfrm>
            <a:off x="3743798" y="4112067"/>
            <a:ext cx="398870" cy="249899"/>
          </a:xfrm>
          <a:custGeom>
            <a:avLst/>
            <a:gdLst>
              <a:gd name="connsiteX0" fmla="*/ 163013 w 378581"/>
              <a:gd name="connsiteY0" fmla="*/ 267 h 249899"/>
              <a:gd name="connsiteX1" fmla="*/ 184469 w 378581"/>
              <a:gd name="connsiteY1" fmla="*/ 267 h 249899"/>
              <a:gd name="connsiteX2" fmla="*/ 184469 w 378581"/>
              <a:gd name="connsiteY2" fmla="*/ 249899 h 249899"/>
              <a:gd name="connsiteX3" fmla="*/ 163013 w 378581"/>
              <a:gd name="connsiteY3" fmla="*/ 249899 h 249899"/>
              <a:gd name="connsiteX4" fmla="*/ 130409 w 378581"/>
              <a:gd name="connsiteY4" fmla="*/ 267 h 249899"/>
              <a:gd name="connsiteX5" fmla="*/ 151866 w 378581"/>
              <a:gd name="connsiteY5" fmla="*/ 267 h 249899"/>
              <a:gd name="connsiteX6" fmla="*/ 151866 w 378581"/>
              <a:gd name="connsiteY6" fmla="*/ 249899 h 249899"/>
              <a:gd name="connsiteX7" fmla="*/ 130409 w 378581"/>
              <a:gd name="connsiteY7" fmla="*/ 249899 h 249899"/>
              <a:gd name="connsiteX8" fmla="*/ 97807 w 378581"/>
              <a:gd name="connsiteY8" fmla="*/ 267 h 249899"/>
              <a:gd name="connsiteX9" fmla="*/ 119263 w 378581"/>
              <a:gd name="connsiteY9" fmla="*/ 267 h 249899"/>
              <a:gd name="connsiteX10" fmla="*/ 119263 w 378581"/>
              <a:gd name="connsiteY10" fmla="*/ 249899 h 249899"/>
              <a:gd name="connsiteX11" fmla="*/ 97807 w 378581"/>
              <a:gd name="connsiteY11" fmla="*/ 249899 h 249899"/>
              <a:gd name="connsiteX12" fmla="*/ 65205 w 378581"/>
              <a:gd name="connsiteY12" fmla="*/ 267 h 249899"/>
              <a:gd name="connsiteX13" fmla="*/ 86661 w 378581"/>
              <a:gd name="connsiteY13" fmla="*/ 267 h 249899"/>
              <a:gd name="connsiteX14" fmla="*/ 86661 w 378581"/>
              <a:gd name="connsiteY14" fmla="*/ 249899 h 249899"/>
              <a:gd name="connsiteX15" fmla="*/ 65205 w 378581"/>
              <a:gd name="connsiteY15" fmla="*/ 249899 h 249899"/>
              <a:gd name="connsiteX16" fmla="*/ 32602 w 378581"/>
              <a:gd name="connsiteY16" fmla="*/ 267 h 249899"/>
              <a:gd name="connsiteX17" fmla="*/ 54059 w 378581"/>
              <a:gd name="connsiteY17" fmla="*/ 267 h 249899"/>
              <a:gd name="connsiteX18" fmla="*/ 54059 w 378581"/>
              <a:gd name="connsiteY18" fmla="*/ 249899 h 249899"/>
              <a:gd name="connsiteX19" fmla="*/ 32602 w 378581"/>
              <a:gd name="connsiteY19" fmla="*/ 249899 h 249899"/>
              <a:gd name="connsiteX20" fmla="*/ 0 w 378581"/>
              <a:gd name="connsiteY20" fmla="*/ 267 h 249899"/>
              <a:gd name="connsiteX21" fmla="*/ 21456 w 378581"/>
              <a:gd name="connsiteY21" fmla="*/ 267 h 249899"/>
              <a:gd name="connsiteX22" fmla="*/ 21456 w 378581"/>
              <a:gd name="connsiteY22" fmla="*/ 249899 h 249899"/>
              <a:gd name="connsiteX23" fmla="*/ 0 w 378581"/>
              <a:gd name="connsiteY23" fmla="*/ 249899 h 249899"/>
              <a:gd name="connsiteX24" fmla="*/ 357125 w 378581"/>
              <a:gd name="connsiteY24" fmla="*/ 0 h 249899"/>
              <a:gd name="connsiteX25" fmla="*/ 378581 w 378581"/>
              <a:gd name="connsiteY25" fmla="*/ 0 h 249899"/>
              <a:gd name="connsiteX26" fmla="*/ 378581 w 378581"/>
              <a:gd name="connsiteY26" fmla="*/ 249632 h 249899"/>
              <a:gd name="connsiteX27" fmla="*/ 357125 w 378581"/>
              <a:gd name="connsiteY27" fmla="*/ 249632 h 249899"/>
              <a:gd name="connsiteX28" fmla="*/ 324521 w 378581"/>
              <a:gd name="connsiteY28" fmla="*/ 0 h 249899"/>
              <a:gd name="connsiteX29" fmla="*/ 345978 w 378581"/>
              <a:gd name="connsiteY29" fmla="*/ 0 h 249899"/>
              <a:gd name="connsiteX30" fmla="*/ 345978 w 378581"/>
              <a:gd name="connsiteY30" fmla="*/ 249632 h 249899"/>
              <a:gd name="connsiteX31" fmla="*/ 324521 w 378581"/>
              <a:gd name="connsiteY31" fmla="*/ 249632 h 249899"/>
              <a:gd name="connsiteX32" fmla="*/ 291919 w 378581"/>
              <a:gd name="connsiteY32" fmla="*/ 0 h 249899"/>
              <a:gd name="connsiteX33" fmla="*/ 313375 w 378581"/>
              <a:gd name="connsiteY33" fmla="*/ 0 h 249899"/>
              <a:gd name="connsiteX34" fmla="*/ 313375 w 378581"/>
              <a:gd name="connsiteY34" fmla="*/ 249632 h 249899"/>
              <a:gd name="connsiteX35" fmla="*/ 291919 w 378581"/>
              <a:gd name="connsiteY35" fmla="*/ 249632 h 249899"/>
              <a:gd name="connsiteX36" fmla="*/ 259317 w 378581"/>
              <a:gd name="connsiteY36" fmla="*/ 0 h 249899"/>
              <a:gd name="connsiteX37" fmla="*/ 280773 w 378581"/>
              <a:gd name="connsiteY37" fmla="*/ 0 h 249899"/>
              <a:gd name="connsiteX38" fmla="*/ 280773 w 378581"/>
              <a:gd name="connsiteY38" fmla="*/ 249632 h 249899"/>
              <a:gd name="connsiteX39" fmla="*/ 259317 w 378581"/>
              <a:gd name="connsiteY39" fmla="*/ 249632 h 249899"/>
              <a:gd name="connsiteX40" fmla="*/ 226714 w 378581"/>
              <a:gd name="connsiteY40" fmla="*/ 0 h 249899"/>
              <a:gd name="connsiteX41" fmla="*/ 248171 w 378581"/>
              <a:gd name="connsiteY41" fmla="*/ 0 h 249899"/>
              <a:gd name="connsiteX42" fmla="*/ 248171 w 378581"/>
              <a:gd name="connsiteY42" fmla="*/ 249632 h 249899"/>
              <a:gd name="connsiteX43" fmla="*/ 226714 w 378581"/>
              <a:gd name="connsiteY43" fmla="*/ 249632 h 249899"/>
              <a:gd name="connsiteX44" fmla="*/ 194112 w 378581"/>
              <a:gd name="connsiteY44" fmla="*/ 0 h 249899"/>
              <a:gd name="connsiteX45" fmla="*/ 215568 w 378581"/>
              <a:gd name="connsiteY45" fmla="*/ 0 h 249899"/>
              <a:gd name="connsiteX46" fmla="*/ 215568 w 378581"/>
              <a:gd name="connsiteY46" fmla="*/ 249632 h 249899"/>
              <a:gd name="connsiteX47" fmla="*/ 194112 w 378581"/>
              <a:gd name="connsiteY47" fmla="*/ 249632 h 24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78581" h="249899">
                <a:moveTo>
                  <a:pt x="163013" y="267"/>
                </a:moveTo>
                <a:lnTo>
                  <a:pt x="184469" y="267"/>
                </a:lnTo>
                <a:lnTo>
                  <a:pt x="184469" y="249899"/>
                </a:lnTo>
                <a:lnTo>
                  <a:pt x="163013" y="249899"/>
                </a:lnTo>
                <a:close/>
                <a:moveTo>
                  <a:pt x="130409" y="267"/>
                </a:moveTo>
                <a:lnTo>
                  <a:pt x="151866" y="267"/>
                </a:lnTo>
                <a:lnTo>
                  <a:pt x="151866" y="249899"/>
                </a:lnTo>
                <a:lnTo>
                  <a:pt x="130409" y="249899"/>
                </a:lnTo>
                <a:close/>
                <a:moveTo>
                  <a:pt x="97807" y="267"/>
                </a:moveTo>
                <a:lnTo>
                  <a:pt x="119263" y="267"/>
                </a:lnTo>
                <a:lnTo>
                  <a:pt x="119263" y="249899"/>
                </a:lnTo>
                <a:lnTo>
                  <a:pt x="97807" y="249899"/>
                </a:lnTo>
                <a:close/>
                <a:moveTo>
                  <a:pt x="65205" y="267"/>
                </a:moveTo>
                <a:lnTo>
                  <a:pt x="86661" y="267"/>
                </a:lnTo>
                <a:lnTo>
                  <a:pt x="86661" y="249899"/>
                </a:lnTo>
                <a:lnTo>
                  <a:pt x="65205" y="249899"/>
                </a:lnTo>
                <a:close/>
                <a:moveTo>
                  <a:pt x="32602" y="267"/>
                </a:moveTo>
                <a:lnTo>
                  <a:pt x="54059" y="267"/>
                </a:lnTo>
                <a:lnTo>
                  <a:pt x="54059" y="249899"/>
                </a:lnTo>
                <a:lnTo>
                  <a:pt x="32602" y="249899"/>
                </a:lnTo>
                <a:close/>
                <a:moveTo>
                  <a:pt x="0" y="267"/>
                </a:moveTo>
                <a:lnTo>
                  <a:pt x="21456" y="267"/>
                </a:lnTo>
                <a:lnTo>
                  <a:pt x="21456" y="249899"/>
                </a:lnTo>
                <a:lnTo>
                  <a:pt x="0" y="249899"/>
                </a:lnTo>
                <a:close/>
                <a:moveTo>
                  <a:pt x="357125" y="0"/>
                </a:moveTo>
                <a:lnTo>
                  <a:pt x="378581" y="0"/>
                </a:lnTo>
                <a:lnTo>
                  <a:pt x="378581" y="249632"/>
                </a:lnTo>
                <a:lnTo>
                  <a:pt x="357125" y="249632"/>
                </a:lnTo>
                <a:close/>
                <a:moveTo>
                  <a:pt x="324521" y="0"/>
                </a:moveTo>
                <a:lnTo>
                  <a:pt x="345978" y="0"/>
                </a:lnTo>
                <a:lnTo>
                  <a:pt x="345978" y="249632"/>
                </a:lnTo>
                <a:lnTo>
                  <a:pt x="324521" y="249632"/>
                </a:lnTo>
                <a:close/>
                <a:moveTo>
                  <a:pt x="291919" y="0"/>
                </a:moveTo>
                <a:lnTo>
                  <a:pt x="313375" y="0"/>
                </a:lnTo>
                <a:lnTo>
                  <a:pt x="313375" y="249632"/>
                </a:lnTo>
                <a:lnTo>
                  <a:pt x="291919" y="249632"/>
                </a:lnTo>
                <a:close/>
                <a:moveTo>
                  <a:pt x="259317" y="0"/>
                </a:moveTo>
                <a:lnTo>
                  <a:pt x="280773" y="0"/>
                </a:lnTo>
                <a:lnTo>
                  <a:pt x="280773" y="249632"/>
                </a:lnTo>
                <a:lnTo>
                  <a:pt x="259317" y="249632"/>
                </a:lnTo>
                <a:close/>
                <a:moveTo>
                  <a:pt x="226714" y="0"/>
                </a:moveTo>
                <a:lnTo>
                  <a:pt x="248171" y="0"/>
                </a:lnTo>
                <a:lnTo>
                  <a:pt x="248171" y="249632"/>
                </a:lnTo>
                <a:lnTo>
                  <a:pt x="226714" y="249632"/>
                </a:lnTo>
                <a:close/>
                <a:moveTo>
                  <a:pt x="194112" y="0"/>
                </a:moveTo>
                <a:lnTo>
                  <a:pt x="215568" y="0"/>
                </a:lnTo>
                <a:lnTo>
                  <a:pt x="215568" y="249632"/>
                </a:lnTo>
                <a:lnTo>
                  <a:pt x="194112" y="249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75C99564-C97F-4F21-A325-B362B461508C}"/>
              </a:ext>
            </a:extLst>
          </p:cNvPr>
          <p:cNvSpPr/>
          <p:nvPr/>
        </p:nvSpPr>
        <p:spPr>
          <a:xfrm>
            <a:off x="5159246" y="6266319"/>
            <a:ext cx="398870" cy="249899"/>
          </a:xfrm>
          <a:custGeom>
            <a:avLst/>
            <a:gdLst>
              <a:gd name="connsiteX0" fmla="*/ 163013 w 378581"/>
              <a:gd name="connsiteY0" fmla="*/ 267 h 249899"/>
              <a:gd name="connsiteX1" fmla="*/ 184469 w 378581"/>
              <a:gd name="connsiteY1" fmla="*/ 267 h 249899"/>
              <a:gd name="connsiteX2" fmla="*/ 184469 w 378581"/>
              <a:gd name="connsiteY2" fmla="*/ 249899 h 249899"/>
              <a:gd name="connsiteX3" fmla="*/ 163013 w 378581"/>
              <a:gd name="connsiteY3" fmla="*/ 249899 h 249899"/>
              <a:gd name="connsiteX4" fmla="*/ 130409 w 378581"/>
              <a:gd name="connsiteY4" fmla="*/ 267 h 249899"/>
              <a:gd name="connsiteX5" fmla="*/ 151866 w 378581"/>
              <a:gd name="connsiteY5" fmla="*/ 267 h 249899"/>
              <a:gd name="connsiteX6" fmla="*/ 151866 w 378581"/>
              <a:gd name="connsiteY6" fmla="*/ 249899 h 249899"/>
              <a:gd name="connsiteX7" fmla="*/ 130409 w 378581"/>
              <a:gd name="connsiteY7" fmla="*/ 249899 h 249899"/>
              <a:gd name="connsiteX8" fmla="*/ 97807 w 378581"/>
              <a:gd name="connsiteY8" fmla="*/ 267 h 249899"/>
              <a:gd name="connsiteX9" fmla="*/ 119263 w 378581"/>
              <a:gd name="connsiteY9" fmla="*/ 267 h 249899"/>
              <a:gd name="connsiteX10" fmla="*/ 119263 w 378581"/>
              <a:gd name="connsiteY10" fmla="*/ 249899 h 249899"/>
              <a:gd name="connsiteX11" fmla="*/ 97807 w 378581"/>
              <a:gd name="connsiteY11" fmla="*/ 249899 h 249899"/>
              <a:gd name="connsiteX12" fmla="*/ 65205 w 378581"/>
              <a:gd name="connsiteY12" fmla="*/ 267 h 249899"/>
              <a:gd name="connsiteX13" fmla="*/ 86661 w 378581"/>
              <a:gd name="connsiteY13" fmla="*/ 267 h 249899"/>
              <a:gd name="connsiteX14" fmla="*/ 86661 w 378581"/>
              <a:gd name="connsiteY14" fmla="*/ 249899 h 249899"/>
              <a:gd name="connsiteX15" fmla="*/ 65205 w 378581"/>
              <a:gd name="connsiteY15" fmla="*/ 249899 h 249899"/>
              <a:gd name="connsiteX16" fmla="*/ 32602 w 378581"/>
              <a:gd name="connsiteY16" fmla="*/ 267 h 249899"/>
              <a:gd name="connsiteX17" fmla="*/ 54059 w 378581"/>
              <a:gd name="connsiteY17" fmla="*/ 267 h 249899"/>
              <a:gd name="connsiteX18" fmla="*/ 54059 w 378581"/>
              <a:gd name="connsiteY18" fmla="*/ 249899 h 249899"/>
              <a:gd name="connsiteX19" fmla="*/ 32602 w 378581"/>
              <a:gd name="connsiteY19" fmla="*/ 249899 h 249899"/>
              <a:gd name="connsiteX20" fmla="*/ 0 w 378581"/>
              <a:gd name="connsiteY20" fmla="*/ 267 h 249899"/>
              <a:gd name="connsiteX21" fmla="*/ 21456 w 378581"/>
              <a:gd name="connsiteY21" fmla="*/ 267 h 249899"/>
              <a:gd name="connsiteX22" fmla="*/ 21456 w 378581"/>
              <a:gd name="connsiteY22" fmla="*/ 249899 h 249899"/>
              <a:gd name="connsiteX23" fmla="*/ 0 w 378581"/>
              <a:gd name="connsiteY23" fmla="*/ 249899 h 249899"/>
              <a:gd name="connsiteX24" fmla="*/ 357125 w 378581"/>
              <a:gd name="connsiteY24" fmla="*/ 0 h 249899"/>
              <a:gd name="connsiteX25" fmla="*/ 378581 w 378581"/>
              <a:gd name="connsiteY25" fmla="*/ 0 h 249899"/>
              <a:gd name="connsiteX26" fmla="*/ 378581 w 378581"/>
              <a:gd name="connsiteY26" fmla="*/ 249632 h 249899"/>
              <a:gd name="connsiteX27" fmla="*/ 357125 w 378581"/>
              <a:gd name="connsiteY27" fmla="*/ 249632 h 249899"/>
              <a:gd name="connsiteX28" fmla="*/ 324521 w 378581"/>
              <a:gd name="connsiteY28" fmla="*/ 0 h 249899"/>
              <a:gd name="connsiteX29" fmla="*/ 345978 w 378581"/>
              <a:gd name="connsiteY29" fmla="*/ 0 h 249899"/>
              <a:gd name="connsiteX30" fmla="*/ 345978 w 378581"/>
              <a:gd name="connsiteY30" fmla="*/ 249632 h 249899"/>
              <a:gd name="connsiteX31" fmla="*/ 324521 w 378581"/>
              <a:gd name="connsiteY31" fmla="*/ 249632 h 249899"/>
              <a:gd name="connsiteX32" fmla="*/ 291919 w 378581"/>
              <a:gd name="connsiteY32" fmla="*/ 0 h 249899"/>
              <a:gd name="connsiteX33" fmla="*/ 313375 w 378581"/>
              <a:gd name="connsiteY33" fmla="*/ 0 h 249899"/>
              <a:gd name="connsiteX34" fmla="*/ 313375 w 378581"/>
              <a:gd name="connsiteY34" fmla="*/ 249632 h 249899"/>
              <a:gd name="connsiteX35" fmla="*/ 291919 w 378581"/>
              <a:gd name="connsiteY35" fmla="*/ 249632 h 249899"/>
              <a:gd name="connsiteX36" fmla="*/ 259317 w 378581"/>
              <a:gd name="connsiteY36" fmla="*/ 0 h 249899"/>
              <a:gd name="connsiteX37" fmla="*/ 280773 w 378581"/>
              <a:gd name="connsiteY37" fmla="*/ 0 h 249899"/>
              <a:gd name="connsiteX38" fmla="*/ 280773 w 378581"/>
              <a:gd name="connsiteY38" fmla="*/ 249632 h 249899"/>
              <a:gd name="connsiteX39" fmla="*/ 259317 w 378581"/>
              <a:gd name="connsiteY39" fmla="*/ 249632 h 249899"/>
              <a:gd name="connsiteX40" fmla="*/ 226714 w 378581"/>
              <a:gd name="connsiteY40" fmla="*/ 0 h 249899"/>
              <a:gd name="connsiteX41" fmla="*/ 248171 w 378581"/>
              <a:gd name="connsiteY41" fmla="*/ 0 h 249899"/>
              <a:gd name="connsiteX42" fmla="*/ 248171 w 378581"/>
              <a:gd name="connsiteY42" fmla="*/ 249632 h 249899"/>
              <a:gd name="connsiteX43" fmla="*/ 226714 w 378581"/>
              <a:gd name="connsiteY43" fmla="*/ 249632 h 249899"/>
              <a:gd name="connsiteX44" fmla="*/ 194112 w 378581"/>
              <a:gd name="connsiteY44" fmla="*/ 0 h 249899"/>
              <a:gd name="connsiteX45" fmla="*/ 215568 w 378581"/>
              <a:gd name="connsiteY45" fmla="*/ 0 h 249899"/>
              <a:gd name="connsiteX46" fmla="*/ 215568 w 378581"/>
              <a:gd name="connsiteY46" fmla="*/ 249632 h 249899"/>
              <a:gd name="connsiteX47" fmla="*/ 194112 w 378581"/>
              <a:gd name="connsiteY47" fmla="*/ 249632 h 24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78581" h="249899">
                <a:moveTo>
                  <a:pt x="163013" y="267"/>
                </a:moveTo>
                <a:lnTo>
                  <a:pt x="184469" y="267"/>
                </a:lnTo>
                <a:lnTo>
                  <a:pt x="184469" y="249899"/>
                </a:lnTo>
                <a:lnTo>
                  <a:pt x="163013" y="249899"/>
                </a:lnTo>
                <a:close/>
                <a:moveTo>
                  <a:pt x="130409" y="267"/>
                </a:moveTo>
                <a:lnTo>
                  <a:pt x="151866" y="267"/>
                </a:lnTo>
                <a:lnTo>
                  <a:pt x="151866" y="249899"/>
                </a:lnTo>
                <a:lnTo>
                  <a:pt x="130409" y="249899"/>
                </a:lnTo>
                <a:close/>
                <a:moveTo>
                  <a:pt x="97807" y="267"/>
                </a:moveTo>
                <a:lnTo>
                  <a:pt x="119263" y="267"/>
                </a:lnTo>
                <a:lnTo>
                  <a:pt x="119263" y="249899"/>
                </a:lnTo>
                <a:lnTo>
                  <a:pt x="97807" y="249899"/>
                </a:lnTo>
                <a:close/>
                <a:moveTo>
                  <a:pt x="65205" y="267"/>
                </a:moveTo>
                <a:lnTo>
                  <a:pt x="86661" y="267"/>
                </a:lnTo>
                <a:lnTo>
                  <a:pt x="86661" y="249899"/>
                </a:lnTo>
                <a:lnTo>
                  <a:pt x="65205" y="249899"/>
                </a:lnTo>
                <a:close/>
                <a:moveTo>
                  <a:pt x="32602" y="267"/>
                </a:moveTo>
                <a:lnTo>
                  <a:pt x="54059" y="267"/>
                </a:lnTo>
                <a:lnTo>
                  <a:pt x="54059" y="249899"/>
                </a:lnTo>
                <a:lnTo>
                  <a:pt x="32602" y="249899"/>
                </a:lnTo>
                <a:close/>
                <a:moveTo>
                  <a:pt x="0" y="267"/>
                </a:moveTo>
                <a:lnTo>
                  <a:pt x="21456" y="267"/>
                </a:lnTo>
                <a:lnTo>
                  <a:pt x="21456" y="249899"/>
                </a:lnTo>
                <a:lnTo>
                  <a:pt x="0" y="249899"/>
                </a:lnTo>
                <a:close/>
                <a:moveTo>
                  <a:pt x="357125" y="0"/>
                </a:moveTo>
                <a:lnTo>
                  <a:pt x="378581" y="0"/>
                </a:lnTo>
                <a:lnTo>
                  <a:pt x="378581" y="249632"/>
                </a:lnTo>
                <a:lnTo>
                  <a:pt x="357125" y="249632"/>
                </a:lnTo>
                <a:close/>
                <a:moveTo>
                  <a:pt x="324521" y="0"/>
                </a:moveTo>
                <a:lnTo>
                  <a:pt x="345978" y="0"/>
                </a:lnTo>
                <a:lnTo>
                  <a:pt x="345978" y="249632"/>
                </a:lnTo>
                <a:lnTo>
                  <a:pt x="324521" y="249632"/>
                </a:lnTo>
                <a:close/>
                <a:moveTo>
                  <a:pt x="291919" y="0"/>
                </a:moveTo>
                <a:lnTo>
                  <a:pt x="313375" y="0"/>
                </a:lnTo>
                <a:lnTo>
                  <a:pt x="313375" y="249632"/>
                </a:lnTo>
                <a:lnTo>
                  <a:pt x="291919" y="249632"/>
                </a:lnTo>
                <a:close/>
                <a:moveTo>
                  <a:pt x="259317" y="0"/>
                </a:moveTo>
                <a:lnTo>
                  <a:pt x="280773" y="0"/>
                </a:lnTo>
                <a:lnTo>
                  <a:pt x="280773" y="249632"/>
                </a:lnTo>
                <a:lnTo>
                  <a:pt x="259317" y="249632"/>
                </a:lnTo>
                <a:close/>
                <a:moveTo>
                  <a:pt x="226714" y="0"/>
                </a:moveTo>
                <a:lnTo>
                  <a:pt x="248171" y="0"/>
                </a:lnTo>
                <a:lnTo>
                  <a:pt x="248171" y="249632"/>
                </a:lnTo>
                <a:lnTo>
                  <a:pt x="226714" y="249632"/>
                </a:lnTo>
                <a:close/>
                <a:moveTo>
                  <a:pt x="194112" y="0"/>
                </a:moveTo>
                <a:lnTo>
                  <a:pt x="215568" y="0"/>
                </a:lnTo>
                <a:lnTo>
                  <a:pt x="215568" y="249632"/>
                </a:lnTo>
                <a:lnTo>
                  <a:pt x="194112" y="249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BD8525CF-4CF1-4472-88F9-D918CB63CADB}"/>
              </a:ext>
            </a:extLst>
          </p:cNvPr>
          <p:cNvSpPr/>
          <p:nvPr/>
        </p:nvSpPr>
        <p:spPr>
          <a:xfrm>
            <a:off x="7938283" y="5227899"/>
            <a:ext cx="398870" cy="249899"/>
          </a:xfrm>
          <a:custGeom>
            <a:avLst/>
            <a:gdLst>
              <a:gd name="connsiteX0" fmla="*/ 163013 w 378581"/>
              <a:gd name="connsiteY0" fmla="*/ 267 h 249899"/>
              <a:gd name="connsiteX1" fmla="*/ 184469 w 378581"/>
              <a:gd name="connsiteY1" fmla="*/ 267 h 249899"/>
              <a:gd name="connsiteX2" fmla="*/ 184469 w 378581"/>
              <a:gd name="connsiteY2" fmla="*/ 249899 h 249899"/>
              <a:gd name="connsiteX3" fmla="*/ 163013 w 378581"/>
              <a:gd name="connsiteY3" fmla="*/ 249899 h 249899"/>
              <a:gd name="connsiteX4" fmla="*/ 130409 w 378581"/>
              <a:gd name="connsiteY4" fmla="*/ 267 h 249899"/>
              <a:gd name="connsiteX5" fmla="*/ 151866 w 378581"/>
              <a:gd name="connsiteY5" fmla="*/ 267 h 249899"/>
              <a:gd name="connsiteX6" fmla="*/ 151866 w 378581"/>
              <a:gd name="connsiteY6" fmla="*/ 249899 h 249899"/>
              <a:gd name="connsiteX7" fmla="*/ 130409 w 378581"/>
              <a:gd name="connsiteY7" fmla="*/ 249899 h 249899"/>
              <a:gd name="connsiteX8" fmla="*/ 97807 w 378581"/>
              <a:gd name="connsiteY8" fmla="*/ 267 h 249899"/>
              <a:gd name="connsiteX9" fmla="*/ 119263 w 378581"/>
              <a:gd name="connsiteY9" fmla="*/ 267 h 249899"/>
              <a:gd name="connsiteX10" fmla="*/ 119263 w 378581"/>
              <a:gd name="connsiteY10" fmla="*/ 249899 h 249899"/>
              <a:gd name="connsiteX11" fmla="*/ 97807 w 378581"/>
              <a:gd name="connsiteY11" fmla="*/ 249899 h 249899"/>
              <a:gd name="connsiteX12" fmla="*/ 65205 w 378581"/>
              <a:gd name="connsiteY12" fmla="*/ 267 h 249899"/>
              <a:gd name="connsiteX13" fmla="*/ 86661 w 378581"/>
              <a:gd name="connsiteY13" fmla="*/ 267 h 249899"/>
              <a:gd name="connsiteX14" fmla="*/ 86661 w 378581"/>
              <a:gd name="connsiteY14" fmla="*/ 249899 h 249899"/>
              <a:gd name="connsiteX15" fmla="*/ 65205 w 378581"/>
              <a:gd name="connsiteY15" fmla="*/ 249899 h 249899"/>
              <a:gd name="connsiteX16" fmla="*/ 32602 w 378581"/>
              <a:gd name="connsiteY16" fmla="*/ 267 h 249899"/>
              <a:gd name="connsiteX17" fmla="*/ 54059 w 378581"/>
              <a:gd name="connsiteY17" fmla="*/ 267 h 249899"/>
              <a:gd name="connsiteX18" fmla="*/ 54059 w 378581"/>
              <a:gd name="connsiteY18" fmla="*/ 249899 h 249899"/>
              <a:gd name="connsiteX19" fmla="*/ 32602 w 378581"/>
              <a:gd name="connsiteY19" fmla="*/ 249899 h 249899"/>
              <a:gd name="connsiteX20" fmla="*/ 0 w 378581"/>
              <a:gd name="connsiteY20" fmla="*/ 267 h 249899"/>
              <a:gd name="connsiteX21" fmla="*/ 21456 w 378581"/>
              <a:gd name="connsiteY21" fmla="*/ 267 h 249899"/>
              <a:gd name="connsiteX22" fmla="*/ 21456 w 378581"/>
              <a:gd name="connsiteY22" fmla="*/ 249899 h 249899"/>
              <a:gd name="connsiteX23" fmla="*/ 0 w 378581"/>
              <a:gd name="connsiteY23" fmla="*/ 249899 h 249899"/>
              <a:gd name="connsiteX24" fmla="*/ 357125 w 378581"/>
              <a:gd name="connsiteY24" fmla="*/ 0 h 249899"/>
              <a:gd name="connsiteX25" fmla="*/ 378581 w 378581"/>
              <a:gd name="connsiteY25" fmla="*/ 0 h 249899"/>
              <a:gd name="connsiteX26" fmla="*/ 378581 w 378581"/>
              <a:gd name="connsiteY26" fmla="*/ 249632 h 249899"/>
              <a:gd name="connsiteX27" fmla="*/ 357125 w 378581"/>
              <a:gd name="connsiteY27" fmla="*/ 249632 h 249899"/>
              <a:gd name="connsiteX28" fmla="*/ 324521 w 378581"/>
              <a:gd name="connsiteY28" fmla="*/ 0 h 249899"/>
              <a:gd name="connsiteX29" fmla="*/ 345978 w 378581"/>
              <a:gd name="connsiteY29" fmla="*/ 0 h 249899"/>
              <a:gd name="connsiteX30" fmla="*/ 345978 w 378581"/>
              <a:gd name="connsiteY30" fmla="*/ 249632 h 249899"/>
              <a:gd name="connsiteX31" fmla="*/ 324521 w 378581"/>
              <a:gd name="connsiteY31" fmla="*/ 249632 h 249899"/>
              <a:gd name="connsiteX32" fmla="*/ 291919 w 378581"/>
              <a:gd name="connsiteY32" fmla="*/ 0 h 249899"/>
              <a:gd name="connsiteX33" fmla="*/ 313375 w 378581"/>
              <a:gd name="connsiteY33" fmla="*/ 0 h 249899"/>
              <a:gd name="connsiteX34" fmla="*/ 313375 w 378581"/>
              <a:gd name="connsiteY34" fmla="*/ 249632 h 249899"/>
              <a:gd name="connsiteX35" fmla="*/ 291919 w 378581"/>
              <a:gd name="connsiteY35" fmla="*/ 249632 h 249899"/>
              <a:gd name="connsiteX36" fmla="*/ 259317 w 378581"/>
              <a:gd name="connsiteY36" fmla="*/ 0 h 249899"/>
              <a:gd name="connsiteX37" fmla="*/ 280773 w 378581"/>
              <a:gd name="connsiteY37" fmla="*/ 0 h 249899"/>
              <a:gd name="connsiteX38" fmla="*/ 280773 w 378581"/>
              <a:gd name="connsiteY38" fmla="*/ 249632 h 249899"/>
              <a:gd name="connsiteX39" fmla="*/ 259317 w 378581"/>
              <a:gd name="connsiteY39" fmla="*/ 249632 h 249899"/>
              <a:gd name="connsiteX40" fmla="*/ 226714 w 378581"/>
              <a:gd name="connsiteY40" fmla="*/ 0 h 249899"/>
              <a:gd name="connsiteX41" fmla="*/ 248171 w 378581"/>
              <a:gd name="connsiteY41" fmla="*/ 0 h 249899"/>
              <a:gd name="connsiteX42" fmla="*/ 248171 w 378581"/>
              <a:gd name="connsiteY42" fmla="*/ 249632 h 249899"/>
              <a:gd name="connsiteX43" fmla="*/ 226714 w 378581"/>
              <a:gd name="connsiteY43" fmla="*/ 249632 h 249899"/>
              <a:gd name="connsiteX44" fmla="*/ 194112 w 378581"/>
              <a:gd name="connsiteY44" fmla="*/ 0 h 249899"/>
              <a:gd name="connsiteX45" fmla="*/ 215568 w 378581"/>
              <a:gd name="connsiteY45" fmla="*/ 0 h 249899"/>
              <a:gd name="connsiteX46" fmla="*/ 215568 w 378581"/>
              <a:gd name="connsiteY46" fmla="*/ 249632 h 249899"/>
              <a:gd name="connsiteX47" fmla="*/ 194112 w 378581"/>
              <a:gd name="connsiteY47" fmla="*/ 249632 h 24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78581" h="249899">
                <a:moveTo>
                  <a:pt x="163013" y="267"/>
                </a:moveTo>
                <a:lnTo>
                  <a:pt x="184469" y="267"/>
                </a:lnTo>
                <a:lnTo>
                  <a:pt x="184469" y="249899"/>
                </a:lnTo>
                <a:lnTo>
                  <a:pt x="163013" y="249899"/>
                </a:lnTo>
                <a:close/>
                <a:moveTo>
                  <a:pt x="130409" y="267"/>
                </a:moveTo>
                <a:lnTo>
                  <a:pt x="151866" y="267"/>
                </a:lnTo>
                <a:lnTo>
                  <a:pt x="151866" y="249899"/>
                </a:lnTo>
                <a:lnTo>
                  <a:pt x="130409" y="249899"/>
                </a:lnTo>
                <a:close/>
                <a:moveTo>
                  <a:pt x="97807" y="267"/>
                </a:moveTo>
                <a:lnTo>
                  <a:pt x="119263" y="267"/>
                </a:lnTo>
                <a:lnTo>
                  <a:pt x="119263" y="249899"/>
                </a:lnTo>
                <a:lnTo>
                  <a:pt x="97807" y="249899"/>
                </a:lnTo>
                <a:close/>
                <a:moveTo>
                  <a:pt x="65205" y="267"/>
                </a:moveTo>
                <a:lnTo>
                  <a:pt x="86661" y="267"/>
                </a:lnTo>
                <a:lnTo>
                  <a:pt x="86661" y="249899"/>
                </a:lnTo>
                <a:lnTo>
                  <a:pt x="65205" y="249899"/>
                </a:lnTo>
                <a:close/>
                <a:moveTo>
                  <a:pt x="32602" y="267"/>
                </a:moveTo>
                <a:lnTo>
                  <a:pt x="54059" y="267"/>
                </a:lnTo>
                <a:lnTo>
                  <a:pt x="54059" y="249899"/>
                </a:lnTo>
                <a:lnTo>
                  <a:pt x="32602" y="249899"/>
                </a:lnTo>
                <a:close/>
                <a:moveTo>
                  <a:pt x="0" y="267"/>
                </a:moveTo>
                <a:lnTo>
                  <a:pt x="21456" y="267"/>
                </a:lnTo>
                <a:lnTo>
                  <a:pt x="21456" y="249899"/>
                </a:lnTo>
                <a:lnTo>
                  <a:pt x="0" y="249899"/>
                </a:lnTo>
                <a:close/>
                <a:moveTo>
                  <a:pt x="357125" y="0"/>
                </a:moveTo>
                <a:lnTo>
                  <a:pt x="378581" y="0"/>
                </a:lnTo>
                <a:lnTo>
                  <a:pt x="378581" y="249632"/>
                </a:lnTo>
                <a:lnTo>
                  <a:pt x="357125" y="249632"/>
                </a:lnTo>
                <a:close/>
                <a:moveTo>
                  <a:pt x="324521" y="0"/>
                </a:moveTo>
                <a:lnTo>
                  <a:pt x="345978" y="0"/>
                </a:lnTo>
                <a:lnTo>
                  <a:pt x="345978" y="249632"/>
                </a:lnTo>
                <a:lnTo>
                  <a:pt x="324521" y="249632"/>
                </a:lnTo>
                <a:close/>
                <a:moveTo>
                  <a:pt x="291919" y="0"/>
                </a:moveTo>
                <a:lnTo>
                  <a:pt x="313375" y="0"/>
                </a:lnTo>
                <a:lnTo>
                  <a:pt x="313375" y="249632"/>
                </a:lnTo>
                <a:lnTo>
                  <a:pt x="291919" y="249632"/>
                </a:lnTo>
                <a:close/>
                <a:moveTo>
                  <a:pt x="259317" y="0"/>
                </a:moveTo>
                <a:lnTo>
                  <a:pt x="280773" y="0"/>
                </a:lnTo>
                <a:lnTo>
                  <a:pt x="280773" y="249632"/>
                </a:lnTo>
                <a:lnTo>
                  <a:pt x="259317" y="249632"/>
                </a:lnTo>
                <a:close/>
                <a:moveTo>
                  <a:pt x="226714" y="0"/>
                </a:moveTo>
                <a:lnTo>
                  <a:pt x="248171" y="0"/>
                </a:lnTo>
                <a:lnTo>
                  <a:pt x="248171" y="249632"/>
                </a:lnTo>
                <a:lnTo>
                  <a:pt x="226714" y="249632"/>
                </a:lnTo>
                <a:close/>
                <a:moveTo>
                  <a:pt x="194112" y="0"/>
                </a:moveTo>
                <a:lnTo>
                  <a:pt x="215568" y="0"/>
                </a:lnTo>
                <a:lnTo>
                  <a:pt x="215568" y="249632"/>
                </a:lnTo>
                <a:lnTo>
                  <a:pt x="194112" y="249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0AECC2B4-1929-40E4-9000-1EC41091DA55}"/>
              </a:ext>
            </a:extLst>
          </p:cNvPr>
          <p:cNvSpPr txBox="1"/>
          <p:nvPr/>
        </p:nvSpPr>
        <p:spPr>
          <a:xfrm>
            <a:off x="1554704" y="3210507"/>
            <a:ext cx="2012645" cy="16741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有时我们做着一件事，是为了有朝一日不必做，过着一种生活，是为了终有一天能够过上另一种生活。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7EDCF9C5-D31C-43F0-88DE-600CC82A686F}"/>
              </a:ext>
            </a:extLst>
          </p:cNvPr>
          <p:cNvSpPr txBox="1"/>
          <p:nvPr/>
        </p:nvSpPr>
        <p:spPr>
          <a:xfrm>
            <a:off x="4310243" y="2785086"/>
            <a:ext cx="2012645" cy="13510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希望你生活的地方，天空足够蓝，阳光足够好，街边的小店干净又好吃，回家的灯总是亮的。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DB17AEDD-1B83-4D10-929A-002915916732}"/>
              </a:ext>
            </a:extLst>
          </p:cNvPr>
          <p:cNvSpPr txBox="1"/>
          <p:nvPr/>
        </p:nvSpPr>
        <p:spPr>
          <a:xfrm>
            <a:off x="5659114" y="4834720"/>
            <a:ext cx="2012645" cy="16741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阶下有人在仰望你，阶上亦有人在俯视你，你抬头自卑，低头自得，唯有平视，才能看见真实的自己。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212841E2-45F5-41E8-B033-7C2F819E279F}"/>
              </a:ext>
            </a:extLst>
          </p:cNvPr>
          <p:cNvSpPr txBox="1"/>
          <p:nvPr/>
        </p:nvSpPr>
        <p:spPr>
          <a:xfrm>
            <a:off x="8462274" y="3807093"/>
            <a:ext cx="2012645" cy="13510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不用怪人家太功利，只能怪自己没有足够好到让人忽略这些不足。陪伴无价，离开有理。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8907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查看图片">
            <a:extLst>
              <a:ext uri="{FF2B5EF4-FFF2-40B4-BE49-F238E27FC236}">
                <a16:creationId xmlns:a16="http://schemas.microsoft.com/office/drawing/2014/main" id="{2A819AF5-B701-4E9D-8F76-033857E34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7463"/>
          <a:stretch>
            <a:fillRect/>
          </a:stretch>
        </p:blipFill>
        <p:spPr bwMode="auto">
          <a:xfrm>
            <a:off x="0" y="681284"/>
            <a:ext cx="12192000" cy="6176717"/>
          </a:xfrm>
          <a:custGeom>
            <a:avLst/>
            <a:gdLst>
              <a:gd name="connsiteX0" fmla="*/ 0 w 12192000"/>
              <a:gd name="connsiteY0" fmla="*/ 0 h 6176717"/>
              <a:gd name="connsiteX1" fmla="*/ 12192000 w 12192000"/>
              <a:gd name="connsiteY1" fmla="*/ 0 h 6176717"/>
              <a:gd name="connsiteX2" fmla="*/ 12192000 w 12192000"/>
              <a:gd name="connsiteY2" fmla="*/ 6176717 h 6176717"/>
              <a:gd name="connsiteX3" fmla="*/ 0 w 12192000"/>
              <a:gd name="connsiteY3" fmla="*/ 6176717 h 6176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76717">
                <a:moveTo>
                  <a:pt x="0" y="0"/>
                </a:moveTo>
                <a:lnTo>
                  <a:pt x="12192000" y="0"/>
                </a:lnTo>
                <a:lnTo>
                  <a:pt x="12192000" y="6176717"/>
                </a:lnTo>
                <a:lnTo>
                  <a:pt x="0" y="617671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13BB6CF-60F7-4EFE-9405-80D0706CDD83}"/>
              </a:ext>
            </a:extLst>
          </p:cNvPr>
          <p:cNvSpPr/>
          <p:nvPr/>
        </p:nvSpPr>
        <p:spPr>
          <a:xfrm rot="230153">
            <a:off x="601785" y="1659067"/>
            <a:ext cx="3395458" cy="3923829"/>
          </a:xfrm>
          <a:custGeom>
            <a:avLst/>
            <a:gdLst>
              <a:gd name="connsiteX0" fmla="*/ 1697729 w 3395458"/>
              <a:gd name="connsiteY0" fmla="*/ 141612 h 3923829"/>
              <a:gd name="connsiteX1" fmla="*/ 1518659 w 3395458"/>
              <a:gd name="connsiteY1" fmla="*/ 320682 h 3923829"/>
              <a:gd name="connsiteX2" fmla="*/ 1697729 w 3395458"/>
              <a:gd name="connsiteY2" fmla="*/ 499752 h 3923829"/>
              <a:gd name="connsiteX3" fmla="*/ 1876799 w 3395458"/>
              <a:gd name="connsiteY3" fmla="*/ 320682 h 3923829"/>
              <a:gd name="connsiteX4" fmla="*/ 1697729 w 3395458"/>
              <a:gd name="connsiteY4" fmla="*/ 141612 h 3923829"/>
              <a:gd name="connsiteX5" fmla="*/ 0 w 3395458"/>
              <a:gd name="connsiteY5" fmla="*/ 0 h 3923829"/>
              <a:gd name="connsiteX6" fmla="*/ 3395458 w 3395458"/>
              <a:gd name="connsiteY6" fmla="*/ 0 h 3923829"/>
              <a:gd name="connsiteX7" fmla="*/ 3395458 w 3395458"/>
              <a:gd name="connsiteY7" fmla="*/ 3923829 h 3923829"/>
              <a:gd name="connsiteX8" fmla="*/ 0 w 3395458"/>
              <a:gd name="connsiteY8" fmla="*/ 3923829 h 392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5458" h="3923829">
                <a:moveTo>
                  <a:pt x="1697729" y="141612"/>
                </a:moveTo>
                <a:cubicBezTo>
                  <a:pt x="1598831" y="141612"/>
                  <a:pt x="1518659" y="221784"/>
                  <a:pt x="1518659" y="320682"/>
                </a:cubicBezTo>
                <a:cubicBezTo>
                  <a:pt x="1518659" y="419580"/>
                  <a:pt x="1598831" y="499752"/>
                  <a:pt x="1697729" y="499752"/>
                </a:cubicBezTo>
                <a:cubicBezTo>
                  <a:pt x="1796627" y="499752"/>
                  <a:pt x="1876799" y="419580"/>
                  <a:pt x="1876799" y="320682"/>
                </a:cubicBezTo>
                <a:cubicBezTo>
                  <a:pt x="1876799" y="221784"/>
                  <a:pt x="1796627" y="141612"/>
                  <a:pt x="1697729" y="141612"/>
                </a:cubicBezTo>
                <a:close/>
                <a:moveTo>
                  <a:pt x="0" y="0"/>
                </a:moveTo>
                <a:lnTo>
                  <a:pt x="3395458" y="0"/>
                </a:lnTo>
                <a:lnTo>
                  <a:pt x="3395458" y="3923829"/>
                </a:lnTo>
                <a:lnTo>
                  <a:pt x="0" y="39238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查看图片">
            <a:extLst>
              <a:ext uri="{FF2B5EF4-FFF2-40B4-BE49-F238E27FC236}">
                <a16:creationId xmlns:a16="http://schemas.microsoft.com/office/drawing/2014/main" id="{DF27226A-E7BB-4F47-90CB-CE4BC0CFD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5" b="9999"/>
          <a:stretch/>
        </p:blipFill>
        <p:spPr bwMode="auto">
          <a:xfrm rot="230153">
            <a:off x="601785" y="1660054"/>
            <a:ext cx="3395458" cy="3923829"/>
          </a:xfrm>
          <a:custGeom>
            <a:avLst/>
            <a:gdLst>
              <a:gd name="connsiteX0" fmla="*/ 1697729 w 3395458"/>
              <a:gd name="connsiteY0" fmla="*/ 141613 h 3923829"/>
              <a:gd name="connsiteX1" fmla="*/ 1518659 w 3395458"/>
              <a:gd name="connsiteY1" fmla="*/ 320683 h 3923829"/>
              <a:gd name="connsiteX2" fmla="*/ 1697729 w 3395458"/>
              <a:gd name="connsiteY2" fmla="*/ 499753 h 3923829"/>
              <a:gd name="connsiteX3" fmla="*/ 1876799 w 3395458"/>
              <a:gd name="connsiteY3" fmla="*/ 320683 h 3923829"/>
              <a:gd name="connsiteX4" fmla="*/ 1697729 w 3395458"/>
              <a:gd name="connsiteY4" fmla="*/ 141613 h 3923829"/>
              <a:gd name="connsiteX5" fmla="*/ 0 w 3395458"/>
              <a:gd name="connsiteY5" fmla="*/ 0 h 3923829"/>
              <a:gd name="connsiteX6" fmla="*/ 3395458 w 3395458"/>
              <a:gd name="connsiteY6" fmla="*/ 0 h 3923829"/>
              <a:gd name="connsiteX7" fmla="*/ 3395458 w 3395458"/>
              <a:gd name="connsiteY7" fmla="*/ 3923829 h 3923829"/>
              <a:gd name="connsiteX8" fmla="*/ 0 w 3395458"/>
              <a:gd name="connsiteY8" fmla="*/ 3923829 h 392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5458" h="3923829">
                <a:moveTo>
                  <a:pt x="1697729" y="141613"/>
                </a:moveTo>
                <a:cubicBezTo>
                  <a:pt x="1598831" y="141613"/>
                  <a:pt x="1518659" y="221785"/>
                  <a:pt x="1518659" y="320683"/>
                </a:cubicBezTo>
                <a:cubicBezTo>
                  <a:pt x="1518659" y="419581"/>
                  <a:pt x="1598831" y="499753"/>
                  <a:pt x="1697729" y="499753"/>
                </a:cubicBezTo>
                <a:cubicBezTo>
                  <a:pt x="1796627" y="499753"/>
                  <a:pt x="1876799" y="419581"/>
                  <a:pt x="1876799" y="320683"/>
                </a:cubicBezTo>
                <a:cubicBezTo>
                  <a:pt x="1876799" y="221785"/>
                  <a:pt x="1796627" y="141613"/>
                  <a:pt x="1697729" y="141613"/>
                </a:cubicBezTo>
                <a:close/>
                <a:moveTo>
                  <a:pt x="0" y="0"/>
                </a:moveTo>
                <a:lnTo>
                  <a:pt x="3395458" y="0"/>
                </a:lnTo>
                <a:lnTo>
                  <a:pt x="3395458" y="3923829"/>
                </a:lnTo>
                <a:lnTo>
                  <a:pt x="0" y="392382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4FA1919-638B-47B9-8112-F1552B630046}"/>
              </a:ext>
            </a:extLst>
          </p:cNvPr>
          <p:cNvSpPr/>
          <p:nvPr/>
        </p:nvSpPr>
        <p:spPr>
          <a:xfrm rot="230153">
            <a:off x="723645" y="2307317"/>
            <a:ext cx="3116216" cy="31571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DD082A5-5959-4BB2-B76B-C5FD652CA795}"/>
              </a:ext>
            </a:extLst>
          </p:cNvPr>
          <p:cNvSpPr/>
          <p:nvPr/>
        </p:nvSpPr>
        <p:spPr>
          <a:xfrm rot="21593088">
            <a:off x="2236537" y="1395317"/>
            <a:ext cx="546908" cy="546908"/>
          </a:xfrm>
          <a:custGeom>
            <a:avLst/>
            <a:gdLst>
              <a:gd name="connsiteX0" fmla="*/ 273454 w 546908"/>
              <a:gd name="connsiteY0" fmla="*/ 0 h 546908"/>
              <a:gd name="connsiteX1" fmla="*/ 546908 w 546908"/>
              <a:gd name="connsiteY1" fmla="*/ 273454 h 546908"/>
              <a:gd name="connsiteX2" fmla="*/ 545017 w 546908"/>
              <a:gd name="connsiteY2" fmla="*/ 292210 h 546908"/>
              <a:gd name="connsiteX3" fmla="*/ 452415 w 546908"/>
              <a:gd name="connsiteY3" fmla="*/ 285814 h 546908"/>
              <a:gd name="connsiteX4" fmla="*/ 454283 w 546908"/>
              <a:gd name="connsiteY4" fmla="*/ 273454 h 546908"/>
              <a:gd name="connsiteX5" fmla="*/ 273454 w 546908"/>
              <a:gd name="connsiteY5" fmla="*/ 92624 h 546908"/>
              <a:gd name="connsiteX6" fmla="*/ 92624 w 546908"/>
              <a:gd name="connsiteY6" fmla="*/ 273454 h 546908"/>
              <a:gd name="connsiteX7" fmla="*/ 273454 w 546908"/>
              <a:gd name="connsiteY7" fmla="*/ 454284 h 546908"/>
              <a:gd name="connsiteX8" fmla="*/ 294537 w 546908"/>
              <a:gd name="connsiteY8" fmla="*/ 452158 h 546908"/>
              <a:gd name="connsiteX9" fmla="*/ 316794 w 546908"/>
              <a:gd name="connsiteY9" fmla="*/ 479135 h 546908"/>
              <a:gd name="connsiteX10" fmla="*/ 342167 w 546908"/>
              <a:gd name="connsiteY10" fmla="*/ 531917 h 546908"/>
              <a:gd name="connsiteX11" fmla="*/ 343599 w 546908"/>
              <a:gd name="connsiteY11" fmla="*/ 537487 h 546908"/>
              <a:gd name="connsiteX12" fmla="*/ 328565 w 546908"/>
              <a:gd name="connsiteY12" fmla="*/ 541352 h 546908"/>
              <a:gd name="connsiteX13" fmla="*/ 273454 w 546908"/>
              <a:gd name="connsiteY13" fmla="*/ 546908 h 546908"/>
              <a:gd name="connsiteX14" fmla="*/ 0 w 546908"/>
              <a:gd name="connsiteY14" fmla="*/ 273454 h 546908"/>
              <a:gd name="connsiteX15" fmla="*/ 273454 w 546908"/>
              <a:gd name="connsiteY15" fmla="*/ 0 h 54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6908" h="546908">
                <a:moveTo>
                  <a:pt x="273454" y="0"/>
                </a:moveTo>
                <a:cubicBezTo>
                  <a:pt x="424478" y="0"/>
                  <a:pt x="546908" y="122429"/>
                  <a:pt x="546908" y="273454"/>
                </a:cubicBezTo>
                <a:lnTo>
                  <a:pt x="545017" y="292210"/>
                </a:lnTo>
                <a:lnTo>
                  <a:pt x="452415" y="285814"/>
                </a:lnTo>
                <a:lnTo>
                  <a:pt x="454283" y="273454"/>
                </a:lnTo>
                <a:cubicBezTo>
                  <a:pt x="454283" y="173585"/>
                  <a:pt x="373323" y="92624"/>
                  <a:pt x="273454" y="92624"/>
                </a:cubicBezTo>
                <a:cubicBezTo>
                  <a:pt x="173584" y="92624"/>
                  <a:pt x="92624" y="173585"/>
                  <a:pt x="92624" y="273454"/>
                </a:cubicBezTo>
                <a:cubicBezTo>
                  <a:pt x="92624" y="373323"/>
                  <a:pt x="173584" y="454284"/>
                  <a:pt x="273454" y="454284"/>
                </a:cubicBezTo>
                <a:lnTo>
                  <a:pt x="294537" y="452158"/>
                </a:lnTo>
                <a:lnTo>
                  <a:pt x="316794" y="479135"/>
                </a:lnTo>
                <a:cubicBezTo>
                  <a:pt x="327666" y="495228"/>
                  <a:pt x="336275" y="512973"/>
                  <a:pt x="342167" y="531917"/>
                </a:cubicBezTo>
                <a:lnTo>
                  <a:pt x="343599" y="537487"/>
                </a:lnTo>
                <a:lnTo>
                  <a:pt x="328565" y="541352"/>
                </a:lnTo>
                <a:cubicBezTo>
                  <a:pt x="310763" y="544995"/>
                  <a:pt x="292332" y="546908"/>
                  <a:pt x="273454" y="546908"/>
                </a:cubicBezTo>
                <a:cubicBezTo>
                  <a:pt x="122430" y="546908"/>
                  <a:pt x="0" y="424479"/>
                  <a:pt x="0" y="273454"/>
                </a:cubicBezTo>
                <a:cubicBezTo>
                  <a:pt x="0" y="122429"/>
                  <a:pt x="122429" y="0"/>
                  <a:pt x="2734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9777585D-40B7-491F-8294-57B67BF2409B}"/>
              </a:ext>
            </a:extLst>
          </p:cNvPr>
          <p:cNvSpPr/>
          <p:nvPr/>
        </p:nvSpPr>
        <p:spPr>
          <a:xfrm rot="21292329">
            <a:off x="8131906" y="1543403"/>
            <a:ext cx="3395458" cy="3923829"/>
          </a:xfrm>
          <a:custGeom>
            <a:avLst/>
            <a:gdLst>
              <a:gd name="connsiteX0" fmla="*/ 1697729 w 3395458"/>
              <a:gd name="connsiteY0" fmla="*/ 141612 h 3923829"/>
              <a:gd name="connsiteX1" fmla="*/ 1518659 w 3395458"/>
              <a:gd name="connsiteY1" fmla="*/ 320682 h 3923829"/>
              <a:gd name="connsiteX2" fmla="*/ 1697729 w 3395458"/>
              <a:gd name="connsiteY2" fmla="*/ 499752 h 3923829"/>
              <a:gd name="connsiteX3" fmla="*/ 1876799 w 3395458"/>
              <a:gd name="connsiteY3" fmla="*/ 320682 h 3923829"/>
              <a:gd name="connsiteX4" fmla="*/ 1697729 w 3395458"/>
              <a:gd name="connsiteY4" fmla="*/ 141612 h 3923829"/>
              <a:gd name="connsiteX5" fmla="*/ 0 w 3395458"/>
              <a:gd name="connsiteY5" fmla="*/ 0 h 3923829"/>
              <a:gd name="connsiteX6" fmla="*/ 3395458 w 3395458"/>
              <a:gd name="connsiteY6" fmla="*/ 0 h 3923829"/>
              <a:gd name="connsiteX7" fmla="*/ 3395458 w 3395458"/>
              <a:gd name="connsiteY7" fmla="*/ 3923829 h 3923829"/>
              <a:gd name="connsiteX8" fmla="*/ 0 w 3395458"/>
              <a:gd name="connsiteY8" fmla="*/ 3923829 h 392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5458" h="3923829">
                <a:moveTo>
                  <a:pt x="1697729" y="141612"/>
                </a:moveTo>
                <a:cubicBezTo>
                  <a:pt x="1598831" y="141612"/>
                  <a:pt x="1518659" y="221784"/>
                  <a:pt x="1518659" y="320682"/>
                </a:cubicBezTo>
                <a:cubicBezTo>
                  <a:pt x="1518659" y="419580"/>
                  <a:pt x="1598831" y="499752"/>
                  <a:pt x="1697729" y="499752"/>
                </a:cubicBezTo>
                <a:cubicBezTo>
                  <a:pt x="1796627" y="499752"/>
                  <a:pt x="1876799" y="419580"/>
                  <a:pt x="1876799" y="320682"/>
                </a:cubicBezTo>
                <a:cubicBezTo>
                  <a:pt x="1876799" y="221784"/>
                  <a:pt x="1796627" y="141612"/>
                  <a:pt x="1697729" y="141612"/>
                </a:cubicBezTo>
                <a:close/>
                <a:moveTo>
                  <a:pt x="0" y="0"/>
                </a:moveTo>
                <a:lnTo>
                  <a:pt x="3395458" y="0"/>
                </a:lnTo>
                <a:lnTo>
                  <a:pt x="3395458" y="3923829"/>
                </a:lnTo>
                <a:lnTo>
                  <a:pt x="0" y="39238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查看图片">
            <a:extLst>
              <a:ext uri="{FF2B5EF4-FFF2-40B4-BE49-F238E27FC236}">
                <a16:creationId xmlns:a16="http://schemas.microsoft.com/office/drawing/2014/main" id="{363D9D5B-EB6E-4301-8611-9DA697E65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5" b="9999"/>
          <a:stretch/>
        </p:blipFill>
        <p:spPr bwMode="auto">
          <a:xfrm rot="21292329">
            <a:off x="8131906" y="1544390"/>
            <a:ext cx="3395458" cy="3923829"/>
          </a:xfrm>
          <a:custGeom>
            <a:avLst/>
            <a:gdLst>
              <a:gd name="connsiteX0" fmla="*/ 1697729 w 3395458"/>
              <a:gd name="connsiteY0" fmla="*/ 141613 h 3923829"/>
              <a:gd name="connsiteX1" fmla="*/ 1518659 w 3395458"/>
              <a:gd name="connsiteY1" fmla="*/ 320683 h 3923829"/>
              <a:gd name="connsiteX2" fmla="*/ 1697729 w 3395458"/>
              <a:gd name="connsiteY2" fmla="*/ 499753 h 3923829"/>
              <a:gd name="connsiteX3" fmla="*/ 1876799 w 3395458"/>
              <a:gd name="connsiteY3" fmla="*/ 320683 h 3923829"/>
              <a:gd name="connsiteX4" fmla="*/ 1697729 w 3395458"/>
              <a:gd name="connsiteY4" fmla="*/ 141613 h 3923829"/>
              <a:gd name="connsiteX5" fmla="*/ 0 w 3395458"/>
              <a:gd name="connsiteY5" fmla="*/ 0 h 3923829"/>
              <a:gd name="connsiteX6" fmla="*/ 3395458 w 3395458"/>
              <a:gd name="connsiteY6" fmla="*/ 0 h 3923829"/>
              <a:gd name="connsiteX7" fmla="*/ 3395458 w 3395458"/>
              <a:gd name="connsiteY7" fmla="*/ 3923829 h 3923829"/>
              <a:gd name="connsiteX8" fmla="*/ 0 w 3395458"/>
              <a:gd name="connsiteY8" fmla="*/ 3923829 h 392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5458" h="3923829">
                <a:moveTo>
                  <a:pt x="1697729" y="141613"/>
                </a:moveTo>
                <a:cubicBezTo>
                  <a:pt x="1598831" y="141613"/>
                  <a:pt x="1518659" y="221785"/>
                  <a:pt x="1518659" y="320683"/>
                </a:cubicBezTo>
                <a:cubicBezTo>
                  <a:pt x="1518659" y="419581"/>
                  <a:pt x="1598831" y="499753"/>
                  <a:pt x="1697729" y="499753"/>
                </a:cubicBezTo>
                <a:cubicBezTo>
                  <a:pt x="1796627" y="499753"/>
                  <a:pt x="1876799" y="419581"/>
                  <a:pt x="1876799" y="320683"/>
                </a:cubicBezTo>
                <a:cubicBezTo>
                  <a:pt x="1876799" y="221785"/>
                  <a:pt x="1796627" y="141613"/>
                  <a:pt x="1697729" y="141613"/>
                </a:cubicBezTo>
                <a:close/>
                <a:moveTo>
                  <a:pt x="0" y="0"/>
                </a:moveTo>
                <a:lnTo>
                  <a:pt x="3395458" y="0"/>
                </a:lnTo>
                <a:lnTo>
                  <a:pt x="3395458" y="3923829"/>
                </a:lnTo>
                <a:lnTo>
                  <a:pt x="0" y="392382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2454DEB-E427-4276-A6D3-5D2B2DC4AF8C}"/>
              </a:ext>
            </a:extLst>
          </p:cNvPr>
          <p:cNvSpPr/>
          <p:nvPr/>
        </p:nvSpPr>
        <p:spPr>
          <a:xfrm rot="21292329">
            <a:off x="8295256" y="2191185"/>
            <a:ext cx="3116216" cy="31571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488249AA-BEB2-4CAD-98B7-60AEDD21F338}"/>
              </a:ext>
            </a:extLst>
          </p:cNvPr>
          <p:cNvSpPr/>
          <p:nvPr/>
        </p:nvSpPr>
        <p:spPr>
          <a:xfrm>
            <a:off x="9249599" y="1351092"/>
            <a:ext cx="534758" cy="552188"/>
          </a:xfrm>
          <a:custGeom>
            <a:avLst/>
            <a:gdLst>
              <a:gd name="connsiteX0" fmla="*/ 276094 w 534758"/>
              <a:gd name="connsiteY0" fmla="*/ 0 h 552188"/>
              <a:gd name="connsiteX1" fmla="*/ 512217 w 534758"/>
              <a:gd name="connsiteY1" fmla="*/ 132929 h 552188"/>
              <a:gd name="connsiteX2" fmla="*/ 534681 w 534758"/>
              <a:gd name="connsiteY2" fmla="*/ 190145 h 552188"/>
              <a:gd name="connsiteX3" fmla="*/ 441189 w 534758"/>
              <a:gd name="connsiteY3" fmla="*/ 197744 h 552188"/>
              <a:gd name="connsiteX4" fmla="*/ 434292 w 534758"/>
              <a:gd name="connsiteY4" fmla="*/ 180177 h 552188"/>
              <a:gd name="connsiteX5" fmla="*/ 276094 w 534758"/>
              <a:gd name="connsiteY5" fmla="*/ 91117 h 552188"/>
              <a:gd name="connsiteX6" fmla="*/ 91117 w 534758"/>
              <a:gd name="connsiteY6" fmla="*/ 276094 h 552188"/>
              <a:gd name="connsiteX7" fmla="*/ 276094 w 534758"/>
              <a:gd name="connsiteY7" fmla="*/ 461071 h 552188"/>
              <a:gd name="connsiteX8" fmla="*/ 446535 w 534758"/>
              <a:gd name="connsiteY8" fmla="*/ 348095 h 552188"/>
              <a:gd name="connsiteX9" fmla="*/ 449299 w 534758"/>
              <a:gd name="connsiteY9" fmla="*/ 339191 h 552188"/>
              <a:gd name="connsiteX10" fmla="*/ 470216 w 534758"/>
              <a:gd name="connsiteY10" fmla="*/ 341299 h 552188"/>
              <a:gd name="connsiteX11" fmla="*/ 528042 w 534758"/>
              <a:gd name="connsiteY11" fmla="*/ 364002 h 552188"/>
              <a:gd name="connsiteX12" fmla="*/ 534758 w 534758"/>
              <a:gd name="connsiteY12" fmla="*/ 369817 h 552188"/>
              <a:gd name="connsiteX13" fmla="*/ 530491 w 534758"/>
              <a:gd name="connsiteY13" fmla="*/ 383563 h 552188"/>
              <a:gd name="connsiteX14" fmla="*/ 276094 w 534758"/>
              <a:gd name="connsiteY14" fmla="*/ 552188 h 552188"/>
              <a:gd name="connsiteX15" fmla="*/ 0 w 534758"/>
              <a:gd name="connsiteY15" fmla="*/ 276094 h 552188"/>
              <a:gd name="connsiteX16" fmla="*/ 276094 w 534758"/>
              <a:gd name="connsiteY16" fmla="*/ 0 h 55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4758" h="552188">
                <a:moveTo>
                  <a:pt x="276094" y="0"/>
                </a:moveTo>
                <a:cubicBezTo>
                  <a:pt x="376161" y="0"/>
                  <a:pt x="463794" y="53235"/>
                  <a:pt x="512217" y="132929"/>
                </a:cubicBezTo>
                <a:lnTo>
                  <a:pt x="534681" y="190145"/>
                </a:lnTo>
                <a:lnTo>
                  <a:pt x="441189" y="197744"/>
                </a:lnTo>
                <a:lnTo>
                  <a:pt x="434292" y="180177"/>
                </a:lnTo>
                <a:cubicBezTo>
                  <a:pt x="401849" y="126784"/>
                  <a:pt x="343137" y="91117"/>
                  <a:pt x="276094" y="91117"/>
                </a:cubicBezTo>
                <a:cubicBezTo>
                  <a:pt x="173934" y="91117"/>
                  <a:pt x="91117" y="173934"/>
                  <a:pt x="91117" y="276094"/>
                </a:cubicBezTo>
                <a:cubicBezTo>
                  <a:pt x="91117" y="378254"/>
                  <a:pt x="173934" y="461071"/>
                  <a:pt x="276094" y="461071"/>
                </a:cubicBezTo>
                <a:cubicBezTo>
                  <a:pt x="352714" y="461071"/>
                  <a:pt x="418454" y="414487"/>
                  <a:pt x="446535" y="348095"/>
                </a:cubicBezTo>
                <a:lnTo>
                  <a:pt x="449299" y="339191"/>
                </a:lnTo>
                <a:lnTo>
                  <a:pt x="470216" y="341299"/>
                </a:lnTo>
                <a:cubicBezTo>
                  <a:pt x="490997" y="345552"/>
                  <a:pt x="510490" y="353338"/>
                  <a:pt x="528042" y="364002"/>
                </a:cubicBezTo>
                <a:lnTo>
                  <a:pt x="534758" y="369817"/>
                </a:lnTo>
                <a:lnTo>
                  <a:pt x="530491" y="383563"/>
                </a:lnTo>
                <a:cubicBezTo>
                  <a:pt x="488578" y="482657"/>
                  <a:pt x="390456" y="552188"/>
                  <a:pt x="276094" y="552188"/>
                </a:cubicBezTo>
                <a:cubicBezTo>
                  <a:pt x="123611" y="552188"/>
                  <a:pt x="0" y="428577"/>
                  <a:pt x="0" y="276094"/>
                </a:cubicBezTo>
                <a:cubicBezTo>
                  <a:pt x="0" y="123611"/>
                  <a:pt x="123611" y="0"/>
                  <a:pt x="2760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A830273A-6CE6-47D4-AB62-7B5D1CE5CF92}"/>
              </a:ext>
            </a:extLst>
          </p:cNvPr>
          <p:cNvSpPr/>
          <p:nvPr/>
        </p:nvSpPr>
        <p:spPr>
          <a:xfrm rot="21314096" flipH="1">
            <a:off x="4485282" y="1771237"/>
            <a:ext cx="3395458" cy="3923829"/>
          </a:xfrm>
          <a:custGeom>
            <a:avLst/>
            <a:gdLst>
              <a:gd name="connsiteX0" fmla="*/ 1697729 w 3395458"/>
              <a:gd name="connsiteY0" fmla="*/ 141612 h 3923829"/>
              <a:gd name="connsiteX1" fmla="*/ 1518659 w 3395458"/>
              <a:gd name="connsiteY1" fmla="*/ 320682 h 3923829"/>
              <a:gd name="connsiteX2" fmla="*/ 1697729 w 3395458"/>
              <a:gd name="connsiteY2" fmla="*/ 499752 h 3923829"/>
              <a:gd name="connsiteX3" fmla="*/ 1876799 w 3395458"/>
              <a:gd name="connsiteY3" fmla="*/ 320682 h 3923829"/>
              <a:gd name="connsiteX4" fmla="*/ 1697729 w 3395458"/>
              <a:gd name="connsiteY4" fmla="*/ 141612 h 3923829"/>
              <a:gd name="connsiteX5" fmla="*/ 0 w 3395458"/>
              <a:gd name="connsiteY5" fmla="*/ 0 h 3923829"/>
              <a:gd name="connsiteX6" fmla="*/ 3395458 w 3395458"/>
              <a:gd name="connsiteY6" fmla="*/ 0 h 3923829"/>
              <a:gd name="connsiteX7" fmla="*/ 3395458 w 3395458"/>
              <a:gd name="connsiteY7" fmla="*/ 3923829 h 3923829"/>
              <a:gd name="connsiteX8" fmla="*/ 0 w 3395458"/>
              <a:gd name="connsiteY8" fmla="*/ 3923829 h 392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5458" h="3923829">
                <a:moveTo>
                  <a:pt x="1697729" y="141612"/>
                </a:moveTo>
                <a:cubicBezTo>
                  <a:pt x="1598831" y="141612"/>
                  <a:pt x="1518659" y="221784"/>
                  <a:pt x="1518659" y="320682"/>
                </a:cubicBezTo>
                <a:cubicBezTo>
                  <a:pt x="1518659" y="419580"/>
                  <a:pt x="1598831" y="499752"/>
                  <a:pt x="1697729" y="499752"/>
                </a:cubicBezTo>
                <a:cubicBezTo>
                  <a:pt x="1796627" y="499752"/>
                  <a:pt x="1876799" y="419580"/>
                  <a:pt x="1876799" y="320682"/>
                </a:cubicBezTo>
                <a:cubicBezTo>
                  <a:pt x="1876799" y="221784"/>
                  <a:pt x="1796627" y="141612"/>
                  <a:pt x="1697729" y="141612"/>
                </a:cubicBezTo>
                <a:close/>
                <a:moveTo>
                  <a:pt x="0" y="0"/>
                </a:moveTo>
                <a:lnTo>
                  <a:pt x="3395458" y="0"/>
                </a:lnTo>
                <a:lnTo>
                  <a:pt x="3395458" y="3923829"/>
                </a:lnTo>
                <a:lnTo>
                  <a:pt x="0" y="39238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 descr="查看图片">
            <a:extLst>
              <a:ext uri="{FF2B5EF4-FFF2-40B4-BE49-F238E27FC236}">
                <a16:creationId xmlns:a16="http://schemas.microsoft.com/office/drawing/2014/main" id="{6B04B8B7-4D05-45C0-844D-1089CE6F3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5" b="9999"/>
          <a:stretch/>
        </p:blipFill>
        <p:spPr bwMode="auto">
          <a:xfrm rot="21314096" flipH="1">
            <a:off x="4485282" y="1772224"/>
            <a:ext cx="3395458" cy="3923829"/>
          </a:xfrm>
          <a:custGeom>
            <a:avLst/>
            <a:gdLst>
              <a:gd name="connsiteX0" fmla="*/ 1697729 w 3395458"/>
              <a:gd name="connsiteY0" fmla="*/ 141613 h 3923829"/>
              <a:gd name="connsiteX1" fmla="*/ 1518659 w 3395458"/>
              <a:gd name="connsiteY1" fmla="*/ 320683 h 3923829"/>
              <a:gd name="connsiteX2" fmla="*/ 1697729 w 3395458"/>
              <a:gd name="connsiteY2" fmla="*/ 499753 h 3923829"/>
              <a:gd name="connsiteX3" fmla="*/ 1876799 w 3395458"/>
              <a:gd name="connsiteY3" fmla="*/ 320683 h 3923829"/>
              <a:gd name="connsiteX4" fmla="*/ 1697729 w 3395458"/>
              <a:gd name="connsiteY4" fmla="*/ 141613 h 3923829"/>
              <a:gd name="connsiteX5" fmla="*/ 0 w 3395458"/>
              <a:gd name="connsiteY5" fmla="*/ 0 h 3923829"/>
              <a:gd name="connsiteX6" fmla="*/ 3395458 w 3395458"/>
              <a:gd name="connsiteY6" fmla="*/ 0 h 3923829"/>
              <a:gd name="connsiteX7" fmla="*/ 3395458 w 3395458"/>
              <a:gd name="connsiteY7" fmla="*/ 3923829 h 3923829"/>
              <a:gd name="connsiteX8" fmla="*/ 0 w 3395458"/>
              <a:gd name="connsiteY8" fmla="*/ 3923829 h 392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5458" h="3923829">
                <a:moveTo>
                  <a:pt x="1697729" y="141613"/>
                </a:moveTo>
                <a:cubicBezTo>
                  <a:pt x="1598831" y="141613"/>
                  <a:pt x="1518659" y="221785"/>
                  <a:pt x="1518659" y="320683"/>
                </a:cubicBezTo>
                <a:cubicBezTo>
                  <a:pt x="1518659" y="419581"/>
                  <a:pt x="1598831" y="499753"/>
                  <a:pt x="1697729" y="499753"/>
                </a:cubicBezTo>
                <a:cubicBezTo>
                  <a:pt x="1796627" y="499753"/>
                  <a:pt x="1876799" y="419581"/>
                  <a:pt x="1876799" y="320683"/>
                </a:cubicBezTo>
                <a:cubicBezTo>
                  <a:pt x="1876799" y="221785"/>
                  <a:pt x="1796627" y="141613"/>
                  <a:pt x="1697729" y="141613"/>
                </a:cubicBezTo>
                <a:close/>
                <a:moveTo>
                  <a:pt x="0" y="0"/>
                </a:moveTo>
                <a:lnTo>
                  <a:pt x="3395458" y="0"/>
                </a:lnTo>
                <a:lnTo>
                  <a:pt x="3395458" y="3923829"/>
                </a:lnTo>
                <a:lnTo>
                  <a:pt x="0" y="392382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4359722-6726-45EA-8171-E697444F626F}"/>
              </a:ext>
            </a:extLst>
          </p:cNvPr>
          <p:cNvSpPr/>
          <p:nvPr/>
        </p:nvSpPr>
        <p:spPr>
          <a:xfrm rot="21314096" flipH="1">
            <a:off x="4646957" y="2419165"/>
            <a:ext cx="3116216" cy="31571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695200D3-1703-44BD-A4A9-ED00870B3A09}"/>
              </a:ext>
            </a:extLst>
          </p:cNvPr>
          <p:cNvSpPr/>
          <p:nvPr/>
        </p:nvSpPr>
        <p:spPr>
          <a:xfrm rot="21551161" flipH="1">
            <a:off x="5667450" y="1511158"/>
            <a:ext cx="546908" cy="546908"/>
          </a:xfrm>
          <a:custGeom>
            <a:avLst/>
            <a:gdLst>
              <a:gd name="connsiteX0" fmla="*/ 273454 w 546908"/>
              <a:gd name="connsiteY0" fmla="*/ 0 h 546908"/>
              <a:gd name="connsiteX1" fmla="*/ 546908 w 546908"/>
              <a:gd name="connsiteY1" fmla="*/ 273454 h 546908"/>
              <a:gd name="connsiteX2" fmla="*/ 545017 w 546908"/>
              <a:gd name="connsiteY2" fmla="*/ 292210 h 546908"/>
              <a:gd name="connsiteX3" fmla="*/ 452415 w 546908"/>
              <a:gd name="connsiteY3" fmla="*/ 285814 h 546908"/>
              <a:gd name="connsiteX4" fmla="*/ 454283 w 546908"/>
              <a:gd name="connsiteY4" fmla="*/ 273454 h 546908"/>
              <a:gd name="connsiteX5" fmla="*/ 273454 w 546908"/>
              <a:gd name="connsiteY5" fmla="*/ 92624 h 546908"/>
              <a:gd name="connsiteX6" fmla="*/ 92624 w 546908"/>
              <a:gd name="connsiteY6" fmla="*/ 273454 h 546908"/>
              <a:gd name="connsiteX7" fmla="*/ 273454 w 546908"/>
              <a:gd name="connsiteY7" fmla="*/ 454284 h 546908"/>
              <a:gd name="connsiteX8" fmla="*/ 294537 w 546908"/>
              <a:gd name="connsiteY8" fmla="*/ 452158 h 546908"/>
              <a:gd name="connsiteX9" fmla="*/ 316794 w 546908"/>
              <a:gd name="connsiteY9" fmla="*/ 479135 h 546908"/>
              <a:gd name="connsiteX10" fmla="*/ 342167 w 546908"/>
              <a:gd name="connsiteY10" fmla="*/ 531917 h 546908"/>
              <a:gd name="connsiteX11" fmla="*/ 343599 w 546908"/>
              <a:gd name="connsiteY11" fmla="*/ 537487 h 546908"/>
              <a:gd name="connsiteX12" fmla="*/ 328565 w 546908"/>
              <a:gd name="connsiteY12" fmla="*/ 541352 h 546908"/>
              <a:gd name="connsiteX13" fmla="*/ 273454 w 546908"/>
              <a:gd name="connsiteY13" fmla="*/ 546908 h 546908"/>
              <a:gd name="connsiteX14" fmla="*/ 0 w 546908"/>
              <a:gd name="connsiteY14" fmla="*/ 273454 h 546908"/>
              <a:gd name="connsiteX15" fmla="*/ 273454 w 546908"/>
              <a:gd name="connsiteY15" fmla="*/ 0 h 54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6908" h="546908">
                <a:moveTo>
                  <a:pt x="273454" y="0"/>
                </a:moveTo>
                <a:cubicBezTo>
                  <a:pt x="424478" y="0"/>
                  <a:pt x="546908" y="122429"/>
                  <a:pt x="546908" y="273454"/>
                </a:cubicBezTo>
                <a:lnTo>
                  <a:pt x="545017" y="292210"/>
                </a:lnTo>
                <a:lnTo>
                  <a:pt x="452415" y="285814"/>
                </a:lnTo>
                <a:lnTo>
                  <a:pt x="454283" y="273454"/>
                </a:lnTo>
                <a:cubicBezTo>
                  <a:pt x="454283" y="173585"/>
                  <a:pt x="373323" y="92624"/>
                  <a:pt x="273454" y="92624"/>
                </a:cubicBezTo>
                <a:cubicBezTo>
                  <a:pt x="173584" y="92624"/>
                  <a:pt x="92624" y="173585"/>
                  <a:pt x="92624" y="273454"/>
                </a:cubicBezTo>
                <a:cubicBezTo>
                  <a:pt x="92624" y="373323"/>
                  <a:pt x="173584" y="454284"/>
                  <a:pt x="273454" y="454284"/>
                </a:cubicBezTo>
                <a:lnTo>
                  <a:pt x="294537" y="452158"/>
                </a:lnTo>
                <a:lnTo>
                  <a:pt x="316794" y="479135"/>
                </a:lnTo>
                <a:cubicBezTo>
                  <a:pt x="327666" y="495228"/>
                  <a:pt x="336275" y="512973"/>
                  <a:pt x="342167" y="531917"/>
                </a:cubicBezTo>
                <a:lnTo>
                  <a:pt x="343599" y="537487"/>
                </a:lnTo>
                <a:lnTo>
                  <a:pt x="328565" y="541352"/>
                </a:lnTo>
                <a:cubicBezTo>
                  <a:pt x="310763" y="544995"/>
                  <a:pt x="292332" y="546908"/>
                  <a:pt x="273454" y="546908"/>
                </a:cubicBezTo>
                <a:cubicBezTo>
                  <a:pt x="122430" y="546908"/>
                  <a:pt x="0" y="424479"/>
                  <a:pt x="0" y="273454"/>
                </a:cubicBezTo>
                <a:cubicBezTo>
                  <a:pt x="0" y="122429"/>
                  <a:pt x="122429" y="0"/>
                  <a:pt x="2734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6FC0F68-B542-429F-9622-F8505878FD67}"/>
              </a:ext>
            </a:extLst>
          </p:cNvPr>
          <p:cNvSpPr txBox="1"/>
          <p:nvPr/>
        </p:nvSpPr>
        <p:spPr>
          <a:xfrm rot="257271">
            <a:off x="770888" y="2409923"/>
            <a:ext cx="2930197" cy="295189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此处添加详细文本描述，建议与标题相关并符合整体语言风格，语言描述尽量简洁生动。尽量将每页幻灯片的字数控制在200字以内，据统计每页幻灯片的最好控制在5分钟之内。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220C68F-369F-4F3B-A551-1DFBD9AEE2F4}"/>
              </a:ext>
            </a:extLst>
          </p:cNvPr>
          <p:cNvSpPr txBox="1"/>
          <p:nvPr/>
        </p:nvSpPr>
        <p:spPr>
          <a:xfrm rot="21280579">
            <a:off x="4697429" y="2452854"/>
            <a:ext cx="2930197" cy="295189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编造关于你的是非，甚至是攻击你。人贵在大气，要学会对自我说，如果这样说能让你们满足，我愿意理解，并请相信，真正懂你的人绝不会因为那些有的没的而否定你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E00C8E2-FC40-4D1A-87E0-6FBEA1DA61AD}"/>
              </a:ext>
            </a:extLst>
          </p:cNvPr>
          <p:cNvSpPr txBox="1"/>
          <p:nvPr/>
        </p:nvSpPr>
        <p:spPr>
          <a:xfrm rot="21280579">
            <a:off x="8364536" y="2246456"/>
            <a:ext cx="2930197" cy="295189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夜深人静的时候，我不知道自我的灵魂在哪。是不是越过了你的奈何桥，我就能够抵达你内心深处那份殷实的情感驿站。如若能够回眸，相遇你我的影，必须是满眼晶莹闪烁。</a:t>
            </a:r>
          </a:p>
        </p:txBody>
      </p:sp>
      <p:pic>
        <p:nvPicPr>
          <p:cNvPr id="30" name="图片 29" descr="查看图片">
            <a:extLst>
              <a:ext uri="{FF2B5EF4-FFF2-40B4-BE49-F238E27FC236}">
                <a16:creationId xmlns:a16="http://schemas.microsoft.com/office/drawing/2014/main" id="{65446A4F-0633-42D8-9475-E35ECE22F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1" t="42011" r="20821" b="27054"/>
          <a:stretch>
            <a:fillRect/>
          </a:stretch>
        </p:blipFill>
        <p:spPr bwMode="auto">
          <a:xfrm rot="1056400">
            <a:off x="10439788" y="4875770"/>
            <a:ext cx="1286070" cy="1286070"/>
          </a:xfrm>
          <a:custGeom>
            <a:avLst/>
            <a:gdLst>
              <a:gd name="connsiteX0" fmla="*/ 1060775 w 2121550"/>
              <a:gd name="connsiteY0" fmla="*/ 0 h 2121550"/>
              <a:gd name="connsiteX1" fmla="*/ 2121550 w 2121550"/>
              <a:gd name="connsiteY1" fmla="*/ 1060775 h 2121550"/>
              <a:gd name="connsiteX2" fmla="*/ 1060775 w 2121550"/>
              <a:gd name="connsiteY2" fmla="*/ 2121550 h 2121550"/>
              <a:gd name="connsiteX3" fmla="*/ 0 w 2121550"/>
              <a:gd name="connsiteY3" fmla="*/ 1060775 h 2121550"/>
              <a:gd name="connsiteX4" fmla="*/ 1060775 w 2121550"/>
              <a:gd name="connsiteY4" fmla="*/ 0 h 212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1550" h="2121550">
                <a:moveTo>
                  <a:pt x="1060775" y="0"/>
                </a:moveTo>
                <a:cubicBezTo>
                  <a:pt x="1646625" y="0"/>
                  <a:pt x="2121550" y="474925"/>
                  <a:pt x="2121550" y="1060775"/>
                </a:cubicBezTo>
                <a:cubicBezTo>
                  <a:pt x="2121550" y="1646625"/>
                  <a:pt x="1646625" y="2121550"/>
                  <a:pt x="1060775" y="2121550"/>
                </a:cubicBezTo>
                <a:cubicBezTo>
                  <a:pt x="474925" y="2121550"/>
                  <a:pt x="0" y="1646625"/>
                  <a:pt x="0" y="1060775"/>
                </a:cubicBezTo>
                <a:cubicBezTo>
                  <a:pt x="0" y="474925"/>
                  <a:pt x="474925" y="0"/>
                  <a:pt x="106077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>
            <a:extLst>
              <a:ext uri="{FF2B5EF4-FFF2-40B4-BE49-F238E27FC236}">
                <a16:creationId xmlns:a16="http://schemas.microsoft.com/office/drawing/2014/main" id="{E9D41BED-D5C2-40B4-B185-D379E46B24FB}"/>
              </a:ext>
            </a:extLst>
          </p:cNvPr>
          <p:cNvSpPr/>
          <p:nvPr/>
        </p:nvSpPr>
        <p:spPr>
          <a:xfrm rot="1056400">
            <a:off x="10654785" y="5090767"/>
            <a:ext cx="856076" cy="8560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iconfont-1065-722180">
            <a:extLst>
              <a:ext uri="{FF2B5EF4-FFF2-40B4-BE49-F238E27FC236}">
                <a16:creationId xmlns:a16="http://schemas.microsoft.com/office/drawing/2014/main" id="{CCD71D52-2A40-4437-BF22-6915DC4A36D7}"/>
              </a:ext>
            </a:extLst>
          </p:cNvPr>
          <p:cNvSpPr/>
          <p:nvPr/>
        </p:nvSpPr>
        <p:spPr>
          <a:xfrm rot="1056400">
            <a:off x="10824663" y="5280668"/>
            <a:ext cx="518111" cy="518192"/>
          </a:xfrm>
          <a:custGeom>
            <a:avLst/>
            <a:gdLst>
              <a:gd name="T0" fmla="*/ 6400 w 12801"/>
              <a:gd name="T1" fmla="*/ 0 h 12800"/>
              <a:gd name="T2" fmla="*/ 0 w 12801"/>
              <a:gd name="T3" fmla="*/ 6400 h 12800"/>
              <a:gd name="T4" fmla="*/ 6400 w 12801"/>
              <a:gd name="T5" fmla="*/ 12800 h 12800"/>
              <a:gd name="T6" fmla="*/ 12801 w 12801"/>
              <a:gd name="T7" fmla="*/ 6400 h 12800"/>
              <a:gd name="T8" fmla="*/ 6400 w 12801"/>
              <a:gd name="T9" fmla="*/ 0 h 12800"/>
              <a:gd name="T10" fmla="*/ 6400 w 12801"/>
              <a:gd name="T11" fmla="*/ 12267 h 12800"/>
              <a:gd name="T12" fmla="*/ 533 w 12801"/>
              <a:gd name="T13" fmla="*/ 6400 h 12800"/>
              <a:gd name="T14" fmla="*/ 6400 w 12801"/>
              <a:gd name="T15" fmla="*/ 533 h 12800"/>
              <a:gd name="T16" fmla="*/ 12267 w 12801"/>
              <a:gd name="T17" fmla="*/ 6400 h 12800"/>
              <a:gd name="T18" fmla="*/ 6400 w 12801"/>
              <a:gd name="T19" fmla="*/ 12267 h 12800"/>
              <a:gd name="T20" fmla="*/ 6400 w 12801"/>
              <a:gd name="T21" fmla="*/ 12267 h 12800"/>
              <a:gd name="T22" fmla="*/ 9443 w 12801"/>
              <a:gd name="T23" fmla="*/ 7861 h 12800"/>
              <a:gd name="T24" fmla="*/ 9102 w 12801"/>
              <a:gd name="T25" fmla="*/ 8022 h 12800"/>
              <a:gd name="T26" fmla="*/ 6402 w 12801"/>
              <a:gd name="T27" fmla="*/ 9921 h 12800"/>
              <a:gd name="T28" fmla="*/ 3699 w 12801"/>
              <a:gd name="T29" fmla="*/ 8011 h 12800"/>
              <a:gd name="T30" fmla="*/ 3358 w 12801"/>
              <a:gd name="T31" fmla="*/ 7849 h 12800"/>
              <a:gd name="T32" fmla="*/ 3196 w 12801"/>
              <a:gd name="T33" fmla="*/ 8189 h 12800"/>
              <a:gd name="T34" fmla="*/ 6402 w 12801"/>
              <a:gd name="T35" fmla="*/ 10455 h 12800"/>
              <a:gd name="T36" fmla="*/ 9604 w 12801"/>
              <a:gd name="T37" fmla="*/ 8202 h 12800"/>
              <a:gd name="T38" fmla="*/ 9443 w 12801"/>
              <a:gd name="T39" fmla="*/ 7861 h 12800"/>
              <a:gd name="T40" fmla="*/ 9443 w 12801"/>
              <a:gd name="T41" fmla="*/ 7861 h 12800"/>
              <a:gd name="T42" fmla="*/ 3924 w 12801"/>
              <a:gd name="T43" fmla="*/ 4228 h 12800"/>
              <a:gd name="T44" fmla="*/ 4896 w 12801"/>
              <a:gd name="T45" fmla="*/ 5405 h 12800"/>
              <a:gd name="T46" fmla="*/ 5163 w 12801"/>
              <a:gd name="T47" fmla="*/ 5671 h 12800"/>
              <a:gd name="T48" fmla="*/ 5430 w 12801"/>
              <a:gd name="T49" fmla="*/ 5405 h 12800"/>
              <a:gd name="T50" fmla="*/ 3924 w 12801"/>
              <a:gd name="T51" fmla="*/ 3694 h 12800"/>
              <a:gd name="T52" fmla="*/ 2419 w 12801"/>
              <a:gd name="T53" fmla="*/ 5405 h 12800"/>
              <a:gd name="T54" fmla="*/ 2686 w 12801"/>
              <a:gd name="T55" fmla="*/ 5671 h 12800"/>
              <a:gd name="T56" fmla="*/ 2952 w 12801"/>
              <a:gd name="T57" fmla="*/ 5405 h 12800"/>
              <a:gd name="T58" fmla="*/ 3924 w 12801"/>
              <a:gd name="T59" fmla="*/ 4228 h 12800"/>
              <a:gd name="T60" fmla="*/ 3924 w 12801"/>
              <a:gd name="T61" fmla="*/ 4228 h 12800"/>
              <a:gd name="T62" fmla="*/ 8877 w 12801"/>
              <a:gd name="T63" fmla="*/ 3695 h 12800"/>
              <a:gd name="T64" fmla="*/ 7371 w 12801"/>
              <a:gd name="T65" fmla="*/ 5405 h 12800"/>
              <a:gd name="T66" fmla="*/ 7638 w 12801"/>
              <a:gd name="T67" fmla="*/ 5672 h 12800"/>
              <a:gd name="T68" fmla="*/ 7905 w 12801"/>
              <a:gd name="T69" fmla="*/ 5405 h 12800"/>
              <a:gd name="T70" fmla="*/ 8877 w 12801"/>
              <a:gd name="T71" fmla="*/ 4228 h 12800"/>
              <a:gd name="T72" fmla="*/ 9849 w 12801"/>
              <a:gd name="T73" fmla="*/ 5405 h 12800"/>
              <a:gd name="T74" fmla="*/ 10116 w 12801"/>
              <a:gd name="T75" fmla="*/ 5672 h 12800"/>
              <a:gd name="T76" fmla="*/ 10382 w 12801"/>
              <a:gd name="T77" fmla="*/ 5405 h 12800"/>
              <a:gd name="T78" fmla="*/ 8877 w 12801"/>
              <a:gd name="T79" fmla="*/ 3695 h 12800"/>
              <a:gd name="T80" fmla="*/ 8877 w 12801"/>
              <a:gd name="T81" fmla="*/ 3695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801" h="12800">
                <a:moveTo>
                  <a:pt x="6400" y="0"/>
                </a:moveTo>
                <a:cubicBezTo>
                  <a:pt x="2871" y="0"/>
                  <a:pt x="0" y="2871"/>
                  <a:pt x="0" y="6400"/>
                </a:cubicBezTo>
                <a:cubicBezTo>
                  <a:pt x="0" y="9929"/>
                  <a:pt x="2871" y="12800"/>
                  <a:pt x="6400" y="12800"/>
                </a:cubicBezTo>
                <a:cubicBezTo>
                  <a:pt x="9930" y="12800"/>
                  <a:pt x="12801" y="9929"/>
                  <a:pt x="12801" y="6400"/>
                </a:cubicBezTo>
                <a:cubicBezTo>
                  <a:pt x="12801" y="2871"/>
                  <a:pt x="9930" y="0"/>
                  <a:pt x="6400" y="0"/>
                </a:cubicBezTo>
                <a:close/>
                <a:moveTo>
                  <a:pt x="6400" y="12267"/>
                </a:moveTo>
                <a:cubicBezTo>
                  <a:pt x="3165" y="12267"/>
                  <a:pt x="533" y="9635"/>
                  <a:pt x="533" y="6400"/>
                </a:cubicBezTo>
                <a:cubicBezTo>
                  <a:pt x="533" y="3165"/>
                  <a:pt x="3165" y="533"/>
                  <a:pt x="6400" y="533"/>
                </a:cubicBezTo>
                <a:cubicBezTo>
                  <a:pt x="9635" y="533"/>
                  <a:pt x="12267" y="3165"/>
                  <a:pt x="12267" y="6400"/>
                </a:cubicBezTo>
                <a:cubicBezTo>
                  <a:pt x="12267" y="9635"/>
                  <a:pt x="9635" y="12267"/>
                  <a:pt x="6400" y="12267"/>
                </a:cubicBezTo>
                <a:close/>
                <a:moveTo>
                  <a:pt x="6400" y="12267"/>
                </a:moveTo>
                <a:close/>
                <a:moveTo>
                  <a:pt x="9443" y="7861"/>
                </a:moveTo>
                <a:cubicBezTo>
                  <a:pt x="9304" y="7811"/>
                  <a:pt x="9152" y="7883"/>
                  <a:pt x="9102" y="8022"/>
                </a:cubicBezTo>
                <a:cubicBezTo>
                  <a:pt x="8695" y="9158"/>
                  <a:pt x="7610" y="9921"/>
                  <a:pt x="6402" y="9921"/>
                </a:cubicBezTo>
                <a:cubicBezTo>
                  <a:pt x="5190" y="9921"/>
                  <a:pt x="4103" y="9154"/>
                  <a:pt x="3699" y="8011"/>
                </a:cubicBezTo>
                <a:cubicBezTo>
                  <a:pt x="3650" y="7872"/>
                  <a:pt x="3498" y="7800"/>
                  <a:pt x="3358" y="7849"/>
                </a:cubicBezTo>
                <a:cubicBezTo>
                  <a:pt x="3220" y="7898"/>
                  <a:pt x="3147" y="8050"/>
                  <a:pt x="3196" y="8189"/>
                </a:cubicBezTo>
                <a:cubicBezTo>
                  <a:pt x="3675" y="9544"/>
                  <a:pt x="4964" y="10455"/>
                  <a:pt x="6402" y="10455"/>
                </a:cubicBezTo>
                <a:cubicBezTo>
                  <a:pt x="7834" y="10455"/>
                  <a:pt x="9121" y="9549"/>
                  <a:pt x="9604" y="8202"/>
                </a:cubicBezTo>
                <a:cubicBezTo>
                  <a:pt x="9654" y="8063"/>
                  <a:pt x="9582" y="7910"/>
                  <a:pt x="9443" y="7861"/>
                </a:cubicBezTo>
                <a:close/>
                <a:moveTo>
                  <a:pt x="9443" y="7861"/>
                </a:moveTo>
                <a:close/>
                <a:moveTo>
                  <a:pt x="3924" y="4228"/>
                </a:moveTo>
                <a:cubicBezTo>
                  <a:pt x="4460" y="4228"/>
                  <a:pt x="4896" y="4756"/>
                  <a:pt x="4896" y="5405"/>
                </a:cubicBezTo>
                <a:cubicBezTo>
                  <a:pt x="4896" y="5552"/>
                  <a:pt x="5016" y="5671"/>
                  <a:pt x="5163" y="5671"/>
                </a:cubicBezTo>
                <a:cubicBezTo>
                  <a:pt x="5310" y="5671"/>
                  <a:pt x="5430" y="5552"/>
                  <a:pt x="5430" y="5405"/>
                </a:cubicBezTo>
                <a:cubicBezTo>
                  <a:pt x="5430" y="4462"/>
                  <a:pt x="4754" y="3694"/>
                  <a:pt x="3924" y="3694"/>
                </a:cubicBezTo>
                <a:cubicBezTo>
                  <a:pt x="3094" y="3694"/>
                  <a:pt x="2419" y="4462"/>
                  <a:pt x="2419" y="5405"/>
                </a:cubicBezTo>
                <a:cubicBezTo>
                  <a:pt x="2419" y="5552"/>
                  <a:pt x="2539" y="5671"/>
                  <a:pt x="2686" y="5671"/>
                </a:cubicBezTo>
                <a:cubicBezTo>
                  <a:pt x="2833" y="5671"/>
                  <a:pt x="2952" y="5552"/>
                  <a:pt x="2952" y="5405"/>
                </a:cubicBezTo>
                <a:cubicBezTo>
                  <a:pt x="2952" y="4755"/>
                  <a:pt x="3388" y="4228"/>
                  <a:pt x="3924" y="4228"/>
                </a:cubicBezTo>
                <a:close/>
                <a:moveTo>
                  <a:pt x="3924" y="4228"/>
                </a:moveTo>
                <a:close/>
                <a:moveTo>
                  <a:pt x="8877" y="3695"/>
                </a:moveTo>
                <a:cubicBezTo>
                  <a:pt x="8047" y="3695"/>
                  <a:pt x="7371" y="4462"/>
                  <a:pt x="7371" y="5405"/>
                </a:cubicBezTo>
                <a:cubicBezTo>
                  <a:pt x="7371" y="5552"/>
                  <a:pt x="7491" y="5672"/>
                  <a:pt x="7638" y="5672"/>
                </a:cubicBezTo>
                <a:cubicBezTo>
                  <a:pt x="7785" y="5672"/>
                  <a:pt x="7905" y="5552"/>
                  <a:pt x="7905" y="5405"/>
                </a:cubicBezTo>
                <a:cubicBezTo>
                  <a:pt x="7905" y="4756"/>
                  <a:pt x="8341" y="4228"/>
                  <a:pt x="8877" y="4228"/>
                </a:cubicBezTo>
                <a:cubicBezTo>
                  <a:pt x="9413" y="4228"/>
                  <a:pt x="9849" y="4756"/>
                  <a:pt x="9849" y="5405"/>
                </a:cubicBezTo>
                <a:cubicBezTo>
                  <a:pt x="9849" y="5552"/>
                  <a:pt x="9968" y="5672"/>
                  <a:pt x="10116" y="5672"/>
                </a:cubicBezTo>
                <a:cubicBezTo>
                  <a:pt x="10263" y="5672"/>
                  <a:pt x="10382" y="5552"/>
                  <a:pt x="10382" y="5405"/>
                </a:cubicBezTo>
                <a:cubicBezTo>
                  <a:pt x="10382" y="4461"/>
                  <a:pt x="9707" y="3695"/>
                  <a:pt x="8877" y="3695"/>
                </a:cubicBezTo>
                <a:close/>
                <a:moveTo>
                  <a:pt x="8877" y="3695"/>
                </a:move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D9F10BC-CA90-443E-8354-775A928AB6F7}"/>
              </a:ext>
            </a:extLst>
          </p:cNvPr>
          <p:cNvSpPr txBox="1"/>
          <p:nvPr/>
        </p:nvSpPr>
        <p:spPr>
          <a:xfrm rot="17834632">
            <a:off x="10569157" y="5002901"/>
            <a:ext cx="1035683" cy="1034456"/>
          </a:xfrm>
          <a:prstGeom prst="rect">
            <a:avLst/>
          </a:prstGeom>
          <a:noFill/>
        </p:spPr>
        <p:txBody>
          <a:bodyPr wrap="none">
            <a:prstTxWarp prst="textArchUp">
              <a:avLst>
                <a:gd name="adj" fmla="val 8090573"/>
              </a:avLst>
            </a:prstTxWarp>
            <a:noAutofit/>
          </a:bodyPr>
          <a:lstStyle/>
          <a:p>
            <a:pPr algn="ctr"/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 M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A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X</a:t>
            </a:r>
            <a:endParaRPr lang="zh-CN" altLang="en-US" sz="54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" name="图片 34" descr="查看图片">
            <a:extLst>
              <a:ext uri="{FF2B5EF4-FFF2-40B4-BE49-F238E27FC236}">
                <a16:creationId xmlns:a16="http://schemas.microsoft.com/office/drawing/2014/main" id="{924B9295-5D54-45F0-89AA-777FC64E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8"/>
          <a:stretch>
            <a:fillRect/>
          </a:stretch>
        </p:blipFill>
        <p:spPr bwMode="auto">
          <a:xfrm>
            <a:off x="10008221" y="94237"/>
            <a:ext cx="2189536" cy="1267793"/>
          </a:xfrm>
          <a:custGeom>
            <a:avLst/>
            <a:gdLst>
              <a:gd name="connsiteX0" fmla="*/ 0 w 1503775"/>
              <a:gd name="connsiteY0" fmla="*/ 0 h 870721"/>
              <a:gd name="connsiteX1" fmla="*/ 1503775 w 1503775"/>
              <a:gd name="connsiteY1" fmla="*/ 0 h 870721"/>
              <a:gd name="connsiteX2" fmla="*/ 1503775 w 1503775"/>
              <a:gd name="connsiteY2" fmla="*/ 870721 h 870721"/>
              <a:gd name="connsiteX3" fmla="*/ 0 w 1503775"/>
              <a:gd name="connsiteY3" fmla="*/ 870721 h 87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3775" h="870721">
                <a:moveTo>
                  <a:pt x="0" y="0"/>
                </a:moveTo>
                <a:lnTo>
                  <a:pt x="1503775" y="0"/>
                </a:lnTo>
                <a:lnTo>
                  <a:pt x="1503775" y="870721"/>
                </a:lnTo>
                <a:lnTo>
                  <a:pt x="0" y="8707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50B757D2-107C-4559-8F4E-C1820538497D}"/>
              </a:ext>
            </a:extLst>
          </p:cNvPr>
          <p:cNvSpPr txBox="1"/>
          <p:nvPr/>
        </p:nvSpPr>
        <p:spPr>
          <a:xfrm>
            <a:off x="187213" y="119291"/>
            <a:ext cx="5262979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no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人的生命力是没有极限的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D9A1C179-FF30-4E87-AAD3-1D9E38A8F804}"/>
              </a:ext>
            </a:extLst>
          </p:cNvPr>
          <p:cNvSpPr/>
          <p:nvPr/>
        </p:nvSpPr>
        <p:spPr>
          <a:xfrm>
            <a:off x="6422452" y="335810"/>
            <a:ext cx="3506588" cy="85962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图片 38" descr="查看图片">
            <a:extLst>
              <a:ext uri="{FF2B5EF4-FFF2-40B4-BE49-F238E27FC236}">
                <a16:creationId xmlns:a16="http://schemas.microsoft.com/office/drawing/2014/main" id="{E581F1B8-18F5-4802-8E4E-8E69E714E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9" r="78679" b="27675"/>
          <a:stretch>
            <a:fillRect/>
          </a:stretch>
        </p:blipFill>
        <p:spPr bwMode="auto">
          <a:xfrm>
            <a:off x="6315823" y="360784"/>
            <a:ext cx="960633" cy="760680"/>
          </a:xfrm>
          <a:custGeom>
            <a:avLst/>
            <a:gdLst>
              <a:gd name="connsiteX0" fmla="*/ 0 w 2514846"/>
              <a:gd name="connsiteY0" fmla="*/ 0 h 2066567"/>
              <a:gd name="connsiteX1" fmla="*/ 2514846 w 2514846"/>
              <a:gd name="connsiteY1" fmla="*/ 0 h 2066567"/>
              <a:gd name="connsiteX2" fmla="*/ 2514846 w 2514846"/>
              <a:gd name="connsiteY2" fmla="*/ 2066567 h 2066567"/>
              <a:gd name="connsiteX3" fmla="*/ 0 w 2514846"/>
              <a:gd name="connsiteY3" fmla="*/ 2066567 h 206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846" h="2066567">
                <a:moveTo>
                  <a:pt x="0" y="0"/>
                </a:moveTo>
                <a:lnTo>
                  <a:pt x="2514846" y="0"/>
                </a:lnTo>
                <a:lnTo>
                  <a:pt x="2514846" y="2066567"/>
                </a:lnTo>
                <a:lnTo>
                  <a:pt x="0" y="206656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2DC39457-432C-4B42-97B6-64B7D2534A3D}"/>
              </a:ext>
            </a:extLst>
          </p:cNvPr>
          <p:cNvCxnSpPr>
            <a:cxnSpLocks/>
          </p:cNvCxnSpPr>
          <p:nvPr/>
        </p:nvCxnSpPr>
        <p:spPr>
          <a:xfrm>
            <a:off x="7299104" y="335810"/>
            <a:ext cx="0" cy="8596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A2AF60C4-4AE5-466C-84CF-DDDFCEC9316D}"/>
              </a:ext>
            </a:extLst>
          </p:cNvPr>
          <p:cNvCxnSpPr>
            <a:cxnSpLocks/>
          </p:cNvCxnSpPr>
          <p:nvPr/>
        </p:nvCxnSpPr>
        <p:spPr>
          <a:xfrm flipH="1">
            <a:off x="7313392" y="592368"/>
            <a:ext cx="26024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C93AE935-6F1A-419C-B06F-FED76062EDDB}"/>
              </a:ext>
            </a:extLst>
          </p:cNvPr>
          <p:cNvSpPr txBox="1"/>
          <p:nvPr/>
        </p:nvSpPr>
        <p:spPr>
          <a:xfrm>
            <a:off x="7321543" y="643718"/>
            <a:ext cx="2622834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WIRELESS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-MAX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箭头: V 形 42">
            <a:extLst>
              <a:ext uri="{FF2B5EF4-FFF2-40B4-BE49-F238E27FC236}">
                <a16:creationId xmlns:a16="http://schemas.microsoft.com/office/drawing/2014/main" id="{86F6D19A-0709-4B38-BB7F-6EBC720B5710}"/>
              </a:ext>
            </a:extLst>
          </p:cNvPr>
          <p:cNvSpPr/>
          <p:nvPr/>
        </p:nvSpPr>
        <p:spPr>
          <a:xfrm>
            <a:off x="7356439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箭头: V 形 43">
            <a:extLst>
              <a:ext uri="{FF2B5EF4-FFF2-40B4-BE49-F238E27FC236}">
                <a16:creationId xmlns:a16="http://schemas.microsoft.com/office/drawing/2014/main" id="{AA72087A-414C-486D-A880-3110C754129E}"/>
              </a:ext>
            </a:extLst>
          </p:cNvPr>
          <p:cNvSpPr/>
          <p:nvPr/>
        </p:nvSpPr>
        <p:spPr>
          <a:xfrm>
            <a:off x="7512708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箭头: V 形 44">
            <a:extLst>
              <a:ext uri="{FF2B5EF4-FFF2-40B4-BE49-F238E27FC236}">
                <a16:creationId xmlns:a16="http://schemas.microsoft.com/office/drawing/2014/main" id="{6736CBAA-33D6-4758-9F2B-C82CB1A1451E}"/>
              </a:ext>
            </a:extLst>
          </p:cNvPr>
          <p:cNvSpPr/>
          <p:nvPr/>
        </p:nvSpPr>
        <p:spPr>
          <a:xfrm>
            <a:off x="7668978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箭头: V 形 45">
            <a:extLst>
              <a:ext uri="{FF2B5EF4-FFF2-40B4-BE49-F238E27FC236}">
                <a16:creationId xmlns:a16="http://schemas.microsoft.com/office/drawing/2014/main" id="{9D9B2F8D-EA61-4A73-B1E5-0FEA36428305}"/>
              </a:ext>
            </a:extLst>
          </p:cNvPr>
          <p:cNvSpPr/>
          <p:nvPr/>
        </p:nvSpPr>
        <p:spPr>
          <a:xfrm>
            <a:off x="7825246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箭头: V 形 46">
            <a:extLst>
              <a:ext uri="{FF2B5EF4-FFF2-40B4-BE49-F238E27FC236}">
                <a16:creationId xmlns:a16="http://schemas.microsoft.com/office/drawing/2014/main" id="{FF7EB644-1B89-4F1C-B3E9-FDEF37707555}"/>
              </a:ext>
            </a:extLst>
          </p:cNvPr>
          <p:cNvSpPr/>
          <p:nvPr/>
        </p:nvSpPr>
        <p:spPr>
          <a:xfrm>
            <a:off x="7981515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箭头: V 形 47">
            <a:extLst>
              <a:ext uri="{FF2B5EF4-FFF2-40B4-BE49-F238E27FC236}">
                <a16:creationId xmlns:a16="http://schemas.microsoft.com/office/drawing/2014/main" id="{AA5ED2DA-335A-4A55-A0F9-7C81AF086FB9}"/>
              </a:ext>
            </a:extLst>
          </p:cNvPr>
          <p:cNvSpPr/>
          <p:nvPr/>
        </p:nvSpPr>
        <p:spPr>
          <a:xfrm>
            <a:off x="8137785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箭头: V 形 48">
            <a:extLst>
              <a:ext uri="{FF2B5EF4-FFF2-40B4-BE49-F238E27FC236}">
                <a16:creationId xmlns:a16="http://schemas.microsoft.com/office/drawing/2014/main" id="{F9734733-9835-482E-881B-28A266EC475B}"/>
              </a:ext>
            </a:extLst>
          </p:cNvPr>
          <p:cNvSpPr/>
          <p:nvPr/>
        </p:nvSpPr>
        <p:spPr>
          <a:xfrm>
            <a:off x="8294053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箭头: V 形 49">
            <a:extLst>
              <a:ext uri="{FF2B5EF4-FFF2-40B4-BE49-F238E27FC236}">
                <a16:creationId xmlns:a16="http://schemas.microsoft.com/office/drawing/2014/main" id="{AA23EFC8-9E8D-494D-B2E7-EE55223AC106}"/>
              </a:ext>
            </a:extLst>
          </p:cNvPr>
          <p:cNvSpPr/>
          <p:nvPr/>
        </p:nvSpPr>
        <p:spPr>
          <a:xfrm>
            <a:off x="8450322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箭头: V 形 50">
            <a:extLst>
              <a:ext uri="{FF2B5EF4-FFF2-40B4-BE49-F238E27FC236}">
                <a16:creationId xmlns:a16="http://schemas.microsoft.com/office/drawing/2014/main" id="{7ED2EC06-5780-46C6-9DCA-FC0A548018EB}"/>
              </a:ext>
            </a:extLst>
          </p:cNvPr>
          <p:cNvSpPr/>
          <p:nvPr/>
        </p:nvSpPr>
        <p:spPr>
          <a:xfrm>
            <a:off x="8606591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箭头: V 形 51">
            <a:extLst>
              <a:ext uri="{FF2B5EF4-FFF2-40B4-BE49-F238E27FC236}">
                <a16:creationId xmlns:a16="http://schemas.microsoft.com/office/drawing/2014/main" id="{7CC28C07-680D-40C3-B941-5F0F0A0C9FC4}"/>
              </a:ext>
            </a:extLst>
          </p:cNvPr>
          <p:cNvSpPr/>
          <p:nvPr/>
        </p:nvSpPr>
        <p:spPr>
          <a:xfrm>
            <a:off x="8762860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箭头: V 形 52">
            <a:extLst>
              <a:ext uri="{FF2B5EF4-FFF2-40B4-BE49-F238E27FC236}">
                <a16:creationId xmlns:a16="http://schemas.microsoft.com/office/drawing/2014/main" id="{46063D3C-C23F-4215-A8D0-61D2E81056FF}"/>
              </a:ext>
            </a:extLst>
          </p:cNvPr>
          <p:cNvSpPr/>
          <p:nvPr/>
        </p:nvSpPr>
        <p:spPr>
          <a:xfrm>
            <a:off x="8919129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箭头: V 形 53">
            <a:extLst>
              <a:ext uri="{FF2B5EF4-FFF2-40B4-BE49-F238E27FC236}">
                <a16:creationId xmlns:a16="http://schemas.microsoft.com/office/drawing/2014/main" id="{42055404-1B49-42E1-8CAA-905F46C982B1}"/>
              </a:ext>
            </a:extLst>
          </p:cNvPr>
          <p:cNvSpPr/>
          <p:nvPr/>
        </p:nvSpPr>
        <p:spPr>
          <a:xfrm>
            <a:off x="9075398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箭头: V 形 54">
            <a:extLst>
              <a:ext uri="{FF2B5EF4-FFF2-40B4-BE49-F238E27FC236}">
                <a16:creationId xmlns:a16="http://schemas.microsoft.com/office/drawing/2014/main" id="{60D84D3D-E04B-4256-97D9-EE17740E5D7A}"/>
              </a:ext>
            </a:extLst>
          </p:cNvPr>
          <p:cNvSpPr/>
          <p:nvPr/>
        </p:nvSpPr>
        <p:spPr>
          <a:xfrm>
            <a:off x="9231668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箭头: V 形 55">
            <a:extLst>
              <a:ext uri="{FF2B5EF4-FFF2-40B4-BE49-F238E27FC236}">
                <a16:creationId xmlns:a16="http://schemas.microsoft.com/office/drawing/2014/main" id="{CB83621C-5ADB-4830-8CAF-C38CC052520B}"/>
              </a:ext>
            </a:extLst>
          </p:cNvPr>
          <p:cNvSpPr/>
          <p:nvPr/>
        </p:nvSpPr>
        <p:spPr>
          <a:xfrm>
            <a:off x="9387936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箭头: V 形 56">
            <a:extLst>
              <a:ext uri="{FF2B5EF4-FFF2-40B4-BE49-F238E27FC236}">
                <a16:creationId xmlns:a16="http://schemas.microsoft.com/office/drawing/2014/main" id="{58DA896D-8017-4630-BE7F-C5E146F2139F}"/>
              </a:ext>
            </a:extLst>
          </p:cNvPr>
          <p:cNvSpPr/>
          <p:nvPr/>
        </p:nvSpPr>
        <p:spPr>
          <a:xfrm>
            <a:off x="9544205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箭头: V 形 57">
            <a:extLst>
              <a:ext uri="{FF2B5EF4-FFF2-40B4-BE49-F238E27FC236}">
                <a16:creationId xmlns:a16="http://schemas.microsoft.com/office/drawing/2014/main" id="{020971F4-2ADD-4E6C-BADD-252B673225AD}"/>
              </a:ext>
            </a:extLst>
          </p:cNvPr>
          <p:cNvSpPr/>
          <p:nvPr/>
        </p:nvSpPr>
        <p:spPr>
          <a:xfrm>
            <a:off x="9700475" y="381399"/>
            <a:ext cx="156269" cy="16538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4319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95EFF15-1B4F-4150-9FFC-79ADE821AA99}"/>
              </a:ext>
            </a:extLst>
          </p:cNvPr>
          <p:cNvSpPr txBox="1"/>
          <p:nvPr/>
        </p:nvSpPr>
        <p:spPr>
          <a:xfrm>
            <a:off x="4265663" y="3664965"/>
            <a:ext cx="6083717" cy="1862048"/>
          </a:xfrm>
          <a:prstGeom prst="rect">
            <a:avLst/>
          </a:prstGeom>
          <a:noFill/>
          <a:effectLst>
            <a:outerShdw blurRad="25400" dist="25400" dir="20400000" algn="bl" rotWithShape="0">
              <a:schemeClr val="bg1">
                <a:alpha val="53000"/>
              </a:schemeClr>
            </a:outerShdw>
          </a:effectLst>
        </p:spPr>
        <p:txBody>
          <a:bodyPr wrap="none" rtlCol="0">
            <a:noAutofit/>
          </a:bodyPr>
          <a:lstStyle/>
          <a:p>
            <a:r>
              <a:rPr lang="zh-CN" altLang="en-US" sz="115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探索星河</a:t>
            </a: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5B52AFB6-E9D1-4E6A-9E8F-0AB8C06410EB}"/>
              </a:ext>
            </a:extLst>
          </p:cNvPr>
          <p:cNvSpPr/>
          <p:nvPr/>
        </p:nvSpPr>
        <p:spPr>
          <a:xfrm rot="18651053">
            <a:off x="6892393" y="5191882"/>
            <a:ext cx="1808252" cy="379369"/>
          </a:xfrm>
          <a:custGeom>
            <a:avLst/>
            <a:gdLst>
              <a:gd name="connsiteX0" fmla="*/ 904126 w 1808252"/>
              <a:gd name="connsiteY0" fmla="*/ 0 h 379369"/>
              <a:gd name="connsiteX1" fmla="*/ 921362 w 1808252"/>
              <a:gd name="connsiteY1" fmla="*/ 16703 h 379369"/>
              <a:gd name="connsiteX2" fmla="*/ 1624191 w 1808252"/>
              <a:gd name="connsiteY2" fmla="*/ 190108 h 379369"/>
              <a:gd name="connsiteX3" fmla="*/ 1808252 w 1808252"/>
              <a:gd name="connsiteY3" fmla="*/ 195690 h 379369"/>
              <a:gd name="connsiteX4" fmla="*/ 1808252 w 1808252"/>
              <a:gd name="connsiteY4" fmla="*/ 196074 h 379369"/>
              <a:gd name="connsiteX5" fmla="*/ 973283 w 1808252"/>
              <a:gd name="connsiteY5" fmla="*/ 337475 h 379369"/>
              <a:gd name="connsiteX6" fmla="*/ 904126 w 1808252"/>
              <a:gd name="connsiteY6" fmla="*/ 379369 h 379369"/>
              <a:gd name="connsiteX7" fmla="*/ 834969 w 1808252"/>
              <a:gd name="connsiteY7" fmla="*/ 337475 h 379369"/>
              <a:gd name="connsiteX8" fmla="*/ 0 w 1808252"/>
              <a:gd name="connsiteY8" fmla="*/ 196074 h 379369"/>
              <a:gd name="connsiteX9" fmla="*/ 0 w 1808252"/>
              <a:gd name="connsiteY9" fmla="*/ 195690 h 379369"/>
              <a:gd name="connsiteX10" fmla="*/ 184061 w 1808252"/>
              <a:gd name="connsiteY10" fmla="*/ 190108 h 379369"/>
              <a:gd name="connsiteX11" fmla="*/ 886890 w 1808252"/>
              <a:gd name="connsiteY11" fmla="*/ 16703 h 37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8252" h="379369">
                <a:moveTo>
                  <a:pt x="904126" y="0"/>
                </a:moveTo>
                <a:lnTo>
                  <a:pt x="921362" y="16703"/>
                </a:lnTo>
                <a:cubicBezTo>
                  <a:pt x="1044873" y="104544"/>
                  <a:pt x="1306413" y="170547"/>
                  <a:pt x="1624191" y="190108"/>
                </a:cubicBezTo>
                <a:lnTo>
                  <a:pt x="1808252" y="195690"/>
                </a:lnTo>
                <a:lnTo>
                  <a:pt x="1808252" y="196074"/>
                </a:lnTo>
                <a:cubicBezTo>
                  <a:pt x="1454400" y="196074"/>
                  <a:pt x="1144516" y="252702"/>
                  <a:pt x="973283" y="337475"/>
                </a:cubicBezTo>
                <a:lnTo>
                  <a:pt x="904126" y="379369"/>
                </a:lnTo>
                <a:lnTo>
                  <a:pt x="834969" y="337475"/>
                </a:lnTo>
                <a:cubicBezTo>
                  <a:pt x="663736" y="252702"/>
                  <a:pt x="353852" y="196074"/>
                  <a:pt x="0" y="196074"/>
                </a:cubicBezTo>
                <a:lnTo>
                  <a:pt x="0" y="195690"/>
                </a:lnTo>
                <a:lnTo>
                  <a:pt x="184061" y="190108"/>
                </a:lnTo>
                <a:cubicBezTo>
                  <a:pt x="501839" y="170547"/>
                  <a:pt x="763379" y="104544"/>
                  <a:pt x="886890" y="1670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2F64C0F-7363-4EEC-A202-89E9458C31DD}"/>
              </a:ext>
            </a:extLst>
          </p:cNvPr>
          <p:cNvSpPr/>
          <p:nvPr/>
        </p:nvSpPr>
        <p:spPr>
          <a:xfrm rot="19356826">
            <a:off x="5334647" y="4506188"/>
            <a:ext cx="1303565" cy="273486"/>
          </a:xfrm>
          <a:custGeom>
            <a:avLst/>
            <a:gdLst>
              <a:gd name="connsiteX0" fmla="*/ 904126 w 1808252"/>
              <a:gd name="connsiteY0" fmla="*/ 0 h 379369"/>
              <a:gd name="connsiteX1" fmla="*/ 921362 w 1808252"/>
              <a:gd name="connsiteY1" fmla="*/ 16703 h 379369"/>
              <a:gd name="connsiteX2" fmla="*/ 1624191 w 1808252"/>
              <a:gd name="connsiteY2" fmla="*/ 190108 h 379369"/>
              <a:gd name="connsiteX3" fmla="*/ 1808252 w 1808252"/>
              <a:gd name="connsiteY3" fmla="*/ 195690 h 379369"/>
              <a:gd name="connsiteX4" fmla="*/ 1808252 w 1808252"/>
              <a:gd name="connsiteY4" fmla="*/ 196074 h 379369"/>
              <a:gd name="connsiteX5" fmla="*/ 973283 w 1808252"/>
              <a:gd name="connsiteY5" fmla="*/ 337475 h 379369"/>
              <a:gd name="connsiteX6" fmla="*/ 904126 w 1808252"/>
              <a:gd name="connsiteY6" fmla="*/ 379369 h 379369"/>
              <a:gd name="connsiteX7" fmla="*/ 834969 w 1808252"/>
              <a:gd name="connsiteY7" fmla="*/ 337475 h 379369"/>
              <a:gd name="connsiteX8" fmla="*/ 0 w 1808252"/>
              <a:gd name="connsiteY8" fmla="*/ 196074 h 379369"/>
              <a:gd name="connsiteX9" fmla="*/ 0 w 1808252"/>
              <a:gd name="connsiteY9" fmla="*/ 195690 h 379369"/>
              <a:gd name="connsiteX10" fmla="*/ 184061 w 1808252"/>
              <a:gd name="connsiteY10" fmla="*/ 190108 h 379369"/>
              <a:gd name="connsiteX11" fmla="*/ 886890 w 1808252"/>
              <a:gd name="connsiteY11" fmla="*/ 16703 h 37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8252" h="379369">
                <a:moveTo>
                  <a:pt x="904126" y="0"/>
                </a:moveTo>
                <a:lnTo>
                  <a:pt x="921362" y="16703"/>
                </a:lnTo>
                <a:cubicBezTo>
                  <a:pt x="1044873" y="104544"/>
                  <a:pt x="1306413" y="170547"/>
                  <a:pt x="1624191" y="190108"/>
                </a:cubicBezTo>
                <a:lnTo>
                  <a:pt x="1808252" y="195690"/>
                </a:lnTo>
                <a:lnTo>
                  <a:pt x="1808252" y="196074"/>
                </a:lnTo>
                <a:cubicBezTo>
                  <a:pt x="1454400" y="196074"/>
                  <a:pt x="1144516" y="252702"/>
                  <a:pt x="973283" y="337475"/>
                </a:cubicBezTo>
                <a:lnTo>
                  <a:pt x="904126" y="379369"/>
                </a:lnTo>
                <a:lnTo>
                  <a:pt x="834969" y="337475"/>
                </a:lnTo>
                <a:cubicBezTo>
                  <a:pt x="663736" y="252702"/>
                  <a:pt x="353852" y="196074"/>
                  <a:pt x="0" y="196074"/>
                </a:cubicBezTo>
                <a:lnTo>
                  <a:pt x="0" y="195690"/>
                </a:lnTo>
                <a:lnTo>
                  <a:pt x="184061" y="190108"/>
                </a:lnTo>
                <a:cubicBezTo>
                  <a:pt x="501839" y="170547"/>
                  <a:pt x="763379" y="104544"/>
                  <a:pt x="886890" y="1670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2E239E93-5FA6-4D99-B3E9-229127EEAEFB}"/>
              </a:ext>
            </a:extLst>
          </p:cNvPr>
          <p:cNvSpPr/>
          <p:nvPr/>
        </p:nvSpPr>
        <p:spPr>
          <a:xfrm rot="18651053">
            <a:off x="9567004" y="3787266"/>
            <a:ext cx="1808252" cy="379369"/>
          </a:xfrm>
          <a:custGeom>
            <a:avLst/>
            <a:gdLst>
              <a:gd name="connsiteX0" fmla="*/ 904126 w 1808252"/>
              <a:gd name="connsiteY0" fmla="*/ 0 h 379369"/>
              <a:gd name="connsiteX1" fmla="*/ 921362 w 1808252"/>
              <a:gd name="connsiteY1" fmla="*/ 16703 h 379369"/>
              <a:gd name="connsiteX2" fmla="*/ 1624191 w 1808252"/>
              <a:gd name="connsiteY2" fmla="*/ 190108 h 379369"/>
              <a:gd name="connsiteX3" fmla="*/ 1808252 w 1808252"/>
              <a:gd name="connsiteY3" fmla="*/ 195690 h 379369"/>
              <a:gd name="connsiteX4" fmla="*/ 1808252 w 1808252"/>
              <a:gd name="connsiteY4" fmla="*/ 196074 h 379369"/>
              <a:gd name="connsiteX5" fmla="*/ 973283 w 1808252"/>
              <a:gd name="connsiteY5" fmla="*/ 337475 h 379369"/>
              <a:gd name="connsiteX6" fmla="*/ 904126 w 1808252"/>
              <a:gd name="connsiteY6" fmla="*/ 379369 h 379369"/>
              <a:gd name="connsiteX7" fmla="*/ 834969 w 1808252"/>
              <a:gd name="connsiteY7" fmla="*/ 337475 h 379369"/>
              <a:gd name="connsiteX8" fmla="*/ 0 w 1808252"/>
              <a:gd name="connsiteY8" fmla="*/ 196074 h 379369"/>
              <a:gd name="connsiteX9" fmla="*/ 0 w 1808252"/>
              <a:gd name="connsiteY9" fmla="*/ 195690 h 379369"/>
              <a:gd name="connsiteX10" fmla="*/ 184061 w 1808252"/>
              <a:gd name="connsiteY10" fmla="*/ 190108 h 379369"/>
              <a:gd name="connsiteX11" fmla="*/ 886890 w 1808252"/>
              <a:gd name="connsiteY11" fmla="*/ 16703 h 37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8252" h="379369">
                <a:moveTo>
                  <a:pt x="904126" y="0"/>
                </a:moveTo>
                <a:lnTo>
                  <a:pt x="921362" y="16703"/>
                </a:lnTo>
                <a:cubicBezTo>
                  <a:pt x="1044873" y="104544"/>
                  <a:pt x="1306413" y="170547"/>
                  <a:pt x="1624191" y="190108"/>
                </a:cubicBezTo>
                <a:lnTo>
                  <a:pt x="1808252" y="195690"/>
                </a:lnTo>
                <a:lnTo>
                  <a:pt x="1808252" y="196074"/>
                </a:lnTo>
                <a:cubicBezTo>
                  <a:pt x="1454400" y="196074"/>
                  <a:pt x="1144516" y="252702"/>
                  <a:pt x="973283" y="337475"/>
                </a:cubicBezTo>
                <a:lnTo>
                  <a:pt x="904126" y="379369"/>
                </a:lnTo>
                <a:lnTo>
                  <a:pt x="834969" y="337475"/>
                </a:lnTo>
                <a:cubicBezTo>
                  <a:pt x="663736" y="252702"/>
                  <a:pt x="353852" y="196074"/>
                  <a:pt x="0" y="196074"/>
                </a:cubicBezTo>
                <a:lnTo>
                  <a:pt x="0" y="195690"/>
                </a:lnTo>
                <a:lnTo>
                  <a:pt x="184061" y="190108"/>
                </a:lnTo>
                <a:cubicBezTo>
                  <a:pt x="501839" y="170547"/>
                  <a:pt x="763379" y="104544"/>
                  <a:pt x="886890" y="1670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5A688B5-D0E6-4968-AD2F-9430EBD9BC75}"/>
              </a:ext>
            </a:extLst>
          </p:cNvPr>
          <p:cNvSpPr/>
          <p:nvPr/>
        </p:nvSpPr>
        <p:spPr>
          <a:xfrm rot="18651053">
            <a:off x="4770458" y="3697300"/>
            <a:ext cx="1786404" cy="374785"/>
          </a:xfrm>
          <a:custGeom>
            <a:avLst/>
            <a:gdLst>
              <a:gd name="connsiteX0" fmla="*/ 904126 w 1808252"/>
              <a:gd name="connsiteY0" fmla="*/ 0 h 379369"/>
              <a:gd name="connsiteX1" fmla="*/ 921362 w 1808252"/>
              <a:gd name="connsiteY1" fmla="*/ 16703 h 379369"/>
              <a:gd name="connsiteX2" fmla="*/ 1624191 w 1808252"/>
              <a:gd name="connsiteY2" fmla="*/ 190108 h 379369"/>
              <a:gd name="connsiteX3" fmla="*/ 1808252 w 1808252"/>
              <a:gd name="connsiteY3" fmla="*/ 195690 h 379369"/>
              <a:gd name="connsiteX4" fmla="*/ 1808252 w 1808252"/>
              <a:gd name="connsiteY4" fmla="*/ 196074 h 379369"/>
              <a:gd name="connsiteX5" fmla="*/ 973283 w 1808252"/>
              <a:gd name="connsiteY5" fmla="*/ 337475 h 379369"/>
              <a:gd name="connsiteX6" fmla="*/ 904126 w 1808252"/>
              <a:gd name="connsiteY6" fmla="*/ 379369 h 379369"/>
              <a:gd name="connsiteX7" fmla="*/ 834969 w 1808252"/>
              <a:gd name="connsiteY7" fmla="*/ 337475 h 379369"/>
              <a:gd name="connsiteX8" fmla="*/ 0 w 1808252"/>
              <a:gd name="connsiteY8" fmla="*/ 196074 h 379369"/>
              <a:gd name="connsiteX9" fmla="*/ 0 w 1808252"/>
              <a:gd name="connsiteY9" fmla="*/ 195690 h 379369"/>
              <a:gd name="connsiteX10" fmla="*/ 184061 w 1808252"/>
              <a:gd name="connsiteY10" fmla="*/ 190108 h 379369"/>
              <a:gd name="connsiteX11" fmla="*/ 886890 w 1808252"/>
              <a:gd name="connsiteY11" fmla="*/ 16703 h 37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8252" h="379369">
                <a:moveTo>
                  <a:pt x="904126" y="0"/>
                </a:moveTo>
                <a:lnTo>
                  <a:pt x="921362" y="16703"/>
                </a:lnTo>
                <a:cubicBezTo>
                  <a:pt x="1044873" y="104544"/>
                  <a:pt x="1306413" y="170547"/>
                  <a:pt x="1624191" y="190108"/>
                </a:cubicBezTo>
                <a:lnTo>
                  <a:pt x="1808252" y="195690"/>
                </a:lnTo>
                <a:lnTo>
                  <a:pt x="1808252" y="196074"/>
                </a:lnTo>
                <a:cubicBezTo>
                  <a:pt x="1454400" y="196074"/>
                  <a:pt x="1144516" y="252702"/>
                  <a:pt x="973283" y="337475"/>
                </a:cubicBezTo>
                <a:lnTo>
                  <a:pt x="904126" y="379369"/>
                </a:lnTo>
                <a:lnTo>
                  <a:pt x="834969" y="337475"/>
                </a:lnTo>
                <a:cubicBezTo>
                  <a:pt x="663736" y="252702"/>
                  <a:pt x="353852" y="196074"/>
                  <a:pt x="0" y="196074"/>
                </a:cubicBezTo>
                <a:lnTo>
                  <a:pt x="0" y="195690"/>
                </a:lnTo>
                <a:lnTo>
                  <a:pt x="184061" y="190108"/>
                </a:lnTo>
                <a:cubicBezTo>
                  <a:pt x="501839" y="170547"/>
                  <a:pt x="763379" y="104544"/>
                  <a:pt x="886890" y="1670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AF6FD4-A5BE-4534-A805-B1CBE1BCC369}"/>
              </a:ext>
            </a:extLst>
          </p:cNvPr>
          <p:cNvSpPr/>
          <p:nvPr/>
        </p:nvSpPr>
        <p:spPr>
          <a:xfrm>
            <a:off x="7548440" y="859919"/>
            <a:ext cx="3142222" cy="2331864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0D582E03-DD2E-4643-AE2D-4611E18665D6}"/>
              </a:ext>
            </a:extLst>
          </p:cNvPr>
          <p:cNvSpPr/>
          <p:nvPr/>
        </p:nvSpPr>
        <p:spPr>
          <a:xfrm>
            <a:off x="7665401" y="988350"/>
            <a:ext cx="2908300" cy="2075002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查看图片">
            <a:extLst>
              <a:ext uri="{FF2B5EF4-FFF2-40B4-BE49-F238E27FC236}">
                <a16:creationId xmlns:a16="http://schemas.microsoft.com/office/drawing/2014/main" id="{AFD1233F-A5C4-4C1F-BE62-194DBE805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3" t="6571" r="7767" b="84021"/>
          <a:stretch>
            <a:fillRect/>
          </a:stretch>
        </p:blipFill>
        <p:spPr bwMode="auto">
          <a:xfrm rot="19563051">
            <a:off x="9001972" y="2449338"/>
            <a:ext cx="2271077" cy="703925"/>
          </a:xfrm>
          <a:custGeom>
            <a:avLst/>
            <a:gdLst>
              <a:gd name="connsiteX0" fmla="*/ 0 w 2081554"/>
              <a:gd name="connsiteY0" fmla="*/ 0 h 645182"/>
              <a:gd name="connsiteX1" fmla="*/ 2081554 w 2081554"/>
              <a:gd name="connsiteY1" fmla="*/ 0 h 645182"/>
              <a:gd name="connsiteX2" fmla="*/ 2081554 w 2081554"/>
              <a:gd name="connsiteY2" fmla="*/ 645182 h 645182"/>
              <a:gd name="connsiteX3" fmla="*/ 0 w 2081554"/>
              <a:gd name="connsiteY3" fmla="*/ 645182 h 64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1554" h="645182">
                <a:moveTo>
                  <a:pt x="0" y="0"/>
                </a:moveTo>
                <a:lnTo>
                  <a:pt x="2081554" y="0"/>
                </a:lnTo>
                <a:lnTo>
                  <a:pt x="2081554" y="645182"/>
                </a:lnTo>
                <a:lnTo>
                  <a:pt x="0" y="64518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829AB10-9C71-4E2F-B28F-8B5D7D685AF1}"/>
              </a:ext>
            </a:extLst>
          </p:cNvPr>
          <p:cNvSpPr txBox="1"/>
          <p:nvPr/>
        </p:nvSpPr>
        <p:spPr>
          <a:xfrm rot="19375129">
            <a:off x="9388382" y="2605096"/>
            <a:ext cx="1580882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 · A · X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894C9F5-BA96-474D-B448-94AD6AB2B5EE}"/>
              </a:ext>
            </a:extLst>
          </p:cNvPr>
          <p:cNvSpPr txBox="1"/>
          <p:nvPr/>
        </p:nvSpPr>
        <p:spPr>
          <a:xfrm>
            <a:off x="7869501" y="1048403"/>
            <a:ext cx="2581082" cy="19002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能够拯救你的，只能是你自己，不必纠结于外界的评判，不必掉进他人的眼神，不必为了讨好这个世界而扭曲了自己。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AE643E8-4E10-4267-A735-D2818E34C66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3833" y="-899875"/>
            <a:ext cx="5486876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7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: 空心 1">
            <a:extLst>
              <a:ext uri="{FF2B5EF4-FFF2-40B4-BE49-F238E27FC236}">
                <a16:creationId xmlns:a16="http://schemas.microsoft.com/office/drawing/2014/main" id="{60F753BF-50BD-4227-8D4B-6E7F2FAEA647}"/>
              </a:ext>
            </a:extLst>
          </p:cNvPr>
          <p:cNvSpPr/>
          <p:nvPr/>
        </p:nvSpPr>
        <p:spPr>
          <a:xfrm>
            <a:off x="4157030" y="1896426"/>
            <a:ext cx="3877937" cy="3877937"/>
          </a:xfrm>
          <a:prstGeom prst="donut">
            <a:avLst>
              <a:gd name="adj" fmla="val 28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79C87F7-162D-469E-BC10-D3228D7BEC3D}"/>
              </a:ext>
            </a:extLst>
          </p:cNvPr>
          <p:cNvSpPr txBox="1"/>
          <p:nvPr/>
        </p:nvSpPr>
        <p:spPr>
          <a:xfrm>
            <a:off x="4216336" y="1965960"/>
            <a:ext cx="3746563" cy="3749039"/>
          </a:xfrm>
          <a:prstGeom prst="rect">
            <a:avLst/>
          </a:prstGeom>
          <a:noFill/>
        </p:spPr>
        <p:txBody>
          <a:bodyPr wrap="square">
            <a:prstTxWarp prst="textCircle">
              <a:avLst/>
            </a:prstTxWarp>
            <a:noAutofit/>
          </a:bodyPr>
          <a:lstStyle/>
          <a:p>
            <a:pPr algn="ctr"/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 M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X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-M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X 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 M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-M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X 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-M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X 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-M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X X·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 M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X 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-M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X 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-M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X 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-M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X 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-M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 X </a:t>
            </a:r>
            <a:endParaRPr lang="zh-CN" altLang="en-US" sz="18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5AA1E36-1076-403B-9035-C4E7DA4CBD42}"/>
              </a:ext>
            </a:extLst>
          </p:cNvPr>
          <p:cNvSpPr/>
          <p:nvPr/>
        </p:nvSpPr>
        <p:spPr>
          <a:xfrm>
            <a:off x="8094273" y="4348480"/>
            <a:ext cx="3067213" cy="1703977"/>
          </a:xfrm>
          <a:custGeom>
            <a:avLst/>
            <a:gdLst>
              <a:gd name="connsiteX0" fmla="*/ 396383 w 3067213"/>
              <a:gd name="connsiteY0" fmla="*/ 0 h 1703977"/>
              <a:gd name="connsiteX1" fmla="*/ 1455563 w 3067213"/>
              <a:gd name="connsiteY1" fmla="*/ 0 h 1703977"/>
              <a:gd name="connsiteX2" fmla="*/ 1495151 w 3067213"/>
              <a:gd name="connsiteY2" fmla="*/ 158351 h 1703977"/>
              <a:gd name="connsiteX3" fmla="*/ 3067213 w 3067213"/>
              <a:gd name="connsiteY3" fmla="*/ 158351 h 1703977"/>
              <a:gd name="connsiteX4" fmla="*/ 3067213 w 3067213"/>
              <a:gd name="connsiteY4" fmla="*/ 1703977 h 1703977"/>
              <a:gd name="connsiteX5" fmla="*/ 0 w 3067213"/>
              <a:gd name="connsiteY5" fmla="*/ 1703977 h 1703977"/>
              <a:gd name="connsiteX6" fmla="*/ 0 w 3067213"/>
              <a:gd name="connsiteY6" fmla="*/ 158351 h 1703977"/>
              <a:gd name="connsiteX7" fmla="*/ 356795 w 3067213"/>
              <a:gd name="connsiteY7" fmla="*/ 158351 h 170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7213" h="1703977">
                <a:moveTo>
                  <a:pt x="396383" y="0"/>
                </a:moveTo>
                <a:lnTo>
                  <a:pt x="1455563" y="0"/>
                </a:lnTo>
                <a:lnTo>
                  <a:pt x="1495151" y="158351"/>
                </a:lnTo>
                <a:lnTo>
                  <a:pt x="3067213" y="158351"/>
                </a:lnTo>
                <a:lnTo>
                  <a:pt x="3067213" y="1703977"/>
                </a:lnTo>
                <a:lnTo>
                  <a:pt x="0" y="1703977"/>
                </a:lnTo>
                <a:lnTo>
                  <a:pt x="0" y="158351"/>
                </a:lnTo>
                <a:lnTo>
                  <a:pt x="356795" y="158351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A62B0C4-2748-47A2-BEAF-3C6F29EC9CD6}"/>
              </a:ext>
            </a:extLst>
          </p:cNvPr>
          <p:cNvSpPr/>
          <p:nvPr/>
        </p:nvSpPr>
        <p:spPr>
          <a:xfrm>
            <a:off x="8094273" y="5613399"/>
            <a:ext cx="3067213" cy="43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373756A-8FAC-467F-8FF5-3C414F4DB839}"/>
              </a:ext>
            </a:extLst>
          </p:cNvPr>
          <p:cNvSpPr txBox="1"/>
          <p:nvPr/>
        </p:nvSpPr>
        <p:spPr>
          <a:xfrm>
            <a:off x="8094273" y="5613399"/>
            <a:ext cx="3067213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WIRELESS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-MAX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029300B-771B-47F5-AB2A-F7B1AE53FB32}"/>
              </a:ext>
            </a:extLst>
          </p:cNvPr>
          <p:cNvSpPr txBox="1"/>
          <p:nvPr/>
        </p:nvSpPr>
        <p:spPr>
          <a:xfrm>
            <a:off x="8122848" y="4521993"/>
            <a:ext cx="3067213" cy="10278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有些话你只能讲给朋友听，有些话连朋友都不能讲，还有一些话你甚至都不敢讲给自己听。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0A1941CB-D0C7-4E5E-BFE9-B1B91756B2B2}"/>
              </a:ext>
            </a:extLst>
          </p:cNvPr>
          <p:cNvSpPr/>
          <p:nvPr/>
        </p:nvSpPr>
        <p:spPr>
          <a:xfrm>
            <a:off x="8122848" y="1702416"/>
            <a:ext cx="3067213" cy="1703977"/>
          </a:xfrm>
          <a:custGeom>
            <a:avLst/>
            <a:gdLst>
              <a:gd name="connsiteX0" fmla="*/ 396383 w 3067213"/>
              <a:gd name="connsiteY0" fmla="*/ 0 h 1703977"/>
              <a:gd name="connsiteX1" fmla="*/ 1455563 w 3067213"/>
              <a:gd name="connsiteY1" fmla="*/ 0 h 1703977"/>
              <a:gd name="connsiteX2" fmla="*/ 1495151 w 3067213"/>
              <a:gd name="connsiteY2" fmla="*/ 158351 h 1703977"/>
              <a:gd name="connsiteX3" fmla="*/ 3067213 w 3067213"/>
              <a:gd name="connsiteY3" fmla="*/ 158351 h 1703977"/>
              <a:gd name="connsiteX4" fmla="*/ 3067213 w 3067213"/>
              <a:gd name="connsiteY4" fmla="*/ 1703977 h 1703977"/>
              <a:gd name="connsiteX5" fmla="*/ 0 w 3067213"/>
              <a:gd name="connsiteY5" fmla="*/ 1703977 h 1703977"/>
              <a:gd name="connsiteX6" fmla="*/ 0 w 3067213"/>
              <a:gd name="connsiteY6" fmla="*/ 158351 h 1703977"/>
              <a:gd name="connsiteX7" fmla="*/ 356795 w 3067213"/>
              <a:gd name="connsiteY7" fmla="*/ 158351 h 170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7213" h="1703977">
                <a:moveTo>
                  <a:pt x="396383" y="0"/>
                </a:moveTo>
                <a:lnTo>
                  <a:pt x="1455563" y="0"/>
                </a:lnTo>
                <a:lnTo>
                  <a:pt x="1495151" y="158351"/>
                </a:lnTo>
                <a:lnTo>
                  <a:pt x="3067213" y="158351"/>
                </a:lnTo>
                <a:lnTo>
                  <a:pt x="3067213" y="1703977"/>
                </a:lnTo>
                <a:lnTo>
                  <a:pt x="0" y="1703977"/>
                </a:lnTo>
                <a:lnTo>
                  <a:pt x="0" y="158351"/>
                </a:lnTo>
                <a:lnTo>
                  <a:pt x="356795" y="158351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09779A4-8F20-45F0-A041-3ADF8F3A94BB}"/>
              </a:ext>
            </a:extLst>
          </p:cNvPr>
          <p:cNvSpPr/>
          <p:nvPr/>
        </p:nvSpPr>
        <p:spPr>
          <a:xfrm>
            <a:off x="8122848" y="2967335"/>
            <a:ext cx="3067213" cy="43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D9029C2-A321-4CF8-A984-174D21CBA5AF}"/>
              </a:ext>
            </a:extLst>
          </p:cNvPr>
          <p:cNvSpPr txBox="1"/>
          <p:nvPr/>
        </p:nvSpPr>
        <p:spPr>
          <a:xfrm>
            <a:off x="8122848" y="2967335"/>
            <a:ext cx="3067213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WIRELESS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-MAX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41445BC-F33D-4857-BD13-EC4ED785DC89}"/>
              </a:ext>
            </a:extLst>
          </p:cNvPr>
          <p:cNvSpPr txBox="1"/>
          <p:nvPr/>
        </p:nvSpPr>
        <p:spPr>
          <a:xfrm>
            <a:off x="8151423" y="1875929"/>
            <a:ext cx="3067213" cy="10278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现在无法触碰的难过，终将可以当作笑话去讲。时间不能改变你的故事内容，却可以改变你的叙述方式。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BEC6A23C-5DA7-48D8-A615-2AC24A044CC4}"/>
              </a:ext>
            </a:extLst>
          </p:cNvPr>
          <p:cNvSpPr/>
          <p:nvPr/>
        </p:nvSpPr>
        <p:spPr>
          <a:xfrm>
            <a:off x="1004092" y="4348480"/>
            <a:ext cx="3067213" cy="1703977"/>
          </a:xfrm>
          <a:custGeom>
            <a:avLst/>
            <a:gdLst>
              <a:gd name="connsiteX0" fmla="*/ 396383 w 3067213"/>
              <a:gd name="connsiteY0" fmla="*/ 0 h 1703977"/>
              <a:gd name="connsiteX1" fmla="*/ 1455563 w 3067213"/>
              <a:gd name="connsiteY1" fmla="*/ 0 h 1703977"/>
              <a:gd name="connsiteX2" fmla="*/ 1495151 w 3067213"/>
              <a:gd name="connsiteY2" fmla="*/ 158351 h 1703977"/>
              <a:gd name="connsiteX3" fmla="*/ 3067213 w 3067213"/>
              <a:gd name="connsiteY3" fmla="*/ 158351 h 1703977"/>
              <a:gd name="connsiteX4" fmla="*/ 3067213 w 3067213"/>
              <a:gd name="connsiteY4" fmla="*/ 1703977 h 1703977"/>
              <a:gd name="connsiteX5" fmla="*/ 0 w 3067213"/>
              <a:gd name="connsiteY5" fmla="*/ 1703977 h 1703977"/>
              <a:gd name="connsiteX6" fmla="*/ 0 w 3067213"/>
              <a:gd name="connsiteY6" fmla="*/ 158351 h 1703977"/>
              <a:gd name="connsiteX7" fmla="*/ 356795 w 3067213"/>
              <a:gd name="connsiteY7" fmla="*/ 158351 h 170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7213" h="1703977">
                <a:moveTo>
                  <a:pt x="396383" y="0"/>
                </a:moveTo>
                <a:lnTo>
                  <a:pt x="1455563" y="0"/>
                </a:lnTo>
                <a:lnTo>
                  <a:pt x="1495151" y="158351"/>
                </a:lnTo>
                <a:lnTo>
                  <a:pt x="3067213" y="158351"/>
                </a:lnTo>
                <a:lnTo>
                  <a:pt x="3067213" y="1703977"/>
                </a:lnTo>
                <a:lnTo>
                  <a:pt x="0" y="1703977"/>
                </a:lnTo>
                <a:lnTo>
                  <a:pt x="0" y="158351"/>
                </a:lnTo>
                <a:lnTo>
                  <a:pt x="356795" y="158351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8ACC281-5516-4767-B9BB-EBF8F269228E}"/>
              </a:ext>
            </a:extLst>
          </p:cNvPr>
          <p:cNvSpPr/>
          <p:nvPr/>
        </p:nvSpPr>
        <p:spPr>
          <a:xfrm>
            <a:off x="1004092" y="5613399"/>
            <a:ext cx="3067213" cy="43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2767B83-2D71-4F46-9A45-8E5654DF185F}"/>
              </a:ext>
            </a:extLst>
          </p:cNvPr>
          <p:cNvSpPr txBox="1"/>
          <p:nvPr/>
        </p:nvSpPr>
        <p:spPr>
          <a:xfrm>
            <a:off x="1004092" y="5613399"/>
            <a:ext cx="3067213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WIRELESS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-MAX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063E235-AE22-40E8-9CD6-F3D17652DEF9}"/>
              </a:ext>
            </a:extLst>
          </p:cNvPr>
          <p:cNvSpPr txBox="1"/>
          <p:nvPr/>
        </p:nvSpPr>
        <p:spPr>
          <a:xfrm>
            <a:off x="1032667" y="4521993"/>
            <a:ext cx="3067213" cy="10278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希望做一个灵魂永远柔软的人，不让生命固执定型，做自己喜欢的事，过自己想要的生活。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0744D566-8A30-41DE-A84D-27D966A204B5}"/>
              </a:ext>
            </a:extLst>
          </p:cNvPr>
          <p:cNvSpPr/>
          <p:nvPr/>
        </p:nvSpPr>
        <p:spPr>
          <a:xfrm>
            <a:off x="1032667" y="1702416"/>
            <a:ext cx="3067213" cy="1703977"/>
          </a:xfrm>
          <a:custGeom>
            <a:avLst/>
            <a:gdLst>
              <a:gd name="connsiteX0" fmla="*/ 396383 w 3067213"/>
              <a:gd name="connsiteY0" fmla="*/ 0 h 1703977"/>
              <a:gd name="connsiteX1" fmla="*/ 1455563 w 3067213"/>
              <a:gd name="connsiteY1" fmla="*/ 0 h 1703977"/>
              <a:gd name="connsiteX2" fmla="*/ 1495151 w 3067213"/>
              <a:gd name="connsiteY2" fmla="*/ 158351 h 1703977"/>
              <a:gd name="connsiteX3" fmla="*/ 3067213 w 3067213"/>
              <a:gd name="connsiteY3" fmla="*/ 158351 h 1703977"/>
              <a:gd name="connsiteX4" fmla="*/ 3067213 w 3067213"/>
              <a:gd name="connsiteY4" fmla="*/ 1703977 h 1703977"/>
              <a:gd name="connsiteX5" fmla="*/ 0 w 3067213"/>
              <a:gd name="connsiteY5" fmla="*/ 1703977 h 1703977"/>
              <a:gd name="connsiteX6" fmla="*/ 0 w 3067213"/>
              <a:gd name="connsiteY6" fmla="*/ 158351 h 1703977"/>
              <a:gd name="connsiteX7" fmla="*/ 356795 w 3067213"/>
              <a:gd name="connsiteY7" fmla="*/ 158351 h 170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7213" h="1703977">
                <a:moveTo>
                  <a:pt x="396383" y="0"/>
                </a:moveTo>
                <a:lnTo>
                  <a:pt x="1455563" y="0"/>
                </a:lnTo>
                <a:lnTo>
                  <a:pt x="1495151" y="158351"/>
                </a:lnTo>
                <a:lnTo>
                  <a:pt x="3067213" y="158351"/>
                </a:lnTo>
                <a:lnTo>
                  <a:pt x="3067213" y="1703977"/>
                </a:lnTo>
                <a:lnTo>
                  <a:pt x="0" y="1703977"/>
                </a:lnTo>
                <a:lnTo>
                  <a:pt x="0" y="158351"/>
                </a:lnTo>
                <a:lnTo>
                  <a:pt x="356795" y="158351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05F6F17-F2D7-4134-8808-50DC2E8776D4}"/>
              </a:ext>
            </a:extLst>
          </p:cNvPr>
          <p:cNvSpPr/>
          <p:nvPr/>
        </p:nvSpPr>
        <p:spPr>
          <a:xfrm>
            <a:off x="1032667" y="2967335"/>
            <a:ext cx="3067213" cy="43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9EA51B8-F7D0-4C28-A5EE-BA1BD181F8AE}"/>
              </a:ext>
            </a:extLst>
          </p:cNvPr>
          <p:cNvSpPr txBox="1"/>
          <p:nvPr/>
        </p:nvSpPr>
        <p:spPr>
          <a:xfrm>
            <a:off x="1032667" y="2967335"/>
            <a:ext cx="3067213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WIRELESS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-MAX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4D81A02-E7EF-4593-A4A2-314BB0C2EE5E}"/>
              </a:ext>
            </a:extLst>
          </p:cNvPr>
          <p:cNvSpPr txBox="1"/>
          <p:nvPr/>
        </p:nvSpPr>
        <p:spPr>
          <a:xfrm>
            <a:off x="1061242" y="1875929"/>
            <a:ext cx="3067213" cy="10278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时间并不会真的帮我们去解决什么问题，它只是会把原来怎么也想不通的问题，变得不再重要了。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B120DF66-3701-461A-9820-BC8F92D4D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130" y="2201526"/>
            <a:ext cx="3267739" cy="3267739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558ECF-72E0-4E31-9F3A-B61FA9F15ABA}"/>
              </a:ext>
            </a:extLst>
          </p:cNvPr>
          <p:cNvSpPr txBox="1"/>
          <p:nvPr/>
        </p:nvSpPr>
        <p:spPr>
          <a:xfrm>
            <a:off x="948092" y="541392"/>
            <a:ext cx="4699344" cy="584775"/>
          </a:xfrm>
          <a:prstGeom prst="rect">
            <a:avLst/>
          </a:prstGeom>
          <a:noFill/>
          <a:effectLst>
            <a:outerShdw dist="139700" dir="16200000" rotWithShape="0">
              <a:schemeClr val="bg1">
                <a:alpha val="10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zh-CN" altLang="en-US" sz="3200" b="1" dirty="0">
                <a:solidFill>
                  <a:schemeClr val="bg1"/>
                </a:solidFill>
                <a:effectLst>
                  <a:reflection blurRad="6350" stA="14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无线大的可能是勇于尝试</a:t>
            </a:r>
          </a:p>
        </p:txBody>
      </p:sp>
    </p:spTree>
    <p:extLst>
      <p:ext uri="{BB962C8B-B14F-4D97-AF65-F5344CB8AC3E}">
        <p14:creationId xmlns:p14="http://schemas.microsoft.com/office/powerpoint/2010/main" val="374207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98C2623C-1E7C-439E-A757-052F91C66BDE}"/>
              </a:ext>
            </a:extLst>
          </p:cNvPr>
          <p:cNvSpPr/>
          <p:nvPr/>
        </p:nvSpPr>
        <p:spPr>
          <a:xfrm flipH="1">
            <a:off x="8979081" y="2686789"/>
            <a:ext cx="1602008" cy="1563282"/>
          </a:xfrm>
          <a:custGeom>
            <a:avLst/>
            <a:gdLst>
              <a:gd name="connsiteX0" fmla="*/ 72661 w 1198791"/>
              <a:gd name="connsiteY0" fmla="*/ 1144647 h 1169812"/>
              <a:gd name="connsiteX1" fmla="*/ 680232 w 1198791"/>
              <a:gd name="connsiteY1" fmla="*/ 1163154 h 1169812"/>
              <a:gd name="connsiteX2" fmla="*/ 926263 w 1198791"/>
              <a:gd name="connsiteY2" fmla="*/ 1164155 h 1169812"/>
              <a:gd name="connsiteX3" fmla="*/ 1198792 w 1198791"/>
              <a:gd name="connsiteY3" fmla="*/ 1142648 h 1169812"/>
              <a:gd name="connsiteX4" fmla="*/ 1093283 w 1198791"/>
              <a:gd name="connsiteY4" fmla="*/ 477564 h 1169812"/>
              <a:gd name="connsiteX5" fmla="*/ 995528 w 1198791"/>
              <a:gd name="connsiteY5" fmla="*/ 272405 h 1169812"/>
              <a:gd name="connsiteX6" fmla="*/ 921500 w 1198791"/>
              <a:gd name="connsiteY6" fmla="*/ 206226 h 1169812"/>
              <a:gd name="connsiteX7" fmla="*/ 885924 w 1198791"/>
              <a:gd name="connsiteY7" fmla="*/ 186033 h 1169812"/>
              <a:gd name="connsiteX8" fmla="*/ 853044 w 1198791"/>
              <a:gd name="connsiteY8" fmla="*/ 116719 h 1169812"/>
              <a:gd name="connsiteX9" fmla="*/ 790417 w 1198791"/>
              <a:gd name="connsiteY9" fmla="*/ 116186 h 1169812"/>
              <a:gd name="connsiteX10" fmla="*/ 788969 w 1198791"/>
              <a:gd name="connsiteY10" fmla="*/ 109280 h 1169812"/>
              <a:gd name="connsiteX11" fmla="*/ 719294 w 1198791"/>
              <a:gd name="connsiteY11" fmla="*/ 14183 h 1169812"/>
              <a:gd name="connsiteX12" fmla="*/ 556054 w 1198791"/>
              <a:gd name="connsiteY12" fmla="*/ 57007 h 1169812"/>
              <a:gd name="connsiteX13" fmla="*/ 549387 w 1198791"/>
              <a:gd name="connsiteY13" fmla="*/ 92135 h 1169812"/>
              <a:gd name="connsiteX14" fmla="*/ 479711 w 1198791"/>
              <a:gd name="connsiteY14" fmla="*/ 119510 h 1169812"/>
              <a:gd name="connsiteX15" fmla="*/ 468710 w 1198791"/>
              <a:gd name="connsiteY15" fmla="*/ 152514 h 1169812"/>
              <a:gd name="connsiteX16" fmla="*/ 385700 w 1198791"/>
              <a:gd name="connsiteY16" fmla="*/ 171021 h 1169812"/>
              <a:gd name="connsiteX17" fmla="*/ 176388 w 1198791"/>
              <a:gd name="connsiteY17" fmla="*/ 338499 h 1169812"/>
              <a:gd name="connsiteX18" fmla="*/ 1490 w 1198791"/>
              <a:gd name="connsiteY18" fmla="*/ 1089641 h 1169812"/>
              <a:gd name="connsiteX19" fmla="*/ 72661 w 1198791"/>
              <a:gd name="connsiteY19" fmla="*/ 1144647 h 116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98791" h="1169812">
                <a:moveTo>
                  <a:pt x="72661" y="1144647"/>
                </a:moveTo>
                <a:cubicBezTo>
                  <a:pt x="274533" y="1175308"/>
                  <a:pt x="476692" y="1174289"/>
                  <a:pt x="680232" y="1163154"/>
                </a:cubicBezTo>
                <a:cubicBezTo>
                  <a:pt x="760785" y="1157125"/>
                  <a:pt x="845767" y="1156440"/>
                  <a:pt x="926263" y="1164155"/>
                </a:cubicBezTo>
                <a:cubicBezTo>
                  <a:pt x="973821" y="1167688"/>
                  <a:pt x="1181761" y="1185243"/>
                  <a:pt x="1198792" y="1142648"/>
                </a:cubicBezTo>
                <a:cubicBezTo>
                  <a:pt x="1188067" y="915810"/>
                  <a:pt x="1159901" y="695734"/>
                  <a:pt x="1093283" y="477564"/>
                </a:cubicBezTo>
                <a:cubicBezTo>
                  <a:pt x="1065880" y="400097"/>
                  <a:pt x="1049011" y="336508"/>
                  <a:pt x="995528" y="272405"/>
                </a:cubicBezTo>
                <a:cubicBezTo>
                  <a:pt x="978669" y="254898"/>
                  <a:pt x="942322" y="218198"/>
                  <a:pt x="921500" y="206226"/>
                </a:cubicBezTo>
                <a:cubicBezTo>
                  <a:pt x="903460" y="195853"/>
                  <a:pt x="896287" y="203549"/>
                  <a:pt x="885924" y="186033"/>
                </a:cubicBezTo>
                <a:cubicBezTo>
                  <a:pt x="875628" y="166677"/>
                  <a:pt x="867665" y="130369"/>
                  <a:pt x="853044" y="116719"/>
                </a:cubicBezTo>
                <a:cubicBezTo>
                  <a:pt x="838690" y="103308"/>
                  <a:pt x="816401" y="111861"/>
                  <a:pt x="790417" y="116186"/>
                </a:cubicBezTo>
                <a:cubicBezTo>
                  <a:pt x="788931" y="116433"/>
                  <a:pt x="788874" y="110785"/>
                  <a:pt x="788969" y="109280"/>
                </a:cubicBezTo>
                <a:cubicBezTo>
                  <a:pt x="792865" y="43872"/>
                  <a:pt x="761823" y="26908"/>
                  <a:pt x="719294" y="14183"/>
                </a:cubicBezTo>
                <a:cubicBezTo>
                  <a:pt x="654505" y="-10544"/>
                  <a:pt x="585296" y="-3096"/>
                  <a:pt x="556054" y="57007"/>
                </a:cubicBezTo>
                <a:cubicBezTo>
                  <a:pt x="551054" y="67284"/>
                  <a:pt x="552168" y="78657"/>
                  <a:pt x="549387" y="92135"/>
                </a:cubicBezTo>
                <a:cubicBezTo>
                  <a:pt x="523555" y="89011"/>
                  <a:pt x="492218" y="98507"/>
                  <a:pt x="479711" y="119510"/>
                </a:cubicBezTo>
                <a:cubicBezTo>
                  <a:pt x="475711" y="133511"/>
                  <a:pt x="479207" y="147809"/>
                  <a:pt x="468710" y="152514"/>
                </a:cubicBezTo>
                <a:cubicBezTo>
                  <a:pt x="449289" y="159429"/>
                  <a:pt x="404407" y="162506"/>
                  <a:pt x="385700" y="171021"/>
                </a:cubicBezTo>
                <a:cubicBezTo>
                  <a:pt x="300632" y="209721"/>
                  <a:pt x="226137" y="256517"/>
                  <a:pt x="176388" y="338499"/>
                </a:cubicBezTo>
                <a:cubicBezTo>
                  <a:pt x="64850" y="513521"/>
                  <a:pt x="-11769" y="882205"/>
                  <a:pt x="1490" y="1089641"/>
                </a:cubicBezTo>
                <a:cubicBezTo>
                  <a:pt x="8148" y="1125645"/>
                  <a:pt x="55935" y="1141942"/>
                  <a:pt x="72661" y="114464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716C61EA-D6B3-4333-9BD2-66E6C8E61EEF}"/>
              </a:ext>
            </a:extLst>
          </p:cNvPr>
          <p:cNvSpPr/>
          <p:nvPr/>
        </p:nvSpPr>
        <p:spPr>
          <a:xfrm flipH="1">
            <a:off x="8985732" y="2807808"/>
            <a:ext cx="1594539" cy="1458494"/>
          </a:xfrm>
          <a:custGeom>
            <a:avLst/>
            <a:gdLst>
              <a:gd name="connsiteX0" fmla="*/ 492446 w 1193202"/>
              <a:gd name="connsiteY0" fmla="*/ 15453 h 1091399"/>
              <a:gd name="connsiteX1" fmla="*/ 546919 w 1193202"/>
              <a:gd name="connsiteY1" fmla="*/ 1603 h 1091399"/>
              <a:gd name="connsiteX2" fmla="*/ 543605 w 1193202"/>
              <a:gd name="connsiteY2" fmla="*/ 25244 h 1091399"/>
              <a:gd name="connsiteX3" fmla="*/ 547729 w 1193202"/>
              <a:gd name="connsiteY3" fmla="*/ 55267 h 1091399"/>
              <a:gd name="connsiteX4" fmla="*/ 676964 w 1193202"/>
              <a:gd name="connsiteY4" fmla="*/ 228222 h 1091399"/>
              <a:gd name="connsiteX5" fmla="*/ 706063 w 1193202"/>
              <a:gd name="connsiteY5" fmla="*/ 258817 h 1091399"/>
              <a:gd name="connsiteX6" fmla="*/ 721217 w 1193202"/>
              <a:gd name="connsiteY6" fmla="*/ 267170 h 1091399"/>
              <a:gd name="connsiteX7" fmla="*/ 801694 w 1193202"/>
              <a:gd name="connsiteY7" fmla="*/ 79842 h 1091399"/>
              <a:gd name="connsiteX8" fmla="*/ 784635 w 1193202"/>
              <a:gd name="connsiteY8" fmla="*/ 20635 h 1091399"/>
              <a:gd name="connsiteX9" fmla="*/ 816810 w 1193202"/>
              <a:gd name="connsiteY9" fmla="*/ 18796 h 1091399"/>
              <a:gd name="connsiteX10" fmla="*/ 864397 w 1193202"/>
              <a:gd name="connsiteY10" fmla="*/ 48714 h 1091399"/>
              <a:gd name="connsiteX11" fmla="*/ 882895 w 1193202"/>
              <a:gd name="connsiteY11" fmla="*/ 97472 h 1091399"/>
              <a:gd name="connsiteX12" fmla="*/ 911403 w 1193202"/>
              <a:gd name="connsiteY12" fmla="*/ 110474 h 1091399"/>
              <a:gd name="connsiteX13" fmla="*/ 1000166 w 1193202"/>
              <a:gd name="connsiteY13" fmla="*/ 185731 h 1091399"/>
              <a:gd name="connsiteX14" fmla="*/ 1144937 w 1193202"/>
              <a:gd name="connsiteY14" fmla="*/ 628539 h 1091399"/>
              <a:gd name="connsiteX15" fmla="*/ 1193191 w 1193202"/>
              <a:gd name="connsiteY15" fmla="*/ 1045591 h 1091399"/>
              <a:gd name="connsiteX16" fmla="*/ 1188762 w 1193202"/>
              <a:gd name="connsiteY16" fmla="*/ 1074576 h 1091399"/>
              <a:gd name="connsiteX17" fmla="*/ 925386 w 1193202"/>
              <a:gd name="connsiteY17" fmla="*/ 1086139 h 1091399"/>
              <a:gd name="connsiteX18" fmla="*/ 77851 w 1193202"/>
              <a:gd name="connsiteY18" fmla="*/ 1065261 h 1091399"/>
              <a:gd name="connsiteX19" fmla="*/ 23492 w 1193202"/>
              <a:gd name="connsiteY19" fmla="*/ 1045915 h 1091399"/>
              <a:gd name="connsiteX20" fmla="*/ 299 w 1193202"/>
              <a:gd name="connsiteY20" fmla="*/ 1026541 h 1091399"/>
              <a:gd name="connsiteX21" fmla="*/ 2937 w 1193202"/>
              <a:gd name="connsiteY21" fmla="*/ 1019702 h 1091399"/>
              <a:gd name="connsiteX22" fmla="*/ 5547 w 1193202"/>
              <a:gd name="connsiteY22" fmla="*/ 999833 h 1091399"/>
              <a:gd name="connsiteX23" fmla="*/ 6042 w 1193202"/>
              <a:gd name="connsiteY23" fmla="*/ 968077 h 1091399"/>
              <a:gd name="connsiteX24" fmla="*/ 117561 w 1193202"/>
              <a:gd name="connsiteY24" fmla="*/ 364335 h 1091399"/>
              <a:gd name="connsiteX25" fmla="*/ 248244 w 1193202"/>
              <a:gd name="connsiteY25" fmla="*/ 164310 h 1091399"/>
              <a:gd name="connsiteX26" fmla="*/ 435229 w 1193202"/>
              <a:gd name="connsiteY26" fmla="*/ 65964 h 1091399"/>
              <a:gd name="connsiteX27" fmla="*/ 472986 w 1193202"/>
              <a:gd name="connsiteY27" fmla="*/ 51457 h 1091399"/>
              <a:gd name="connsiteX28" fmla="*/ 492446 w 1193202"/>
              <a:gd name="connsiteY28" fmla="*/ 15453 h 109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93202" h="1091399">
                <a:moveTo>
                  <a:pt x="492446" y="15453"/>
                </a:moveTo>
                <a:cubicBezTo>
                  <a:pt x="506048" y="4747"/>
                  <a:pt x="524412" y="-1178"/>
                  <a:pt x="546919" y="1603"/>
                </a:cubicBezTo>
                <a:cubicBezTo>
                  <a:pt x="547681" y="1699"/>
                  <a:pt x="545014" y="20092"/>
                  <a:pt x="543605" y="25244"/>
                </a:cubicBezTo>
                <a:cubicBezTo>
                  <a:pt x="541652" y="33712"/>
                  <a:pt x="544109" y="48209"/>
                  <a:pt x="547729" y="55267"/>
                </a:cubicBezTo>
                <a:cubicBezTo>
                  <a:pt x="580952" y="119971"/>
                  <a:pt x="624624" y="178521"/>
                  <a:pt x="676964" y="228222"/>
                </a:cubicBezTo>
                <a:cubicBezTo>
                  <a:pt x="676964" y="228222"/>
                  <a:pt x="706063" y="258817"/>
                  <a:pt x="706063" y="258817"/>
                </a:cubicBezTo>
                <a:cubicBezTo>
                  <a:pt x="709159" y="260417"/>
                  <a:pt x="718207" y="265560"/>
                  <a:pt x="721217" y="267170"/>
                </a:cubicBezTo>
                <a:cubicBezTo>
                  <a:pt x="749811" y="204343"/>
                  <a:pt x="779453" y="139897"/>
                  <a:pt x="801694" y="79842"/>
                </a:cubicBezTo>
                <a:cubicBezTo>
                  <a:pt x="813267" y="59935"/>
                  <a:pt x="785873" y="42408"/>
                  <a:pt x="784635" y="20635"/>
                </a:cubicBezTo>
                <a:cubicBezTo>
                  <a:pt x="792293" y="19367"/>
                  <a:pt x="816810" y="18796"/>
                  <a:pt x="816810" y="18796"/>
                </a:cubicBezTo>
                <a:cubicBezTo>
                  <a:pt x="836641" y="16291"/>
                  <a:pt x="859092" y="23444"/>
                  <a:pt x="864397" y="48714"/>
                </a:cubicBezTo>
                <a:cubicBezTo>
                  <a:pt x="869150" y="59935"/>
                  <a:pt x="878513" y="85662"/>
                  <a:pt x="882895" y="97472"/>
                </a:cubicBezTo>
                <a:cubicBezTo>
                  <a:pt x="891810" y="101997"/>
                  <a:pt x="911403" y="110474"/>
                  <a:pt x="911403" y="110474"/>
                </a:cubicBezTo>
                <a:cubicBezTo>
                  <a:pt x="945845" y="130505"/>
                  <a:pt x="976697" y="154375"/>
                  <a:pt x="1000166" y="185731"/>
                </a:cubicBezTo>
                <a:cubicBezTo>
                  <a:pt x="1089701" y="305365"/>
                  <a:pt x="1114933" y="493865"/>
                  <a:pt x="1144937" y="628539"/>
                </a:cubicBezTo>
                <a:cubicBezTo>
                  <a:pt x="1169121" y="768176"/>
                  <a:pt x="1183951" y="903440"/>
                  <a:pt x="1193191" y="1045591"/>
                </a:cubicBezTo>
                <a:cubicBezTo>
                  <a:pt x="1193410" y="1053764"/>
                  <a:pt x="1190419" y="1073795"/>
                  <a:pt x="1188762" y="1074576"/>
                </a:cubicBezTo>
                <a:cubicBezTo>
                  <a:pt x="1130507" y="1101989"/>
                  <a:pt x="1001348" y="1090625"/>
                  <a:pt x="925386" y="1086139"/>
                </a:cubicBezTo>
                <a:cubicBezTo>
                  <a:pt x="654438" y="1073595"/>
                  <a:pt x="320767" y="1113495"/>
                  <a:pt x="77851" y="1065261"/>
                </a:cubicBezTo>
                <a:cubicBezTo>
                  <a:pt x="57915" y="1062632"/>
                  <a:pt x="33893" y="1057764"/>
                  <a:pt x="23492" y="1045915"/>
                </a:cubicBezTo>
                <a:cubicBezTo>
                  <a:pt x="11271" y="1046144"/>
                  <a:pt x="3728" y="1037085"/>
                  <a:pt x="299" y="1026541"/>
                </a:cubicBezTo>
                <a:cubicBezTo>
                  <a:pt x="-549" y="1023950"/>
                  <a:pt x="432" y="1020788"/>
                  <a:pt x="2937" y="1019702"/>
                </a:cubicBezTo>
                <a:cubicBezTo>
                  <a:pt x="9490" y="1016873"/>
                  <a:pt x="6214" y="1006615"/>
                  <a:pt x="5547" y="999833"/>
                </a:cubicBezTo>
                <a:cubicBezTo>
                  <a:pt x="5109" y="990346"/>
                  <a:pt x="6042" y="977507"/>
                  <a:pt x="6042" y="968077"/>
                </a:cubicBezTo>
                <a:cubicBezTo>
                  <a:pt x="13615" y="774910"/>
                  <a:pt x="37094" y="548053"/>
                  <a:pt x="117561" y="364335"/>
                </a:cubicBezTo>
                <a:cubicBezTo>
                  <a:pt x="151575" y="286658"/>
                  <a:pt x="191684" y="224793"/>
                  <a:pt x="248244" y="164310"/>
                </a:cubicBezTo>
                <a:cubicBezTo>
                  <a:pt x="290687" y="120237"/>
                  <a:pt x="379708" y="73270"/>
                  <a:pt x="435229" y="65964"/>
                </a:cubicBezTo>
                <a:cubicBezTo>
                  <a:pt x="454232" y="63459"/>
                  <a:pt x="472624" y="57249"/>
                  <a:pt x="472986" y="51457"/>
                </a:cubicBezTo>
                <a:cubicBezTo>
                  <a:pt x="473872" y="39056"/>
                  <a:pt x="482597" y="23587"/>
                  <a:pt x="492446" y="15453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D0E1B1AF-93E3-489E-8C97-9AD3EF796E0E}"/>
              </a:ext>
            </a:extLst>
          </p:cNvPr>
          <p:cNvSpPr/>
          <p:nvPr/>
        </p:nvSpPr>
        <p:spPr>
          <a:xfrm flipH="1">
            <a:off x="8958767" y="2762897"/>
            <a:ext cx="1636750" cy="1493798"/>
          </a:xfrm>
          <a:custGeom>
            <a:avLst/>
            <a:gdLst>
              <a:gd name="connsiteX0" fmla="*/ 1210114 w 1224789"/>
              <a:gd name="connsiteY0" fmla="*/ 1118738 h 1117817"/>
              <a:gd name="connsiteX1" fmla="*/ 1189988 w 1224789"/>
              <a:gd name="connsiteY1" fmla="*/ 1054063 h 1117817"/>
              <a:gd name="connsiteX2" fmla="*/ 1173586 w 1224789"/>
              <a:gd name="connsiteY2" fmla="*/ 875898 h 1117817"/>
              <a:gd name="connsiteX3" fmla="*/ 1101662 w 1224789"/>
              <a:gd name="connsiteY3" fmla="*/ 465151 h 1117817"/>
              <a:gd name="connsiteX4" fmla="*/ 919440 w 1224789"/>
              <a:gd name="connsiteY4" fmla="*/ 144140 h 1117817"/>
              <a:gd name="connsiteX5" fmla="*/ 920535 w 1224789"/>
              <a:gd name="connsiteY5" fmla="*/ 142263 h 1117817"/>
              <a:gd name="connsiteX6" fmla="*/ 1128209 w 1224789"/>
              <a:gd name="connsiteY6" fmla="*/ 470219 h 1117817"/>
              <a:gd name="connsiteX7" fmla="*/ 1192521 w 1224789"/>
              <a:gd name="connsiteY7" fmla="*/ 789763 h 1117817"/>
              <a:gd name="connsiteX8" fmla="*/ 1222696 w 1224789"/>
              <a:gd name="connsiteY8" fmla="*/ 1060063 h 1117817"/>
              <a:gd name="connsiteX9" fmla="*/ 1210114 w 1224789"/>
              <a:gd name="connsiteY9" fmla="*/ 1118738 h 1117817"/>
              <a:gd name="connsiteX10" fmla="*/ 263881 w 1224789"/>
              <a:gd name="connsiteY10" fmla="*/ 1115137 h 1117817"/>
              <a:gd name="connsiteX11" fmla="*/ 245936 w 1224789"/>
              <a:gd name="connsiteY11" fmla="*/ 1058930 h 1117817"/>
              <a:gd name="connsiteX12" fmla="*/ 266863 w 1224789"/>
              <a:gd name="connsiteY12" fmla="*/ 672063 h 1117817"/>
              <a:gd name="connsiteX13" fmla="*/ 223010 w 1224789"/>
              <a:gd name="connsiteY13" fmla="*/ 626952 h 1117817"/>
              <a:gd name="connsiteX14" fmla="*/ 268387 w 1224789"/>
              <a:gd name="connsiteY14" fmla="*/ 660071 h 1117817"/>
              <a:gd name="connsiteX15" fmla="*/ 285351 w 1224789"/>
              <a:gd name="connsiteY15" fmla="*/ 914798 h 1117817"/>
              <a:gd name="connsiteX16" fmla="*/ 282674 w 1224789"/>
              <a:gd name="connsiteY16" fmla="*/ 1053949 h 1117817"/>
              <a:gd name="connsiteX17" fmla="*/ 263881 w 1224789"/>
              <a:gd name="connsiteY17" fmla="*/ 1115137 h 1117817"/>
              <a:gd name="connsiteX18" fmla="*/ 263881 w 1224789"/>
              <a:gd name="connsiteY18" fmla="*/ 1115137 h 1117817"/>
              <a:gd name="connsiteX19" fmla="*/ 705060 w 1224789"/>
              <a:gd name="connsiteY19" fmla="*/ 1104269 h 1117817"/>
              <a:gd name="connsiteX20" fmla="*/ 701765 w 1224789"/>
              <a:gd name="connsiteY20" fmla="*/ 1101783 h 1117817"/>
              <a:gd name="connsiteX21" fmla="*/ 696174 w 1224789"/>
              <a:gd name="connsiteY21" fmla="*/ 1014648 h 1117817"/>
              <a:gd name="connsiteX22" fmla="*/ 698898 w 1224789"/>
              <a:gd name="connsiteY22" fmla="*/ 668938 h 1117817"/>
              <a:gd name="connsiteX23" fmla="*/ 709499 w 1224789"/>
              <a:gd name="connsiteY23" fmla="*/ 329172 h 1117817"/>
              <a:gd name="connsiteX24" fmla="*/ 670847 w 1224789"/>
              <a:gd name="connsiteY24" fmla="*/ 316390 h 1117817"/>
              <a:gd name="connsiteX25" fmla="*/ 611725 w 1224789"/>
              <a:gd name="connsiteY25" fmla="*/ 286100 h 1117817"/>
              <a:gd name="connsiteX26" fmla="*/ 586217 w 1224789"/>
              <a:gd name="connsiteY26" fmla="*/ 283243 h 1117817"/>
              <a:gd name="connsiteX27" fmla="*/ 472974 w 1224789"/>
              <a:gd name="connsiteY27" fmla="*/ 365796 h 1117817"/>
              <a:gd name="connsiteX28" fmla="*/ 477756 w 1224789"/>
              <a:gd name="connsiteY28" fmla="*/ 106173 h 1117817"/>
              <a:gd name="connsiteX29" fmla="*/ 497939 w 1224789"/>
              <a:gd name="connsiteY29" fmla="*/ 45146 h 1117817"/>
              <a:gd name="connsiteX30" fmla="*/ 555756 w 1224789"/>
              <a:gd name="connsiteY30" fmla="*/ 33868 h 1117817"/>
              <a:gd name="connsiteX31" fmla="*/ 570215 w 1224789"/>
              <a:gd name="connsiteY31" fmla="*/ 77950 h 1117817"/>
              <a:gd name="connsiteX32" fmla="*/ 567548 w 1224789"/>
              <a:gd name="connsiteY32" fmla="*/ 94266 h 1117817"/>
              <a:gd name="connsiteX33" fmla="*/ 695545 w 1224789"/>
              <a:gd name="connsiteY33" fmla="*/ 250019 h 1117817"/>
              <a:gd name="connsiteX34" fmla="*/ 695545 w 1224789"/>
              <a:gd name="connsiteY34" fmla="*/ 250019 h 1117817"/>
              <a:gd name="connsiteX35" fmla="*/ 692992 w 1224789"/>
              <a:gd name="connsiteY35" fmla="*/ 270603 h 1117817"/>
              <a:gd name="connsiteX36" fmla="*/ 690211 w 1224789"/>
              <a:gd name="connsiteY36" fmla="*/ 270212 h 1117817"/>
              <a:gd name="connsiteX37" fmla="*/ 679276 w 1224789"/>
              <a:gd name="connsiteY37" fmla="*/ 263678 h 1117817"/>
              <a:gd name="connsiteX38" fmla="*/ 555175 w 1224789"/>
              <a:gd name="connsiteY38" fmla="*/ 95743 h 1117817"/>
              <a:gd name="connsiteX39" fmla="*/ 547060 w 1224789"/>
              <a:gd name="connsiteY39" fmla="*/ 77712 h 1117817"/>
              <a:gd name="connsiteX40" fmla="*/ 548669 w 1224789"/>
              <a:gd name="connsiteY40" fmla="*/ 66444 h 1117817"/>
              <a:gd name="connsiteX41" fmla="*/ 555175 w 1224789"/>
              <a:gd name="connsiteY41" fmla="*/ 36554 h 1117817"/>
              <a:gd name="connsiteX42" fmla="*/ 506607 w 1224789"/>
              <a:gd name="connsiteY42" fmla="*/ 55357 h 1117817"/>
              <a:gd name="connsiteX43" fmla="*/ 493929 w 1224789"/>
              <a:gd name="connsiteY43" fmla="*/ 75521 h 1117817"/>
              <a:gd name="connsiteX44" fmla="*/ 481651 w 1224789"/>
              <a:gd name="connsiteY44" fmla="*/ 106116 h 1117817"/>
              <a:gd name="connsiteX45" fmla="*/ 482232 w 1224789"/>
              <a:gd name="connsiteY45" fmla="*/ 329067 h 1117817"/>
              <a:gd name="connsiteX46" fmla="*/ 553127 w 1224789"/>
              <a:gd name="connsiteY46" fmla="*/ 274937 h 1117817"/>
              <a:gd name="connsiteX47" fmla="*/ 640081 w 1224789"/>
              <a:gd name="connsiteY47" fmla="*/ 273279 h 1117817"/>
              <a:gd name="connsiteX48" fmla="*/ 640081 w 1224789"/>
              <a:gd name="connsiteY48" fmla="*/ 273279 h 1117817"/>
              <a:gd name="connsiteX49" fmla="*/ 686620 w 1224789"/>
              <a:gd name="connsiteY49" fmla="*/ 297216 h 1117817"/>
              <a:gd name="connsiteX50" fmla="*/ 711252 w 1224789"/>
              <a:gd name="connsiteY50" fmla="*/ 311627 h 1117817"/>
              <a:gd name="connsiteX51" fmla="*/ 711909 w 1224789"/>
              <a:gd name="connsiteY51" fmla="*/ 311551 h 1117817"/>
              <a:gd name="connsiteX52" fmla="*/ 713042 w 1224789"/>
              <a:gd name="connsiteY52" fmla="*/ 307360 h 1117817"/>
              <a:gd name="connsiteX53" fmla="*/ 795719 w 1224789"/>
              <a:gd name="connsiteY53" fmla="*/ 135834 h 1117817"/>
              <a:gd name="connsiteX54" fmla="*/ 819151 w 1224789"/>
              <a:gd name="connsiteY54" fmla="*/ 89047 h 1117817"/>
              <a:gd name="connsiteX55" fmla="*/ 819951 w 1224789"/>
              <a:gd name="connsiteY55" fmla="*/ 83036 h 1117817"/>
              <a:gd name="connsiteX56" fmla="*/ 819903 w 1224789"/>
              <a:gd name="connsiteY56" fmla="*/ 82818 h 1117817"/>
              <a:gd name="connsiteX57" fmla="*/ 737331 w 1224789"/>
              <a:gd name="connsiteY57" fmla="*/ 303655 h 1117817"/>
              <a:gd name="connsiteX58" fmla="*/ 744370 w 1224789"/>
              <a:gd name="connsiteY58" fmla="*/ 298578 h 1117817"/>
              <a:gd name="connsiteX59" fmla="*/ 744380 w 1224789"/>
              <a:gd name="connsiteY59" fmla="*/ 298578 h 1117817"/>
              <a:gd name="connsiteX60" fmla="*/ 832210 w 1224789"/>
              <a:gd name="connsiteY60" fmla="*/ 240770 h 1117817"/>
              <a:gd name="connsiteX61" fmla="*/ 865128 w 1224789"/>
              <a:gd name="connsiteY61" fmla="*/ 230512 h 1117817"/>
              <a:gd name="connsiteX62" fmla="*/ 923126 w 1224789"/>
              <a:gd name="connsiteY62" fmla="*/ 255792 h 1117817"/>
              <a:gd name="connsiteX63" fmla="*/ 864547 w 1224789"/>
              <a:gd name="connsiteY63" fmla="*/ 79427 h 1117817"/>
              <a:gd name="connsiteX64" fmla="*/ 835505 w 1224789"/>
              <a:gd name="connsiteY64" fmla="*/ 58510 h 1117817"/>
              <a:gd name="connsiteX65" fmla="*/ 817265 w 1224789"/>
              <a:gd name="connsiteY65" fmla="*/ 53995 h 1117817"/>
              <a:gd name="connsiteX66" fmla="*/ 895598 w 1224789"/>
              <a:gd name="connsiteY66" fmla="*/ 103572 h 1117817"/>
              <a:gd name="connsiteX67" fmla="*/ 950872 w 1224789"/>
              <a:gd name="connsiteY67" fmla="*/ 271527 h 1117817"/>
              <a:gd name="connsiteX68" fmla="*/ 953006 w 1224789"/>
              <a:gd name="connsiteY68" fmla="*/ 285081 h 1117817"/>
              <a:gd name="connsiteX69" fmla="*/ 929384 w 1224789"/>
              <a:gd name="connsiteY69" fmla="*/ 282109 h 1117817"/>
              <a:gd name="connsiteX70" fmla="*/ 929212 w 1224789"/>
              <a:gd name="connsiteY70" fmla="*/ 281347 h 1117817"/>
              <a:gd name="connsiteX71" fmla="*/ 923954 w 1224789"/>
              <a:gd name="connsiteY71" fmla="*/ 278718 h 1117817"/>
              <a:gd name="connsiteX72" fmla="*/ 923945 w 1224789"/>
              <a:gd name="connsiteY72" fmla="*/ 278718 h 1117817"/>
              <a:gd name="connsiteX73" fmla="*/ 862537 w 1224789"/>
              <a:gd name="connsiteY73" fmla="*/ 249581 h 1117817"/>
              <a:gd name="connsiteX74" fmla="*/ 747828 w 1224789"/>
              <a:gd name="connsiteY74" fmla="*/ 306608 h 1117817"/>
              <a:gd name="connsiteX75" fmla="*/ 747818 w 1224789"/>
              <a:gd name="connsiteY75" fmla="*/ 306608 h 1117817"/>
              <a:gd name="connsiteX76" fmla="*/ 730225 w 1224789"/>
              <a:gd name="connsiteY76" fmla="*/ 315208 h 1117817"/>
              <a:gd name="connsiteX77" fmla="*/ 718986 w 1224789"/>
              <a:gd name="connsiteY77" fmla="*/ 315513 h 1117817"/>
              <a:gd name="connsiteX78" fmla="*/ 721920 w 1224789"/>
              <a:gd name="connsiteY78" fmla="*/ 789878 h 1117817"/>
              <a:gd name="connsiteX79" fmla="*/ 716290 w 1224789"/>
              <a:gd name="connsiteY79" fmla="*/ 1013344 h 1117817"/>
              <a:gd name="connsiteX80" fmla="*/ 708451 w 1224789"/>
              <a:gd name="connsiteY80" fmla="*/ 1101774 h 1117817"/>
              <a:gd name="connsiteX81" fmla="*/ 705060 w 1224789"/>
              <a:gd name="connsiteY81" fmla="*/ 1104269 h 1117817"/>
              <a:gd name="connsiteX82" fmla="*/ 705060 w 1224789"/>
              <a:gd name="connsiteY82" fmla="*/ 1104269 h 1117817"/>
              <a:gd name="connsiteX83" fmla="*/ 1078031 w 1224789"/>
              <a:gd name="connsiteY83" fmla="*/ 1066550 h 1117817"/>
              <a:gd name="connsiteX84" fmla="*/ 1063191 w 1224789"/>
              <a:gd name="connsiteY84" fmla="*/ 1052072 h 1117817"/>
              <a:gd name="connsiteX85" fmla="*/ 1047560 w 1224789"/>
              <a:gd name="connsiteY85" fmla="*/ 799260 h 1117817"/>
              <a:gd name="connsiteX86" fmla="*/ 1049208 w 1224789"/>
              <a:gd name="connsiteY86" fmla="*/ 551705 h 1117817"/>
              <a:gd name="connsiteX87" fmla="*/ 1079812 w 1224789"/>
              <a:gd name="connsiteY87" fmla="*/ 516786 h 1117817"/>
              <a:gd name="connsiteX88" fmla="*/ 1052180 w 1224789"/>
              <a:gd name="connsiteY88" fmla="*/ 568154 h 1117817"/>
              <a:gd name="connsiteX89" fmla="*/ 1092423 w 1224789"/>
              <a:gd name="connsiteY89" fmla="*/ 1046919 h 1117817"/>
              <a:gd name="connsiteX90" fmla="*/ 1078031 w 1224789"/>
              <a:gd name="connsiteY90" fmla="*/ 1066550 h 1117817"/>
              <a:gd name="connsiteX91" fmla="*/ 1078031 w 1224789"/>
              <a:gd name="connsiteY91" fmla="*/ 1066550 h 1117817"/>
              <a:gd name="connsiteX92" fmla="*/ 14507 w 1224789"/>
              <a:gd name="connsiteY92" fmla="*/ 1061073 h 1117817"/>
              <a:gd name="connsiteX93" fmla="*/ 17412 w 1224789"/>
              <a:gd name="connsiteY93" fmla="*/ 786363 h 1117817"/>
              <a:gd name="connsiteX94" fmla="*/ 413224 w 1224789"/>
              <a:gd name="connsiteY94" fmla="*/ 100229 h 1117817"/>
              <a:gd name="connsiteX95" fmla="*/ 408776 w 1224789"/>
              <a:gd name="connsiteY95" fmla="*/ 114422 h 1117817"/>
              <a:gd name="connsiteX96" fmla="*/ 38520 w 1224789"/>
              <a:gd name="connsiteY96" fmla="*/ 823281 h 1117817"/>
              <a:gd name="connsiteX97" fmla="*/ 27233 w 1224789"/>
              <a:gd name="connsiteY97" fmla="*/ 1031317 h 1117817"/>
              <a:gd name="connsiteX98" fmla="*/ 14507 w 1224789"/>
              <a:gd name="connsiteY98" fmla="*/ 1061073 h 1117817"/>
              <a:gd name="connsiteX99" fmla="*/ 973141 w 1224789"/>
              <a:gd name="connsiteY99" fmla="*/ 491040 h 1117817"/>
              <a:gd name="connsiteX100" fmla="*/ 810397 w 1224789"/>
              <a:gd name="connsiteY100" fmla="*/ 488611 h 1117817"/>
              <a:gd name="connsiteX101" fmla="*/ 793138 w 1224789"/>
              <a:gd name="connsiteY101" fmla="*/ 484001 h 1117817"/>
              <a:gd name="connsiteX102" fmla="*/ 963836 w 1224789"/>
              <a:gd name="connsiteY102" fmla="*/ 469161 h 1117817"/>
              <a:gd name="connsiteX103" fmla="*/ 985372 w 1224789"/>
              <a:gd name="connsiteY103" fmla="*/ 474104 h 1117817"/>
              <a:gd name="connsiteX104" fmla="*/ 973141 w 1224789"/>
              <a:gd name="connsiteY104" fmla="*/ 491040 h 1117817"/>
              <a:gd name="connsiteX105" fmla="*/ 804720 w 1224789"/>
              <a:gd name="connsiteY105" fmla="*/ 101829 h 1117817"/>
              <a:gd name="connsiteX106" fmla="*/ 801691 w 1224789"/>
              <a:gd name="connsiteY106" fmla="*/ 19848 h 1117817"/>
              <a:gd name="connsiteX107" fmla="*/ 812769 w 1224789"/>
              <a:gd name="connsiteY107" fmla="*/ 76626 h 1117817"/>
              <a:gd name="connsiteX108" fmla="*/ 804720 w 1224789"/>
              <a:gd name="connsiteY108" fmla="*/ 101829 h 111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1224789" h="1117817">
                <a:moveTo>
                  <a:pt x="1210114" y="1118738"/>
                </a:moveTo>
                <a:cubicBezTo>
                  <a:pt x="1184425" y="1111460"/>
                  <a:pt x="1194207" y="1074446"/>
                  <a:pt x="1189988" y="1054063"/>
                </a:cubicBezTo>
                <a:cubicBezTo>
                  <a:pt x="1185520" y="993065"/>
                  <a:pt x="1181167" y="943734"/>
                  <a:pt x="1173586" y="875898"/>
                </a:cubicBezTo>
                <a:cubicBezTo>
                  <a:pt x="1158612" y="742147"/>
                  <a:pt x="1132657" y="594834"/>
                  <a:pt x="1101662" y="465151"/>
                </a:cubicBezTo>
                <a:cubicBezTo>
                  <a:pt x="1075250" y="343393"/>
                  <a:pt x="1028691" y="203023"/>
                  <a:pt x="919440" y="144140"/>
                </a:cubicBezTo>
                <a:cubicBezTo>
                  <a:pt x="918211" y="143568"/>
                  <a:pt x="919373" y="141558"/>
                  <a:pt x="920535" y="142263"/>
                </a:cubicBezTo>
                <a:cubicBezTo>
                  <a:pt x="1046074" y="200232"/>
                  <a:pt x="1098776" y="343955"/>
                  <a:pt x="1128209" y="470219"/>
                </a:cubicBezTo>
                <a:cubicBezTo>
                  <a:pt x="1151707" y="564135"/>
                  <a:pt x="1176424" y="684302"/>
                  <a:pt x="1192521" y="789763"/>
                </a:cubicBezTo>
                <a:cubicBezTo>
                  <a:pt x="1206028" y="878184"/>
                  <a:pt x="1217010" y="973119"/>
                  <a:pt x="1222696" y="1060063"/>
                </a:cubicBezTo>
                <a:cubicBezTo>
                  <a:pt x="1222211" y="1079533"/>
                  <a:pt x="1232917" y="1111156"/>
                  <a:pt x="1210114" y="1118738"/>
                </a:cubicBezTo>
                <a:close/>
                <a:moveTo>
                  <a:pt x="263881" y="1115137"/>
                </a:moveTo>
                <a:cubicBezTo>
                  <a:pt x="240469" y="1108212"/>
                  <a:pt x="246555" y="1077885"/>
                  <a:pt x="245936" y="1058930"/>
                </a:cubicBezTo>
                <a:cubicBezTo>
                  <a:pt x="247622" y="924380"/>
                  <a:pt x="250889" y="798907"/>
                  <a:pt x="266863" y="672063"/>
                </a:cubicBezTo>
                <a:cubicBezTo>
                  <a:pt x="251966" y="659756"/>
                  <a:pt x="228153" y="643773"/>
                  <a:pt x="223010" y="626952"/>
                </a:cubicBezTo>
                <a:cubicBezTo>
                  <a:pt x="236535" y="639773"/>
                  <a:pt x="251423" y="651784"/>
                  <a:pt x="268387" y="660071"/>
                </a:cubicBezTo>
                <a:cubicBezTo>
                  <a:pt x="302334" y="459484"/>
                  <a:pt x="285608" y="881013"/>
                  <a:pt x="285351" y="914798"/>
                </a:cubicBezTo>
                <a:cubicBezTo>
                  <a:pt x="284389" y="955251"/>
                  <a:pt x="283198" y="1008647"/>
                  <a:pt x="282674" y="1053949"/>
                </a:cubicBezTo>
                <a:cubicBezTo>
                  <a:pt x="280750" y="1073951"/>
                  <a:pt x="289008" y="1107765"/>
                  <a:pt x="263881" y="1115137"/>
                </a:cubicBezTo>
                <a:lnTo>
                  <a:pt x="263881" y="1115137"/>
                </a:lnTo>
                <a:close/>
                <a:moveTo>
                  <a:pt x="705060" y="1104269"/>
                </a:moveTo>
                <a:cubicBezTo>
                  <a:pt x="703489" y="1104383"/>
                  <a:pt x="702079" y="1103317"/>
                  <a:pt x="701765" y="1101783"/>
                </a:cubicBezTo>
                <a:cubicBezTo>
                  <a:pt x="697126" y="1072884"/>
                  <a:pt x="697174" y="1043614"/>
                  <a:pt x="696174" y="1014648"/>
                </a:cubicBezTo>
                <a:cubicBezTo>
                  <a:pt x="692678" y="899491"/>
                  <a:pt x="696840" y="782819"/>
                  <a:pt x="698898" y="668938"/>
                </a:cubicBezTo>
                <a:cubicBezTo>
                  <a:pt x="701650" y="556581"/>
                  <a:pt x="702231" y="440681"/>
                  <a:pt x="709499" y="329172"/>
                </a:cubicBezTo>
                <a:cubicBezTo>
                  <a:pt x="695869" y="333773"/>
                  <a:pt x="682962" y="321428"/>
                  <a:pt x="670847" y="316390"/>
                </a:cubicBezTo>
                <a:cubicBezTo>
                  <a:pt x="652587" y="306941"/>
                  <a:pt x="630241" y="295577"/>
                  <a:pt x="611725" y="286100"/>
                </a:cubicBezTo>
                <a:cubicBezTo>
                  <a:pt x="603105" y="281309"/>
                  <a:pt x="594723" y="278070"/>
                  <a:pt x="586217" y="283243"/>
                </a:cubicBezTo>
                <a:cubicBezTo>
                  <a:pt x="549641" y="299730"/>
                  <a:pt x="514798" y="339421"/>
                  <a:pt x="472974" y="365796"/>
                </a:cubicBezTo>
                <a:cubicBezTo>
                  <a:pt x="439027" y="371720"/>
                  <a:pt x="471717" y="135062"/>
                  <a:pt x="477756" y="106173"/>
                </a:cubicBezTo>
                <a:cubicBezTo>
                  <a:pt x="458496" y="92857"/>
                  <a:pt x="480299" y="51471"/>
                  <a:pt x="497939" y="45146"/>
                </a:cubicBezTo>
                <a:cubicBezTo>
                  <a:pt x="514589" y="33764"/>
                  <a:pt x="536020" y="27268"/>
                  <a:pt x="555756" y="33868"/>
                </a:cubicBezTo>
                <a:cubicBezTo>
                  <a:pt x="573530" y="-52018"/>
                  <a:pt x="570358" y="54443"/>
                  <a:pt x="570215" y="77950"/>
                </a:cubicBezTo>
                <a:cubicBezTo>
                  <a:pt x="574568" y="82532"/>
                  <a:pt x="572577" y="90952"/>
                  <a:pt x="567548" y="94266"/>
                </a:cubicBezTo>
                <a:cubicBezTo>
                  <a:pt x="608020" y="152731"/>
                  <a:pt x="645243" y="202518"/>
                  <a:pt x="695545" y="250019"/>
                </a:cubicBezTo>
                <a:lnTo>
                  <a:pt x="695545" y="250019"/>
                </a:lnTo>
                <a:cubicBezTo>
                  <a:pt x="702460" y="254401"/>
                  <a:pt x="704527" y="273022"/>
                  <a:pt x="692992" y="270603"/>
                </a:cubicBezTo>
                <a:cubicBezTo>
                  <a:pt x="692859" y="270574"/>
                  <a:pt x="691135" y="270241"/>
                  <a:pt x="690211" y="270212"/>
                </a:cubicBezTo>
                <a:cubicBezTo>
                  <a:pt x="685496" y="270060"/>
                  <a:pt x="682343" y="266812"/>
                  <a:pt x="679276" y="263678"/>
                </a:cubicBezTo>
                <a:cubicBezTo>
                  <a:pt x="629641" y="214072"/>
                  <a:pt x="585150" y="159951"/>
                  <a:pt x="555175" y="95743"/>
                </a:cubicBezTo>
                <a:cubicBezTo>
                  <a:pt x="547698" y="93467"/>
                  <a:pt x="546526" y="84437"/>
                  <a:pt x="547060" y="77712"/>
                </a:cubicBezTo>
                <a:cubicBezTo>
                  <a:pt x="543126" y="69368"/>
                  <a:pt x="535582" y="47423"/>
                  <a:pt x="548669" y="66444"/>
                </a:cubicBezTo>
                <a:cubicBezTo>
                  <a:pt x="550765" y="57376"/>
                  <a:pt x="553489" y="45555"/>
                  <a:pt x="555175" y="36554"/>
                </a:cubicBezTo>
                <a:cubicBezTo>
                  <a:pt x="537335" y="35631"/>
                  <a:pt x="518408" y="43032"/>
                  <a:pt x="506607" y="55357"/>
                </a:cubicBezTo>
                <a:cubicBezTo>
                  <a:pt x="504016" y="62539"/>
                  <a:pt x="496482" y="67920"/>
                  <a:pt x="493929" y="75521"/>
                </a:cubicBezTo>
                <a:cubicBezTo>
                  <a:pt x="489424" y="85304"/>
                  <a:pt x="492834" y="101001"/>
                  <a:pt x="481651" y="106116"/>
                </a:cubicBezTo>
                <a:cubicBezTo>
                  <a:pt x="489719" y="181077"/>
                  <a:pt x="475422" y="254220"/>
                  <a:pt x="482232" y="329067"/>
                </a:cubicBezTo>
                <a:cubicBezTo>
                  <a:pt x="504502" y="309313"/>
                  <a:pt x="528248" y="291272"/>
                  <a:pt x="553127" y="274937"/>
                </a:cubicBezTo>
                <a:cubicBezTo>
                  <a:pt x="582083" y="249886"/>
                  <a:pt x="609629" y="252886"/>
                  <a:pt x="640081" y="273279"/>
                </a:cubicBezTo>
                <a:lnTo>
                  <a:pt x="640081" y="273279"/>
                </a:lnTo>
                <a:cubicBezTo>
                  <a:pt x="655435" y="281395"/>
                  <a:pt x="671256" y="289338"/>
                  <a:pt x="686620" y="297216"/>
                </a:cubicBezTo>
                <a:cubicBezTo>
                  <a:pt x="694726" y="301321"/>
                  <a:pt x="705356" y="304702"/>
                  <a:pt x="711252" y="311627"/>
                </a:cubicBezTo>
                <a:cubicBezTo>
                  <a:pt x="711423" y="311827"/>
                  <a:pt x="711861" y="311779"/>
                  <a:pt x="711909" y="311551"/>
                </a:cubicBezTo>
                <a:cubicBezTo>
                  <a:pt x="712252" y="310093"/>
                  <a:pt x="712633" y="308684"/>
                  <a:pt x="713042" y="307360"/>
                </a:cubicBezTo>
                <a:cubicBezTo>
                  <a:pt x="734750" y="251953"/>
                  <a:pt x="770802" y="193698"/>
                  <a:pt x="795719" y="135834"/>
                </a:cubicBezTo>
                <a:cubicBezTo>
                  <a:pt x="803063" y="120784"/>
                  <a:pt x="811464" y="103515"/>
                  <a:pt x="819151" y="89047"/>
                </a:cubicBezTo>
                <a:cubicBezTo>
                  <a:pt x="818989" y="89056"/>
                  <a:pt x="821142" y="83770"/>
                  <a:pt x="819951" y="83036"/>
                </a:cubicBezTo>
                <a:cubicBezTo>
                  <a:pt x="819865" y="82989"/>
                  <a:pt x="819827" y="82865"/>
                  <a:pt x="819903" y="82818"/>
                </a:cubicBezTo>
                <a:cubicBezTo>
                  <a:pt x="850326" y="66482"/>
                  <a:pt x="743837" y="285538"/>
                  <a:pt x="737331" y="303655"/>
                </a:cubicBezTo>
                <a:cubicBezTo>
                  <a:pt x="739646" y="301883"/>
                  <a:pt x="742046" y="300197"/>
                  <a:pt x="744370" y="298578"/>
                </a:cubicBezTo>
                <a:lnTo>
                  <a:pt x="744380" y="298578"/>
                </a:lnTo>
                <a:cubicBezTo>
                  <a:pt x="774279" y="276908"/>
                  <a:pt x="798663" y="260421"/>
                  <a:pt x="832210" y="240770"/>
                </a:cubicBezTo>
                <a:cubicBezTo>
                  <a:pt x="842077" y="234799"/>
                  <a:pt x="853174" y="228569"/>
                  <a:pt x="865128" y="230512"/>
                </a:cubicBezTo>
                <a:cubicBezTo>
                  <a:pt x="883187" y="234093"/>
                  <a:pt x="905943" y="248724"/>
                  <a:pt x="923126" y="255792"/>
                </a:cubicBezTo>
                <a:cubicBezTo>
                  <a:pt x="908057" y="196270"/>
                  <a:pt x="888359" y="137443"/>
                  <a:pt x="864547" y="79427"/>
                </a:cubicBezTo>
                <a:cubicBezTo>
                  <a:pt x="860785" y="65644"/>
                  <a:pt x="850202" y="56453"/>
                  <a:pt x="835505" y="58510"/>
                </a:cubicBezTo>
                <a:cubicBezTo>
                  <a:pt x="829552" y="58148"/>
                  <a:pt x="820789" y="59205"/>
                  <a:pt x="817265" y="53995"/>
                </a:cubicBezTo>
                <a:cubicBezTo>
                  <a:pt x="862709" y="34335"/>
                  <a:pt x="883035" y="63101"/>
                  <a:pt x="895598" y="103572"/>
                </a:cubicBezTo>
                <a:cubicBezTo>
                  <a:pt x="918230" y="158579"/>
                  <a:pt x="934641" y="213863"/>
                  <a:pt x="950872" y="271527"/>
                </a:cubicBezTo>
                <a:cubicBezTo>
                  <a:pt x="954977" y="274956"/>
                  <a:pt x="958997" y="281328"/>
                  <a:pt x="953006" y="285081"/>
                </a:cubicBezTo>
                <a:cubicBezTo>
                  <a:pt x="953987" y="306617"/>
                  <a:pt x="918154" y="302654"/>
                  <a:pt x="929384" y="282109"/>
                </a:cubicBezTo>
                <a:cubicBezTo>
                  <a:pt x="929384" y="281938"/>
                  <a:pt x="929260" y="281509"/>
                  <a:pt x="929212" y="281347"/>
                </a:cubicBezTo>
                <a:cubicBezTo>
                  <a:pt x="927469" y="280518"/>
                  <a:pt x="925764" y="279652"/>
                  <a:pt x="923954" y="278718"/>
                </a:cubicBezTo>
                <a:lnTo>
                  <a:pt x="923945" y="278718"/>
                </a:lnTo>
                <a:cubicBezTo>
                  <a:pt x="905647" y="270889"/>
                  <a:pt x="881301" y="254877"/>
                  <a:pt x="862537" y="249581"/>
                </a:cubicBezTo>
                <a:cubicBezTo>
                  <a:pt x="822542" y="259011"/>
                  <a:pt x="783222" y="289539"/>
                  <a:pt x="747828" y="306608"/>
                </a:cubicBezTo>
                <a:lnTo>
                  <a:pt x="747818" y="306608"/>
                </a:lnTo>
                <a:cubicBezTo>
                  <a:pt x="742151" y="310008"/>
                  <a:pt x="736293" y="313532"/>
                  <a:pt x="730225" y="315208"/>
                </a:cubicBezTo>
                <a:cubicBezTo>
                  <a:pt x="727063" y="317837"/>
                  <a:pt x="722348" y="317713"/>
                  <a:pt x="718986" y="315513"/>
                </a:cubicBezTo>
                <a:cubicBezTo>
                  <a:pt x="727235" y="472657"/>
                  <a:pt x="721167" y="632344"/>
                  <a:pt x="721920" y="789878"/>
                </a:cubicBezTo>
                <a:cubicBezTo>
                  <a:pt x="721558" y="849123"/>
                  <a:pt x="720729" y="942963"/>
                  <a:pt x="716290" y="1013344"/>
                </a:cubicBezTo>
                <a:cubicBezTo>
                  <a:pt x="714347" y="1042747"/>
                  <a:pt x="713871" y="1072541"/>
                  <a:pt x="708451" y="1101774"/>
                </a:cubicBezTo>
                <a:cubicBezTo>
                  <a:pt x="708089" y="1103326"/>
                  <a:pt x="706651" y="1104383"/>
                  <a:pt x="705060" y="1104269"/>
                </a:cubicBezTo>
                <a:lnTo>
                  <a:pt x="705060" y="1104269"/>
                </a:lnTo>
                <a:close/>
                <a:moveTo>
                  <a:pt x="1078031" y="1066550"/>
                </a:moveTo>
                <a:cubicBezTo>
                  <a:pt x="1069696" y="1067236"/>
                  <a:pt x="1063534" y="1060026"/>
                  <a:pt x="1063191" y="1052072"/>
                </a:cubicBezTo>
                <a:cubicBezTo>
                  <a:pt x="1059428" y="973262"/>
                  <a:pt x="1051399" y="880450"/>
                  <a:pt x="1047560" y="799260"/>
                </a:cubicBezTo>
                <a:cubicBezTo>
                  <a:pt x="1046989" y="783419"/>
                  <a:pt x="1024662" y="446806"/>
                  <a:pt x="1049208" y="551705"/>
                </a:cubicBezTo>
                <a:cubicBezTo>
                  <a:pt x="1058895" y="541637"/>
                  <a:pt x="1068296" y="523511"/>
                  <a:pt x="1079812" y="516786"/>
                </a:cubicBezTo>
                <a:cubicBezTo>
                  <a:pt x="1072744" y="534474"/>
                  <a:pt x="1061086" y="551505"/>
                  <a:pt x="1052180" y="568154"/>
                </a:cubicBezTo>
                <a:cubicBezTo>
                  <a:pt x="1085784" y="729308"/>
                  <a:pt x="1090832" y="887404"/>
                  <a:pt x="1092423" y="1046919"/>
                </a:cubicBezTo>
                <a:cubicBezTo>
                  <a:pt x="1093852" y="1056082"/>
                  <a:pt x="1088575" y="1067246"/>
                  <a:pt x="1078031" y="1066550"/>
                </a:cubicBezTo>
                <a:lnTo>
                  <a:pt x="1078031" y="1066550"/>
                </a:lnTo>
                <a:close/>
                <a:moveTo>
                  <a:pt x="14507" y="1061073"/>
                </a:moveTo>
                <a:cubicBezTo>
                  <a:pt x="-18278" y="1057901"/>
                  <a:pt x="14317" y="820586"/>
                  <a:pt x="17412" y="786363"/>
                </a:cubicBezTo>
                <a:cubicBezTo>
                  <a:pt x="62590" y="532855"/>
                  <a:pt x="127626" y="177449"/>
                  <a:pt x="413224" y="100229"/>
                </a:cubicBezTo>
                <a:cubicBezTo>
                  <a:pt x="495958" y="93028"/>
                  <a:pt x="458449" y="95533"/>
                  <a:pt x="408776" y="114422"/>
                </a:cubicBezTo>
                <a:cubicBezTo>
                  <a:pt x="132236" y="220892"/>
                  <a:pt x="78096" y="561877"/>
                  <a:pt x="38520" y="823281"/>
                </a:cubicBezTo>
                <a:cubicBezTo>
                  <a:pt x="30633" y="892747"/>
                  <a:pt x="26995" y="961098"/>
                  <a:pt x="27233" y="1031317"/>
                </a:cubicBezTo>
                <a:cubicBezTo>
                  <a:pt x="28547" y="1042156"/>
                  <a:pt x="26166" y="1057387"/>
                  <a:pt x="14507" y="1061073"/>
                </a:cubicBezTo>
                <a:close/>
                <a:moveTo>
                  <a:pt x="973141" y="491040"/>
                </a:moveTo>
                <a:cubicBezTo>
                  <a:pt x="918049" y="486268"/>
                  <a:pt x="865671" y="487030"/>
                  <a:pt x="810397" y="488611"/>
                </a:cubicBezTo>
                <a:cubicBezTo>
                  <a:pt x="806178" y="487897"/>
                  <a:pt x="787775" y="490516"/>
                  <a:pt x="793138" y="484001"/>
                </a:cubicBezTo>
                <a:cubicBezTo>
                  <a:pt x="847812" y="469694"/>
                  <a:pt x="907771" y="469276"/>
                  <a:pt x="963836" y="469161"/>
                </a:cubicBezTo>
                <a:cubicBezTo>
                  <a:pt x="971656" y="469285"/>
                  <a:pt x="979028" y="468418"/>
                  <a:pt x="985372" y="474104"/>
                </a:cubicBezTo>
                <a:cubicBezTo>
                  <a:pt x="993315" y="482029"/>
                  <a:pt x="982009" y="492383"/>
                  <a:pt x="973141" y="491040"/>
                </a:cubicBezTo>
                <a:close/>
                <a:moveTo>
                  <a:pt x="804720" y="101829"/>
                </a:moveTo>
                <a:cubicBezTo>
                  <a:pt x="774698" y="104992"/>
                  <a:pt x="777422" y="9780"/>
                  <a:pt x="801691" y="19848"/>
                </a:cubicBezTo>
                <a:cubicBezTo>
                  <a:pt x="804892" y="39726"/>
                  <a:pt x="802673" y="59062"/>
                  <a:pt x="812769" y="76626"/>
                </a:cubicBezTo>
                <a:cubicBezTo>
                  <a:pt x="818875" y="85313"/>
                  <a:pt x="817465" y="100848"/>
                  <a:pt x="804720" y="101829"/>
                </a:cubicBezTo>
                <a:close/>
              </a:path>
            </a:pathLst>
          </a:custGeom>
          <a:solidFill>
            <a:srgbClr val="6B62E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0AE8A727-44D9-4911-8045-61020594A2F3}"/>
              </a:ext>
            </a:extLst>
          </p:cNvPr>
          <p:cNvSpPr/>
          <p:nvPr/>
        </p:nvSpPr>
        <p:spPr>
          <a:xfrm flipH="1">
            <a:off x="9567791" y="4188887"/>
            <a:ext cx="42334" cy="43501"/>
          </a:xfrm>
          <a:custGeom>
            <a:avLst/>
            <a:gdLst>
              <a:gd name="connsiteX0" fmla="*/ 15236 w 31679"/>
              <a:gd name="connsiteY0" fmla="*/ 33469 h 32552"/>
              <a:gd name="connsiteX1" fmla="*/ 15969 w 31679"/>
              <a:gd name="connsiteY1" fmla="*/ 922 h 32552"/>
              <a:gd name="connsiteX2" fmla="*/ 15236 w 31679"/>
              <a:gd name="connsiteY2" fmla="*/ 33469 h 32552"/>
              <a:gd name="connsiteX3" fmla="*/ 15236 w 31679"/>
              <a:gd name="connsiteY3" fmla="*/ 33469 h 3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79" h="32552">
                <a:moveTo>
                  <a:pt x="15236" y="33469"/>
                </a:moveTo>
                <a:cubicBezTo>
                  <a:pt x="-5929" y="33612"/>
                  <a:pt x="-4443" y="608"/>
                  <a:pt x="15969" y="922"/>
                </a:cubicBezTo>
                <a:cubicBezTo>
                  <a:pt x="37572" y="894"/>
                  <a:pt x="36486" y="33850"/>
                  <a:pt x="15236" y="33469"/>
                </a:cubicBezTo>
                <a:lnTo>
                  <a:pt x="15236" y="33469"/>
                </a:lnTo>
                <a:close/>
              </a:path>
            </a:pathLst>
          </a:custGeom>
          <a:solidFill>
            <a:srgbClr val="6B62E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CBE05A7D-9D59-4C06-9B71-EAA36B6BD463}"/>
              </a:ext>
            </a:extLst>
          </p:cNvPr>
          <p:cNvSpPr/>
          <p:nvPr/>
        </p:nvSpPr>
        <p:spPr>
          <a:xfrm flipH="1">
            <a:off x="9567983" y="4015485"/>
            <a:ext cx="46311" cy="44287"/>
          </a:xfrm>
          <a:custGeom>
            <a:avLst/>
            <a:gdLst>
              <a:gd name="connsiteX0" fmla="*/ 19089 w 34655"/>
              <a:gd name="connsiteY0" fmla="*/ 33982 h 33140"/>
              <a:gd name="connsiteX1" fmla="*/ 17479 w 34655"/>
              <a:gd name="connsiteY1" fmla="*/ 34010 h 33140"/>
              <a:gd name="connsiteX2" fmla="*/ 18175 w 34655"/>
              <a:gd name="connsiteY2" fmla="*/ 921 h 33140"/>
              <a:gd name="connsiteX3" fmla="*/ 19089 w 34655"/>
              <a:gd name="connsiteY3" fmla="*/ 33982 h 3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5" h="33140">
                <a:moveTo>
                  <a:pt x="19089" y="33982"/>
                </a:moveTo>
                <a:cubicBezTo>
                  <a:pt x="18670" y="33991"/>
                  <a:pt x="17670" y="33991"/>
                  <a:pt x="17479" y="34010"/>
                </a:cubicBezTo>
                <a:cubicBezTo>
                  <a:pt x="-7200" y="35553"/>
                  <a:pt x="-4628" y="1006"/>
                  <a:pt x="18175" y="921"/>
                </a:cubicBezTo>
                <a:cubicBezTo>
                  <a:pt x="39520" y="768"/>
                  <a:pt x="40453" y="32905"/>
                  <a:pt x="19089" y="33982"/>
                </a:cubicBezTo>
                <a:close/>
              </a:path>
            </a:pathLst>
          </a:custGeom>
          <a:solidFill>
            <a:srgbClr val="6B62E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AE4C7CF6-494B-4068-B2E7-769170E6DFAF}"/>
              </a:ext>
            </a:extLst>
          </p:cNvPr>
          <p:cNvSpPr/>
          <p:nvPr/>
        </p:nvSpPr>
        <p:spPr>
          <a:xfrm flipH="1">
            <a:off x="9567053" y="3779045"/>
            <a:ext cx="44635" cy="45238"/>
          </a:xfrm>
          <a:custGeom>
            <a:avLst/>
            <a:gdLst>
              <a:gd name="connsiteX0" fmla="*/ 16682 w 33401"/>
              <a:gd name="connsiteY0" fmla="*/ 34756 h 33852"/>
              <a:gd name="connsiteX1" fmla="*/ 27588 w 33401"/>
              <a:gd name="connsiteY1" fmla="*/ 5762 h 33852"/>
              <a:gd name="connsiteX2" fmla="*/ 27597 w 33401"/>
              <a:gd name="connsiteY2" fmla="*/ 5762 h 33852"/>
              <a:gd name="connsiteX3" fmla="*/ 16682 w 33401"/>
              <a:gd name="connsiteY3" fmla="*/ 34756 h 33852"/>
              <a:gd name="connsiteX4" fmla="*/ 16682 w 33401"/>
              <a:gd name="connsiteY4" fmla="*/ 34756 h 3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1" h="33852">
                <a:moveTo>
                  <a:pt x="16682" y="34756"/>
                </a:moveTo>
                <a:cubicBezTo>
                  <a:pt x="-14027" y="32108"/>
                  <a:pt x="2461" y="-13812"/>
                  <a:pt x="27588" y="5762"/>
                </a:cubicBezTo>
                <a:lnTo>
                  <a:pt x="27597" y="5762"/>
                </a:lnTo>
                <a:cubicBezTo>
                  <a:pt x="39723" y="15878"/>
                  <a:pt x="31284" y="35423"/>
                  <a:pt x="16682" y="34756"/>
                </a:cubicBezTo>
                <a:lnTo>
                  <a:pt x="16682" y="34756"/>
                </a:lnTo>
                <a:close/>
              </a:path>
            </a:pathLst>
          </a:custGeom>
          <a:solidFill>
            <a:srgbClr val="6B62E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C1E807D7-6B52-4BA1-A3AF-8E234E893B7D}"/>
              </a:ext>
            </a:extLst>
          </p:cNvPr>
          <p:cNvSpPr/>
          <p:nvPr/>
        </p:nvSpPr>
        <p:spPr>
          <a:xfrm flipH="1">
            <a:off x="9573884" y="3553848"/>
            <a:ext cx="45449" cy="47151"/>
          </a:xfrm>
          <a:custGeom>
            <a:avLst/>
            <a:gdLst>
              <a:gd name="connsiteX0" fmla="*/ 15373 w 34010"/>
              <a:gd name="connsiteY0" fmla="*/ 36203 h 35283"/>
              <a:gd name="connsiteX1" fmla="*/ 19498 w 34010"/>
              <a:gd name="connsiteY1" fmla="*/ 1217 h 35283"/>
              <a:gd name="connsiteX2" fmla="*/ 15373 w 34010"/>
              <a:gd name="connsiteY2" fmla="*/ 36203 h 35283"/>
              <a:gd name="connsiteX3" fmla="*/ 15373 w 34010"/>
              <a:gd name="connsiteY3" fmla="*/ 36203 h 3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10" h="35283">
                <a:moveTo>
                  <a:pt x="15373" y="36203"/>
                </a:moveTo>
                <a:cubicBezTo>
                  <a:pt x="-8268" y="35946"/>
                  <a:pt x="-2867" y="-2840"/>
                  <a:pt x="19498" y="1217"/>
                </a:cubicBezTo>
                <a:cubicBezTo>
                  <a:pt x="41996" y="5323"/>
                  <a:pt x="36557" y="35412"/>
                  <a:pt x="15373" y="36203"/>
                </a:cubicBezTo>
                <a:lnTo>
                  <a:pt x="15373" y="36203"/>
                </a:lnTo>
                <a:close/>
              </a:path>
            </a:pathLst>
          </a:custGeom>
          <a:solidFill>
            <a:srgbClr val="6B62E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59BC7233-2520-4C70-9729-6FB415BCC1F9}"/>
              </a:ext>
            </a:extLst>
          </p:cNvPr>
          <p:cNvSpPr/>
          <p:nvPr/>
        </p:nvSpPr>
        <p:spPr>
          <a:xfrm flipH="1">
            <a:off x="9579438" y="3320521"/>
            <a:ext cx="44312" cy="45332"/>
          </a:xfrm>
          <a:custGeom>
            <a:avLst/>
            <a:gdLst>
              <a:gd name="connsiteX0" fmla="*/ 17069 w 33159"/>
              <a:gd name="connsiteY0" fmla="*/ 34839 h 33922"/>
              <a:gd name="connsiteX1" fmla="*/ 16002 w 33159"/>
              <a:gd name="connsiteY1" fmla="*/ 920 h 33922"/>
              <a:gd name="connsiteX2" fmla="*/ 17069 w 33159"/>
              <a:gd name="connsiteY2" fmla="*/ 34829 h 33922"/>
              <a:gd name="connsiteX3" fmla="*/ 17069 w 33159"/>
              <a:gd name="connsiteY3" fmla="*/ 34839 h 3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59" h="33922">
                <a:moveTo>
                  <a:pt x="17069" y="34839"/>
                </a:moveTo>
                <a:cubicBezTo>
                  <a:pt x="-5058" y="35211"/>
                  <a:pt x="-5944" y="2263"/>
                  <a:pt x="16002" y="920"/>
                </a:cubicBezTo>
                <a:cubicBezTo>
                  <a:pt x="38271" y="806"/>
                  <a:pt x="39109" y="33182"/>
                  <a:pt x="17069" y="34829"/>
                </a:cubicBezTo>
                <a:lnTo>
                  <a:pt x="17069" y="34839"/>
                </a:lnTo>
                <a:close/>
              </a:path>
            </a:pathLst>
          </a:custGeom>
          <a:solidFill>
            <a:srgbClr val="6B62E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FE323C2B-F02A-4E4C-A60F-8E01D7D19BD1}"/>
              </a:ext>
            </a:extLst>
          </p:cNvPr>
          <p:cNvSpPr/>
          <p:nvPr/>
        </p:nvSpPr>
        <p:spPr>
          <a:xfrm>
            <a:off x="1936467" y="2689194"/>
            <a:ext cx="1602008" cy="1563281"/>
          </a:xfrm>
          <a:custGeom>
            <a:avLst/>
            <a:gdLst>
              <a:gd name="connsiteX0" fmla="*/ 72661 w 1198791"/>
              <a:gd name="connsiteY0" fmla="*/ 1144647 h 1169812"/>
              <a:gd name="connsiteX1" fmla="*/ 680232 w 1198791"/>
              <a:gd name="connsiteY1" fmla="*/ 1163154 h 1169812"/>
              <a:gd name="connsiteX2" fmla="*/ 926263 w 1198791"/>
              <a:gd name="connsiteY2" fmla="*/ 1164155 h 1169812"/>
              <a:gd name="connsiteX3" fmla="*/ 1198792 w 1198791"/>
              <a:gd name="connsiteY3" fmla="*/ 1142648 h 1169812"/>
              <a:gd name="connsiteX4" fmla="*/ 1093283 w 1198791"/>
              <a:gd name="connsiteY4" fmla="*/ 477564 h 1169812"/>
              <a:gd name="connsiteX5" fmla="*/ 995528 w 1198791"/>
              <a:gd name="connsiteY5" fmla="*/ 272405 h 1169812"/>
              <a:gd name="connsiteX6" fmla="*/ 921500 w 1198791"/>
              <a:gd name="connsiteY6" fmla="*/ 206226 h 1169812"/>
              <a:gd name="connsiteX7" fmla="*/ 885924 w 1198791"/>
              <a:gd name="connsiteY7" fmla="*/ 186033 h 1169812"/>
              <a:gd name="connsiteX8" fmla="*/ 853044 w 1198791"/>
              <a:gd name="connsiteY8" fmla="*/ 116719 h 1169812"/>
              <a:gd name="connsiteX9" fmla="*/ 790417 w 1198791"/>
              <a:gd name="connsiteY9" fmla="*/ 116186 h 1169812"/>
              <a:gd name="connsiteX10" fmla="*/ 788969 w 1198791"/>
              <a:gd name="connsiteY10" fmla="*/ 109280 h 1169812"/>
              <a:gd name="connsiteX11" fmla="*/ 719294 w 1198791"/>
              <a:gd name="connsiteY11" fmla="*/ 14183 h 1169812"/>
              <a:gd name="connsiteX12" fmla="*/ 556054 w 1198791"/>
              <a:gd name="connsiteY12" fmla="*/ 57007 h 1169812"/>
              <a:gd name="connsiteX13" fmla="*/ 549387 w 1198791"/>
              <a:gd name="connsiteY13" fmla="*/ 92135 h 1169812"/>
              <a:gd name="connsiteX14" fmla="*/ 479711 w 1198791"/>
              <a:gd name="connsiteY14" fmla="*/ 119510 h 1169812"/>
              <a:gd name="connsiteX15" fmla="*/ 468710 w 1198791"/>
              <a:gd name="connsiteY15" fmla="*/ 152514 h 1169812"/>
              <a:gd name="connsiteX16" fmla="*/ 385700 w 1198791"/>
              <a:gd name="connsiteY16" fmla="*/ 171021 h 1169812"/>
              <a:gd name="connsiteX17" fmla="*/ 176388 w 1198791"/>
              <a:gd name="connsiteY17" fmla="*/ 338499 h 1169812"/>
              <a:gd name="connsiteX18" fmla="*/ 1490 w 1198791"/>
              <a:gd name="connsiteY18" fmla="*/ 1089641 h 1169812"/>
              <a:gd name="connsiteX19" fmla="*/ 72661 w 1198791"/>
              <a:gd name="connsiteY19" fmla="*/ 1144647 h 116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98791" h="1169812">
                <a:moveTo>
                  <a:pt x="72661" y="1144647"/>
                </a:moveTo>
                <a:cubicBezTo>
                  <a:pt x="274533" y="1175308"/>
                  <a:pt x="476692" y="1174289"/>
                  <a:pt x="680232" y="1163154"/>
                </a:cubicBezTo>
                <a:cubicBezTo>
                  <a:pt x="760785" y="1157125"/>
                  <a:pt x="845767" y="1156440"/>
                  <a:pt x="926263" y="1164155"/>
                </a:cubicBezTo>
                <a:cubicBezTo>
                  <a:pt x="973821" y="1167688"/>
                  <a:pt x="1181761" y="1185243"/>
                  <a:pt x="1198792" y="1142648"/>
                </a:cubicBezTo>
                <a:cubicBezTo>
                  <a:pt x="1188067" y="915810"/>
                  <a:pt x="1159901" y="695734"/>
                  <a:pt x="1093283" y="477564"/>
                </a:cubicBezTo>
                <a:cubicBezTo>
                  <a:pt x="1065880" y="400097"/>
                  <a:pt x="1049011" y="336508"/>
                  <a:pt x="995528" y="272405"/>
                </a:cubicBezTo>
                <a:cubicBezTo>
                  <a:pt x="978669" y="254898"/>
                  <a:pt x="942322" y="218198"/>
                  <a:pt x="921500" y="206226"/>
                </a:cubicBezTo>
                <a:cubicBezTo>
                  <a:pt x="903460" y="195853"/>
                  <a:pt x="896287" y="203549"/>
                  <a:pt x="885924" y="186033"/>
                </a:cubicBezTo>
                <a:cubicBezTo>
                  <a:pt x="875628" y="166677"/>
                  <a:pt x="867665" y="130369"/>
                  <a:pt x="853044" y="116719"/>
                </a:cubicBezTo>
                <a:cubicBezTo>
                  <a:pt x="838690" y="103308"/>
                  <a:pt x="816401" y="111861"/>
                  <a:pt x="790417" y="116186"/>
                </a:cubicBezTo>
                <a:cubicBezTo>
                  <a:pt x="788931" y="116433"/>
                  <a:pt x="788874" y="110785"/>
                  <a:pt x="788969" y="109280"/>
                </a:cubicBezTo>
                <a:cubicBezTo>
                  <a:pt x="792865" y="43872"/>
                  <a:pt x="761823" y="26908"/>
                  <a:pt x="719294" y="14183"/>
                </a:cubicBezTo>
                <a:cubicBezTo>
                  <a:pt x="654505" y="-10544"/>
                  <a:pt x="585296" y="-3096"/>
                  <a:pt x="556054" y="57007"/>
                </a:cubicBezTo>
                <a:cubicBezTo>
                  <a:pt x="551054" y="67284"/>
                  <a:pt x="552168" y="78657"/>
                  <a:pt x="549387" y="92135"/>
                </a:cubicBezTo>
                <a:cubicBezTo>
                  <a:pt x="523555" y="89011"/>
                  <a:pt x="492218" y="98507"/>
                  <a:pt x="479711" y="119510"/>
                </a:cubicBezTo>
                <a:cubicBezTo>
                  <a:pt x="475711" y="133511"/>
                  <a:pt x="479207" y="147809"/>
                  <a:pt x="468710" y="152514"/>
                </a:cubicBezTo>
                <a:cubicBezTo>
                  <a:pt x="449289" y="159429"/>
                  <a:pt x="404407" y="162506"/>
                  <a:pt x="385700" y="171021"/>
                </a:cubicBezTo>
                <a:cubicBezTo>
                  <a:pt x="300632" y="209721"/>
                  <a:pt x="226137" y="256517"/>
                  <a:pt x="176388" y="338499"/>
                </a:cubicBezTo>
                <a:cubicBezTo>
                  <a:pt x="64850" y="513521"/>
                  <a:pt x="-11769" y="882205"/>
                  <a:pt x="1490" y="1089641"/>
                </a:cubicBezTo>
                <a:cubicBezTo>
                  <a:pt x="8148" y="1125645"/>
                  <a:pt x="55935" y="1141942"/>
                  <a:pt x="72661" y="114464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04686329-4E37-4785-A43A-F008E7F0A0BC}"/>
              </a:ext>
            </a:extLst>
          </p:cNvPr>
          <p:cNvSpPr/>
          <p:nvPr/>
        </p:nvSpPr>
        <p:spPr>
          <a:xfrm>
            <a:off x="1937283" y="2810214"/>
            <a:ext cx="1594539" cy="1458494"/>
          </a:xfrm>
          <a:custGeom>
            <a:avLst/>
            <a:gdLst>
              <a:gd name="connsiteX0" fmla="*/ 492446 w 1193202"/>
              <a:gd name="connsiteY0" fmla="*/ 15453 h 1091399"/>
              <a:gd name="connsiteX1" fmla="*/ 546919 w 1193202"/>
              <a:gd name="connsiteY1" fmla="*/ 1603 h 1091399"/>
              <a:gd name="connsiteX2" fmla="*/ 543605 w 1193202"/>
              <a:gd name="connsiteY2" fmla="*/ 25244 h 1091399"/>
              <a:gd name="connsiteX3" fmla="*/ 547729 w 1193202"/>
              <a:gd name="connsiteY3" fmla="*/ 55267 h 1091399"/>
              <a:gd name="connsiteX4" fmla="*/ 676964 w 1193202"/>
              <a:gd name="connsiteY4" fmla="*/ 228222 h 1091399"/>
              <a:gd name="connsiteX5" fmla="*/ 706063 w 1193202"/>
              <a:gd name="connsiteY5" fmla="*/ 258817 h 1091399"/>
              <a:gd name="connsiteX6" fmla="*/ 721217 w 1193202"/>
              <a:gd name="connsiteY6" fmla="*/ 267170 h 1091399"/>
              <a:gd name="connsiteX7" fmla="*/ 801694 w 1193202"/>
              <a:gd name="connsiteY7" fmla="*/ 79842 h 1091399"/>
              <a:gd name="connsiteX8" fmla="*/ 784635 w 1193202"/>
              <a:gd name="connsiteY8" fmla="*/ 20635 h 1091399"/>
              <a:gd name="connsiteX9" fmla="*/ 816810 w 1193202"/>
              <a:gd name="connsiteY9" fmla="*/ 18796 h 1091399"/>
              <a:gd name="connsiteX10" fmla="*/ 864397 w 1193202"/>
              <a:gd name="connsiteY10" fmla="*/ 48714 h 1091399"/>
              <a:gd name="connsiteX11" fmla="*/ 882895 w 1193202"/>
              <a:gd name="connsiteY11" fmla="*/ 97472 h 1091399"/>
              <a:gd name="connsiteX12" fmla="*/ 911403 w 1193202"/>
              <a:gd name="connsiteY12" fmla="*/ 110474 h 1091399"/>
              <a:gd name="connsiteX13" fmla="*/ 1000166 w 1193202"/>
              <a:gd name="connsiteY13" fmla="*/ 185731 h 1091399"/>
              <a:gd name="connsiteX14" fmla="*/ 1144937 w 1193202"/>
              <a:gd name="connsiteY14" fmla="*/ 628539 h 1091399"/>
              <a:gd name="connsiteX15" fmla="*/ 1193191 w 1193202"/>
              <a:gd name="connsiteY15" fmla="*/ 1045591 h 1091399"/>
              <a:gd name="connsiteX16" fmla="*/ 1188762 w 1193202"/>
              <a:gd name="connsiteY16" fmla="*/ 1074576 h 1091399"/>
              <a:gd name="connsiteX17" fmla="*/ 925386 w 1193202"/>
              <a:gd name="connsiteY17" fmla="*/ 1086139 h 1091399"/>
              <a:gd name="connsiteX18" fmla="*/ 77851 w 1193202"/>
              <a:gd name="connsiteY18" fmla="*/ 1065261 h 1091399"/>
              <a:gd name="connsiteX19" fmla="*/ 23492 w 1193202"/>
              <a:gd name="connsiteY19" fmla="*/ 1045915 h 1091399"/>
              <a:gd name="connsiteX20" fmla="*/ 299 w 1193202"/>
              <a:gd name="connsiteY20" fmla="*/ 1026541 h 1091399"/>
              <a:gd name="connsiteX21" fmla="*/ 2937 w 1193202"/>
              <a:gd name="connsiteY21" fmla="*/ 1019702 h 1091399"/>
              <a:gd name="connsiteX22" fmla="*/ 5547 w 1193202"/>
              <a:gd name="connsiteY22" fmla="*/ 999833 h 1091399"/>
              <a:gd name="connsiteX23" fmla="*/ 6042 w 1193202"/>
              <a:gd name="connsiteY23" fmla="*/ 968077 h 1091399"/>
              <a:gd name="connsiteX24" fmla="*/ 117561 w 1193202"/>
              <a:gd name="connsiteY24" fmla="*/ 364335 h 1091399"/>
              <a:gd name="connsiteX25" fmla="*/ 248244 w 1193202"/>
              <a:gd name="connsiteY25" fmla="*/ 164310 h 1091399"/>
              <a:gd name="connsiteX26" fmla="*/ 435229 w 1193202"/>
              <a:gd name="connsiteY26" fmla="*/ 65964 h 1091399"/>
              <a:gd name="connsiteX27" fmla="*/ 472986 w 1193202"/>
              <a:gd name="connsiteY27" fmla="*/ 51457 h 1091399"/>
              <a:gd name="connsiteX28" fmla="*/ 492446 w 1193202"/>
              <a:gd name="connsiteY28" fmla="*/ 15453 h 109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93202" h="1091399">
                <a:moveTo>
                  <a:pt x="492446" y="15453"/>
                </a:moveTo>
                <a:cubicBezTo>
                  <a:pt x="506048" y="4747"/>
                  <a:pt x="524412" y="-1178"/>
                  <a:pt x="546919" y="1603"/>
                </a:cubicBezTo>
                <a:cubicBezTo>
                  <a:pt x="547681" y="1699"/>
                  <a:pt x="545014" y="20092"/>
                  <a:pt x="543605" y="25244"/>
                </a:cubicBezTo>
                <a:cubicBezTo>
                  <a:pt x="541652" y="33712"/>
                  <a:pt x="544109" y="48209"/>
                  <a:pt x="547729" y="55267"/>
                </a:cubicBezTo>
                <a:cubicBezTo>
                  <a:pt x="580952" y="119971"/>
                  <a:pt x="624624" y="178521"/>
                  <a:pt x="676964" y="228222"/>
                </a:cubicBezTo>
                <a:cubicBezTo>
                  <a:pt x="676964" y="228222"/>
                  <a:pt x="706063" y="258817"/>
                  <a:pt x="706063" y="258817"/>
                </a:cubicBezTo>
                <a:cubicBezTo>
                  <a:pt x="709159" y="260417"/>
                  <a:pt x="718207" y="265560"/>
                  <a:pt x="721217" y="267170"/>
                </a:cubicBezTo>
                <a:cubicBezTo>
                  <a:pt x="749811" y="204343"/>
                  <a:pt x="779453" y="139897"/>
                  <a:pt x="801694" y="79842"/>
                </a:cubicBezTo>
                <a:cubicBezTo>
                  <a:pt x="813267" y="59935"/>
                  <a:pt x="785873" y="42408"/>
                  <a:pt x="784635" y="20635"/>
                </a:cubicBezTo>
                <a:cubicBezTo>
                  <a:pt x="792293" y="19367"/>
                  <a:pt x="816810" y="18796"/>
                  <a:pt x="816810" y="18796"/>
                </a:cubicBezTo>
                <a:cubicBezTo>
                  <a:pt x="836641" y="16291"/>
                  <a:pt x="859092" y="23444"/>
                  <a:pt x="864397" y="48714"/>
                </a:cubicBezTo>
                <a:cubicBezTo>
                  <a:pt x="869150" y="59935"/>
                  <a:pt x="878513" y="85662"/>
                  <a:pt x="882895" y="97472"/>
                </a:cubicBezTo>
                <a:cubicBezTo>
                  <a:pt x="891810" y="101997"/>
                  <a:pt x="911403" y="110474"/>
                  <a:pt x="911403" y="110474"/>
                </a:cubicBezTo>
                <a:cubicBezTo>
                  <a:pt x="945845" y="130505"/>
                  <a:pt x="976697" y="154375"/>
                  <a:pt x="1000166" y="185731"/>
                </a:cubicBezTo>
                <a:cubicBezTo>
                  <a:pt x="1089701" y="305365"/>
                  <a:pt x="1114933" y="493865"/>
                  <a:pt x="1144937" y="628539"/>
                </a:cubicBezTo>
                <a:cubicBezTo>
                  <a:pt x="1169121" y="768176"/>
                  <a:pt x="1183951" y="903440"/>
                  <a:pt x="1193191" y="1045591"/>
                </a:cubicBezTo>
                <a:cubicBezTo>
                  <a:pt x="1193410" y="1053764"/>
                  <a:pt x="1190419" y="1073795"/>
                  <a:pt x="1188762" y="1074576"/>
                </a:cubicBezTo>
                <a:cubicBezTo>
                  <a:pt x="1130507" y="1101989"/>
                  <a:pt x="1001348" y="1090625"/>
                  <a:pt x="925386" y="1086139"/>
                </a:cubicBezTo>
                <a:cubicBezTo>
                  <a:pt x="654438" y="1073595"/>
                  <a:pt x="320767" y="1113495"/>
                  <a:pt x="77851" y="1065261"/>
                </a:cubicBezTo>
                <a:cubicBezTo>
                  <a:pt x="57915" y="1062632"/>
                  <a:pt x="33893" y="1057764"/>
                  <a:pt x="23492" y="1045915"/>
                </a:cubicBezTo>
                <a:cubicBezTo>
                  <a:pt x="11271" y="1046144"/>
                  <a:pt x="3728" y="1037085"/>
                  <a:pt x="299" y="1026541"/>
                </a:cubicBezTo>
                <a:cubicBezTo>
                  <a:pt x="-549" y="1023950"/>
                  <a:pt x="432" y="1020788"/>
                  <a:pt x="2937" y="1019702"/>
                </a:cubicBezTo>
                <a:cubicBezTo>
                  <a:pt x="9490" y="1016873"/>
                  <a:pt x="6214" y="1006615"/>
                  <a:pt x="5547" y="999833"/>
                </a:cubicBezTo>
                <a:cubicBezTo>
                  <a:pt x="5109" y="990346"/>
                  <a:pt x="6042" y="977507"/>
                  <a:pt x="6042" y="968077"/>
                </a:cubicBezTo>
                <a:cubicBezTo>
                  <a:pt x="13615" y="774910"/>
                  <a:pt x="37094" y="548053"/>
                  <a:pt x="117561" y="364335"/>
                </a:cubicBezTo>
                <a:cubicBezTo>
                  <a:pt x="151575" y="286658"/>
                  <a:pt x="191684" y="224793"/>
                  <a:pt x="248244" y="164310"/>
                </a:cubicBezTo>
                <a:cubicBezTo>
                  <a:pt x="290687" y="120237"/>
                  <a:pt x="379708" y="73270"/>
                  <a:pt x="435229" y="65964"/>
                </a:cubicBezTo>
                <a:cubicBezTo>
                  <a:pt x="454232" y="63459"/>
                  <a:pt x="472624" y="57249"/>
                  <a:pt x="472986" y="51457"/>
                </a:cubicBezTo>
                <a:cubicBezTo>
                  <a:pt x="473872" y="39056"/>
                  <a:pt x="482597" y="23587"/>
                  <a:pt x="492446" y="15453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EC1A8CFB-175E-4E76-AE65-1D266E39DC39}"/>
              </a:ext>
            </a:extLst>
          </p:cNvPr>
          <p:cNvSpPr/>
          <p:nvPr/>
        </p:nvSpPr>
        <p:spPr>
          <a:xfrm>
            <a:off x="1922037" y="2765303"/>
            <a:ext cx="1636750" cy="1493798"/>
          </a:xfrm>
          <a:custGeom>
            <a:avLst/>
            <a:gdLst>
              <a:gd name="connsiteX0" fmla="*/ 1210114 w 1224789"/>
              <a:gd name="connsiteY0" fmla="*/ 1118738 h 1117817"/>
              <a:gd name="connsiteX1" fmla="*/ 1189988 w 1224789"/>
              <a:gd name="connsiteY1" fmla="*/ 1054063 h 1117817"/>
              <a:gd name="connsiteX2" fmla="*/ 1173586 w 1224789"/>
              <a:gd name="connsiteY2" fmla="*/ 875898 h 1117817"/>
              <a:gd name="connsiteX3" fmla="*/ 1101662 w 1224789"/>
              <a:gd name="connsiteY3" fmla="*/ 465151 h 1117817"/>
              <a:gd name="connsiteX4" fmla="*/ 919440 w 1224789"/>
              <a:gd name="connsiteY4" fmla="*/ 144140 h 1117817"/>
              <a:gd name="connsiteX5" fmla="*/ 920535 w 1224789"/>
              <a:gd name="connsiteY5" fmla="*/ 142263 h 1117817"/>
              <a:gd name="connsiteX6" fmla="*/ 1128209 w 1224789"/>
              <a:gd name="connsiteY6" fmla="*/ 470219 h 1117817"/>
              <a:gd name="connsiteX7" fmla="*/ 1192521 w 1224789"/>
              <a:gd name="connsiteY7" fmla="*/ 789763 h 1117817"/>
              <a:gd name="connsiteX8" fmla="*/ 1222696 w 1224789"/>
              <a:gd name="connsiteY8" fmla="*/ 1060063 h 1117817"/>
              <a:gd name="connsiteX9" fmla="*/ 1210114 w 1224789"/>
              <a:gd name="connsiteY9" fmla="*/ 1118738 h 1117817"/>
              <a:gd name="connsiteX10" fmla="*/ 263881 w 1224789"/>
              <a:gd name="connsiteY10" fmla="*/ 1115137 h 1117817"/>
              <a:gd name="connsiteX11" fmla="*/ 245936 w 1224789"/>
              <a:gd name="connsiteY11" fmla="*/ 1058930 h 1117817"/>
              <a:gd name="connsiteX12" fmla="*/ 266863 w 1224789"/>
              <a:gd name="connsiteY12" fmla="*/ 672063 h 1117817"/>
              <a:gd name="connsiteX13" fmla="*/ 223010 w 1224789"/>
              <a:gd name="connsiteY13" fmla="*/ 626952 h 1117817"/>
              <a:gd name="connsiteX14" fmla="*/ 268387 w 1224789"/>
              <a:gd name="connsiteY14" fmla="*/ 660071 h 1117817"/>
              <a:gd name="connsiteX15" fmla="*/ 285351 w 1224789"/>
              <a:gd name="connsiteY15" fmla="*/ 914798 h 1117817"/>
              <a:gd name="connsiteX16" fmla="*/ 282674 w 1224789"/>
              <a:gd name="connsiteY16" fmla="*/ 1053949 h 1117817"/>
              <a:gd name="connsiteX17" fmla="*/ 263881 w 1224789"/>
              <a:gd name="connsiteY17" fmla="*/ 1115137 h 1117817"/>
              <a:gd name="connsiteX18" fmla="*/ 263881 w 1224789"/>
              <a:gd name="connsiteY18" fmla="*/ 1115137 h 1117817"/>
              <a:gd name="connsiteX19" fmla="*/ 705060 w 1224789"/>
              <a:gd name="connsiteY19" fmla="*/ 1104269 h 1117817"/>
              <a:gd name="connsiteX20" fmla="*/ 701765 w 1224789"/>
              <a:gd name="connsiteY20" fmla="*/ 1101783 h 1117817"/>
              <a:gd name="connsiteX21" fmla="*/ 696174 w 1224789"/>
              <a:gd name="connsiteY21" fmla="*/ 1014648 h 1117817"/>
              <a:gd name="connsiteX22" fmla="*/ 698898 w 1224789"/>
              <a:gd name="connsiteY22" fmla="*/ 668938 h 1117817"/>
              <a:gd name="connsiteX23" fmla="*/ 709499 w 1224789"/>
              <a:gd name="connsiteY23" fmla="*/ 329172 h 1117817"/>
              <a:gd name="connsiteX24" fmla="*/ 670847 w 1224789"/>
              <a:gd name="connsiteY24" fmla="*/ 316390 h 1117817"/>
              <a:gd name="connsiteX25" fmla="*/ 611725 w 1224789"/>
              <a:gd name="connsiteY25" fmla="*/ 286100 h 1117817"/>
              <a:gd name="connsiteX26" fmla="*/ 586217 w 1224789"/>
              <a:gd name="connsiteY26" fmla="*/ 283243 h 1117817"/>
              <a:gd name="connsiteX27" fmla="*/ 472974 w 1224789"/>
              <a:gd name="connsiteY27" fmla="*/ 365796 h 1117817"/>
              <a:gd name="connsiteX28" fmla="*/ 477756 w 1224789"/>
              <a:gd name="connsiteY28" fmla="*/ 106173 h 1117817"/>
              <a:gd name="connsiteX29" fmla="*/ 497939 w 1224789"/>
              <a:gd name="connsiteY29" fmla="*/ 45146 h 1117817"/>
              <a:gd name="connsiteX30" fmla="*/ 555756 w 1224789"/>
              <a:gd name="connsiteY30" fmla="*/ 33868 h 1117817"/>
              <a:gd name="connsiteX31" fmla="*/ 570215 w 1224789"/>
              <a:gd name="connsiteY31" fmla="*/ 77950 h 1117817"/>
              <a:gd name="connsiteX32" fmla="*/ 567548 w 1224789"/>
              <a:gd name="connsiteY32" fmla="*/ 94266 h 1117817"/>
              <a:gd name="connsiteX33" fmla="*/ 695545 w 1224789"/>
              <a:gd name="connsiteY33" fmla="*/ 250019 h 1117817"/>
              <a:gd name="connsiteX34" fmla="*/ 695545 w 1224789"/>
              <a:gd name="connsiteY34" fmla="*/ 250019 h 1117817"/>
              <a:gd name="connsiteX35" fmla="*/ 692992 w 1224789"/>
              <a:gd name="connsiteY35" fmla="*/ 270603 h 1117817"/>
              <a:gd name="connsiteX36" fmla="*/ 690211 w 1224789"/>
              <a:gd name="connsiteY36" fmla="*/ 270212 h 1117817"/>
              <a:gd name="connsiteX37" fmla="*/ 679276 w 1224789"/>
              <a:gd name="connsiteY37" fmla="*/ 263678 h 1117817"/>
              <a:gd name="connsiteX38" fmla="*/ 555175 w 1224789"/>
              <a:gd name="connsiteY38" fmla="*/ 95743 h 1117817"/>
              <a:gd name="connsiteX39" fmla="*/ 547060 w 1224789"/>
              <a:gd name="connsiteY39" fmla="*/ 77712 h 1117817"/>
              <a:gd name="connsiteX40" fmla="*/ 548669 w 1224789"/>
              <a:gd name="connsiteY40" fmla="*/ 66444 h 1117817"/>
              <a:gd name="connsiteX41" fmla="*/ 555175 w 1224789"/>
              <a:gd name="connsiteY41" fmla="*/ 36554 h 1117817"/>
              <a:gd name="connsiteX42" fmla="*/ 506607 w 1224789"/>
              <a:gd name="connsiteY42" fmla="*/ 55357 h 1117817"/>
              <a:gd name="connsiteX43" fmla="*/ 493929 w 1224789"/>
              <a:gd name="connsiteY43" fmla="*/ 75521 h 1117817"/>
              <a:gd name="connsiteX44" fmla="*/ 481651 w 1224789"/>
              <a:gd name="connsiteY44" fmla="*/ 106116 h 1117817"/>
              <a:gd name="connsiteX45" fmla="*/ 482232 w 1224789"/>
              <a:gd name="connsiteY45" fmla="*/ 329067 h 1117817"/>
              <a:gd name="connsiteX46" fmla="*/ 553127 w 1224789"/>
              <a:gd name="connsiteY46" fmla="*/ 274937 h 1117817"/>
              <a:gd name="connsiteX47" fmla="*/ 640081 w 1224789"/>
              <a:gd name="connsiteY47" fmla="*/ 273279 h 1117817"/>
              <a:gd name="connsiteX48" fmla="*/ 640081 w 1224789"/>
              <a:gd name="connsiteY48" fmla="*/ 273279 h 1117817"/>
              <a:gd name="connsiteX49" fmla="*/ 686620 w 1224789"/>
              <a:gd name="connsiteY49" fmla="*/ 297216 h 1117817"/>
              <a:gd name="connsiteX50" fmla="*/ 711252 w 1224789"/>
              <a:gd name="connsiteY50" fmla="*/ 311627 h 1117817"/>
              <a:gd name="connsiteX51" fmla="*/ 711909 w 1224789"/>
              <a:gd name="connsiteY51" fmla="*/ 311551 h 1117817"/>
              <a:gd name="connsiteX52" fmla="*/ 713042 w 1224789"/>
              <a:gd name="connsiteY52" fmla="*/ 307360 h 1117817"/>
              <a:gd name="connsiteX53" fmla="*/ 795719 w 1224789"/>
              <a:gd name="connsiteY53" fmla="*/ 135834 h 1117817"/>
              <a:gd name="connsiteX54" fmla="*/ 819151 w 1224789"/>
              <a:gd name="connsiteY54" fmla="*/ 89047 h 1117817"/>
              <a:gd name="connsiteX55" fmla="*/ 819951 w 1224789"/>
              <a:gd name="connsiteY55" fmla="*/ 83036 h 1117817"/>
              <a:gd name="connsiteX56" fmla="*/ 819903 w 1224789"/>
              <a:gd name="connsiteY56" fmla="*/ 82818 h 1117817"/>
              <a:gd name="connsiteX57" fmla="*/ 737331 w 1224789"/>
              <a:gd name="connsiteY57" fmla="*/ 303655 h 1117817"/>
              <a:gd name="connsiteX58" fmla="*/ 744370 w 1224789"/>
              <a:gd name="connsiteY58" fmla="*/ 298578 h 1117817"/>
              <a:gd name="connsiteX59" fmla="*/ 744380 w 1224789"/>
              <a:gd name="connsiteY59" fmla="*/ 298578 h 1117817"/>
              <a:gd name="connsiteX60" fmla="*/ 832210 w 1224789"/>
              <a:gd name="connsiteY60" fmla="*/ 240770 h 1117817"/>
              <a:gd name="connsiteX61" fmla="*/ 865128 w 1224789"/>
              <a:gd name="connsiteY61" fmla="*/ 230512 h 1117817"/>
              <a:gd name="connsiteX62" fmla="*/ 923126 w 1224789"/>
              <a:gd name="connsiteY62" fmla="*/ 255792 h 1117817"/>
              <a:gd name="connsiteX63" fmla="*/ 864547 w 1224789"/>
              <a:gd name="connsiteY63" fmla="*/ 79427 h 1117817"/>
              <a:gd name="connsiteX64" fmla="*/ 835505 w 1224789"/>
              <a:gd name="connsiteY64" fmla="*/ 58510 h 1117817"/>
              <a:gd name="connsiteX65" fmla="*/ 817265 w 1224789"/>
              <a:gd name="connsiteY65" fmla="*/ 53995 h 1117817"/>
              <a:gd name="connsiteX66" fmla="*/ 895598 w 1224789"/>
              <a:gd name="connsiteY66" fmla="*/ 103572 h 1117817"/>
              <a:gd name="connsiteX67" fmla="*/ 950872 w 1224789"/>
              <a:gd name="connsiteY67" fmla="*/ 271527 h 1117817"/>
              <a:gd name="connsiteX68" fmla="*/ 953006 w 1224789"/>
              <a:gd name="connsiteY68" fmla="*/ 285081 h 1117817"/>
              <a:gd name="connsiteX69" fmla="*/ 929384 w 1224789"/>
              <a:gd name="connsiteY69" fmla="*/ 282109 h 1117817"/>
              <a:gd name="connsiteX70" fmla="*/ 929212 w 1224789"/>
              <a:gd name="connsiteY70" fmla="*/ 281347 h 1117817"/>
              <a:gd name="connsiteX71" fmla="*/ 923954 w 1224789"/>
              <a:gd name="connsiteY71" fmla="*/ 278718 h 1117817"/>
              <a:gd name="connsiteX72" fmla="*/ 923945 w 1224789"/>
              <a:gd name="connsiteY72" fmla="*/ 278718 h 1117817"/>
              <a:gd name="connsiteX73" fmla="*/ 862537 w 1224789"/>
              <a:gd name="connsiteY73" fmla="*/ 249581 h 1117817"/>
              <a:gd name="connsiteX74" fmla="*/ 747828 w 1224789"/>
              <a:gd name="connsiteY74" fmla="*/ 306608 h 1117817"/>
              <a:gd name="connsiteX75" fmla="*/ 747818 w 1224789"/>
              <a:gd name="connsiteY75" fmla="*/ 306608 h 1117817"/>
              <a:gd name="connsiteX76" fmla="*/ 730225 w 1224789"/>
              <a:gd name="connsiteY76" fmla="*/ 315208 h 1117817"/>
              <a:gd name="connsiteX77" fmla="*/ 718986 w 1224789"/>
              <a:gd name="connsiteY77" fmla="*/ 315513 h 1117817"/>
              <a:gd name="connsiteX78" fmla="*/ 721920 w 1224789"/>
              <a:gd name="connsiteY78" fmla="*/ 789878 h 1117817"/>
              <a:gd name="connsiteX79" fmla="*/ 716290 w 1224789"/>
              <a:gd name="connsiteY79" fmla="*/ 1013344 h 1117817"/>
              <a:gd name="connsiteX80" fmla="*/ 708451 w 1224789"/>
              <a:gd name="connsiteY80" fmla="*/ 1101774 h 1117817"/>
              <a:gd name="connsiteX81" fmla="*/ 705060 w 1224789"/>
              <a:gd name="connsiteY81" fmla="*/ 1104269 h 1117817"/>
              <a:gd name="connsiteX82" fmla="*/ 705060 w 1224789"/>
              <a:gd name="connsiteY82" fmla="*/ 1104269 h 1117817"/>
              <a:gd name="connsiteX83" fmla="*/ 1078031 w 1224789"/>
              <a:gd name="connsiteY83" fmla="*/ 1066550 h 1117817"/>
              <a:gd name="connsiteX84" fmla="*/ 1063191 w 1224789"/>
              <a:gd name="connsiteY84" fmla="*/ 1052072 h 1117817"/>
              <a:gd name="connsiteX85" fmla="*/ 1047560 w 1224789"/>
              <a:gd name="connsiteY85" fmla="*/ 799260 h 1117817"/>
              <a:gd name="connsiteX86" fmla="*/ 1049208 w 1224789"/>
              <a:gd name="connsiteY86" fmla="*/ 551705 h 1117817"/>
              <a:gd name="connsiteX87" fmla="*/ 1079812 w 1224789"/>
              <a:gd name="connsiteY87" fmla="*/ 516786 h 1117817"/>
              <a:gd name="connsiteX88" fmla="*/ 1052180 w 1224789"/>
              <a:gd name="connsiteY88" fmla="*/ 568154 h 1117817"/>
              <a:gd name="connsiteX89" fmla="*/ 1092423 w 1224789"/>
              <a:gd name="connsiteY89" fmla="*/ 1046919 h 1117817"/>
              <a:gd name="connsiteX90" fmla="*/ 1078031 w 1224789"/>
              <a:gd name="connsiteY90" fmla="*/ 1066550 h 1117817"/>
              <a:gd name="connsiteX91" fmla="*/ 1078031 w 1224789"/>
              <a:gd name="connsiteY91" fmla="*/ 1066550 h 1117817"/>
              <a:gd name="connsiteX92" fmla="*/ 14507 w 1224789"/>
              <a:gd name="connsiteY92" fmla="*/ 1061073 h 1117817"/>
              <a:gd name="connsiteX93" fmla="*/ 17412 w 1224789"/>
              <a:gd name="connsiteY93" fmla="*/ 786363 h 1117817"/>
              <a:gd name="connsiteX94" fmla="*/ 413224 w 1224789"/>
              <a:gd name="connsiteY94" fmla="*/ 100229 h 1117817"/>
              <a:gd name="connsiteX95" fmla="*/ 408776 w 1224789"/>
              <a:gd name="connsiteY95" fmla="*/ 114422 h 1117817"/>
              <a:gd name="connsiteX96" fmla="*/ 38520 w 1224789"/>
              <a:gd name="connsiteY96" fmla="*/ 823281 h 1117817"/>
              <a:gd name="connsiteX97" fmla="*/ 27233 w 1224789"/>
              <a:gd name="connsiteY97" fmla="*/ 1031317 h 1117817"/>
              <a:gd name="connsiteX98" fmla="*/ 14507 w 1224789"/>
              <a:gd name="connsiteY98" fmla="*/ 1061073 h 1117817"/>
              <a:gd name="connsiteX99" fmla="*/ 973141 w 1224789"/>
              <a:gd name="connsiteY99" fmla="*/ 491040 h 1117817"/>
              <a:gd name="connsiteX100" fmla="*/ 810397 w 1224789"/>
              <a:gd name="connsiteY100" fmla="*/ 488611 h 1117817"/>
              <a:gd name="connsiteX101" fmla="*/ 793138 w 1224789"/>
              <a:gd name="connsiteY101" fmla="*/ 484001 h 1117817"/>
              <a:gd name="connsiteX102" fmla="*/ 963836 w 1224789"/>
              <a:gd name="connsiteY102" fmla="*/ 469161 h 1117817"/>
              <a:gd name="connsiteX103" fmla="*/ 985372 w 1224789"/>
              <a:gd name="connsiteY103" fmla="*/ 474104 h 1117817"/>
              <a:gd name="connsiteX104" fmla="*/ 973141 w 1224789"/>
              <a:gd name="connsiteY104" fmla="*/ 491040 h 1117817"/>
              <a:gd name="connsiteX105" fmla="*/ 804720 w 1224789"/>
              <a:gd name="connsiteY105" fmla="*/ 101829 h 1117817"/>
              <a:gd name="connsiteX106" fmla="*/ 801691 w 1224789"/>
              <a:gd name="connsiteY106" fmla="*/ 19848 h 1117817"/>
              <a:gd name="connsiteX107" fmla="*/ 812769 w 1224789"/>
              <a:gd name="connsiteY107" fmla="*/ 76626 h 1117817"/>
              <a:gd name="connsiteX108" fmla="*/ 804720 w 1224789"/>
              <a:gd name="connsiteY108" fmla="*/ 101829 h 111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1224789" h="1117817">
                <a:moveTo>
                  <a:pt x="1210114" y="1118738"/>
                </a:moveTo>
                <a:cubicBezTo>
                  <a:pt x="1184425" y="1111460"/>
                  <a:pt x="1194207" y="1074446"/>
                  <a:pt x="1189988" y="1054063"/>
                </a:cubicBezTo>
                <a:cubicBezTo>
                  <a:pt x="1185520" y="993065"/>
                  <a:pt x="1181167" y="943734"/>
                  <a:pt x="1173586" y="875898"/>
                </a:cubicBezTo>
                <a:cubicBezTo>
                  <a:pt x="1158612" y="742147"/>
                  <a:pt x="1132657" y="594834"/>
                  <a:pt x="1101662" y="465151"/>
                </a:cubicBezTo>
                <a:cubicBezTo>
                  <a:pt x="1075250" y="343393"/>
                  <a:pt x="1028691" y="203023"/>
                  <a:pt x="919440" y="144140"/>
                </a:cubicBezTo>
                <a:cubicBezTo>
                  <a:pt x="918211" y="143568"/>
                  <a:pt x="919373" y="141558"/>
                  <a:pt x="920535" y="142263"/>
                </a:cubicBezTo>
                <a:cubicBezTo>
                  <a:pt x="1046074" y="200232"/>
                  <a:pt x="1098776" y="343955"/>
                  <a:pt x="1128209" y="470219"/>
                </a:cubicBezTo>
                <a:cubicBezTo>
                  <a:pt x="1151707" y="564135"/>
                  <a:pt x="1176424" y="684302"/>
                  <a:pt x="1192521" y="789763"/>
                </a:cubicBezTo>
                <a:cubicBezTo>
                  <a:pt x="1206028" y="878184"/>
                  <a:pt x="1217010" y="973119"/>
                  <a:pt x="1222696" y="1060063"/>
                </a:cubicBezTo>
                <a:cubicBezTo>
                  <a:pt x="1222211" y="1079533"/>
                  <a:pt x="1232917" y="1111156"/>
                  <a:pt x="1210114" y="1118738"/>
                </a:cubicBezTo>
                <a:close/>
                <a:moveTo>
                  <a:pt x="263881" y="1115137"/>
                </a:moveTo>
                <a:cubicBezTo>
                  <a:pt x="240469" y="1108212"/>
                  <a:pt x="246555" y="1077885"/>
                  <a:pt x="245936" y="1058930"/>
                </a:cubicBezTo>
                <a:cubicBezTo>
                  <a:pt x="247622" y="924380"/>
                  <a:pt x="250889" y="798907"/>
                  <a:pt x="266863" y="672063"/>
                </a:cubicBezTo>
                <a:cubicBezTo>
                  <a:pt x="251966" y="659756"/>
                  <a:pt x="228153" y="643773"/>
                  <a:pt x="223010" y="626952"/>
                </a:cubicBezTo>
                <a:cubicBezTo>
                  <a:pt x="236535" y="639773"/>
                  <a:pt x="251423" y="651784"/>
                  <a:pt x="268387" y="660071"/>
                </a:cubicBezTo>
                <a:cubicBezTo>
                  <a:pt x="302334" y="459484"/>
                  <a:pt x="285608" y="881013"/>
                  <a:pt x="285351" y="914798"/>
                </a:cubicBezTo>
                <a:cubicBezTo>
                  <a:pt x="284389" y="955251"/>
                  <a:pt x="283198" y="1008647"/>
                  <a:pt x="282674" y="1053949"/>
                </a:cubicBezTo>
                <a:cubicBezTo>
                  <a:pt x="280750" y="1073951"/>
                  <a:pt x="289008" y="1107765"/>
                  <a:pt x="263881" y="1115137"/>
                </a:cubicBezTo>
                <a:lnTo>
                  <a:pt x="263881" y="1115137"/>
                </a:lnTo>
                <a:close/>
                <a:moveTo>
                  <a:pt x="705060" y="1104269"/>
                </a:moveTo>
                <a:cubicBezTo>
                  <a:pt x="703489" y="1104383"/>
                  <a:pt x="702079" y="1103317"/>
                  <a:pt x="701765" y="1101783"/>
                </a:cubicBezTo>
                <a:cubicBezTo>
                  <a:pt x="697126" y="1072884"/>
                  <a:pt x="697174" y="1043614"/>
                  <a:pt x="696174" y="1014648"/>
                </a:cubicBezTo>
                <a:cubicBezTo>
                  <a:pt x="692678" y="899491"/>
                  <a:pt x="696840" y="782819"/>
                  <a:pt x="698898" y="668938"/>
                </a:cubicBezTo>
                <a:cubicBezTo>
                  <a:pt x="701650" y="556581"/>
                  <a:pt x="702231" y="440681"/>
                  <a:pt x="709499" y="329172"/>
                </a:cubicBezTo>
                <a:cubicBezTo>
                  <a:pt x="695869" y="333773"/>
                  <a:pt x="682962" y="321428"/>
                  <a:pt x="670847" y="316390"/>
                </a:cubicBezTo>
                <a:cubicBezTo>
                  <a:pt x="652587" y="306941"/>
                  <a:pt x="630241" y="295577"/>
                  <a:pt x="611725" y="286100"/>
                </a:cubicBezTo>
                <a:cubicBezTo>
                  <a:pt x="603105" y="281309"/>
                  <a:pt x="594723" y="278070"/>
                  <a:pt x="586217" y="283243"/>
                </a:cubicBezTo>
                <a:cubicBezTo>
                  <a:pt x="549641" y="299730"/>
                  <a:pt x="514798" y="339421"/>
                  <a:pt x="472974" y="365796"/>
                </a:cubicBezTo>
                <a:cubicBezTo>
                  <a:pt x="439027" y="371720"/>
                  <a:pt x="471717" y="135062"/>
                  <a:pt x="477756" y="106173"/>
                </a:cubicBezTo>
                <a:cubicBezTo>
                  <a:pt x="458496" y="92857"/>
                  <a:pt x="480299" y="51471"/>
                  <a:pt x="497939" y="45146"/>
                </a:cubicBezTo>
                <a:cubicBezTo>
                  <a:pt x="514589" y="33764"/>
                  <a:pt x="536020" y="27268"/>
                  <a:pt x="555756" y="33868"/>
                </a:cubicBezTo>
                <a:cubicBezTo>
                  <a:pt x="573530" y="-52018"/>
                  <a:pt x="570358" y="54443"/>
                  <a:pt x="570215" y="77950"/>
                </a:cubicBezTo>
                <a:cubicBezTo>
                  <a:pt x="574568" y="82532"/>
                  <a:pt x="572577" y="90952"/>
                  <a:pt x="567548" y="94266"/>
                </a:cubicBezTo>
                <a:cubicBezTo>
                  <a:pt x="608020" y="152731"/>
                  <a:pt x="645243" y="202518"/>
                  <a:pt x="695545" y="250019"/>
                </a:cubicBezTo>
                <a:lnTo>
                  <a:pt x="695545" y="250019"/>
                </a:lnTo>
                <a:cubicBezTo>
                  <a:pt x="702460" y="254401"/>
                  <a:pt x="704527" y="273022"/>
                  <a:pt x="692992" y="270603"/>
                </a:cubicBezTo>
                <a:cubicBezTo>
                  <a:pt x="692859" y="270574"/>
                  <a:pt x="691135" y="270241"/>
                  <a:pt x="690211" y="270212"/>
                </a:cubicBezTo>
                <a:cubicBezTo>
                  <a:pt x="685496" y="270060"/>
                  <a:pt x="682343" y="266812"/>
                  <a:pt x="679276" y="263678"/>
                </a:cubicBezTo>
                <a:cubicBezTo>
                  <a:pt x="629641" y="214072"/>
                  <a:pt x="585150" y="159951"/>
                  <a:pt x="555175" y="95743"/>
                </a:cubicBezTo>
                <a:cubicBezTo>
                  <a:pt x="547698" y="93467"/>
                  <a:pt x="546526" y="84437"/>
                  <a:pt x="547060" y="77712"/>
                </a:cubicBezTo>
                <a:cubicBezTo>
                  <a:pt x="543126" y="69368"/>
                  <a:pt x="535582" y="47423"/>
                  <a:pt x="548669" y="66444"/>
                </a:cubicBezTo>
                <a:cubicBezTo>
                  <a:pt x="550765" y="57376"/>
                  <a:pt x="553489" y="45555"/>
                  <a:pt x="555175" y="36554"/>
                </a:cubicBezTo>
                <a:cubicBezTo>
                  <a:pt x="537335" y="35631"/>
                  <a:pt x="518408" y="43032"/>
                  <a:pt x="506607" y="55357"/>
                </a:cubicBezTo>
                <a:cubicBezTo>
                  <a:pt x="504016" y="62539"/>
                  <a:pt x="496482" y="67920"/>
                  <a:pt x="493929" y="75521"/>
                </a:cubicBezTo>
                <a:cubicBezTo>
                  <a:pt x="489424" y="85304"/>
                  <a:pt x="492834" y="101001"/>
                  <a:pt x="481651" y="106116"/>
                </a:cubicBezTo>
                <a:cubicBezTo>
                  <a:pt x="489719" y="181077"/>
                  <a:pt x="475422" y="254220"/>
                  <a:pt x="482232" y="329067"/>
                </a:cubicBezTo>
                <a:cubicBezTo>
                  <a:pt x="504502" y="309313"/>
                  <a:pt x="528248" y="291272"/>
                  <a:pt x="553127" y="274937"/>
                </a:cubicBezTo>
                <a:cubicBezTo>
                  <a:pt x="582083" y="249886"/>
                  <a:pt x="609629" y="252886"/>
                  <a:pt x="640081" y="273279"/>
                </a:cubicBezTo>
                <a:lnTo>
                  <a:pt x="640081" y="273279"/>
                </a:lnTo>
                <a:cubicBezTo>
                  <a:pt x="655435" y="281395"/>
                  <a:pt x="671256" y="289338"/>
                  <a:pt x="686620" y="297216"/>
                </a:cubicBezTo>
                <a:cubicBezTo>
                  <a:pt x="694726" y="301321"/>
                  <a:pt x="705356" y="304702"/>
                  <a:pt x="711252" y="311627"/>
                </a:cubicBezTo>
                <a:cubicBezTo>
                  <a:pt x="711423" y="311827"/>
                  <a:pt x="711861" y="311779"/>
                  <a:pt x="711909" y="311551"/>
                </a:cubicBezTo>
                <a:cubicBezTo>
                  <a:pt x="712252" y="310093"/>
                  <a:pt x="712633" y="308684"/>
                  <a:pt x="713042" y="307360"/>
                </a:cubicBezTo>
                <a:cubicBezTo>
                  <a:pt x="734750" y="251953"/>
                  <a:pt x="770802" y="193698"/>
                  <a:pt x="795719" y="135834"/>
                </a:cubicBezTo>
                <a:cubicBezTo>
                  <a:pt x="803063" y="120784"/>
                  <a:pt x="811464" y="103515"/>
                  <a:pt x="819151" y="89047"/>
                </a:cubicBezTo>
                <a:cubicBezTo>
                  <a:pt x="818989" y="89056"/>
                  <a:pt x="821142" y="83770"/>
                  <a:pt x="819951" y="83036"/>
                </a:cubicBezTo>
                <a:cubicBezTo>
                  <a:pt x="819865" y="82989"/>
                  <a:pt x="819827" y="82865"/>
                  <a:pt x="819903" y="82818"/>
                </a:cubicBezTo>
                <a:cubicBezTo>
                  <a:pt x="850326" y="66482"/>
                  <a:pt x="743837" y="285538"/>
                  <a:pt x="737331" y="303655"/>
                </a:cubicBezTo>
                <a:cubicBezTo>
                  <a:pt x="739646" y="301883"/>
                  <a:pt x="742046" y="300197"/>
                  <a:pt x="744370" y="298578"/>
                </a:cubicBezTo>
                <a:lnTo>
                  <a:pt x="744380" y="298578"/>
                </a:lnTo>
                <a:cubicBezTo>
                  <a:pt x="774279" y="276908"/>
                  <a:pt x="798663" y="260421"/>
                  <a:pt x="832210" y="240770"/>
                </a:cubicBezTo>
                <a:cubicBezTo>
                  <a:pt x="842077" y="234799"/>
                  <a:pt x="853174" y="228569"/>
                  <a:pt x="865128" y="230512"/>
                </a:cubicBezTo>
                <a:cubicBezTo>
                  <a:pt x="883187" y="234093"/>
                  <a:pt x="905943" y="248724"/>
                  <a:pt x="923126" y="255792"/>
                </a:cubicBezTo>
                <a:cubicBezTo>
                  <a:pt x="908057" y="196270"/>
                  <a:pt x="888359" y="137443"/>
                  <a:pt x="864547" y="79427"/>
                </a:cubicBezTo>
                <a:cubicBezTo>
                  <a:pt x="860785" y="65644"/>
                  <a:pt x="850202" y="56453"/>
                  <a:pt x="835505" y="58510"/>
                </a:cubicBezTo>
                <a:cubicBezTo>
                  <a:pt x="829552" y="58148"/>
                  <a:pt x="820789" y="59205"/>
                  <a:pt x="817265" y="53995"/>
                </a:cubicBezTo>
                <a:cubicBezTo>
                  <a:pt x="862709" y="34335"/>
                  <a:pt x="883035" y="63101"/>
                  <a:pt x="895598" y="103572"/>
                </a:cubicBezTo>
                <a:cubicBezTo>
                  <a:pt x="918230" y="158579"/>
                  <a:pt x="934641" y="213863"/>
                  <a:pt x="950872" y="271527"/>
                </a:cubicBezTo>
                <a:cubicBezTo>
                  <a:pt x="954977" y="274956"/>
                  <a:pt x="958997" y="281328"/>
                  <a:pt x="953006" y="285081"/>
                </a:cubicBezTo>
                <a:cubicBezTo>
                  <a:pt x="953987" y="306617"/>
                  <a:pt x="918154" y="302654"/>
                  <a:pt x="929384" y="282109"/>
                </a:cubicBezTo>
                <a:cubicBezTo>
                  <a:pt x="929384" y="281938"/>
                  <a:pt x="929260" y="281509"/>
                  <a:pt x="929212" y="281347"/>
                </a:cubicBezTo>
                <a:cubicBezTo>
                  <a:pt x="927469" y="280518"/>
                  <a:pt x="925764" y="279652"/>
                  <a:pt x="923954" y="278718"/>
                </a:cubicBezTo>
                <a:lnTo>
                  <a:pt x="923945" y="278718"/>
                </a:lnTo>
                <a:cubicBezTo>
                  <a:pt x="905647" y="270889"/>
                  <a:pt x="881301" y="254877"/>
                  <a:pt x="862537" y="249581"/>
                </a:cubicBezTo>
                <a:cubicBezTo>
                  <a:pt x="822542" y="259011"/>
                  <a:pt x="783222" y="289539"/>
                  <a:pt x="747828" y="306608"/>
                </a:cubicBezTo>
                <a:lnTo>
                  <a:pt x="747818" y="306608"/>
                </a:lnTo>
                <a:cubicBezTo>
                  <a:pt x="742151" y="310008"/>
                  <a:pt x="736293" y="313532"/>
                  <a:pt x="730225" y="315208"/>
                </a:cubicBezTo>
                <a:cubicBezTo>
                  <a:pt x="727063" y="317837"/>
                  <a:pt x="722348" y="317713"/>
                  <a:pt x="718986" y="315513"/>
                </a:cubicBezTo>
                <a:cubicBezTo>
                  <a:pt x="727235" y="472657"/>
                  <a:pt x="721167" y="632344"/>
                  <a:pt x="721920" y="789878"/>
                </a:cubicBezTo>
                <a:cubicBezTo>
                  <a:pt x="721558" y="849123"/>
                  <a:pt x="720729" y="942963"/>
                  <a:pt x="716290" y="1013344"/>
                </a:cubicBezTo>
                <a:cubicBezTo>
                  <a:pt x="714347" y="1042747"/>
                  <a:pt x="713871" y="1072541"/>
                  <a:pt x="708451" y="1101774"/>
                </a:cubicBezTo>
                <a:cubicBezTo>
                  <a:pt x="708089" y="1103326"/>
                  <a:pt x="706651" y="1104383"/>
                  <a:pt x="705060" y="1104269"/>
                </a:cubicBezTo>
                <a:lnTo>
                  <a:pt x="705060" y="1104269"/>
                </a:lnTo>
                <a:close/>
                <a:moveTo>
                  <a:pt x="1078031" y="1066550"/>
                </a:moveTo>
                <a:cubicBezTo>
                  <a:pt x="1069696" y="1067236"/>
                  <a:pt x="1063534" y="1060026"/>
                  <a:pt x="1063191" y="1052072"/>
                </a:cubicBezTo>
                <a:cubicBezTo>
                  <a:pt x="1059428" y="973262"/>
                  <a:pt x="1051399" y="880450"/>
                  <a:pt x="1047560" y="799260"/>
                </a:cubicBezTo>
                <a:cubicBezTo>
                  <a:pt x="1046989" y="783419"/>
                  <a:pt x="1024662" y="446806"/>
                  <a:pt x="1049208" y="551705"/>
                </a:cubicBezTo>
                <a:cubicBezTo>
                  <a:pt x="1058895" y="541637"/>
                  <a:pt x="1068296" y="523511"/>
                  <a:pt x="1079812" y="516786"/>
                </a:cubicBezTo>
                <a:cubicBezTo>
                  <a:pt x="1072744" y="534474"/>
                  <a:pt x="1061086" y="551505"/>
                  <a:pt x="1052180" y="568154"/>
                </a:cubicBezTo>
                <a:cubicBezTo>
                  <a:pt x="1085784" y="729308"/>
                  <a:pt x="1090832" y="887404"/>
                  <a:pt x="1092423" y="1046919"/>
                </a:cubicBezTo>
                <a:cubicBezTo>
                  <a:pt x="1093852" y="1056082"/>
                  <a:pt x="1088575" y="1067246"/>
                  <a:pt x="1078031" y="1066550"/>
                </a:cubicBezTo>
                <a:lnTo>
                  <a:pt x="1078031" y="1066550"/>
                </a:lnTo>
                <a:close/>
                <a:moveTo>
                  <a:pt x="14507" y="1061073"/>
                </a:moveTo>
                <a:cubicBezTo>
                  <a:pt x="-18278" y="1057901"/>
                  <a:pt x="14317" y="820586"/>
                  <a:pt x="17412" y="786363"/>
                </a:cubicBezTo>
                <a:cubicBezTo>
                  <a:pt x="62590" y="532855"/>
                  <a:pt x="127626" y="177449"/>
                  <a:pt x="413224" y="100229"/>
                </a:cubicBezTo>
                <a:cubicBezTo>
                  <a:pt x="495958" y="93028"/>
                  <a:pt x="458449" y="95533"/>
                  <a:pt x="408776" y="114422"/>
                </a:cubicBezTo>
                <a:cubicBezTo>
                  <a:pt x="132236" y="220892"/>
                  <a:pt x="78096" y="561877"/>
                  <a:pt x="38520" y="823281"/>
                </a:cubicBezTo>
                <a:cubicBezTo>
                  <a:pt x="30633" y="892747"/>
                  <a:pt x="26995" y="961098"/>
                  <a:pt x="27233" y="1031317"/>
                </a:cubicBezTo>
                <a:cubicBezTo>
                  <a:pt x="28547" y="1042156"/>
                  <a:pt x="26166" y="1057387"/>
                  <a:pt x="14507" y="1061073"/>
                </a:cubicBezTo>
                <a:close/>
                <a:moveTo>
                  <a:pt x="973141" y="491040"/>
                </a:moveTo>
                <a:cubicBezTo>
                  <a:pt x="918049" y="486268"/>
                  <a:pt x="865671" y="487030"/>
                  <a:pt x="810397" y="488611"/>
                </a:cubicBezTo>
                <a:cubicBezTo>
                  <a:pt x="806178" y="487897"/>
                  <a:pt x="787775" y="490516"/>
                  <a:pt x="793138" y="484001"/>
                </a:cubicBezTo>
                <a:cubicBezTo>
                  <a:pt x="847812" y="469694"/>
                  <a:pt x="907771" y="469276"/>
                  <a:pt x="963836" y="469161"/>
                </a:cubicBezTo>
                <a:cubicBezTo>
                  <a:pt x="971656" y="469285"/>
                  <a:pt x="979028" y="468418"/>
                  <a:pt x="985372" y="474104"/>
                </a:cubicBezTo>
                <a:cubicBezTo>
                  <a:pt x="993315" y="482029"/>
                  <a:pt x="982009" y="492383"/>
                  <a:pt x="973141" y="491040"/>
                </a:cubicBezTo>
                <a:close/>
                <a:moveTo>
                  <a:pt x="804720" y="101829"/>
                </a:moveTo>
                <a:cubicBezTo>
                  <a:pt x="774698" y="104992"/>
                  <a:pt x="777422" y="9780"/>
                  <a:pt x="801691" y="19848"/>
                </a:cubicBezTo>
                <a:cubicBezTo>
                  <a:pt x="804892" y="39726"/>
                  <a:pt x="802673" y="59062"/>
                  <a:pt x="812769" y="76626"/>
                </a:cubicBezTo>
                <a:cubicBezTo>
                  <a:pt x="818875" y="85313"/>
                  <a:pt x="817465" y="100848"/>
                  <a:pt x="804720" y="101829"/>
                </a:cubicBezTo>
                <a:close/>
              </a:path>
            </a:pathLst>
          </a:custGeom>
          <a:solidFill>
            <a:srgbClr val="6B62E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7E8E328B-D73F-4A74-9D0E-79852FE7CE00}"/>
              </a:ext>
            </a:extLst>
          </p:cNvPr>
          <p:cNvSpPr/>
          <p:nvPr/>
        </p:nvSpPr>
        <p:spPr>
          <a:xfrm>
            <a:off x="2907428" y="4191293"/>
            <a:ext cx="42334" cy="43501"/>
          </a:xfrm>
          <a:custGeom>
            <a:avLst/>
            <a:gdLst>
              <a:gd name="connsiteX0" fmla="*/ 15236 w 31679"/>
              <a:gd name="connsiteY0" fmla="*/ 33469 h 32552"/>
              <a:gd name="connsiteX1" fmla="*/ 15969 w 31679"/>
              <a:gd name="connsiteY1" fmla="*/ 922 h 32552"/>
              <a:gd name="connsiteX2" fmla="*/ 15236 w 31679"/>
              <a:gd name="connsiteY2" fmla="*/ 33469 h 32552"/>
              <a:gd name="connsiteX3" fmla="*/ 15236 w 31679"/>
              <a:gd name="connsiteY3" fmla="*/ 33469 h 3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79" h="32552">
                <a:moveTo>
                  <a:pt x="15236" y="33469"/>
                </a:moveTo>
                <a:cubicBezTo>
                  <a:pt x="-5929" y="33612"/>
                  <a:pt x="-4443" y="608"/>
                  <a:pt x="15969" y="922"/>
                </a:cubicBezTo>
                <a:cubicBezTo>
                  <a:pt x="37572" y="894"/>
                  <a:pt x="36486" y="33850"/>
                  <a:pt x="15236" y="33469"/>
                </a:cubicBezTo>
                <a:lnTo>
                  <a:pt x="15236" y="33469"/>
                </a:lnTo>
                <a:close/>
              </a:path>
            </a:pathLst>
          </a:custGeom>
          <a:solidFill>
            <a:srgbClr val="6B62E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48277191-8BF0-4175-8609-76E3DF47795C}"/>
              </a:ext>
            </a:extLst>
          </p:cNvPr>
          <p:cNvSpPr/>
          <p:nvPr/>
        </p:nvSpPr>
        <p:spPr>
          <a:xfrm>
            <a:off x="2903259" y="4017891"/>
            <a:ext cx="46311" cy="44287"/>
          </a:xfrm>
          <a:custGeom>
            <a:avLst/>
            <a:gdLst>
              <a:gd name="connsiteX0" fmla="*/ 19089 w 34655"/>
              <a:gd name="connsiteY0" fmla="*/ 33982 h 33140"/>
              <a:gd name="connsiteX1" fmla="*/ 17479 w 34655"/>
              <a:gd name="connsiteY1" fmla="*/ 34010 h 33140"/>
              <a:gd name="connsiteX2" fmla="*/ 18175 w 34655"/>
              <a:gd name="connsiteY2" fmla="*/ 921 h 33140"/>
              <a:gd name="connsiteX3" fmla="*/ 19089 w 34655"/>
              <a:gd name="connsiteY3" fmla="*/ 33982 h 3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5" h="33140">
                <a:moveTo>
                  <a:pt x="19089" y="33982"/>
                </a:moveTo>
                <a:cubicBezTo>
                  <a:pt x="18670" y="33991"/>
                  <a:pt x="17670" y="33991"/>
                  <a:pt x="17479" y="34010"/>
                </a:cubicBezTo>
                <a:cubicBezTo>
                  <a:pt x="-7200" y="35553"/>
                  <a:pt x="-4628" y="1006"/>
                  <a:pt x="18175" y="921"/>
                </a:cubicBezTo>
                <a:cubicBezTo>
                  <a:pt x="39520" y="768"/>
                  <a:pt x="40453" y="32905"/>
                  <a:pt x="19089" y="33982"/>
                </a:cubicBezTo>
                <a:close/>
              </a:path>
            </a:pathLst>
          </a:custGeom>
          <a:solidFill>
            <a:srgbClr val="6B62E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F3DEC392-9242-4C3F-8535-2176CA4CD8B0}"/>
              </a:ext>
            </a:extLst>
          </p:cNvPr>
          <p:cNvSpPr/>
          <p:nvPr/>
        </p:nvSpPr>
        <p:spPr>
          <a:xfrm>
            <a:off x="2905865" y="3781451"/>
            <a:ext cx="44635" cy="45238"/>
          </a:xfrm>
          <a:custGeom>
            <a:avLst/>
            <a:gdLst>
              <a:gd name="connsiteX0" fmla="*/ 16682 w 33401"/>
              <a:gd name="connsiteY0" fmla="*/ 34756 h 33852"/>
              <a:gd name="connsiteX1" fmla="*/ 27588 w 33401"/>
              <a:gd name="connsiteY1" fmla="*/ 5762 h 33852"/>
              <a:gd name="connsiteX2" fmla="*/ 27597 w 33401"/>
              <a:gd name="connsiteY2" fmla="*/ 5762 h 33852"/>
              <a:gd name="connsiteX3" fmla="*/ 16682 w 33401"/>
              <a:gd name="connsiteY3" fmla="*/ 34756 h 33852"/>
              <a:gd name="connsiteX4" fmla="*/ 16682 w 33401"/>
              <a:gd name="connsiteY4" fmla="*/ 34756 h 3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1" h="33852">
                <a:moveTo>
                  <a:pt x="16682" y="34756"/>
                </a:moveTo>
                <a:cubicBezTo>
                  <a:pt x="-14027" y="32108"/>
                  <a:pt x="2461" y="-13812"/>
                  <a:pt x="27588" y="5762"/>
                </a:cubicBezTo>
                <a:lnTo>
                  <a:pt x="27597" y="5762"/>
                </a:lnTo>
                <a:cubicBezTo>
                  <a:pt x="39723" y="15878"/>
                  <a:pt x="31284" y="35423"/>
                  <a:pt x="16682" y="34756"/>
                </a:cubicBezTo>
                <a:lnTo>
                  <a:pt x="16682" y="34756"/>
                </a:lnTo>
                <a:close/>
              </a:path>
            </a:pathLst>
          </a:custGeom>
          <a:solidFill>
            <a:srgbClr val="6B62E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BC89EC4A-BCBA-4323-9DCE-2EE17E1A6B1E}"/>
              </a:ext>
            </a:extLst>
          </p:cNvPr>
          <p:cNvSpPr/>
          <p:nvPr/>
        </p:nvSpPr>
        <p:spPr>
          <a:xfrm>
            <a:off x="2898220" y="3556254"/>
            <a:ext cx="45449" cy="47151"/>
          </a:xfrm>
          <a:custGeom>
            <a:avLst/>
            <a:gdLst>
              <a:gd name="connsiteX0" fmla="*/ 15373 w 34010"/>
              <a:gd name="connsiteY0" fmla="*/ 36203 h 35283"/>
              <a:gd name="connsiteX1" fmla="*/ 19498 w 34010"/>
              <a:gd name="connsiteY1" fmla="*/ 1217 h 35283"/>
              <a:gd name="connsiteX2" fmla="*/ 15373 w 34010"/>
              <a:gd name="connsiteY2" fmla="*/ 36203 h 35283"/>
              <a:gd name="connsiteX3" fmla="*/ 15373 w 34010"/>
              <a:gd name="connsiteY3" fmla="*/ 36203 h 3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10" h="35283">
                <a:moveTo>
                  <a:pt x="15373" y="36203"/>
                </a:moveTo>
                <a:cubicBezTo>
                  <a:pt x="-8268" y="35946"/>
                  <a:pt x="-2867" y="-2840"/>
                  <a:pt x="19498" y="1217"/>
                </a:cubicBezTo>
                <a:cubicBezTo>
                  <a:pt x="41996" y="5323"/>
                  <a:pt x="36557" y="35412"/>
                  <a:pt x="15373" y="36203"/>
                </a:cubicBezTo>
                <a:lnTo>
                  <a:pt x="15373" y="36203"/>
                </a:lnTo>
                <a:close/>
              </a:path>
            </a:pathLst>
          </a:custGeom>
          <a:solidFill>
            <a:srgbClr val="6B62E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0B21D69A-BB6E-45F1-853C-ACDA9419D83C}"/>
              </a:ext>
            </a:extLst>
          </p:cNvPr>
          <p:cNvSpPr/>
          <p:nvPr/>
        </p:nvSpPr>
        <p:spPr>
          <a:xfrm>
            <a:off x="2893803" y="3322927"/>
            <a:ext cx="44312" cy="45332"/>
          </a:xfrm>
          <a:custGeom>
            <a:avLst/>
            <a:gdLst>
              <a:gd name="connsiteX0" fmla="*/ 17069 w 33159"/>
              <a:gd name="connsiteY0" fmla="*/ 34839 h 33922"/>
              <a:gd name="connsiteX1" fmla="*/ 16002 w 33159"/>
              <a:gd name="connsiteY1" fmla="*/ 920 h 33922"/>
              <a:gd name="connsiteX2" fmla="*/ 17069 w 33159"/>
              <a:gd name="connsiteY2" fmla="*/ 34829 h 33922"/>
              <a:gd name="connsiteX3" fmla="*/ 17069 w 33159"/>
              <a:gd name="connsiteY3" fmla="*/ 34839 h 3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59" h="33922">
                <a:moveTo>
                  <a:pt x="17069" y="34839"/>
                </a:moveTo>
                <a:cubicBezTo>
                  <a:pt x="-5058" y="35211"/>
                  <a:pt x="-5944" y="2263"/>
                  <a:pt x="16002" y="920"/>
                </a:cubicBezTo>
                <a:cubicBezTo>
                  <a:pt x="38271" y="806"/>
                  <a:pt x="39109" y="33182"/>
                  <a:pt x="17069" y="34829"/>
                </a:cubicBezTo>
                <a:lnTo>
                  <a:pt x="17069" y="34839"/>
                </a:lnTo>
                <a:close/>
              </a:path>
            </a:pathLst>
          </a:custGeom>
          <a:solidFill>
            <a:srgbClr val="6B62E0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D37EA4B1-1225-486A-94BD-E146BA2F8500}"/>
              </a:ext>
            </a:extLst>
          </p:cNvPr>
          <p:cNvSpPr/>
          <p:nvPr/>
        </p:nvSpPr>
        <p:spPr>
          <a:xfrm>
            <a:off x="2487783" y="1969590"/>
            <a:ext cx="767535" cy="901073"/>
          </a:xfrm>
          <a:custGeom>
            <a:avLst/>
            <a:gdLst>
              <a:gd name="connsiteX0" fmla="*/ 395725 w 767535"/>
              <a:gd name="connsiteY0" fmla="*/ 2095 h 901073"/>
              <a:gd name="connsiteX1" fmla="*/ 664249 w 767535"/>
              <a:gd name="connsiteY1" fmla="*/ 91647 h 901073"/>
              <a:gd name="connsiteX2" fmla="*/ 681252 w 767535"/>
              <a:gd name="connsiteY2" fmla="*/ 156973 h 901073"/>
              <a:gd name="connsiteX3" fmla="*/ 766131 w 767535"/>
              <a:gd name="connsiteY3" fmla="*/ 709748 h 901073"/>
              <a:gd name="connsiteX4" fmla="*/ 481878 w 767535"/>
              <a:gd name="connsiteY4" fmla="*/ 903168 h 901073"/>
              <a:gd name="connsiteX5" fmla="*/ 168862 w 767535"/>
              <a:gd name="connsiteY5" fmla="*/ 783574 h 901073"/>
              <a:gd name="connsiteX6" fmla="*/ 85258 w 767535"/>
              <a:gd name="connsiteY6" fmla="*/ 642298 h 901073"/>
              <a:gd name="connsiteX7" fmla="*/ 46716 w 767535"/>
              <a:gd name="connsiteY7" fmla="*/ 647541 h 901073"/>
              <a:gd name="connsiteX8" fmla="*/ 1230 w 767535"/>
              <a:gd name="connsiteY8" fmla="*/ 560962 h 901073"/>
              <a:gd name="connsiteX9" fmla="*/ 58053 w 767535"/>
              <a:gd name="connsiteY9" fmla="*/ 463896 h 901073"/>
              <a:gd name="connsiteX10" fmla="*/ 89084 w 767535"/>
              <a:gd name="connsiteY10" fmla="*/ 109502 h 901073"/>
              <a:gd name="connsiteX11" fmla="*/ 395725 w 767535"/>
              <a:gd name="connsiteY11" fmla="*/ 2095 h 90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7535" h="901073">
                <a:moveTo>
                  <a:pt x="395725" y="2095"/>
                </a:moveTo>
                <a:cubicBezTo>
                  <a:pt x="493073" y="2095"/>
                  <a:pt x="614370" y="31992"/>
                  <a:pt x="664249" y="91647"/>
                </a:cubicBezTo>
                <a:cubicBezTo>
                  <a:pt x="676293" y="105959"/>
                  <a:pt x="678701" y="141952"/>
                  <a:pt x="681252" y="156973"/>
                </a:cubicBezTo>
                <a:cubicBezTo>
                  <a:pt x="696981" y="248369"/>
                  <a:pt x="784977" y="597379"/>
                  <a:pt x="766131" y="709748"/>
                </a:cubicBezTo>
                <a:cubicBezTo>
                  <a:pt x="747144" y="822258"/>
                  <a:pt x="645118" y="903168"/>
                  <a:pt x="481878" y="903168"/>
                </a:cubicBezTo>
                <a:cubicBezTo>
                  <a:pt x="318641" y="903168"/>
                  <a:pt x="196776" y="814181"/>
                  <a:pt x="168862" y="783574"/>
                </a:cubicBezTo>
                <a:cubicBezTo>
                  <a:pt x="140947" y="752966"/>
                  <a:pt x="85258" y="642298"/>
                  <a:pt x="85258" y="642298"/>
                </a:cubicBezTo>
                <a:cubicBezTo>
                  <a:pt x="85258" y="642298"/>
                  <a:pt x="63721" y="654768"/>
                  <a:pt x="46716" y="647541"/>
                </a:cubicBezTo>
                <a:cubicBezTo>
                  <a:pt x="23053" y="637479"/>
                  <a:pt x="1514" y="602480"/>
                  <a:pt x="1230" y="560962"/>
                </a:cubicBezTo>
                <a:cubicBezTo>
                  <a:pt x="805" y="489686"/>
                  <a:pt x="58053" y="463896"/>
                  <a:pt x="58053" y="463896"/>
                </a:cubicBezTo>
                <a:cubicBezTo>
                  <a:pt x="58053" y="463896"/>
                  <a:pt x="37647" y="182622"/>
                  <a:pt x="89084" y="109502"/>
                </a:cubicBezTo>
                <a:cubicBezTo>
                  <a:pt x="140380" y="36244"/>
                  <a:pt x="274996" y="2095"/>
                  <a:pt x="395725" y="2095"/>
                </a:cubicBezTo>
                <a:close/>
              </a:path>
            </a:pathLst>
          </a:custGeom>
          <a:solidFill>
            <a:srgbClr val="FFFFFF"/>
          </a:solidFill>
          <a:ln w="1405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B71066CE-A6F5-4C58-80E5-9471CFBDE7F4}"/>
              </a:ext>
            </a:extLst>
          </p:cNvPr>
          <p:cNvSpPr/>
          <p:nvPr/>
        </p:nvSpPr>
        <p:spPr>
          <a:xfrm>
            <a:off x="2479691" y="1905179"/>
            <a:ext cx="796428" cy="980080"/>
          </a:xfrm>
          <a:custGeom>
            <a:avLst/>
            <a:gdLst>
              <a:gd name="connsiteX0" fmla="*/ 496915 w 796428"/>
              <a:gd name="connsiteY0" fmla="*/ 982175 h 980080"/>
              <a:gd name="connsiteX1" fmla="*/ 422381 w 796428"/>
              <a:gd name="connsiteY1" fmla="*/ 974099 h 980080"/>
              <a:gd name="connsiteX2" fmla="*/ 410618 w 796428"/>
              <a:gd name="connsiteY2" fmla="*/ 934564 h 980080"/>
              <a:gd name="connsiteX3" fmla="*/ 732564 w 796428"/>
              <a:gd name="connsiteY3" fmla="*/ 831547 h 980080"/>
              <a:gd name="connsiteX4" fmla="*/ 745174 w 796428"/>
              <a:gd name="connsiteY4" fmla="*/ 636143 h 980080"/>
              <a:gd name="connsiteX5" fmla="*/ 704224 w 796428"/>
              <a:gd name="connsiteY5" fmla="*/ 367620 h 980080"/>
              <a:gd name="connsiteX6" fmla="*/ 704224 w 796428"/>
              <a:gd name="connsiteY6" fmla="*/ 367620 h 980080"/>
              <a:gd name="connsiteX7" fmla="*/ 688070 w 796428"/>
              <a:gd name="connsiteY7" fmla="*/ 239664 h 980080"/>
              <a:gd name="connsiteX8" fmla="*/ 686935 w 796428"/>
              <a:gd name="connsiteY8" fmla="*/ 206505 h 980080"/>
              <a:gd name="connsiteX9" fmla="*/ 701105 w 796428"/>
              <a:gd name="connsiteY9" fmla="*/ 247880 h 980080"/>
              <a:gd name="connsiteX10" fmla="*/ 748009 w 796428"/>
              <a:gd name="connsiteY10" fmla="*/ 448106 h 980080"/>
              <a:gd name="connsiteX11" fmla="*/ 791085 w 796428"/>
              <a:gd name="connsiteY11" fmla="*/ 682054 h 980080"/>
              <a:gd name="connsiteX12" fmla="*/ 775640 w 796428"/>
              <a:gd name="connsiteY12" fmla="*/ 842600 h 980080"/>
              <a:gd name="connsiteX13" fmla="*/ 496915 w 796428"/>
              <a:gd name="connsiteY13" fmla="*/ 982175 h 980080"/>
              <a:gd name="connsiteX14" fmla="*/ 225700 w 796428"/>
              <a:gd name="connsiteY14" fmla="*/ 888227 h 980080"/>
              <a:gd name="connsiteX15" fmla="*/ 95192 w 796428"/>
              <a:gd name="connsiteY15" fmla="*/ 714786 h 980080"/>
              <a:gd name="connsiteX16" fmla="*/ 60476 w 796428"/>
              <a:gd name="connsiteY16" fmla="*/ 728814 h 980080"/>
              <a:gd name="connsiteX17" fmla="*/ 36528 w 796428"/>
              <a:gd name="connsiteY17" fmla="*/ 540778 h 980080"/>
              <a:gd name="connsiteX18" fmla="*/ 34687 w 796428"/>
              <a:gd name="connsiteY18" fmla="*/ 305412 h 980080"/>
              <a:gd name="connsiteX19" fmla="*/ 51265 w 796428"/>
              <a:gd name="connsiteY19" fmla="*/ 182275 h 980080"/>
              <a:gd name="connsiteX20" fmla="*/ 167177 w 796428"/>
              <a:gd name="connsiteY20" fmla="*/ 6705 h 980080"/>
              <a:gd name="connsiteX21" fmla="*/ 221732 w 796428"/>
              <a:gd name="connsiteY21" fmla="*/ 2173 h 980080"/>
              <a:gd name="connsiteX22" fmla="*/ 559830 w 796428"/>
              <a:gd name="connsiteY22" fmla="*/ 9684 h 980080"/>
              <a:gd name="connsiteX23" fmla="*/ 650802 w 796428"/>
              <a:gd name="connsiteY23" fmla="*/ 10957 h 980080"/>
              <a:gd name="connsiteX24" fmla="*/ 712584 w 796428"/>
              <a:gd name="connsiteY24" fmla="*/ 31929 h 980080"/>
              <a:gd name="connsiteX25" fmla="*/ 729303 w 796428"/>
              <a:gd name="connsiteY25" fmla="*/ 33347 h 980080"/>
              <a:gd name="connsiteX26" fmla="*/ 742199 w 796428"/>
              <a:gd name="connsiteY26" fmla="*/ 54886 h 980080"/>
              <a:gd name="connsiteX27" fmla="*/ 728170 w 796428"/>
              <a:gd name="connsiteY27" fmla="*/ 115250 h 980080"/>
              <a:gd name="connsiteX28" fmla="*/ 713149 w 796428"/>
              <a:gd name="connsiteY28" fmla="*/ 192335 h 980080"/>
              <a:gd name="connsiteX29" fmla="*/ 677442 w 796428"/>
              <a:gd name="connsiteY29" fmla="*/ 184257 h 980080"/>
              <a:gd name="connsiteX30" fmla="*/ 191833 w 796428"/>
              <a:gd name="connsiteY30" fmla="*/ 232295 h 980080"/>
              <a:gd name="connsiteX31" fmla="*/ 181064 w 796428"/>
              <a:gd name="connsiteY31" fmla="*/ 266019 h 980080"/>
              <a:gd name="connsiteX32" fmla="*/ 188290 w 796428"/>
              <a:gd name="connsiteY32" fmla="*/ 284866 h 980080"/>
              <a:gd name="connsiteX33" fmla="*/ 204303 w 796428"/>
              <a:gd name="connsiteY33" fmla="*/ 329500 h 980080"/>
              <a:gd name="connsiteX34" fmla="*/ 175821 w 796428"/>
              <a:gd name="connsiteY34" fmla="*/ 370170 h 980080"/>
              <a:gd name="connsiteX35" fmla="*/ 136711 w 796428"/>
              <a:gd name="connsiteY35" fmla="*/ 453772 h 980080"/>
              <a:gd name="connsiteX36" fmla="*/ 139261 w 796428"/>
              <a:gd name="connsiteY36" fmla="*/ 535959 h 980080"/>
              <a:gd name="connsiteX37" fmla="*/ 117015 w 796428"/>
              <a:gd name="connsiteY37" fmla="*/ 556931 h 980080"/>
              <a:gd name="connsiteX38" fmla="*/ 113046 w 796428"/>
              <a:gd name="connsiteY38" fmla="*/ 555516 h 980080"/>
              <a:gd name="connsiteX39" fmla="*/ 59485 w 796428"/>
              <a:gd name="connsiteY39" fmla="*/ 553530 h 980080"/>
              <a:gd name="connsiteX40" fmla="*/ 63027 w 796428"/>
              <a:gd name="connsiteY40" fmla="*/ 691972 h 980080"/>
              <a:gd name="connsiteX41" fmla="*/ 97885 w 796428"/>
              <a:gd name="connsiteY41" fmla="*/ 708268 h 980080"/>
              <a:gd name="connsiteX42" fmla="*/ 237177 w 796428"/>
              <a:gd name="connsiteY42" fmla="*/ 857338 h 980080"/>
              <a:gd name="connsiteX43" fmla="*/ 225700 w 796428"/>
              <a:gd name="connsiteY43" fmla="*/ 888227 h 980080"/>
              <a:gd name="connsiteX44" fmla="*/ 108371 w 796428"/>
              <a:gd name="connsiteY44" fmla="*/ 657256 h 980080"/>
              <a:gd name="connsiteX45" fmla="*/ 93208 w 796428"/>
              <a:gd name="connsiteY45" fmla="*/ 644928 h 980080"/>
              <a:gd name="connsiteX46" fmla="*/ 54382 w 796428"/>
              <a:gd name="connsiteY46" fmla="*/ 610210 h 980080"/>
              <a:gd name="connsiteX47" fmla="*/ 53533 w 796428"/>
              <a:gd name="connsiteY47" fmla="*/ 606952 h 980080"/>
              <a:gd name="connsiteX48" fmla="*/ 103977 w 796428"/>
              <a:gd name="connsiteY48" fmla="*/ 609643 h 980080"/>
              <a:gd name="connsiteX49" fmla="*/ 108371 w 796428"/>
              <a:gd name="connsiteY49" fmla="*/ 657256 h 98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96428" h="980080">
                <a:moveTo>
                  <a:pt x="496915" y="982175"/>
                </a:moveTo>
                <a:cubicBezTo>
                  <a:pt x="471834" y="982175"/>
                  <a:pt x="446894" y="979342"/>
                  <a:pt x="422381" y="974099"/>
                </a:cubicBezTo>
                <a:cubicBezTo>
                  <a:pt x="389789" y="971406"/>
                  <a:pt x="357197" y="932580"/>
                  <a:pt x="410618" y="934564"/>
                </a:cubicBezTo>
                <a:cubicBezTo>
                  <a:pt x="523979" y="960354"/>
                  <a:pt x="650660" y="941223"/>
                  <a:pt x="732564" y="831547"/>
                </a:cubicBezTo>
                <a:cubicBezTo>
                  <a:pt x="771106" y="772741"/>
                  <a:pt x="755377" y="702316"/>
                  <a:pt x="745174" y="636143"/>
                </a:cubicBezTo>
                <a:cubicBezTo>
                  <a:pt x="728312" y="528874"/>
                  <a:pt x="718252" y="459726"/>
                  <a:pt x="704224" y="367620"/>
                </a:cubicBezTo>
                <a:lnTo>
                  <a:pt x="704224" y="367620"/>
                </a:lnTo>
                <a:cubicBezTo>
                  <a:pt x="697846" y="324117"/>
                  <a:pt x="691187" y="284866"/>
                  <a:pt x="688070" y="239664"/>
                </a:cubicBezTo>
                <a:cubicBezTo>
                  <a:pt x="687360" y="228895"/>
                  <a:pt x="684385" y="206789"/>
                  <a:pt x="686935" y="206505"/>
                </a:cubicBezTo>
                <a:cubicBezTo>
                  <a:pt x="689628" y="206363"/>
                  <a:pt x="696855" y="234278"/>
                  <a:pt x="701105" y="247880"/>
                </a:cubicBezTo>
                <a:cubicBezTo>
                  <a:pt x="721936" y="312922"/>
                  <a:pt x="731996" y="373713"/>
                  <a:pt x="748009" y="448106"/>
                </a:cubicBezTo>
                <a:cubicBezTo>
                  <a:pt x="762744" y="525474"/>
                  <a:pt x="778191" y="603551"/>
                  <a:pt x="791085" y="682054"/>
                </a:cubicBezTo>
                <a:cubicBezTo>
                  <a:pt x="800154" y="735475"/>
                  <a:pt x="803696" y="794138"/>
                  <a:pt x="775640" y="842600"/>
                </a:cubicBezTo>
                <a:cubicBezTo>
                  <a:pt x="719385" y="937115"/>
                  <a:pt x="602907" y="980758"/>
                  <a:pt x="496915" y="982175"/>
                </a:cubicBezTo>
                <a:close/>
                <a:moveTo>
                  <a:pt x="225700" y="888227"/>
                </a:moveTo>
                <a:cubicBezTo>
                  <a:pt x="157824" y="866972"/>
                  <a:pt x="107662" y="782377"/>
                  <a:pt x="95192" y="714786"/>
                </a:cubicBezTo>
                <a:cubicBezTo>
                  <a:pt x="89807" y="728390"/>
                  <a:pt x="73371" y="731507"/>
                  <a:pt x="60476" y="728814"/>
                </a:cubicBezTo>
                <a:cubicBezTo>
                  <a:pt x="-11366" y="716628"/>
                  <a:pt x="-16043" y="575211"/>
                  <a:pt x="36528" y="540778"/>
                </a:cubicBezTo>
                <a:cubicBezTo>
                  <a:pt x="4787" y="466244"/>
                  <a:pt x="25618" y="382638"/>
                  <a:pt x="34687" y="305412"/>
                </a:cubicBezTo>
                <a:cubicBezTo>
                  <a:pt x="34687" y="305412"/>
                  <a:pt x="51265" y="182275"/>
                  <a:pt x="51265" y="182275"/>
                </a:cubicBezTo>
                <a:cubicBezTo>
                  <a:pt x="57783" y="110857"/>
                  <a:pt x="85416" y="20595"/>
                  <a:pt x="167177" y="6705"/>
                </a:cubicBezTo>
                <a:cubicBezTo>
                  <a:pt x="185173" y="3024"/>
                  <a:pt x="203452" y="1748"/>
                  <a:pt x="221732" y="2173"/>
                </a:cubicBezTo>
                <a:cubicBezTo>
                  <a:pt x="271469" y="3024"/>
                  <a:pt x="480052" y="7982"/>
                  <a:pt x="559830" y="9684"/>
                </a:cubicBezTo>
                <a:cubicBezTo>
                  <a:pt x="583069" y="10110"/>
                  <a:pt x="627138" y="10532"/>
                  <a:pt x="650802" y="10957"/>
                </a:cubicBezTo>
                <a:cubicBezTo>
                  <a:pt x="670073" y="13510"/>
                  <a:pt x="712016" y="3305"/>
                  <a:pt x="712584" y="31929"/>
                </a:cubicBezTo>
                <a:lnTo>
                  <a:pt x="729303" y="33347"/>
                </a:lnTo>
                <a:cubicBezTo>
                  <a:pt x="739789" y="33631"/>
                  <a:pt x="747016" y="45393"/>
                  <a:pt x="742199" y="54886"/>
                </a:cubicBezTo>
                <a:cubicBezTo>
                  <a:pt x="736388" y="66790"/>
                  <a:pt x="731996" y="93428"/>
                  <a:pt x="728170" y="115250"/>
                </a:cubicBezTo>
                <a:cubicBezTo>
                  <a:pt x="721653" y="141889"/>
                  <a:pt x="721085" y="170512"/>
                  <a:pt x="713149" y="192335"/>
                </a:cubicBezTo>
                <a:cubicBezTo>
                  <a:pt x="704224" y="208065"/>
                  <a:pt x="674891" y="205228"/>
                  <a:pt x="677442" y="184257"/>
                </a:cubicBezTo>
                <a:cubicBezTo>
                  <a:pt x="514344" y="178874"/>
                  <a:pt x="346569" y="182275"/>
                  <a:pt x="191833" y="232295"/>
                </a:cubicBezTo>
                <a:cubicBezTo>
                  <a:pt x="179363" y="239806"/>
                  <a:pt x="179789" y="253692"/>
                  <a:pt x="181064" y="266019"/>
                </a:cubicBezTo>
                <a:cubicBezTo>
                  <a:pt x="181913" y="278065"/>
                  <a:pt x="186590" y="275799"/>
                  <a:pt x="188290" y="284866"/>
                </a:cubicBezTo>
                <a:cubicBezTo>
                  <a:pt x="192259" y="300171"/>
                  <a:pt x="197218" y="315330"/>
                  <a:pt x="204303" y="329500"/>
                </a:cubicBezTo>
                <a:cubicBezTo>
                  <a:pt x="218898" y="349766"/>
                  <a:pt x="195801" y="369035"/>
                  <a:pt x="175821" y="370170"/>
                </a:cubicBezTo>
                <a:cubicBezTo>
                  <a:pt x="136002" y="373287"/>
                  <a:pt x="138837" y="423166"/>
                  <a:pt x="136711" y="453772"/>
                </a:cubicBezTo>
                <a:cubicBezTo>
                  <a:pt x="134727" y="481265"/>
                  <a:pt x="136995" y="508612"/>
                  <a:pt x="139261" y="535959"/>
                </a:cubicBezTo>
                <a:cubicBezTo>
                  <a:pt x="141245" y="552254"/>
                  <a:pt x="128775" y="568126"/>
                  <a:pt x="117015" y="556931"/>
                </a:cubicBezTo>
                <a:cubicBezTo>
                  <a:pt x="115456" y="555516"/>
                  <a:pt x="114605" y="557356"/>
                  <a:pt x="113046" y="555516"/>
                </a:cubicBezTo>
                <a:cubicBezTo>
                  <a:pt x="99444" y="539786"/>
                  <a:pt x="75355" y="541910"/>
                  <a:pt x="59485" y="553530"/>
                </a:cubicBezTo>
                <a:cubicBezTo>
                  <a:pt x="23067" y="576345"/>
                  <a:pt x="27602" y="675252"/>
                  <a:pt x="63027" y="691972"/>
                </a:cubicBezTo>
                <a:cubicBezTo>
                  <a:pt x="73229" y="696082"/>
                  <a:pt x="102419" y="690555"/>
                  <a:pt x="97885" y="708268"/>
                </a:cubicBezTo>
                <a:cubicBezTo>
                  <a:pt x="125942" y="760131"/>
                  <a:pt x="176246" y="832114"/>
                  <a:pt x="237177" y="857338"/>
                </a:cubicBezTo>
                <a:cubicBezTo>
                  <a:pt x="257015" y="863146"/>
                  <a:pt x="242987" y="890495"/>
                  <a:pt x="225700" y="888227"/>
                </a:cubicBezTo>
                <a:close/>
                <a:moveTo>
                  <a:pt x="108371" y="657256"/>
                </a:moveTo>
                <a:cubicBezTo>
                  <a:pt x="101144" y="657540"/>
                  <a:pt x="94485" y="652013"/>
                  <a:pt x="93208" y="644928"/>
                </a:cubicBezTo>
                <a:cubicBezTo>
                  <a:pt x="89100" y="627781"/>
                  <a:pt x="72095" y="612476"/>
                  <a:pt x="54382" y="610210"/>
                </a:cubicBezTo>
                <a:cubicBezTo>
                  <a:pt x="52965" y="610069"/>
                  <a:pt x="51974" y="607661"/>
                  <a:pt x="53533" y="606952"/>
                </a:cubicBezTo>
                <a:cubicBezTo>
                  <a:pt x="69687" y="599016"/>
                  <a:pt x="88816" y="600008"/>
                  <a:pt x="103977" y="609643"/>
                </a:cubicBezTo>
                <a:cubicBezTo>
                  <a:pt x="123816" y="620838"/>
                  <a:pt x="141954" y="653288"/>
                  <a:pt x="108371" y="657256"/>
                </a:cubicBezTo>
                <a:close/>
              </a:path>
            </a:pathLst>
          </a:custGeom>
          <a:solidFill>
            <a:srgbClr val="6B62E0"/>
          </a:solidFill>
          <a:ln w="1405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7" name="图形 46" descr="一张厌烦的脸">
            <a:extLst>
              <a:ext uri="{FF2B5EF4-FFF2-40B4-BE49-F238E27FC236}">
                <a16:creationId xmlns:a16="http://schemas.microsoft.com/office/drawing/2014/main" id="{CF705AA0-C47A-4893-9B27-D042BD801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2524" y="2254037"/>
            <a:ext cx="432373" cy="472908"/>
          </a:xfrm>
          <a:prstGeom prst="rect">
            <a:avLst/>
          </a:prstGeom>
        </p:spPr>
      </p:pic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AD013392-79AC-4666-8D09-F7498529AD58}"/>
              </a:ext>
            </a:extLst>
          </p:cNvPr>
          <p:cNvSpPr/>
          <p:nvPr/>
        </p:nvSpPr>
        <p:spPr>
          <a:xfrm flipH="1">
            <a:off x="9205572" y="1858401"/>
            <a:ext cx="843938" cy="984003"/>
          </a:xfrm>
          <a:custGeom>
            <a:avLst/>
            <a:gdLst>
              <a:gd name="connsiteX0" fmla="*/ 512505 w 872062"/>
              <a:gd name="connsiteY0" fmla="*/ 1336 h 1016795"/>
              <a:gd name="connsiteX1" fmla="*/ 842010 w 872062"/>
              <a:gd name="connsiteY1" fmla="*/ 205984 h 1016795"/>
              <a:gd name="connsiteX2" fmla="*/ 875400 w 872062"/>
              <a:gd name="connsiteY2" fmla="*/ 678903 h 1016795"/>
              <a:gd name="connsiteX3" fmla="*/ 855159 w 872062"/>
              <a:gd name="connsiteY3" fmla="*/ 805267 h 1016795"/>
              <a:gd name="connsiteX4" fmla="*/ 579145 w 872062"/>
              <a:gd name="connsiteY4" fmla="*/ 1016829 h 1016795"/>
              <a:gd name="connsiteX5" fmla="*/ 230726 w 872062"/>
              <a:gd name="connsiteY5" fmla="*/ 860647 h 1016795"/>
              <a:gd name="connsiteX6" fmla="*/ 68782 w 872062"/>
              <a:gd name="connsiteY6" fmla="*/ 893716 h 1016795"/>
              <a:gd name="connsiteX7" fmla="*/ 76614 w 872062"/>
              <a:gd name="connsiteY7" fmla="*/ 148121 h 1016795"/>
              <a:gd name="connsiteX8" fmla="*/ 512505 w 872062"/>
              <a:gd name="connsiteY8" fmla="*/ 1336 h 101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2062" h="1016795">
                <a:moveTo>
                  <a:pt x="512505" y="1336"/>
                </a:moveTo>
                <a:cubicBezTo>
                  <a:pt x="638248" y="1336"/>
                  <a:pt x="795907" y="144900"/>
                  <a:pt x="842010" y="205984"/>
                </a:cubicBezTo>
                <a:cubicBezTo>
                  <a:pt x="880869" y="257345"/>
                  <a:pt x="875400" y="521938"/>
                  <a:pt x="875400" y="678903"/>
                </a:cubicBezTo>
                <a:cubicBezTo>
                  <a:pt x="875400" y="711735"/>
                  <a:pt x="860480" y="773853"/>
                  <a:pt x="855159" y="805267"/>
                </a:cubicBezTo>
                <a:cubicBezTo>
                  <a:pt x="835357" y="920328"/>
                  <a:pt x="749364" y="1016829"/>
                  <a:pt x="579145" y="1016829"/>
                </a:cubicBezTo>
                <a:cubicBezTo>
                  <a:pt x="440544" y="1016829"/>
                  <a:pt x="333862" y="972930"/>
                  <a:pt x="230726" y="860647"/>
                </a:cubicBezTo>
                <a:cubicBezTo>
                  <a:pt x="207231" y="835026"/>
                  <a:pt x="92274" y="926740"/>
                  <a:pt x="68782" y="893716"/>
                </a:cubicBezTo>
                <a:cubicBezTo>
                  <a:pt x="7460" y="893716"/>
                  <a:pt x="-43812" y="320157"/>
                  <a:pt x="76614" y="148121"/>
                </a:cubicBezTo>
                <a:cubicBezTo>
                  <a:pt x="197185" y="-23931"/>
                  <a:pt x="386613" y="1336"/>
                  <a:pt x="512505" y="1336"/>
                </a:cubicBezTo>
                <a:close/>
              </a:path>
            </a:pathLst>
          </a:custGeom>
          <a:solidFill>
            <a:srgbClr val="FFFFFF"/>
          </a:solidFill>
          <a:ln w="1477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0A708B64-A912-4A58-A4DD-6FFECF60E03E}"/>
              </a:ext>
            </a:extLst>
          </p:cNvPr>
          <p:cNvSpPr/>
          <p:nvPr/>
        </p:nvSpPr>
        <p:spPr>
          <a:xfrm flipH="1">
            <a:off x="9133343" y="1805455"/>
            <a:ext cx="978527" cy="1158304"/>
          </a:xfrm>
          <a:custGeom>
            <a:avLst/>
            <a:gdLst>
              <a:gd name="connsiteX0" fmla="*/ 302701 w 1011136"/>
              <a:gd name="connsiteY0" fmla="*/ 1196884 h 1196904"/>
              <a:gd name="connsiteX1" fmla="*/ 276991 w 1011136"/>
              <a:gd name="connsiteY1" fmla="*/ 1165840 h 1196904"/>
              <a:gd name="connsiteX2" fmla="*/ 259112 w 1011136"/>
              <a:gd name="connsiteY2" fmla="*/ 1110002 h 1196904"/>
              <a:gd name="connsiteX3" fmla="*/ 240938 w 1011136"/>
              <a:gd name="connsiteY3" fmla="*/ 1149454 h 1196904"/>
              <a:gd name="connsiteX4" fmla="*/ 218922 w 1011136"/>
              <a:gd name="connsiteY4" fmla="*/ 1152749 h 1196904"/>
              <a:gd name="connsiteX5" fmla="*/ 213453 w 1011136"/>
              <a:gd name="connsiteY5" fmla="*/ 1142435 h 1196904"/>
              <a:gd name="connsiteX6" fmla="*/ 203998 w 1011136"/>
              <a:gd name="connsiteY6" fmla="*/ 1081735 h 1196904"/>
              <a:gd name="connsiteX7" fmla="*/ 101302 w 1011136"/>
              <a:gd name="connsiteY7" fmla="*/ 1155438 h 1196904"/>
              <a:gd name="connsiteX8" fmla="*/ 84903 w 1011136"/>
              <a:gd name="connsiteY8" fmla="*/ 1147459 h 1196904"/>
              <a:gd name="connsiteX9" fmla="*/ 94654 w 1011136"/>
              <a:gd name="connsiteY9" fmla="*/ 1121438 h 1196904"/>
              <a:gd name="connsiteX10" fmla="*/ 43826 w 1011136"/>
              <a:gd name="connsiteY10" fmla="*/ 799160 h 1196904"/>
              <a:gd name="connsiteX11" fmla="*/ 42346 w 1011136"/>
              <a:gd name="connsiteY11" fmla="*/ 795244 h 1196904"/>
              <a:gd name="connsiteX12" fmla="*/ 42346 w 1011136"/>
              <a:gd name="connsiteY12" fmla="*/ 795229 h 1196904"/>
              <a:gd name="connsiteX13" fmla="*/ 92291 w 1011136"/>
              <a:gd name="connsiteY13" fmla="*/ 231231 h 1196904"/>
              <a:gd name="connsiteX14" fmla="*/ 217443 w 1011136"/>
              <a:gd name="connsiteY14" fmla="*/ 80664 h 1196904"/>
              <a:gd name="connsiteX15" fmla="*/ 464201 w 1011136"/>
              <a:gd name="connsiteY15" fmla="*/ 135 h 1196904"/>
              <a:gd name="connsiteX16" fmla="*/ 700321 w 1011136"/>
              <a:gd name="connsiteY16" fmla="*/ 69212 h 1196904"/>
              <a:gd name="connsiteX17" fmla="*/ 708300 w 1011136"/>
              <a:gd name="connsiteY17" fmla="*/ 75861 h 1196904"/>
              <a:gd name="connsiteX18" fmla="*/ 759572 w 1011136"/>
              <a:gd name="connsiteY18" fmla="*/ 109285 h 1196904"/>
              <a:gd name="connsiteX19" fmla="*/ 996283 w 1011136"/>
              <a:gd name="connsiteY19" fmla="*/ 330141 h 1196904"/>
              <a:gd name="connsiteX20" fmla="*/ 939986 w 1011136"/>
              <a:gd name="connsiteY20" fmla="*/ 474221 h 1196904"/>
              <a:gd name="connsiteX21" fmla="*/ 942796 w 1011136"/>
              <a:gd name="connsiteY21" fmla="*/ 1133215 h 1196904"/>
              <a:gd name="connsiteX22" fmla="*/ 915903 w 1011136"/>
              <a:gd name="connsiteY22" fmla="*/ 1131279 h 1196904"/>
              <a:gd name="connsiteX23" fmla="*/ 839069 w 1011136"/>
              <a:gd name="connsiteY23" fmla="*/ 1085754 h 1196904"/>
              <a:gd name="connsiteX24" fmla="*/ 764745 w 1011136"/>
              <a:gd name="connsiteY24" fmla="*/ 1063192 h 1196904"/>
              <a:gd name="connsiteX25" fmla="*/ 554188 w 1011136"/>
              <a:gd name="connsiteY25" fmla="*/ 1044130 h 1196904"/>
              <a:gd name="connsiteX26" fmla="*/ 517544 w 1011136"/>
              <a:gd name="connsiteY26" fmla="*/ 997704 h 1196904"/>
              <a:gd name="connsiteX27" fmla="*/ 531580 w 1011136"/>
              <a:gd name="connsiteY27" fmla="*/ 994099 h 1196904"/>
              <a:gd name="connsiteX28" fmla="*/ 787205 w 1011136"/>
              <a:gd name="connsiteY28" fmla="*/ 1003068 h 1196904"/>
              <a:gd name="connsiteX29" fmla="*/ 892852 w 1011136"/>
              <a:gd name="connsiteY29" fmla="*/ 495957 h 1196904"/>
              <a:gd name="connsiteX30" fmla="*/ 894331 w 1011136"/>
              <a:gd name="connsiteY30" fmla="*/ 478196 h 1196904"/>
              <a:gd name="connsiteX31" fmla="*/ 804935 w 1011136"/>
              <a:gd name="connsiteY31" fmla="*/ 477398 h 1196904"/>
              <a:gd name="connsiteX32" fmla="*/ 790160 w 1011136"/>
              <a:gd name="connsiteY32" fmla="*/ 429879 h 1196904"/>
              <a:gd name="connsiteX33" fmla="*/ 782476 w 1011136"/>
              <a:gd name="connsiteY33" fmla="*/ 436218 h 1196904"/>
              <a:gd name="connsiteX34" fmla="*/ 779669 w 1011136"/>
              <a:gd name="connsiteY34" fmla="*/ 473039 h 1196904"/>
              <a:gd name="connsiteX35" fmla="*/ 647573 w 1011136"/>
              <a:gd name="connsiteY35" fmla="*/ 470276 h 1196904"/>
              <a:gd name="connsiteX36" fmla="*/ 631318 w 1011136"/>
              <a:gd name="connsiteY36" fmla="*/ 430854 h 1196904"/>
              <a:gd name="connsiteX37" fmla="*/ 617134 w 1011136"/>
              <a:gd name="connsiteY37" fmla="*/ 475699 h 1196904"/>
              <a:gd name="connsiteX38" fmla="*/ 422535 w 1011136"/>
              <a:gd name="connsiteY38" fmla="*/ 490578 h 1196904"/>
              <a:gd name="connsiteX39" fmla="*/ 415292 w 1011136"/>
              <a:gd name="connsiteY39" fmla="*/ 476748 h 1196904"/>
              <a:gd name="connsiteX40" fmla="*/ 391800 w 1011136"/>
              <a:gd name="connsiteY40" fmla="*/ 374794 h 1196904"/>
              <a:gd name="connsiteX41" fmla="*/ 324421 w 1011136"/>
              <a:gd name="connsiteY41" fmla="*/ 452176 h 1196904"/>
              <a:gd name="connsiteX42" fmla="*/ 303144 w 1011136"/>
              <a:gd name="connsiteY42" fmla="*/ 579116 h 1196904"/>
              <a:gd name="connsiteX43" fmla="*/ 292062 w 1011136"/>
              <a:gd name="connsiteY43" fmla="*/ 613234 h 1196904"/>
              <a:gd name="connsiteX44" fmla="*/ 297971 w 1011136"/>
              <a:gd name="connsiteY44" fmla="*/ 658020 h 1196904"/>
              <a:gd name="connsiteX45" fmla="*/ 271226 w 1011136"/>
              <a:gd name="connsiteY45" fmla="*/ 638043 h 1196904"/>
              <a:gd name="connsiteX46" fmla="*/ 163660 w 1011136"/>
              <a:gd name="connsiteY46" fmla="*/ 707608 h 1196904"/>
              <a:gd name="connsiteX47" fmla="*/ 199417 w 1011136"/>
              <a:gd name="connsiteY47" fmla="*/ 776597 h 1196904"/>
              <a:gd name="connsiteX48" fmla="*/ 237244 w 1011136"/>
              <a:gd name="connsiteY48" fmla="*/ 775090 h 1196904"/>
              <a:gd name="connsiteX49" fmla="*/ 260736 w 1011136"/>
              <a:gd name="connsiteY49" fmla="*/ 764229 h 1196904"/>
              <a:gd name="connsiteX50" fmla="*/ 273001 w 1011136"/>
              <a:gd name="connsiteY50" fmla="*/ 813832 h 1196904"/>
              <a:gd name="connsiteX51" fmla="*/ 326196 w 1011136"/>
              <a:gd name="connsiteY51" fmla="*/ 1171041 h 1196904"/>
              <a:gd name="connsiteX52" fmla="*/ 302701 w 1011136"/>
              <a:gd name="connsiteY52" fmla="*/ 1196884 h 119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11136" h="1196904">
                <a:moveTo>
                  <a:pt x="302701" y="1196884"/>
                </a:moveTo>
                <a:cubicBezTo>
                  <a:pt x="284674" y="1197727"/>
                  <a:pt x="279206" y="1180572"/>
                  <a:pt x="276991" y="1165840"/>
                </a:cubicBezTo>
                <a:cubicBezTo>
                  <a:pt x="272261" y="1146720"/>
                  <a:pt x="265169" y="1128649"/>
                  <a:pt x="259112" y="1110002"/>
                </a:cubicBezTo>
                <a:cubicBezTo>
                  <a:pt x="256306" y="1116488"/>
                  <a:pt x="244041" y="1142494"/>
                  <a:pt x="240938" y="1149454"/>
                </a:cubicBezTo>
                <a:cubicBezTo>
                  <a:pt x="237392" y="1158423"/>
                  <a:pt x="225275" y="1158644"/>
                  <a:pt x="218922" y="1152749"/>
                </a:cubicBezTo>
                <a:cubicBezTo>
                  <a:pt x="215672" y="1150207"/>
                  <a:pt x="213749" y="1146469"/>
                  <a:pt x="213453" y="1142435"/>
                </a:cubicBezTo>
                <a:cubicBezTo>
                  <a:pt x="212862" y="1121660"/>
                  <a:pt x="209907" y="1101609"/>
                  <a:pt x="203998" y="1081735"/>
                </a:cubicBezTo>
                <a:cubicBezTo>
                  <a:pt x="174003" y="1118897"/>
                  <a:pt x="144599" y="1147355"/>
                  <a:pt x="101302" y="1155438"/>
                </a:cubicBezTo>
                <a:cubicBezTo>
                  <a:pt x="94802" y="1156546"/>
                  <a:pt x="88153" y="1153162"/>
                  <a:pt x="84903" y="1147459"/>
                </a:cubicBezTo>
                <a:cubicBezTo>
                  <a:pt x="79878" y="1137677"/>
                  <a:pt x="90960" y="1129654"/>
                  <a:pt x="94654" y="1121438"/>
                </a:cubicBezTo>
                <a:cubicBezTo>
                  <a:pt x="-13799" y="1065290"/>
                  <a:pt x="-1242" y="895868"/>
                  <a:pt x="43826" y="799160"/>
                </a:cubicBezTo>
                <a:cubicBezTo>
                  <a:pt x="43382" y="797859"/>
                  <a:pt x="42790" y="796530"/>
                  <a:pt x="42346" y="795244"/>
                </a:cubicBezTo>
                <a:lnTo>
                  <a:pt x="42346" y="795229"/>
                </a:lnTo>
                <a:cubicBezTo>
                  <a:pt x="-26508" y="607353"/>
                  <a:pt x="237" y="391033"/>
                  <a:pt x="92291" y="231231"/>
                </a:cubicBezTo>
                <a:cubicBezTo>
                  <a:pt x="126277" y="172348"/>
                  <a:pt x="167354" y="119953"/>
                  <a:pt x="217443" y="80664"/>
                </a:cubicBezTo>
                <a:cubicBezTo>
                  <a:pt x="286446" y="26716"/>
                  <a:pt x="371407" y="-1890"/>
                  <a:pt x="464201" y="135"/>
                </a:cubicBezTo>
                <a:cubicBezTo>
                  <a:pt x="539856" y="1775"/>
                  <a:pt x="632649" y="25254"/>
                  <a:pt x="700321" y="69212"/>
                </a:cubicBezTo>
                <a:lnTo>
                  <a:pt x="708300" y="75861"/>
                </a:lnTo>
                <a:cubicBezTo>
                  <a:pt x="725147" y="81949"/>
                  <a:pt x="741990" y="92883"/>
                  <a:pt x="759572" y="109285"/>
                </a:cubicBezTo>
                <a:cubicBezTo>
                  <a:pt x="885168" y="94494"/>
                  <a:pt x="1013866" y="198413"/>
                  <a:pt x="996283" y="330141"/>
                </a:cubicBezTo>
                <a:cubicBezTo>
                  <a:pt x="991554" y="378192"/>
                  <a:pt x="988748" y="447433"/>
                  <a:pt x="939986" y="474221"/>
                </a:cubicBezTo>
                <a:cubicBezTo>
                  <a:pt x="1053024" y="666427"/>
                  <a:pt x="1024508" y="933473"/>
                  <a:pt x="942796" y="1133215"/>
                </a:cubicBezTo>
                <a:cubicBezTo>
                  <a:pt x="934965" y="1139258"/>
                  <a:pt x="922256" y="1139923"/>
                  <a:pt x="915903" y="1131279"/>
                </a:cubicBezTo>
                <a:cubicBezTo>
                  <a:pt x="895658" y="1105525"/>
                  <a:pt x="867585" y="1088931"/>
                  <a:pt x="839069" y="1085754"/>
                </a:cubicBezTo>
                <a:cubicBezTo>
                  <a:pt x="813063" y="1084159"/>
                  <a:pt x="781440" y="1088030"/>
                  <a:pt x="764745" y="1063192"/>
                </a:cubicBezTo>
                <a:cubicBezTo>
                  <a:pt x="696774" y="1088931"/>
                  <a:pt x="615950" y="1083449"/>
                  <a:pt x="554188" y="1044130"/>
                </a:cubicBezTo>
                <a:cubicBezTo>
                  <a:pt x="539560" y="1032369"/>
                  <a:pt x="514589" y="1019573"/>
                  <a:pt x="517544" y="997704"/>
                </a:cubicBezTo>
                <a:cubicBezTo>
                  <a:pt x="522125" y="996064"/>
                  <a:pt x="526851" y="994853"/>
                  <a:pt x="531580" y="994099"/>
                </a:cubicBezTo>
                <a:cubicBezTo>
                  <a:pt x="610633" y="1038988"/>
                  <a:pt x="721453" y="1069826"/>
                  <a:pt x="787205" y="1003068"/>
                </a:cubicBezTo>
                <a:cubicBezTo>
                  <a:pt x="961710" y="883767"/>
                  <a:pt x="898025" y="673520"/>
                  <a:pt x="892852" y="495957"/>
                </a:cubicBezTo>
                <a:cubicBezTo>
                  <a:pt x="903194" y="496238"/>
                  <a:pt x="905265" y="478817"/>
                  <a:pt x="894331" y="478196"/>
                </a:cubicBezTo>
                <a:cubicBezTo>
                  <a:pt x="864927" y="480147"/>
                  <a:pt x="834192" y="475315"/>
                  <a:pt x="804935" y="477398"/>
                </a:cubicBezTo>
                <a:cubicBezTo>
                  <a:pt x="802868" y="466036"/>
                  <a:pt x="807594" y="432376"/>
                  <a:pt x="790160" y="429879"/>
                </a:cubicBezTo>
                <a:cubicBezTo>
                  <a:pt x="786318" y="429642"/>
                  <a:pt x="782919" y="432405"/>
                  <a:pt x="782476" y="436218"/>
                </a:cubicBezTo>
                <a:cubicBezTo>
                  <a:pt x="780704" y="448408"/>
                  <a:pt x="779817" y="460716"/>
                  <a:pt x="779669" y="473039"/>
                </a:cubicBezTo>
                <a:cubicBezTo>
                  <a:pt x="735637" y="472448"/>
                  <a:pt x="691457" y="468754"/>
                  <a:pt x="647573" y="470276"/>
                </a:cubicBezTo>
                <a:cubicBezTo>
                  <a:pt x="638410" y="460229"/>
                  <a:pt x="636491" y="443443"/>
                  <a:pt x="631318" y="430854"/>
                </a:cubicBezTo>
                <a:cubicBezTo>
                  <a:pt x="628068" y="446221"/>
                  <a:pt x="623190" y="461233"/>
                  <a:pt x="617134" y="475699"/>
                </a:cubicBezTo>
                <a:cubicBezTo>
                  <a:pt x="555959" y="475906"/>
                  <a:pt x="489027" y="476571"/>
                  <a:pt x="422535" y="490578"/>
                </a:cubicBezTo>
                <a:cubicBezTo>
                  <a:pt x="418546" y="487062"/>
                  <a:pt x="415883" y="482127"/>
                  <a:pt x="415292" y="476748"/>
                </a:cubicBezTo>
                <a:cubicBezTo>
                  <a:pt x="409826" y="435760"/>
                  <a:pt x="402882" y="405410"/>
                  <a:pt x="391800" y="374794"/>
                </a:cubicBezTo>
                <a:cubicBezTo>
                  <a:pt x="374070" y="404479"/>
                  <a:pt x="347176" y="426081"/>
                  <a:pt x="324421" y="452176"/>
                </a:cubicBezTo>
                <a:cubicBezTo>
                  <a:pt x="331217" y="495322"/>
                  <a:pt x="322798" y="540314"/>
                  <a:pt x="303144" y="579116"/>
                </a:cubicBezTo>
                <a:cubicBezTo>
                  <a:pt x="301222" y="590937"/>
                  <a:pt x="299007" y="603275"/>
                  <a:pt x="292062" y="613234"/>
                </a:cubicBezTo>
                <a:cubicBezTo>
                  <a:pt x="301074" y="623917"/>
                  <a:pt x="322502" y="653676"/>
                  <a:pt x="297971" y="658020"/>
                </a:cubicBezTo>
                <a:cubicBezTo>
                  <a:pt x="287185" y="655641"/>
                  <a:pt x="281720" y="642475"/>
                  <a:pt x="271226" y="638043"/>
                </a:cubicBezTo>
                <a:cubicBezTo>
                  <a:pt x="223204" y="618716"/>
                  <a:pt x="154941" y="643214"/>
                  <a:pt x="163660" y="707608"/>
                </a:cubicBezTo>
                <a:cubicBezTo>
                  <a:pt x="166171" y="732047"/>
                  <a:pt x="176809" y="763003"/>
                  <a:pt x="199417" y="776597"/>
                </a:cubicBezTo>
                <a:cubicBezTo>
                  <a:pt x="210647" y="784236"/>
                  <a:pt x="226606" y="783586"/>
                  <a:pt x="237244" y="775090"/>
                </a:cubicBezTo>
                <a:cubicBezTo>
                  <a:pt x="243893" y="769519"/>
                  <a:pt x="251724" y="764274"/>
                  <a:pt x="260736" y="764229"/>
                </a:cubicBezTo>
                <a:cubicBezTo>
                  <a:pt x="287777" y="757920"/>
                  <a:pt x="291175" y="801701"/>
                  <a:pt x="273001" y="813832"/>
                </a:cubicBezTo>
                <a:cubicBezTo>
                  <a:pt x="357963" y="903670"/>
                  <a:pt x="371407" y="1055936"/>
                  <a:pt x="326196" y="1171041"/>
                </a:cubicBezTo>
                <a:cubicBezTo>
                  <a:pt x="322354" y="1181976"/>
                  <a:pt x="317625" y="1197993"/>
                  <a:pt x="302701" y="1196884"/>
                </a:cubicBezTo>
                <a:close/>
              </a:path>
            </a:pathLst>
          </a:custGeom>
          <a:solidFill>
            <a:srgbClr val="6B62E0"/>
          </a:solidFill>
          <a:ln w="1477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CEF785F9-A572-46B7-AE96-57902D8ED972}"/>
              </a:ext>
            </a:extLst>
          </p:cNvPr>
          <p:cNvSpPr/>
          <p:nvPr/>
        </p:nvSpPr>
        <p:spPr>
          <a:xfrm flipH="1">
            <a:off x="9839605" y="2454444"/>
            <a:ext cx="73488" cy="60928"/>
          </a:xfrm>
          <a:custGeom>
            <a:avLst/>
            <a:gdLst>
              <a:gd name="connsiteX0" fmla="*/ 57405 w 75937"/>
              <a:gd name="connsiteY0" fmla="*/ 62982 h 62958"/>
              <a:gd name="connsiteX1" fmla="*/ 25338 w 75937"/>
              <a:gd name="connsiteY1" fmla="*/ 34154 h 62958"/>
              <a:gd name="connsiteX2" fmla="*/ 5393 w 75937"/>
              <a:gd name="connsiteY2" fmla="*/ 13217 h 62958"/>
              <a:gd name="connsiteX3" fmla="*/ 8939 w 75937"/>
              <a:gd name="connsiteY3" fmla="*/ 6907 h 62958"/>
              <a:gd name="connsiteX4" fmla="*/ 77942 w 75937"/>
              <a:gd name="connsiteY4" fmla="*/ 29987 h 62958"/>
              <a:gd name="connsiteX5" fmla="*/ 57405 w 75937"/>
              <a:gd name="connsiteY5" fmla="*/ 62982 h 6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37" h="62958">
                <a:moveTo>
                  <a:pt x="57405" y="62982"/>
                </a:moveTo>
                <a:cubicBezTo>
                  <a:pt x="39674" y="63159"/>
                  <a:pt x="33466" y="46581"/>
                  <a:pt x="25338" y="34154"/>
                </a:cubicBezTo>
                <a:cubicBezTo>
                  <a:pt x="20021" y="26589"/>
                  <a:pt x="14108" y="16275"/>
                  <a:pt x="5393" y="13217"/>
                </a:cubicBezTo>
                <a:cubicBezTo>
                  <a:pt x="812" y="10335"/>
                  <a:pt x="6132" y="8030"/>
                  <a:pt x="8939" y="6907"/>
                </a:cubicBezTo>
                <a:cubicBezTo>
                  <a:pt x="33022" y="-8563"/>
                  <a:pt x="67599" y="3346"/>
                  <a:pt x="77942" y="29987"/>
                </a:cubicBezTo>
                <a:cubicBezTo>
                  <a:pt x="83558" y="44187"/>
                  <a:pt x="73804" y="63514"/>
                  <a:pt x="57405" y="62982"/>
                </a:cubicBezTo>
                <a:close/>
              </a:path>
            </a:pathLst>
          </a:custGeom>
          <a:solidFill>
            <a:srgbClr val="6B62E0"/>
          </a:solidFill>
          <a:ln w="1477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B03D9FF6-0C0C-4B0A-A289-ADFB663B7FB5}"/>
              </a:ext>
            </a:extLst>
          </p:cNvPr>
          <p:cNvSpPr/>
          <p:nvPr/>
        </p:nvSpPr>
        <p:spPr>
          <a:xfrm flipH="1">
            <a:off x="9941420" y="2634185"/>
            <a:ext cx="37421" cy="66011"/>
          </a:xfrm>
          <a:custGeom>
            <a:avLst/>
            <a:gdLst>
              <a:gd name="connsiteX0" fmla="*/ 13045 w 38668"/>
              <a:gd name="connsiteY0" fmla="*/ 40 h 68211"/>
              <a:gd name="connsiteX1" fmla="*/ 4917 w 38668"/>
              <a:gd name="connsiteY1" fmla="*/ 12806 h 68211"/>
              <a:gd name="connsiteX2" fmla="*/ 22356 w 38668"/>
              <a:gd name="connsiteY2" fmla="*/ 55095 h 68211"/>
              <a:gd name="connsiteX3" fmla="*/ 33733 w 38668"/>
              <a:gd name="connsiteY3" fmla="*/ 68172 h 68211"/>
              <a:gd name="connsiteX4" fmla="*/ 41709 w 38668"/>
              <a:gd name="connsiteY4" fmla="*/ 57282 h 68211"/>
              <a:gd name="connsiteX5" fmla="*/ 19989 w 38668"/>
              <a:gd name="connsiteY5" fmla="*/ 3527 h 68211"/>
              <a:gd name="connsiteX6" fmla="*/ 13045 w 38668"/>
              <a:gd name="connsiteY6" fmla="*/ 40 h 68211"/>
              <a:gd name="connsiteX7" fmla="*/ 13045 w 38668"/>
              <a:gd name="connsiteY7" fmla="*/ 40 h 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68" h="68211">
                <a:moveTo>
                  <a:pt x="13045" y="40"/>
                </a:moveTo>
                <a:cubicBezTo>
                  <a:pt x="6692" y="-197"/>
                  <a:pt x="928" y="7132"/>
                  <a:pt x="4917" y="12806"/>
                </a:cubicBezTo>
                <a:cubicBezTo>
                  <a:pt x="13193" y="25927"/>
                  <a:pt x="17774" y="40851"/>
                  <a:pt x="22356" y="55095"/>
                </a:cubicBezTo>
                <a:cubicBezTo>
                  <a:pt x="23979" y="61005"/>
                  <a:pt x="26050" y="69102"/>
                  <a:pt x="33733" y="68172"/>
                </a:cubicBezTo>
                <a:cubicBezTo>
                  <a:pt x="39199" y="68127"/>
                  <a:pt x="43928" y="62143"/>
                  <a:pt x="41709" y="57282"/>
                </a:cubicBezTo>
                <a:cubicBezTo>
                  <a:pt x="35505" y="38501"/>
                  <a:pt x="30628" y="20194"/>
                  <a:pt x="19989" y="3527"/>
                </a:cubicBezTo>
                <a:cubicBezTo>
                  <a:pt x="18366" y="1355"/>
                  <a:pt x="15852" y="40"/>
                  <a:pt x="13045" y="40"/>
                </a:cubicBezTo>
                <a:lnTo>
                  <a:pt x="13045" y="40"/>
                </a:lnTo>
                <a:close/>
              </a:path>
            </a:pathLst>
          </a:custGeom>
          <a:solidFill>
            <a:srgbClr val="FFFFFF"/>
          </a:solidFill>
          <a:ln w="1477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B6061895-E293-446B-A351-4E812A55AB8E}"/>
              </a:ext>
            </a:extLst>
          </p:cNvPr>
          <p:cNvSpPr/>
          <p:nvPr/>
        </p:nvSpPr>
        <p:spPr>
          <a:xfrm flipH="1">
            <a:off x="9897169" y="2001639"/>
            <a:ext cx="85657" cy="145612"/>
          </a:xfrm>
          <a:custGeom>
            <a:avLst/>
            <a:gdLst>
              <a:gd name="connsiteX0" fmla="*/ 82768 w 88512"/>
              <a:gd name="connsiteY0" fmla="*/ 35 h 150464"/>
              <a:gd name="connsiteX1" fmla="*/ 17311 w 88512"/>
              <a:gd name="connsiteY1" fmla="*/ 104427 h 150464"/>
              <a:gd name="connsiteX2" fmla="*/ 12878 w 88512"/>
              <a:gd name="connsiteY2" fmla="*/ 150499 h 150464"/>
              <a:gd name="connsiteX3" fmla="*/ 19382 w 88512"/>
              <a:gd name="connsiteY3" fmla="*/ 145859 h 150464"/>
              <a:gd name="connsiteX4" fmla="*/ 88089 w 88512"/>
              <a:gd name="connsiteY4" fmla="*/ 16052 h 150464"/>
              <a:gd name="connsiteX5" fmla="*/ 82768 w 88512"/>
              <a:gd name="connsiteY5" fmla="*/ 35 h 150464"/>
              <a:gd name="connsiteX6" fmla="*/ 82768 w 88512"/>
              <a:gd name="connsiteY6" fmla="*/ 35 h 15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12" h="150464">
                <a:moveTo>
                  <a:pt x="82768" y="35"/>
                </a:moveTo>
                <a:cubicBezTo>
                  <a:pt x="47011" y="21061"/>
                  <a:pt x="33270" y="67369"/>
                  <a:pt x="17311" y="104427"/>
                </a:cubicBezTo>
                <a:cubicBezTo>
                  <a:pt x="15244" y="117725"/>
                  <a:pt x="-9434" y="145608"/>
                  <a:pt x="12878" y="150499"/>
                </a:cubicBezTo>
                <a:cubicBezTo>
                  <a:pt x="15688" y="150484"/>
                  <a:pt x="18347" y="148622"/>
                  <a:pt x="19382" y="145859"/>
                </a:cubicBezTo>
                <a:cubicBezTo>
                  <a:pt x="38884" y="101309"/>
                  <a:pt x="51445" y="49461"/>
                  <a:pt x="88089" y="16052"/>
                </a:cubicBezTo>
                <a:cubicBezTo>
                  <a:pt x="95920" y="11353"/>
                  <a:pt x="91339" y="-83"/>
                  <a:pt x="82768" y="35"/>
                </a:cubicBezTo>
                <a:lnTo>
                  <a:pt x="82768" y="35"/>
                </a:lnTo>
                <a:close/>
              </a:path>
            </a:pathLst>
          </a:custGeom>
          <a:solidFill>
            <a:srgbClr val="FFFFFF"/>
          </a:solidFill>
          <a:ln w="1477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6DAC3458-5A47-49B3-8616-85B504AB4A18}"/>
              </a:ext>
            </a:extLst>
          </p:cNvPr>
          <p:cNvSpPr/>
          <p:nvPr/>
        </p:nvSpPr>
        <p:spPr>
          <a:xfrm flipH="1">
            <a:off x="9378733" y="2001693"/>
            <a:ext cx="81174" cy="100977"/>
          </a:xfrm>
          <a:custGeom>
            <a:avLst/>
            <a:gdLst>
              <a:gd name="connsiteX0" fmla="*/ 13187 w 83879"/>
              <a:gd name="connsiteY0" fmla="*/ 39 h 104342"/>
              <a:gd name="connsiteX1" fmla="*/ 8162 w 83879"/>
              <a:gd name="connsiteY1" fmla="*/ 16218 h 104342"/>
              <a:gd name="connsiteX2" fmla="*/ 71403 w 83879"/>
              <a:gd name="connsiteY2" fmla="*/ 99835 h 104342"/>
              <a:gd name="connsiteX3" fmla="*/ 85883 w 83879"/>
              <a:gd name="connsiteY3" fmla="*/ 99850 h 104342"/>
              <a:gd name="connsiteX4" fmla="*/ 86771 w 83879"/>
              <a:gd name="connsiteY4" fmla="*/ 90896 h 104342"/>
              <a:gd name="connsiteX5" fmla="*/ 13187 w 83879"/>
              <a:gd name="connsiteY5" fmla="*/ 39 h 104342"/>
              <a:gd name="connsiteX6" fmla="*/ 13187 w 83879"/>
              <a:gd name="connsiteY6" fmla="*/ 39 h 10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9" h="104342">
                <a:moveTo>
                  <a:pt x="13187" y="39"/>
                </a:moveTo>
                <a:cubicBezTo>
                  <a:pt x="4911" y="-242"/>
                  <a:pt x="-850" y="12583"/>
                  <a:pt x="8162" y="16218"/>
                </a:cubicBezTo>
                <a:cubicBezTo>
                  <a:pt x="42147" y="31290"/>
                  <a:pt x="57663" y="67565"/>
                  <a:pt x="71403" y="99835"/>
                </a:cubicBezTo>
                <a:cubicBezTo>
                  <a:pt x="73622" y="106514"/>
                  <a:pt x="82929" y="105229"/>
                  <a:pt x="85883" y="99850"/>
                </a:cubicBezTo>
                <a:cubicBezTo>
                  <a:pt x="87658" y="97205"/>
                  <a:pt x="87954" y="93822"/>
                  <a:pt x="86771" y="90896"/>
                </a:cubicBezTo>
                <a:cubicBezTo>
                  <a:pt x="70960" y="54931"/>
                  <a:pt x="52933" y="13426"/>
                  <a:pt x="13187" y="39"/>
                </a:cubicBezTo>
                <a:lnTo>
                  <a:pt x="13187" y="39"/>
                </a:lnTo>
                <a:close/>
              </a:path>
            </a:pathLst>
          </a:custGeom>
          <a:solidFill>
            <a:srgbClr val="FFFFFF"/>
          </a:solidFill>
          <a:ln w="1477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ABD6F6E5-0041-4CE8-B8BC-EC0B6B7BCFC9}"/>
              </a:ext>
            </a:extLst>
          </p:cNvPr>
          <p:cNvSpPr/>
          <p:nvPr/>
        </p:nvSpPr>
        <p:spPr>
          <a:xfrm flipH="1">
            <a:off x="9318732" y="1981392"/>
            <a:ext cx="86265" cy="76323"/>
          </a:xfrm>
          <a:custGeom>
            <a:avLst/>
            <a:gdLst>
              <a:gd name="connsiteX0" fmla="*/ 11413 w 89140"/>
              <a:gd name="connsiteY0" fmla="*/ 34 h 78866"/>
              <a:gd name="connsiteX1" fmla="*/ 4617 w 89140"/>
              <a:gd name="connsiteY1" fmla="*/ 13377 h 78866"/>
              <a:gd name="connsiteX2" fmla="*/ 47465 w 89140"/>
              <a:gd name="connsiteY2" fmla="*/ 40698 h 78866"/>
              <a:gd name="connsiteX3" fmla="*/ 75986 w 89140"/>
              <a:gd name="connsiteY3" fmla="*/ 74889 h 78866"/>
              <a:gd name="connsiteX4" fmla="*/ 83226 w 89140"/>
              <a:gd name="connsiteY4" fmla="*/ 78894 h 78866"/>
              <a:gd name="connsiteX5" fmla="*/ 91202 w 89140"/>
              <a:gd name="connsiteY5" fmla="*/ 65935 h 78866"/>
              <a:gd name="connsiteX6" fmla="*/ 11413 w 89140"/>
              <a:gd name="connsiteY6" fmla="*/ 34 h 7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140" h="78866">
                <a:moveTo>
                  <a:pt x="11413" y="34"/>
                </a:moveTo>
                <a:cubicBezTo>
                  <a:pt x="5060" y="-10"/>
                  <a:pt x="1810" y="8176"/>
                  <a:pt x="4617" y="13377"/>
                </a:cubicBezTo>
                <a:cubicBezTo>
                  <a:pt x="17470" y="23543"/>
                  <a:pt x="35940" y="27355"/>
                  <a:pt x="47465" y="40698"/>
                </a:cubicBezTo>
                <a:cubicBezTo>
                  <a:pt x="58252" y="50923"/>
                  <a:pt x="67858" y="62404"/>
                  <a:pt x="75986" y="74889"/>
                </a:cubicBezTo>
                <a:cubicBezTo>
                  <a:pt x="77461" y="77386"/>
                  <a:pt x="80268" y="78908"/>
                  <a:pt x="83226" y="78894"/>
                </a:cubicBezTo>
                <a:cubicBezTo>
                  <a:pt x="89726" y="79159"/>
                  <a:pt x="95635" y="71624"/>
                  <a:pt x="91202" y="65935"/>
                </a:cubicBezTo>
                <a:cubicBezTo>
                  <a:pt x="66823" y="30399"/>
                  <a:pt x="43036" y="8988"/>
                  <a:pt x="11413" y="34"/>
                </a:cubicBezTo>
                <a:close/>
              </a:path>
            </a:pathLst>
          </a:custGeom>
          <a:solidFill>
            <a:srgbClr val="FFFFFF"/>
          </a:solidFill>
          <a:ln w="1477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图形 47" descr="一张困惑的脸">
            <a:extLst>
              <a:ext uri="{FF2B5EF4-FFF2-40B4-BE49-F238E27FC236}">
                <a16:creationId xmlns:a16="http://schemas.microsoft.com/office/drawing/2014/main" id="{555B32EE-166A-47A5-B503-51445D202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272760" y="2266713"/>
            <a:ext cx="397852" cy="497315"/>
          </a:xfrm>
          <a:prstGeom prst="rect">
            <a:avLst/>
          </a:prstGeom>
        </p:spPr>
      </p:pic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9B4BFE8B-043F-48A1-BA08-486C19449821}"/>
              </a:ext>
            </a:extLst>
          </p:cNvPr>
          <p:cNvSpPr/>
          <p:nvPr/>
        </p:nvSpPr>
        <p:spPr>
          <a:xfrm>
            <a:off x="3514735" y="1765698"/>
            <a:ext cx="5549032" cy="1396966"/>
          </a:xfrm>
          <a:custGeom>
            <a:avLst/>
            <a:gdLst>
              <a:gd name="connsiteX0" fmla="*/ 0 w 4204252"/>
              <a:gd name="connsiteY0" fmla="*/ 705678 h 1520687"/>
              <a:gd name="connsiteX1" fmla="*/ 1053548 w 4204252"/>
              <a:gd name="connsiteY1" fmla="*/ 616226 h 1520687"/>
              <a:gd name="connsiteX2" fmla="*/ 1411357 w 4204252"/>
              <a:gd name="connsiteY2" fmla="*/ 0 h 1520687"/>
              <a:gd name="connsiteX3" fmla="*/ 1709530 w 4204252"/>
              <a:gd name="connsiteY3" fmla="*/ 1162878 h 1520687"/>
              <a:gd name="connsiteX4" fmla="*/ 2117035 w 4204252"/>
              <a:gd name="connsiteY4" fmla="*/ 387626 h 1520687"/>
              <a:gd name="connsiteX5" fmla="*/ 2315817 w 4204252"/>
              <a:gd name="connsiteY5" fmla="*/ 725556 h 1520687"/>
              <a:gd name="connsiteX6" fmla="*/ 4204252 w 4204252"/>
              <a:gd name="connsiteY6" fmla="*/ 795130 h 1520687"/>
              <a:gd name="connsiteX7" fmla="*/ 2246243 w 4204252"/>
              <a:gd name="connsiteY7" fmla="*/ 815009 h 1520687"/>
              <a:gd name="connsiteX8" fmla="*/ 2156791 w 4204252"/>
              <a:gd name="connsiteY8" fmla="*/ 566530 h 1520687"/>
              <a:gd name="connsiteX9" fmla="*/ 1689652 w 4204252"/>
              <a:gd name="connsiteY9" fmla="*/ 1520687 h 1520687"/>
              <a:gd name="connsiteX10" fmla="*/ 1391478 w 4204252"/>
              <a:gd name="connsiteY10" fmla="*/ 318052 h 1520687"/>
              <a:gd name="connsiteX11" fmla="*/ 1152939 w 4204252"/>
              <a:gd name="connsiteY11" fmla="*/ 735496 h 1520687"/>
              <a:gd name="connsiteX12" fmla="*/ 0 w 4204252"/>
              <a:gd name="connsiteY12" fmla="*/ 705678 h 152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04252" h="1520687">
                <a:moveTo>
                  <a:pt x="0" y="705678"/>
                </a:moveTo>
                <a:lnTo>
                  <a:pt x="1053548" y="616226"/>
                </a:lnTo>
                <a:lnTo>
                  <a:pt x="1411357" y="0"/>
                </a:lnTo>
                <a:lnTo>
                  <a:pt x="1709530" y="1162878"/>
                </a:lnTo>
                <a:lnTo>
                  <a:pt x="2117035" y="387626"/>
                </a:lnTo>
                <a:lnTo>
                  <a:pt x="2315817" y="725556"/>
                </a:lnTo>
                <a:lnTo>
                  <a:pt x="4204252" y="795130"/>
                </a:lnTo>
                <a:lnTo>
                  <a:pt x="2246243" y="815009"/>
                </a:lnTo>
                <a:lnTo>
                  <a:pt x="2156791" y="566530"/>
                </a:lnTo>
                <a:lnTo>
                  <a:pt x="1689652" y="1520687"/>
                </a:lnTo>
                <a:lnTo>
                  <a:pt x="1391478" y="318052"/>
                </a:lnTo>
                <a:lnTo>
                  <a:pt x="1152939" y="735496"/>
                </a:lnTo>
                <a:lnTo>
                  <a:pt x="0" y="7056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77F1C1D4-8691-402E-9AE8-5D02101FF81C}"/>
              </a:ext>
            </a:extLst>
          </p:cNvPr>
          <p:cNvSpPr/>
          <p:nvPr/>
        </p:nvSpPr>
        <p:spPr>
          <a:xfrm>
            <a:off x="1270961" y="3363817"/>
            <a:ext cx="4662278" cy="2777323"/>
          </a:xfrm>
          <a:custGeom>
            <a:avLst/>
            <a:gdLst>
              <a:gd name="connsiteX0" fmla="*/ 396383 w 3067213"/>
              <a:gd name="connsiteY0" fmla="*/ 0 h 1703977"/>
              <a:gd name="connsiteX1" fmla="*/ 1455563 w 3067213"/>
              <a:gd name="connsiteY1" fmla="*/ 0 h 1703977"/>
              <a:gd name="connsiteX2" fmla="*/ 1495151 w 3067213"/>
              <a:gd name="connsiteY2" fmla="*/ 158351 h 1703977"/>
              <a:gd name="connsiteX3" fmla="*/ 3067213 w 3067213"/>
              <a:gd name="connsiteY3" fmla="*/ 158351 h 1703977"/>
              <a:gd name="connsiteX4" fmla="*/ 3067213 w 3067213"/>
              <a:gd name="connsiteY4" fmla="*/ 1703977 h 1703977"/>
              <a:gd name="connsiteX5" fmla="*/ 0 w 3067213"/>
              <a:gd name="connsiteY5" fmla="*/ 1703977 h 1703977"/>
              <a:gd name="connsiteX6" fmla="*/ 0 w 3067213"/>
              <a:gd name="connsiteY6" fmla="*/ 158351 h 1703977"/>
              <a:gd name="connsiteX7" fmla="*/ 356795 w 3067213"/>
              <a:gd name="connsiteY7" fmla="*/ 158351 h 170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7213" h="1703977">
                <a:moveTo>
                  <a:pt x="396383" y="0"/>
                </a:moveTo>
                <a:lnTo>
                  <a:pt x="1455563" y="0"/>
                </a:lnTo>
                <a:lnTo>
                  <a:pt x="1495151" y="158351"/>
                </a:lnTo>
                <a:lnTo>
                  <a:pt x="3067213" y="158351"/>
                </a:lnTo>
                <a:lnTo>
                  <a:pt x="3067213" y="1703977"/>
                </a:lnTo>
                <a:lnTo>
                  <a:pt x="0" y="1703977"/>
                </a:lnTo>
                <a:lnTo>
                  <a:pt x="0" y="158351"/>
                </a:lnTo>
                <a:lnTo>
                  <a:pt x="356795" y="158351"/>
                </a:lnTo>
                <a:close/>
              </a:path>
            </a:pathLst>
          </a:cu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05718F61-6962-4BF0-8D51-8FD749FB13BF}"/>
              </a:ext>
            </a:extLst>
          </p:cNvPr>
          <p:cNvSpPr/>
          <p:nvPr/>
        </p:nvSpPr>
        <p:spPr>
          <a:xfrm flipH="1">
            <a:off x="6381750" y="3363817"/>
            <a:ext cx="4662278" cy="2777323"/>
          </a:xfrm>
          <a:custGeom>
            <a:avLst/>
            <a:gdLst>
              <a:gd name="connsiteX0" fmla="*/ 396383 w 3067213"/>
              <a:gd name="connsiteY0" fmla="*/ 0 h 1703977"/>
              <a:gd name="connsiteX1" fmla="*/ 1455563 w 3067213"/>
              <a:gd name="connsiteY1" fmla="*/ 0 h 1703977"/>
              <a:gd name="connsiteX2" fmla="*/ 1495151 w 3067213"/>
              <a:gd name="connsiteY2" fmla="*/ 158351 h 1703977"/>
              <a:gd name="connsiteX3" fmla="*/ 3067213 w 3067213"/>
              <a:gd name="connsiteY3" fmla="*/ 158351 h 1703977"/>
              <a:gd name="connsiteX4" fmla="*/ 3067213 w 3067213"/>
              <a:gd name="connsiteY4" fmla="*/ 1703977 h 1703977"/>
              <a:gd name="connsiteX5" fmla="*/ 0 w 3067213"/>
              <a:gd name="connsiteY5" fmla="*/ 1703977 h 1703977"/>
              <a:gd name="connsiteX6" fmla="*/ 0 w 3067213"/>
              <a:gd name="connsiteY6" fmla="*/ 158351 h 1703977"/>
              <a:gd name="connsiteX7" fmla="*/ 356795 w 3067213"/>
              <a:gd name="connsiteY7" fmla="*/ 158351 h 170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7213" h="1703977">
                <a:moveTo>
                  <a:pt x="396383" y="0"/>
                </a:moveTo>
                <a:lnTo>
                  <a:pt x="1455563" y="0"/>
                </a:lnTo>
                <a:lnTo>
                  <a:pt x="1495151" y="158351"/>
                </a:lnTo>
                <a:lnTo>
                  <a:pt x="3067213" y="158351"/>
                </a:lnTo>
                <a:lnTo>
                  <a:pt x="3067213" y="1703977"/>
                </a:lnTo>
                <a:lnTo>
                  <a:pt x="0" y="1703977"/>
                </a:lnTo>
                <a:lnTo>
                  <a:pt x="0" y="158351"/>
                </a:lnTo>
                <a:lnTo>
                  <a:pt x="356795" y="158351"/>
                </a:lnTo>
                <a:close/>
              </a:path>
            </a:pathLst>
          </a:cu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3A075A9B-E961-48DE-8A9B-C74610A3BB4F}"/>
              </a:ext>
            </a:extLst>
          </p:cNvPr>
          <p:cNvCxnSpPr>
            <a:cxnSpLocks/>
          </p:cNvCxnSpPr>
          <p:nvPr/>
        </p:nvCxnSpPr>
        <p:spPr>
          <a:xfrm>
            <a:off x="1282762" y="5546761"/>
            <a:ext cx="465047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本框 82">
            <a:extLst>
              <a:ext uri="{FF2B5EF4-FFF2-40B4-BE49-F238E27FC236}">
                <a16:creationId xmlns:a16="http://schemas.microsoft.com/office/drawing/2014/main" id="{2BF766CA-4103-4948-A186-60A7586CAA24}"/>
              </a:ext>
            </a:extLst>
          </p:cNvPr>
          <p:cNvSpPr txBox="1"/>
          <p:nvPr/>
        </p:nvSpPr>
        <p:spPr>
          <a:xfrm>
            <a:off x="1353562" y="5633517"/>
            <a:ext cx="2622834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WIRELESS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-MAX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5B66F693-FC39-4617-978C-43A3DABA56BE}"/>
              </a:ext>
            </a:extLst>
          </p:cNvPr>
          <p:cNvSpPr txBox="1"/>
          <p:nvPr/>
        </p:nvSpPr>
        <p:spPr>
          <a:xfrm>
            <a:off x="8316121" y="5633517"/>
            <a:ext cx="2622834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noFill/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WIRELESS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noFill/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-MAX</a:t>
            </a:r>
            <a:endParaRPr lang="zh-CN" altLang="en-US" sz="2400" b="1" dirty="0">
              <a:ln>
                <a:solidFill>
                  <a:sysClr val="windowText" lastClr="000000"/>
                </a:solidFill>
              </a:ln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C2A060C5-B170-4766-93F6-F94AAB9491EC}"/>
              </a:ext>
            </a:extLst>
          </p:cNvPr>
          <p:cNvCxnSpPr>
            <a:cxnSpLocks/>
          </p:cNvCxnSpPr>
          <p:nvPr/>
        </p:nvCxnSpPr>
        <p:spPr>
          <a:xfrm>
            <a:off x="4056511" y="5546761"/>
            <a:ext cx="0" cy="5943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11079B34-1C98-4096-9D84-27321913DFC3}"/>
              </a:ext>
            </a:extLst>
          </p:cNvPr>
          <p:cNvCxnSpPr>
            <a:cxnSpLocks/>
          </p:cNvCxnSpPr>
          <p:nvPr/>
        </p:nvCxnSpPr>
        <p:spPr>
          <a:xfrm>
            <a:off x="8264408" y="5546761"/>
            <a:ext cx="0" cy="5943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任意多边形: 形状 117">
            <a:extLst>
              <a:ext uri="{FF2B5EF4-FFF2-40B4-BE49-F238E27FC236}">
                <a16:creationId xmlns:a16="http://schemas.microsoft.com/office/drawing/2014/main" id="{B5D489C0-E8EF-43B9-8E17-55F73BB5FECF}"/>
              </a:ext>
            </a:extLst>
          </p:cNvPr>
          <p:cNvSpPr/>
          <p:nvPr/>
        </p:nvSpPr>
        <p:spPr>
          <a:xfrm>
            <a:off x="4090971" y="5575747"/>
            <a:ext cx="1794853" cy="530795"/>
          </a:xfrm>
          <a:custGeom>
            <a:avLst/>
            <a:gdLst>
              <a:gd name="connsiteX0" fmla="*/ 1691145 w 1758913"/>
              <a:gd name="connsiteY0" fmla="*/ 0 h 557919"/>
              <a:gd name="connsiteX1" fmla="*/ 1756477 w 1758913"/>
              <a:gd name="connsiteY1" fmla="*/ 0 h 557919"/>
              <a:gd name="connsiteX2" fmla="*/ 1758551 w 1758913"/>
              <a:gd name="connsiteY2" fmla="*/ 469435 h 557919"/>
              <a:gd name="connsiteX3" fmla="*/ 1758913 w 1758913"/>
              <a:gd name="connsiteY3" fmla="*/ 557919 h 557919"/>
              <a:gd name="connsiteX4" fmla="*/ 1690207 w 1758913"/>
              <a:gd name="connsiteY4" fmla="*/ 557919 h 557919"/>
              <a:gd name="connsiteX5" fmla="*/ 1690033 w 1758913"/>
              <a:gd name="connsiteY5" fmla="*/ 474500 h 557919"/>
              <a:gd name="connsiteX6" fmla="*/ 1690875 w 1758913"/>
              <a:gd name="connsiteY6" fmla="*/ 18938 h 557919"/>
              <a:gd name="connsiteX7" fmla="*/ 1600263 w 1758913"/>
              <a:gd name="connsiteY7" fmla="*/ 0 h 557919"/>
              <a:gd name="connsiteX8" fmla="*/ 1668059 w 1758913"/>
              <a:gd name="connsiteY8" fmla="*/ 0 h 557919"/>
              <a:gd name="connsiteX9" fmla="*/ 1668878 w 1758913"/>
              <a:gd name="connsiteY9" fmla="*/ 469684 h 557919"/>
              <a:gd name="connsiteX10" fmla="*/ 1669019 w 1758913"/>
              <a:gd name="connsiteY10" fmla="*/ 553431 h 557919"/>
              <a:gd name="connsiteX11" fmla="*/ 1669026 w 1758913"/>
              <a:gd name="connsiteY11" fmla="*/ 557919 h 557919"/>
              <a:gd name="connsiteX12" fmla="*/ 1593953 w 1758913"/>
              <a:gd name="connsiteY12" fmla="*/ 557919 h 557919"/>
              <a:gd name="connsiteX13" fmla="*/ 1594348 w 1758913"/>
              <a:gd name="connsiteY13" fmla="*/ 531737 h 557919"/>
              <a:gd name="connsiteX14" fmla="*/ 1597433 w 1758913"/>
              <a:gd name="connsiteY14" fmla="*/ 222417 h 557919"/>
              <a:gd name="connsiteX15" fmla="*/ 1599934 w 1758913"/>
              <a:gd name="connsiteY15" fmla="*/ 11663 h 557919"/>
              <a:gd name="connsiteX16" fmla="*/ 1512105 w 1758913"/>
              <a:gd name="connsiteY16" fmla="*/ 0 h 557919"/>
              <a:gd name="connsiteX17" fmla="*/ 1582994 w 1758913"/>
              <a:gd name="connsiteY17" fmla="*/ 0 h 557919"/>
              <a:gd name="connsiteX18" fmla="*/ 1583139 w 1758913"/>
              <a:gd name="connsiteY18" fmla="*/ 35689 h 557919"/>
              <a:gd name="connsiteX19" fmla="*/ 1577768 w 1758913"/>
              <a:gd name="connsiteY19" fmla="*/ 457969 h 557919"/>
              <a:gd name="connsiteX20" fmla="*/ 1574988 w 1758913"/>
              <a:gd name="connsiteY20" fmla="*/ 557919 h 557919"/>
              <a:gd name="connsiteX21" fmla="*/ 1507874 w 1758913"/>
              <a:gd name="connsiteY21" fmla="*/ 557919 h 557919"/>
              <a:gd name="connsiteX22" fmla="*/ 1508122 w 1758913"/>
              <a:gd name="connsiteY22" fmla="*/ 515344 h 557919"/>
              <a:gd name="connsiteX23" fmla="*/ 1509296 w 1758913"/>
              <a:gd name="connsiteY23" fmla="*/ 279833 h 557919"/>
              <a:gd name="connsiteX24" fmla="*/ 1511638 w 1758913"/>
              <a:gd name="connsiteY24" fmla="*/ 21303 h 557919"/>
              <a:gd name="connsiteX25" fmla="*/ 1425785 w 1758913"/>
              <a:gd name="connsiteY25" fmla="*/ 0 h 557919"/>
              <a:gd name="connsiteX26" fmla="*/ 1488380 w 1758913"/>
              <a:gd name="connsiteY26" fmla="*/ 0 h 557919"/>
              <a:gd name="connsiteX27" fmla="*/ 1488194 w 1758913"/>
              <a:gd name="connsiteY27" fmla="*/ 425580 h 557919"/>
              <a:gd name="connsiteX28" fmla="*/ 1487979 w 1758913"/>
              <a:gd name="connsiteY28" fmla="*/ 557919 h 557919"/>
              <a:gd name="connsiteX29" fmla="*/ 1425339 w 1758913"/>
              <a:gd name="connsiteY29" fmla="*/ 557919 h 557919"/>
              <a:gd name="connsiteX30" fmla="*/ 1425163 w 1758913"/>
              <a:gd name="connsiteY30" fmla="*/ 415087 h 557919"/>
              <a:gd name="connsiteX31" fmla="*/ 1425722 w 1758913"/>
              <a:gd name="connsiteY31" fmla="*/ 4843 h 557919"/>
              <a:gd name="connsiteX32" fmla="*/ 1334386 w 1758913"/>
              <a:gd name="connsiteY32" fmla="*/ 0 h 557919"/>
              <a:gd name="connsiteX33" fmla="*/ 1400283 w 1758913"/>
              <a:gd name="connsiteY33" fmla="*/ 0 h 557919"/>
              <a:gd name="connsiteX34" fmla="*/ 1401794 w 1758913"/>
              <a:gd name="connsiteY34" fmla="*/ 220945 h 557919"/>
              <a:gd name="connsiteX35" fmla="*/ 1407125 w 1758913"/>
              <a:gd name="connsiteY35" fmla="*/ 540412 h 557919"/>
              <a:gd name="connsiteX36" fmla="*/ 1407754 w 1758913"/>
              <a:gd name="connsiteY36" fmla="*/ 557919 h 557919"/>
              <a:gd name="connsiteX37" fmla="*/ 1323106 w 1758913"/>
              <a:gd name="connsiteY37" fmla="*/ 557919 h 557919"/>
              <a:gd name="connsiteX38" fmla="*/ 1323477 w 1758913"/>
              <a:gd name="connsiteY38" fmla="*/ 468274 h 557919"/>
              <a:gd name="connsiteX39" fmla="*/ 1328999 w 1758913"/>
              <a:gd name="connsiteY39" fmla="*/ 141523 h 557919"/>
              <a:gd name="connsiteX40" fmla="*/ 1333813 w 1758913"/>
              <a:gd name="connsiteY40" fmla="*/ 47155 h 557919"/>
              <a:gd name="connsiteX41" fmla="*/ 1334004 w 1758913"/>
              <a:gd name="connsiteY41" fmla="*/ 13858 h 557919"/>
              <a:gd name="connsiteX42" fmla="*/ 1242630 w 1758913"/>
              <a:gd name="connsiteY42" fmla="*/ 0 h 557919"/>
              <a:gd name="connsiteX43" fmla="*/ 1312211 w 1758913"/>
              <a:gd name="connsiteY43" fmla="*/ 0 h 557919"/>
              <a:gd name="connsiteX44" fmla="*/ 1312542 w 1758913"/>
              <a:gd name="connsiteY44" fmla="*/ 22198 h 557919"/>
              <a:gd name="connsiteX45" fmla="*/ 1309947 w 1758913"/>
              <a:gd name="connsiteY45" fmla="*/ 103169 h 557919"/>
              <a:gd name="connsiteX46" fmla="*/ 1298408 w 1758913"/>
              <a:gd name="connsiteY46" fmla="*/ 474163 h 557919"/>
              <a:gd name="connsiteX47" fmla="*/ 1297270 w 1758913"/>
              <a:gd name="connsiteY47" fmla="*/ 557919 h 557919"/>
              <a:gd name="connsiteX48" fmla="*/ 1226085 w 1758913"/>
              <a:gd name="connsiteY48" fmla="*/ 557919 h 557919"/>
              <a:gd name="connsiteX49" fmla="*/ 1227374 w 1758913"/>
              <a:gd name="connsiteY49" fmla="*/ 532479 h 557919"/>
              <a:gd name="connsiteX50" fmla="*/ 1231278 w 1758913"/>
              <a:gd name="connsiteY50" fmla="*/ 376998 h 557919"/>
              <a:gd name="connsiteX51" fmla="*/ 1236750 w 1758913"/>
              <a:gd name="connsiteY51" fmla="*/ 153223 h 557919"/>
              <a:gd name="connsiteX52" fmla="*/ 1241122 w 1758913"/>
              <a:gd name="connsiteY52" fmla="*/ 31031 h 557919"/>
              <a:gd name="connsiteX53" fmla="*/ 1157098 w 1758913"/>
              <a:gd name="connsiteY53" fmla="*/ 0 h 557919"/>
              <a:gd name="connsiteX54" fmla="*/ 1226688 w 1758913"/>
              <a:gd name="connsiteY54" fmla="*/ 0 h 557919"/>
              <a:gd name="connsiteX55" fmla="*/ 1226093 w 1758913"/>
              <a:gd name="connsiteY55" fmla="*/ 32003 h 557919"/>
              <a:gd name="connsiteX56" fmla="*/ 1221382 w 1758913"/>
              <a:gd name="connsiteY56" fmla="*/ 128196 h 557919"/>
              <a:gd name="connsiteX57" fmla="*/ 1215884 w 1758913"/>
              <a:gd name="connsiteY57" fmla="*/ 347554 h 557919"/>
              <a:gd name="connsiteX58" fmla="*/ 1212210 w 1758913"/>
              <a:gd name="connsiteY58" fmla="*/ 522444 h 557919"/>
              <a:gd name="connsiteX59" fmla="*/ 1210165 w 1758913"/>
              <a:gd name="connsiteY59" fmla="*/ 557919 h 557919"/>
              <a:gd name="connsiteX60" fmla="*/ 1144775 w 1758913"/>
              <a:gd name="connsiteY60" fmla="*/ 557919 h 557919"/>
              <a:gd name="connsiteX61" fmla="*/ 1147295 w 1758913"/>
              <a:gd name="connsiteY61" fmla="*/ 534523 h 557919"/>
              <a:gd name="connsiteX62" fmla="*/ 1154198 w 1758913"/>
              <a:gd name="connsiteY62" fmla="*/ 231148 h 557919"/>
              <a:gd name="connsiteX63" fmla="*/ 1156683 w 1758913"/>
              <a:gd name="connsiteY63" fmla="*/ 18442 h 557919"/>
              <a:gd name="connsiteX64" fmla="*/ 1069762 w 1758913"/>
              <a:gd name="connsiteY64" fmla="*/ 0 h 557919"/>
              <a:gd name="connsiteX65" fmla="*/ 1135753 w 1758913"/>
              <a:gd name="connsiteY65" fmla="*/ 0 h 557919"/>
              <a:gd name="connsiteX66" fmla="*/ 1135985 w 1758913"/>
              <a:gd name="connsiteY66" fmla="*/ 18623 h 557919"/>
              <a:gd name="connsiteX67" fmla="*/ 1133475 w 1758913"/>
              <a:gd name="connsiteY67" fmla="*/ 496246 h 557919"/>
              <a:gd name="connsiteX68" fmla="*/ 1129936 w 1758913"/>
              <a:gd name="connsiteY68" fmla="*/ 539005 h 557919"/>
              <a:gd name="connsiteX69" fmla="*/ 1128134 w 1758913"/>
              <a:gd name="connsiteY69" fmla="*/ 557919 h 557919"/>
              <a:gd name="connsiteX70" fmla="*/ 1058122 w 1758913"/>
              <a:gd name="connsiteY70" fmla="*/ 557919 h 557919"/>
              <a:gd name="connsiteX71" fmla="*/ 1059199 w 1758913"/>
              <a:gd name="connsiteY71" fmla="*/ 545445 h 557919"/>
              <a:gd name="connsiteX72" fmla="*/ 1062614 w 1758913"/>
              <a:gd name="connsiteY72" fmla="*/ 519801 h 557919"/>
              <a:gd name="connsiteX73" fmla="*/ 1067323 w 1758913"/>
              <a:gd name="connsiteY73" fmla="*/ 236894 h 557919"/>
              <a:gd name="connsiteX74" fmla="*/ 1069428 w 1758913"/>
              <a:gd name="connsiteY74" fmla="*/ 17463 h 557919"/>
              <a:gd name="connsiteX75" fmla="*/ 980588 w 1758913"/>
              <a:gd name="connsiteY75" fmla="*/ 0 h 557919"/>
              <a:gd name="connsiteX76" fmla="*/ 1044565 w 1758913"/>
              <a:gd name="connsiteY76" fmla="*/ 0 h 557919"/>
              <a:gd name="connsiteX77" fmla="*/ 1046511 w 1758913"/>
              <a:gd name="connsiteY77" fmla="*/ 81086 h 557919"/>
              <a:gd name="connsiteX78" fmla="*/ 1045764 w 1758913"/>
              <a:gd name="connsiteY78" fmla="*/ 503607 h 557919"/>
              <a:gd name="connsiteX79" fmla="*/ 1043651 w 1758913"/>
              <a:gd name="connsiteY79" fmla="*/ 557919 h 557919"/>
              <a:gd name="connsiteX80" fmla="*/ 981301 w 1758913"/>
              <a:gd name="connsiteY80" fmla="*/ 557919 h 557919"/>
              <a:gd name="connsiteX81" fmla="*/ 981458 w 1758913"/>
              <a:gd name="connsiteY81" fmla="*/ 488885 h 557919"/>
              <a:gd name="connsiteX82" fmla="*/ 980754 w 1758913"/>
              <a:gd name="connsiteY82" fmla="*/ 88106 h 557919"/>
              <a:gd name="connsiteX83" fmla="*/ 980459 w 1758913"/>
              <a:gd name="connsiteY83" fmla="*/ 9482 h 557919"/>
              <a:gd name="connsiteX84" fmla="*/ 888713 w 1758913"/>
              <a:gd name="connsiteY84" fmla="*/ 0 h 557919"/>
              <a:gd name="connsiteX85" fmla="*/ 957298 w 1758913"/>
              <a:gd name="connsiteY85" fmla="*/ 0 h 557919"/>
              <a:gd name="connsiteX86" fmla="*/ 957472 w 1758913"/>
              <a:gd name="connsiteY86" fmla="*/ 3059 h 557919"/>
              <a:gd name="connsiteX87" fmla="*/ 968814 w 1758913"/>
              <a:gd name="connsiteY87" fmla="*/ 480052 h 557919"/>
              <a:gd name="connsiteX88" fmla="*/ 969921 w 1758913"/>
              <a:gd name="connsiteY88" fmla="*/ 557919 h 557919"/>
              <a:gd name="connsiteX89" fmla="*/ 919437 w 1758913"/>
              <a:gd name="connsiteY89" fmla="*/ 557919 h 557919"/>
              <a:gd name="connsiteX90" fmla="*/ 918979 w 1758913"/>
              <a:gd name="connsiteY90" fmla="*/ 514371 h 557919"/>
              <a:gd name="connsiteX91" fmla="*/ 914528 w 1758913"/>
              <a:gd name="connsiteY91" fmla="*/ 414274 h 557919"/>
              <a:gd name="connsiteX92" fmla="*/ 901244 w 1758913"/>
              <a:gd name="connsiteY92" fmla="*/ 245972 h 557919"/>
              <a:gd name="connsiteX93" fmla="*/ 897073 w 1758913"/>
              <a:gd name="connsiteY93" fmla="*/ 184140 h 557919"/>
              <a:gd name="connsiteX94" fmla="*/ 888595 w 1758913"/>
              <a:gd name="connsiteY94" fmla="*/ 2245 h 557919"/>
              <a:gd name="connsiteX95" fmla="*/ 802587 w 1758913"/>
              <a:gd name="connsiteY95" fmla="*/ 0 h 557919"/>
              <a:gd name="connsiteX96" fmla="*/ 871950 w 1758913"/>
              <a:gd name="connsiteY96" fmla="*/ 0 h 557919"/>
              <a:gd name="connsiteX97" fmla="*/ 871888 w 1758913"/>
              <a:gd name="connsiteY97" fmla="*/ 8065 h 557919"/>
              <a:gd name="connsiteX98" fmla="*/ 890933 w 1758913"/>
              <a:gd name="connsiteY98" fmla="*/ 306332 h 557919"/>
              <a:gd name="connsiteX99" fmla="*/ 895608 w 1758913"/>
              <a:gd name="connsiteY99" fmla="*/ 349026 h 557919"/>
              <a:gd name="connsiteX100" fmla="*/ 912927 w 1758913"/>
              <a:gd name="connsiteY100" fmla="*/ 525690 h 557919"/>
              <a:gd name="connsiteX101" fmla="*/ 914343 w 1758913"/>
              <a:gd name="connsiteY101" fmla="*/ 543991 h 557919"/>
              <a:gd name="connsiteX102" fmla="*/ 914779 w 1758913"/>
              <a:gd name="connsiteY102" fmla="*/ 557919 h 557919"/>
              <a:gd name="connsiteX103" fmla="*/ 863228 w 1758913"/>
              <a:gd name="connsiteY103" fmla="*/ 557919 h 557919"/>
              <a:gd name="connsiteX104" fmla="*/ 863227 w 1758913"/>
              <a:gd name="connsiteY104" fmla="*/ 550825 h 557919"/>
              <a:gd name="connsiteX105" fmla="*/ 856695 w 1758913"/>
              <a:gd name="connsiteY105" fmla="*/ 463858 h 557919"/>
              <a:gd name="connsiteX106" fmla="*/ 853411 w 1758913"/>
              <a:gd name="connsiteY106" fmla="*/ 438830 h 557919"/>
              <a:gd name="connsiteX107" fmla="*/ 849878 w 1758913"/>
              <a:gd name="connsiteY107" fmla="*/ 415275 h 557919"/>
              <a:gd name="connsiteX108" fmla="*/ 844455 w 1758913"/>
              <a:gd name="connsiteY108" fmla="*/ 388775 h 557919"/>
              <a:gd name="connsiteX109" fmla="*/ 831904 w 1758913"/>
              <a:gd name="connsiteY109" fmla="*/ 306332 h 557919"/>
              <a:gd name="connsiteX110" fmla="*/ 824097 w 1758913"/>
              <a:gd name="connsiteY110" fmla="*/ 256277 h 557919"/>
              <a:gd name="connsiteX111" fmla="*/ 812873 w 1758913"/>
              <a:gd name="connsiteY111" fmla="*/ 162057 h 557919"/>
              <a:gd name="connsiteX112" fmla="*/ 805221 w 1758913"/>
              <a:gd name="connsiteY112" fmla="*/ 46891 h 557919"/>
              <a:gd name="connsiteX113" fmla="*/ 803692 w 1758913"/>
              <a:gd name="connsiteY113" fmla="*/ 14663 h 557919"/>
              <a:gd name="connsiteX114" fmla="*/ 709612 w 1758913"/>
              <a:gd name="connsiteY114" fmla="*/ 0 h 557919"/>
              <a:gd name="connsiteX115" fmla="*/ 786513 w 1758913"/>
              <a:gd name="connsiteY115" fmla="*/ 0 h 557919"/>
              <a:gd name="connsiteX116" fmla="*/ 786938 w 1758913"/>
              <a:gd name="connsiteY116" fmla="*/ 7195 h 557919"/>
              <a:gd name="connsiteX117" fmla="*/ 787948 w 1758913"/>
              <a:gd name="connsiteY117" fmla="*/ 41366 h 557919"/>
              <a:gd name="connsiteX118" fmla="*/ 811216 w 1758913"/>
              <a:gd name="connsiteY118" fmla="*/ 260397 h 557919"/>
              <a:gd name="connsiteX119" fmla="*/ 815599 w 1758913"/>
              <a:gd name="connsiteY119" fmla="*/ 281570 h 557919"/>
              <a:gd name="connsiteX120" fmla="*/ 818544 w 1758913"/>
              <a:gd name="connsiteY120" fmla="*/ 294555 h 557919"/>
              <a:gd name="connsiteX121" fmla="*/ 821488 w 1758913"/>
              <a:gd name="connsiteY121" fmla="*/ 308172 h 557919"/>
              <a:gd name="connsiteX122" fmla="*/ 824609 w 1758913"/>
              <a:gd name="connsiteY122" fmla="*/ 325801 h 557919"/>
              <a:gd name="connsiteX123" fmla="*/ 829341 w 1758913"/>
              <a:gd name="connsiteY123" fmla="*/ 346954 h 557919"/>
              <a:gd name="connsiteX124" fmla="*/ 833698 w 1758913"/>
              <a:gd name="connsiteY124" fmla="*/ 378470 h 557919"/>
              <a:gd name="connsiteX125" fmla="*/ 847095 w 1758913"/>
              <a:gd name="connsiteY125" fmla="*/ 468274 h 557919"/>
              <a:gd name="connsiteX126" fmla="*/ 851069 w 1758913"/>
              <a:gd name="connsiteY126" fmla="*/ 512997 h 557919"/>
              <a:gd name="connsiteX127" fmla="*/ 852226 w 1758913"/>
              <a:gd name="connsiteY127" fmla="*/ 557919 h 557919"/>
              <a:gd name="connsiteX128" fmla="*/ 791358 w 1758913"/>
              <a:gd name="connsiteY128" fmla="*/ 557919 h 557919"/>
              <a:gd name="connsiteX129" fmla="*/ 793566 w 1758913"/>
              <a:gd name="connsiteY129" fmla="*/ 531015 h 557919"/>
              <a:gd name="connsiteX130" fmla="*/ 781438 w 1758913"/>
              <a:gd name="connsiteY130" fmla="*/ 426356 h 557919"/>
              <a:gd name="connsiteX131" fmla="*/ 780266 w 1758913"/>
              <a:gd name="connsiteY131" fmla="*/ 412707 h 557919"/>
              <a:gd name="connsiteX132" fmla="*/ 774395 w 1758913"/>
              <a:gd name="connsiteY132" fmla="*/ 392793 h 557919"/>
              <a:gd name="connsiteX133" fmla="*/ 769979 w 1758913"/>
              <a:gd name="connsiteY133" fmla="*/ 377908 h 557919"/>
              <a:gd name="connsiteX134" fmla="*/ 768490 w 1758913"/>
              <a:gd name="connsiteY134" fmla="*/ 371109 h 557919"/>
              <a:gd name="connsiteX135" fmla="*/ 765544 w 1758913"/>
              <a:gd name="connsiteY135" fmla="*/ 362276 h 557919"/>
              <a:gd name="connsiteX136" fmla="*/ 762601 w 1758913"/>
              <a:gd name="connsiteY136" fmla="*/ 353443 h 557919"/>
              <a:gd name="connsiteX137" fmla="*/ 759655 w 1758913"/>
              <a:gd name="connsiteY137" fmla="*/ 344609 h 557919"/>
              <a:gd name="connsiteX138" fmla="*/ 757050 w 1758913"/>
              <a:gd name="connsiteY138" fmla="*/ 335986 h 557919"/>
              <a:gd name="connsiteX139" fmla="*/ 751498 w 1758913"/>
              <a:gd name="connsiteY139" fmla="*/ 324771 h 557919"/>
              <a:gd name="connsiteX140" fmla="*/ 744875 w 1758913"/>
              <a:gd name="connsiteY140" fmla="*/ 304860 h 557919"/>
              <a:gd name="connsiteX141" fmla="*/ 739045 w 1758913"/>
              <a:gd name="connsiteY141" fmla="*/ 281519 h 557919"/>
              <a:gd name="connsiteX142" fmla="*/ 736101 w 1758913"/>
              <a:gd name="connsiteY142" fmla="*/ 273944 h 557919"/>
              <a:gd name="connsiteX143" fmla="*/ 731590 w 1758913"/>
              <a:gd name="connsiteY143" fmla="*/ 264201 h 557919"/>
              <a:gd name="connsiteX144" fmla="*/ 727173 w 1758913"/>
              <a:gd name="connsiteY144" fmla="*/ 252034 h 557919"/>
              <a:gd name="connsiteX145" fmla="*/ 724323 w 1758913"/>
              <a:gd name="connsiteY145" fmla="*/ 240109 h 557919"/>
              <a:gd name="connsiteX146" fmla="*/ 720192 w 1758913"/>
              <a:gd name="connsiteY146" fmla="*/ 228158 h 557919"/>
              <a:gd name="connsiteX147" fmla="*/ 714437 w 1758913"/>
              <a:gd name="connsiteY147" fmla="*/ 210639 h 557919"/>
              <a:gd name="connsiteX148" fmla="*/ 709886 w 1758913"/>
              <a:gd name="connsiteY148" fmla="*/ 176779 h 557919"/>
              <a:gd name="connsiteX149" fmla="*/ 709358 w 1758913"/>
              <a:gd name="connsiteY149" fmla="*/ 6136 h 557919"/>
              <a:gd name="connsiteX150" fmla="*/ 597175 w 1758913"/>
              <a:gd name="connsiteY150" fmla="*/ 0 h 557919"/>
              <a:gd name="connsiteX151" fmla="*/ 685026 w 1758913"/>
              <a:gd name="connsiteY151" fmla="*/ 0 h 557919"/>
              <a:gd name="connsiteX152" fmla="*/ 683376 w 1758913"/>
              <a:gd name="connsiteY152" fmla="*/ 39048 h 557919"/>
              <a:gd name="connsiteX153" fmla="*/ 681710 w 1758913"/>
              <a:gd name="connsiteY153" fmla="*/ 185612 h 557919"/>
              <a:gd name="connsiteX154" fmla="*/ 716896 w 1758913"/>
              <a:gd name="connsiteY154" fmla="*/ 318110 h 557919"/>
              <a:gd name="connsiteX155" fmla="*/ 727282 w 1758913"/>
              <a:gd name="connsiteY155" fmla="*/ 341665 h 557919"/>
              <a:gd name="connsiteX156" fmla="*/ 746793 w 1758913"/>
              <a:gd name="connsiteY156" fmla="*/ 384176 h 557919"/>
              <a:gd name="connsiteX157" fmla="*/ 753766 w 1758913"/>
              <a:gd name="connsiteY157" fmla="*/ 403877 h 557919"/>
              <a:gd name="connsiteX158" fmla="*/ 756711 w 1758913"/>
              <a:gd name="connsiteY158" fmla="*/ 412331 h 557919"/>
              <a:gd name="connsiteX159" fmla="*/ 759655 w 1758913"/>
              <a:gd name="connsiteY159" fmla="*/ 421531 h 557919"/>
              <a:gd name="connsiteX160" fmla="*/ 762441 w 1758913"/>
              <a:gd name="connsiteY160" fmla="*/ 434118 h 557919"/>
              <a:gd name="connsiteX161" fmla="*/ 773538 w 1758913"/>
              <a:gd name="connsiteY161" fmla="*/ 514051 h 557919"/>
              <a:gd name="connsiteX162" fmla="*/ 773782 w 1758913"/>
              <a:gd name="connsiteY162" fmla="*/ 557919 h 557919"/>
              <a:gd name="connsiteX163" fmla="*/ 697427 w 1758913"/>
              <a:gd name="connsiteY163" fmla="*/ 557919 h 557919"/>
              <a:gd name="connsiteX164" fmla="*/ 697094 w 1758913"/>
              <a:gd name="connsiteY164" fmla="*/ 547154 h 557919"/>
              <a:gd name="connsiteX165" fmla="*/ 693135 w 1758913"/>
              <a:gd name="connsiteY165" fmla="*/ 517004 h 557919"/>
              <a:gd name="connsiteX166" fmla="*/ 691934 w 1758913"/>
              <a:gd name="connsiteY166" fmla="*/ 507608 h 557919"/>
              <a:gd name="connsiteX167" fmla="*/ 689343 w 1758913"/>
              <a:gd name="connsiteY167" fmla="*/ 497937 h 557919"/>
              <a:gd name="connsiteX168" fmla="*/ 680345 w 1758913"/>
              <a:gd name="connsiteY168" fmla="*/ 479360 h 557919"/>
              <a:gd name="connsiteX169" fmla="*/ 669299 w 1758913"/>
              <a:gd name="connsiteY169" fmla="*/ 452080 h 557919"/>
              <a:gd name="connsiteX170" fmla="*/ 656601 w 1758913"/>
              <a:gd name="connsiteY170" fmla="*/ 417666 h 557919"/>
              <a:gd name="connsiteX171" fmla="*/ 653658 w 1758913"/>
              <a:gd name="connsiteY171" fmla="*/ 413803 h 557919"/>
              <a:gd name="connsiteX172" fmla="*/ 650713 w 1758913"/>
              <a:gd name="connsiteY172" fmla="*/ 408274 h 557919"/>
              <a:gd name="connsiteX173" fmla="*/ 646296 w 1758913"/>
              <a:gd name="connsiteY173" fmla="*/ 399081 h 557919"/>
              <a:gd name="connsiteX174" fmla="*/ 641880 w 1758913"/>
              <a:gd name="connsiteY174" fmla="*/ 391319 h 557919"/>
              <a:gd name="connsiteX175" fmla="*/ 637003 w 1758913"/>
              <a:gd name="connsiteY175" fmla="*/ 379166 h 557919"/>
              <a:gd name="connsiteX176" fmla="*/ 630102 w 1758913"/>
              <a:gd name="connsiteY176" fmla="*/ 358462 h 557919"/>
              <a:gd name="connsiteX177" fmla="*/ 624307 w 1758913"/>
              <a:gd name="connsiteY177" fmla="*/ 345908 h 557919"/>
              <a:gd name="connsiteX178" fmla="*/ 619890 w 1758913"/>
              <a:gd name="connsiteY178" fmla="*/ 333742 h 557919"/>
              <a:gd name="connsiteX179" fmla="*/ 618649 w 1758913"/>
              <a:gd name="connsiteY179" fmla="*/ 327144 h 557919"/>
              <a:gd name="connsiteX180" fmla="*/ 608008 w 1758913"/>
              <a:gd name="connsiteY180" fmla="*/ 294555 h 557919"/>
              <a:gd name="connsiteX181" fmla="*/ 603421 w 1758913"/>
              <a:gd name="connsiteY181" fmla="*/ 279833 h 557919"/>
              <a:gd name="connsiteX182" fmla="*/ 591961 w 1758913"/>
              <a:gd name="connsiteY182" fmla="*/ 88447 h 557919"/>
              <a:gd name="connsiteX183" fmla="*/ 597145 w 1758913"/>
              <a:gd name="connsiteY183" fmla="*/ 294 h 557919"/>
              <a:gd name="connsiteX184" fmla="*/ 520351 w 1758913"/>
              <a:gd name="connsiteY184" fmla="*/ 0 h 557919"/>
              <a:gd name="connsiteX185" fmla="*/ 578384 w 1758913"/>
              <a:gd name="connsiteY185" fmla="*/ 0 h 557919"/>
              <a:gd name="connsiteX186" fmla="*/ 578357 w 1758913"/>
              <a:gd name="connsiteY186" fmla="*/ 4531 h 557919"/>
              <a:gd name="connsiteX187" fmla="*/ 572672 w 1758913"/>
              <a:gd name="connsiteY187" fmla="*/ 101696 h 557919"/>
              <a:gd name="connsiteX188" fmla="*/ 567000 w 1758913"/>
              <a:gd name="connsiteY188" fmla="*/ 184140 h 557919"/>
              <a:gd name="connsiteX189" fmla="*/ 583223 w 1758913"/>
              <a:gd name="connsiteY189" fmla="*/ 313693 h 557919"/>
              <a:gd name="connsiteX190" fmla="*/ 601011 w 1758913"/>
              <a:gd name="connsiteY190" fmla="*/ 359550 h 557919"/>
              <a:gd name="connsiteX191" fmla="*/ 603602 w 1758913"/>
              <a:gd name="connsiteY191" fmla="*/ 366906 h 557919"/>
              <a:gd name="connsiteX192" fmla="*/ 614190 w 1758913"/>
              <a:gd name="connsiteY192" fmla="*/ 400553 h 557919"/>
              <a:gd name="connsiteX193" fmla="*/ 626261 w 1758913"/>
              <a:gd name="connsiteY193" fmla="*/ 423617 h 557919"/>
              <a:gd name="connsiteX194" fmla="*/ 630102 w 1758913"/>
              <a:gd name="connsiteY194" fmla="*/ 429683 h 557919"/>
              <a:gd name="connsiteX195" fmla="*/ 640407 w 1758913"/>
              <a:gd name="connsiteY195" fmla="*/ 454213 h 557919"/>
              <a:gd name="connsiteX196" fmla="*/ 650713 w 1758913"/>
              <a:gd name="connsiteY196" fmla="*/ 478368 h 557919"/>
              <a:gd name="connsiteX197" fmla="*/ 657437 w 1758913"/>
              <a:gd name="connsiteY197" fmla="*/ 499190 h 557919"/>
              <a:gd name="connsiteX198" fmla="*/ 669348 w 1758913"/>
              <a:gd name="connsiteY198" fmla="*/ 530107 h 557919"/>
              <a:gd name="connsiteX199" fmla="*/ 672084 w 1758913"/>
              <a:gd name="connsiteY199" fmla="*/ 540752 h 557919"/>
              <a:gd name="connsiteX200" fmla="*/ 676569 w 1758913"/>
              <a:gd name="connsiteY200" fmla="*/ 557919 h 557919"/>
              <a:gd name="connsiteX201" fmla="*/ 597360 w 1758913"/>
              <a:gd name="connsiteY201" fmla="*/ 557919 h 557919"/>
              <a:gd name="connsiteX202" fmla="*/ 596674 w 1758913"/>
              <a:gd name="connsiteY202" fmla="*/ 556058 h 557919"/>
              <a:gd name="connsiteX203" fmla="*/ 594769 w 1758913"/>
              <a:gd name="connsiteY203" fmla="*/ 548714 h 557919"/>
              <a:gd name="connsiteX204" fmla="*/ 590446 w 1758913"/>
              <a:gd name="connsiteY204" fmla="*/ 536692 h 557919"/>
              <a:gd name="connsiteX205" fmla="*/ 549208 w 1758913"/>
              <a:gd name="connsiteY205" fmla="*/ 450608 h 557919"/>
              <a:gd name="connsiteX206" fmla="*/ 536798 w 1758913"/>
              <a:gd name="connsiteY206" fmla="*/ 422636 h 557919"/>
              <a:gd name="connsiteX207" fmla="*/ 527048 w 1758913"/>
              <a:gd name="connsiteY207" fmla="*/ 393406 h 557919"/>
              <a:gd name="connsiteX208" fmla="*/ 524465 w 1758913"/>
              <a:gd name="connsiteY208" fmla="*/ 386055 h 557919"/>
              <a:gd name="connsiteX209" fmla="*/ 508800 w 1758913"/>
              <a:gd name="connsiteY209" fmla="*/ 338721 h 557919"/>
              <a:gd name="connsiteX210" fmla="*/ 499982 w 1758913"/>
              <a:gd name="connsiteY210" fmla="*/ 222417 h 557919"/>
              <a:gd name="connsiteX211" fmla="*/ 507935 w 1758913"/>
              <a:gd name="connsiteY211" fmla="*/ 120835 h 557919"/>
              <a:gd name="connsiteX212" fmla="*/ 518559 w 1758913"/>
              <a:gd name="connsiteY212" fmla="*/ 14837 h 557919"/>
              <a:gd name="connsiteX213" fmla="*/ 443838 w 1758913"/>
              <a:gd name="connsiteY213" fmla="*/ 0 h 557919"/>
              <a:gd name="connsiteX214" fmla="*/ 505289 w 1758913"/>
              <a:gd name="connsiteY214" fmla="*/ 0 h 557919"/>
              <a:gd name="connsiteX215" fmla="*/ 503159 w 1758913"/>
              <a:gd name="connsiteY215" fmla="*/ 20725 h 557919"/>
              <a:gd name="connsiteX216" fmla="*/ 491395 w 1758913"/>
              <a:gd name="connsiteY216" fmla="*/ 129668 h 557919"/>
              <a:gd name="connsiteX217" fmla="*/ 491689 w 1758913"/>
              <a:gd name="connsiteY217" fmla="*/ 322526 h 557919"/>
              <a:gd name="connsiteX218" fmla="*/ 498231 w 1758913"/>
              <a:gd name="connsiteY218" fmla="*/ 358650 h 557919"/>
              <a:gd name="connsiteX219" fmla="*/ 503862 w 1758913"/>
              <a:gd name="connsiteY219" fmla="*/ 377226 h 557919"/>
              <a:gd name="connsiteX220" fmla="*/ 506437 w 1758913"/>
              <a:gd name="connsiteY220" fmla="*/ 388775 h 557919"/>
              <a:gd name="connsiteX221" fmla="*/ 509028 w 1758913"/>
              <a:gd name="connsiteY221" fmla="*/ 400335 h 557919"/>
              <a:gd name="connsiteX222" fmla="*/ 515030 w 1758913"/>
              <a:gd name="connsiteY222" fmla="*/ 415966 h 557919"/>
              <a:gd name="connsiteX223" fmla="*/ 520879 w 1758913"/>
              <a:gd name="connsiteY223" fmla="*/ 435886 h 557919"/>
              <a:gd name="connsiteX224" fmla="*/ 526372 w 1758913"/>
              <a:gd name="connsiteY224" fmla="*/ 449136 h 557919"/>
              <a:gd name="connsiteX225" fmla="*/ 548849 w 1758913"/>
              <a:gd name="connsiteY225" fmla="*/ 495153 h 557919"/>
              <a:gd name="connsiteX226" fmla="*/ 568269 w 1758913"/>
              <a:gd name="connsiteY226" fmla="*/ 537994 h 557919"/>
              <a:gd name="connsiteX227" fmla="*/ 569339 w 1758913"/>
              <a:gd name="connsiteY227" fmla="*/ 543504 h 557919"/>
              <a:gd name="connsiteX228" fmla="*/ 573795 w 1758913"/>
              <a:gd name="connsiteY228" fmla="*/ 553109 h 557919"/>
              <a:gd name="connsiteX229" fmla="*/ 575597 w 1758913"/>
              <a:gd name="connsiteY229" fmla="*/ 557919 h 557919"/>
              <a:gd name="connsiteX230" fmla="*/ 495073 w 1758913"/>
              <a:gd name="connsiteY230" fmla="*/ 557919 h 557919"/>
              <a:gd name="connsiteX231" fmla="*/ 493249 w 1758913"/>
              <a:gd name="connsiteY231" fmla="*/ 553891 h 557919"/>
              <a:gd name="connsiteX232" fmla="*/ 491715 w 1758913"/>
              <a:gd name="connsiteY232" fmla="*/ 544829 h 557919"/>
              <a:gd name="connsiteX233" fmla="*/ 487642 w 1758913"/>
              <a:gd name="connsiteY233" fmla="*/ 533747 h 557919"/>
              <a:gd name="connsiteX234" fmla="*/ 462226 w 1758913"/>
              <a:gd name="connsiteY234" fmla="*/ 460913 h 557919"/>
              <a:gd name="connsiteX235" fmla="*/ 454868 w 1758913"/>
              <a:gd name="connsiteY235" fmla="*/ 434414 h 557919"/>
              <a:gd name="connsiteX236" fmla="*/ 443494 w 1758913"/>
              <a:gd name="connsiteY236" fmla="*/ 366528 h 557919"/>
              <a:gd name="connsiteX237" fmla="*/ 439546 w 1758913"/>
              <a:gd name="connsiteY237" fmla="*/ 342973 h 557919"/>
              <a:gd name="connsiteX238" fmla="*/ 432763 w 1758913"/>
              <a:gd name="connsiteY238" fmla="*/ 262280 h 557919"/>
              <a:gd name="connsiteX239" fmla="*/ 440374 w 1758913"/>
              <a:gd name="connsiteY239" fmla="*/ 18685 h 557919"/>
              <a:gd name="connsiteX240" fmla="*/ 443363 w 1758913"/>
              <a:gd name="connsiteY240" fmla="*/ 5912 h 557919"/>
              <a:gd name="connsiteX241" fmla="*/ 358935 w 1758913"/>
              <a:gd name="connsiteY241" fmla="*/ 0 h 557919"/>
              <a:gd name="connsiteX242" fmla="*/ 425665 w 1758913"/>
              <a:gd name="connsiteY242" fmla="*/ 0 h 557919"/>
              <a:gd name="connsiteX243" fmla="*/ 425545 w 1758913"/>
              <a:gd name="connsiteY243" fmla="*/ 712 h 557919"/>
              <a:gd name="connsiteX244" fmla="*/ 417286 w 1758913"/>
              <a:gd name="connsiteY244" fmla="*/ 170890 h 557919"/>
              <a:gd name="connsiteX245" fmla="*/ 435768 w 1758913"/>
              <a:gd name="connsiteY245" fmla="*/ 399081 h 557919"/>
              <a:gd name="connsiteX246" fmla="*/ 448798 w 1758913"/>
              <a:gd name="connsiteY246" fmla="*/ 466802 h 557919"/>
              <a:gd name="connsiteX247" fmla="*/ 460895 w 1758913"/>
              <a:gd name="connsiteY247" fmla="*/ 518329 h 557919"/>
              <a:gd name="connsiteX248" fmla="*/ 464978 w 1758913"/>
              <a:gd name="connsiteY248" fmla="*/ 533051 h 557919"/>
              <a:gd name="connsiteX249" fmla="*/ 473589 w 1758913"/>
              <a:gd name="connsiteY249" fmla="*/ 555529 h 557919"/>
              <a:gd name="connsiteX250" fmla="*/ 474383 w 1758913"/>
              <a:gd name="connsiteY250" fmla="*/ 557919 h 557919"/>
              <a:gd name="connsiteX251" fmla="*/ 398870 w 1758913"/>
              <a:gd name="connsiteY251" fmla="*/ 557919 h 557919"/>
              <a:gd name="connsiteX252" fmla="*/ 397751 w 1758913"/>
              <a:gd name="connsiteY252" fmla="*/ 550285 h 557919"/>
              <a:gd name="connsiteX253" fmla="*/ 394894 w 1758913"/>
              <a:gd name="connsiteY253" fmla="*/ 530107 h 557919"/>
              <a:gd name="connsiteX254" fmla="*/ 388953 w 1758913"/>
              <a:gd name="connsiteY254" fmla="*/ 496246 h 557919"/>
              <a:gd name="connsiteX255" fmla="*/ 387262 w 1758913"/>
              <a:gd name="connsiteY255" fmla="*/ 472129 h 557919"/>
              <a:gd name="connsiteX256" fmla="*/ 385717 w 1758913"/>
              <a:gd name="connsiteY256" fmla="*/ 459441 h 557919"/>
              <a:gd name="connsiteX257" fmla="*/ 382773 w 1758913"/>
              <a:gd name="connsiteY257" fmla="*/ 440089 h 557919"/>
              <a:gd name="connsiteX258" fmla="*/ 378532 w 1758913"/>
              <a:gd name="connsiteY258" fmla="*/ 415971 h 557919"/>
              <a:gd name="connsiteX259" fmla="*/ 358759 w 1758913"/>
              <a:gd name="connsiteY259" fmla="*/ 268055 h 557919"/>
              <a:gd name="connsiteX260" fmla="*/ 358214 w 1758913"/>
              <a:gd name="connsiteY260" fmla="*/ 11028 h 557919"/>
              <a:gd name="connsiteX261" fmla="*/ 266956 w 1758913"/>
              <a:gd name="connsiteY261" fmla="*/ 0 h 557919"/>
              <a:gd name="connsiteX262" fmla="*/ 340503 w 1758913"/>
              <a:gd name="connsiteY262" fmla="*/ 0 h 557919"/>
              <a:gd name="connsiteX263" fmla="*/ 340141 w 1758913"/>
              <a:gd name="connsiteY263" fmla="*/ 22088 h 557919"/>
              <a:gd name="connsiteX264" fmla="*/ 338705 w 1758913"/>
              <a:gd name="connsiteY264" fmla="*/ 64004 h 557919"/>
              <a:gd name="connsiteX265" fmla="*/ 345879 w 1758913"/>
              <a:gd name="connsiteY265" fmla="*/ 306332 h 557919"/>
              <a:gd name="connsiteX266" fmla="*/ 353320 w 1758913"/>
              <a:gd name="connsiteY266" fmla="*/ 360804 h 557919"/>
              <a:gd name="connsiteX267" fmla="*/ 366204 w 1758913"/>
              <a:gd name="connsiteY267" fmla="*/ 448670 h 557919"/>
              <a:gd name="connsiteX268" fmla="*/ 372465 w 1758913"/>
              <a:gd name="connsiteY268" fmla="*/ 478573 h 557919"/>
              <a:gd name="connsiteX269" fmla="*/ 375679 w 1758913"/>
              <a:gd name="connsiteY269" fmla="*/ 508483 h 557919"/>
              <a:gd name="connsiteX270" fmla="*/ 379826 w 1758913"/>
              <a:gd name="connsiteY270" fmla="*/ 557919 h 557919"/>
              <a:gd name="connsiteX271" fmla="*/ 310756 w 1758913"/>
              <a:gd name="connsiteY271" fmla="*/ 557919 h 557919"/>
              <a:gd name="connsiteX272" fmla="*/ 310153 w 1758913"/>
              <a:gd name="connsiteY272" fmla="*/ 543721 h 557919"/>
              <a:gd name="connsiteX273" fmla="*/ 308856 w 1758913"/>
              <a:gd name="connsiteY273" fmla="*/ 528635 h 557919"/>
              <a:gd name="connsiteX274" fmla="*/ 298500 w 1758913"/>
              <a:gd name="connsiteY274" fmla="*/ 437358 h 557919"/>
              <a:gd name="connsiteX275" fmla="*/ 295674 w 1758913"/>
              <a:gd name="connsiteY275" fmla="*/ 416895 h 557919"/>
              <a:gd name="connsiteX276" fmla="*/ 294441 w 1758913"/>
              <a:gd name="connsiteY276" fmla="*/ 398299 h 557919"/>
              <a:gd name="connsiteX277" fmla="*/ 291274 w 1758913"/>
              <a:gd name="connsiteY277" fmla="*/ 375111 h 557919"/>
              <a:gd name="connsiteX278" fmla="*/ 276826 w 1758913"/>
              <a:gd name="connsiteY278" fmla="*/ 297499 h 557919"/>
              <a:gd name="connsiteX279" fmla="*/ 271433 w 1758913"/>
              <a:gd name="connsiteY279" fmla="*/ 257750 h 557919"/>
              <a:gd name="connsiteX280" fmla="*/ 269398 w 1758913"/>
              <a:gd name="connsiteY280" fmla="*/ 158830 h 557919"/>
              <a:gd name="connsiteX281" fmla="*/ 269886 w 1758913"/>
              <a:gd name="connsiteY281" fmla="*/ 76760 h 557919"/>
              <a:gd name="connsiteX282" fmla="*/ 266330 w 1758913"/>
              <a:gd name="connsiteY282" fmla="*/ 10258 h 557919"/>
              <a:gd name="connsiteX283" fmla="*/ 178728 w 1758913"/>
              <a:gd name="connsiteY283" fmla="*/ 0 h 557919"/>
              <a:gd name="connsiteX284" fmla="*/ 250061 w 1758913"/>
              <a:gd name="connsiteY284" fmla="*/ 0 h 557919"/>
              <a:gd name="connsiteX285" fmla="*/ 250900 w 1758913"/>
              <a:gd name="connsiteY285" fmla="*/ 37238 h 557919"/>
              <a:gd name="connsiteX286" fmla="*/ 252259 w 1758913"/>
              <a:gd name="connsiteY286" fmla="*/ 136426 h 557919"/>
              <a:gd name="connsiteX287" fmla="*/ 250548 w 1758913"/>
              <a:gd name="connsiteY287" fmla="*/ 187011 h 557919"/>
              <a:gd name="connsiteX288" fmla="*/ 253118 w 1758913"/>
              <a:gd name="connsiteY288" fmla="*/ 250389 h 557919"/>
              <a:gd name="connsiteX289" fmla="*/ 265508 w 1758913"/>
              <a:gd name="connsiteY289" fmla="*/ 329887 h 557919"/>
              <a:gd name="connsiteX290" fmla="*/ 271003 w 1758913"/>
              <a:gd name="connsiteY290" fmla="*/ 372581 h 557919"/>
              <a:gd name="connsiteX291" fmla="*/ 276659 w 1758913"/>
              <a:gd name="connsiteY291" fmla="*/ 415275 h 557919"/>
              <a:gd name="connsiteX292" fmla="*/ 290047 w 1758913"/>
              <a:gd name="connsiteY292" fmla="*/ 501453 h 557919"/>
              <a:gd name="connsiteX293" fmla="*/ 293585 w 1758913"/>
              <a:gd name="connsiteY293" fmla="*/ 543411 h 557919"/>
              <a:gd name="connsiteX294" fmla="*/ 293854 w 1758913"/>
              <a:gd name="connsiteY294" fmla="*/ 557919 h 557919"/>
              <a:gd name="connsiteX295" fmla="*/ 215175 w 1758913"/>
              <a:gd name="connsiteY295" fmla="*/ 557919 h 557919"/>
              <a:gd name="connsiteX296" fmla="*/ 213923 w 1758913"/>
              <a:gd name="connsiteY296" fmla="*/ 507946 h 557919"/>
              <a:gd name="connsiteX297" fmla="*/ 203505 w 1758913"/>
              <a:gd name="connsiteY297" fmla="*/ 387303 h 557919"/>
              <a:gd name="connsiteX298" fmla="*/ 197275 w 1758913"/>
              <a:gd name="connsiteY298" fmla="*/ 315604 h 557919"/>
              <a:gd name="connsiteX299" fmla="*/ 193054 w 1758913"/>
              <a:gd name="connsiteY299" fmla="*/ 287972 h 557919"/>
              <a:gd name="connsiteX300" fmla="*/ 175832 w 1758913"/>
              <a:gd name="connsiteY300" fmla="*/ 203278 h 557919"/>
              <a:gd name="connsiteX301" fmla="*/ 179628 w 1758913"/>
              <a:gd name="connsiteY301" fmla="*/ 163529 h 557919"/>
              <a:gd name="connsiteX302" fmla="*/ 180107 w 1758913"/>
              <a:gd name="connsiteY302" fmla="*/ 76669 h 557919"/>
              <a:gd name="connsiteX303" fmla="*/ 177979 w 1758913"/>
              <a:gd name="connsiteY303" fmla="*/ 12530 h 557919"/>
              <a:gd name="connsiteX304" fmla="*/ 89410 w 1758913"/>
              <a:gd name="connsiteY304" fmla="*/ 0 h 557919"/>
              <a:gd name="connsiteX305" fmla="*/ 158719 w 1758913"/>
              <a:gd name="connsiteY305" fmla="*/ 0 h 557919"/>
              <a:gd name="connsiteX306" fmla="*/ 158943 w 1758913"/>
              <a:gd name="connsiteY306" fmla="*/ 20144 h 557919"/>
              <a:gd name="connsiteX307" fmla="*/ 159326 w 1758913"/>
              <a:gd name="connsiteY307" fmla="*/ 51642 h 557919"/>
              <a:gd name="connsiteX308" fmla="*/ 156561 w 1758913"/>
              <a:gd name="connsiteY308" fmla="*/ 163529 h 557919"/>
              <a:gd name="connsiteX309" fmla="*/ 156029 w 1758913"/>
              <a:gd name="connsiteY309" fmla="*/ 212111 h 557919"/>
              <a:gd name="connsiteX310" fmla="*/ 160816 w 1758913"/>
              <a:gd name="connsiteY310" fmla="*/ 238611 h 557919"/>
              <a:gd name="connsiteX311" fmla="*/ 164905 w 1758913"/>
              <a:gd name="connsiteY311" fmla="*/ 253333 h 557919"/>
              <a:gd name="connsiteX312" fmla="*/ 175419 w 1758913"/>
              <a:gd name="connsiteY312" fmla="*/ 321054 h 557919"/>
              <a:gd name="connsiteX313" fmla="*/ 187862 w 1758913"/>
              <a:gd name="connsiteY313" fmla="*/ 446034 h 557919"/>
              <a:gd name="connsiteX314" fmla="*/ 191956 w 1758913"/>
              <a:gd name="connsiteY314" fmla="*/ 557919 h 557919"/>
              <a:gd name="connsiteX315" fmla="*/ 109139 w 1758913"/>
              <a:gd name="connsiteY315" fmla="*/ 557919 h 557919"/>
              <a:gd name="connsiteX316" fmla="*/ 109293 w 1758913"/>
              <a:gd name="connsiteY316" fmla="*/ 549723 h 557919"/>
              <a:gd name="connsiteX317" fmla="*/ 104502 w 1758913"/>
              <a:gd name="connsiteY317" fmla="*/ 446432 h 557919"/>
              <a:gd name="connsiteX318" fmla="*/ 96856 w 1758913"/>
              <a:gd name="connsiteY318" fmla="*/ 363748 h 557919"/>
              <a:gd name="connsiteX319" fmla="*/ 90975 w 1758913"/>
              <a:gd name="connsiteY319" fmla="*/ 262166 h 557919"/>
              <a:gd name="connsiteX320" fmla="*/ 88940 w 1758913"/>
              <a:gd name="connsiteY320" fmla="*/ 12300 h 557919"/>
              <a:gd name="connsiteX321" fmla="*/ 1804 w 1758913"/>
              <a:gd name="connsiteY321" fmla="*/ 0 h 557919"/>
              <a:gd name="connsiteX322" fmla="*/ 69533 w 1758913"/>
              <a:gd name="connsiteY322" fmla="*/ 0 h 557919"/>
              <a:gd name="connsiteX323" fmla="*/ 70401 w 1758913"/>
              <a:gd name="connsiteY323" fmla="*/ 34309 h 557919"/>
              <a:gd name="connsiteX324" fmla="*/ 73110 w 1758913"/>
              <a:gd name="connsiteY324" fmla="*/ 182439 h 557919"/>
              <a:gd name="connsiteX325" fmla="*/ 79973 w 1758913"/>
              <a:gd name="connsiteY325" fmla="*/ 465672 h 557919"/>
              <a:gd name="connsiteX326" fmla="*/ 82091 w 1758913"/>
              <a:gd name="connsiteY326" fmla="*/ 542416 h 557919"/>
              <a:gd name="connsiteX327" fmla="*/ 81672 w 1758913"/>
              <a:gd name="connsiteY327" fmla="*/ 557919 h 557919"/>
              <a:gd name="connsiteX328" fmla="*/ 3 w 1758913"/>
              <a:gd name="connsiteY328" fmla="*/ 557919 h 557919"/>
              <a:gd name="connsiteX329" fmla="*/ 0 w 1758913"/>
              <a:gd name="connsiteY329" fmla="*/ 474648 h 557919"/>
              <a:gd name="connsiteX330" fmla="*/ 1221 w 1758913"/>
              <a:gd name="connsiteY330" fmla="*/ 31565 h 55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758913" h="557919">
                <a:moveTo>
                  <a:pt x="1691145" y="0"/>
                </a:moveTo>
                <a:lnTo>
                  <a:pt x="1756477" y="0"/>
                </a:lnTo>
                <a:lnTo>
                  <a:pt x="1758551" y="469435"/>
                </a:lnTo>
                <a:lnTo>
                  <a:pt x="1758913" y="557919"/>
                </a:lnTo>
                <a:lnTo>
                  <a:pt x="1690207" y="557919"/>
                </a:lnTo>
                <a:lnTo>
                  <a:pt x="1690033" y="474500"/>
                </a:lnTo>
                <a:cubicBezTo>
                  <a:pt x="1689805" y="288453"/>
                  <a:pt x="1690044" y="102236"/>
                  <a:pt x="1690875" y="18938"/>
                </a:cubicBezTo>
                <a:close/>
                <a:moveTo>
                  <a:pt x="1600263" y="0"/>
                </a:moveTo>
                <a:lnTo>
                  <a:pt x="1668059" y="0"/>
                </a:lnTo>
                <a:lnTo>
                  <a:pt x="1668878" y="469684"/>
                </a:lnTo>
                <a:cubicBezTo>
                  <a:pt x="1668929" y="499307"/>
                  <a:pt x="1668977" y="527188"/>
                  <a:pt x="1669019" y="553431"/>
                </a:cubicBezTo>
                <a:lnTo>
                  <a:pt x="1669026" y="557919"/>
                </a:lnTo>
                <a:lnTo>
                  <a:pt x="1593953" y="557919"/>
                </a:lnTo>
                <a:lnTo>
                  <a:pt x="1594348" y="531737"/>
                </a:lnTo>
                <a:cubicBezTo>
                  <a:pt x="1595541" y="446849"/>
                  <a:pt x="1596778" y="325047"/>
                  <a:pt x="1597433" y="222417"/>
                </a:cubicBezTo>
                <a:cubicBezTo>
                  <a:pt x="1598034" y="128285"/>
                  <a:pt x="1598933" y="54274"/>
                  <a:pt x="1599934" y="11663"/>
                </a:cubicBezTo>
                <a:close/>
                <a:moveTo>
                  <a:pt x="1512105" y="0"/>
                </a:moveTo>
                <a:lnTo>
                  <a:pt x="1582994" y="0"/>
                </a:lnTo>
                <a:lnTo>
                  <a:pt x="1583139" y="35689"/>
                </a:lnTo>
                <a:cubicBezTo>
                  <a:pt x="1583058" y="145224"/>
                  <a:pt x="1580482" y="369895"/>
                  <a:pt x="1577768" y="457969"/>
                </a:cubicBezTo>
                <a:lnTo>
                  <a:pt x="1574988" y="557919"/>
                </a:lnTo>
                <a:lnTo>
                  <a:pt x="1507874" y="557919"/>
                </a:lnTo>
                <a:lnTo>
                  <a:pt x="1508122" y="515344"/>
                </a:lnTo>
                <a:cubicBezTo>
                  <a:pt x="1508489" y="449403"/>
                  <a:pt x="1508872" y="371563"/>
                  <a:pt x="1509296" y="279833"/>
                </a:cubicBezTo>
                <a:cubicBezTo>
                  <a:pt x="1509825" y="165411"/>
                  <a:pt x="1510675" y="74053"/>
                  <a:pt x="1511638" y="21303"/>
                </a:cubicBezTo>
                <a:close/>
                <a:moveTo>
                  <a:pt x="1425785" y="0"/>
                </a:moveTo>
                <a:lnTo>
                  <a:pt x="1488380" y="0"/>
                </a:lnTo>
                <a:lnTo>
                  <a:pt x="1488194" y="425580"/>
                </a:lnTo>
                <a:lnTo>
                  <a:pt x="1487979" y="557919"/>
                </a:lnTo>
                <a:lnTo>
                  <a:pt x="1425339" y="557919"/>
                </a:lnTo>
                <a:lnTo>
                  <a:pt x="1425163" y="415087"/>
                </a:lnTo>
                <a:cubicBezTo>
                  <a:pt x="1424980" y="210349"/>
                  <a:pt x="1425174" y="65577"/>
                  <a:pt x="1425722" y="4843"/>
                </a:cubicBezTo>
                <a:close/>
                <a:moveTo>
                  <a:pt x="1334386" y="0"/>
                </a:moveTo>
                <a:lnTo>
                  <a:pt x="1400283" y="0"/>
                </a:lnTo>
                <a:lnTo>
                  <a:pt x="1401794" y="220945"/>
                </a:lnTo>
                <a:cubicBezTo>
                  <a:pt x="1402748" y="360215"/>
                  <a:pt x="1405147" y="503975"/>
                  <a:pt x="1407125" y="540412"/>
                </a:cubicBezTo>
                <a:lnTo>
                  <a:pt x="1407754" y="557919"/>
                </a:lnTo>
                <a:lnTo>
                  <a:pt x="1323106" y="557919"/>
                </a:lnTo>
                <a:lnTo>
                  <a:pt x="1323477" y="468274"/>
                </a:lnTo>
                <a:cubicBezTo>
                  <a:pt x="1324102" y="200962"/>
                  <a:pt x="1324756" y="162217"/>
                  <a:pt x="1328999" y="141523"/>
                </a:cubicBezTo>
                <a:cubicBezTo>
                  <a:pt x="1332671" y="123614"/>
                  <a:pt x="1333813" y="101232"/>
                  <a:pt x="1333813" y="47155"/>
                </a:cubicBezTo>
                <a:cubicBezTo>
                  <a:pt x="1333813" y="34101"/>
                  <a:pt x="1333873" y="23083"/>
                  <a:pt x="1334004" y="13858"/>
                </a:cubicBezTo>
                <a:close/>
                <a:moveTo>
                  <a:pt x="1242630" y="0"/>
                </a:moveTo>
                <a:lnTo>
                  <a:pt x="1312211" y="0"/>
                </a:lnTo>
                <a:lnTo>
                  <a:pt x="1312542" y="22198"/>
                </a:lnTo>
                <a:cubicBezTo>
                  <a:pt x="1312987" y="52157"/>
                  <a:pt x="1311820" y="88594"/>
                  <a:pt x="1309947" y="103169"/>
                </a:cubicBezTo>
                <a:cubicBezTo>
                  <a:pt x="1303937" y="149941"/>
                  <a:pt x="1301160" y="239247"/>
                  <a:pt x="1298408" y="474163"/>
                </a:cubicBezTo>
                <a:lnTo>
                  <a:pt x="1297270" y="557919"/>
                </a:lnTo>
                <a:lnTo>
                  <a:pt x="1226085" y="557919"/>
                </a:lnTo>
                <a:lnTo>
                  <a:pt x="1227374" y="532479"/>
                </a:lnTo>
                <a:cubicBezTo>
                  <a:pt x="1228978" y="492674"/>
                  <a:pt x="1230062" y="446219"/>
                  <a:pt x="1231278" y="376998"/>
                </a:cubicBezTo>
                <a:cubicBezTo>
                  <a:pt x="1232813" y="289549"/>
                  <a:pt x="1235276" y="188851"/>
                  <a:pt x="1236750" y="153223"/>
                </a:cubicBezTo>
                <a:cubicBezTo>
                  <a:pt x="1238224" y="117596"/>
                  <a:pt x="1240191" y="62609"/>
                  <a:pt x="1241122" y="31031"/>
                </a:cubicBezTo>
                <a:close/>
                <a:moveTo>
                  <a:pt x="1157098" y="0"/>
                </a:moveTo>
                <a:lnTo>
                  <a:pt x="1226688" y="0"/>
                </a:lnTo>
                <a:lnTo>
                  <a:pt x="1226093" y="32003"/>
                </a:lnTo>
                <a:cubicBezTo>
                  <a:pt x="1225166" y="62785"/>
                  <a:pt x="1223444" y="99909"/>
                  <a:pt x="1221382" y="128196"/>
                </a:cubicBezTo>
                <a:cubicBezTo>
                  <a:pt x="1219671" y="151678"/>
                  <a:pt x="1217197" y="250389"/>
                  <a:pt x="1215884" y="347554"/>
                </a:cubicBezTo>
                <a:cubicBezTo>
                  <a:pt x="1214740" y="432241"/>
                  <a:pt x="1213807" y="483426"/>
                  <a:pt x="1212210" y="522444"/>
                </a:cubicBezTo>
                <a:lnTo>
                  <a:pt x="1210165" y="557919"/>
                </a:lnTo>
                <a:lnTo>
                  <a:pt x="1144775" y="557919"/>
                </a:lnTo>
                <a:lnTo>
                  <a:pt x="1147295" y="534523"/>
                </a:lnTo>
                <a:cubicBezTo>
                  <a:pt x="1151507" y="494265"/>
                  <a:pt x="1152690" y="442284"/>
                  <a:pt x="1154198" y="231148"/>
                </a:cubicBezTo>
                <a:cubicBezTo>
                  <a:pt x="1154823" y="143563"/>
                  <a:pt x="1155767" y="65302"/>
                  <a:pt x="1156683" y="18442"/>
                </a:cubicBezTo>
                <a:close/>
                <a:moveTo>
                  <a:pt x="1069762" y="0"/>
                </a:moveTo>
                <a:lnTo>
                  <a:pt x="1135753" y="0"/>
                </a:lnTo>
                <a:lnTo>
                  <a:pt x="1135985" y="18623"/>
                </a:lnTo>
                <a:cubicBezTo>
                  <a:pt x="1137127" y="141628"/>
                  <a:pt x="1135875" y="465898"/>
                  <a:pt x="1133475" y="496246"/>
                </a:cubicBezTo>
                <a:cubicBezTo>
                  <a:pt x="1132192" y="512496"/>
                  <a:pt x="1131032" y="526559"/>
                  <a:pt x="1129936" y="539005"/>
                </a:cubicBezTo>
                <a:lnTo>
                  <a:pt x="1128134" y="557919"/>
                </a:lnTo>
                <a:lnTo>
                  <a:pt x="1058122" y="557919"/>
                </a:lnTo>
                <a:lnTo>
                  <a:pt x="1059199" y="545445"/>
                </a:lnTo>
                <a:cubicBezTo>
                  <a:pt x="1060250" y="535585"/>
                  <a:pt x="1061382" y="527136"/>
                  <a:pt x="1062614" y="519801"/>
                </a:cubicBezTo>
                <a:cubicBezTo>
                  <a:pt x="1064685" y="507472"/>
                  <a:pt x="1066361" y="406821"/>
                  <a:pt x="1067323" y="236894"/>
                </a:cubicBezTo>
                <a:cubicBezTo>
                  <a:pt x="1067836" y="146223"/>
                  <a:pt x="1068637" y="65511"/>
                  <a:pt x="1069428" y="17463"/>
                </a:cubicBezTo>
                <a:close/>
                <a:moveTo>
                  <a:pt x="980588" y="0"/>
                </a:moveTo>
                <a:lnTo>
                  <a:pt x="1044565" y="0"/>
                </a:lnTo>
                <a:lnTo>
                  <a:pt x="1046511" y="81086"/>
                </a:lnTo>
                <a:cubicBezTo>
                  <a:pt x="1050546" y="249072"/>
                  <a:pt x="1050226" y="429549"/>
                  <a:pt x="1045764" y="503607"/>
                </a:cubicBezTo>
                <a:lnTo>
                  <a:pt x="1043651" y="557919"/>
                </a:lnTo>
                <a:lnTo>
                  <a:pt x="981301" y="557919"/>
                </a:lnTo>
                <a:lnTo>
                  <a:pt x="981458" y="488885"/>
                </a:lnTo>
                <a:cubicBezTo>
                  <a:pt x="981733" y="328562"/>
                  <a:pt x="981416" y="148212"/>
                  <a:pt x="980754" y="88106"/>
                </a:cubicBezTo>
                <a:cubicBezTo>
                  <a:pt x="980424" y="58053"/>
                  <a:pt x="980335" y="30180"/>
                  <a:pt x="980459" y="9482"/>
                </a:cubicBezTo>
                <a:close/>
                <a:moveTo>
                  <a:pt x="888713" y="0"/>
                </a:moveTo>
                <a:lnTo>
                  <a:pt x="957298" y="0"/>
                </a:lnTo>
                <a:lnTo>
                  <a:pt x="957472" y="3059"/>
                </a:lnTo>
                <a:cubicBezTo>
                  <a:pt x="960174" y="50442"/>
                  <a:pt x="964594" y="236368"/>
                  <a:pt x="968814" y="480052"/>
                </a:cubicBezTo>
                <a:lnTo>
                  <a:pt x="969921" y="557919"/>
                </a:lnTo>
                <a:lnTo>
                  <a:pt x="919437" y="557919"/>
                </a:lnTo>
                <a:lnTo>
                  <a:pt x="918979" y="514371"/>
                </a:lnTo>
                <a:cubicBezTo>
                  <a:pt x="918143" y="460289"/>
                  <a:pt x="916603" y="417632"/>
                  <a:pt x="914528" y="414274"/>
                </a:cubicBezTo>
                <a:cubicBezTo>
                  <a:pt x="911642" y="409606"/>
                  <a:pt x="903816" y="310441"/>
                  <a:pt x="901244" y="245972"/>
                </a:cubicBezTo>
                <a:cubicBezTo>
                  <a:pt x="899984" y="214393"/>
                  <a:pt x="898108" y="186569"/>
                  <a:pt x="897073" y="184140"/>
                </a:cubicBezTo>
                <a:cubicBezTo>
                  <a:pt x="895003" y="179280"/>
                  <a:pt x="888559" y="41033"/>
                  <a:pt x="888595" y="2245"/>
                </a:cubicBezTo>
                <a:close/>
                <a:moveTo>
                  <a:pt x="802587" y="0"/>
                </a:moveTo>
                <a:lnTo>
                  <a:pt x="871950" y="0"/>
                </a:lnTo>
                <a:lnTo>
                  <a:pt x="871888" y="8065"/>
                </a:lnTo>
                <a:cubicBezTo>
                  <a:pt x="873172" y="75125"/>
                  <a:pt x="885144" y="269343"/>
                  <a:pt x="890933" y="306332"/>
                </a:cubicBezTo>
                <a:cubicBezTo>
                  <a:pt x="891947" y="312810"/>
                  <a:pt x="894051" y="332022"/>
                  <a:pt x="895608" y="349026"/>
                </a:cubicBezTo>
                <a:cubicBezTo>
                  <a:pt x="906020" y="462686"/>
                  <a:pt x="909132" y="494432"/>
                  <a:pt x="912927" y="525690"/>
                </a:cubicBezTo>
                <a:cubicBezTo>
                  <a:pt x="913512" y="530502"/>
                  <a:pt x="913981" y="536724"/>
                  <a:pt x="914343" y="543991"/>
                </a:cubicBezTo>
                <a:lnTo>
                  <a:pt x="914779" y="557919"/>
                </a:lnTo>
                <a:lnTo>
                  <a:pt x="863228" y="557919"/>
                </a:lnTo>
                <a:lnTo>
                  <a:pt x="863227" y="550825"/>
                </a:lnTo>
                <a:cubicBezTo>
                  <a:pt x="862412" y="510467"/>
                  <a:pt x="860069" y="473263"/>
                  <a:pt x="856695" y="463858"/>
                </a:cubicBezTo>
                <a:cubicBezTo>
                  <a:pt x="855242" y="459809"/>
                  <a:pt x="853764" y="448547"/>
                  <a:pt x="853411" y="438830"/>
                </a:cubicBezTo>
                <a:cubicBezTo>
                  <a:pt x="853057" y="429114"/>
                  <a:pt x="851468" y="418514"/>
                  <a:pt x="849878" y="415275"/>
                </a:cubicBezTo>
                <a:cubicBezTo>
                  <a:pt x="848290" y="412036"/>
                  <a:pt x="845848" y="400111"/>
                  <a:pt x="844455" y="388775"/>
                </a:cubicBezTo>
                <a:cubicBezTo>
                  <a:pt x="841150" y="361895"/>
                  <a:pt x="837653" y="338922"/>
                  <a:pt x="831904" y="306332"/>
                </a:cubicBezTo>
                <a:cubicBezTo>
                  <a:pt x="829332" y="291757"/>
                  <a:pt x="825820" y="269233"/>
                  <a:pt x="824097" y="256277"/>
                </a:cubicBezTo>
                <a:cubicBezTo>
                  <a:pt x="821122" y="233903"/>
                  <a:pt x="820014" y="224598"/>
                  <a:pt x="812873" y="162057"/>
                </a:cubicBezTo>
                <a:cubicBezTo>
                  <a:pt x="809189" y="129793"/>
                  <a:pt x="807250" y="100602"/>
                  <a:pt x="805221" y="46891"/>
                </a:cubicBezTo>
                <a:cubicBezTo>
                  <a:pt x="804797" y="35647"/>
                  <a:pt x="804243" y="24142"/>
                  <a:pt x="803692" y="14663"/>
                </a:cubicBezTo>
                <a:close/>
                <a:moveTo>
                  <a:pt x="709612" y="0"/>
                </a:moveTo>
                <a:lnTo>
                  <a:pt x="786513" y="0"/>
                </a:lnTo>
                <a:lnTo>
                  <a:pt x="786938" y="7195"/>
                </a:lnTo>
                <a:cubicBezTo>
                  <a:pt x="787282" y="16018"/>
                  <a:pt x="787597" y="27184"/>
                  <a:pt x="787948" y="41366"/>
                </a:cubicBezTo>
                <a:cubicBezTo>
                  <a:pt x="790513" y="144926"/>
                  <a:pt x="800078" y="234965"/>
                  <a:pt x="811216" y="260397"/>
                </a:cubicBezTo>
                <a:cubicBezTo>
                  <a:pt x="813626" y="265902"/>
                  <a:pt x="815599" y="275430"/>
                  <a:pt x="815599" y="281570"/>
                </a:cubicBezTo>
                <a:cubicBezTo>
                  <a:pt x="815599" y="287711"/>
                  <a:pt x="816924" y="293554"/>
                  <a:pt x="818544" y="294555"/>
                </a:cubicBezTo>
                <a:cubicBezTo>
                  <a:pt x="820164" y="295555"/>
                  <a:pt x="821488" y="301683"/>
                  <a:pt x="821488" y="308172"/>
                </a:cubicBezTo>
                <a:cubicBezTo>
                  <a:pt x="821488" y="314660"/>
                  <a:pt x="822892" y="322593"/>
                  <a:pt x="824609" y="325801"/>
                </a:cubicBezTo>
                <a:cubicBezTo>
                  <a:pt x="826325" y="329008"/>
                  <a:pt x="828456" y="338527"/>
                  <a:pt x="829341" y="346954"/>
                </a:cubicBezTo>
                <a:cubicBezTo>
                  <a:pt x="830228" y="355381"/>
                  <a:pt x="832189" y="369563"/>
                  <a:pt x="833698" y="378470"/>
                </a:cubicBezTo>
                <a:cubicBezTo>
                  <a:pt x="838023" y="403980"/>
                  <a:pt x="841462" y="427031"/>
                  <a:pt x="847095" y="468274"/>
                </a:cubicBezTo>
                <a:cubicBezTo>
                  <a:pt x="848865" y="481233"/>
                  <a:pt x="850190" y="496623"/>
                  <a:pt x="851069" y="512997"/>
                </a:cubicBezTo>
                <a:lnTo>
                  <a:pt x="852226" y="557919"/>
                </a:lnTo>
                <a:lnTo>
                  <a:pt x="791358" y="557919"/>
                </a:lnTo>
                <a:lnTo>
                  <a:pt x="793566" y="531015"/>
                </a:lnTo>
                <a:cubicBezTo>
                  <a:pt x="791698" y="506617"/>
                  <a:pt x="782937" y="431013"/>
                  <a:pt x="781438" y="426356"/>
                </a:cubicBezTo>
                <a:cubicBezTo>
                  <a:pt x="780793" y="424354"/>
                  <a:pt x="780266" y="418212"/>
                  <a:pt x="780266" y="412707"/>
                </a:cubicBezTo>
                <a:cubicBezTo>
                  <a:pt x="780266" y="407202"/>
                  <a:pt x="777625" y="398241"/>
                  <a:pt x="774395" y="392793"/>
                </a:cubicBezTo>
                <a:cubicBezTo>
                  <a:pt x="771167" y="387344"/>
                  <a:pt x="769180" y="380646"/>
                  <a:pt x="769979" y="377908"/>
                </a:cubicBezTo>
                <a:cubicBezTo>
                  <a:pt x="770779" y="375169"/>
                  <a:pt x="770108" y="372110"/>
                  <a:pt x="768490" y="371109"/>
                </a:cubicBezTo>
                <a:cubicBezTo>
                  <a:pt x="766870" y="370108"/>
                  <a:pt x="765544" y="366133"/>
                  <a:pt x="765544" y="362276"/>
                </a:cubicBezTo>
                <a:cubicBezTo>
                  <a:pt x="765544" y="358418"/>
                  <a:pt x="764219" y="354443"/>
                  <a:pt x="762601" y="353443"/>
                </a:cubicBezTo>
                <a:cubicBezTo>
                  <a:pt x="760981" y="352442"/>
                  <a:pt x="759655" y="348467"/>
                  <a:pt x="759655" y="344609"/>
                </a:cubicBezTo>
                <a:cubicBezTo>
                  <a:pt x="759655" y="340752"/>
                  <a:pt x="758483" y="336871"/>
                  <a:pt x="757050" y="335986"/>
                </a:cubicBezTo>
                <a:cubicBezTo>
                  <a:pt x="755618" y="335101"/>
                  <a:pt x="753119" y="330054"/>
                  <a:pt x="751498" y="324771"/>
                </a:cubicBezTo>
                <a:cubicBezTo>
                  <a:pt x="749877" y="319488"/>
                  <a:pt x="746897" y="310528"/>
                  <a:pt x="744875" y="304860"/>
                </a:cubicBezTo>
                <a:cubicBezTo>
                  <a:pt x="739557" y="289949"/>
                  <a:pt x="739045" y="287898"/>
                  <a:pt x="739045" y="281519"/>
                </a:cubicBezTo>
                <a:cubicBezTo>
                  <a:pt x="739045" y="278353"/>
                  <a:pt x="737720" y="274945"/>
                  <a:pt x="736101" y="273944"/>
                </a:cubicBezTo>
                <a:cubicBezTo>
                  <a:pt x="734481" y="272943"/>
                  <a:pt x="732451" y="268559"/>
                  <a:pt x="731590" y="264201"/>
                </a:cubicBezTo>
                <a:cubicBezTo>
                  <a:pt x="730729" y="259843"/>
                  <a:pt x="728741" y="254368"/>
                  <a:pt x="727173" y="252034"/>
                </a:cubicBezTo>
                <a:cubicBezTo>
                  <a:pt x="725606" y="249700"/>
                  <a:pt x="724323" y="244334"/>
                  <a:pt x="724323" y="240109"/>
                </a:cubicBezTo>
                <a:cubicBezTo>
                  <a:pt x="724323" y="235885"/>
                  <a:pt x="722463" y="230506"/>
                  <a:pt x="720192" y="228158"/>
                </a:cubicBezTo>
                <a:cubicBezTo>
                  <a:pt x="717919" y="225810"/>
                  <a:pt x="715331" y="217927"/>
                  <a:pt x="714437" y="210639"/>
                </a:cubicBezTo>
                <a:cubicBezTo>
                  <a:pt x="713545" y="203352"/>
                  <a:pt x="711497" y="188115"/>
                  <a:pt x="709886" y="176779"/>
                </a:cubicBezTo>
                <a:cubicBezTo>
                  <a:pt x="707617" y="160800"/>
                  <a:pt x="707770" y="59404"/>
                  <a:pt x="709358" y="6136"/>
                </a:cubicBezTo>
                <a:close/>
                <a:moveTo>
                  <a:pt x="597175" y="0"/>
                </a:moveTo>
                <a:lnTo>
                  <a:pt x="685026" y="0"/>
                </a:lnTo>
                <a:lnTo>
                  <a:pt x="683376" y="39048"/>
                </a:lnTo>
                <a:cubicBezTo>
                  <a:pt x="677553" y="139383"/>
                  <a:pt x="677433" y="149933"/>
                  <a:pt x="681710" y="185612"/>
                </a:cubicBezTo>
                <a:cubicBezTo>
                  <a:pt x="689578" y="251254"/>
                  <a:pt x="694002" y="267908"/>
                  <a:pt x="716896" y="318110"/>
                </a:cubicBezTo>
                <a:cubicBezTo>
                  <a:pt x="721327" y="327826"/>
                  <a:pt x="726000" y="338426"/>
                  <a:pt x="727282" y="341665"/>
                </a:cubicBezTo>
                <a:cubicBezTo>
                  <a:pt x="732919" y="355917"/>
                  <a:pt x="740335" y="372075"/>
                  <a:pt x="746793" y="384176"/>
                </a:cubicBezTo>
                <a:cubicBezTo>
                  <a:pt x="750629" y="391363"/>
                  <a:pt x="753766" y="400228"/>
                  <a:pt x="753766" y="403877"/>
                </a:cubicBezTo>
                <a:cubicBezTo>
                  <a:pt x="753766" y="407525"/>
                  <a:pt x="755091" y="411330"/>
                  <a:pt x="756711" y="412331"/>
                </a:cubicBezTo>
                <a:cubicBezTo>
                  <a:pt x="758330" y="413331"/>
                  <a:pt x="759655" y="417472"/>
                  <a:pt x="759655" y="421531"/>
                </a:cubicBezTo>
                <a:cubicBezTo>
                  <a:pt x="759655" y="425591"/>
                  <a:pt x="760910" y="431255"/>
                  <a:pt x="762441" y="434118"/>
                </a:cubicBezTo>
                <a:cubicBezTo>
                  <a:pt x="768075" y="444644"/>
                  <a:pt x="772039" y="477705"/>
                  <a:pt x="773538" y="514051"/>
                </a:cubicBezTo>
                <a:lnTo>
                  <a:pt x="773782" y="557919"/>
                </a:lnTo>
                <a:lnTo>
                  <a:pt x="697427" y="557919"/>
                </a:lnTo>
                <a:lnTo>
                  <a:pt x="697094" y="547154"/>
                </a:lnTo>
                <a:cubicBezTo>
                  <a:pt x="696202" y="529239"/>
                  <a:pt x="694868" y="518916"/>
                  <a:pt x="693135" y="517004"/>
                </a:cubicBezTo>
                <a:cubicBezTo>
                  <a:pt x="692474" y="516275"/>
                  <a:pt x="691934" y="512047"/>
                  <a:pt x="691934" y="507608"/>
                </a:cubicBezTo>
                <a:cubicBezTo>
                  <a:pt x="691934" y="503170"/>
                  <a:pt x="690768" y="498817"/>
                  <a:pt x="689343" y="497937"/>
                </a:cubicBezTo>
                <a:cubicBezTo>
                  <a:pt x="687919" y="497056"/>
                  <a:pt x="683870" y="488697"/>
                  <a:pt x="680345" y="479360"/>
                </a:cubicBezTo>
                <a:cubicBezTo>
                  <a:pt x="676823" y="470024"/>
                  <a:pt x="671852" y="457748"/>
                  <a:pt x="669299" y="452080"/>
                </a:cubicBezTo>
                <a:cubicBezTo>
                  <a:pt x="661167" y="434018"/>
                  <a:pt x="656601" y="421643"/>
                  <a:pt x="656601" y="417666"/>
                </a:cubicBezTo>
                <a:cubicBezTo>
                  <a:pt x="656601" y="415541"/>
                  <a:pt x="655276" y="413803"/>
                  <a:pt x="653658" y="413803"/>
                </a:cubicBezTo>
                <a:cubicBezTo>
                  <a:pt x="652038" y="413803"/>
                  <a:pt x="650713" y="411315"/>
                  <a:pt x="650713" y="408274"/>
                </a:cubicBezTo>
                <a:cubicBezTo>
                  <a:pt x="650713" y="405234"/>
                  <a:pt x="648725" y="401097"/>
                  <a:pt x="646296" y="399081"/>
                </a:cubicBezTo>
                <a:cubicBezTo>
                  <a:pt x="643867" y="397065"/>
                  <a:pt x="641880" y="393572"/>
                  <a:pt x="641880" y="391319"/>
                </a:cubicBezTo>
                <a:cubicBezTo>
                  <a:pt x="641880" y="389067"/>
                  <a:pt x="639685" y="383598"/>
                  <a:pt x="637003" y="379166"/>
                </a:cubicBezTo>
                <a:cubicBezTo>
                  <a:pt x="631415" y="369932"/>
                  <a:pt x="630102" y="365994"/>
                  <a:pt x="630102" y="358462"/>
                </a:cubicBezTo>
                <a:cubicBezTo>
                  <a:pt x="630102" y="355511"/>
                  <a:pt x="627495" y="349862"/>
                  <a:pt x="624307" y="345908"/>
                </a:cubicBezTo>
                <a:cubicBezTo>
                  <a:pt x="621120" y="341955"/>
                  <a:pt x="619132" y="336480"/>
                  <a:pt x="619890" y="333742"/>
                </a:cubicBezTo>
                <a:cubicBezTo>
                  <a:pt x="620648" y="331003"/>
                  <a:pt x="620091" y="328034"/>
                  <a:pt x="618649" y="327144"/>
                </a:cubicBezTo>
                <a:cubicBezTo>
                  <a:pt x="616114" y="325577"/>
                  <a:pt x="611936" y="312782"/>
                  <a:pt x="608008" y="294555"/>
                </a:cubicBezTo>
                <a:cubicBezTo>
                  <a:pt x="606960" y="289696"/>
                  <a:pt x="604896" y="283071"/>
                  <a:pt x="603421" y="279833"/>
                </a:cubicBezTo>
                <a:cubicBezTo>
                  <a:pt x="593103" y="257170"/>
                  <a:pt x="588128" y="174093"/>
                  <a:pt x="591961" y="88447"/>
                </a:cubicBezTo>
                <a:cubicBezTo>
                  <a:pt x="593616" y="51475"/>
                  <a:pt x="595418" y="21191"/>
                  <a:pt x="597145" y="294"/>
                </a:cubicBezTo>
                <a:close/>
                <a:moveTo>
                  <a:pt x="520351" y="0"/>
                </a:moveTo>
                <a:lnTo>
                  <a:pt x="578384" y="0"/>
                </a:lnTo>
                <a:lnTo>
                  <a:pt x="578357" y="4531"/>
                </a:lnTo>
                <a:cubicBezTo>
                  <a:pt x="578236" y="24774"/>
                  <a:pt x="575678" y="68498"/>
                  <a:pt x="572672" y="101696"/>
                </a:cubicBezTo>
                <a:cubicBezTo>
                  <a:pt x="569663" y="134894"/>
                  <a:pt x="567112" y="171994"/>
                  <a:pt x="567000" y="184140"/>
                </a:cubicBezTo>
                <a:cubicBezTo>
                  <a:pt x="566669" y="220117"/>
                  <a:pt x="573763" y="276762"/>
                  <a:pt x="583223" y="313693"/>
                </a:cubicBezTo>
                <a:cubicBezTo>
                  <a:pt x="587415" y="330060"/>
                  <a:pt x="598175" y="357797"/>
                  <a:pt x="601011" y="359550"/>
                </a:cubicBezTo>
                <a:cubicBezTo>
                  <a:pt x="602436" y="360431"/>
                  <a:pt x="603602" y="363741"/>
                  <a:pt x="603602" y="366906"/>
                </a:cubicBezTo>
                <a:cubicBezTo>
                  <a:pt x="603602" y="373875"/>
                  <a:pt x="603848" y="374657"/>
                  <a:pt x="614190" y="400553"/>
                </a:cubicBezTo>
                <a:cubicBezTo>
                  <a:pt x="618717" y="411889"/>
                  <a:pt x="624150" y="422268"/>
                  <a:pt x="626261" y="423617"/>
                </a:cubicBezTo>
                <a:cubicBezTo>
                  <a:pt x="628375" y="424967"/>
                  <a:pt x="630102" y="427696"/>
                  <a:pt x="630102" y="429683"/>
                </a:cubicBezTo>
                <a:cubicBezTo>
                  <a:pt x="630102" y="431669"/>
                  <a:pt x="634740" y="442708"/>
                  <a:pt x="640407" y="454213"/>
                </a:cubicBezTo>
                <a:cubicBezTo>
                  <a:pt x="646075" y="465719"/>
                  <a:pt x="650713" y="476588"/>
                  <a:pt x="650713" y="478368"/>
                </a:cubicBezTo>
                <a:cubicBezTo>
                  <a:pt x="650713" y="482552"/>
                  <a:pt x="652016" y="486587"/>
                  <a:pt x="657437" y="499190"/>
                </a:cubicBezTo>
                <a:cubicBezTo>
                  <a:pt x="665326" y="517530"/>
                  <a:pt x="667860" y="524106"/>
                  <a:pt x="669348" y="530107"/>
                </a:cubicBezTo>
                <a:cubicBezTo>
                  <a:pt x="669749" y="531726"/>
                  <a:pt x="670767" y="535683"/>
                  <a:pt x="672084" y="540752"/>
                </a:cubicBezTo>
                <a:lnTo>
                  <a:pt x="676569" y="557919"/>
                </a:lnTo>
                <a:lnTo>
                  <a:pt x="597360" y="557919"/>
                </a:lnTo>
                <a:lnTo>
                  <a:pt x="596674" y="556058"/>
                </a:lnTo>
                <a:cubicBezTo>
                  <a:pt x="595627" y="555010"/>
                  <a:pt x="594769" y="551705"/>
                  <a:pt x="594769" y="548714"/>
                </a:cubicBezTo>
                <a:cubicBezTo>
                  <a:pt x="594769" y="545723"/>
                  <a:pt x="592823" y="540313"/>
                  <a:pt x="590446" y="536692"/>
                </a:cubicBezTo>
                <a:cubicBezTo>
                  <a:pt x="586246" y="530295"/>
                  <a:pt x="559453" y="474364"/>
                  <a:pt x="549208" y="450608"/>
                </a:cubicBezTo>
                <a:cubicBezTo>
                  <a:pt x="546414" y="444130"/>
                  <a:pt x="540830" y="431543"/>
                  <a:pt x="536798" y="422636"/>
                </a:cubicBezTo>
                <a:cubicBezTo>
                  <a:pt x="527726" y="402593"/>
                  <a:pt x="527048" y="400560"/>
                  <a:pt x="527048" y="393406"/>
                </a:cubicBezTo>
                <a:cubicBezTo>
                  <a:pt x="527048" y="390240"/>
                  <a:pt x="525886" y="386932"/>
                  <a:pt x="524465" y="386055"/>
                </a:cubicBezTo>
                <a:cubicBezTo>
                  <a:pt x="521018" y="383924"/>
                  <a:pt x="512117" y="357034"/>
                  <a:pt x="508800" y="338721"/>
                </a:cubicBezTo>
                <a:cubicBezTo>
                  <a:pt x="506551" y="326322"/>
                  <a:pt x="500510" y="246625"/>
                  <a:pt x="499982" y="222417"/>
                </a:cubicBezTo>
                <a:cubicBezTo>
                  <a:pt x="499800" y="214035"/>
                  <a:pt x="505702" y="138648"/>
                  <a:pt x="507935" y="120835"/>
                </a:cubicBezTo>
                <a:cubicBezTo>
                  <a:pt x="510317" y="101845"/>
                  <a:pt x="514911" y="56013"/>
                  <a:pt x="518559" y="14837"/>
                </a:cubicBezTo>
                <a:close/>
                <a:moveTo>
                  <a:pt x="443838" y="0"/>
                </a:moveTo>
                <a:lnTo>
                  <a:pt x="505289" y="0"/>
                </a:lnTo>
                <a:lnTo>
                  <a:pt x="503159" y="20725"/>
                </a:lnTo>
                <a:cubicBezTo>
                  <a:pt x="500581" y="60738"/>
                  <a:pt x="496070" y="102514"/>
                  <a:pt x="491395" y="129668"/>
                </a:cubicBezTo>
                <a:cubicBezTo>
                  <a:pt x="486747" y="156656"/>
                  <a:pt x="486961" y="296565"/>
                  <a:pt x="491689" y="322526"/>
                </a:cubicBezTo>
                <a:cubicBezTo>
                  <a:pt x="493606" y="333053"/>
                  <a:pt x="496550" y="349308"/>
                  <a:pt x="498231" y="358650"/>
                </a:cubicBezTo>
                <a:cubicBezTo>
                  <a:pt x="499911" y="367991"/>
                  <a:pt x="502445" y="376350"/>
                  <a:pt x="503862" y="377226"/>
                </a:cubicBezTo>
                <a:cubicBezTo>
                  <a:pt x="505278" y="378101"/>
                  <a:pt x="506437" y="383299"/>
                  <a:pt x="506437" y="388775"/>
                </a:cubicBezTo>
                <a:cubicBezTo>
                  <a:pt x="506437" y="394252"/>
                  <a:pt x="507603" y="399454"/>
                  <a:pt x="509028" y="400335"/>
                </a:cubicBezTo>
                <a:cubicBezTo>
                  <a:pt x="510453" y="401215"/>
                  <a:pt x="513154" y="408249"/>
                  <a:pt x="515030" y="415966"/>
                </a:cubicBezTo>
                <a:cubicBezTo>
                  <a:pt x="516906" y="423683"/>
                  <a:pt x="519539" y="432647"/>
                  <a:pt x="520879" y="435886"/>
                </a:cubicBezTo>
                <a:lnTo>
                  <a:pt x="526372" y="449136"/>
                </a:lnTo>
                <a:cubicBezTo>
                  <a:pt x="528053" y="453184"/>
                  <a:pt x="538167" y="473892"/>
                  <a:pt x="548849" y="495153"/>
                </a:cubicBezTo>
                <a:cubicBezTo>
                  <a:pt x="559530" y="516414"/>
                  <a:pt x="568269" y="535692"/>
                  <a:pt x="568269" y="537994"/>
                </a:cubicBezTo>
                <a:cubicBezTo>
                  <a:pt x="568269" y="540296"/>
                  <a:pt x="568752" y="542775"/>
                  <a:pt x="569339" y="543504"/>
                </a:cubicBezTo>
                <a:cubicBezTo>
                  <a:pt x="570170" y="544533"/>
                  <a:pt x="571807" y="548162"/>
                  <a:pt x="573795" y="553109"/>
                </a:cubicBezTo>
                <a:lnTo>
                  <a:pt x="575597" y="557919"/>
                </a:lnTo>
                <a:lnTo>
                  <a:pt x="495073" y="557919"/>
                </a:lnTo>
                <a:lnTo>
                  <a:pt x="493249" y="553891"/>
                </a:lnTo>
                <a:cubicBezTo>
                  <a:pt x="492032" y="550387"/>
                  <a:pt x="491715" y="547928"/>
                  <a:pt x="491715" y="544829"/>
                </a:cubicBezTo>
                <a:cubicBezTo>
                  <a:pt x="491715" y="542355"/>
                  <a:pt x="489882" y="537369"/>
                  <a:pt x="487642" y="533747"/>
                </a:cubicBezTo>
                <a:cubicBezTo>
                  <a:pt x="480145" y="521628"/>
                  <a:pt x="470726" y="494635"/>
                  <a:pt x="462226" y="460913"/>
                </a:cubicBezTo>
                <a:cubicBezTo>
                  <a:pt x="460798" y="455245"/>
                  <a:pt x="457487" y="443320"/>
                  <a:pt x="454868" y="434414"/>
                </a:cubicBezTo>
                <a:cubicBezTo>
                  <a:pt x="448200" y="411733"/>
                  <a:pt x="444404" y="389075"/>
                  <a:pt x="443494" y="366528"/>
                </a:cubicBezTo>
                <a:cubicBezTo>
                  <a:pt x="443066" y="355912"/>
                  <a:pt x="441289" y="345312"/>
                  <a:pt x="439546" y="342973"/>
                </a:cubicBezTo>
                <a:cubicBezTo>
                  <a:pt x="437720" y="340522"/>
                  <a:pt x="434846" y="306338"/>
                  <a:pt x="432763" y="262280"/>
                </a:cubicBezTo>
                <a:cubicBezTo>
                  <a:pt x="428546" y="173099"/>
                  <a:pt x="432758" y="38262"/>
                  <a:pt x="440374" y="18685"/>
                </a:cubicBezTo>
                <a:cubicBezTo>
                  <a:pt x="441538" y="15695"/>
                  <a:pt x="442596" y="11026"/>
                  <a:pt x="443363" y="5912"/>
                </a:cubicBezTo>
                <a:close/>
                <a:moveTo>
                  <a:pt x="358935" y="0"/>
                </a:moveTo>
                <a:lnTo>
                  <a:pt x="425665" y="0"/>
                </a:lnTo>
                <a:lnTo>
                  <a:pt x="425545" y="712"/>
                </a:lnTo>
                <a:cubicBezTo>
                  <a:pt x="421466" y="32487"/>
                  <a:pt x="417248" y="115699"/>
                  <a:pt x="417286" y="170890"/>
                </a:cubicBezTo>
                <a:cubicBezTo>
                  <a:pt x="417345" y="253279"/>
                  <a:pt x="422774" y="320320"/>
                  <a:pt x="435768" y="399081"/>
                </a:cubicBezTo>
                <a:cubicBezTo>
                  <a:pt x="441645" y="434707"/>
                  <a:pt x="444129" y="447612"/>
                  <a:pt x="448798" y="466802"/>
                </a:cubicBezTo>
                <a:cubicBezTo>
                  <a:pt x="456430" y="498169"/>
                  <a:pt x="458978" y="509022"/>
                  <a:pt x="460895" y="518329"/>
                </a:cubicBezTo>
                <a:cubicBezTo>
                  <a:pt x="461896" y="523187"/>
                  <a:pt x="463733" y="529812"/>
                  <a:pt x="464978" y="533051"/>
                </a:cubicBezTo>
                <a:cubicBezTo>
                  <a:pt x="466222" y="536290"/>
                  <a:pt x="470097" y="546405"/>
                  <a:pt x="473589" y="555529"/>
                </a:cubicBezTo>
                <a:lnTo>
                  <a:pt x="474383" y="557919"/>
                </a:lnTo>
                <a:lnTo>
                  <a:pt x="398870" y="557919"/>
                </a:lnTo>
                <a:lnTo>
                  <a:pt x="397751" y="550285"/>
                </a:lnTo>
                <a:cubicBezTo>
                  <a:pt x="396714" y="543080"/>
                  <a:pt x="395679" y="535775"/>
                  <a:pt x="394894" y="530107"/>
                </a:cubicBezTo>
                <a:cubicBezTo>
                  <a:pt x="393327" y="518771"/>
                  <a:pt x="390654" y="503533"/>
                  <a:pt x="388953" y="496246"/>
                </a:cubicBezTo>
                <a:cubicBezTo>
                  <a:pt x="387252" y="488958"/>
                  <a:pt x="386491" y="478106"/>
                  <a:pt x="387262" y="472129"/>
                </a:cubicBezTo>
                <a:cubicBezTo>
                  <a:pt x="388031" y="466151"/>
                  <a:pt x="387336" y="460442"/>
                  <a:pt x="385717" y="459441"/>
                </a:cubicBezTo>
                <a:cubicBezTo>
                  <a:pt x="384097" y="458440"/>
                  <a:pt x="382773" y="449732"/>
                  <a:pt x="382773" y="440089"/>
                </a:cubicBezTo>
                <a:cubicBezTo>
                  <a:pt x="382773" y="429840"/>
                  <a:pt x="381011" y="419820"/>
                  <a:pt x="378532" y="415971"/>
                </a:cubicBezTo>
                <a:cubicBezTo>
                  <a:pt x="373011" y="407397"/>
                  <a:pt x="367167" y="363681"/>
                  <a:pt x="358759" y="268055"/>
                </a:cubicBezTo>
                <a:cubicBezTo>
                  <a:pt x="354538" y="220042"/>
                  <a:pt x="354998" y="80213"/>
                  <a:pt x="358214" y="11028"/>
                </a:cubicBezTo>
                <a:close/>
                <a:moveTo>
                  <a:pt x="266956" y="0"/>
                </a:moveTo>
                <a:lnTo>
                  <a:pt x="340503" y="0"/>
                </a:lnTo>
                <a:lnTo>
                  <a:pt x="340141" y="22088"/>
                </a:lnTo>
                <a:cubicBezTo>
                  <a:pt x="339827" y="33455"/>
                  <a:pt x="339348" y="47273"/>
                  <a:pt x="338705" y="64004"/>
                </a:cubicBezTo>
                <a:cubicBezTo>
                  <a:pt x="333399" y="202080"/>
                  <a:pt x="333997" y="222323"/>
                  <a:pt x="345879" y="306332"/>
                </a:cubicBezTo>
                <a:cubicBezTo>
                  <a:pt x="348399" y="324146"/>
                  <a:pt x="351748" y="348658"/>
                  <a:pt x="353320" y="360804"/>
                </a:cubicBezTo>
                <a:cubicBezTo>
                  <a:pt x="360205" y="413959"/>
                  <a:pt x="361894" y="425479"/>
                  <a:pt x="366204" y="448670"/>
                </a:cubicBezTo>
                <a:cubicBezTo>
                  <a:pt x="368715" y="462179"/>
                  <a:pt x="371533" y="475635"/>
                  <a:pt x="372465" y="478573"/>
                </a:cubicBezTo>
                <a:cubicBezTo>
                  <a:pt x="373397" y="481511"/>
                  <a:pt x="374844" y="494971"/>
                  <a:pt x="375679" y="508483"/>
                </a:cubicBezTo>
                <a:lnTo>
                  <a:pt x="379826" y="557919"/>
                </a:lnTo>
                <a:lnTo>
                  <a:pt x="310756" y="557919"/>
                </a:lnTo>
                <a:lnTo>
                  <a:pt x="310153" y="543721"/>
                </a:lnTo>
                <a:cubicBezTo>
                  <a:pt x="309782" y="537436"/>
                  <a:pt x="309350" y="532278"/>
                  <a:pt x="308856" y="528635"/>
                </a:cubicBezTo>
                <a:cubicBezTo>
                  <a:pt x="304656" y="497642"/>
                  <a:pt x="300369" y="459862"/>
                  <a:pt x="298500" y="437358"/>
                </a:cubicBezTo>
                <a:cubicBezTo>
                  <a:pt x="297624" y="426832"/>
                  <a:pt x="296353" y="417623"/>
                  <a:pt x="295674" y="416895"/>
                </a:cubicBezTo>
                <a:cubicBezTo>
                  <a:pt x="294996" y="416166"/>
                  <a:pt x="294441" y="407798"/>
                  <a:pt x="294441" y="398299"/>
                </a:cubicBezTo>
                <a:cubicBezTo>
                  <a:pt x="294441" y="388799"/>
                  <a:pt x="293016" y="378365"/>
                  <a:pt x="291274" y="375111"/>
                </a:cubicBezTo>
                <a:cubicBezTo>
                  <a:pt x="287804" y="368627"/>
                  <a:pt x="280591" y="329879"/>
                  <a:pt x="276826" y="297499"/>
                </a:cubicBezTo>
                <a:cubicBezTo>
                  <a:pt x="275509" y="286163"/>
                  <a:pt x="273081" y="268276"/>
                  <a:pt x="271433" y="257750"/>
                </a:cubicBezTo>
                <a:cubicBezTo>
                  <a:pt x="264092" y="210865"/>
                  <a:pt x="263868" y="199995"/>
                  <a:pt x="269398" y="158830"/>
                </a:cubicBezTo>
                <a:cubicBezTo>
                  <a:pt x="274631" y="119867"/>
                  <a:pt x="274652" y="116253"/>
                  <a:pt x="269886" y="76760"/>
                </a:cubicBezTo>
                <a:cubicBezTo>
                  <a:pt x="267180" y="54347"/>
                  <a:pt x="266030" y="29887"/>
                  <a:pt x="266330" y="10258"/>
                </a:cubicBezTo>
                <a:close/>
                <a:moveTo>
                  <a:pt x="178728" y="0"/>
                </a:moveTo>
                <a:lnTo>
                  <a:pt x="250061" y="0"/>
                </a:lnTo>
                <a:lnTo>
                  <a:pt x="250900" y="37238"/>
                </a:lnTo>
                <a:cubicBezTo>
                  <a:pt x="251337" y="71881"/>
                  <a:pt x="251948" y="116515"/>
                  <a:pt x="252259" y="136426"/>
                </a:cubicBezTo>
                <a:cubicBezTo>
                  <a:pt x="252568" y="156337"/>
                  <a:pt x="251799" y="179100"/>
                  <a:pt x="250548" y="187011"/>
                </a:cubicBezTo>
                <a:cubicBezTo>
                  <a:pt x="248063" y="202739"/>
                  <a:pt x="249063" y="227428"/>
                  <a:pt x="253118" y="250389"/>
                </a:cubicBezTo>
                <a:cubicBezTo>
                  <a:pt x="258427" y="280455"/>
                  <a:pt x="263010" y="309861"/>
                  <a:pt x="265508" y="329887"/>
                </a:cubicBezTo>
                <a:cubicBezTo>
                  <a:pt x="266922" y="341223"/>
                  <a:pt x="269394" y="360436"/>
                  <a:pt x="271003" y="372581"/>
                </a:cubicBezTo>
                <a:lnTo>
                  <a:pt x="276659" y="415275"/>
                </a:lnTo>
                <a:cubicBezTo>
                  <a:pt x="282600" y="460109"/>
                  <a:pt x="285837" y="480948"/>
                  <a:pt x="290047" y="501453"/>
                </a:cubicBezTo>
                <a:cubicBezTo>
                  <a:pt x="291618" y="509107"/>
                  <a:pt x="292798" y="524417"/>
                  <a:pt x="293585" y="543411"/>
                </a:cubicBezTo>
                <a:lnTo>
                  <a:pt x="293854" y="557919"/>
                </a:lnTo>
                <a:lnTo>
                  <a:pt x="215175" y="557919"/>
                </a:lnTo>
                <a:lnTo>
                  <a:pt x="213923" y="507946"/>
                </a:lnTo>
                <a:cubicBezTo>
                  <a:pt x="212006" y="465003"/>
                  <a:pt x="208445" y="422822"/>
                  <a:pt x="203505" y="387303"/>
                </a:cubicBezTo>
                <a:cubicBezTo>
                  <a:pt x="199292" y="357016"/>
                  <a:pt x="197275" y="333802"/>
                  <a:pt x="197275" y="315604"/>
                </a:cubicBezTo>
                <a:cubicBezTo>
                  <a:pt x="197275" y="308122"/>
                  <a:pt x="195376" y="295687"/>
                  <a:pt x="193054" y="287972"/>
                </a:cubicBezTo>
                <a:cubicBezTo>
                  <a:pt x="182571" y="253130"/>
                  <a:pt x="175824" y="219954"/>
                  <a:pt x="175832" y="203278"/>
                </a:cubicBezTo>
                <a:cubicBezTo>
                  <a:pt x="175836" y="196801"/>
                  <a:pt x="177544" y="178913"/>
                  <a:pt x="179628" y="163529"/>
                </a:cubicBezTo>
                <a:cubicBezTo>
                  <a:pt x="184213" y="129684"/>
                  <a:pt x="184275" y="118499"/>
                  <a:pt x="180107" y="76669"/>
                </a:cubicBezTo>
                <a:cubicBezTo>
                  <a:pt x="178133" y="56847"/>
                  <a:pt x="177493" y="32591"/>
                  <a:pt x="177979" y="12530"/>
                </a:cubicBezTo>
                <a:close/>
                <a:moveTo>
                  <a:pt x="89410" y="0"/>
                </a:moveTo>
                <a:lnTo>
                  <a:pt x="158719" y="0"/>
                </a:lnTo>
                <a:lnTo>
                  <a:pt x="158943" y="20144"/>
                </a:lnTo>
                <a:cubicBezTo>
                  <a:pt x="159056" y="29860"/>
                  <a:pt x="159186" y="40509"/>
                  <a:pt x="159326" y="51642"/>
                </a:cubicBezTo>
                <a:cubicBezTo>
                  <a:pt x="160011" y="105765"/>
                  <a:pt x="159094" y="142864"/>
                  <a:pt x="156561" y="163529"/>
                </a:cubicBezTo>
                <a:cubicBezTo>
                  <a:pt x="153688" y="186972"/>
                  <a:pt x="153559" y="198715"/>
                  <a:pt x="156029" y="212111"/>
                </a:cubicBezTo>
                <a:cubicBezTo>
                  <a:pt x="157821" y="221828"/>
                  <a:pt x="159975" y="233753"/>
                  <a:pt x="160816" y="238611"/>
                </a:cubicBezTo>
                <a:cubicBezTo>
                  <a:pt x="161656" y="243469"/>
                  <a:pt x="163496" y="250094"/>
                  <a:pt x="164905" y="253333"/>
                </a:cubicBezTo>
                <a:cubicBezTo>
                  <a:pt x="167722" y="259811"/>
                  <a:pt x="168536" y="265050"/>
                  <a:pt x="175419" y="321054"/>
                </a:cubicBezTo>
                <a:cubicBezTo>
                  <a:pt x="180955" y="366097"/>
                  <a:pt x="185103" y="407111"/>
                  <a:pt x="187862" y="446034"/>
                </a:cubicBezTo>
                <a:lnTo>
                  <a:pt x="191956" y="557919"/>
                </a:lnTo>
                <a:lnTo>
                  <a:pt x="109139" y="557919"/>
                </a:lnTo>
                <a:lnTo>
                  <a:pt x="109293" y="549723"/>
                </a:lnTo>
                <a:cubicBezTo>
                  <a:pt x="109274" y="505405"/>
                  <a:pt x="107672" y="460265"/>
                  <a:pt x="104502" y="446432"/>
                </a:cubicBezTo>
                <a:cubicBezTo>
                  <a:pt x="102059" y="435774"/>
                  <a:pt x="98619" y="398565"/>
                  <a:pt x="96856" y="363748"/>
                </a:cubicBezTo>
                <a:cubicBezTo>
                  <a:pt x="95093" y="328931"/>
                  <a:pt x="92447" y="283219"/>
                  <a:pt x="90975" y="262166"/>
                </a:cubicBezTo>
                <a:cubicBezTo>
                  <a:pt x="87825" y="217104"/>
                  <a:pt x="87228" y="80147"/>
                  <a:pt x="88940" y="12300"/>
                </a:cubicBezTo>
                <a:close/>
                <a:moveTo>
                  <a:pt x="1804" y="0"/>
                </a:moveTo>
                <a:lnTo>
                  <a:pt x="69533" y="0"/>
                </a:lnTo>
                <a:lnTo>
                  <a:pt x="70401" y="34309"/>
                </a:lnTo>
                <a:cubicBezTo>
                  <a:pt x="71248" y="72558"/>
                  <a:pt x="72219" y="125013"/>
                  <a:pt x="73110" y="182439"/>
                </a:cubicBezTo>
                <a:cubicBezTo>
                  <a:pt x="74893" y="297292"/>
                  <a:pt x="77982" y="424747"/>
                  <a:pt x="79973" y="465672"/>
                </a:cubicBezTo>
                <a:cubicBezTo>
                  <a:pt x="81544" y="497937"/>
                  <a:pt x="82284" y="519453"/>
                  <a:pt x="82091" y="542416"/>
                </a:cubicBezTo>
                <a:lnTo>
                  <a:pt x="81672" y="557919"/>
                </a:lnTo>
                <a:lnTo>
                  <a:pt x="3" y="557919"/>
                </a:lnTo>
                <a:lnTo>
                  <a:pt x="0" y="474648"/>
                </a:lnTo>
                <a:cubicBezTo>
                  <a:pt x="0" y="234832"/>
                  <a:pt x="318" y="99788"/>
                  <a:pt x="1221" y="3156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任意多边形: 形状 118">
            <a:extLst>
              <a:ext uri="{FF2B5EF4-FFF2-40B4-BE49-F238E27FC236}">
                <a16:creationId xmlns:a16="http://schemas.microsoft.com/office/drawing/2014/main" id="{AA1D4B12-69C6-43A1-A77E-3E17745D43E9}"/>
              </a:ext>
            </a:extLst>
          </p:cNvPr>
          <p:cNvSpPr/>
          <p:nvPr/>
        </p:nvSpPr>
        <p:spPr>
          <a:xfrm>
            <a:off x="6416195" y="5575747"/>
            <a:ext cx="1794853" cy="530795"/>
          </a:xfrm>
          <a:custGeom>
            <a:avLst/>
            <a:gdLst>
              <a:gd name="connsiteX0" fmla="*/ 1691145 w 1758913"/>
              <a:gd name="connsiteY0" fmla="*/ 0 h 557919"/>
              <a:gd name="connsiteX1" fmla="*/ 1756477 w 1758913"/>
              <a:gd name="connsiteY1" fmla="*/ 0 h 557919"/>
              <a:gd name="connsiteX2" fmla="*/ 1758551 w 1758913"/>
              <a:gd name="connsiteY2" fmla="*/ 469435 h 557919"/>
              <a:gd name="connsiteX3" fmla="*/ 1758913 w 1758913"/>
              <a:gd name="connsiteY3" fmla="*/ 557919 h 557919"/>
              <a:gd name="connsiteX4" fmla="*/ 1690207 w 1758913"/>
              <a:gd name="connsiteY4" fmla="*/ 557919 h 557919"/>
              <a:gd name="connsiteX5" fmla="*/ 1690033 w 1758913"/>
              <a:gd name="connsiteY5" fmla="*/ 474500 h 557919"/>
              <a:gd name="connsiteX6" fmla="*/ 1690875 w 1758913"/>
              <a:gd name="connsiteY6" fmla="*/ 18938 h 557919"/>
              <a:gd name="connsiteX7" fmla="*/ 1600263 w 1758913"/>
              <a:gd name="connsiteY7" fmla="*/ 0 h 557919"/>
              <a:gd name="connsiteX8" fmla="*/ 1668059 w 1758913"/>
              <a:gd name="connsiteY8" fmla="*/ 0 h 557919"/>
              <a:gd name="connsiteX9" fmla="*/ 1668878 w 1758913"/>
              <a:gd name="connsiteY9" fmla="*/ 469684 h 557919"/>
              <a:gd name="connsiteX10" fmla="*/ 1669019 w 1758913"/>
              <a:gd name="connsiteY10" fmla="*/ 553431 h 557919"/>
              <a:gd name="connsiteX11" fmla="*/ 1669026 w 1758913"/>
              <a:gd name="connsiteY11" fmla="*/ 557919 h 557919"/>
              <a:gd name="connsiteX12" fmla="*/ 1593953 w 1758913"/>
              <a:gd name="connsiteY12" fmla="*/ 557919 h 557919"/>
              <a:gd name="connsiteX13" fmla="*/ 1594348 w 1758913"/>
              <a:gd name="connsiteY13" fmla="*/ 531737 h 557919"/>
              <a:gd name="connsiteX14" fmla="*/ 1597433 w 1758913"/>
              <a:gd name="connsiteY14" fmla="*/ 222417 h 557919"/>
              <a:gd name="connsiteX15" fmla="*/ 1599934 w 1758913"/>
              <a:gd name="connsiteY15" fmla="*/ 11663 h 557919"/>
              <a:gd name="connsiteX16" fmla="*/ 1512105 w 1758913"/>
              <a:gd name="connsiteY16" fmla="*/ 0 h 557919"/>
              <a:gd name="connsiteX17" fmla="*/ 1582994 w 1758913"/>
              <a:gd name="connsiteY17" fmla="*/ 0 h 557919"/>
              <a:gd name="connsiteX18" fmla="*/ 1583139 w 1758913"/>
              <a:gd name="connsiteY18" fmla="*/ 35689 h 557919"/>
              <a:gd name="connsiteX19" fmla="*/ 1577768 w 1758913"/>
              <a:gd name="connsiteY19" fmla="*/ 457969 h 557919"/>
              <a:gd name="connsiteX20" fmla="*/ 1574988 w 1758913"/>
              <a:gd name="connsiteY20" fmla="*/ 557919 h 557919"/>
              <a:gd name="connsiteX21" fmla="*/ 1507874 w 1758913"/>
              <a:gd name="connsiteY21" fmla="*/ 557919 h 557919"/>
              <a:gd name="connsiteX22" fmla="*/ 1508122 w 1758913"/>
              <a:gd name="connsiteY22" fmla="*/ 515344 h 557919"/>
              <a:gd name="connsiteX23" fmla="*/ 1509296 w 1758913"/>
              <a:gd name="connsiteY23" fmla="*/ 279833 h 557919"/>
              <a:gd name="connsiteX24" fmla="*/ 1511638 w 1758913"/>
              <a:gd name="connsiteY24" fmla="*/ 21303 h 557919"/>
              <a:gd name="connsiteX25" fmla="*/ 1425785 w 1758913"/>
              <a:gd name="connsiteY25" fmla="*/ 0 h 557919"/>
              <a:gd name="connsiteX26" fmla="*/ 1488380 w 1758913"/>
              <a:gd name="connsiteY26" fmla="*/ 0 h 557919"/>
              <a:gd name="connsiteX27" fmla="*/ 1488194 w 1758913"/>
              <a:gd name="connsiteY27" fmla="*/ 425580 h 557919"/>
              <a:gd name="connsiteX28" fmla="*/ 1487979 w 1758913"/>
              <a:gd name="connsiteY28" fmla="*/ 557919 h 557919"/>
              <a:gd name="connsiteX29" fmla="*/ 1425339 w 1758913"/>
              <a:gd name="connsiteY29" fmla="*/ 557919 h 557919"/>
              <a:gd name="connsiteX30" fmla="*/ 1425163 w 1758913"/>
              <a:gd name="connsiteY30" fmla="*/ 415087 h 557919"/>
              <a:gd name="connsiteX31" fmla="*/ 1425722 w 1758913"/>
              <a:gd name="connsiteY31" fmla="*/ 4843 h 557919"/>
              <a:gd name="connsiteX32" fmla="*/ 1334386 w 1758913"/>
              <a:gd name="connsiteY32" fmla="*/ 0 h 557919"/>
              <a:gd name="connsiteX33" fmla="*/ 1400283 w 1758913"/>
              <a:gd name="connsiteY33" fmla="*/ 0 h 557919"/>
              <a:gd name="connsiteX34" fmla="*/ 1401794 w 1758913"/>
              <a:gd name="connsiteY34" fmla="*/ 220945 h 557919"/>
              <a:gd name="connsiteX35" fmla="*/ 1407125 w 1758913"/>
              <a:gd name="connsiteY35" fmla="*/ 540412 h 557919"/>
              <a:gd name="connsiteX36" fmla="*/ 1407754 w 1758913"/>
              <a:gd name="connsiteY36" fmla="*/ 557919 h 557919"/>
              <a:gd name="connsiteX37" fmla="*/ 1323106 w 1758913"/>
              <a:gd name="connsiteY37" fmla="*/ 557919 h 557919"/>
              <a:gd name="connsiteX38" fmla="*/ 1323477 w 1758913"/>
              <a:gd name="connsiteY38" fmla="*/ 468274 h 557919"/>
              <a:gd name="connsiteX39" fmla="*/ 1328999 w 1758913"/>
              <a:gd name="connsiteY39" fmla="*/ 141523 h 557919"/>
              <a:gd name="connsiteX40" fmla="*/ 1333813 w 1758913"/>
              <a:gd name="connsiteY40" fmla="*/ 47155 h 557919"/>
              <a:gd name="connsiteX41" fmla="*/ 1334004 w 1758913"/>
              <a:gd name="connsiteY41" fmla="*/ 13858 h 557919"/>
              <a:gd name="connsiteX42" fmla="*/ 1242630 w 1758913"/>
              <a:gd name="connsiteY42" fmla="*/ 0 h 557919"/>
              <a:gd name="connsiteX43" fmla="*/ 1312211 w 1758913"/>
              <a:gd name="connsiteY43" fmla="*/ 0 h 557919"/>
              <a:gd name="connsiteX44" fmla="*/ 1312542 w 1758913"/>
              <a:gd name="connsiteY44" fmla="*/ 22198 h 557919"/>
              <a:gd name="connsiteX45" fmla="*/ 1309947 w 1758913"/>
              <a:gd name="connsiteY45" fmla="*/ 103169 h 557919"/>
              <a:gd name="connsiteX46" fmla="*/ 1298408 w 1758913"/>
              <a:gd name="connsiteY46" fmla="*/ 474163 h 557919"/>
              <a:gd name="connsiteX47" fmla="*/ 1297270 w 1758913"/>
              <a:gd name="connsiteY47" fmla="*/ 557919 h 557919"/>
              <a:gd name="connsiteX48" fmla="*/ 1226085 w 1758913"/>
              <a:gd name="connsiteY48" fmla="*/ 557919 h 557919"/>
              <a:gd name="connsiteX49" fmla="*/ 1227374 w 1758913"/>
              <a:gd name="connsiteY49" fmla="*/ 532479 h 557919"/>
              <a:gd name="connsiteX50" fmla="*/ 1231278 w 1758913"/>
              <a:gd name="connsiteY50" fmla="*/ 376998 h 557919"/>
              <a:gd name="connsiteX51" fmla="*/ 1236750 w 1758913"/>
              <a:gd name="connsiteY51" fmla="*/ 153223 h 557919"/>
              <a:gd name="connsiteX52" fmla="*/ 1241122 w 1758913"/>
              <a:gd name="connsiteY52" fmla="*/ 31031 h 557919"/>
              <a:gd name="connsiteX53" fmla="*/ 1157098 w 1758913"/>
              <a:gd name="connsiteY53" fmla="*/ 0 h 557919"/>
              <a:gd name="connsiteX54" fmla="*/ 1226688 w 1758913"/>
              <a:gd name="connsiteY54" fmla="*/ 0 h 557919"/>
              <a:gd name="connsiteX55" fmla="*/ 1226093 w 1758913"/>
              <a:gd name="connsiteY55" fmla="*/ 32003 h 557919"/>
              <a:gd name="connsiteX56" fmla="*/ 1221382 w 1758913"/>
              <a:gd name="connsiteY56" fmla="*/ 128196 h 557919"/>
              <a:gd name="connsiteX57" fmla="*/ 1215884 w 1758913"/>
              <a:gd name="connsiteY57" fmla="*/ 347554 h 557919"/>
              <a:gd name="connsiteX58" fmla="*/ 1212210 w 1758913"/>
              <a:gd name="connsiteY58" fmla="*/ 522444 h 557919"/>
              <a:gd name="connsiteX59" fmla="*/ 1210165 w 1758913"/>
              <a:gd name="connsiteY59" fmla="*/ 557919 h 557919"/>
              <a:gd name="connsiteX60" fmla="*/ 1144775 w 1758913"/>
              <a:gd name="connsiteY60" fmla="*/ 557919 h 557919"/>
              <a:gd name="connsiteX61" fmla="*/ 1147295 w 1758913"/>
              <a:gd name="connsiteY61" fmla="*/ 534523 h 557919"/>
              <a:gd name="connsiteX62" fmla="*/ 1154198 w 1758913"/>
              <a:gd name="connsiteY62" fmla="*/ 231148 h 557919"/>
              <a:gd name="connsiteX63" fmla="*/ 1156683 w 1758913"/>
              <a:gd name="connsiteY63" fmla="*/ 18442 h 557919"/>
              <a:gd name="connsiteX64" fmla="*/ 1069762 w 1758913"/>
              <a:gd name="connsiteY64" fmla="*/ 0 h 557919"/>
              <a:gd name="connsiteX65" fmla="*/ 1135753 w 1758913"/>
              <a:gd name="connsiteY65" fmla="*/ 0 h 557919"/>
              <a:gd name="connsiteX66" fmla="*/ 1135985 w 1758913"/>
              <a:gd name="connsiteY66" fmla="*/ 18623 h 557919"/>
              <a:gd name="connsiteX67" fmla="*/ 1133475 w 1758913"/>
              <a:gd name="connsiteY67" fmla="*/ 496246 h 557919"/>
              <a:gd name="connsiteX68" fmla="*/ 1129936 w 1758913"/>
              <a:gd name="connsiteY68" fmla="*/ 539005 h 557919"/>
              <a:gd name="connsiteX69" fmla="*/ 1128134 w 1758913"/>
              <a:gd name="connsiteY69" fmla="*/ 557919 h 557919"/>
              <a:gd name="connsiteX70" fmla="*/ 1058122 w 1758913"/>
              <a:gd name="connsiteY70" fmla="*/ 557919 h 557919"/>
              <a:gd name="connsiteX71" fmla="*/ 1059199 w 1758913"/>
              <a:gd name="connsiteY71" fmla="*/ 545445 h 557919"/>
              <a:gd name="connsiteX72" fmla="*/ 1062614 w 1758913"/>
              <a:gd name="connsiteY72" fmla="*/ 519801 h 557919"/>
              <a:gd name="connsiteX73" fmla="*/ 1067323 w 1758913"/>
              <a:gd name="connsiteY73" fmla="*/ 236894 h 557919"/>
              <a:gd name="connsiteX74" fmla="*/ 1069428 w 1758913"/>
              <a:gd name="connsiteY74" fmla="*/ 17463 h 557919"/>
              <a:gd name="connsiteX75" fmla="*/ 980588 w 1758913"/>
              <a:gd name="connsiteY75" fmla="*/ 0 h 557919"/>
              <a:gd name="connsiteX76" fmla="*/ 1044565 w 1758913"/>
              <a:gd name="connsiteY76" fmla="*/ 0 h 557919"/>
              <a:gd name="connsiteX77" fmla="*/ 1046511 w 1758913"/>
              <a:gd name="connsiteY77" fmla="*/ 81086 h 557919"/>
              <a:gd name="connsiteX78" fmla="*/ 1045764 w 1758913"/>
              <a:gd name="connsiteY78" fmla="*/ 503607 h 557919"/>
              <a:gd name="connsiteX79" fmla="*/ 1043651 w 1758913"/>
              <a:gd name="connsiteY79" fmla="*/ 557919 h 557919"/>
              <a:gd name="connsiteX80" fmla="*/ 981301 w 1758913"/>
              <a:gd name="connsiteY80" fmla="*/ 557919 h 557919"/>
              <a:gd name="connsiteX81" fmla="*/ 981458 w 1758913"/>
              <a:gd name="connsiteY81" fmla="*/ 488885 h 557919"/>
              <a:gd name="connsiteX82" fmla="*/ 980754 w 1758913"/>
              <a:gd name="connsiteY82" fmla="*/ 88106 h 557919"/>
              <a:gd name="connsiteX83" fmla="*/ 980459 w 1758913"/>
              <a:gd name="connsiteY83" fmla="*/ 9482 h 557919"/>
              <a:gd name="connsiteX84" fmla="*/ 888713 w 1758913"/>
              <a:gd name="connsiteY84" fmla="*/ 0 h 557919"/>
              <a:gd name="connsiteX85" fmla="*/ 957298 w 1758913"/>
              <a:gd name="connsiteY85" fmla="*/ 0 h 557919"/>
              <a:gd name="connsiteX86" fmla="*/ 957472 w 1758913"/>
              <a:gd name="connsiteY86" fmla="*/ 3059 h 557919"/>
              <a:gd name="connsiteX87" fmla="*/ 968814 w 1758913"/>
              <a:gd name="connsiteY87" fmla="*/ 480052 h 557919"/>
              <a:gd name="connsiteX88" fmla="*/ 969921 w 1758913"/>
              <a:gd name="connsiteY88" fmla="*/ 557919 h 557919"/>
              <a:gd name="connsiteX89" fmla="*/ 919437 w 1758913"/>
              <a:gd name="connsiteY89" fmla="*/ 557919 h 557919"/>
              <a:gd name="connsiteX90" fmla="*/ 918979 w 1758913"/>
              <a:gd name="connsiteY90" fmla="*/ 514371 h 557919"/>
              <a:gd name="connsiteX91" fmla="*/ 914528 w 1758913"/>
              <a:gd name="connsiteY91" fmla="*/ 414274 h 557919"/>
              <a:gd name="connsiteX92" fmla="*/ 901244 w 1758913"/>
              <a:gd name="connsiteY92" fmla="*/ 245972 h 557919"/>
              <a:gd name="connsiteX93" fmla="*/ 897073 w 1758913"/>
              <a:gd name="connsiteY93" fmla="*/ 184140 h 557919"/>
              <a:gd name="connsiteX94" fmla="*/ 888595 w 1758913"/>
              <a:gd name="connsiteY94" fmla="*/ 2245 h 557919"/>
              <a:gd name="connsiteX95" fmla="*/ 802587 w 1758913"/>
              <a:gd name="connsiteY95" fmla="*/ 0 h 557919"/>
              <a:gd name="connsiteX96" fmla="*/ 871950 w 1758913"/>
              <a:gd name="connsiteY96" fmla="*/ 0 h 557919"/>
              <a:gd name="connsiteX97" fmla="*/ 871888 w 1758913"/>
              <a:gd name="connsiteY97" fmla="*/ 8065 h 557919"/>
              <a:gd name="connsiteX98" fmla="*/ 890933 w 1758913"/>
              <a:gd name="connsiteY98" fmla="*/ 306332 h 557919"/>
              <a:gd name="connsiteX99" fmla="*/ 895608 w 1758913"/>
              <a:gd name="connsiteY99" fmla="*/ 349026 h 557919"/>
              <a:gd name="connsiteX100" fmla="*/ 912927 w 1758913"/>
              <a:gd name="connsiteY100" fmla="*/ 525690 h 557919"/>
              <a:gd name="connsiteX101" fmla="*/ 914343 w 1758913"/>
              <a:gd name="connsiteY101" fmla="*/ 543991 h 557919"/>
              <a:gd name="connsiteX102" fmla="*/ 914779 w 1758913"/>
              <a:gd name="connsiteY102" fmla="*/ 557919 h 557919"/>
              <a:gd name="connsiteX103" fmla="*/ 863228 w 1758913"/>
              <a:gd name="connsiteY103" fmla="*/ 557919 h 557919"/>
              <a:gd name="connsiteX104" fmla="*/ 863227 w 1758913"/>
              <a:gd name="connsiteY104" fmla="*/ 550825 h 557919"/>
              <a:gd name="connsiteX105" fmla="*/ 856695 w 1758913"/>
              <a:gd name="connsiteY105" fmla="*/ 463858 h 557919"/>
              <a:gd name="connsiteX106" fmla="*/ 853411 w 1758913"/>
              <a:gd name="connsiteY106" fmla="*/ 438830 h 557919"/>
              <a:gd name="connsiteX107" fmla="*/ 849878 w 1758913"/>
              <a:gd name="connsiteY107" fmla="*/ 415275 h 557919"/>
              <a:gd name="connsiteX108" fmla="*/ 844455 w 1758913"/>
              <a:gd name="connsiteY108" fmla="*/ 388775 h 557919"/>
              <a:gd name="connsiteX109" fmla="*/ 831904 w 1758913"/>
              <a:gd name="connsiteY109" fmla="*/ 306332 h 557919"/>
              <a:gd name="connsiteX110" fmla="*/ 824097 w 1758913"/>
              <a:gd name="connsiteY110" fmla="*/ 256277 h 557919"/>
              <a:gd name="connsiteX111" fmla="*/ 812873 w 1758913"/>
              <a:gd name="connsiteY111" fmla="*/ 162057 h 557919"/>
              <a:gd name="connsiteX112" fmla="*/ 805221 w 1758913"/>
              <a:gd name="connsiteY112" fmla="*/ 46891 h 557919"/>
              <a:gd name="connsiteX113" fmla="*/ 803692 w 1758913"/>
              <a:gd name="connsiteY113" fmla="*/ 14663 h 557919"/>
              <a:gd name="connsiteX114" fmla="*/ 709612 w 1758913"/>
              <a:gd name="connsiteY114" fmla="*/ 0 h 557919"/>
              <a:gd name="connsiteX115" fmla="*/ 786513 w 1758913"/>
              <a:gd name="connsiteY115" fmla="*/ 0 h 557919"/>
              <a:gd name="connsiteX116" fmla="*/ 786938 w 1758913"/>
              <a:gd name="connsiteY116" fmla="*/ 7195 h 557919"/>
              <a:gd name="connsiteX117" fmla="*/ 787948 w 1758913"/>
              <a:gd name="connsiteY117" fmla="*/ 41366 h 557919"/>
              <a:gd name="connsiteX118" fmla="*/ 811216 w 1758913"/>
              <a:gd name="connsiteY118" fmla="*/ 260397 h 557919"/>
              <a:gd name="connsiteX119" fmla="*/ 815599 w 1758913"/>
              <a:gd name="connsiteY119" fmla="*/ 281570 h 557919"/>
              <a:gd name="connsiteX120" fmla="*/ 818544 w 1758913"/>
              <a:gd name="connsiteY120" fmla="*/ 294555 h 557919"/>
              <a:gd name="connsiteX121" fmla="*/ 821488 w 1758913"/>
              <a:gd name="connsiteY121" fmla="*/ 308172 h 557919"/>
              <a:gd name="connsiteX122" fmla="*/ 824609 w 1758913"/>
              <a:gd name="connsiteY122" fmla="*/ 325801 h 557919"/>
              <a:gd name="connsiteX123" fmla="*/ 829341 w 1758913"/>
              <a:gd name="connsiteY123" fmla="*/ 346954 h 557919"/>
              <a:gd name="connsiteX124" fmla="*/ 833698 w 1758913"/>
              <a:gd name="connsiteY124" fmla="*/ 378470 h 557919"/>
              <a:gd name="connsiteX125" fmla="*/ 847095 w 1758913"/>
              <a:gd name="connsiteY125" fmla="*/ 468274 h 557919"/>
              <a:gd name="connsiteX126" fmla="*/ 851069 w 1758913"/>
              <a:gd name="connsiteY126" fmla="*/ 512997 h 557919"/>
              <a:gd name="connsiteX127" fmla="*/ 852226 w 1758913"/>
              <a:gd name="connsiteY127" fmla="*/ 557919 h 557919"/>
              <a:gd name="connsiteX128" fmla="*/ 791358 w 1758913"/>
              <a:gd name="connsiteY128" fmla="*/ 557919 h 557919"/>
              <a:gd name="connsiteX129" fmla="*/ 793566 w 1758913"/>
              <a:gd name="connsiteY129" fmla="*/ 531015 h 557919"/>
              <a:gd name="connsiteX130" fmla="*/ 781438 w 1758913"/>
              <a:gd name="connsiteY130" fmla="*/ 426356 h 557919"/>
              <a:gd name="connsiteX131" fmla="*/ 780266 w 1758913"/>
              <a:gd name="connsiteY131" fmla="*/ 412707 h 557919"/>
              <a:gd name="connsiteX132" fmla="*/ 774395 w 1758913"/>
              <a:gd name="connsiteY132" fmla="*/ 392793 h 557919"/>
              <a:gd name="connsiteX133" fmla="*/ 769979 w 1758913"/>
              <a:gd name="connsiteY133" fmla="*/ 377908 h 557919"/>
              <a:gd name="connsiteX134" fmla="*/ 768490 w 1758913"/>
              <a:gd name="connsiteY134" fmla="*/ 371109 h 557919"/>
              <a:gd name="connsiteX135" fmla="*/ 765544 w 1758913"/>
              <a:gd name="connsiteY135" fmla="*/ 362276 h 557919"/>
              <a:gd name="connsiteX136" fmla="*/ 762601 w 1758913"/>
              <a:gd name="connsiteY136" fmla="*/ 353443 h 557919"/>
              <a:gd name="connsiteX137" fmla="*/ 759655 w 1758913"/>
              <a:gd name="connsiteY137" fmla="*/ 344609 h 557919"/>
              <a:gd name="connsiteX138" fmla="*/ 757050 w 1758913"/>
              <a:gd name="connsiteY138" fmla="*/ 335986 h 557919"/>
              <a:gd name="connsiteX139" fmla="*/ 751498 w 1758913"/>
              <a:gd name="connsiteY139" fmla="*/ 324771 h 557919"/>
              <a:gd name="connsiteX140" fmla="*/ 744875 w 1758913"/>
              <a:gd name="connsiteY140" fmla="*/ 304860 h 557919"/>
              <a:gd name="connsiteX141" fmla="*/ 739045 w 1758913"/>
              <a:gd name="connsiteY141" fmla="*/ 281519 h 557919"/>
              <a:gd name="connsiteX142" fmla="*/ 736101 w 1758913"/>
              <a:gd name="connsiteY142" fmla="*/ 273944 h 557919"/>
              <a:gd name="connsiteX143" fmla="*/ 731590 w 1758913"/>
              <a:gd name="connsiteY143" fmla="*/ 264201 h 557919"/>
              <a:gd name="connsiteX144" fmla="*/ 727173 w 1758913"/>
              <a:gd name="connsiteY144" fmla="*/ 252034 h 557919"/>
              <a:gd name="connsiteX145" fmla="*/ 724323 w 1758913"/>
              <a:gd name="connsiteY145" fmla="*/ 240109 h 557919"/>
              <a:gd name="connsiteX146" fmla="*/ 720192 w 1758913"/>
              <a:gd name="connsiteY146" fmla="*/ 228158 h 557919"/>
              <a:gd name="connsiteX147" fmla="*/ 714437 w 1758913"/>
              <a:gd name="connsiteY147" fmla="*/ 210639 h 557919"/>
              <a:gd name="connsiteX148" fmla="*/ 709886 w 1758913"/>
              <a:gd name="connsiteY148" fmla="*/ 176779 h 557919"/>
              <a:gd name="connsiteX149" fmla="*/ 709358 w 1758913"/>
              <a:gd name="connsiteY149" fmla="*/ 6136 h 557919"/>
              <a:gd name="connsiteX150" fmla="*/ 597175 w 1758913"/>
              <a:gd name="connsiteY150" fmla="*/ 0 h 557919"/>
              <a:gd name="connsiteX151" fmla="*/ 685026 w 1758913"/>
              <a:gd name="connsiteY151" fmla="*/ 0 h 557919"/>
              <a:gd name="connsiteX152" fmla="*/ 683376 w 1758913"/>
              <a:gd name="connsiteY152" fmla="*/ 39048 h 557919"/>
              <a:gd name="connsiteX153" fmla="*/ 681710 w 1758913"/>
              <a:gd name="connsiteY153" fmla="*/ 185612 h 557919"/>
              <a:gd name="connsiteX154" fmla="*/ 716896 w 1758913"/>
              <a:gd name="connsiteY154" fmla="*/ 318110 h 557919"/>
              <a:gd name="connsiteX155" fmla="*/ 727282 w 1758913"/>
              <a:gd name="connsiteY155" fmla="*/ 341665 h 557919"/>
              <a:gd name="connsiteX156" fmla="*/ 746793 w 1758913"/>
              <a:gd name="connsiteY156" fmla="*/ 384176 h 557919"/>
              <a:gd name="connsiteX157" fmla="*/ 753766 w 1758913"/>
              <a:gd name="connsiteY157" fmla="*/ 403877 h 557919"/>
              <a:gd name="connsiteX158" fmla="*/ 756711 w 1758913"/>
              <a:gd name="connsiteY158" fmla="*/ 412331 h 557919"/>
              <a:gd name="connsiteX159" fmla="*/ 759655 w 1758913"/>
              <a:gd name="connsiteY159" fmla="*/ 421531 h 557919"/>
              <a:gd name="connsiteX160" fmla="*/ 762441 w 1758913"/>
              <a:gd name="connsiteY160" fmla="*/ 434118 h 557919"/>
              <a:gd name="connsiteX161" fmla="*/ 773538 w 1758913"/>
              <a:gd name="connsiteY161" fmla="*/ 514051 h 557919"/>
              <a:gd name="connsiteX162" fmla="*/ 773782 w 1758913"/>
              <a:gd name="connsiteY162" fmla="*/ 557919 h 557919"/>
              <a:gd name="connsiteX163" fmla="*/ 697427 w 1758913"/>
              <a:gd name="connsiteY163" fmla="*/ 557919 h 557919"/>
              <a:gd name="connsiteX164" fmla="*/ 697094 w 1758913"/>
              <a:gd name="connsiteY164" fmla="*/ 547154 h 557919"/>
              <a:gd name="connsiteX165" fmla="*/ 693135 w 1758913"/>
              <a:gd name="connsiteY165" fmla="*/ 517004 h 557919"/>
              <a:gd name="connsiteX166" fmla="*/ 691934 w 1758913"/>
              <a:gd name="connsiteY166" fmla="*/ 507608 h 557919"/>
              <a:gd name="connsiteX167" fmla="*/ 689343 w 1758913"/>
              <a:gd name="connsiteY167" fmla="*/ 497937 h 557919"/>
              <a:gd name="connsiteX168" fmla="*/ 680345 w 1758913"/>
              <a:gd name="connsiteY168" fmla="*/ 479360 h 557919"/>
              <a:gd name="connsiteX169" fmla="*/ 669299 w 1758913"/>
              <a:gd name="connsiteY169" fmla="*/ 452080 h 557919"/>
              <a:gd name="connsiteX170" fmla="*/ 656601 w 1758913"/>
              <a:gd name="connsiteY170" fmla="*/ 417666 h 557919"/>
              <a:gd name="connsiteX171" fmla="*/ 653658 w 1758913"/>
              <a:gd name="connsiteY171" fmla="*/ 413803 h 557919"/>
              <a:gd name="connsiteX172" fmla="*/ 650713 w 1758913"/>
              <a:gd name="connsiteY172" fmla="*/ 408274 h 557919"/>
              <a:gd name="connsiteX173" fmla="*/ 646296 w 1758913"/>
              <a:gd name="connsiteY173" fmla="*/ 399081 h 557919"/>
              <a:gd name="connsiteX174" fmla="*/ 641880 w 1758913"/>
              <a:gd name="connsiteY174" fmla="*/ 391319 h 557919"/>
              <a:gd name="connsiteX175" fmla="*/ 637003 w 1758913"/>
              <a:gd name="connsiteY175" fmla="*/ 379166 h 557919"/>
              <a:gd name="connsiteX176" fmla="*/ 630102 w 1758913"/>
              <a:gd name="connsiteY176" fmla="*/ 358462 h 557919"/>
              <a:gd name="connsiteX177" fmla="*/ 624307 w 1758913"/>
              <a:gd name="connsiteY177" fmla="*/ 345908 h 557919"/>
              <a:gd name="connsiteX178" fmla="*/ 619890 w 1758913"/>
              <a:gd name="connsiteY178" fmla="*/ 333742 h 557919"/>
              <a:gd name="connsiteX179" fmla="*/ 618649 w 1758913"/>
              <a:gd name="connsiteY179" fmla="*/ 327144 h 557919"/>
              <a:gd name="connsiteX180" fmla="*/ 608008 w 1758913"/>
              <a:gd name="connsiteY180" fmla="*/ 294555 h 557919"/>
              <a:gd name="connsiteX181" fmla="*/ 603421 w 1758913"/>
              <a:gd name="connsiteY181" fmla="*/ 279833 h 557919"/>
              <a:gd name="connsiteX182" fmla="*/ 591961 w 1758913"/>
              <a:gd name="connsiteY182" fmla="*/ 88447 h 557919"/>
              <a:gd name="connsiteX183" fmla="*/ 597145 w 1758913"/>
              <a:gd name="connsiteY183" fmla="*/ 294 h 557919"/>
              <a:gd name="connsiteX184" fmla="*/ 520351 w 1758913"/>
              <a:gd name="connsiteY184" fmla="*/ 0 h 557919"/>
              <a:gd name="connsiteX185" fmla="*/ 578384 w 1758913"/>
              <a:gd name="connsiteY185" fmla="*/ 0 h 557919"/>
              <a:gd name="connsiteX186" fmla="*/ 578357 w 1758913"/>
              <a:gd name="connsiteY186" fmla="*/ 4531 h 557919"/>
              <a:gd name="connsiteX187" fmla="*/ 572672 w 1758913"/>
              <a:gd name="connsiteY187" fmla="*/ 101696 h 557919"/>
              <a:gd name="connsiteX188" fmla="*/ 567000 w 1758913"/>
              <a:gd name="connsiteY188" fmla="*/ 184140 h 557919"/>
              <a:gd name="connsiteX189" fmla="*/ 583223 w 1758913"/>
              <a:gd name="connsiteY189" fmla="*/ 313693 h 557919"/>
              <a:gd name="connsiteX190" fmla="*/ 601011 w 1758913"/>
              <a:gd name="connsiteY190" fmla="*/ 359550 h 557919"/>
              <a:gd name="connsiteX191" fmla="*/ 603602 w 1758913"/>
              <a:gd name="connsiteY191" fmla="*/ 366906 h 557919"/>
              <a:gd name="connsiteX192" fmla="*/ 614190 w 1758913"/>
              <a:gd name="connsiteY192" fmla="*/ 400553 h 557919"/>
              <a:gd name="connsiteX193" fmla="*/ 626261 w 1758913"/>
              <a:gd name="connsiteY193" fmla="*/ 423617 h 557919"/>
              <a:gd name="connsiteX194" fmla="*/ 630102 w 1758913"/>
              <a:gd name="connsiteY194" fmla="*/ 429683 h 557919"/>
              <a:gd name="connsiteX195" fmla="*/ 640407 w 1758913"/>
              <a:gd name="connsiteY195" fmla="*/ 454213 h 557919"/>
              <a:gd name="connsiteX196" fmla="*/ 650713 w 1758913"/>
              <a:gd name="connsiteY196" fmla="*/ 478368 h 557919"/>
              <a:gd name="connsiteX197" fmla="*/ 657437 w 1758913"/>
              <a:gd name="connsiteY197" fmla="*/ 499190 h 557919"/>
              <a:gd name="connsiteX198" fmla="*/ 669348 w 1758913"/>
              <a:gd name="connsiteY198" fmla="*/ 530107 h 557919"/>
              <a:gd name="connsiteX199" fmla="*/ 672084 w 1758913"/>
              <a:gd name="connsiteY199" fmla="*/ 540752 h 557919"/>
              <a:gd name="connsiteX200" fmla="*/ 676569 w 1758913"/>
              <a:gd name="connsiteY200" fmla="*/ 557919 h 557919"/>
              <a:gd name="connsiteX201" fmla="*/ 597360 w 1758913"/>
              <a:gd name="connsiteY201" fmla="*/ 557919 h 557919"/>
              <a:gd name="connsiteX202" fmla="*/ 596674 w 1758913"/>
              <a:gd name="connsiteY202" fmla="*/ 556058 h 557919"/>
              <a:gd name="connsiteX203" fmla="*/ 594769 w 1758913"/>
              <a:gd name="connsiteY203" fmla="*/ 548714 h 557919"/>
              <a:gd name="connsiteX204" fmla="*/ 590446 w 1758913"/>
              <a:gd name="connsiteY204" fmla="*/ 536692 h 557919"/>
              <a:gd name="connsiteX205" fmla="*/ 549208 w 1758913"/>
              <a:gd name="connsiteY205" fmla="*/ 450608 h 557919"/>
              <a:gd name="connsiteX206" fmla="*/ 536798 w 1758913"/>
              <a:gd name="connsiteY206" fmla="*/ 422636 h 557919"/>
              <a:gd name="connsiteX207" fmla="*/ 527048 w 1758913"/>
              <a:gd name="connsiteY207" fmla="*/ 393406 h 557919"/>
              <a:gd name="connsiteX208" fmla="*/ 524465 w 1758913"/>
              <a:gd name="connsiteY208" fmla="*/ 386055 h 557919"/>
              <a:gd name="connsiteX209" fmla="*/ 508800 w 1758913"/>
              <a:gd name="connsiteY209" fmla="*/ 338721 h 557919"/>
              <a:gd name="connsiteX210" fmla="*/ 499982 w 1758913"/>
              <a:gd name="connsiteY210" fmla="*/ 222417 h 557919"/>
              <a:gd name="connsiteX211" fmla="*/ 507935 w 1758913"/>
              <a:gd name="connsiteY211" fmla="*/ 120835 h 557919"/>
              <a:gd name="connsiteX212" fmla="*/ 518559 w 1758913"/>
              <a:gd name="connsiteY212" fmla="*/ 14837 h 557919"/>
              <a:gd name="connsiteX213" fmla="*/ 443838 w 1758913"/>
              <a:gd name="connsiteY213" fmla="*/ 0 h 557919"/>
              <a:gd name="connsiteX214" fmla="*/ 505289 w 1758913"/>
              <a:gd name="connsiteY214" fmla="*/ 0 h 557919"/>
              <a:gd name="connsiteX215" fmla="*/ 503159 w 1758913"/>
              <a:gd name="connsiteY215" fmla="*/ 20725 h 557919"/>
              <a:gd name="connsiteX216" fmla="*/ 491395 w 1758913"/>
              <a:gd name="connsiteY216" fmla="*/ 129668 h 557919"/>
              <a:gd name="connsiteX217" fmla="*/ 491689 w 1758913"/>
              <a:gd name="connsiteY217" fmla="*/ 322526 h 557919"/>
              <a:gd name="connsiteX218" fmla="*/ 498231 w 1758913"/>
              <a:gd name="connsiteY218" fmla="*/ 358650 h 557919"/>
              <a:gd name="connsiteX219" fmla="*/ 503862 w 1758913"/>
              <a:gd name="connsiteY219" fmla="*/ 377226 h 557919"/>
              <a:gd name="connsiteX220" fmla="*/ 506437 w 1758913"/>
              <a:gd name="connsiteY220" fmla="*/ 388775 h 557919"/>
              <a:gd name="connsiteX221" fmla="*/ 509028 w 1758913"/>
              <a:gd name="connsiteY221" fmla="*/ 400335 h 557919"/>
              <a:gd name="connsiteX222" fmla="*/ 515030 w 1758913"/>
              <a:gd name="connsiteY222" fmla="*/ 415966 h 557919"/>
              <a:gd name="connsiteX223" fmla="*/ 520879 w 1758913"/>
              <a:gd name="connsiteY223" fmla="*/ 435886 h 557919"/>
              <a:gd name="connsiteX224" fmla="*/ 526372 w 1758913"/>
              <a:gd name="connsiteY224" fmla="*/ 449136 h 557919"/>
              <a:gd name="connsiteX225" fmla="*/ 548849 w 1758913"/>
              <a:gd name="connsiteY225" fmla="*/ 495153 h 557919"/>
              <a:gd name="connsiteX226" fmla="*/ 568269 w 1758913"/>
              <a:gd name="connsiteY226" fmla="*/ 537994 h 557919"/>
              <a:gd name="connsiteX227" fmla="*/ 569339 w 1758913"/>
              <a:gd name="connsiteY227" fmla="*/ 543504 h 557919"/>
              <a:gd name="connsiteX228" fmla="*/ 573795 w 1758913"/>
              <a:gd name="connsiteY228" fmla="*/ 553109 h 557919"/>
              <a:gd name="connsiteX229" fmla="*/ 575597 w 1758913"/>
              <a:gd name="connsiteY229" fmla="*/ 557919 h 557919"/>
              <a:gd name="connsiteX230" fmla="*/ 495073 w 1758913"/>
              <a:gd name="connsiteY230" fmla="*/ 557919 h 557919"/>
              <a:gd name="connsiteX231" fmla="*/ 493249 w 1758913"/>
              <a:gd name="connsiteY231" fmla="*/ 553891 h 557919"/>
              <a:gd name="connsiteX232" fmla="*/ 491715 w 1758913"/>
              <a:gd name="connsiteY232" fmla="*/ 544829 h 557919"/>
              <a:gd name="connsiteX233" fmla="*/ 487642 w 1758913"/>
              <a:gd name="connsiteY233" fmla="*/ 533747 h 557919"/>
              <a:gd name="connsiteX234" fmla="*/ 462226 w 1758913"/>
              <a:gd name="connsiteY234" fmla="*/ 460913 h 557919"/>
              <a:gd name="connsiteX235" fmla="*/ 454868 w 1758913"/>
              <a:gd name="connsiteY235" fmla="*/ 434414 h 557919"/>
              <a:gd name="connsiteX236" fmla="*/ 443494 w 1758913"/>
              <a:gd name="connsiteY236" fmla="*/ 366528 h 557919"/>
              <a:gd name="connsiteX237" fmla="*/ 439546 w 1758913"/>
              <a:gd name="connsiteY237" fmla="*/ 342973 h 557919"/>
              <a:gd name="connsiteX238" fmla="*/ 432763 w 1758913"/>
              <a:gd name="connsiteY238" fmla="*/ 262280 h 557919"/>
              <a:gd name="connsiteX239" fmla="*/ 440374 w 1758913"/>
              <a:gd name="connsiteY239" fmla="*/ 18685 h 557919"/>
              <a:gd name="connsiteX240" fmla="*/ 443363 w 1758913"/>
              <a:gd name="connsiteY240" fmla="*/ 5912 h 557919"/>
              <a:gd name="connsiteX241" fmla="*/ 358935 w 1758913"/>
              <a:gd name="connsiteY241" fmla="*/ 0 h 557919"/>
              <a:gd name="connsiteX242" fmla="*/ 425665 w 1758913"/>
              <a:gd name="connsiteY242" fmla="*/ 0 h 557919"/>
              <a:gd name="connsiteX243" fmla="*/ 425545 w 1758913"/>
              <a:gd name="connsiteY243" fmla="*/ 712 h 557919"/>
              <a:gd name="connsiteX244" fmla="*/ 417286 w 1758913"/>
              <a:gd name="connsiteY244" fmla="*/ 170890 h 557919"/>
              <a:gd name="connsiteX245" fmla="*/ 435768 w 1758913"/>
              <a:gd name="connsiteY245" fmla="*/ 399081 h 557919"/>
              <a:gd name="connsiteX246" fmla="*/ 448798 w 1758913"/>
              <a:gd name="connsiteY246" fmla="*/ 466802 h 557919"/>
              <a:gd name="connsiteX247" fmla="*/ 460895 w 1758913"/>
              <a:gd name="connsiteY247" fmla="*/ 518329 h 557919"/>
              <a:gd name="connsiteX248" fmla="*/ 464978 w 1758913"/>
              <a:gd name="connsiteY248" fmla="*/ 533051 h 557919"/>
              <a:gd name="connsiteX249" fmla="*/ 473589 w 1758913"/>
              <a:gd name="connsiteY249" fmla="*/ 555529 h 557919"/>
              <a:gd name="connsiteX250" fmla="*/ 474383 w 1758913"/>
              <a:gd name="connsiteY250" fmla="*/ 557919 h 557919"/>
              <a:gd name="connsiteX251" fmla="*/ 398870 w 1758913"/>
              <a:gd name="connsiteY251" fmla="*/ 557919 h 557919"/>
              <a:gd name="connsiteX252" fmla="*/ 397751 w 1758913"/>
              <a:gd name="connsiteY252" fmla="*/ 550285 h 557919"/>
              <a:gd name="connsiteX253" fmla="*/ 394894 w 1758913"/>
              <a:gd name="connsiteY253" fmla="*/ 530107 h 557919"/>
              <a:gd name="connsiteX254" fmla="*/ 388953 w 1758913"/>
              <a:gd name="connsiteY254" fmla="*/ 496246 h 557919"/>
              <a:gd name="connsiteX255" fmla="*/ 387262 w 1758913"/>
              <a:gd name="connsiteY255" fmla="*/ 472129 h 557919"/>
              <a:gd name="connsiteX256" fmla="*/ 385717 w 1758913"/>
              <a:gd name="connsiteY256" fmla="*/ 459441 h 557919"/>
              <a:gd name="connsiteX257" fmla="*/ 382773 w 1758913"/>
              <a:gd name="connsiteY257" fmla="*/ 440089 h 557919"/>
              <a:gd name="connsiteX258" fmla="*/ 378532 w 1758913"/>
              <a:gd name="connsiteY258" fmla="*/ 415971 h 557919"/>
              <a:gd name="connsiteX259" fmla="*/ 358759 w 1758913"/>
              <a:gd name="connsiteY259" fmla="*/ 268055 h 557919"/>
              <a:gd name="connsiteX260" fmla="*/ 358214 w 1758913"/>
              <a:gd name="connsiteY260" fmla="*/ 11028 h 557919"/>
              <a:gd name="connsiteX261" fmla="*/ 266956 w 1758913"/>
              <a:gd name="connsiteY261" fmla="*/ 0 h 557919"/>
              <a:gd name="connsiteX262" fmla="*/ 340503 w 1758913"/>
              <a:gd name="connsiteY262" fmla="*/ 0 h 557919"/>
              <a:gd name="connsiteX263" fmla="*/ 340141 w 1758913"/>
              <a:gd name="connsiteY263" fmla="*/ 22088 h 557919"/>
              <a:gd name="connsiteX264" fmla="*/ 338705 w 1758913"/>
              <a:gd name="connsiteY264" fmla="*/ 64004 h 557919"/>
              <a:gd name="connsiteX265" fmla="*/ 345879 w 1758913"/>
              <a:gd name="connsiteY265" fmla="*/ 306332 h 557919"/>
              <a:gd name="connsiteX266" fmla="*/ 353320 w 1758913"/>
              <a:gd name="connsiteY266" fmla="*/ 360804 h 557919"/>
              <a:gd name="connsiteX267" fmla="*/ 366204 w 1758913"/>
              <a:gd name="connsiteY267" fmla="*/ 448670 h 557919"/>
              <a:gd name="connsiteX268" fmla="*/ 372465 w 1758913"/>
              <a:gd name="connsiteY268" fmla="*/ 478573 h 557919"/>
              <a:gd name="connsiteX269" fmla="*/ 375679 w 1758913"/>
              <a:gd name="connsiteY269" fmla="*/ 508483 h 557919"/>
              <a:gd name="connsiteX270" fmla="*/ 379826 w 1758913"/>
              <a:gd name="connsiteY270" fmla="*/ 557919 h 557919"/>
              <a:gd name="connsiteX271" fmla="*/ 310756 w 1758913"/>
              <a:gd name="connsiteY271" fmla="*/ 557919 h 557919"/>
              <a:gd name="connsiteX272" fmla="*/ 310153 w 1758913"/>
              <a:gd name="connsiteY272" fmla="*/ 543721 h 557919"/>
              <a:gd name="connsiteX273" fmla="*/ 308856 w 1758913"/>
              <a:gd name="connsiteY273" fmla="*/ 528635 h 557919"/>
              <a:gd name="connsiteX274" fmla="*/ 298500 w 1758913"/>
              <a:gd name="connsiteY274" fmla="*/ 437358 h 557919"/>
              <a:gd name="connsiteX275" fmla="*/ 295674 w 1758913"/>
              <a:gd name="connsiteY275" fmla="*/ 416895 h 557919"/>
              <a:gd name="connsiteX276" fmla="*/ 294441 w 1758913"/>
              <a:gd name="connsiteY276" fmla="*/ 398299 h 557919"/>
              <a:gd name="connsiteX277" fmla="*/ 291274 w 1758913"/>
              <a:gd name="connsiteY277" fmla="*/ 375111 h 557919"/>
              <a:gd name="connsiteX278" fmla="*/ 276826 w 1758913"/>
              <a:gd name="connsiteY278" fmla="*/ 297499 h 557919"/>
              <a:gd name="connsiteX279" fmla="*/ 271433 w 1758913"/>
              <a:gd name="connsiteY279" fmla="*/ 257750 h 557919"/>
              <a:gd name="connsiteX280" fmla="*/ 269398 w 1758913"/>
              <a:gd name="connsiteY280" fmla="*/ 158830 h 557919"/>
              <a:gd name="connsiteX281" fmla="*/ 269886 w 1758913"/>
              <a:gd name="connsiteY281" fmla="*/ 76760 h 557919"/>
              <a:gd name="connsiteX282" fmla="*/ 266330 w 1758913"/>
              <a:gd name="connsiteY282" fmla="*/ 10258 h 557919"/>
              <a:gd name="connsiteX283" fmla="*/ 178728 w 1758913"/>
              <a:gd name="connsiteY283" fmla="*/ 0 h 557919"/>
              <a:gd name="connsiteX284" fmla="*/ 250061 w 1758913"/>
              <a:gd name="connsiteY284" fmla="*/ 0 h 557919"/>
              <a:gd name="connsiteX285" fmla="*/ 250900 w 1758913"/>
              <a:gd name="connsiteY285" fmla="*/ 37238 h 557919"/>
              <a:gd name="connsiteX286" fmla="*/ 252259 w 1758913"/>
              <a:gd name="connsiteY286" fmla="*/ 136426 h 557919"/>
              <a:gd name="connsiteX287" fmla="*/ 250548 w 1758913"/>
              <a:gd name="connsiteY287" fmla="*/ 187011 h 557919"/>
              <a:gd name="connsiteX288" fmla="*/ 253118 w 1758913"/>
              <a:gd name="connsiteY288" fmla="*/ 250389 h 557919"/>
              <a:gd name="connsiteX289" fmla="*/ 265508 w 1758913"/>
              <a:gd name="connsiteY289" fmla="*/ 329887 h 557919"/>
              <a:gd name="connsiteX290" fmla="*/ 271003 w 1758913"/>
              <a:gd name="connsiteY290" fmla="*/ 372581 h 557919"/>
              <a:gd name="connsiteX291" fmla="*/ 276659 w 1758913"/>
              <a:gd name="connsiteY291" fmla="*/ 415275 h 557919"/>
              <a:gd name="connsiteX292" fmla="*/ 290047 w 1758913"/>
              <a:gd name="connsiteY292" fmla="*/ 501453 h 557919"/>
              <a:gd name="connsiteX293" fmla="*/ 293585 w 1758913"/>
              <a:gd name="connsiteY293" fmla="*/ 543411 h 557919"/>
              <a:gd name="connsiteX294" fmla="*/ 293854 w 1758913"/>
              <a:gd name="connsiteY294" fmla="*/ 557919 h 557919"/>
              <a:gd name="connsiteX295" fmla="*/ 215175 w 1758913"/>
              <a:gd name="connsiteY295" fmla="*/ 557919 h 557919"/>
              <a:gd name="connsiteX296" fmla="*/ 213923 w 1758913"/>
              <a:gd name="connsiteY296" fmla="*/ 507946 h 557919"/>
              <a:gd name="connsiteX297" fmla="*/ 203505 w 1758913"/>
              <a:gd name="connsiteY297" fmla="*/ 387303 h 557919"/>
              <a:gd name="connsiteX298" fmla="*/ 197275 w 1758913"/>
              <a:gd name="connsiteY298" fmla="*/ 315604 h 557919"/>
              <a:gd name="connsiteX299" fmla="*/ 193054 w 1758913"/>
              <a:gd name="connsiteY299" fmla="*/ 287972 h 557919"/>
              <a:gd name="connsiteX300" fmla="*/ 175832 w 1758913"/>
              <a:gd name="connsiteY300" fmla="*/ 203278 h 557919"/>
              <a:gd name="connsiteX301" fmla="*/ 179628 w 1758913"/>
              <a:gd name="connsiteY301" fmla="*/ 163529 h 557919"/>
              <a:gd name="connsiteX302" fmla="*/ 180107 w 1758913"/>
              <a:gd name="connsiteY302" fmla="*/ 76669 h 557919"/>
              <a:gd name="connsiteX303" fmla="*/ 177979 w 1758913"/>
              <a:gd name="connsiteY303" fmla="*/ 12530 h 557919"/>
              <a:gd name="connsiteX304" fmla="*/ 89410 w 1758913"/>
              <a:gd name="connsiteY304" fmla="*/ 0 h 557919"/>
              <a:gd name="connsiteX305" fmla="*/ 158719 w 1758913"/>
              <a:gd name="connsiteY305" fmla="*/ 0 h 557919"/>
              <a:gd name="connsiteX306" fmla="*/ 158943 w 1758913"/>
              <a:gd name="connsiteY306" fmla="*/ 20144 h 557919"/>
              <a:gd name="connsiteX307" fmla="*/ 159326 w 1758913"/>
              <a:gd name="connsiteY307" fmla="*/ 51642 h 557919"/>
              <a:gd name="connsiteX308" fmla="*/ 156561 w 1758913"/>
              <a:gd name="connsiteY308" fmla="*/ 163529 h 557919"/>
              <a:gd name="connsiteX309" fmla="*/ 156029 w 1758913"/>
              <a:gd name="connsiteY309" fmla="*/ 212111 h 557919"/>
              <a:gd name="connsiteX310" fmla="*/ 160816 w 1758913"/>
              <a:gd name="connsiteY310" fmla="*/ 238611 h 557919"/>
              <a:gd name="connsiteX311" fmla="*/ 164905 w 1758913"/>
              <a:gd name="connsiteY311" fmla="*/ 253333 h 557919"/>
              <a:gd name="connsiteX312" fmla="*/ 175419 w 1758913"/>
              <a:gd name="connsiteY312" fmla="*/ 321054 h 557919"/>
              <a:gd name="connsiteX313" fmla="*/ 187862 w 1758913"/>
              <a:gd name="connsiteY313" fmla="*/ 446034 h 557919"/>
              <a:gd name="connsiteX314" fmla="*/ 191956 w 1758913"/>
              <a:gd name="connsiteY314" fmla="*/ 557919 h 557919"/>
              <a:gd name="connsiteX315" fmla="*/ 109139 w 1758913"/>
              <a:gd name="connsiteY315" fmla="*/ 557919 h 557919"/>
              <a:gd name="connsiteX316" fmla="*/ 109293 w 1758913"/>
              <a:gd name="connsiteY316" fmla="*/ 549723 h 557919"/>
              <a:gd name="connsiteX317" fmla="*/ 104502 w 1758913"/>
              <a:gd name="connsiteY317" fmla="*/ 446432 h 557919"/>
              <a:gd name="connsiteX318" fmla="*/ 96856 w 1758913"/>
              <a:gd name="connsiteY318" fmla="*/ 363748 h 557919"/>
              <a:gd name="connsiteX319" fmla="*/ 90975 w 1758913"/>
              <a:gd name="connsiteY319" fmla="*/ 262166 h 557919"/>
              <a:gd name="connsiteX320" fmla="*/ 88940 w 1758913"/>
              <a:gd name="connsiteY320" fmla="*/ 12300 h 557919"/>
              <a:gd name="connsiteX321" fmla="*/ 1804 w 1758913"/>
              <a:gd name="connsiteY321" fmla="*/ 0 h 557919"/>
              <a:gd name="connsiteX322" fmla="*/ 69533 w 1758913"/>
              <a:gd name="connsiteY322" fmla="*/ 0 h 557919"/>
              <a:gd name="connsiteX323" fmla="*/ 70401 w 1758913"/>
              <a:gd name="connsiteY323" fmla="*/ 34309 h 557919"/>
              <a:gd name="connsiteX324" fmla="*/ 73110 w 1758913"/>
              <a:gd name="connsiteY324" fmla="*/ 182439 h 557919"/>
              <a:gd name="connsiteX325" fmla="*/ 79973 w 1758913"/>
              <a:gd name="connsiteY325" fmla="*/ 465672 h 557919"/>
              <a:gd name="connsiteX326" fmla="*/ 82091 w 1758913"/>
              <a:gd name="connsiteY326" fmla="*/ 542416 h 557919"/>
              <a:gd name="connsiteX327" fmla="*/ 81672 w 1758913"/>
              <a:gd name="connsiteY327" fmla="*/ 557919 h 557919"/>
              <a:gd name="connsiteX328" fmla="*/ 3 w 1758913"/>
              <a:gd name="connsiteY328" fmla="*/ 557919 h 557919"/>
              <a:gd name="connsiteX329" fmla="*/ 0 w 1758913"/>
              <a:gd name="connsiteY329" fmla="*/ 474648 h 557919"/>
              <a:gd name="connsiteX330" fmla="*/ 1221 w 1758913"/>
              <a:gd name="connsiteY330" fmla="*/ 31565 h 55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758913" h="557919">
                <a:moveTo>
                  <a:pt x="1691145" y="0"/>
                </a:moveTo>
                <a:lnTo>
                  <a:pt x="1756477" y="0"/>
                </a:lnTo>
                <a:lnTo>
                  <a:pt x="1758551" y="469435"/>
                </a:lnTo>
                <a:lnTo>
                  <a:pt x="1758913" y="557919"/>
                </a:lnTo>
                <a:lnTo>
                  <a:pt x="1690207" y="557919"/>
                </a:lnTo>
                <a:lnTo>
                  <a:pt x="1690033" y="474500"/>
                </a:lnTo>
                <a:cubicBezTo>
                  <a:pt x="1689805" y="288453"/>
                  <a:pt x="1690044" y="102236"/>
                  <a:pt x="1690875" y="18938"/>
                </a:cubicBezTo>
                <a:close/>
                <a:moveTo>
                  <a:pt x="1600263" y="0"/>
                </a:moveTo>
                <a:lnTo>
                  <a:pt x="1668059" y="0"/>
                </a:lnTo>
                <a:lnTo>
                  <a:pt x="1668878" y="469684"/>
                </a:lnTo>
                <a:cubicBezTo>
                  <a:pt x="1668929" y="499307"/>
                  <a:pt x="1668977" y="527188"/>
                  <a:pt x="1669019" y="553431"/>
                </a:cubicBezTo>
                <a:lnTo>
                  <a:pt x="1669026" y="557919"/>
                </a:lnTo>
                <a:lnTo>
                  <a:pt x="1593953" y="557919"/>
                </a:lnTo>
                <a:lnTo>
                  <a:pt x="1594348" y="531737"/>
                </a:lnTo>
                <a:cubicBezTo>
                  <a:pt x="1595541" y="446849"/>
                  <a:pt x="1596778" y="325047"/>
                  <a:pt x="1597433" y="222417"/>
                </a:cubicBezTo>
                <a:cubicBezTo>
                  <a:pt x="1598034" y="128285"/>
                  <a:pt x="1598933" y="54274"/>
                  <a:pt x="1599934" y="11663"/>
                </a:cubicBezTo>
                <a:close/>
                <a:moveTo>
                  <a:pt x="1512105" y="0"/>
                </a:moveTo>
                <a:lnTo>
                  <a:pt x="1582994" y="0"/>
                </a:lnTo>
                <a:lnTo>
                  <a:pt x="1583139" y="35689"/>
                </a:lnTo>
                <a:cubicBezTo>
                  <a:pt x="1583058" y="145224"/>
                  <a:pt x="1580482" y="369895"/>
                  <a:pt x="1577768" y="457969"/>
                </a:cubicBezTo>
                <a:lnTo>
                  <a:pt x="1574988" y="557919"/>
                </a:lnTo>
                <a:lnTo>
                  <a:pt x="1507874" y="557919"/>
                </a:lnTo>
                <a:lnTo>
                  <a:pt x="1508122" y="515344"/>
                </a:lnTo>
                <a:cubicBezTo>
                  <a:pt x="1508489" y="449403"/>
                  <a:pt x="1508872" y="371563"/>
                  <a:pt x="1509296" y="279833"/>
                </a:cubicBezTo>
                <a:cubicBezTo>
                  <a:pt x="1509825" y="165411"/>
                  <a:pt x="1510675" y="74053"/>
                  <a:pt x="1511638" y="21303"/>
                </a:cubicBezTo>
                <a:close/>
                <a:moveTo>
                  <a:pt x="1425785" y="0"/>
                </a:moveTo>
                <a:lnTo>
                  <a:pt x="1488380" y="0"/>
                </a:lnTo>
                <a:lnTo>
                  <a:pt x="1488194" y="425580"/>
                </a:lnTo>
                <a:lnTo>
                  <a:pt x="1487979" y="557919"/>
                </a:lnTo>
                <a:lnTo>
                  <a:pt x="1425339" y="557919"/>
                </a:lnTo>
                <a:lnTo>
                  <a:pt x="1425163" y="415087"/>
                </a:lnTo>
                <a:cubicBezTo>
                  <a:pt x="1424980" y="210349"/>
                  <a:pt x="1425174" y="65577"/>
                  <a:pt x="1425722" y="4843"/>
                </a:cubicBezTo>
                <a:close/>
                <a:moveTo>
                  <a:pt x="1334386" y="0"/>
                </a:moveTo>
                <a:lnTo>
                  <a:pt x="1400283" y="0"/>
                </a:lnTo>
                <a:lnTo>
                  <a:pt x="1401794" y="220945"/>
                </a:lnTo>
                <a:cubicBezTo>
                  <a:pt x="1402748" y="360215"/>
                  <a:pt x="1405147" y="503975"/>
                  <a:pt x="1407125" y="540412"/>
                </a:cubicBezTo>
                <a:lnTo>
                  <a:pt x="1407754" y="557919"/>
                </a:lnTo>
                <a:lnTo>
                  <a:pt x="1323106" y="557919"/>
                </a:lnTo>
                <a:lnTo>
                  <a:pt x="1323477" y="468274"/>
                </a:lnTo>
                <a:cubicBezTo>
                  <a:pt x="1324102" y="200962"/>
                  <a:pt x="1324756" y="162217"/>
                  <a:pt x="1328999" y="141523"/>
                </a:cubicBezTo>
                <a:cubicBezTo>
                  <a:pt x="1332671" y="123614"/>
                  <a:pt x="1333813" y="101232"/>
                  <a:pt x="1333813" y="47155"/>
                </a:cubicBezTo>
                <a:cubicBezTo>
                  <a:pt x="1333813" y="34101"/>
                  <a:pt x="1333873" y="23083"/>
                  <a:pt x="1334004" y="13858"/>
                </a:cubicBezTo>
                <a:close/>
                <a:moveTo>
                  <a:pt x="1242630" y="0"/>
                </a:moveTo>
                <a:lnTo>
                  <a:pt x="1312211" y="0"/>
                </a:lnTo>
                <a:lnTo>
                  <a:pt x="1312542" y="22198"/>
                </a:lnTo>
                <a:cubicBezTo>
                  <a:pt x="1312987" y="52157"/>
                  <a:pt x="1311820" y="88594"/>
                  <a:pt x="1309947" y="103169"/>
                </a:cubicBezTo>
                <a:cubicBezTo>
                  <a:pt x="1303937" y="149941"/>
                  <a:pt x="1301160" y="239247"/>
                  <a:pt x="1298408" y="474163"/>
                </a:cubicBezTo>
                <a:lnTo>
                  <a:pt x="1297270" y="557919"/>
                </a:lnTo>
                <a:lnTo>
                  <a:pt x="1226085" y="557919"/>
                </a:lnTo>
                <a:lnTo>
                  <a:pt x="1227374" y="532479"/>
                </a:lnTo>
                <a:cubicBezTo>
                  <a:pt x="1228978" y="492674"/>
                  <a:pt x="1230062" y="446219"/>
                  <a:pt x="1231278" y="376998"/>
                </a:cubicBezTo>
                <a:cubicBezTo>
                  <a:pt x="1232813" y="289549"/>
                  <a:pt x="1235276" y="188851"/>
                  <a:pt x="1236750" y="153223"/>
                </a:cubicBezTo>
                <a:cubicBezTo>
                  <a:pt x="1238224" y="117596"/>
                  <a:pt x="1240191" y="62609"/>
                  <a:pt x="1241122" y="31031"/>
                </a:cubicBezTo>
                <a:close/>
                <a:moveTo>
                  <a:pt x="1157098" y="0"/>
                </a:moveTo>
                <a:lnTo>
                  <a:pt x="1226688" y="0"/>
                </a:lnTo>
                <a:lnTo>
                  <a:pt x="1226093" y="32003"/>
                </a:lnTo>
                <a:cubicBezTo>
                  <a:pt x="1225166" y="62785"/>
                  <a:pt x="1223444" y="99909"/>
                  <a:pt x="1221382" y="128196"/>
                </a:cubicBezTo>
                <a:cubicBezTo>
                  <a:pt x="1219671" y="151678"/>
                  <a:pt x="1217197" y="250389"/>
                  <a:pt x="1215884" y="347554"/>
                </a:cubicBezTo>
                <a:cubicBezTo>
                  <a:pt x="1214740" y="432241"/>
                  <a:pt x="1213807" y="483426"/>
                  <a:pt x="1212210" y="522444"/>
                </a:cubicBezTo>
                <a:lnTo>
                  <a:pt x="1210165" y="557919"/>
                </a:lnTo>
                <a:lnTo>
                  <a:pt x="1144775" y="557919"/>
                </a:lnTo>
                <a:lnTo>
                  <a:pt x="1147295" y="534523"/>
                </a:lnTo>
                <a:cubicBezTo>
                  <a:pt x="1151507" y="494265"/>
                  <a:pt x="1152690" y="442284"/>
                  <a:pt x="1154198" y="231148"/>
                </a:cubicBezTo>
                <a:cubicBezTo>
                  <a:pt x="1154823" y="143563"/>
                  <a:pt x="1155767" y="65302"/>
                  <a:pt x="1156683" y="18442"/>
                </a:cubicBezTo>
                <a:close/>
                <a:moveTo>
                  <a:pt x="1069762" y="0"/>
                </a:moveTo>
                <a:lnTo>
                  <a:pt x="1135753" y="0"/>
                </a:lnTo>
                <a:lnTo>
                  <a:pt x="1135985" y="18623"/>
                </a:lnTo>
                <a:cubicBezTo>
                  <a:pt x="1137127" y="141628"/>
                  <a:pt x="1135875" y="465898"/>
                  <a:pt x="1133475" y="496246"/>
                </a:cubicBezTo>
                <a:cubicBezTo>
                  <a:pt x="1132192" y="512496"/>
                  <a:pt x="1131032" y="526559"/>
                  <a:pt x="1129936" y="539005"/>
                </a:cubicBezTo>
                <a:lnTo>
                  <a:pt x="1128134" y="557919"/>
                </a:lnTo>
                <a:lnTo>
                  <a:pt x="1058122" y="557919"/>
                </a:lnTo>
                <a:lnTo>
                  <a:pt x="1059199" y="545445"/>
                </a:lnTo>
                <a:cubicBezTo>
                  <a:pt x="1060250" y="535585"/>
                  <a:pt x="1061382" y="527136"/>
                  <a:pt x="1062614" y="519801"/>
                </a:cubicBezTo>
                <a:cubicBezTo>
                  <a:pt x="1064685" y="507472"/>
                  <a:pt x="1066361" y="406821"/>
                  <a:pt x="1067323" y="236894"/>
                </a:cubicBezTo>
                <a:cubicBezTo>
                  <a:pt x="1067836" y="146223"/>
                  <a:pt x="1068637" y="65511"/>
                  <a:pt x="1069428" y="17463"/>
                </a:cubicBezTo>
                <a:close/>
                <a:moveTo>
                  <a:pt x="980588" y="0"/>
                </a:moveTo>
                <a:lnTo>
                  <a:pt x="1044565" y="0"/>
                </a:lnTo>
                <a:lnTo>
                  <a:pt x="1046511" y="81086"/>
                </a:lnTo>
                <a:cubicBezTo>
                  <a:pt x="1050546" y="249072"/>
                  <a:pt x="1050226" y="429549"/>
                  <a:pt x="1045764" y="503607"/>
                </a:cubicBezTo>
                <a:lnTo>
                  <a:pt x="1043651" y="557919"/>
                </a:lnTo>
                <a:lnTo>
                  <a:pt x="981301" y="557919"/>
                </a:lnTo>
                <a:lnTo>
                  <a:pt x="981458" y="488885"/>
                </a:lnTo>
                <a:cubicBezTo>
                  <a:pt x="981733" y="328562"/>
                  <a:pt x="981416" y="148212"/>
                  <a:pt x="980754" y="88106"/>
                </a:cubicBezTo>
                <a:cubicBezTo>
                  <a:pt x="980424" y="58053"/>
                  <a:pt x="980335" y="30180"/>
                  <a:pt x="980459" y="9482"/>
                </a:cubicBezTo>
                <a:close/>
                <a:moveTo>
                  <a:pt x="888713" y="0"/>
                </a:moveTo>
                <a:lnTo>
                  <a:pt x="957298" y="0"/>
                </a:lnTo>
                <a:lnTo>
                  <a:pt x="957472" y="3059"/>
                </a:lnTo>
                <a:cubicBezTo>
                  <a:pt x="960174" y="50442"/>
                  <a:pt x="964594" y="236368"/>
                  <a:pt x="968814" y="480052"/>
                </a:cubicBezTo>
                <a:lnTo>
                  <a:pt x="969921" y="557919"/>
                </a:lnTo>
                <a:lnTo>
                  <a:pt x="919437" y="557919"/>
                </a:lnTo>
                <a:lnTo>
                  <a:pt x="918979" y="514371"/>
                </a:lnTo>
                <a:cubicBezTo>
                  <a:pt x="918143" y="460289"/>
                  <a:pt x="916603" y="417632"/>
                  <a:pt x="914528" y="414274"/>
                </a:cubicBezTo>
                <a:cubicBezTo>
                  <a:pt x="911642" y="409606"/>
                  <a:pt x="903816" y="310441"/>
                  <a:pt x="901244" y="245972"/>
                </a:cubicBezTo>
                <a:cubicBezTo>
                  <a:pt x="899984" y="214393"/>
                  <a:pt x="898108" y="186569"/>
                  <a:pt x="897073" y="184140"/>
                </a:cubicBezTo>
                <a:cubicBezTo>
                  <a:pt x="895003" y="179280"/>
                  <a:pt x="888559" y="41033"/>
                  <a:pt x="888595" y="2245"/>
                </a:cubicBezTo>
                <a:close/>
                <a:moveTo>
                  <a:pt x="802587" y="0"/>
                </a:moveTo>
                <a:lnTo>
                  <a:pt x="871950" y="0"/>
                </a:lnTo>
                <a:lnTo>
                  <a:pt x="871888" y="8065"/>
                </a:lnTo>
                <a:cubicBezTo>
                  <a:pt x="873172" y="75125"/>
                  <a:pt x="885144" y="269343"/>
                  <a:pt x="890933" y="306332"/>
                </a:cubicBezTo>
                <a:cubicBezTo>
                  <a:pt x="891947" y="312810"/>
                  <a:pt x="894051" y="332022"/>
                  <a:pt x="895608" y="349026"/>
                </a:cubicBezTo>
                <a:cubicBezTo>
                  <a:pt x="906020" y="462686"/>
                  <a:pt x="909132" y="494432"/>
                  <a:pt x="912927" y="525690"/>
                </a:cubicBezTo>
                <a:cubicBezTo>
                  <a:pt x="913512" y="530502"/>
                  <a:pt x="913981" y="536724"/>
                  <a:pt x="914343" y="543991"/>
                </a:cubicBezTo>
                <a:lnTo>
                  <a:pt x="914779" y="557919"/>
                </a:lnTo>
                <a:lnTo>
                  <a:pt x="863228" y="557919"/>
                </a:lnTo>
                <a:lnTo>
                  <a:pt x="863227" y="550825"/>
                </a:lnTo>
                <a:cubicBezTo>
                  <a:pt x="862412" y="510467"/>
                  <a:pt x="860069" y="473263"/>
                  <a:pt x="856695" y="463858"/>
                </a:cubicBezTo>
                <a:cubicBezTo>
                  <a:pt x="855242" y="459809"/>
                  <a:pt x="853764" y="448547"/>
                  <a:pt x="853411" y="438830"/>
                </a:cubicBezTo>
                <a:cubicBezTo>
                  <a:pt x="853057" y="429114"/>
                  <a:pt x="851468" y="418514"/>
                  <a:pt x="849878" y="415275"/>
                </a:cubicBezTo>
                <a:cubicBezTo>
                  <a:pt x="848290" y="412036"/>
                  <a:pt x="845848" y="400111"/>
                  <a:pt x="844455" y="388775"/>
                </a:cubicBezTo>
                <a:cubicBezTo>
                  <a:pt x="841150" y="361895"/>
                  <a:pt x="837653" y="338922"/>
                  <a:pt x="831904" y="306332"/>
                </a:cubicBezTo>
                <a:cubicBezTo>
                  <a:pt x="829332" y="291757"/>
                  <a:pt x="825820" y="269233"/>
                  <a:pt x="824097" y="256277"/>
                </a:cubicBezTo>
                <a:cubicBezTo>
                  <a:pt x="821122" y="233903"/>
                  <a:pt x="820014" y="224598"/>
                  <a:pt x="812873" y="162057"/>
                </a:cubicBezTo>
                <a:cubicBezTo>
                  <a:pt x="809189" y="129793"/>
                  <a:pt x="807250" y="100602"/>
                  <a:pt x="805221" y="46891"/>
                </a:cubicBezTo>
                <a:cubicBezTo>
                  <a:pt x="804797" y="35647"/>
                  <a:pt x="804243" y="24142"/>
                  <a:pt x="803692" y="14663"/>
                </a:cubicBezTo>
                <a:close/>
                <a:moveTo>
                  <a:pt x="709612" y="0"/>
                </a:moveTo>
                <a:lnTo>
                  <a:pt x="786513" y="0"/>
                </a:lnTo>
                <a:lnTo>
                  <a:pt x="786938" y="7195"/>
                </a:lnTo>
                <a:cubicBezTo>
                  <a:pt x="787282" y="16018"/>
                  <a:pt x="787597" y="27184"/>
                  <a:pt x="787948" y="41366"/>
                </a:cubicBezTo>
                <a:cubicBezTo>
                  <a:pt x="790513" y="144926"/>
                  <a:pt x="800078" y="234965"/>
                  <a:pt x="811216" y="260397"/>
                </a:cubicBezTo>
                <a:cubicBezTo>
                  <a:pt x="813626" y="265902"/>
                  <a:pt x="815599" y="275430"/>
                  <a:pt x="815599" y="281570"/>
                </a:cubicBezTo>
                <a:cubicBezTo>
                  <a:pt x="815599" y="287711"/>
                  <a:pt x="816924" y="293554"/>
                  <a:pt x="818544" y="294555"/>
                </a:cubicBezTo>
                <a:cubicBezTo>
                  <a:pt x="820164" y="295555"/>
                  <a:pt x="821488" y="301683"/>
                  <a:pt x="821488" y="308172"/>
                </a:cubicBezTo>
                <a:cubicBezTo>
                  <a:pt x="821488" y="314660"/>
                  <a:pt x="822892" y="322593"/>
                  <a:pt x="824609" y="325801"/>
                </a:cubicBezTo>
                <a:cubicBezTo>
                  <a:pt x="826325" y="329008"/>
                  <a:pt x="828456" y="338527"/>
                  <a:pt x="829341" y="346954"/>
                </a:cubicBezTo>
                <a:cubicBezTo>
                  <a:pt x="830228" y="355381"/>
                  <a:pt x="832189" y="369563"/>
                  <a:pt x="833698" y="378470"/>
                </a:cubicBezTo>
                <a:cubicBezTo>
                  <a:pt x="838023" y="403980"/>
                  <a:pt x="841462" y="427031"/>
                  <a:pt x="847095" y="468274"/>
                </a:cubicBezTo>
                <a:cubicBezTo>
                  <a:pt x="848865" y="481233"/>
                  <a:pt x="850190" y="496623"/>
                  <a:pt x="851069" y="512997"/>
                </a:cubicBezTo>
                <a:lnTo>
                  <a:pt x="852226" y="557919"/>
                </a:lnTo>
                <a:lnTo>
                  <a:pt x="791358" y="557919"/>
                </a:lnTo>
                <a:lnTo>
                  <a:pt x="793566" y="531015"/>
                </a:lnTo>
                <a:cubicBezTo>
                  <a:pt x="791698" y="506617"/>
                  <a:pt x="782937" y="431013"/>
                  <a:pt x="781438" y="426356"/>
                </a:cubicBezTo>
                <a:cubicBezTo>
                  <a:pt x="780793" y="424354"/>
                  <a:pt x="780266" y="418212"/>
                  <a:pt x="780266" y="412707"/>
                </a:cubicBezTo>
                <a:cubicBezTo>
                  <a:pt x="780266" y="407202"/>
                  <a:pt x="777625" y="398241"/>
                  <a:pt x="774395" y="392793"/>
                </a:cubicBezTo>
                <a:cubicBezTo>
                  <a:pt x="771167" y="387344"/>
                  <a:pt x="769180" y="380646"/>
                  <a:pt x="769979" y="377908"/>
                </a:cubicBezTo>
                <a:cubicBezTo>
                  <a:pt x="770779" y="375169"/>
                  <a:pt x="770108" y="372110"/>
                  <a:pt x="768490" y="371109"/>
                </a:cubicBezTo>
                <a:cubicBezTo>
                  <a:pt x="766870" y="370108"/>
                  <a:pt x="765544" y="366133"/>
                  <a:pt x="765544" y="362276"/>
                </a:cubicBezTo>
                <a:cubicBezTo>
                  <a:pt x="765544" y="358418"/>
                  <a:pt x="764219" y="354443"/>
                  <a:pt x="762601" y="353443"/>
                </a:cubicBezTo>
                <a:cubicBezTo>
                  <a:pt x="760981" y="352442"/>
                  <a:pt x="759655" y="348467"/>
                  <a:pt x="759655" y="344609"/>
                </a:cubicBezTo>
                <a:cubicBezTo>
                  <a:pt x="759655" y="340752"/>
                  <a:pt x="758483" y="336871"/>
                  <a:pt x="757050" y="335986"/>
                </a:cubicBezTo>
                <a:cubicBezTo>
                  <a:pt x="755618" y="335101"/>
                  <a:pt x="753119" y="330054"/>
                  <a:pt x="751498" y="324771"/>
                </a:cubicBezTo>
                <a:cubicBezTo>
                  <a:pt x="749877" y="319488"/>
                  <a:pt x="746897" y="310528"/>
                  <a:pt x="744875" y="304860"/>
                </a:cubicBezTo>
                <a:cubicBezTo>
                  <a:pt x="739557" y="289949"/>
                  <a:pt x="739045" y="287898"/>
                  <a:pt x="739045" y="281519"/>
                </a:cubicBezTo>
                <a:cubicBezTo>
                  <a:pt x="739045" y="278353"/>
                  <a:pt x="737720" y="274945"/>
                  <a:pt x="736101" y="273944"/>
                </a:cubicBezTo>
                <a:cubicBezTo>
                  <a:pt x="734481" y="272943"/>
                  <a:pt x="732451" y="268559"/>
                  <a:pt x="731590" y="264201"/>
                </a:cubicBezTo>
                <a:cubicBezTo>
                  <a:pt x="730729" y="259843"/>
                  <a:pt x="728741" y="254368"/>
                  <a:pt x="727173" y="252034"/>
                </a:cubicBezTo>
                <a:cubicBezTo>
                  <a:pt x="725606" y="249700"/>
                  <a:pt x="724323" y="244334"/>
                  <a:pt x="724323" y="240109"/>
                </a:cubicBezTo>
                <a:cubicBezTo>
                  <a:pt x="724323" y="235885"/>
                  <a:pt x="722463" y="230506"/>
                  <a:pt x="720192" y="228158"/>
                </a:cubicBezTo>
                <a:cubicBezTo>
                  <a:pt x="717919" y="225810"/>
                  <a:pt x="715331" y="217927"/>
                  <a:pt x="714437" y="210639"/>
                </a:cubicBezTo>
                <a:cubicBezTo>
                  <a:pt x="713545" y="203352"/>
                  <a:pt x="711497" y="188115"/>
                  <a:pt x="709886" y="176779"/>
                </a:cubicBezTo>
                <a:cubicBezTo>
                  <a:pt x="707617" y="160800"/>
                  <a:pt x="707770" y="59404"/>
                  <a:pt x="709358" y="6136"/>
                </a:cubicBezTo>
                <a:close/>
                <a:moveTo>
                  <a:pt x="597175" y="0"/>
                </a:moveTo>
                <a:lnTo>
                  <a:pt x="685026" y="0"/>
                </a:lnTo>
                <a:lnTo>
                  <a:pt x="683376" y="39048"/>
                </a:lnTo>
                <a:cubicBezTo>
                  <a:pt x="677553" y="139383"/>
                  <a:pt x="677433" y="149933"/>
                  <a:pt x="681710" y="185612"/>
                </a:cubicBezTo>
                <a:cubicBezTo>
                  <a:pt x="689578" y="251254"/>
                  <a:pt x="694002" y="267908"/>
                  <a:pt x="716896" y="318110"/>
                </a:cubicBezTo>
                <a:cubicBezTo>
                  <a:pt x="721327" y="327826"/>
                  <a:pt x="726000" y="338426"/>
                  <a:pt x="727282" y="341665"/>
                </a:cubicBezTo>
                <a:cubicBezTo>
                  <a:pt x="732919" y="355917"/>
                  <a:pt x="740335" y="372075"/>
                  <a:pt x="746793" y="384176"/>
                </a:cubicBezTo>
                <a:cubicBezTo>
                  <a:pt x="750629" y="391363"/>
                  <a:pt x="753766" y="400228"/>
                  <a:pt x="753766" y="403877"/>
                </a:cubicBezTo>
                <a:cubicBezTo>
                  <a:pt x="753766" y="407525"/>
                  <a:pt x="755091" y="411330"/>
                  <a:pt x="756711" y="412331"/>
                </a:cubicBezTo>
                <a:cubicBezTo>
                  <a:pt x="758330" y="413331"/>
                  <a:pt x="759655" y="417472"/>
                  <a:pt x="759655" y="421531"/>
                </a:cubicBezTo>
                <a:cubicBezTo>
                  <a:pt x="759655" y="425591"/>
                  <a:pt x="760910" y="431255"/>
                  <a:pt x="762441" y="434118"/>
                </a:cubicBezTo>
                <a:cubicBezTo>
                  <a:pt x="768075" y="444644"/>
                  <a:pt x="772039" y="477705"/>
                  <a:pt x="773538" y="514051"/>
                </a:cubicBezTo>
                <a:lnTo>
                  <a:pt x="773782" y="557919"/>
                </a:lnTo>
                <a:lnTo>
                  <a:pt x="697427" y="557919"/>
                </a:lnTo>
                <a:lnTo>
                  <a:pt x="697094" y="547154"/>
                </a:lnTo>
                <a:cubicBezTo>
                  <a:pt x="696202" y="529239"/>
                  <a:pt x="694868" y="518916"/>
                  <a:pt x="693135" y="517004"/>
                </a:cubicBezTo>
                <a:cubicBezTo>
                  <a:pt x="692474" y="516275"/>
                  <a:pt x="691934" y="512047"/>
                  <a:pt x="691934" y="507608"/>
                </a:cubicBezTo>
                <a:cubicBezTo>
                  <a:pt x="691934" y="503170"/>
                  <a:pt x="690768" y="498817"/>
                  <a:pt x="689343" y="497937"/>
                </a:cubicBezTo>
                <a:cubicBezTo>
                  <a:pt x="687919" y="497056"/>
                  <a:pt x="683870" y="488697"/>
                  <a:pt x="680345" y="479360"/>
                </a:cubicBezTo>
                <a:cubicBezTo>
                  <a:pt x="676823" y="470024"/>
                  <a:pt x="671852" y="457748"/>
                  <a:pt x="669299" y="452080"/>
                </a:cubicBezTo>
                <a:cubicBezTo>
                  <a:pt x="661167" y="434018"/>
                  <a:pt x="656601" y="421643"/>
                  <a:pt x="656601" y="417666"/>
                </a:cubicBezTo>
                <a:cubicBezTo>
                  <a:pt x="656601" y="415541"/>
                  <a:pt x="655276" y="413803"/>
                  <a:pt x="653658" y="413803"/>
                </a:cubicBezTo>
                <a:cubicBezTo>
                  <a:pt x="652038" y="413803"/>
                  <a:pt x="650713" y="411315"/>
                  <a:pt x="650713" y="408274"/>
                </a:cubicBezTo>
                <a:cubicBezTo>
                  <a:pt x="650713" y="405234"/>
                  <a:pt x="648725" y="401097"/>
                  <a:pt x="646296" y="399081"/>
                </a:cubicBezTo>
                <a:cubicBezTo>
                  <a:pt x="643867" y="397065"/>
                  <a:pt x="641880" y="393572"/>
                  <a:pt x="641880" y="391319"/>
                </a:cubicBezTo>
                <a:cubicBezTo>
                  <a:pt x="641880" y="389067"/>
                  <a:pt x="639685" y="383598"/>
                  <a:pt x="637003" y="379166"/>
                </a:cubicBezTo>
                <a:cubicBezTo>
                  <a:pt x="631415" y="369932"/>
                  <a:pt x="630102" y="365994"/>
                  <a:pt x="630102" y="358462"/>
                </a:cubicBezTo>
                <a:cubicBezTo>
                  <a:pt x="630102" y="355511"/>
                  <a:pt x="627495" y="349862"/>
                  <a:pt x="624307" y="345908"/>
                </a:cubicBezTo>
                <a:cubicBezTo>
                  <a:pt x="621120" y="341955"/>
                  <a:pt x="619132" y="336480"/>
                  <a:pt x="619890" y="333742"/>
                </a:cubicBezTo>
                <a:cubicBezTo>
                  <a:pt x="620648" y="331003"/>
                  <a:pt x="620091" y="328034"/>
                  <a:pt x="618649" y="327144"/>
                </a:cubicBezTo>
                <a:cubicBezTo>
                  <a:pt x="616114" y="325577"/>
                  <a:pt x="611936" y="312782"/>
                  <a:pt x="608008" y="294555"/>
                </a:cubicBezTo>
                <a:cubicBezTo>
                  <a:pt x="606960" y="289696"/>
                  <a:pt x="604896" y="283071"/>
                  <a:pt x="603421" y="279833"/>
                </a:cubicBezTo>
                <a:cubicBezTo>
                  <a:pt x="593103" y="257170"/>
                  <a:pt x="588128" y="174093"/>
                  <a:pt x="591961" y="88447"/>
                </a:cubicBezTo>
                <a:cubicBezTo>
                  <a:pt x="593616" y="51475"/>
                  <a:pt x="595418" y="21191"/>
                  <a:pt x="597145" y="294"/>
                </a:cubicBezTo>
                <a:close/>
                <a:moveTo>
                  <a:pt x="520351" y="0"/>
                </a:moveTo>
                <a:lnTo>
                  <a:pt x="578384" y="0"/>
                </a:lnTo>
                <a:lnTo>
                  <a:pt x="578357" y="4531"/>
                </a:lnTo>
                <a:cubicBezTo>
                  <a:pt x="578236" y="24774"/>
                  <a:pt x="575678" y="68498"/>
                  <a:pt x="572672" y="101696"/>
                </a:cubicBezTo>
                <a:cubicBezTo>
                  <a:pt x="569663" y="134894"/>
                  <a:pt x="567112" y="171994"/>
                  <a:pt x="567000" y="184140"/>
                </a:cubicBezTo>
                <a:cubicBezTo>
                  <a:pt x="566669" y="220117"/>
                  <a:pt x="573763" y="276762"/>
                  <a:pt x="583223" y="313693"/>
                </a:cubicBezTo>
                <a:cubicBezTo>
                  <a:pt x="587415" y="330060"/>
                  <a:pt x="598175" y="357797"/>
                  <a:pt x="601011" y="359550"/>
                </a:cubicBezTo>
                <a:cubicBezTo>
                  <a:pt x="602436" y="360431"/>
                  <a:pt x="603602" y="363741"/>
                  <a:pt x="603602" y="366906"/>
                </a:cubicBezTo>
                <a:cubicBezTo>
                  <a:pt x="603602" y="373875"/>
                  <a:pt x="603848" y="374657"/>
                  <a:pt x="614190" y="400553"/>
                </a:cubicBezTo>
                <a:cubicBezTo>
                  <a:pt x="618717" y="411889"/>
                  <a:pt x="624150" y="422268"/>
                  <a:pt x="626261" y="423617"/>
                </a:cubicBezTo>
                <a:cubicBezTo>
                  <a:pt x="628375" y="424967"/>
                  <a:pt x="630102" y="427696"/>
                  <a:pt x="630102" y="429683"/>
                </a:cubicBezTo>
                <a:cubicBezTo>
                  <a:pt x="630102" y="431669"/>
                  <a:pt x="634740" y="442708"/>
                  <a:pt x="640407" y="454213"/>
                </a:cubicBezTo>
                <a:cubicBezTo>
                  <a:pt x="646075" y="465719"/>
                  <a:pt x="650713" y="476588"/>
                  <a:pt x="650713" y="478368"/>
                </a:cubicBezTo>
                <a:cubicBezTo>
                  <a:pt x="650713" y="482552"/>
                  <a:pt x="652016" y="486587"/>
                  <a:pt x="657437" y="499190"/>
                </a:cubicBezTo>
                <a:cubicBezTo>
                  <a:pt x="665326" y="517530"/>
                  <a:pt x="667860" y="524106"/>
                  <a:pt x="669348" y="530107"/>
                </a:cubicBezTo>
                <a:cubicBezTo>
                  <a:pt x="669749" y="531726"/>
                  <a:pt x="670767" y="535683"/>
                  <a:pt x="672084" y="540752"/>
                </a:cubicBezTo>
                <a:lnTo>
                  <a:pt x="676569" y="557919"/>
                </a:lnTo>
                <a:lnTo>
                  <a:pt x="597360" y="557919"/>
                </a:lnTo>
                <a:lnTo>
                  <a:pt x="596674" y="556058"/>
                </a:lnTo>
                <a:cubicBezTo>
                  <a:pt x="595627" y="555010"/>
                  <a:pt x="594769" y="551705"/>
                  <a:pt x="594769" y="548714"/>
                </a:cubicBezTo>
                <a:cubicBezTo>
                  <a:pt x="594769" y="545723"/>
                  <a:pt x="592823" y="540313"/>
                  <a:pt x="590446" y="536692"/>
                </a:cubicBezTo>
                <a:cubicBezTo>
                  <a:pt x="586246" y="530295"/>
                  <a:pt x="559453" y="474364"/>
                  <a:pt x="549208" y="450608"/>
                </a:cubicBezTo>
                <a:cubicBezTo>
                  <a:pt x="546414" y="444130"/>
                  <a:pt x="540830" y="431543"/>
                  <a:pt x="536798" y="422636"/>
                </a:cubicBezTo>
                <a:cubicBezTo>
                  <a:pt x="527726" y="402593"/>
                  <a:pt x="527048" y="400560"/>
                  <a:pt x="527048" y="393406"/>
                </a:cubicBezTo>
                <a:cubicBezTo>
                  <a:pt x="527048" y="390240"/>
                  <a:pt x="525886" y="386932"/>
                  <a:pt x="524465" y="386055"/>
                </a:cubicBezTo>
                <a:cubicBezTo>
                  <a:pt x="521018" y="383924"/>
                  <a:pt x="512117" y="357034"/>
                  <a:pt x="508800" y="338721"/>
                </a:cubicBezTo>
                <a:cubicBezTo>
                  <a:pt x="506551" y="326322"/>
                  <a:pt x="500510" y="246625"/>
                  <a:pt x="499982" y="222417"/>
                </a:cubicBezTo>
                <a:cubicBezTo>
                  <a:pt x="499800" y="214035"/>
                  <a:pt x="505702" y="138648"/>
                  <a:pt x="507935" y="120835"/>
                </a:cubicBezTo>
                <a:cubicBezTo>
                  <a:pt x="510317" y="101845"/>
                  <a:pt x="514911" y="56013"/>
                  <a:pt x="518559" y="14837"/>
                </a:cubicBezTo>
                <a:close/>
                <a:moveTo>
                  <a:pt x="443838" y="0"/>
                </a:moveTo>
                <a:lnTo>
                  <a:pt x="505289" y="0"/>
                </a:lnTo>
                <a:lnTo>
                  <a:pt x="503159" y="20725"/>
                </a:lnTo>
                <a:cubicBezTo>
                  <a:pt x="500581" y="60738"/>
                  <a:pt x="496070" y="102514"/>
                  <a:pt x="491395" y="129668"/>
                </a:cubicBezTo>
                <a:cubicBezTo>
                  <a:pt x="486747" y="156656"/>
                  <a:pt x="486961" y="296565"/>
                  <a:pt x="491689" y="322526"/>
                </a:cubicBezTo>
                <a:cubicBezTo>
                  <a:pt x="493606" y="333053"/>
                  <a:pt x="496550" y="349308"/>
                  <a:pt x="498231" y="358650"/>
                </a:cubicBezTo>
                <a:cubicBezTo>
                  <a:pt x="499911" y="367991"/>
                  <a:pt x="502445" y="376350"/>
                  <a:pt x="503862" y="377226"/>
                </a:cubicBezTo>
                <a:cubicBezTo>
                  <a:pt x="505278" y="378101"/>
                  <a:pt x="506437" y="383299"/>
                  <a:pt x="506437" y="388775"/>
                </a:cubicBezTo>
                <a:cubicBezTo>
                  <a:pt x="506437" y="394252"/>
                  <a:pt x="507603" y="399454"/>
                  <a:pt x="509028" y="400335"/>
                </a:cubicBezTo>
                <a:cubicBezTo>
                  <a:pt x="510453" y="401215"/>
                  <a:pt x="513154" y="408249"/>
                  <a:pt x="515030" y="415966"/>
                </a:cubicBezTo>
                <a:cubicBezTo>
                  <a:pt x="516906" y="423683"/>
                  <a:pt x="519539" y="432647"/>
                  <a:pt x="520879" y="435886"/>
                </a:cubicBezTo>
                <a:lnTo>
                  <a:pt x="526372" y="449136"/>
                </a:lnTo>
                <a:cubicBezTo>
                  <a:pt x="528053" y="453184"/>
                  <a:pt x="538167" y="473892"/>
                  <a:pt x="548849" y="495153"/>
                </a:cubicBezTo>
                <a:cubicBezTo>
                  <a:pt x="559530" y="516414"/>
                  <a:pt x="568269" y="535692"/>
                  <a:pt x="568269" y="537994"/>
                </a:cubicBezTo>
                <a:cubicBezTo>
                  <a:pt x="568269" y="540296"/>
                  <a:pt x="568752" y="542775"/>
                  <a:pt x="569339" y="543504"/>
                </a:cubicBezTo>
                <a:cubicBezTo>
                  <a:pt x="570170" y="544533"/>
                  <a:pt x="571807" y="548162"/>
                  <a:pt x="573795" y="553109"/>
                </a:cubicBezTo>
                <a:lnTo>
                  <a:pt x="575597" y="557919"/>
                </a:lnTo>
                <a:lnTo>
                  <a:pt x="495073" y="557919"/>
                </a:lnTo>
                <a:lnTo>
                  <a:pt x="493249" y="553891"/>
                </a:lnTo>
                <a:cubicBezTo>
                  <a:pt x="492032" y="550387"/>
                  <a:pt x="491715" y="547928"/>
                  <a:pt x="491715" y="544829"/>
                </a:cubicBezTo>
                <a:cubicBezTo>
                  <a:pt x="491715" y="542355"/>
                  <a:pt x="489882" y="537369"/>
                  <a:pt x="487642" y="533747"/>
                </a:cubicBezTo>
                <a:cubicBezTo>
                  <a:pt x="480145" y="521628"/>
                  <a:pt x="470726" y="494635"/>
                  <a:pt x="462226" y="460913"/>
                </a:cubicBezTo>
                <a:cubicBezTo>
                  <a:pt x="460798" y="455245"/>
                  <a:pt x="457487" y="443320"/>
                  <a:pt x="454868" y="434414"/>
                </a:cubicBezTo>
                <a:cubicBezTo>
                  <a:pt x="448200" y="411733"/>
                  <a:pt x="444404" y="389075"/>
                  <a:pt x="443494" y="366528"/>
                </a:cubicBezTo>
                <a:cubicBezTo>
                  <a:pt x="443066" y="355912"/>
                  <a:pt x="441289" y="345312"/>
                  <a:pt x="439546" y="342973"/>
                </a:cubicBezTo>
                <a:cubicBezTo>
                  <a:pt x="437720" y="340522"/>
                  <a:pt x="434846" y="306338"/>
                  <a:pt x="432763" y="262280"/>
                </a:cubicBezTo>
                <a:cubicBezTo>
                  <a:pt x="428546" y="173099"/>
                  <a:pt x="432758" y="38262"/>
                  <a:pt x="440374" y="18685"/>
                </a:cubicBezTo>
                <a:cubicBezTo>
                  <a:pt x="441538" y="15695"/>
                  <a:pt x="442596" y="11026"/>
                  <a:pt x="443363" y="5912"/>
                </a:cubicBezTo>
                <a:close/>
                <a:moveTo>
                  <a:pt x="358935" y="0"/>
                </a:moveTo>
                <a:lnTo>
                  <a:pt x="425665" y="0"/>
                </a:lnTo>
                <a:lnTo>
                  <a:pt x="425545" y="712"/>
                </a:lnTo>
                <a:cubicBezTo>
                  <a:pt x="421466" y="32487"/>
                  <a:pt x="417248" y="115699"/>
                  <a:pt x="417286" y="170890"/>
                </a:cubicBezTo>
                <a:cubicBezTo>
                  <a:pt x="417345" y="253279"/>
                  <a:pt x="422774" y="320320"/>
                  <a:pt x="435768" y="399081"/>
                </a:cubicBezTo>
                <a:cubicBezTo>
                  <a:pt x="441645" y="434707"/>
                  <a:pt x="444129" y="447612"/>
                  <a:pt x="448798" y="466802"/>
                </a:cubicBezTo>
                <a:cubicBezTo>
                  <a:pt x="456430" y="498169"/>
                  <a:pt x="458978" y="509022"/>
                  <a:pt x="460895" y="518329"/>
                </a:cubicBezTo>
                <a:cubicBezTo>
                  <a:pt x="461896" y="523187"/>
                  <a:pt x="463733" y="529812"/>
                  <a:pt x="464978" y="533051"/>
                </a:cubicBezTo>
                <a:cubicBezTo>
                  <a:pt x="466222" y="536290"/>
                  <a:pt x="470097" y="546405"/>
                  <a:pt x="473589" y="555529"/>
                </a:cubicBezTo>
                <a:lnTo>
                  <a:pt x="474383" y="557919"/>
                </a:lnTo>
                <a:lnTo>
                  <a:pt x="398870" y="557919"/>
                </a:lnTo>
                <a:lnTo>
                  <a:pt x="397751" y="550285"/>
                </a:lnTo>
                <a:cubicBezTo>
                  <a:pt x="396714" y="543080"/>
                  <a:pt x="395679" y="535775"/>
                  <a:pt x="394894" y="530107"/>
                </a:cubicBezTo>
                <a:cubicBezTo>
                  <a:pt x="393327" y="518771"/>
                  <a:pt x="390654" y="503533"/>
                  <a:pt x="388953" y="496246"/>
                </a:cubicBezTo>
                <a:cubicBezTo>
                  <a:pt x="387252" y="488958"/>
                  <a:pt x="386491" y="478106"/>
                  <a:pt x="387262" y="472129"/>
                </a:cubicBezTo>
                <a:cubicBezTo>
                  <a:pt x="388031" y="466151"/>
                  <a:pt x="387336" y="460442"/>
                  <a:pt x="385717" y="459441"/>
                </a:cubicBezTo>
                <a:cubicBezTo>
                  <a:pt x="384097" y="458440"/>
                  <a:pt x="382773" y="449732"/>
                  <a:pt x="382773" y="440089"/>
                </a:cubicBezTo>
                <a:cubicBezTo>
                  <a:pt x="382773" y="429840"/>
                  <a:pt x="381011" y="419820"/>
                  <a:pt x="378532" y="415971"/>
                </a:cubicBezTo>
                <a:cubicBezTo>
                  <a:pt x="373011" y="407397"/>
                  <a:pt x="367167" y="363681"/>
                  <a:pt x="358759" y="268055"/>
                </a:cubicBezTo>
                <a:cubicBezTo>
                  <a:pt x="354538" y="220042"/>
                  <a:pt x="354998" y="80213"/>
                  <a:pt x="358214" y="11028"/>
                </a:cubicBezTo>
                <a:close/>
                <a:moveTo>
                  <a:pt x="266956" y="0"/>
                </a:moveTo>
                <a:lnTo>
                  <a:pt x="340503" y="0"/>
                </a:lnTo>
                <a:lnTo>
                  <a:pt x="340141" y="22088"/>
                </a:lnTo>
                <a:cubicBezTo>
                  <a:pt x="339827" y="33455"/>
                  <a:pt x="339348" y="47273"/>
                  <a:pt x="338705" y="64004"/>
                </a:cubicBezTo>
                <a:cubicBezTo>
                  <a:pt x="333399" y="202080"/>
                  <a:pt x="333997" y="222323"/>
                  <a:pt x="345879" y="306332"/>
                </a:cubicBezTo>
                <a:cubicBezTo>
                  <a:pt x="348399" y="324146"/>
                  <a:pt x="351748" y="348658"/>
                  <a:pt x="353320" y="360804"/>
                </a:cubicBezTo>
                <a:cubicBezTo>
                  <a:pt x="360205" y="413959"/>
                  <a:pt x="361894" y="425479"/>
                  <a:pt x="366204" y="448670"/>
                </a:cubicBezTo>
                <a:cubicBezTo>
                  <a:pt x="368715" y="462179"/>
                  <a:pt x="371533" y="475635"/>
                  <a:pt x="372465" y="478573"/>
                </a:cubicBezTo>
                <a:cubicBezTo>
                  <a:pt x="373397" y="481511"/>
                  <a:pt x="374844" y="494971"/>
                  <a:pt x="375679" y="508483"/>
                </a:cubicBezTo>
                <a:lnTo>
                  <a:pt x="379826" y="557919"/>
                </a:lnTo>
                <a:lnTo>
                  <a:pt x="310756" y="557919"/>
                </a:lnTo>
                <a:lnTo>
                  <a:pt x="310153" y="543721"/>
                </a:lnTo>
                <a:cubicBezTo>
                  <a:pt x="309782" y="537436"/>
                  <a:pt x="309350" y="532278"/>
                  <a:pt x="308856" y="528635"/>
                </a:cubicBezTo>
                <a:cubicBezTo>
                  <a:pt x="304656" y="497642"/>
                  <a:pt x="300369" y="459862"/>
                  <a:pt x="298500" y="437358"/>
                </a:cubicBezTo>
                <a:cubicBezTo>
                  <a:pt x="297624" y="426832"/>
                  <a:pt x="296353" y="417623"/>
                  <a:pt x="295674" y="416895"/>
                </a:cubicBezTo>
                <a:cubicBezTo>
                  <a:pt x="294996" y="416166"/>
                  <a:pt x="294441" y="407798"/>
                  <a:pt x="294441" y="398299"/>
                </a:cubicBezTo>
                <a:cubicBezTo>
                  <a:pt x="294441" y="388799"/>
                  <a:pt x="293016" y="378365"/>
                  <a:pt x="291274" y="375111"/>
                </a:cubicBezTo>
                <a:cubicBezTo>
                  <a:pt x="287804" y="368627"/>
                  <a:pt x="280591" y="329879"/>
                  <a:pt x="276826" y="297499"/>
                </a:cubicBezTo>
                <a:cubicBezTo>
                  <a:pt x="275509" y="286163"/>
                  <a:pt x="273081" y="268276"/>
                  <a:pt x="271433" y="257750"/>
                </a:cubicBezTo>
                <a:cubicBezTo>
                  <a:pt x="264092" y="210865"/>
                  <a:pt x="263868" y="199995"/>
                  <a:pt x="269398" y="158830"/>
                </a:cubicBezTo>
                <a:cubicBezTo>
                  <a:pt x="274631" y="119867"/>
                  <a:pt x="274652" y="116253"/>
                  <a:pt x="269886" y="76760"/>
                </a:cubicBezTo>
                <a:cubicBezTo>
                  <a:pt x="267180" y="54347"/>
                  <a:pt x="266030" y="29887"/>
                  <a:pt x="266330" y="10258"/>
                </a:cubicBezTo>
                <a:close/>
                <a:moveTo>
                  <a:pt x="178728" y="0"/>
                </a:moveTo>
                <a:lnTo>
                  <a:pt x="250061" y="0"/>
                </a:lnTo>
                <a:lnTo>
                  <a:pt x="250900" y="37238"/>
                </a:lnTo>
                <a:cubicBezTo>
                  <a:pt x="251337" y="71881"/>
                  <a:pt x="251948" y="116515"/>
                  <a:pt x="252259" y="136426"/>
                </a:cubicBezTo>
                <a:cubicBezTo>
                  <a:pt x="252568" y="156337"/>
                  <a:pt x="251799" y="179100"/>
                  <a:pt x="250548" y="187011"/>
                </a:cubicBezTo>
                <a:cubicBezTo>
                  <a:pt x="248063" y="202739"/>
                  <a:pt x="249063" y="227428"/>
                  <a:pt x="253118" y="250389"/>
                </a:cubicBezTo>
                <a:cubicBezTo>
                  <a:pt x="258427" y="280455"/>
                  <a:pt x="263010" y="309861"/>
                  <a:pt x="265508" y="329887"/>
                </a:cubicBezTo>
                <a:cubicBezTo>
                  <a:pt x="266922" y="341223"/>
                  <a:pt x="269394" y="360436"/>
                  <a:pt x="271003" y="372581"/>
                </a:cubicBezTo>
                <a:lnTo>
                  <a:pt x="276659" y="415275"/>
                </a:lnTo>
                <a:cubicBezTo>
                  <a:pt x="282600" y="460109"/>
                  <a:pt x="285837" y="480948"/>
                  <a:pt x="290047" y="501453"/>
                </a:cubicBezTo>
                <a:cubicBezTo>
                  <a:pt x="291618" y="509107"/>
                  <a:pt x="292798" y="524417"/>
                  <a:pt x="293585" y="543411"/>
                </a:cubicBezTo>
                <a:lnTo>
                  <a:pt x="293854" y="557919"/>
                </a:lnTo>
                <a:lnTo>
                  <a:pt x="215175" y="557919"/>
                </a:lnTo>
                <a:lnTo>
                  <a:pt x="213923" y="507946"/>
                </a:lnTo>
                <a:cubicBezTo>
                  <a:pt x="212006" y="465003"/>
                  <a:pt x="208445" y="422822"/>
                  <a:pt x="203505" y="387303"/>
                </a:cubicBezTo>
                <a:cubicBezTo>
                  <a:pt x="199292" y="357016"/>
                  <a:pt x="197275" y="333802"/>
                  <a:pt x="197275" y="315604"/>
                </a:cubicBezTo>
                <a:cubicBezTo>
                  <a:pt x="197275" y="308122"/>
                  <a:pt x="195376" y="295687"/>
                  <a:pt x="193054" y="287972"/>
                </a:cubicBezTo>
                <a:cubicBezTo>
                  <a:pt x="182571" y="253130"/>
                  <a:pt x="175824" y="219954"/>
                  <a:pt x="175832" y="203278"/>
                </a:cubicBezTo>
                <a:cubicBezTo>
                  <a:pt x="175836" y="196801"/>
                  <a:pt x="177544" y="178913"/>
                  <a:pt x="179628" y="163529"/>
                </a:cubicBezTo>
                <a:cubicBezTo>
                  <a:pt x="184213" y="129684"/>
                  <a:pt x="184275" y="118499"/>
                  <a:pt x="180107" y="76669"/>
                </a:cubicBezTo>
                <a:cubicBezTo>
                  <a:pt x="178133" y="56847"/>
                  <a:pt x="177493" y="32591"/>
                  <a:pt x="177979" y="12530"/>
                </a:cubicBezTo>
                <a:close/>
                <a:moveTo>
                  <a:pt x="89410" y="0"/>
                </a:moveTo>
                <a:lnTo>
                  <a:pt x="158719" y="0"/>
                </a:lnTo>
                <a:lnTo>
                  <a:pt x="158943" y="20144"/>
                </a:lnTo>
                <a:cubicBezTo>
                  <a:pt x="159056" y="29860"/>
                  <a:pt x="159186" y="40509"/>
                  <a:pt x="159326" y="51642"/>
                </a:cubicBezTo>
                <a:cubicBezTo>
                  <a:pt x="160011" y="105765"/>
                  <a:pt x="159094" y="142864"/>
                  <a:pt x="156561" y="163529"/>
                </a:cubicBezTo>
                <a:cubicBezTo>
                  <a:pt x="153688" y="186972"/>
                  <a:pt x="153559" y="198715"/>
                  <a:pt x="156029" y="212111"/>
                </a:cubicBezTo>
                <a:cubicBezTo>
                  <a:pt x="157821" y="221828"/>
                  <a:pt x="159975" y="233753"/>
                  <a:pt x="160816" y="238611"/>
                </a:cubicBezTo>
                <a:cubicBezTo>
                  <a:pt x="161656" y="243469"/>
                  <a:pt x="163496" y="250094"/>
                  <a:pt x="164905" y="253333"/>
                </a:cubicBezTo>
                <a:cubicBezTo>
                  <a:pt x="167722" y="259811"/>
                  <a:pt x="168536" y="265050"/>
                  <a:pt x="175419" y="321054"/>
                </a:cubicBezTo>
                <a:cubicBezTo>
                  <a:pt x="180955" y="366097"/>
                  <a:pt x="185103" y="407111"/>
                  <a:pt x="187862" y="446034"/>
                </a:cubicBezTo>
                <a:lnTo>
                  <a:pt x="191956" y="557919"/>
                </a:lnTo>
                <a:lnTo>
                  <a:pt x="109139" y="557919"/>
                </a:lnTo>
                <a:lnTo>
                  <a:pt x="109293" y="549723"/>
                </a:lnTo>
                <a:cubicBezTo>
                  <a:pt x="109274" y="505405"/>
                  <a:pt x="107672" y="460265"/>
                  <a:pt x="104502" y="446432"/>
                </a:cubicBezTo>
                <a:cubicBezTo>
                  <a:pt x="102059" y="435774"/>
                  <a:pt x="98619" y="398565"/>
                  <a:pt x="96856" y="363748"/>
                </a:cubicBezTo>
                <a:cubicBezTo>
                  <a:pt x="95093" y="328931"/>
                  <a:pt x="92447" y="283219"/>
                  <a:pt x="90975" y="262166"/>
                </a:cubicBezTo>
                <a:cubicBezTo>
                  <a:pt x="87825" y="217104"/>
                  <a:pt x="87228" y="80147"/>
                  <a:pt x="88940" y="12300"/>
                </a:cubicBezTo>
                <a:close/>
                <a:moveTo>
                  <a:pt x="1804" y="0"/>
                </a:moveTo>
                <a:lnTo>
                  <a:pt x="69533" y="0"/>
                </a:lnTo>
                <a:lnTo>
                  <a:pt x="70401" y="34309"/>
                </a:lnTo>
                <a:cubicBezTo>
                  <a:pt x="71248" y="72558"/>
                  <a:pt x="72219" y="125013"/>
                  <a:pt x="73110" y="182439"/>
                </a:cubicBezTo>
                <a:cubicBezTo>
                  <a:pt x="74893" y="297292"/>
                  <a:pt x="77982" y="424747"/>
                  <a:pt x="79973" y="465672"/>
                </a:cubicBezTo>
                <a:cubicBezTo>
                  <a:pt x="81544" y="497937"/>
                  <a:pt x="82284" y="519453"/>
                  <a:pt x="82091" y="542416"/>
                </a:cubicBezTo>
                <a:lnTo>
                  <a:pt x="81672" y="557919"/>
                </a:lnTo>
                <a:lnTo>
                  <a:pt x="3" y="557919"/>
                </a:lnTo>
                <a:lnTo>
                  <a:pt x="0" y="474648"/>
                </a:lnTo>
                <a:cubicBezTo>
                  <a:pt x="0" y="234832"/>
                  <a:pt x="318" y="99788"/>
                  <a:pt x="1221" y="31565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4" name="矩形 1043">
            <a:extLst>
              <a:ext uri="{FF2B5EF4-FFF2-40B4-BE49-F238E27FC236}">
                <a16:creationId xmlns:a16="http://schemas.microsoft.com/office/drawing/2014/main" id="{326B9FBA-129F-4C26-A271-0D362C043BC6}"/>
              </a:ext>
            </a:extLst>
          </p:cNvPr>
          <p:cNvSpPr/>
          <p:nvPr/>
        </p:nvSpPr>
        <p:spPr>
          <a:xfrm>
            <a:off x="5329426" y="3631058"/>
            <a:ext cx="589524" cy="19100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33A63804-D479-4B36-92C9-3EB4068BD9EB}"/>
              </a:ext>
            </a:extLst>
          </p:cNvPr>
          <p:cNvSpPr/>
          <p:nvPr/>
        </p:nvSpPr>
        <p:spPr>
          <a:xfrm>
            <a:off x="6393519" y="3633789"/>
            <a:ext cx="589524" cy="1907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8F05E721-AF46-4828-8825-74E0EF507E40}"/>
              </a:ext>
            </a:extLst>
          </p:cNvPr>
          <p:cNvCxnSpPr>
            <a:cxnSpLocks/>
          </p:cNvCxnSpPr>
          <p:nvPr/>
        </p:nvCxnSpPr>
        <p:spPr>
          <a:xfrm>
            <a:off x="6381750" y="5546761"/>
            <a:ext cx="465047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文本框 122">
            <a:extLst>
              <a:ext uri="{FF2B5EF4-FFF2-40B4-BE49-F238E27FC236}">
                <a16:creationId xmlns:a16="http://schemas.microsoft.com/office/drawing/2014/main" id="{3D5C9AD3-D8BB-4CA9-B0AC-D431695004F3}"/>
              </a:ext>
            </a:extLst>
          </p:cNvPr>
          <p:cNvSpPr txBox="1"/>
          <p:nvPr/>
        </p:nvSpPr>
        <p:spPr>
          <a:xfrm rot="5400000">
            <a:off x="4719423" y="4338496"/>
            <a:ext cx="1826141" cy="58477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添加内容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C6C333DC-95B7-45A4-921D-82C30316DE62}"/>
              </a:ext>
            </a:extLst>
          </p:cNvPr>
          <p:cNvSpPr txBox="1"/>
          <p:nvPr/>
        </p:nvSpPr>
        <p:spPr>
          <a:xfrm rot="5400000">
            <a:off x="5788373" y="4328971"/>
            <a:ext cx="1826141" cy="58477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添加内容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B4A79A5D-9ED8-4797-80FF-3B2712DA6305}"/>
              </a:ext>
            </a:extLst>
          </p:cNvPr>
          <p:cNvSpPr txBox="1"/>
          <p:nvPr/>
        </p:nvSpPr>
        <p:spPr>
          <a:xfrm>
            <a:off x="7028966" y="3637743"/>
            <a:ext cx="3909989" cy="18955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每一个在你的生命里出现的人，都有原因，喜欢你的人给了你温暖和勇气，你喜欢的人让你学会了爱和自持，你不喜欢的人教会你宽容与尊重，不喜欢你的人让你自省与成长。</a:t>
            </a: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7D2939EE-74E2-46E1-B662-90BFE4E0D179}"/>
              </a:ext>
            </a:extLst>
          </p:cNvPr>
          <p:cNvSpPr txBox="1"/>
          <p:nvPr/>
        </p:nvSpPr>
        <p:spPr>
          <a:xfrm>
            <a:off x="1377539" y="3637743"/>
            <a:ext cx="3909989" cy="18955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坏情绪也不要都说给别人听，不管怎么样，夜晚你就睡觉吧，白天你就出去散散心，阴天你就吃好喝好，雨天你就听听雨。要记得，总有一天，会有一束阳光驱散你所有的阴霾，带给你万丈光芒。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5BF95169-6E22-46E8-A737-7E5DD5CCC4D3}"/>
              </a:ext>
            </a:extLst>
          </p:cNvPr>
          <p:cNvSpPr txBox="1"/>
          <p:nvPr/>
        </p:nvSpPr>
        <p:spPr>
          <a:xfrm>
            <a:off x="948092" y="541392"/>
            <a:ext cx="4699344" cy="584775"/>
          </a:xfrm>
          <a:prstGeom prst="rect">
            <a:avLst/>
          </a:prstGeom>
          <a:noFill/>
          <a:effectLst>
            <a:outerShdw dist="139700" dir="16200000" rotWithShape="0">
              <a:schemeClr val="bg1">
                <a:alpha val="10000"/>
              </a:schemeClr>
            </a:outerShdw>
          </a:effectLst>
        </p:spPr>
        <p:txBody>
          <a:bodyPr wrap="square" rtlCol="0">
            <a:noAutofit/>
          </a:bodyPr>
          <a:lstStyle/>
          <a:p>
            <a:pPr algn="dist"/>
            <a:r>
              <a:rPr lang="zh-CN" altLang="en-US" sz="3200" b="1" dirty="0">
                <a:solidFill>
                  <a:schemeClr val="bg1"/>
                </a:solidFill>
                <a:effectLst>
                  <a:reflection blurRad="6350" stA="14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无线大的可能是勇于尝试</a:t>
            </a:r>
          </a:p>
        </p:txBody>
      </p:sp>
    </p:spTree>
    <p:extLst>
      <p:ext uri="{BB962C8B-B14F-4D97-AF65-F5344CB8AC3E}">
        <p14:creationId xmlns:p14="http://schemas.microsoft.com/office/powerpoint/2010/main" val="19948390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52956;"/>
</p:tagLst>
</file>

<file path=ppt/theme/theme1.xml><?xml version="1.0" encoding="utf-8"?>
<a:theme xmlns:a="http://schemas.openxmlformats.org/drawingml/2006/main" name="OfficePLUS">
  <a:themeElements>
    <a:clrScheme name="自定义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79E5"/>
      </a:accent1>
      <a:accent2>
        <a:srgbClr val="6B62E0"/>
      </a:accent2>
      <a:accent3>
        <a:srgbClr val="6B62E0"/>
      </a:accent3>
      <a:accent4>
        <a:srgbClr val="A6A1ED"/>
      </a:accent4>
      <a:accent5>
        <a:srgbClr val="D4A1D3"/>
      </a:accent5>
      <a:accent6>
        <a:srgbClr val="BD8BB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7200" b="1" dirty="0">
            <a:solidFill>
              <a:srgbClr val="8279E5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1091</TotalTime>
  <Words>1690</Words>
  <Application>Microsoft Office PowerPoint</Application>
  <PresentationFormat>宽屏</PresentationFormat>
  <Paragraphs>142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4" baseType="lpstr">
      <vt:lpstr>Cambria Math</vt:lpstr>
      <vt:lpstr>微软雅黑</vt:lpstr>
      <vt:lpstr>Arial</vt:lpstr>
      <vt:lpstr>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z090234</dc:creator>
  <cp:lastModifiedBy>z090234</cp:lastModifiedBy>
  <cp:revision>91</cp:revision>
  <dcterms:created xsi:type="dcterms:W3CDTF">2022-06-22T13:48:12Z</dcterms:created>
  <dcterms:modified xsi:type="dcterms:W3CDTF">2022-08-22T06:22:00Z</dcterms:modified>
</cp:coreProperties>
</file>