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3"/>
  </p:notesMasterIdLst>
  <p:sldIdLst>
    <p:sldId id="265" r:id="rId2"/>
    <p:sldId id="263" r:id="rId3"/>
    <p:sldId id="266" r:id="rId4"/>
    <p:sldId id="261" r:id="rId5"/>
    <p:sldId id="272" r:id="rId6"/>
    <p:sldId id="273" r:id="rId7"/>
    <p:sldId id="269" r:id="rId8"/>
    <p:sldId id="275" r:id="rId9"/>
    <p:sldId id="276" r:id="rId10"/>
    <p:sldId id="277" r:id="rId11"/>
    <p:sldId id="278" r:id="rId12"/>
    <p:sldId id="270" r:id="rId13"/>
    <p:sldId id="286" r:id="rId14"/>
    <p:sldId id="280" r:id="rId15"/>
    <p:sldId id="285" r:id="rId16"/>
    <p:sldId id="282" r:id="rId17"/>
    <p:sldId id="271" r:id="rId18"/>
    <p:sldId id="284" r:id="rId19"/>
    <p:sldId id="283" r:id="rId20"/>
    <p:sldId id="287" r:id="rId21"/>
    <p:sldId id="315" r:id="rId2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4"/>
    </p:embeddedFont>
    <p:embeddedFont>
      <p:font typeface="Microsoft YaHei" panose="020B0503020204020204" pitchFamily="34" charset="-122"/>
      <p:regular r:id="rId25"/>
      <p:bold r:id="rId26"/>
    </p:embeddedFont>
    <p:embeddedFont>
      <p:font typeface="OPPOSans M" panose="00020600040101010101" pitchFamily="18" charset="-122"/>
      <p:regular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优设标题黑" panose="00000500000000000000" pitchFamily="2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6787C914-EFA5-4B8C-9D1B-3E1FE9E7218C}">
          <p14:sldIdLst>
            <p14:sldId id="265"/>
          </p14:sldIdLst>
        </p14:section>
        <p14:section name="目录" id="{3C4EDE82-45E3-4187-BEFA-A4D1BECD8491}">
          <p14:sldIdLst>
            <p14:sldId id="263"/>
          </p14:sldIdLst>
        </p14:section>
        <p14:section name="内容页" id="{6D7F5E6A-02C9-40C8-A8D5-330C6B5F2F43}">
          <p14:sldIdLst>
            <p14:sldId id="266"/>
            <p14:sldId id="261"/>
            <p14:sldId id="272"/>
            <p14:sldId id="273"/>
            <p14:sldId id="269"/>
            <p14:sldId id="275"/>
            <p14:sldId id="276"/>
            <p14:sldId id="277"/>
            <p14:sldId id="278"/>
            <p14:sldId id="270"/>
            <p14:sldId id="286"/>
            <p14:sldId id="280"/>
            <p14:sldId id="285"/>
            <p14:sldId id="282"/>
            <p14:sldId id="271"/>
            <p14:sldId id="284"/>
            <p14:sldId id="283"/>
          </p14:sldIdLst>
        </p14:section>
        <p14:section name="封底" id="{2AA0B5C3-166E-4B9E-B7E5-2D66E7C93CDE}">
          <p14:sldIdLst>
            <p14:sldId id="287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6F9"/>
    <a:srgbClr val="FA7B14"/>
    <a:srgbClr val="0761E9"/>
    <a:srgbClr val="01037A"/>
    <a:srgbClr val="1036E3"/>
    <a:srgbClr val="F0F0F0"/>
    <a:srgbClr val="52F4DD"/>
    <a:srgbClr val="02D695"/>
    <a:srgbClr val="FB7202"/>
    <a:srgbClr val="0A40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910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6</c:v>
                </c:pt>
                <c:pt idx="4">
                  <c:v>4.3</c:v>
                </c:pt>
                <c:pt idx="5">
                  <c:v>2.5</c:v>
                </c:pt>
                <c:pt idx="6">
                  <c:v>6.5</c:v>
                </c:pt>
                <c:pt idx="7">
                  <c:v>4.5</c:v>
                </c:pt>
                <c:pt idx="8">
                  <c:v>2.5</c:v>
                </c:pt>
                <c:pt idx="9">
                  <c:v>5</c:v>
                </c:pt>
                <c:pt idx="10">
                  <c:v>6.8</c:v>
                </c:pt>
                <c:pt idx="1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27-4013-AF74-9A4498724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253072"/>
        <c:axId val="362253488"/>
      </c:barChart>
      <c:catAx>
        <c:axId val="36225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253488"/>
        <c:crosses val="autoZero"/>
        <c:auto val="1"/>
        <c:lblAlgn val="ctr"/>
        <c:lblOffset val="100"/>
        <c:noMultiLvlLbl val="0"/>
      </c:catAx>
      <c:valAx>
        <c:axId val="36225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29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25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0975C-B837-4D6E-844D-7C645303B726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84C2C-40E2-4F7A-AD16-1F4FF2C99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3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2DA5C1B-E4D9-4DC1-A447-44BCE83B57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9C897F-2C51-4AFF-B4FE-D58D767618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t="7654" b="7654"/>
          <a:stretch>
            <a:fillRect/>
          </a:stretch>
        </p:blipFill>
        <p:spPr>
          <a:xfrm>
            <a:off x="3" y="0"/>
            <a:ext cx="12191993" cy="6858000"/>
          </a:xfrm>
          <a:prstGeom prst="rect">
            <a:avLst/>
          </a:prstGeom>
        </p:spPr>
      </p:pic>
      <p:sp>
        <p:nvSpPr>
          <p:cNvPr id="11" name="矩形: 剪去对角 10">
            <a:extLst>
              <a:ext uri="{FF2B5EF4-FFF2-40B4-BE49-F238E27FC236}">
                <a16:creationId xmlns:a16="http://schemas.microsoft.com/office/drawing/2014/main" id="{1F35435E-CC33-4AEF-9A75-085F8E05F1B3}"/>
              </a:ext>
            </a:extLst>
          </p:cNvPr>
          <p:cNvSpPr/>
          <p:nvPr userDrawn="1"/>
        </p:nvSpPr>
        <p:spPr>
          <a:xfrm flipH="1">
            <a:off x="652780" y="1017270"/>
            <a:ext cx="10816907" cy="4899660"/>
          </a:xfrm>
          <a:prstGeom prst="snip2DiagRect">
            <a:avLst>
              <a:gd name="adj1" fmla="val 0"/>
              <a:gd name="adj2" fmla="val 7336"/>
            </a:avLst>
          </a:prstGeom>
          <a:blipFill dpi="0" rotWithShape="0">
            <a:blip r:embed="rId3"/>
            <a:srcRect/>
            <a:tile tx="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剪去对角 11">
            <a:extLst>
              <a:ext uri="{FF2B5EF4-FFF2-40B4-BE49-F238E27FC236}">
                <a16:creationId xmlns:a16="http://schemas.microsoft.com/office/drawing/2014/main" id="{391DBB87-D0E9-4871-B889-F568A2B51F18}"/>
              </a:ext>
            </a:extLst>
          </p:cNvPr>
          <p:cNvSpPr/>
          <p:nvPr userDrawn="1"/>
        </p:nvSpPr>
        <p:spPr>
          <a:xfrm flipH="1">
            <a:off x="652780" y="1017270"/>
            <a:ext cx="10816907" cy="4899660"/>
          </a:xfrm>
          <a:prstGeom prst="snip2DiagRect">
            <a:avLst>
              <a:gd name="adj1" fmla="val 0"/>
              <a:gd name="adj2" fmla="val 7336"/>
            </a:avLst>
          </a:prstGeom>
          <a:gradFill flip="none" rotWithShape="1">
            <a:gsLst>
              <a:gs pos="0">
                <a:schemeClr val="accent1"/>
              </a:gs>
              <a:gs pos="91000">
                <a:schemeClr val="tx1">
                  <a:alpha val="27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剪去对角 38">
            <a:extLst>
              <a:ext uri="{FF2B5EF4-FFF2-40B4-BE49-F238E27FC236}">
                <a16:creationId xmlns:a16="http://schemas.microsoft.com/office/drawing/2014/main" id="{F467458F-E3C3-4751-A2D4-DD4018479CB0}"/>
              </a:ext>
            </a:extLst>
          </p:cNvPr>
          <p:cNvSpPr/>
          <p:nvPr userDrawn="1"/>
        </p:nvSpPr>
        <p:spPr>
          <a:xfrm flipH="1">
            <a:off x="9258299" y="3911600"/>
            <a:ext cx="2351086" cy="2132330"/>
          </a:xfrm>
          <a:custGeom>
            <a:avLst/>
            <a:gdLst>
              <a:gd name="connsiteX0" fmla="*/ 0 w 2351086"/>
              <a:gd name="connsiteY0" fmla="*/ 0 h 2132330"/>
              <a:gd name="connsiteX1" fmla="*/ 1984816 w 2351086"/>
              <a:gd name="connsiteY1" fmla="*/ 0 h 2132330"/>
              <a:gd name="connsiteX2" fmla="*/ 2351086 w 2351086"/>
              <a:gd name="connsiteY2" fmla="*/ 366270 h 2132330"/>
              <a:gd name="connsiteX3" fmla="*/ 2351086 w 2351086"/>
              <a:gd name="connsiteY3" fmla="*/ 2132330 h 2132330"/>
              <a:gd name="connsiteX4" fmla="*/ 2351086 w 2351086"/>
              <a:gd name="connsiteY4" fmla="*/ 2132330 h 2132330"/>
              <a:gd name="connsiteX5" fmla="*/ 366270 w 2351086"/>
              <a:gd name="connsiteY5" fmla="*/ 2132330 h 2132330"/>
              <a:gd name="connsiteX6" fmla="*/ 0 w 2351086"/>
              <a:gd name="connsiteY6" fmla="*/ 1766060 h 2132330"/>
              <a:gd name="connsiteX7" fmla="*/ 0 w 2351086"/>
              <a:gd name="connsiteY7" fmla="*/ 0 h 2132330"/>
              <a:gd name="connsiteX0" fmla="*/ 2351086 w 2442526"/>
              <a:gd name="connsiteY0" fmla="*/ 366270 h 2132330"/>
              <a:gd name="connsiteX1" fmla="*/ 2351086 w 2442526"/>
              <a:gd name="connsiteY1" fmla="*/ 2132330 h 2132330"/>
              <a:gd name="connsiteX2" fmla="*/ 2351086 w 2442526"/>
              <a:gd name="connsiteY2" fmla="*/ 2132330 h 2132330"/>
              <a:gd name="connsiteX3" fmla="*/ 366270 w 2442526"/>
              <a:gd name="connsiteY3" fmla="*/ 2132330 h 2132330"/>
              <a:gd name="connsiteX4" fmla="*/ 0 w 2442526"/>
              <a:gd name="connsiteY4" fmla="*/ 1766060 h 2132330"/>
              <a:gd name="connsiteX5" fmla="*/ 0 w 2442526"/>
              <a:gd name="connsiteY5" fmla="*/ 0 h 2132330"/>
              <a:gd name="connsiteX6" fmla="*/ 1984816 w 2442526"/>
              <a:gd name="connsiteY6" fmla="*/ 0 h 2132330"/>
              <a:gd name="connsiteX7" fmla="*/ 2442526 w 2442526"/>
              <a:gd name="connsiteY7" fmla="*/ 457710 h 2132330"/>
              <a:gd name="connsiteX0" fmla="*/ 2351086 w 2471101"/>
              <a:gd name="connsiteY0" fmla="*/ 366270 h 2132330"/>
              <a:gd name="connsiteX1" fmla="*/ 2351086 w 2471101"/>
              <a:gd name="connsiteY1" fmla="*/ 2132330 h 2132330"/>
              <a:gd name="connsiteX2" fmla="*/ 2351086 w 2471101"/>
              <a:gd name="connsiteY2" fmla="*/ 2132330 h 2132330"/>
              <a:gd name="connsiteX3" fmla="*/ 366270 w 2471101"/>
              <a:gd name="connsiteY3" fmla="*/ 2132330 h 2132330"/>
              <a:gd name="connsiteX4" fmla="*/ 0 w 2471101"/>
              <a:gd name="connsiteY4" fmla="*/ 1766060 h 2132330"/>
              <a:gd name="connsiteX5" fmla="*/ 0 w 2471101"/>
              <a:gd name="connsiteY5" fmla="*/ 0 h 2132330"/>
              <a:gd name="connsiteX6" fmla="*/ 1984816 w 2471101"/>
              <a:gd name="connsiteY6" fmla="*/ 0 h 2132330"/>
              <a:gd name="connsiteX7" fmla="*/ 2471101 w 2471101"/>
              <a:gd name="connsiteY7" fmla="*/ 252923 h 2132330"/>
              <a:gd name="connsiteX0" fmla="*/ 2351086 w 2471101"/>
              <a:gd name="connsiteY0" fmla="*/ 2132330 h 2132330"/>
              <a:gd name="connsiteX1" fmla="*/ 2351086 w 2471101"/>
              <a:gd name="connsiteY1" fmla="*/ 2132330 h 2132330"/>
              <a:gd name="connsiteX2" fmla="*/ 366270 w 2471101"/>
              <a:gd name="connsiteY2" fmla="*/ 2132330 h 2132330"/>
              <a:gd name="connsiteX3" fmla="*/ 0 w 2471101"/>
              <a:gd name="connsiteY3" fmla="*/ 1766060 h 2132330"/>
              <a:gd name="connsiteX4" fmla="*/ 0 w 2471101"/>
              <a:gd name="connsiteY4" fmla="*/ 0 h 2132330"/>
              <a:gd name="connsiteX5" fmla="*/ 1984816 w 2471101"/>
              <a:gd name="connsiteY5" fmla="*/ 0 h 2132330"/>
              <a:gd name="connsiteX6" fmla="*/ 2471101 w 2471101"/>
              <a:gd name="connsiteY6" fmla="*/ 252923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  <a:gd name="connsiteX5" fmla="*/ 1984816 w 2351086"/>
              <a:gd name="connsiteY5" fmla="*/ 0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086" h="2132330">
                <a:moveTo>
                  <a:pt x="2351086" y="2132330"/>
                </a:moveTo>
                <a:lnTo>
                  <a:pt x="2351086" y="2132330"/>
                </a:lnTo>
                <a:lnTo>
                  <a:pt x="366270" y="2132330"/>
                </a:lnTo>
                <a:lnTo>
                  <a:pt x="0" y="176606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剪去对角 38">
            <a:extLst>
              <a:ext uri="{FF2B5EF4-FFF2-40B4-BE49-F238E27FC236}">
                <a16:creationId xmlns:a16="http://schemas.microsoft.com/office/drawing/2014/main" id="{008DD06E-5F3C-4FF6-9FE9-582E3091ACE7}"/>
              </a:ext>
            </a:extLst>
          </p:cNvPr>
          <p:cNvSpPr/>
          <p:nvPr userDrawn="1"/>
        </p:nvSpPr>
        <p:spPr>
          <a:xfrm flipV="1">
            <a:off x="533399" y="901700"/>
            <a:ext cx="2351086" cy="2132330"/>
          </a:xfrm>
          <a:custGeom>
            <a:avLst/>
            <a:gdLst>
              <a:gd name="connsiteX0" fmla="*/ 0 w 2351086"/>
              <a:gd name="connsiteY0" fmla="*/ 0 h 2132330"/>
              <a:gd name="connsiteX1" fmla="*/ 1984816 w 2351086"/>
              <a:gd name="connsiteY1" fmla="*/ 0 h 2132330"/>
              <a:gd name="connsiteX2" fmla="*/ 2351086 w 2351086"/>
              <a:gd name="connsiteY2" fmla="*/ 366270 h 2132330"/>
              <a:gd name="connsiteX3" fmla="*/ 2351086 w 2351086"/>
              <a:gd name="connsiteY3" fmla="*/ 2132330 h 2132330"/>
              <a:gd name="connsiteX4" fmla="*/ 2351086 w 2351086"/>
              <a:gd name="connsiteY4" fmla="*/ 2132330 h 2132330"/>
              <a:gd name="connsiteX5" fmla="*/ 366270 w 2351086"/>
              <a:gd name="connsiteY5" fmla="*/ 2132330 h 2132330"/>
              <a:gd name="connsiteX6" fmla="*/ 0 w 2351086"/>
              <a:gd name="connsiteY6" fmla="*/ 1766060 h 2132330"/>
              <a:gd name="connsiteX7" fmla="*/ 0 w 2351086"/>
              <a:gd name="connsiteY7" fmla="*/ 0 h 2132330"/>
              <a:gd name="connsiteX0" fmla="*/ 2351086 w 2442526"/>
              <a:gd name="connsiteY0" fmla="*/ 366270 h 2132330"/>
              <a:gd name="connsiteX1" fmla="*/ 2351086 w 2442526"/>
              <a:gd name="connsiteY1" fmla="*/ 2132330 h 2132330"/>
              <a:gd name="connsiteX2" fmla="*/ 2351086 w 2442526"/>
              <a:gd name="connsiteY2" fmla="*/ 2132330 h 2132330"/>
              <a:gd name="connsiteX3" fmla="*/ 366270 w 2442526"/>
              <a:gd name="connsiteY3" fmla="*/ 2132330 h 2132330"/>
              <a:gd name="connsiteX4" fmla="*/ 0 w 2442526"/>
              <a:gd name="connsiteY4" fmla="*/ 1766060 h 2132330"/>
              <a:gd name="connsiteX5" fmla="*/ 0 w 2442526"/>
              <a:gd name="connsiteY5" fmla="*/ 0 h 2132330"/>
              <a:gd name="connsiteX6" fmla="*/ 1984816 w 2442526"/>
              <a:gd name="connsiteY6" fmla="*/ 0 h 2132330"/>
              <a:gd name="connsiteX7" fmla="*/ 2442526 w 2442526"/>
              <a:gd name="connsiteY7" fmla="*/ 457710 h 2132330"/>
              <a:gd name="connsiteX0" fmla="*/ 2351086 w 2471101"/>
              <a:gd name="connsiteY0" fmla="*/ 366270 h 2132330"/>
              <a:gd name="connsiteX1" fmla="*/ 2351086 w 2471101"/>
              <a:gd name="connsiteY1" fmla="*/ 2132330 h 2132330"/>
              <a:gd name="connsiteX2" fmla="*/ 2351086 w 2471101"/>
              <a:gd name="connsiteY2" fmla="*/ 2132330 h 2132330"/>
              <a:gd name="connsiteX3" fmla="*/ 366270 w 2471101"/>
              <a:gd name="connsiteY3" fmla="*/ 2132330 h 2132330"/>
              <a:gd name="connsiteX4" fmla="*/ 0 w 2471101"/>
              <a:gd name="connsiteY4" fmla="*/ 1766060 h 2132330"/>
              <a:gd name="connsiteX5" fmla="*/ 0 w 2471101"/>
              <a:gd name="connsiteY5" fmla="*/ 0 h 2132330"/>
              <a:gd name="connsiteX6" fmla="*/ 1984816 w 2471101"/>
              <a:gd name="connsiteY6" fmla="*/ 0 h 2132330"/>
              <a:gd name="connsiteX7" fmla="*/ 2471101 w 2471101"/>
              <a:gd name="connsiteY7" fmla="*/ 252923 h 2132330"/>
              <a:gd name="connsiteX0" fmla="*/ 2351086 w 2471101"/>
              <a:gd name="connsiteY0" fmla="*/ 2132330 h 2132330"/>
              <a:gd name="connsiteX1" fmla="*/ 2351086 w 2471101"/>
              <a:gd name="connsiteY1" fmla="*/ 2132330 h 2132330"/>
              <a:gd name="connsiteX2" fmla="*/ 366270 w 2471101"/>
              <a:gd name="connsiteY2" fmla="*/ 2132330 h 2132330"/>
              <a:gd name="connsiteX3" fmla="*/ 0 w 2471101"/>
              <a:gd name="connsiteY3" fmla="*/ 1766060 h 2132330"/>
              <a:gd name="connsiteX4" fmla="*/ 0 w 2471101"/>
              <a:gd name="connsiteY4" fmla="*/ 0 h 2132330"/>
              <a:gd name="connsiteX5" fmla="*/ 1984816 w 2471101"/>
              <a:gd name="connsiteY5" fmla="*/ 0 h 2132330"/>
              <a:gd name="connsiteX6" fmla="*/ 2471101 w 2471101"/>
              <a:gd name="connsiteY6" fmla="*/ 252923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  <a:gd name="connsiteX5" fmla="*/ 1984816 w 2351086"/>
              <a:gd name="connsiteY5" fmla="*/ 0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086" h="2132330">
                <a:moveTo>
                  <a:pt x="2351086" y="2132330"/>
                </a:moveTo>
                <a:lnTo>
                  <a:pt x="2351086" y="2132330"/>
                </a:lnTo>
                <a:lnTo>
                  <a:pt x="366270" y="2132330"/>
                </a:lnTo>
                <a:lnTo>
                  <a:pt x="0" y="176606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7984CB-2EBC-4CF2-8A40-E4EA5253EC8F}"/>
              </a:ext>
            </a:extLst>
          </p:cNvPr>
          <p:cNvGrpSpPr/>
          <p:nvPr userDrawn="1"/>
        </p:nvGrpSpPr>
        <p:grpSpPr>
          <a:xfrm>
            <a:off x="10732981" y="1008849"/>
            <a:ext cx="498877" cy="1821742"/>
            <a:chOff x="2493856" y="2234399"/>
            <a:chExt cx="498877" cy="1821742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94CF1F8E-311E-4AA0-9388-D39CAA14CD2E}"/>
                </a:ext>
              </a:extLst>
            </p:cNvPr>
            <p:cNvSpPr/>
            <p:nvPr/>
          </p:nvSpPr>
          <p:spPr>
            <a:xfrm>
              <a:off x="2656411" y="2234399"/>
              <a:ext cx="336322" cy="1821742"/>
            </a:xfrm>
            <a:custGeom>
              <a:avLst/>
              <a:gdLst>
                <a:gd name="connsiteX0" fmla="*/ 17517 w 336321"/>
                <a:gd name="connsiteY0" fmla="*/ 1818239 h 1821741"/>
                <a:gd name="connsiteX1" fmla="*/ 10510 w 336321"/>
                <a:gd name="connsiteY1" fmla="*/ 1818239 h 1821741"/>
                <a:gd name="connsiteX2" fmla="*/ 10510 w 336321"/>
                <a:gd name="connsiteY2" fmla="*/ 599073 h 1821741"/>
                <a:gd name="connsiteX3" fmla="*/ 11911 w 336321"/>
                <a:gd name="connsiteY3" fmla="*/ 599073 h 1821741"/>
                <a:gd name="connsiteX4" fmla="*/ 331417 w 336321"/>
                <a:gd name="connsiteY4" fmla="*/ 414096 h 1821741"/>
                <a:gd name="connsiteX5" fmla="*/ 331417 w 336321"/>
                <a:gd name="connsiteY5" fmla="*/ 10510 h 1821741"/>
                <a:gd name="connsiteX6" fmla="*/ 338424 w 336321"/>
                <a:gd name="connsiteY6" fmla="*/ 10510 h 1821741"/>
                <a:gd name="connsiteX7" fmla="*/ 338424 w 336321"/>
                <a:gd name="connsiteY7" fmla="*/ 418300 h 1821741"/>
                <a:gd name="connsiteX8" fmla="*/ 337022 w 336321"/>
                <a:gd name="connsiteY8" fmla="*/ 419701 h 1821741"/>
                <a:gd name="connsiteX9" fmla="*/ 17517 w 336321"/>
                <a:gd name="connsiteY9" fmla="*/ 603277 h 18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321" h="1821741">
                  <a:moveTo>
                    <a:pt x="17517" y="1818239"/>
                  </a:moveTo>
                  <a:lnTo>
                    <a:pt x="10510" y="1818239"/>
                  </a:lnTo>
                  <a:lnTo>
                    <a:pt x="10510" y="599073"/>
                  </a:lnTo>
                  <a:lnTo>
                    <a:pt x="11911" y="599073"/>
                  </a:lnTo>
                  <a:lnTo>
                    <a:pt x="331417" y="414096"/>
                  </a:lnTo>
                  <a:lnTo>
                    <a:pt x="331417" y="10510"/>
                  </a:lnTo>
                  <a:lnTo>
                    <a:pt x="338424" y="10510"/>
                  </a:lnTo>
                  <a:lnTo>
                    <a:pt x="338424" y="418300"/>
                  </a:lnTo>
                  <a:lnTo>
                    <a:pt x="337022" y="419701"/>
                  </a:lnTo>
                  <a:lnTo>
                    <a:pt x="17517" y="60327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A0B73C4-97F3-48A1-A989-F6D381FF8908}"/>
                </a:ext>
              </a:extLst>
            </p:cNvPr>
            <p:cNvSpPr/>
            <p:nvPr/>
          </p:nvSpPr>
          <p:spPr>
            <a:xfrm>
              <a:off x="2516277" y="2234399"/>
              <a:ext cx="336322" cy="952911"/>
            </a:xfrm>
            <a:custGeom>
              <a:avLst/>
              <a:gdLst>
                <a:gd name="connsiteX0" fmla="*/ 17517 w 336321"/>
                <a:gd name="connsiteY0" fmla="*/ 942401 h 952911"/>
                <a:gd name="connsiteX1" fmla="*/ 10510 w 336321"/>
                <a:gd name="connsiteY1" fmla="*/ 942401 h 952911"/>
                <a:gd name="connsiteX2" fmla="*/ 10510 w 336321"/>
                <a:gd name="connsiteY2" fmla="*/ 509387 h 952911"/>
                <a:gd name="connsiteX3" fmla="*/ 11911 w 336321"/>
                <a:gd name="connsiteY3" fmla="*/ 509387 h 952911"/>
                <a:gd name="connsiteX4" fmla="*/ 331417 w 336321"/>
                <a:gd name="connsiteY4" fmla="*/ 325812 h 952911"/>
                <a:gd name="connsiteX5" fmla="*/ 331417 w 336321"/>
                <a:gd name="connsiteY5" fmla="*/ 10510 h 952911"/>
                <a:gd name="connsiteX6" fmla="*/ 338424 w 336321"/>
                <a:gd name="connsiteY6" fmla="*/ 10510 h 952911"/>
                <a:gd name="connsiteX7" fmla="*/ 338424 w 336321"/>
                <a:gd name="connsiteY7" fmla="*/ 328614 h 952911"/>
                <a:gd name="connsiteX8" fmla="*/ 335621 w 336321"/>
                <a:gd name="connsiteY8" fmla="*/ 330016 h 952911"/>
                <a:gd name="connsiteX9" fmla="*/ 17517 w 336321"/>
                <a:gd name="connsiteY9" fmla="*/ 513591 h 9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321" h="952911">
                  <a:moveTo>
                    <a:pt x="17517" y="942401"/>
                  </a:moveTo>
                  <a:lnTo>
                    <a:pt x="10510" y="942401"/>
                  </a:lnTo>
                  <a:lnTo>
                    <a:pt x="10510" y="509387"/>
                  </a:lnTo>
                  <a:lnTo>
                    <a:pt x="11911" y="509387"/>
                  </a:lnTo>
                  <a:lnTo>
                    <a:pt x="331417" y="325812"/>
                  </a:lnTo>
                  <a:lnTo>
                    <a:pt x="331417" y="10510"/>
                  </a:lnTo>
                  <a:lnTo>
                    <a:pt x="338424" y="10510"/>
                  </a:lnTo>
                  <a:lnTo>
                    <a:pt x="338424" y="328614"/>
                  </a:lnTo>
                  <a:lnTo>
                    <a:pt x="335621" y="330016"/>
                  </a:lnTo>
                  <a:lnTo>
                    <a:pt x="17517" y="5135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017C95F-97BB-4655-A850-97EBAB0606FA}"/>
                </a:ext>
              </a:extLst>
            </p:cNvPr>
            <p:cNvSpPr/>
            <p:nvPr/>
          </p:nvSpPr>
          <p:spPr>
            <a:xfrm>
              <a:off x="2493856" y="3141066"/>
              <a:ext cx="70067" cy="70067"/>
            </a:xfrm>
            <a:custGeom>
              <a:avLst/>
              <a:gdLst>
                <a:gd name="connsiteX0" fmla="*/ 60958 w 70066"/>
                <a:gd name="connsiteY0" fmla="*/ 35734 h 70066"/>
                <a:gd name="connsiteX1" fmla="*/ 35734 w 70066"/>
                <a:gd name="connsiteY1" fmla="*/ 60958 h 70066"/>
                <a:gd name="connsiteX2" fmla="*/ 10510 w 70066"/>
                <a:gd name="connsiteY2" fmla="*/ 35734 h 70066"/>
                <a:gd name="connsiteX3" fmla="*/ 35734 w 70066"/>
                <a:gd name="connsiteY3" fmla="*/ 10510 h 70066"/>
                <a:gd name="connsiteX4" fmla="*/ 60958 w 70066"/>
                <a:gd name="connsiteY4" fmla="*/ 35734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66" h="70066">
                  <a:moveTo>
                    <a:pt x="60958" y="35734"/>
                  </a:moveTo>
                  <a:cubicBezTo>
                    <a:pt x="60958" y="49665"/>
                    <a:pt x="49665" y="60958"/>
                    <a:pt x="35734" y="60958"/>
                  </a:cubicBezTo>
                  <a:cubicBezTo>
                    <a:pt x="21803" y="60958"/>
                    <a:pt x="10510" y="49665"/>
                    <a:pt x="10510" y="35734"/>
                  </a:cubicBezTo>
                  <a:cubicBezTo>
                    <a:pt x="10510" y="21803"/>
                    <a:pt x="21803" y="10510"/>
                    <a:pt x="35734" y="10510"/>
                  </a:cubicBezTo>
                  <a:cubicBezTo>
                    <a:pt x="49665" y="10510"/>
                    <a:pt x="60958" y="21803"/>
                    <a:pt x="60958" y="3573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4481D95-95D6-4962-8248-FC914DBF9EF3}"/>
              </a:ext>
            </a:extLst>
          </p:cNvPr>
          <p:cNvGrpSpPr/>
          <p:nvPr userDrawn="1"/>
        </p:nvGrpSpPr>
        <p:grpSpPr>
          <a:xfrm rot="10800000">
            <a:off x="7972424" y="6137566"/>
            <a:ext cx="2206625" cy="117474"/>
            <a:chOff x="1266825" y="596901"/>
            <a:chExt cx="2206625" cy="117474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076614F5-4EA9-44D6-ADF4-E28A71BB1AFF}"/>
                </a:ext>
              </a:extLst>
            </p:cNvPr>
            <p:cNvSpPr/>
            <p:nvPr/>
          </p:nvSpPr>
          <p:spPr>
            <a:xfrm>
              <a:off x="1266825" y="596901"/>
              <a:ext cx="117474" cy="11747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02B41C66-81E8-4AF6-91A2-F1E9CFD457C0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50" y="654842"/>
              <a:ext cx="20955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8B240DA-E9A4-45B5-8022-90E3816BFBBF}"/>
              </a:ext>
            </a:extLst>
          </p:cNvPr>
          <p:cNvCxnSpPr>
            <a:cxnSpLocks/>
          </p:cNvCxnSpPr>
          <p:nvPr userDrawn="1"/>
        </p:nvCxnSpPr>
        <p:spPr>
          <a:xfrm>
            <a:off x="3186903" y="11305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E0FEDCF-BE93-4400-9F01-37E8867BAF4D}"/>
              </a:ext>
            </a:extLst>
          </p:cNvPr>
          <p:cNvGrpSpPr/>
          <p:nvPr userDrawn="1"/>
        </p:nvGrpSpPr>
        <p:grpSpPr>
          <a:xfrm>
            <a:off x="2071686" y="752053"/>
            <a:ext cx="2195514" cy="328582"/>
            <a:chOff x="2090737" y="809656"/>
            <a:chExt cx="2195514" cy="328582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4131AF5-3FEC-4436-9729-BF34D5739D3E}"/>
                </a:ext>
              </a:extLst>
            </p:cNvPr>
            <p:cNvCxnSpPr>
              <a:cxnSpLocks/>
            </p:cNvCxnSpPr>
            <p:nvPr/>
          </p:nvCxnSpPr>
          <p:spPr>
            <a:xfrm>
              <a:off x="2090737" y="812037"/>
              <a:ext cx="91595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B9C2AC66-2D58-4FE8-B4EA-BC915531187E}"/>
                </a:ext>
              </a:extLst>
            </p:cNvPr>
            <p:cNvCxnSpPr>
              <a:cxnSpLocks/>
            </p:cNvCxnSpPr>
            <p:nvPr/>
          </p:nvCxnSpPr>
          <p:spPr>
            <a:xfrm>
              <a:off x="3001926" y="809656"/>
              <a:ext cx="184187" cy="32858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268C2E9-8C4B-4704-AC17-3E63A410CAB9}"/>
                </a:ext>
              </a:extLst>
            </p:cNvPr>
            <p:cNvCxnSpPr>
              <a:cxnSpLocks/>
            </p:cNvCxnSpPr>
            <p:nvPr/>
          </p:nvCxnSpPr>
          <p:spPr>
            <a:xfrm>
              <a:off x="3182141" y="1132945"/>
              <a:ext cx="110411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F36BF30-B1D5-4F6F-896D-D334F16D1C17}"/>
              </a:ext>
            </a:extLst>
          </p:cNvPr>
          <p:cNvGrpSpPr/>
          <p:nvPr userDrawn="1"/>
        </p:nvGrpSpPr>
        <p:grpSpPr>
          <a:xfrm>
            <a:off x="8492203" y="4950000"/>
            <a:ext cx="2068378" cy="168161"/>
            <a:chOff x="2842789" y="4920767"/>
            <a:chExt cx="2068378" cy="168161"/>
          </a:xfrm>
          <a:solidFill>
            <a:schemeClr val="bg1"/>
          </a:solidFill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EBF69A60-6C90-4815-B788-3FD0E87FC5B1}"/>
                </a:ext>
              </a:extLst>
            </p:cNvPr>
            <p:cNvSpPr/>
            <p:nvPr/>
          </p:nvSpPr>
          <p:spPr>
            <a:xfrm>
              <a:off x="2842789" y="4920767"/>
              <a:ext cx="84080" cy="70067"/>
            </a:xfrm>
            <a:custGeom>
              <a:avLst/>
              <a:gdLst>
                <a:gd name="connsiteX0" fmla="*/ 60958 w 84080"/>
                <a:gd name="connsiteY0" fmla="*/ 10510 h 70066"/>
                <a:gd name="connsiteX1" fmla="*/ 10510 w 84080"/>
                <a:gd name="connsiteY1" fmla="*/ 45544 h 70066"/>
                <a:gd name="connsiteX2" fmla="*/ 10510 w 84080"/>
                <a:gd name="connsiteY2" fmla="*/ 59557 h 70066"/>
                <a:gd name="connsiteX3" fmla="*/ 77774 w 84080"/>
                <a:gd name="connsiteY3" fmla="*/ 10510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80" h="70066">
                  <a:moveTo>
                    <a:pt x="60958" y="10510"/>
                  </a:moveTo>
                  <a:lnTo>
                    <a:pt x="10510" y="45544"/>
                  </a:lnTo>
                  <a:lnTo>
                    <a:pt x="10510" y="59557"/>
                  </a:lnTo>
                  <a:lnTo>
                    <a:pt x="77774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997F8CE-2411-473E-A5DF-E5A0C70FE829}"/>
                </a:ext>
              </a:extLst>
            </p:cNvPr>
            <p:cNvSpPr/>
            <p:nvPr/>
          </p:nvSpPr>
          <p:spPr>
            <a:xfrm>
              <a:off x="2842789" y="4920767"/>
              <a:ext cx="168161" cy="126121"/>
            </a:xfrm>
            <a:custGeom>
              <a:avLst/>
              <a:gdLst>
                <a:gd name="connsiteX0" fmla="*/ 152045 w 168160"/>
                <a:gd name="connsiteY0" fmla="*/ 10510 h 126120"/>
                <a:gd name="connsiteX1" fmla="*/ 10510 w 168160"/>
                <a:gd name="connsiteY1" fmla="*/ 114209 h 126120"/>
                <a:gd name="connsiteX2" fmla="*/ 10510 w 168160"/>
                <a:gd name="connsiteY2" fmla="*/ 126821 h 126120"/>
                <a:gd name="connsiteX3" fmla="*/ 170263 w 168160"/>
                <a:gd name="connsiteY3" fmla="*/ 10510 h 12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160" h="126120">
                  <a:moveTo>
                    <a:pt x="152045" y="10510"/>
                  </a:moveTo>
                  <a:lnTo>
                    <a:pt x="10510" y="114209"/>
                  </a:lnTo>
                  <a:lnTo>
                    <a:pt x="10510" y="126821"/>
                  </a:lnTo>
                  <a:lnTo>
                    <a:pt x="170263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615B9C0-7EB1-43F7-9CFF-C0DE39A86F33}"/>
                </a:ext>
              </a:extLst>
            </p:cNvPr>
            <p:cNvSpPr/>
            <p:nvPr/>
          </p:nvSpPr>
          <p:spPr>
            <a:xfrm>
              <a:off x="2873619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FFA2FCFF-1A74-4A5B-9BD3-462EF6BA7A0A}"/>
                </a:ext>
              </a:extLst>
            </p:cNvPr>
            <p:cNvSpPr/>
            <p:nvPr/>
          </p:nvSpPr>
          <p:spPr>
            <a:xfrm>
              <a:off x="296610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E47C0F75-72B1-46F7-9393-350E570C806E}"/>
                </a:ext>
              </a:extLst>
            </p:cNvPr>
            <p:cNvSpPr/>
            <p:nvPr/>
          </p:nvSpPr>
          <p:spPr>
            <a:xfrm>
              <a:off x="305719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439A683E-F3B0-482A-A3B9-BF8D11DA3679}"/>
                </a:ext>
              </a:extLst>
            </p:cNvPr>
            <p:cNvSpPr/>
            <p:nvPr/>
          </p:nvSpPr>
          <p:spPr>
            <a:xfrm>
              <a:off x="3149683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64D3CDC-F331-4195-BDF9-4B8B37D287E2}"/>
                </a:ext>
              </a:extLst>
            </p:cNvPr>
            <p:cNvSpPr/>
            <p:nvPr/>
          </p:nvSpPr>
          <p:spPr>
            <a:xfrm>
              <a:off x="3242171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1FF0CCB7-6C3F-4EC3-B04F-63DE56F11E80}"/>
                </a:ext>
              </a:extLst>
            </p:cNvPr>
            <p:cNvSpPr/>
            <p:nvPr/>
          </p:nvSpPr>
          <p:spPr>
            <a:xfrm>
              <a:off x="3334660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20E87CB3-C68D-4A80-9F88-77CECA6C7B81}"/>
                </a:ext>
              </a:extLst>
            </p:cNvPr>
            <p:cNvSpPr/>
            <p:nvPr/>
          </p:nvSpPr>
          <p:spPr>
            <a:xfrm>
              <a:off x="342574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1E07165-674C-4716-9B56-7BD2C640B813}"/>
                </a:ext>
              </a:extLst>
            </p:cNvPr>
            <p:cNvSpPr/>
            <p:nvPr/>
          </p:nvSpPr>
          <p:spPr>
            <a:xfrm>
              <a:off x="3518235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C1565428-AAB1-4359-B45C-AB662FE90087}"/>
                </a:ext>
              </a:extLst>
            </p:cNvPr>
            <p:cNvSpPr/>
            <p:nvPr/>
          </p:nvSpPr>
          <p:spPr>
            <a:xfrm>
              <a:off x="361072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7124A75-8BE8-4178-AA69-6FE4D5CDA99E}"/>
                </a:ext>
              </a:extLst>
            </p:cNvPr>
            <p:cNvSpPr/>
            <p:nvPr/>
          </p:nvSpPr>
          <p:spPr>
            <a:xfrm>
              <a:off x="3701811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37E485F-8199-4A9F-BF1C-C6B3E786F01F}"/>
                </a:ext>
              </a:extLst>
            </p:cNvPr>
            <p:cNvSpPr/>
            <p:nvPr/>
          </p:nvSpPr>
          <p:spPr>
            <a:xfrm>
              <a:off x="3794299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A6D5A152-8FFC-477C-A5C5-9C65992CCED3}"/>
                </a:ext>
              </a:extLst>
            </p:cNvPr>
            <p:cNvSpPr/>
            <p:nvPr/>
          </p:nvSpPr>
          <p:spPr>
            <a:xfrm>
              <a:off x="3886788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EAF9491B-864D-4991-84EA-856F782BFA68}"/>
                </a:ext>
              </a:extLst>
            </p:cNvPr>
            <p:cNvSpPr/>
            <p:nvPr/>
          </p:nvSpPr>
          <p:spPr>
            <a:xfrm>
              <a:off x="3979276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1A85225-498B-495F-BCE4-26B64FC62000}"/>
                </a:ext>
              </a:extLst>
            </p:cNvPr>
            <p:cNvSpPr/>
            <p:nvPr/>
          </p:nvSpPr>
          <p:spPr>
            <a:xfrm>
              <a:off x="4070363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86D83B0E-3B1F-459E-87B9-5511E739D911}"/>
                </a:ext>
              </a:extLst>
            </p:cNvPr>
            <p:cNvSpPr/>
            <p:nvPr/>
          </p:nvSpPr>
          <p:spPr>
            <a:xfrm>
              <a:off x="4162852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2A368E21-E9A6-4C63-A1DB-0C91D539D56D}"/>
                </a:ext>
              </a:extLst>
            </p:cNvPr>
            <p:cNvSpPr/>
            <p:nvPr/>
          </p:nvSpPr>
          <p:spPr>
            <a:xfrm>
              <a:off x="4255340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1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1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1852324C-4EE8-44A2-A1A6-49EBF725BE96}"/>
                </a:ext>
              </a:extLst>
            </p:cNvPr>
            <p:cNvSpPr/>
            <p:nvPr/>
          </p:nvSpPr>
          <p:spPr>
            <a:xfrm>
              <a:off x="434642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CD1B4ABB-E62B-4900-B671-2280F05B7835}"/>
                </a:ext>
              </a:extLst>
            </p:cNvPr>
            <p:cNvSpPr/>
            <p:nvPr/>
          </p:nvSpPr>
          <p:spPr>
            <a:xfrm>
              <a:off x="4438916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A326094B-CE58-4699-AB32-1F81BCF71514}"/>
                </a:ext>
              </a:extLst>
            </p:cNvPr>
            <p:cNvSpPr/>
            <p:nvPr/>
          </p:nvSpPr>
          <p:spPr>
            <a:xfrm>
              <a:off x="453140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4CD110B-357E-4B89-A362-F6F473912A09}"/>
                </a:ext>
              </a:extLst>
            </p:cNvPr>
            <p:cNvSpPr/>
            <p:nvPr/>
          </p:nvSpPr>
          <p:spPr>
            <a:xfrm>
              <a:off x="4622491" y="4920767"/>
              <a:ext cx="238228" cy="168161"/>
            </a:xfrm>
            <a:custGeom>
              <a:avLst/>
              <a:gdLst>
                <a:gd name="connsiteX0" fmla="*/ 215106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5106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E60EBFFA-5D64-40BE-A4D4-A168677C49B8}"/>
                </a:ext>
              </a:extLst>
            </p:cNvPr>
            <p:cNvSpPr/>
            <p:nvPr/>
          </p:nvSpPr>
          <p:spPr>
            <a:xfrm>
              <a:off x="4714979" y="4940386"/>
              <a:ext cx="196188" cy="140134"/>
            </a:xfrm>
            <a:custGeom>
              <a:avLst/>
              <a:gdLst>
                <a:gd name="connsiteX0" fmla="*/ 10510 w 196187"/>
                <a:gd name="connsiteY0" fmla="*/ 139433 h 140133"/>
                <a:gd name="connsiteX1" fmla="*/ 28728 w 196187"/>
                <a:gd name="connsiteY1" fmla="*/ 139433 h 140133"/>
                <a:gd name="connsiteX2" fmla="*/ 185678 w 196187"/>
                <a:gd name="connsiteY2" fmla="*/ 23122 h 140133"/>
                <a:gd name="connsiteX3" fmla="*/ 185678 w 196187"/>
                <a:gd name="connsiteY3" fmla="*/ 10510 h 14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187" h="140133">
                  <a:moveTo>
                    <a:pt x="10510" y="139433"/>
                  </a:moveTo>
                  <a:lnTo>
                    <a:pt x="28728" y="139433"/>
                  </a:lnTo>
                  <a:lnTo>
                    <a:pt x="185678" y="23122"/>
                  </a:lnTo>
                  <a:lnTo>
                    <a:pt x="185678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65D184D-EF50-4A22-82AD-1DFC612F65A0}"/>
                </a:ext>
              </a:extLst>
            </p:cNvPr>
            <p:cNvSpPr/>
            <p:nvPr/>
          </p:nvSpPr>
          <p:spPr>
            <a:xfrm>
              <a:off x="4807468" y="5007651"/>
              <a:ext cx="98094" cy="70067"/>
            </a:xfrm>
            <a:custGeom>
              <a:avLst/>
              <a:gdLst>
                <a:gd name="connsiteX0" fmla="*/ 28728 w 98093"/>
                <a:gd name="connsiteY0" fmla="*/ 72169 h 70066"/>
                <a:gd name="connsiteX1" fmla="*/ 93189 w 98093"/>
                <a:gd name="connsiteY1" fmla="*/ 24523 h 70066"/>
                <a:gd name="connsiteX2" fmla="*/ 93189 w 98093"/>
                <a:gd name="connsiteY2" fmla="*/ 10510 h 70066"/>
                <a:gd name="connsiteX3" fmla="*/ 10510 w 98093"/>
                <a:gd name="connsiteY3" fmla="*/ 72169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93" h="70066">
                  <a:moveTo>
                    <a:pt x="28728" y="72169"/>
                  </a:moveTo>
                  <a:lnTo>
                    <a:pt x="93189" y="24523"/>
                  </a:lnTo>
                  <a:lnTo>
                    <a:pt x="93189" y="10510"/>
                  </a:lnTo>
                  <a:lnTo>
                    <a:pt x="10510" y="7216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BE6C5C9-B86C-43C7-9F96-ACB7B7100226}"/>
              </a:ext>
            </a:extLst>
          </p:cNvPr>
          <p:cNvSpPr/>
          <p:nvPr userDrawn="1"/>
        </p:nvSpPr>
        <p:spPr>
          <a:xfrm>
            <a:off x="-119682" y="-67321"/>
            <a:ext cx="12311682" cy="69253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直角三角形 5">
            <a:extLst>
              <a:ext uri="{FF2B5EF4-FFF2-40B4-BE49-F238E27FC236}">
                <a16:creationId xmlns:a16="http://schemas.microsoft.com/office/drawing/2014/main" id="{5C0A3177-8B96-424F-A833-F85076D60D5A}"/>
              </a:ext>
            </a:extLst>
          </p:cNvPr>
          <p:cNvSpPr/>
          <p:nvPr userDrawn="1"/>
        </p:nvSpPr>
        <p:spPr>
          <a:xfrm>
            <a:off x="-102598" y="-67321"/>
            <a:ext cx="10554540" cy="6925321"/>
          </a:xfrm>
          <a:custGeom>
            <a:avLst/>
            <a:gdLst>
              <a:gd name="connsiteX0" fmla="*/ 0 w 2361235"/>
              <a:gd name="connsiteY0" fmla="*/ 6858000 h 6858000"/>
              <a:gd name="connsiteX1" fmla="*/ 0 w 2361235"/>
              <a:gd name="connsiteY1" fmla="*/ 0 h 6858000"/>
              <a:gd name="connsiteX2" fmla="*/ 2361235 w 2361235"/>
              <a:gd name="connsiteY2" fmla="*/ 6858000 h 6858000"/>
              <a:gd name="connsiteX3" fmla="*/ 0 w 2361235"/>
              <a:gd name="connsiteY3" fmla="*/ 6858000 h 6858000"/>
              <a:gd name="connsiteX0" fmla="*/ 0 w 2361235"/>
              <a:gd name="connsiteY0" fmla="*/ 6858000 h 6858000"/>
              <a:gd name="connsiteX1" fmla="*/ 0 w 2361235"/>
              <a:gd name="connsiteY1" fmla="*/ 0 h 6858000"/>
              <a:gd name="connsiteX2" fmla="*/ 775504 w 2361235"/>
              <a:gd name="connsiteY2" fmla="*/ 2245489 h 6858000"/>
              <a:gd name="connsiteX3" fmla="*/ 2361235 w 2361235"/>
              <a:gd name="connsiteY3" fmla="*/ 6858000 h 6858000"/>
              <a:gd name="connsiteX4" fmla="*/ 0 w 2361235"/>
              <a:gd name="connsiteY4" fmla="*/ 6858000 h 6858000"/>
              <a:gd name="connsiteX0" fmla="*/ 0 w 10451940"/>
              <a:gd name="connsiteY0" fmla="*/ 6858000 h 6858000"/>
              <a:gd name="connsiteX1" fmla="*/ 0 w 10451940"/>
              <a:gd name="connsiteY1" fmla="*/ 0 h 6858000"/>
              <a:gd name="connsiteX2" fmla="*/ 10451940 w 10451940"/>
              <a:gd name="connsiteY2" fmla="*/ 0 h 6858000"/>
              <a:gd name="connsiteX3" fmla="*/ 2361235 w 10451940"/>
              <a:gd name="connsiteY3" fmla="*/ 6858000 h 6858000"/>
              <a:gd name="connsiteX4" fmla="*/ 0 w 1045194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1940" h="6858000">
                <a:moveTo>
                  <a:pt x="0" y="6858000"/>
                </a:moveTo>
                <a:lnTo>
                  <a:pt x="0" y="0"/>
                </a:lnTo>
                <a:lnTo>
                  <a:pt x="10451940" y="0"/>
                </a:lnTo>
                <a:lnTo>
                  <a:pt x="23612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47D846BE-1EC4-47D5-AE6C-9256CA355848}"/>
              </a:ext>
            </a:extLst>
          </p:cNvPr>
          <p:cNvSpPr/>
          <p:nvPr userDrawn="1"/>
        </p:nvSpPr>
        <p:spPr>
          <a:xfrm flipH="1">
            <a:off x="610660" y="931073"/>
            <a:ext cx="10865059" cy="4947757"/>
          </a:xfrm>
          <a:prstGeom prst="snip2DiagRect">
            <a:avLst>
              <a:gd name="adj1" fmla="val 0"/>
              <a:gd name="adj2" fmla="val 12779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Snip Diagonal Corner Rectangle 4+">
            <a:extLst>
              <a:ext uri="{FF2B5EF4-FFF2-40B4-BE49-F238E27FC236}">
                <a16:creationId xmlns:a16="http://schemas.microsoft.com/office/drawing/2014/main" id="{BE70CC39-DBF1-400A-B514-C1DD56AB8B1B}"/>
              </a:ext>
            </a:extLst>
          </p:cNvPr>
          <p:cNvSpPr/>
          <p:nvPr userDrawn="1"/>
        </p:nvSpPr>
        <p:spPr>
          <a:xfrm flipH="1">
            <a:off x="610660" y="931073"/>
            <a:ext cx="10865059" cy="4947757"/>
          </a:xfrm>
          <a:prstGeom prst="snip2DiagRect">
            <a:avLst>
              <a:gd name="adj1" fmla="val 0"/>
              <a:gd name="adj2" fmla="val 12779"/>
            </a:avLst>
          </a:prstGeom>
          <a:blipFill dpi="0" rotWithShape="0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99F544A-19CC-4BEA-8586-05920EB9F135}"/>
              </a:ext>
            </a:extLst>
          </p:cNvPr>
          <p:cNvSpPr/>
          <p:nvPr userDrawn="1"/>
        </p:nvSpPr>
        <p:spPr>
          <a:xfrm>
            <a:off x="5196656" y="5839865"/>
            <a:ext cx="6290002" cy="424529"/>
          </a:xfrm>
          <a:custGeom>
            <a:avLst/>
            <a:gdLst>
              <a:gd name="connsiteX0" fmla="*/ 2991160 w 4694488"/>
              <a:gd name="connsiteY0" fmla="*/ 412694 h 420401"/>
              <a:gd name="connsiteX1" fmla="*/ 10510 w 4694488"/>
              <a:gd name="connsiteY1" fmla="*/ 412694 h 420401"/>
              <a:gd name="connsiteX2" fmla="*/ 10510 w 4694488"/>
              <a:gd name="connsiteY2" fmla="*/ 405688 h 420401"/>
              <a:gd name="connsiteX3" fmla="*/ 2988357 w 4694488"/>
              <a:gd name="connsiteY3" fmla="*/ 405688 h 420401"/>
              <a:gd name="connsiteX4" fmla="*/ 3352706 w 4694488"/>
              <a:gd name="connsiteY4" fmla="*/ 10510 h 420401"/>
              <a:gd name="connsiteX5" fmla="*/ 4692387 w 4694488"/>
              <a:gd name="connsiteY5" fmla="*/ 10510 h 420401"/>
              <a:gd name="connsiteX6" fmla="*/ 4692387 w 4694488"/>
              <a:gd name="connsiteY6" fmla="*/ 17517 h 420401"/>
              <a:gd name="connsiteX7" fmla="*/ 3355509 w 4694488"/>
              <a:gd name="connsiteY7" fmla="*/ 17517 h 4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4488" h="420401">
                <a:moveTo>
                  <a:pt x="2991160" y="412694"/>
                </a:moveTo>
                <a:lnTo>
                  <a:pt x="10510" y="412694"/>
                </a:lnTo>
                <a:lnTo>
                  <a:pt x="10510" y="405688"/>
                </a:lnTo>
                <a:lnTo>
                  <a:pt x="2988357" y="405688"/>
                </a:lnTo>
                <a:lnTo>
                  <a:pt x="3352706" y="10510"/>
                </a:lnTo>
                <a:lnTo>
                  <a:pt x="4692387" y="10510"/>
                </a:lnTo>
                <a:lnTo>
                  <a:pt x="4692387" y="17517"/>
                </a:lnTo>
                <a:lnTo>
                  <a:pt x="3355509" y="17517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" name="Snip Diagonal Corner Rectangle 4++">
            <a:extLst>
              <a:ext uri="{FF2B5EF4-FFF2-40B4-BE49-F238E27FC236}">
                <a16:creationId xmlns:a16="http://schemas.microsoft.com/office/drawing/2014/main" id="{43B909B4-54BE-4AD9-A716-D4F26F0B8361}"/>
              </a:ext>
            </a:extLst>
          </p:cNvPr>
          <p:cNvSpPr/>
          <p:nvPr userDrawn="1"/>
        </p:nvSpPr>
        <p:spPr>
          <a:xfrm flipH="1">
            <a:off x="502710" y="785023"/>
            <a:ext cx="10865059" cy="4947757"/>
          </a:xfrm>
          <a:prstGeom prst="snip2DiagRect">
            <a:avLst>
              <a:gd name="adj1" fmla="val 0"/>
              <a:gd name="adj2" fmla="val 12779"/>
            </a:avLst>
          </a:prstGeom>
          <a:noFill/>
          <a:ln w="12700" cap="flat" cmpd="sng" algn="ctr">
            <a:gradFill flip="none" rotWithShape="1">
              <a:gsLst>
                <a:gs pos="0">
                  <a:schemeClr val="bg1"/>
                </a:gs>
                <a:gs pos="4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287C0172-299D-4818-B0E8-3DFB264B3CF4}"/>
              </a:ext>
            </a:extLst>
          </p:cNvPr>
          <p:cNvSpPr/>
          <p:nvPr userDrawn="1"/>
        </p:nvSpPr>
        <p:spPr>
          <a:xfrm>
            <a:off x="-15958" y="2189785"/>
            <a:ext cx="1641558" cy="189933"/>
          </a:xfrm>
          <a:custGeom>
            <a:avLst/>
            <a:gdLst>
              <a:gd name="connsiteX0" fmla="*/ 493300 w 1152525"/>
              <a:gd name="connsiteY0" fmla="*/ 67532 h 133350"/>
              <a:gd name="connsiteX1" fmla="*/ 425863 w 1152525"/>
              <a:gd name="connsiteY1" fmla="*/ 135065 h 133350"/>
              <a:gd name="connsiteX2" fmla="*/ 403384 w 1152525"/>
              <a:gd name="connsiteY2" fmla="*/ 135065 h 133350"/>
              <a:gd name="connsiteX3" fmla="*/ 470821 w 1152525"/>
              <a:gd name="connsiteY3" fmla="*/ 67532 h 133350"/>
              <a:gd name="connsiteX4" fmla="*/ 403384 w 1152525"/>
              <a:gd name="connsiteY4" fmla="*/ 0 h 133350"/>
              <a:gd name="connsiteX5" fmla="*/ 425863 w 1152525"/>
              <a:gd name="connsiteY5" fmla="*/ 0 h 133350"/>
              <a:gd name="connsiteX6" fmla="*/ 493300 w 1152525"/>
              <a:gd name="connsiteY6" fmla="*/ 67532 h 133350"/>
              <a:gd name="connsiteX7" fmla="*/ 493300 w 1152525"/>
              <a:gd name="connsiteY7" fmla="*/ 67532 h 133350"/>
              <a:gd name="connsiteX8" fmla="*/ 493300 w 1152525"/>
              <a:gd name="connsiteY8" fmla="*/ 67532 h 133350"/>
              <a:gd name="connsiteX9" fmla="*/ 493300 w 1152525"/>
              <a:gd name="connsiteY9" fmla="*/ 67532 h 133350"/>
              <a:gd name="connsiteX10" fmla="*/ 493300 w 1152525"/>
              <a:gd name="connsiteY10" fmla="*/ 67532 h 133350"/>
              <a:gd name="connsiteX11" fmla="*/ 548830 w 1152525"/>
              <a:gd name="connsiteY11" fmla="*/ 67532 h 133350"/>
              <a:gd name="connsiteX12" fmla="*/ 548830 w 1152525"/>
              <a:gd name="connsiteY12" fmla="*/ 67532 h 133350"/>
              <a:gd name="connsiteX13" fmla="*/ 548830 w 1152525"/>
              <a:gd name="connsiteY13" fmla="*/ 67532 h 133350"/>
              <a:gd name="connsiteX14" fmla="*/ 548830 w 1152525"/>
              <a:gd name="connsiteY14" fmla="*/ 67532 h 133350"/>
              <a:gd name="connsiteX15" fmla="*/ 481298 w 1152525"/>
              <a:gd name="connsiteY15" fmla="*/ 0 h 133350"/>
              <a:gd name="connsiteX16" fmla="*/ 458819 w 1152525"/>
              <a:gd name="connsiteY16" fmla="*/ 0 h 133350"/>
              <a:gd name="connsiteX17" fmla="*/ 526352 w 1152525"/>
              <a:gd name="connsiteY17" fmla="*/ 67532 h 133350"/>
              <a:gd name="connsiteX18" fmla="*/ 458819 w 1152525"/>
              <a:gd name="connsiteY18" fmla="*/ 135065 h 133350"/>
              <a:gd name="connsiteX19" fmla="*/ 481298 w 1152525"/>
              <a:gd name="connsiteY19" fmla="*/ 135065 h 133350"/>
              <a:gd name="connsiteX20" fmla="*/ 548830 w 1152525"/>
              <a:gd name="connsiteY20" fmla="*/ 67532 h 133350"/>
              <a:gd name="connsiteX21" fmla="*/ 548830 w 1152525"/>
              <a:gd name="connsiteY21" fmla="*/ 67532 h 133350"/>
              <a:gd name="connsiteX22" fmla="*/ 659892 w 1152525"/>
              <a:gd name="connsiteY22" fmla="*/ 67532 h 133350"/>
              <a:gd name="connsiteX23" fmla="*/ 659892 w 1152525"/>
              <a:gd name="connsiteY23" fmla="*/ 67532 h 133350"/>
              <a:gd name="connsiteX24" fmla="*/ 659892 w 1152525"/>
              <a:gd name="connsiteY24" fmla="*/ 67532 h 133350"/>
              <a:gd name="connsiteX25" fmla="*/ 659892 w 1152525"/>
              <a:gd name="connsiteY25" fmla="*/ 67532 h 133350"/>
              <a:gd name="connsiteX26" fmla="*/ 592360 w 1152525"/>
              <a:gd name="connsiteY26" fmla="*/ 0 h 133350"/>
              <a:gd name="connsiteX27" fmla="*/ 569976 w 1152525"/>
              <a:gd name="connsiteY27" fmla="*/ 0 h 133350"/>
              <a:gd name="connsiteX28" fmla="*/ 637413 w 1152525"/>
              <a:gd name="connsiteY28" fmla="*/ 67532 h 133350"/>
              <a:gd name="connsiteX29" fmla="*/ 569976 w 1152525"/>
              <a:gd name="connsiteY29" fmla="*/ 135065 h 133350"/>
              <a:gd name="connsiteX30" fmla="*/ 592360 w 1152525"/>
              <a:gd name="connsiteY30" fmla="*/ 135065 h 133350"/>
              <a:gd name="connsiteX31" fmla="*/ 659892 w 1152525"/>
              <a:gd name="connsiteY31" fmla="*/ 67532 h 133350"/>
              <a:gd name="connsiteX32" fmla="*/ 659892 w 1152525"/>
              <a:gd name="connsiteY32" fmla="*/ 67532 h 133350"/>
              <a:gd name="connsiteX33" fmla="*/ 604361 w 1152525"/>
              <a:gd name="connsiteY33" fmla="*/ 67532 h 133350"/>
              <a:gd name="connsiteX34" fmla="*/ 604361 w 1152525"/>
              <a:gd name="connsiteY34" fmla="*/ 67532 h 133350"/>
              <a:gd name="connsiteX35" fmla="*/ 604361 w 1152525"/>
              <a:gd name="connsiteY35" fmla="*/ 67532 h 133350"/>
              <a:gd name="connsiteX36" fmla="*/ 604361 w 1152525"/>
              <a:gd name="connsiteY36" fmla="*/ 67532 h 133350"/>
              <a:gd name="connsiteX37" fmla="*/ 536924 w 1152525"/>
              <a:gd name="connsiteY37" fmla="*/ 0 h 133350"/>
              <a:gd name="connsiteX38" fmla="*/ 514445 w 1152525"/>
              <a:gd name="connsiteY38" fmla="*/ 0 h 133350"/>
              <a:gd name="connsiteX39" fmla="*/ 581882 w 1152525"/>
              <a:gd name="connsiteY39" fmla="*/ 67532 h 133350"/>
              <a:gd name="connsiteX40" fmla="*/ 514445 w 1152525"/>
              <a:gd name="connsiteY40" fmla="*/ 135065 h 133350"/>
              <a:gd name="connsiteX41" fmla="*/ 536924 w 1152525"/>
              <a:gd name="connsiteY41" fmla="*/ 135065 h 133350"/>
              <a:gd name="connsiteX42" fmla="*/ 604361 w 1152525"/>
              <a:gd name="connsiteY42" fmla="*/ 67532 h 133350"/>
              <a:gd name="connsiteX43" fmla="*/ 604361 w 1152525"/>
              <a:gd name="connsiteY43" fmla="*/ 67532 h 133350"/>
              <a:gd name="connsiteX44" fmla="*/ 437769 w 1152525"/>
              <a:gd name="connsiteY44" fmla="*/ 67532 h 133350"/>
              <a:gd name="connsiteX45" fmla="*/ 437769 w 1152525"/>
              <a:gd name="connsiteY45" fmla="*/ 67532 h 133350"/>
              <a:gd name="connsiteX46" fmla="*/ 437769 w 1152525"/>
              <a:gd name="connsiteY46" fmla="*/ 67532 h 133350"/>
              <a:gd name="connsiteX47" fmla="*/ 437769 w 1152525"/>
              <a:gd name="connsiteY47" fmla="*/ 67532 h 133350"/>
              <a:gd name="connsiteX48" fmla="*/ 370237 w 1152525"/>
              <a:gd name="connsiteY48" fmla="*/ 0 h 133350"/>
              <a:gd name="connsiteX49" fmla="*/ 347853 w 1152525"/>
              <a:gd name="connsiteY49" fmla="*/ 0 h 133350"/>
              <a:gd name="connsiteX50" fmla="*/ 415385 w 1152525"/>
              <a:gd name="connsiteY50" fmla="*/ 67532 h 133350"/>
              <a:gd name="connsiteX51" fmla="*/ 347853 w 1152525"/>
              <a:gd name="connsiteY51" fmla="*/ 135065 h 133350"/>
              <a:gd name="connsiteX52" fmla="*/ 370237 w 1152525"/>
              <a:gd name="connsiteY52" fmla="*/ 135065 h 133350"/>
              <a:gd name="connsiteX53" fmla="*/ 437769 w 1152525"/>
              <a:gd name="connsiteY53" fmla="*/ 67532 h 133350"/>
              <a:gd name="connsiteX54" fmla="*/ 437769 w 1152525"/>
              <a:gd name="connsiteY54" fmla="*/ 67532 h 133350"/>
              <a:gd name="connsiteX55" fmla="*/ 215741 w 1152525"/>
              <a:gd name="connsiteY55" fmla="*/ 67532 h 133350"/>
              <a:gd name="connsiteX56" fmla="*/ 215741 w 1152525"/>
              <a:gd name="connsiteY56" fmla="*/ 67532 h 133350"/>
              <a:gd name="connsiteX57" fmla="*/ 215741 w 1152525"/>
              <a:gd name="connsiteY57" fmla="*/ 67532 h 133350"/>
              <a:gd name="connsiteX58" fmla="*/ 215741 w 1152525"/>
              <a:gd name="connsiteY58" fmla="*/ 67532 h 133350"/>
              <a:gd name="connsiteX59" fmla="*/ 148209 w 1152525"/>
              <a:gd name="connsiteY59" fmla="*/ 0 h 133350"/>
              <a:gd name="connsiteX60" fmla="*/ 125825 w 1152525"/>
              <a:gd name="connsiteY60" fmla="*/ 0 h 133350"/>
              <a:gd name="connsiteX61" fmla="*/ 193358 w 1152525"/>
              <a:gd name="connsiteY61" fmla="*/ 67532 h 133350"/>
              <a:gd name="connsiteX62" fmla="*/ 125825 w 1152525"/>
              <a:gd name="connsiteY62" fmla="*/ 135065 h 133350"/>
              <a:gd name="connsiteX63" fmla="*/ 148209 w 1152525"/>
              <a:gd name="connsiteY63" fmla="*/ 135065 h 133350"/>
              <a:gd name="connsiteX64" fmla="*/ 215741 w 1152525"/>
              <a:gd name="connsiteY64" fmla="*/ 67532 h 133350"/>
              <a:gd name="connsiteX65" fmla="*/ 215741 w 1152525"/>
              <a:gd name="connsiteY65" fmla="*/ 67532 h 133350"/>
              <a:gd name="connsiteX66" fmla="*/ 49149 w 1152525"/>
              <a:gd name="connsiteY66" fmla="*/ 67532 h 133350"/>
              <a:gd name="connsiteX67" fmla="*/ 49149 w 1152525"/>
              <a:gd name="connsiteY67" fmla="*/ 67532 h 133350"/>
              <a:gd name="connsiteX68" fmla="*/ 49149 w 1152525"/>
              <a:gd name="connsiteY68" fmla="*/ 67532 h 133350"/>
              <a:gd name="connsiteX69" fmla="*/ 49149 w 1152525"/>
              <a:gd name="connsiteY69" fmla="*/ 67532 h 133350"/>
              <a:gd name="connsiteX70" fmla="*/ 0 w 1152525"/>
              <a:gd name="connsiteY70" fmla="*/ 18383 h 133350"/>
              <a:gd name="connsiteX71" fmla="*/ 0 w 1152525"/>
              <a:gd name="connsiteY71" fmla="*/ 40862 h 133350"/>
              <a:gd name="connsiteX72" fmla="*/ 26670 w 1152525"/>
              <a:gd name="connsiteY72" fmla="*/ 67532 h 133350"/>
              <a:gd name="connsiteX73" fmla="*/ 0 w 1152525"/>
              <a:gd name="connsiteY73" fmla="*/ 94202 h 133350"/>
              <a:gd name="connsiteX74" fmla="*/ 0 w 1152525"/>
              <a:gd name="connsiteY74" fmla="*/ 116681 h 133350"/>
              <a:gd name="connsiteX75" fmla="*/ 49149 w 1152525"/>
              <a:gd name="connsiteY75" fmla="*/ 67532 h 133350"/>
              <a:gd name="connsiteX76" fmla="*/ 49149 w 1152525"/>
              <a:gd name="connsiteY76" fmla="*/ 67532 h 133350"/>
              <a:gd name="connsiteX77" fmla="*/ 382238 w 1152525"/>
              <a:gd name="connsiteY77" fmla="*/ 67532 h 133350"/>
              <a:gd name="connsiteX78" fmla="*/ 382238 w 1152525"/>
              <a:gd name="connsiteY78" fmla="*/ 67532 h 133350"/>
              <a:gd name="connsiteX79" fmla="*/ 382238 w 1152525"/>
              <a:gd name="connsiteY79" fmla="*/ 67532 h 133350"/>
              <a:gd name="connsiteX80" fmla="*/ 382238 w 1152525"/>
              <a:gd name="connsiteY80" fmla="*/ 67532 h 133350"/>
              <a:gd name="connsiteX81" fmla="*/ 314801 w 1152525"/>
              <a:gd name="connsiteY81" fmla="*/ 0 h 133350"/>
              <a:gd name="connsiteX82" fmla="*/ 292322 w 1152525"/>
              <a:gd name="connsiteY82" fmla="*/ 0 h 133350"/>
              <a:gd name="connsiteX83" fmla="*/ 359759 w 1152525"/>
              <a:gd name="connsiteY83" fmla="*/ 67532 h 133350"/>
              <a:gd name="connsiteX84" fmla="*/ 292322 w 1152525"/>
              <a:gd name="connsiteY84" fmla="*/ 135065 h 133350"/>
              <a:gd name="connsiteX85" fmla="*/ 314801 w 1152525"/>
              <a:gd name="connsiteY85" fmla="*/ 135065 h 133350"/>
              <a:gd name="connsiteX86" fmla="*/ 382238 w 1152525"/>
              <a:gd name="connsiteY86" fmla="*/ 67532 h 133350"/>
              <a:gd name="connsiteX87" fmla="*/ 382238 w 1152525"/>
              <a:gd name="connsiteY87" fmla="*/ 67532 h 133350"/>
              <a:gd name="connsiteX88" fmla="*/ 770954 w 1152525"/>
              <a:gd name="connsiteY88" fmla="*/ 67532 h 133350"/>
              <a:gd name="connsiteX89" fmla="*/ 770954 w 1152525"/>
              <a:gd name="connsiteY89" fmla="*/ 67532 h 133350"/>
              <a:gd name="connsiteX90" fmla="*/ 770954 w 1152525"/>
              <a:gd name="connsiteY90" fmla="*/ 67532 h 133350"/>
              <a:gd name="connsiteX91" fmla="*/ 770954 w 1152525"/>
              <a:gd name="connsiteY91" fmla="*/ 67532 h 133350"/>
              <a:gd name="connsiteX92" fmla="*/ 703421 w 1152525"/>
              <a:gd name="connsiteY92" fmla="*/ 0 h 133350"/>
              <a:gd name="connsiteX93" fmla="*/ 680942 w 1152525"/>
              <a:gd name="connsiteY93" fmla="*/ 0 h 133350"/>
              <a:gd name="connsiteX94" fmla="*/ 748475 w 1152525"/>
              <a:gd name="connsiteY94" fmla="*/ 67532 h 133350"/>
              <a:gd name="connsiteX95" fmla="*/ 680942 w 1152525"/>
              <a:gd name="connsiteY95" fmla="*/ 135065 h 133350"/>
              <a:gd name="connsiteX96" fmla="*/ 703421 w 1152525"/>
              <a:gd name="connsiteY96" fmla="*/ 135065 h 133350"/>
              <a:gd name="connsiteX97" fmla="*/ 770954 w 1152525"/>
              <a:gd name="connsiteY97" fmla="*/ 67532 h 133350"/>
              <a:gd name="connsiteX98" fmla="*/ 770954 w 1152525"/>
              <a:gd name="connsiteY98" fmla="*/ 67532 h 133350"/>
              <a:gd name="connsiteX99" fmla="*/ 326803 w 1152525"/>
              <a:gd name="connsiteY99" fmla="*/ 67532 h 133350"/>
              <a:gd name="connsiteX100" fmla="*/ 326803 w 1152525"/>
              <a:gd name="connsiteY100" fmla="*/ 67532 h 133350"/>
              <a:gd name="connsiteX101" fmla="*/ 326803 w 1152525"/>
              <a:gd name="connsiteY101" fmla="*/ 67532 h 133350"/>
              <a:gd name="connsiteX102" fmla="*/ 326803 w 1152525"/>
              <a:gd name="connsiteY102" fmla="*/ 67532 h 133350"/>
              <a:gd name="connsiteX103" fmla="*/ 259271 w 1152525"/>
              <a:gd name="connsiteY103" fmla="*/ 0 h 133350"/>
              <a:gd name="connsiteX104" fmla="*/ 236792 w 1152525"/>
              <a:gd name="connsiteY104" fmla="*/ 0 h 133350"/>
              <a:gd name="connsiteX105" fmla="*/ 304324 w 1152525"/>
              <a:gd name="connsiteY105" fmla="*/ 67532 h 133350"/>
              <a:gd name="connsiteX106" fmla="*/ 236792 w 1152525"/>
              <a:gd name="connsiteY106" fmla="*/ 135065 h 133350"/>
              <a:gd name="connsiteX107" fmla="*/ 259271 w 1152525"/>
              <a:gd name="connsiteY107" fmla="*/ 135065 h 133350"/>
              <a:gd name="connsiteX108" fmla="*/ 326803 w 1152525"/>
              <a:gd name="connsiteY108" fmla="*/ 67532 h 133350"/>
              <a:gd name="connsiteX109" fmla="*/ 326803 w 1152525"/>
              <a:gd name="connsiteY109" fmla="*/ 67532 h 133350"/>
              <a:gd name="connsiteX110" fmla="*/ 271177 w 1152525"/>
              <a:gd name="connsiteY110" fmla="*/ 67532 h 133350"/>
              <a:gd name="connsiteX111" fmla="*/ 271177 w 1152525"/>
              <a:gd name="connsiteY111" fmla="*/ 67532 h 133350"/>
              <a:gd name="connsiteX112" fmla="*/ 271177 w 1152525"/>
              <a:gd name="connsiteY112" fmla="*/ 67532 h 133350"/>
              <a:gd name="connsiteX113" fmla="*/ 271177 w 1152525"/>
              <a:gd name="connsiteY113" fmla="*/ 67532 h 133350"/>
              <a:gd name="connsiteX114" fmla="*/ 203740 w 1152525"/>
              <a:gd name="connsiteY114" fmla="*/ 0 h 133350"/>
              <a:gd name="connsiteX115" fmla="*/ 181261 w 1152525"/>
              <a:gd name="connsiteY115" fmla="*/ 0 h 133350"/>
              <a:gd name="connsiteX116" fmla="*/ 248698 w 1152525"/>
              <a:gd name="connsiteY116" fmla="*/ 67532 h 133350"/>
              <a:gd name="connsiteX117" fmla="*/ 181261 w 1152525"/>
              <a:gd name="connsiteY117" fmla="*/ 134969 h 133350"/>
              <a:gd name="connsiteX118" fmla="*/ 203740 w 1152525"/>
              <a:gd name="connsiteY118" fmla="*/ 134969 h 133350"/>
              <a:gd name="connsiteX119" fmla="*/ 271177 w 1152525"/>
              <a:gd name="connsiteY119" fmla="*/ 67532 h 133350"/>
              <a:gd name="connsiteX120" fmla="*/ 271177 w 1152525"/>
              <a:gd name="connsiteY120" fmla="*/ 67532 h 133350"/>
              <a:gd name="connsiteX121" fmla="*/ 715423 w 1152525"/>
              <a:gd name="connsiteY121" fmla="*/ 67532 h 133350"/>
              <a:gd name="connsiteX122" fmla="*/ 715423 w 1152525"/>
              <a:gd name="connsiteY122" fmla="*/ 67532 h 133350"/>
              <a:gd name="connsiteX123" fmla="*/ 715423 w 1152525"/>
              <a:gd name="connsiteY123" fmla="*/ 67532 h 133350"/>
              <a:gd name="connsiteX124" fmla="*/ 715423 w 1152525"/>
              <a:gd name="connsiteY124" fmla="*/ 67532 h 133350"/>
              <a:gd name="connsiteX125" fmla="*/ 647890 w 1152525"/>
              <a:gd name="connsiteY125" fmla="*/ 0 h 133350"/>
              <a:gd name="connsiteX126" fmla="*/ 625411 w 1152525"/>
              <a:gd name="connsiteY126" fmla="*/ 0 h 133350"/>
              <a:gd name="connsiteX127" fmla="*/ 692849 w 1152525"/>
              <a:gd name="connsiteY127" fmla="*/ 67532 h 133350"/>
              <a:gd name="connsiteX128" fmla="*/ 625411 w 1152525"/>
              <a:gd name="connsiteY128" fmla="*/ 135065 h 133350"/>
              <a:gd name="connsiteX129" fmla="*/ 647890 w 1152525"/>
              <a:gd name="connsiteY129" fmla="*/ 135065 h 133350"/>
              <a:gd name="connsiteX130" fmla="*/ 715423 w 1152525"/>
              <a:gd name="connsiteY130" fmla="*/ 67532 h 133350"/>
              <a:gd name="connsiteX131" fmla="*/ 715423 w 1152525"/>
              <a:gd name="connsiteY131" fmla="*/ 67532 h 133350"/>
              <a:gd name="connsiteX132" fmla="*/ 1159574 w 1152525"/>
              <a:gd name="connsiteY132" fmla="*/ 67532 h 133350"/>
              <a:gd name="connsiteX133" fmla="*/ 1159574 w 1152525"/>
              <a:gd name="connsiteY133" fmla="*/ 67532 h 133350"/>
              <a:gd name="connsiteX134" fmla="*/ 1159574 w 1152525"/>
              <a:gd name="connsiteY134" fmla="*/ 67532 h 133350"/>
              <a:gd name="connsiteX135" fmla="*/ 1159574 w 1152525"/>
              <a:gd name="connsiteY135" fmla="*/ 67532 h 133350"/>
              <a:gd name="connsiteX136" fmla="*/ 1092041 w 1152525"/>
              <a:gd name="connsiteY136" fmla="*/ 0 h 133350"/>
              <a:gd name="connsiteX137" fmla="*/ 1069562 w 1152525"/>
              <a:gd name="connsiteY137" fmla="*/ 0 h 133350"/>
              <a:gd name="connsiteX138" fmla="*/ 1136999 w 1152525"/>
              <a:gd name="connsiteY138" fmla="*/ 67532 h 133350"/>
              <a:gd name="connsiteX139" fmla="*/ 1069562 w 1152525"/>
              <a:gd name="connsiteY139" fmla="*/ 135065 h 133350"/>
              <a:gd name="connsiteX140" fmla="*/ 1092041 w 1152525"/>
              <a:gd name="connsiteY140" fmla="*/ 135065 h 133350"/>
              <a:gd name="connsiteX141" fmla="*/ 1159574 w 1152525"/>
              <a:gd name="connsiteY141" fmla="*/ 67532 h 133350"/>
              <a:gd name="connsiteX142" fmla="*/ 1159574 w 1152525"/>
              <a:gd name="connsiteY142" fmla="*/ 67532 h 133350"/>
              <a:gd name="connsiteX143" fmla="*/ 160211 w 1152525"/>
              <a:gd name="connsiteY143" fmla="*/ 67532 h 133350"/>
              <a:gd name="connsiteX144" fmla="*/ 160211 w 1152525"/>
              <a:gd name="connsiteY144" fmla="*/ 67532 h 133350"/>
              <a:gd name="connsiteX145" fmla="*/ 160211 w 1152525"/>
              <a:gd name="connsiteY145" fmla="*/ 67532 h 133350"/>
              <a:gd name="connsiteX146" fmla="*/ 160211 w 1152525"/>
              <a:gd name="connsiteY146" fmla="*/ 67532 h 133350"/>
              <a:gd name="connsiteX147" fmla="*/ 92678 w 1152525"/>
              <a:gd name="connsiteY147" fmla="*/ 0 h 133350"/>
              <a:gd name="connsiteX148" fmla="*/ 70199 w 1152525"/>
              <a:gd name="connsiteY148" fmla="*/ 0 h 133350"/>
              <a:gd name="connsiteX149" fmla="*/ 137636 w 1152525"/>
              <a:gd name="connsiteY149" fmla="*/ 67532 h 133350"/>
              <a:gd name="connsiteX150" fmla="*/ 70199 w 1152525"/>
              <a:gd name="connsiteY150" fmla="*/ 135065 h 133350"/>
              <a:gd name="connsiteX151" fmla="*/ 92678 w 1152525"/>
              <a:gd name="connsiteY151" fmla="*/ 135065 h 133350"/>
              <a:gd name="connsiteX152" fmla="*/ 160211 w 1152525"/>
              <a:gd name="connsiteY152" fmla="*/ 67532 h 133350"/>
              <a:gd name="connsiteX153" fmla="*/ 160211 w 1152525"/>
              <a:gd name="connsiteY153" fmla="*/ 67532 h 133350"/>
              <a:gd name="connsiteX154" fmla="*/ 104680 w 1152525"/>
              <a:gd name="connsiteY154" fmla="*/ 67532 h 133350"/>
              <a:gd name="connsiteX155" fmla="*/ 104680 w 1152525"/>
              <a:gd name="connsiteY155" fmla="*/ 67532 h 133350"/>
              <a:gd name="connsiteX156" fmla="*/ 104680 w 1152525"/>
              <a:gd name="connsiteY156" fmla="*/ 67532 h 133350"/>
              <a:gd name="connsiteX157" fmla="*/ 104680 w 1152525"/>
              <a:gd name="connsiteY157" fmla="*/ 67532 h 133350"/>
              <a:gd name="connsiteX158" fmla="*/ 37147 w 1152525"/>
              <a:gd name="connsiteY158" fmla="*/ 0 h 133350"/>
              <a:gd name="connsiteX159" fmla="*/ 14668 w 1152525"/>
              <a:gd name="connsiteY159" fmla="*/ 0 h 133350"/>
              <a:gd name="connsiteX160" fmla="*/ 82201 w 1152525"/>
              <a:gd name="connsiteY160" fmla="*/ 67532 h 133350"/>
              <a:gd name="connsiteX161" fmla="*/ 14668 w 1152525"/>
              <a:gd name="connsiteY161" fmla="*/ 135065 h 133350"/>
              <a:gd name="connsiteX162" fmla="*/ 37147 w 1152525"/>
              <a:gd name="connsiteY162" fmla="*/ 135065 h 133350"/>
              <a:gd name="connsiteX163" fmla="*/ 104680 w 1152525"/>
              <a:gd name="connsiteY163" fmla="*/ 67532 h 133350"/>
              <a:gd name="connsiteX164" fmla="*/ 104680 w 1152525"/>
              <a:gd name="connsiteY164" fmla="*/ 67532 h 133350"/>
              <a:gd name="connsiteX165" fmla="*/ 1104043 w 1152525"/>
              <a:gd name="connsiteY165" fmla="*/ 67532 h 133350"/>
              <a:gd name="connsiteX166" fmla="*/ 1104043 w 1152525"/>
              <a:gd name="connsiteY166" fmla="*/ 67532 h 133350"/>
              <a:gd name="connsiteX167" fmla="*/ 1104043 w 1152525"/>
              <a:gd name="connsiteY167" fmla="*/ 67532 h 133350"/>
              <a:gd name="connsiteX168" fmla="*/ 1104043 w 1152525"/>
              <a:gd name="connsiteY168" fmla="*/ 67532 h 133350"/>
              <a:gd name="connsiteX169" fmla="*/ 1036606 w 1152525"/>
              <a:gd name="connsiteY169" fmla="*/ 0 h 133350"/>
              <a:gd name="connsiteX170" fmla="*/ 1014127 w 1152525"/>
              <a:gd name="connsiteY170" fmla="*/ 0 h 133350"/>
              <a:gd name="connsiteX171" fmla="*/ 1081564 w 1152525"/>
              <a:gd name="connsiteY171" fmla="*/ 67532 h 133350"/>
              <a:gd name="connsiteX172" fmla="*/ 1014127 w 1152525"/>
              <a:gd name="connsiteY172" fmla="*/ 135065 h 133350"/>
              <a:gd name="connsiteX173" fmla="*/ 1036606 w 1152525"/>
              <a:gd name="connsiteY173" fmla="*/ 135065 h 133350"/>
              <a:gd name="connsiteX174" fmla="*/ 1104043 w 1152525"/>
              <a:gd name="connsiteY174" fmla="*/ 67532 h 133350"/>
              <a:gd name="connsiteX175" fmla="*/ 1104043 w 1152525"/>
              <a:gd name="connsiteY175" fmla="*/ 67532 h 133350"/>
              <a:gd name="connsiteX176" fmla="*/ 826484 w 1152525"/>
              <a:gd name="connsiteY176" fmla="*/ 67532 h 133350"/>
              <a:gd name="connsiteX177" fmla="*/ 826484 w 1152525"/>
              <a:gd name="connsiteY177" fmla="*/ 67532 h 133350"/>
              <a:gd name="connsiteX178" fmla="*/ 826484 w 1152525"/>
              <a:gd name="connsiteY178" fmla="*/ 67532 h 133350"/>
              <a:gd name="connsiteX179" fmla="*/ 826484 w 1152525"/>
              <a:gd name="connsiteY179" fmla="*/ 67532 h 133350"/>
              <a:gd name="connsiteX180" fmla="*/ 758952 w 1152525"/>
              <a:gd name="connsiteY180" fmla="*/ 0 h 133350"/>
              <a:gd name="connsiteX181" fmla="*/ 736473 w 1152525"/>
              <a:gd name="connsiteY181" fmla="*/ 0 h 133350"/>
              <a:gd name="connsiteX182" fmla="*/ 803910 w 1152525"/>
              <a:gd name="connsiteY182" fmla="*/ 67532 h 133350"/>
              <a:gd name="connsiteX183" fmla="*/ 736473 w 1152525"/>
              <a:gd name="connsiteY183" fmla="*/ 135065 h 133350"/>
              <a:gd name="connsiteX184" fmla="*/ 758952 w 1152525"/>
              <a:gd name="connsiteY184" fmla="*/ 135065 h 133350"/>
              <a:gd name="connsiteX185" fmla="*/ 826484 w 1152525"/>
              <a:gd name="connsiteY185" fmla="*/ 67532 h 133350"/>
              <a:gd name="connsiteX186" fmla="*/ 826484 w 1152525"/>
              <a:gd name="connsiteY186" fmla="*/ 67532 h 133350"/>
              <a:gd name="connsiteX187" fmla="*/ 881920 w 1152525"/>
              <a:gd name="connsiteY187" fmla="*/ 67532 h 133350"/>
              <a:gd name="connsiteX188" fmla="*/ 881920 w 1152525"/>
              <a:gd name="connsiteY188" fmla="*/ 67532 h 133350"/>
              <a:gd name="connsiteX189" fmla="*/ 881920 w 1152525"/>
              <a:gd name="connsiteY189" fmla="*/ 67532 h 133350"/>
              <a:gd name="connsiteX190" fmla="*/ 881920 w 1152525"/>
              <a:gd name="connsiteY190" fmla="*/ 67532 h 133350"/>
              <a:gd name="connsiteX191" fmla="*/ 814483 w 1152525"/>
              <a:gd name="connsiteY191" fmla="*/ 0 h 133350"/>
              <a:gd name="connsiteX192" fmla="*/ 792004 w 1152525"/>
              <a:gd name="connsiteY192" fmla="*/ 0 h 133350"/>
              <a:gd name="connsiteX193" fmla="*/ 859441 w 1152525"/>
              <a:gd name="connsiteY193" fmla="*/ 67532 h 133350"/>
              <a:gd name="connsiteX194" fmla="*/ 792004 w 1152525"/>
              <a:gd name="connsiteY194" fmla="*/ 135065 h 133350"/>
              <a:gd name="connsiteX195" fmla="*/ 814483 w 1152525"/>
              <a:gd name="connsiteY195" fmla="*/ 135065 h 133350"/>
              <a:gd name="connsiteX196" fmla="*/ 881920 w 1152525"/>
              <a:gd name="connsiteY196" fmla="*/ 67532 h 133350"/>
              <a:gd name="connsiteX197" fmla="*/ 881920 w 1152525"/>
              <a:gd name="connsiteY197" fmla="*/ 67532 h 133350"/>
              <a:gd name="connsiteX198" fmla="*/ 937451 w 1152525"/>
              <a:gd name="connsiteY198" fmla="*/ 67532 h 133350"/>
              <a:gd name="connsiteX199" fmla="*/ 937451 w 1152525"/>
              <a:gd name="connsiteY199" fmla="*/ 67532 h 133350"/>
              <a:gd name="connsiteX200" fmla="*/ 937451 w 1152525"/>
              <a:gd name="connsiteY200" fmla="*/ 67532 h 133350"/>
              <a:gd name="connsiteX201" fmla="*/ 937451 w 1152525"/>
              <a:gd name="connsiteY201" fmla="*/ 67532 h 133350"/>
              <a:gd name="connsiteX202" fmla="*/ 869918 w 1152525"/>
              <a:gd name="connsiteY202" fmla="*/ 0 h 133350"/>
              <a:gd name="connsiteX203" fmla="*/ 847439 w 1152525"/>
              <a:gd name="connsiteY203" fmla="*/ 0 h 133350"/>
              <a:gd name="connsiteX204" fmla="*/ 914876 w 1152525"/>
              <a:gd name="connsiteY204" fmla="*/ 67532 h 133350"/>
              <a:gd name="connsiteX205" fmla="*/ 847439 w 1152525"/>
              <a:gd name="connsiteY205" fmla="*/ 135065 h 133350"/>
              <a:gd name="connsiteX206" fmla="*/ 869918 w 1152525"/>
              <a:gd name="connsiteY206" fmla="*/ 135065 h 133350"/>
              <a:gd name="connsiteX207" fmla="*/ 937451 w 1152525"/>
              <a:gd name="connsiteY207" fmla="*/ 67532 h 133350"/>
              <a:gd name="connsiteX208" fmla="*/ 937451 w 1152525"/>
              <a:gd name="connsiteY208" fmla="*/ 67532 h 133350"/>
              <a:gd name="connsiteX209" fmla="*/ 1048512 w 1152525"/>
              <a:gd name="connsiteY209" fmla="*/ 67532 h 133350"/>
              <a:gd name="connsiteX210" fmla="*/ 1048512 w 1152525"/>
              <a:gd name="connsiteY210" fmla="*/ 67532 h 133350"/>
              <a:gd name="connsiteX211" fmla="*/ 1048512 w 1152525"/>
              <a:gd name="connsiteY211" fmla="*/ 67532 h 133350"/>
              <a:gd name="connsiteX212" fmla="*/ 1048512 w 1152525"/>
              <a:gd name="connsiteY212" fmla="*/ 67532 h 133350"/>
              <a:gd name="connsiteX213" fmla="*/ 980980 w 1152525"/>
              <a:gd name="connsiteY213" fmla="*/ 0 h 133350"/>
              <a:gd name="connsiteX214" fmla="*/ 958501 w 1152525"/>
              <a:gd name="connsiteY214" fmla="*/ 0 h 133350"/>
              <a:gd name="connsiteX215" fmla="*/ 1026033 w 1152525"/>
              <a:gd name="connsiteY215" fmla="*/ 67532 h 133350"/>
              <a:gd name="connsiteX216" fmla="*/ 958501 w 1152525"/>
              <a:gd name="connsiteY216" fmla="*/ 135065 h 133350"/>
              <a:gd name="connsiteX217" fmla="*/ 980980 w 1152525"/>
              <a:gd name="connsiteY217" fmla="*/ 135065 h 133350"/>
              <a:gd name="connsiteX218" fmla="*/ 1048512 w 1152525"/>
              <a:gd name="connsiteY218" fmla="*/ 67532 h 133350"/>
              <a:gd name="connsiteX219" fmla="*/ 1048512 w 1152525"/>
              <a:gd name="connsiteY219" fmla="*/ 67532 h 133350"/>
              <a:gd name="connsiteX220" fmla="*/ 992981 w 1152525"/>
              <a:gd name="connsiteY220" fmla="*/ 67532 h 133350"/>
              <a:gd name="connsiteX221" fmla="*/ 992981 w 1152525"/>
              <a:gd name="connsiteY221" fmla="*/ 67532 h 133350"/>
              <a:gd name="connsiteX222" fmla="*/ 992981 w 1152525"/>
              <a:gd name="connsiteY222" fmla="*/ 67532 h 133350"/>
              <a:gd name="connsiteX223" fmla="*/ 992981 w 1152525"/>
              <a:gd name="connsiteY223" fmla="*/ 67532 h 133350"/>
              <a:gd name="connsiteX224" fmla="*/ 925544 w 1152525"/>
              <a:gd name="connsiteY224" fmla="*/ 0 h 133350"/>
              <a:gd name="connsiteX225" fmla="*/ 903065 w 1152525"/>
              <a:gd name="connsiteY225" fmla="*/ 0 h 133350"/>
              <a:gd name="connsiteX226" fmla="*/ 970597 w 1152525"/>
              <a:gd name="connsiteY226" fmla="*/ 67532 h 133350"/>
              <a:gd name="connsiteX227" fmla="*/ 903065 w 1152525"/>
              <a:gd name="connsiteY227" fmla="*/ 135065 h 133350"/>
              <a:gd name="connsiteX228" fmla="*/ 925544 w 1152525"/>
              <a:gd name="connsiteY228" fmla="*/ 135065 h 133350"/>
              <a:gd name="connsiteX229" fmla="*/ 992981 w 1152525"/>
              <a:gd name="connsiteY229" fmla="*/ 67532 h 133350"/>
              <a:gd name="connsiteX230" fmla="*/ 992981 w 1152525"/>
              <a:gd name="connsiteY230" fmla="*/ 67532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1152525" h="133350">
                <a:moveTo>
                  <a:pt x="493300" y="67532"/>
                </a:moveTo>
                <a:lnTo>
                  <a:pt x="425863" y="135065"/>
                </a:lnTo>
                <a:lnTo>
                  <a:pt x="403384" y="135065"/>
                </a:lnTo>
                <a:lnTo>
                  <a:pt x="470821" y="67532"/>
                </a:lnTo>
                <a:lnTo>
                  <a:pt x="403384" y="0"/>
                </a:lnTo>
                <a:lnTo>
                  <a:pt x="425863" y="0"/>
                </a:lnTo>
                <a:lnTo>
                  <a:pt x="493300" y="67532"/>
                </a:lnTo>
                <a:lnTo>
                  <a:pt x="493300" y="67532"/>
                </a:lnTo>
                <a:lnTo>
                  <a:pt x="493300" y="67532"/>
                </a:lnTo>
                <a:lnTo>
                  <a:pt x="493300" y="67532"/>
                </a:lnTo>
                <a:lnTo>
                  <a:pt x="493300" y="67532"/>
                </a:lnTo>
                <a:close/>
                <a:moveTo>
                  <a:pt x="548830" y="67532"/>
                </a:moveTo>
                <a:lnTo>
                  <a:pt x="548830" y="67532"/>
                </a:lnTo>
                <a:lnTo>
                  <a:pt x="548830" y="67532"/>
                </a:lnTo>
                <a:lnTo>
                  <a:pt x="548830" y="67532"/>
                </a:lnTo>
                <a:lnTo>
                  <a:pt x="481298" y="0"/>
                </a:lnTo>
                <a:lnTo>
                  <a:pt x="458819" y="0"/>
                </a:lnTo>
                <a:lnTo>
                  <a:pt x="526352" y="67532"/>
                </a:lnTo>
                <a:lnTo>
                  <a:pt x="458819" y="135065"/>
                </a:lnTo>
                <a:lnTo>
                  <a:pt x="481298" y="135065"/>
                </a:lnTo>
                <a:lnTo>
                  <a:pt x="548830" y="67532"/>
                </a:lnTo>
                <a:lnTo>
                  <a:pt x="548830" y="67532"/>
                </a:lnTo>
                <a:close/>
                <a:moveTo>
                  <a:pt x="659892" y="67532"/>
                </a:moveTo>
                <a:lnTo>
                  <a:pt x="659892" y="67532"/>
                </a:lnTo>
                <a:lnTo>
                  <a:pt x="659892" y="67532"/>
                </a:lnTo>
                <a:lnTo>
                  <a:pt x="659892" y="67532"/>
                </a:lnTo>
                <a:lnTo>
                  <a:pt x="592360" y="0"/>
                </a:lnTo>
                <a:lnTo>
                  <a:pt x="569976" y="0"/>
                </a:lnTo>
                <a:lnTo>
                  <a:pt x="637413" y="67532"/>
                </a:lnTo>
                <a:lnTo>
                  <a:pt x="569976" y="135065"/>
                </a:lnTo>
                <a:lnTo>
                  <a:pt x="592360" y="135065"/>
                </a:lnTo>
                <a:lnTo>
                  <a:pt x="659892" y="67532"/>
                </a:lnTo>
                <a:lnTo>
                  <a:pt x="659892" y="67532"/>
                </a:lnTo>
                <a:close/>
                <a:moveTo>
                  <a:pt x="604361" y="67532"/>
                </a:moveTo>
                <a:lnTo>
                  <a:pt x="604361" y="67532"/>
                </a:lnTo>
                <a:lnTo>
                  <a:pt x="604361" y="67532"/>
                </a:lnTo>
                <a:lnTo>
                  <a:pt x="604361" y="67532"/>
                </a:lnTo>
                <a:lnTo>
                  <a:pt x="536924" y="0"/>
                </a:lnTo>
                <a:lnTo>
                  <a:pt x="514445" y="0"/>
                </a:lnTo>
                <a:lnTo>
                  <a:pt x="581882" y="67532"/>
                </a:lnTo>
                <a:lnTo>
                  <a:pt x="514445" y="135065"/>
                </a:lnTo>
                <a:lnTo>
                  <a:pt x="536924" y="135065"/>
                </a:lnTo>
                <a:lnTo>
                  <a:pt x="604361" y="67532"/>
                </a:lnTo>
                <a:lnTo>
                  <a:pt x="604361" y="67532"/>
                </a:lnTo>
                <a:close/>
                <a:moveTo>
                  <a:pt x="437769" y="67532"/>
                </a:moveTo>
                <a:lnTo>
                  <a:pt x="437769" y="67532"/>
                </a:lnTo>
                <a:lnTo>
                  <a:pt x="437769" y="67532"/>
                </a:lnTo>
                <a:lnTo>
                  <a:pt x="437769" y="67532"/>
                </a:lnTo>
                <a:lnTo>
                  <a:pt x="370237" y="0"/>
                </a:lnTo>
                <a:lnTo>
                  <a:pt x="347853" y="0"/>
                </a:lnTo>
                <a:lnTo>
                  <a:pt x="415385" y="67532"/>
                </a:lnTo>
                <a:lnTo>
                  <a:pt x="347853" y="135065"/>
                </a:lnTo>
                <a:lnTo>
                  <a:pt x="370237" y="135065"/>
                </a:lnTo>
                <a:lnTo>
                  <a:pt x="437769" y="67532"/>
                </a:lnTo>
                <a:lnTo>
                  <a:pt x="437769" y="67532"/>
                </a:lnTo>
                <a:close/>
                <a:moveTo>
                  <a:pt x="215741" y="67532"/>
                </a:moveTo>
                <a:lnTo>
                  <a:pt x="215741" y="67532"/>
                </a:lnTo>
                <a:lnTo>
                  <a:pt x="215741" y="67532"/>
                </a:lnTo>
                <a:lnTo>
                  <a:pt x="215741" y="67532"/>
                </a:lnTo>
                <a:lnTo>
                  <a:pt x="148209" y="0"/>
                </a:lnTo>
                <a:lnTo>
                  <a:pt x="125825" y="0"/>
                </a:lnTo>
                <a:lnTo>
                  <a:pt x="193358" y="67532"/>
                </a:lnTo>
                <a:lnTo>
                  <a:pt x="125825" y="135065"/>
                </a:lnTo>
                <a:lnTo>
                  <a:pt x="148209" y="135065"/>
                </a:lnTo>
                <a:lnTo>
                  <a:pt x="215741" y="67532"/>
                </a:lnTo>
                <a:lnTo>
                  <a:pt x="215741" y="67532"/>
                </a:lnTo>
                <a:close/>
                <a:moveTo>
                  <a:pt x="49149" y="67532"/>
                </a:moveTo>
                <a:lnTo>
                  <a:pt x="49149" y="67532"/>
                </a:lnTo>
                <a:lnTo>
                  <a:pt x="49149" y="67532"/>
                </a:lnTo>
                <a:lnTo>
                  <a:pt x="49149" y="67532"/>
                </a:lnTo>
                <a:lnTo>
                  <a:pt x="0" y="18383"/>
                </a:lnTo>
                <a:lnTo>
                  <a:pt x="0" y="40862"/>
                </a:lnTo>
                <a:lnTo>
                  <a:pt x="26670" y="67532"/>
                </a:lnTo>
                <a:lnTo>
                  <a:pt x="0" y="94202"/>
                </a:lnTo>
                <a:lnTo>
                  <a:pt x="0" y="116681"/>
                </a:lnTo>
                <a:lnTo>
                  <a:pt x="49149" y="67532"/>
                </a:lnTo>
                <a:lnTo>
                  <a:pt x="49149" y="67532"/>
                </a:lnTo>
                <a:close/>
                <a:moveTo>
                  <a:pt x="382238" y="67532"/>
                </a:moveTo>
                <a:lnTo>
                  <a:pt x="382238" y="67532"/>
                </a:lnTo>
                <a:lnTo>
                  <a:pt x="382238" y="67532"/>
                </a:lnTo>
                <a:lnTo>
                  <a:pt x="382238" y="67532"/>
                </a:lnTo>
                <a:lnTo>
                  <a:pt x="314801" y="0"/>
                </a:lnTo>
                <a:lnTo>
                  <a:pt x="292322" y="0"/>
                </a:lnTo>
                <a:lnTo>
                  <a:pt x="359759" y="67532"/>
                </a:lnTo>
                <a:lnTo>
                  <a:pt x="292322" y="135065"/>
                </a:lnTo>
                <a:lnTo>
                  <a:pt x="314801" y="135065"/>
                </a:lnTo>
                <a:lnTo>
                  <a:pt x="382238" y="67532"/>
                </a:lnTo>
                <a:lnTo>
                  <a:pt x="382238" y="67532"/>
                </a:lnTo>
                <a:close/>
                <a:moveTo>
                  <a:pt x="770954" y="67532"/>
                </a:moveTo>
                <a:lnTo>
                  <a:pt x="770954" y="67532"/>
                </a:lnTo>
                <a:lnTo>
                  <a:pt x="770954" y="67532"/>
                </a:lnTo>
                <a:lnTo>
                  <a:pt x="770954" y="67532"/>
                </a:lnTo>
                <a:lnTo>
                  <a:pt x="703421" y="0"/>
                </a:lnTo>
                <a:lnTo>
                  <a:pt x="680942" y="0"/>
                </a:lnTo>
                <a:lnTo>
                  <a:pt x="748475" y="67532"/>
                </a:lnTo>
                <a:lnTo>
                  <a:pt x="680942" y="135065"/>
                </a:lnTo>
                <a:lnTo>
                  <a:pt x="703421" y="135065"/>
                </a:lnTo>
                <a:lnTo>
                  <a:pt x="770954" y="67532"/>
                </a:lnTo>
                <a:lnTo>
                  <a:pt x="770954" y="67532"/>
                </a:lnTo>
                <a:close/>
                <a:moveTo>
                  <a:pt x="326803" y="67532"/>
                </a:moveTo>
                <a:lnTo>
                  <a:pt x="326803" y="67532"/>
                </a:lnTo>
                <a:lnTo>
                  <a:pt x="326803" y="67532"/>
                </a:lnTo>
                <a:lnTo>
                  <a:pt x="326803" y="67532"/>
                </a:lnTo>
                <a:lnTo>
                  <a:pt x="259271" y="0"/>
                </a:lnTo>
                <a:lnTo>
                  <a:pt x="236792" y="0"/>
                </a:lnTo>
                <a:lnTo>
                  <a:pt x="304324" y="67532"/>
                </a:lnTo>
                <a:lnTo>
                  <a:pt x="236792" y="135065"/>
                </a:lnTo>
                <a:lnTo>
                  <a:pt x="259271" y="135065"/>
                </a:lnTo>
                <a:lnTo>
                  <a:pt x="326803" y="67532"/>
                </a:lnTo>
                <a:lnTo>
                  <a:pt x="326803" y="67532"/>
                </a:lnTo>
                <a:close/>
                <a:moveTo>
                  <a:pt x="271177" y="67532"/>
                </a:moveTo>
                <a:lnTo>
                  <a:pt x="271177" y="67532"/>
                </a:lnTo>
                <a:lnTo>
                  <a:pt x="271177" y="67532"/>
                </a:lnTo>
                <a:lnTo>
                  <a:pt x="271177" y="67532"/>
                </a:lnTo>
                <a:lnTo>
                  <a:pt x="203740" y="0"/>
                </a:lnTo>
                <a:lnTo>
                  <a:pt x="181261" y="0"/>
                </a:lnTo>
                <a:lnTo>
                  <a:pt x="248698" y="67532"/>
                </a:lnTo>
                <a:lnTo>
                  <a:pt x="181261" y="134969"/>
                </a:lnTo>
                <a:lnTo>
                  <a:pt x="203740" y="134969"/>
                </a:lnTo>
                <a:lnTo>
                  <a:pt x="271177" y="67532"/>
                </a:lnTo>
                <a:lnTo>
                  <a:pt x="271177" y="67532"/>
                </a:lnTo>
                <a:close/>
                <a:moveTo>
                  <a:pt x="715423" y="67532"/>
                </a:moveTo>
                <a:lnTo>
                  <a:pt x="715423" y="67532"/>
                </a:lnTo>
                <a:lnTo>
                  <a:pt x="715423" y="67532"/>
                </a:lnTo>
                <a:lnTo>
                  <a:pt x="715423" y="67532"/>
                </a:lnTo>
                <a:lnTo>
                  <a:pt x="647890" y="0"/>
                </a:lnTo>
                <a:lnTo>
                  <a:pt x="625411" y="0"/>
                </a:lnTo>
                <a:lnTo>
                  <a:pt x="692849" y="67532"/>
                </a:lnTo>
                <a:lnTo>
                  <a:pt x="625411" y="135065"/>
                </a:lnTo>
                <a:lnTo>
                  <a:pt x="647890" y="135065"/>
                </a:lnTo>
                <a:lnTo>
                  <a:pt x="715423" y="67532"/>
                </a:lnTo>
                <a:lnTo>
                  <a:pt x="715423" y="67532"/>
                </a:lnTo>
                <a:close/>
                <a:moveTo>
                  <a:pt x="1159574" y="67532"/>
                </a:moveTo>
                <a:lnTo>
                  <a:pt x="1159574" y="67532"/>
                </a:lnTo>
                <a:lnTo>
                  <a:pt x="1159574" y="67532"/>
                </a:lnTo>
                <a:lnTo>
                  <a:pt x="1159574" y="67532"/>
                </a:lnTo>
                <a:lnTo>
                  <a:pt x="1092041" y="0"/>
                </a:lnTo>
                <a:lnTo>
                  <a:pt x="1069562" y="0"/>
                </a:lnTo>
                <a:lnTo>
                  <a:pt x="1136999" y="67532"/>
                </a:lnTo>
                <a:lnTo>
                  <a:pt x="1069562" y="135065"/>
                </a:lnTo>
                <a:lnTo>
                  <a:pt x="1092041" y="135065"/>
                </a:lnTo>
                <a:lnTo>
                  <a:pt x="1159574" y="67532"/>
                </a:lnTo>
                <a:lnTo>
                  <a:pt x="1159574" y="67532"/>
                </a:lnTo>
                <a:close/>
                <a:moveTo>
                  <a:pt x="160211" y="67532"/>
                </a:moveTo>
                <a:lnTo>
                  <a:pt x="160211" y="67532"/>
                </a:lnTo>
                <a:lnTo>
                  <a:pt x="160211" y="67532"/>
                </a:lnTo>
                <a:lnTo>
                  <a:pt x="160211" y="67532"/>
                </a:lnTo>
                <a:lnTo>
                  <a:pt x="92678" y="0"/>
                </a:lnTo>
                <a:lnTo>
                  <a:pt x="70199" y="0"/>
                </a:lnTo>
                <a:lnTo>
                  <a:pt x="137636" y="67532"/>
                </a:lnTo>
                <a:lnTo>
                  <a:pt x="70199" y="135065"/>
                </a:lnTo>
                <a:lnTo>
                  <a:pt x="92678" y="135065"/>
                </a:lnTo>
                <a:lnTo>
                  <a:pt x="160211" y="67532"/>
                </a:lnTo>
                <a:lnTo>
                  <a:pt x="160211" y="67532"/>
                </a:lnTo>
                <a:close/>
                <a:moveTo>
                  <a:pt x="104680" y="67532"/>
                </a:moveTo>
                <a:lnTo>
                  <a:pt x="104680" y="67532"/>
                </a:lnTo>
                <a:lnTo>
                  <a:pt x="104680" y="67532"/>
                </a:lnTo>
                <a:lnTo>
                  <a:pt x="104680" y="67532"/>
                </a:lnTo>
                <a:lnTo>
                  <a:pt x="37147" y="0"/>
                </a:lnTo>
                <a:lnTo>
                  <a:pt x="14668" y="0"/>
                </a:lnTo>
                <a:lnTo>
                  <a:pt x="82201" y="67532"/>
                </a:lnTo>
                <a:lnTo>
                  <a:pt x="14668" y="135065"/>
                </a:lnTo>
                <a:lnTo>
                  <a:pt x="37147" y="135065"/>
                </a:lnTo>
                <a:lnTo>
                  <a:pt x="104680" y="67532"/>
                </a:lnTo>
                <a:lnTo>
                  <a:pt x="104680" y="67532"/>
                </a:lnTo>
                <a:close/>
                <a:moveTo>
                  <a:pt x="1104043" y="67532"/>
                </a:moveTo>
                <a:lnTo>
                  <a:pt x="1104043" y="67532"/>
                </a:lnTo>
                <a:lnTo>
                  <a:pt x="1104043" y="67532"/>
                </a:lnTo>
                <a:lnTo>
                  <a:pt x="1104043" y="67532"/>
                </a:lnTo>
                <a:lnTo>
                  <a:pt x="1036606" y="0"/>
                </a:lnTo>
                <a:lnTo>
                  <a:pt x="1014127" y="0"/>
                </a:lnTo>
                <a:lnTo>
                  <a:pt x="1081564" y="67532"/>
                </a:lnTo>
                <a:lnTo>
                  <a:pt x="1014127" y="135065"/>
                </a:lnTo>
                <a:lnTo>
                  <a:pt x="1036606" y="135065"/>
                </a:lnTo>
                <a:lnTo>
                  <a:pt x="1104043" y="67532"/>
                </a:lnTo>
                <a:lnTo>
                  <a:pt x="1104043" y="67532"/>
                </a:lnTo>
                <a:close/>
                <a:moveTo>
                  <a:pt x="826484" y="67532"/>
                </a:moveTo>
                <a:lnTo>
                  <a:pt x="826484" y="67532"/>
                </a:lnTo>
                <a:lnTo>
                  <a:pt x="826484" y="67532"/>
                </a:lnTo>
                <a:lnTo>
                  <a:pt x="826484" y="67532"/>
                </a:lnTo>
                <a:lnTo>
                  <a:pt x="758952" y="0"/>
                </a:lnTo>
                <a:lnTo>
                  <a:pt x="736473" y="0"/>
                </a:lnTo>
                <a:lnTo>
                  <a:pt x="803910" y="67532"/>
                </a:lnTo>
                <a:lnTo>
                  <a:pt x="736473" y="135065"/>
                </a:lnTo>
                <a:lnTo>
                  <a:pt x="758952" y="135065"/>
                </a:lnTo>
                <a:lnTo>
                  <a:pt x="826484" y="67532"/>
                </a:lnTo>
                <a:lnTo>
                  <a:pt x="826484" y="67532"/>
                </a:lnTo>
                <a:close/>
                <a:moveTo>
                  <a:pt x="881920" y="67532"/>
                </a:moveTo>
                <a:lnTo>
                  <a:pt x="881920" y="67532"/>
                </a:lnTo>
                <a:lnTo>
                  <a:pt x="881920" y="67532"/>
                </a:lnTo>
                <a:lnTo>
                  <a:pt x="881920" y="67532"/>
                </a:lnTo>
                <a:lnTo>
                  <a:pt x="814483" y="0"/>
                </a:lnTo>
                <a:lnTo>
                  <a:pt x="792004" y="0"/>
                </a:lnTo>
                <a:lnTo>
                  <a:pt x="859441" y="67532"/>
                </a:lnTo>
                <a:lnTo>
                  <a:pt x="792004" y="135065"/>
                </a:lnTo>
                <a:lnTo>
                  <a:pt x="814483" y="135065"/>
                </a:lnTo>
                <a:lnTo>
                  <a:pt x="881920" y="67532"/>
                </a:lnTo>
                <a:lnTo>
                  <a:pt x="881920" y="67532"/>
                </a:lnTo>
                <a:close/>
                <a:moveTo>
                  <a:pt x="937451" y="67532"/>
                </a:moveTo>
                <a:lnTo>
                  <a:pt x="937451" y="67532"/>
                </a:lnTo>
                <a:lnTo>
                  <a:pt x="937451" y="67532"/>
                </a:lnTo>
                <a:lnTo>
                  <a:pt x="937451" y="67532"/>
                </a:lnTo>
                <a:lnTo>
                  <a:pt x="869918" y="0"/>
                </a:lnTo>
                <a:lnTo>
                  <a:pt x="847439" y="0"/>
                </a:lnTo>
                <a:lnTo>
                  <a:pt x="914876" y="67532"/>
                </a:lnTo>
                <a:lnTo>
                  <a:pt x="847439" y="135065"/>
                </a:lnTo>
                <a:lnTo>
                  <a:pt x="869918" y="135065"/>
                </a:lnTo>
                <a:lnTo>
                  <a:pt x="937451" y="67532"/>
                </a:lnTo>
                <a:lnTo>
                  <a:pt x="937451" y="67532"/>
                </a:lnTo>
                <a:close/>
                <a:moveTo>
                  <a:pt x="1048512" y="67532"/>
                </a:moveTo>
                <a:lnTo>
                  <a:pt x="1048512" y="67532"/>
                </a:lnTo>
                <a:lnTo>
                  <a:pt x="1048512" y="67532"/>
                </a:lnTo>
                <a:lnTo>
                  <a:pt x="1048512" y="67532"/>
                </a:lnTo>
                <a:lnTo>
                  <a:pt x="980980" y="0"/>
                </a:lnTo>
                <a:lnTo>
                  <a:pt x="958501" y="0"/>
                </a:lnTo>
                <a:lnTo>
                  <a:pt x="1026033" y="67532"/>
                </a:lnTo>
                <a:lnTo>
                  <a:pt x="958501" y="135065"/>
                </a:lnTo>
                <a:lnTo>
                  <a:pt x="980980" y="135065"/>
                </a:lnTo>
                <a:lnTo>
                  <a:pt x="1048512" y="67532"/>
                </a:lnTo>
                <a:lnTo>
                  <a:pt x="1048512" y="67532"/>
                </a:lnTo>
                <a:close/>
                <a:moveTo>
                  <a:pt x="992981" y="67532"/>
                </a:moveTo>
                <a:lnTo>
                  <a:pt x="992981" y="67532"/>
                </a:lnTo>
                <a:lnTo>
                  <a:pt x="992981" y="67532"/>
                </a:lnTo>
                <a:lnTo>
                  <a:pt x="992981" y="67532"/>
                </a:lnTo>
                <a:lnTo>
                  <a:pt x="925544" y="0"/>
                </a:lnTo>
                <a:lnTo>
                  <a:pt x="903065" y="0"/>
                </a:lnTo>
                <a:lnTo>
                  <a:pt x="970597" y="67532"/>
                </a:lnTo>
                <a:lnTo>
                  <a:pt x="903065" y="135065"/>
                </a:lnTo>
                <a:lnTo>
                  <a:pt x="925544" y="135065"/>
                </a:lnTo>
                <a:lnTo>
                  <a:pt x="992981" y="67532"/>
                </a:lnTo>
                <a:lnTo>
                  <a:pt x="992981" y="6753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1DCFDE5-6F5D-407F-BB58-904D17B347F8}"/>
              </a:ext>
            </a:extLst>
          </p:cNvPr>
          <p:cNvGrpSpPr/>
          <p:nvPr userDrawn="1"/>
        </p:nvGrpSpPr>
        <p:grpSpPr>
          <a:xfrm>
            <a:off x="10058964" y="5539512"/>
            <a:ext cx="2228286" cy="118627"/>
            <a:chOff x="1266825" y="596901"/>
            <a:chExt cx="2206625" cy="117474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26FA94A-FE83-4AA5-8CBF-F58C7D6AF78A}"/>
                </a:ext>
              </a:extLst>
            </p:cNvPr>
            <p:cNvSpPr/>
            <p:nvPr/>
          </p:nvSpPr>
          <p:spPr>
            <a:xfrm>
              <a:off x="1266825" y="596901"/>
              <a:ext cx="117474" cy="11747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C337BE0-D166-46CD-8C7E-CE56C62EFC31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50" y="654842"/>
              <a:ext cx="20955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F049F13-3E64-4A21-9197-8405EC909C49}"/>
              </a:ext>
            </a:extLst>
          </p:cNvPr>
          <p:cNvGrpSpPr/>
          <p:nvPr userDrawn="1"/>
        </p:nvGrpSpPr>
        <p:grpSpPr>
          <a:xfrm>
            <a:off x="9344059" y="3226927"/>
            <a:ext cx="2847942" cy="1332374"/>
            <a:chOff x="8546243" y="5767177"/>
            <a:chExt cx="1062216" cy="56054"/>
          </a:xfrm>
          <a:solidFill>
            <a:schemeClr val="bg1"/>
          </a:solidFill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83F31097-F81D-4CFE-BEE7-933D0127D4ED}"/>
                </a:ext>
              </a:extLst>
            </p:cNvPr>
            <p:cNvSpPr/>
            <p:nvPr/>
          </p:nvSpPr>
          <p:spPr>
            <a:xfrm>
              <a:off x="8546243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EA452A26-821D-40C5-8626-9120FE562F6E}"/>
                </a:ext>
              </a:extLst>
            </p:cNvPr>
            <p:cNvSpPr/>
            <p:nvPr/>
          </p:nvSpPr>
          <p:spPr>
            <a:xfrm>
              <a:off x="8698989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3E3A02E0-5D08-43B5-BF4F-3CEF30EBC97D}"/>
                </a:ext>
              </a:extLst>
            </p:cNvPr>
            <p:cNvSpPr/>
            <p:nvPr/>
          </p:nvSpPr>
          <p:spPr>
            <a:xfrm>
              <a:off x="8853136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D27906BF-69E6-4228-A917-5BA3E2E0CAE4}"/>
                </a:ext>
              </a:extLst>
            </p:cNvPr>
            <p:cNvSpPr/>
            <p:nvPr/>
          </p:nvSpPr>
          <p:spPr>
            <a:xfrm>
              <a:off x="9007284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01433A63-D69C-4045-AD41-50D9305F35B8}"/>
                </a:ext>
              </a:extLst>
            </p:cNvPr>
            <p:cNvSpPr/>
            <p:nvPr/>
          </p:nvSpPr>
          <p:spPr>
            <a:xfrm>
              <a:off x="9160030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F401420C-2C74-4707-85D2-D00D9796AA5B}"/>
                </a:ext>
              </a:extLst>
            </p:cNvPr>
            <p:cNvSpPr/>
            <p:nvPr/>
          </p:nvSpPr>
          <p:spPr>
            <a:xfrm>
              <a:off x="9314177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6EC6CA-04C7-47F9-9F89-DF485D96AE10}"/>
                </a:ext>
              </a:extLst>
            </p:cNvPr>
            <p:cNvSpPr/>
            <p:nvPr/>
          </p:nvSpPr>
          <p:spPr>
            <a:xfrm>
              <a:off x="9468325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0583DED0-2F1F-452B-8E42-B377F11536F9}"/>
              </a:ext>
            </a:extLst>
          </p:cNvPr>
          <p:cNvSpPr txBox="1"/>
          <p:nvPr userDrawn="1"/>
        </p:nvSpPr>
        <p:spPr>
          <a:xfrm>
            <a:off x="954667" y="1199030"/>
            <a:ext cx="5046084" cy="932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CONTENTS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315FE80-8E80-40B2-AB95-DBC7C6276475}"/>
              </a:ext>
            </a:extLst>
          </p:cNvPr>
          <p:cNvGrpSpPr/>
          <p:nvPr userDrawn="1"/>
        </p:nvGrpSpPr>
        <p:grpSpPr>
          <a:xfrm rot="16200000">
            <a:off x="-674981" y="4030658"/>
            <a:ext cx="2228283" cy="118627"/>
            <a:chOff x="1266825" y="596901"/>
            <a:chExt cx="2206625" cy="117474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62F824E-0DE5-4A2C-937A-3DA58D222EBD}"/>
                </a:ext>
              </a:extLst>
            </p:cNvPr>
            <p:cNvSpPr/>
            <p:nvPr/>
          </p:nvSpPr>
          <p:spPr>
            <a:xfrm>
              <a:off x="1266825" y="596901"/>
              <a:ext cx="117474" cy="11747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3CEDCE6D-F923-4A54-BAF0-D65B4221C990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50" y="654842"/>
              <a:ext cx="20955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034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DE5B58D8-5FC7-49A8-8A89-BCA2103C56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2" descr="galaxy, spacex公司, 人 的 免费素材图片">
            <a:extLst>
              <a:ext uri="{FF2B5EF4-FFF2-40B4-BE49-F238E27FC236}">
                <a16:creationId xmlns:a16="http://schemas.microsoft.com/office/drawing/2014/main" id="{8299BD9A-7E82-4E7B-AB0D-AF791FA365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 bwMode="auto">
          <a:xfrm>
            <a:off x="3" y="0"/>
            <a:ext cx="12191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表格 22">
            <a:extLst>
              <a:ext uri="{FF2B5EF4-FFF2-40B4-BE49-F238E27FC236}">
                <a16:creationId xmlns:a16="http://schemas.microsoft.com/office/drawing/2014/main" id="{27720DBE-B0D5-4900-8BC6-7E4D4CD7C6F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9732886"/>
              </p:ext>
            </p:extLst>
          </p:nvPr>
        </p:nvGraphicFramePr>
        <p:xfrm>
          <a:off x="5361845" y="14513"/>
          <a:ext cx="6830150" cy="6880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015">
                  <a:extLst>
                    <a:ext uri="{9D8B030D-6E8A-4147-A177-3AD203B41FA5}">
                      <a16:colId xmlns:a16="http://schemas.microsoft.com/office/drawing/2014/main" val="4466220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9713133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34098180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70785653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3828844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16310837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413367630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6703501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5171294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671449228"/>
                    </a:ext>
                  </a:extLst>
                </a:gridCol>
              </a:tblGrid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79100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618670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13539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690713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757891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316438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186165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14225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386476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634244"/>
                  </a:ext>
                </a:extLst>
              </a:tr>
            </a:tbl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A928BA03-14D3-4E82-B3FF-9E33A3BD1E23}"/>
              </a:ext>
            </a:extLst>
          </p:cNvPr>
          <p:cNvSpPr/>
          <p:nvPr userDrawn="1"/>
        </p:nvSpPr>
        <p:spPr>
          <a:xfrm>
            <a:off x="9084601" y="5764034"/>
            <a:ext cx="3107399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BB62713-B7CA-4686-A2AE-C2396702303B}"/>
              </a:ext>
            </a:extLst>
          </p:cNvPr>
          <p:cNvSpPr/>
          <p:nvPr userDrawn="1"/>
        </p:nvSpPr>
        <p:spPr>
          <a:xfrm>
            <a:off x="11074400" y="0"/>
            <a:ext cx="1117600" cy="965200"/>
          </a:xfrm>
          <a:custGeom>
            <a:avLst/>
            <a:gdLst>
              <a:gd name="connsiteX0" fmla="*/ 0 w 1117600"/>
              <a:gd name="connsiteY0" fmla="*/ 0 h 965200"/>
              <a:gd name="connsiteX1" fmla="*/ 1117600 w 1117600"/>
              <a:gd name="connsiteY1" fmla="*/ 0 h 965200"/>
              <a:gd name="connsiteX2" fmla="*/ 1117600 w 1117600"/>
              <a:gd name="connsiteY2" fmla="*/ 952019 h 965200"/>
              <a:gd name="connsiteX3" fmla="*/ 1063886 w 1117600"/>
              <a:gd name="connsiteY3" fmla="*/ 960217 h 965200"/>
              <a:gd name="connsiteX4" fmla="*/ 965200 w 1117600"/>
              <a:gd name="connsiteY4" fmla="*/ 965200 h 965200"/>
              <a:gd name="connsiteX5" fmla="*/ 0 w 1117600"/>
              <a:gd name="connsiteY5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965200">
                <a:moveTo>
                  <a:pt x="0" y="0"/>
                </a:moveTo>
                <a:lnTo>
                  <a:pt x="1117600" y="0"/>
                </a:lnTo>
                <a:lnTo>
                  <a:pt x="1117600" y="952019"/>
                </a:lnTo>
                <a:lnTo>
                  <a:pt x="1063886" y="960217"/>
                </a:lnTo>
                <a:cubicBezTo>
                  <a:pt x="1031439" y="963512"/>
                  <a:pt x="998517" y="965200"/>
                  <a:pt x="965200" y="965200"/>
                </a:cubicBezTo>
                <a:cubicBezTo>
                  <a:pt x="432135" y="965200"/>
                  <a:pt x="0" y="53306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38C7371-C1E4-4125-A5C5-DA045FC1BB3B}"/>
              </a:ext>
            </a:extLst>
          </p:cNvPr>
          <p:cNvGrpSpPr/>
          <p:nvPr userDrawn="1"/>
        </p:nvGrpSpPr>
        <p:grpSpPr>
          <a:xfrm>
            <a:off x="9175750" y="991394"/>
            <a:ext cx="1484630" cy="177800"/>
            <a:chOff x="9175750" y="991394"/>
            <a:chExt cx="1484630" cy="1778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740656D-4E29-48D4-BD57-3375F33CFE67}"/>
                </a:ext>
              </a:extLst>
            </p:cNvPr>
            <p:cNvSpPr/>
            <p:nvPr/>
          </p:nvSpPr>
          <p:spPr>
            <a:xfrm>
              <a:off x="917575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A8B33AA-EC20-4525-BEDB-73E249CC5C58}"/>
                </a:ext>
              </a:extLst>
            </p:cNvPr>
            <p:cNvSpPr/>
            <p:nvPr/>
          </p:nvSpPr>
          <p:spPr>
            <a:xfrm>
              <a:off x="943292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77FD575-BF6E-4343-B18C-E940E62F2573}"/>
                </a:ext>
              </a:extLst>
            </p:cNvPr>
            <p:cNvSpPr/>
            <p:nvPr/>
          </p:nvSpPr>
          <p:spPr>
            <a:xfrm>
              <a:off x="969010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05AD9E0-8C7B-4A33-9FCF-2154E0D428FC}"/>
                </a:ext>
              </a:extLst>
            </p:cNvPr>
            <p:cNvSpPr/>
            <p:nvPr/>
          </p:nvSpPr>
          <p:spPr>
            <a:xfrm>
              <a:off x="996823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7D11D77-3615-464A-8E7B-EDA48BF0D53E}"/>
                </a:ext>
              </a:extLst>
            </p:cNvPr>
            <p:cNvSpPr/>
            <p:nvPr/>
          </p:nvSpPr>
          <p:spPr>
            <a:xfrm>
              <a:off x="1022540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D45B2EA-149A-4C41-9302-69325FFCF4C1}"/>
                </a:ext>
              </a:extLst>
            </p:cNvPr>
            <p:cNvSpPr/>
            <p:nvPr/>
          </p:nvSpPr>
          <p:spPr>
            <a:xfrm>
              <a:off x="1048258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37F0BB4-F660-4E42-9F73-7D5F859E08C3}"/>
              </a:ext>
            </a:extLst>
          </p:cNvPr>
          <p:cNvGrpSpPr/>
          <p:nvPr userDrawn="1"/>
        </p:nvGrpSpPr>
        <p:grpSpPr>
          <a:xfrm>
            <a:off x="188687" y="4346915"/>
            <a:ext cx="1687971" cy="1480455"/>
            <a:chOff x="-2365828" y="3214800"/>
            <a:chExt cx="1687971" cy="1480455"/>
          </a:xfrm>
          <a:solidFill>
            <a:schemeClr val="bg1">
              <a:alpha val="25000"/>
            </a:schemeClr>
          </a:solidFill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C86F686A-43DB-4FD1-B42B-94033FB06905}"/>
                </a:ext>
              </a:extLst>
            </p:cNvPr>
            <p:cNvGrpSpPr/>
            <p:nvPr/>
          </p:nvGrpSpPr>
          <p:grpSpPr>
            <a:xfrm>
              <a:off x="-2365828" y="3214800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74" name="星形: 四角 73">
                <a:extLst>
                  <a:ext uri="{FF2B5EF4-FFF2-40B4-BE49-F238E27FC236}">
                    <a16:creationId xmlns:a16="http://schemas.microsoft.com/office/drawing/2014/main" id="{56F0080A-8520-44F7-90F4-19A27C49FEE6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星形: 四角 74">
                <a:extLst>
                  <a:ext uri="{FF2B5EF4-FFF2-40B4-BE49-F238E27FC236}">
                    <a16:creationId xmlns:a16="http://schemas.microsoft.com/office/drawing/2014/main" id="{45CC2582-2DF8-4A4F-9D57-08CC52B86AA5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星形: 四角 75">
                <a:extLst>
                  <a:ext uri="{FF2B5EF4-FFF2-40B4-BE49-F238E27FC236}">
                    <a16:creationId xmlns:a16="http://schemas.microsoft.com/office/drawing/2014/main" id="{0C780814-CEEE-4780-9D9B-71145A4B37F4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星形: 四角 76">
                <a:extLst>
                  <a:ext uri="{FF2B5EF4-FFF2-40B4-BE49-F238E27FC236}">
                    <a16:creationId xmlns:a16="http://schemas.microsoft.com/office/drawing/2014/main" id="{BA1E72E9-28E8-4250-A71C-452BE1A54111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星形: 四角 77">
                <a:extLst>
                  <a:ext uri="{FF2B5EF4-FFF2-40B4-BE49-F238E27FC236}">
                    <a16:creationId xmlns:a16="http://schemas.microsoft.com/office/drawing/2014/main" id="{8590A878-C8A9-4A91-BC2E-25DE74BE4C07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星形: 四角 78">
                <a:extLst>
                  <a:ext uri="{FF2B5EF4-FFF2-40B4-BE49-F238E27FC236}">
                    <a16:creationId xmlns:a16="http://schemas.microsoft.com/office/drawing/2014/main" id="{463AB7DD-57B6-4BDD-B71F-7E8C764944FD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星形: 四角 79">
                <a:extLst>
                  <a:ext uri="{FF2B5EF4-FFF2-40B4-BE49-F238E27FC236}">
                    <a16:creationId xmlns:a16="http://schemas.microsoft.com/office/drawing/2014/main" id="{6A1F110F-5F50-4C70-BBA2-3BC6D944F300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1C66DBD-0C49-48F2-96FF-A26D61350FC2}"/>
                </a:ext>
              </a:extLst>
            </p:cNvPr>
            <p:cNvGrpSpPr/>
            <p:nvPr/>
          </p:nvGrpSpPr>
          <p:grpSpPr>
            <a:xfrm>
              <a:off x="-2365828" y="3439771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67" name="星形: 四角 66">
                <a:extLst>
                  <a:ext uri="{FF2B5EF4-FFF2-40B4-BE49-F238E27FC236}">
                    <a16:creationId xmlns:a16="http://schemas.microsoft.com/office/drawing/2014/main" id="{274137EB-2F69-4C36-BCDD-E2B0E5E577A2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星形: 四角 67">
                <a:extLst>
                  <a:ext uri="{FF2B5EF4-FFF2-40B4-BE49-F238E27FC236}">
                    <a16:creationId xmlns:a16="http://schemas.microsoft.com/office/drawing/2014/main" id="{A0D68DD3-A086-44EE-A97A-C88183D610C5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星形: 四角 68">
                <a:extLst>
                  <a:ext uri="{FF2B5EF4-FFF2-40B4-BE49-F238E27FC236}">
                    <a16:creationId xmlns:a16="http://schemas.microsoft.com/office/drawing/2014/main" id="{90A5571E-69C0-4FF5-AC0F-23EB93386B2B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星形: 四角 69">
                <a:extLst>
                  <a:ext uri="{FF2B5EF4-FFF2-40B4-BE49-F238E27FC236}">
                    <a16:creationId xmlns:a16="http://schemas.microsoft.com/office/drawing/2014/main" id="{1F06E369-1B2C-4A50-81F8-2B129394F775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星形: 四角 70">
                <a:extLst>
                  <a:ext uri="{FF2B5EF4-FFF2-40B4-BE49-F238E27FC236}">
                    <a16:creationId xmlns:a16="http://schemas.microsoft.com/office/drawing/2014/main" id="{440D24C8-B846-47C1-AB53-EA890449F722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星形: 四角 71">
                <a:extLst>
                  <a:ext uri="{FF2B5EF4-FFF2-40B4-BE49-F238E27FC236}">
                    <a16:creationId xmlns:a16="http://schemas.microsoft.com/office/drawing/2014/main" id="{E7F90DC7-7E63-4AA9-8C30-CEF80F36205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星形: 四角 72">
                <a:extLst>
                  <a:ext uri="{FF2B5EF4-FFF2-40B4-BE49-F238E27FC236}">
                    <a16:creationId xmlns:a16="http://schemas.microsoft.com/office/drawing/2014/main" id="{621648AC-EEAB-4AC3-BCCE-84EDD782D11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80DE41D-92B6-47FC-89F7-9E6CA7694FA8}"/>
                </a:ext>
              </a:extLst>
            </p:cNvPr>
            <p:cNvGrpSpPr/>
            <p:nvPr/>
          </p:nvGrpSpPr>
          <p:grpSpPr>
            <a:xfrm>
              <a:off x="-2365828" y="3664742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60" name="星形: 四角 59">
                <a:extLst>
                  <a:ext uri="{FF2B5EF4-FFF2-40B4-BE49-F238E27FC236}">
                    <a16:creationId xmlns:a16="http://schemas.microsoft.com/office/drawing/2014/main" id="{4085C41E-4F3E-4D15-95A5-AC655552128C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星形: 四角 60">
                <a:extLst>
                  <a:ext uri="{FF2B5EF4-FFF2-40B4-BE49-F238E27FC236}">
                    <a16:creationId xmlns:a16="http://schemas.microsoft.com/office/drawing/2014/main" id="{8CB24848-3BAC-4260-BF4C-3DE05FA11971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星形: 四角 61">
                <a:extLst>
                  <a:ext uri="{FF2B5EF4-FFF2-40B4-BE49-F238E27FC236}">
                    <a16:creationId xmlns:a16="http://schemas.microsoft.com/office/drawing/2014/main" id="{1AC501AC-B601-43D9-BDA4-706ED2AEDD16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星形: 四角 62">
                <a:extLst>
                  <a:ext uri="{FF2B5EF4-FFF2-40B4-BE49-F238E27FC236}">
                    <a16:creationId xmlns:a16="http://schemas.microsoft.com/office/drawing/2014/main" id="{324EA1DE-960E-4F74-9CDD-83F1CF9B86C9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星形: 四角 63">
                <a:extLst>
                  <a:ext uri="{FF2B5EF4-FFF2-40B4-BE49-F238E27FC236}">
                    <a16:creationId xmlns:a16="http://schemas.microsoft.com/office/drawing/2014/main" id="{A271FA0C-CC1B-4BFC-92E1-85185DE7B39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星形: 四角 64">
                <a:extLst>
                  <a:ext uri="{FF2B5EF4-FFF2-40B4-BE49-F238E27FC236}">
                    <a16:creationId xmlns:a16="http://schemas.microsoft.com/office/drawing/2014/main" id="{1B5992BC-3C58-4E1C-85DD-7820571ABA70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星形: 四角 65">
                <a:extLst>
                  <a:ext uri="{FF2B5EF4-FFF2-40B4-BE49-F238E27FC236}">
                    <a16:creationId xmlns:a16="http://schemas.microsoft.com/office/drawing/2014/main" id="{160F8895-AA72-4D6A-9B26-FE9459875536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D2C6823-97BA-439D-9B92-469D301CF018}"/>
                </a:ext>
              </a:extLst>
            </p:cNvPr>
            <p:cNvGrpSpPr/>
            <p:nvPr/>
          </p:nvGrpSpPr>
          <p:grpSpPr>
            <a:xfrm>
              <a:off x="-2365828" y="3889713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53" name="星形: 四角 52">
                <a:extLst>
                  <a:ext uri="{FF2B5EF4-FFF2-40B4-BE49-F238E27FC236}">
                    <a16:creationId xmlns:a16="http://schemas.microsoft.com/office/drawing/2014/main" id="{DBD30EEC-BFE0-4BBC-BB7F-3A51172FD272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星形: 四角 53">
                <a:extLst>
                  <a:ext uri="{FF2B5EF4-FFF2-40B4-BE49-F238E27FC236}">
                    <a16:creationId xmlns:a16="http://schemas.microsoft.com/office/drawing/2014/main" id="{2D7A3227-FC80-4AC7-8BCE-70DD12880F00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星形: 四角 54">
                <a:extLst>
                  <a:ext uri="{FF2B5EF4-FFF2-40B4-BE49-F238E27FC236}">
                    <a16:creationId xmlns:a16="http://schemas.microsoft.com/office/drawing/2014/main" id="{8198E45D-D481-4E13-A98A-04BCC172EDC4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星形: 四角 55">
                <a:extLst>
                  <a:ext uri="{FF2B5EF4-FFF2-40B4-BE49-F238E27FC236}">
                    <a16:creationId xmlns:a16="http://schemas.microsoft.com/office/drawing/2014/main" id="{E4CE6FDD-3EB7-4928-B159-64AFAC075B13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星形: 四角 56">
                <a:extLst>
                  <a:ext uri="{FF2B5EF4-FFF2-40B4-BE49-F238E27FC236}">
                    <a16:creationId xmlns:a16="http://schemas.microsoft.com/office/drawing/2014/main" id="{906FBA35-9E23-4F1D-9EAC-CACC8EEDDEE0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星形: 四角 57">
                <a:extLst>
                  <a:ext uri="{FF2B5EF4-FFF2-40B4-BE49-F238E27FC236}">
                    <a16:creationId xmlns:a16="http://schemas.microsoft.com/office/drawing/2014/main" id="{32E3F3BD-35DE-45A5-973A-80B7E4D0B7D7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星形: 四角 58">
                <a:extLst>
                  <a:ext uri="{FF2B5EF4-FFF2-40B4-BE49-F238E27FC236}">
                    <a16:creationId xmlns:a16="http://schemas.microsoft.com/office/drawing/2014/main" id="{3DE4DF44-F08C-4703-85ED-4D8251BD6636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BC2DE686-DF80-4F03-9F45-70CE69A1EFFC}"/>
                </a:ext>
              </a:extLst>
            </p:cNvPr>
            <p:cNvGrpSpPr/>
            <p:nvPr/>
          </p:nvGrpSpPr>
          <p:grpSpPr>
            <a:xfrm>
              <a:off x="-2365828" y="4114684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46" name="星形: 四角 45">
                <a:extLst>
                  <a:ext uri="{FF2B5EF4-FFF2-40B4-BE49-F238E27FC236}">
                    <a16:creationId xmlns:a16="http://schemas.microsoft.com/office/drawing/2014/main" id="{A6002C91-0062-4509-9996-A4A325AE139F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星形: 四角 46">
                <a:extLst>
                  <a:ext uri="{FF2B5EF4-FFF2-40B4-BE49-F238E27FC236}">
                    <a16:creationId xmlns:a16="http://schemas.microsoft.com/office/drawing/2014/main" id="{4FC49025-815F-4A04-8925-E524A09030D6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星形: 四角 47">
                <a:extLst>
                  <a:ext uri="{FF2B5EF4-FFF2-40B4-BE49-F238E27FC236}">
                    <a16:creationId xmlns:a16="http://schemas.microsoft.com/office/drawing/2014/main" id="{68491577-EA13-4FE9-94E0-E21B263D4B1E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星形: 四角 48">
                <a:extLst>
                  <a:ext uri="{FF2B5EF4-FFF2-40B4-BE49-F238E27FC236}">
                    <a16:creationId xmlns:a16="http://schemas.microsoft.com/office/drawing/2014/main" id="{739A04BA-65EB-4F9F-B515-2F0138DA9D3D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星形: 四角 49">
                <a:extLst>
                  <a:ext uri="{FF2B5EF4-FFF2-40B4-BE49-F238E27FC236}">
                    <a16:creationId xmlns:a16="http://schemas.microsoft.com/office/drawing/2014/main" id="{B8A55140-2852-4611-A398-E3202B544446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星形: 四角 50">
                <a:extLst>
                  <a:ext uri="{FF2B5EF4-FFF2-40B4-BE49-F238E27FC236}">
                    <a16:creationId xmlns:a16="http://schemas.microsoft.com/office/drawing/2014/main" id="{BEC497E7-374C-41EF-A839-EF4A7A590EF4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星形: 四角 51">
                <a:extLst>
                  <a:ext uri="{FF2B5EF4-FFF2-40B4-BE49-F238E27FC236}">
                    <a16:creationId xmlns:a16="http://schemas.microsoft.com/office/drawing/2014/main" id="{F5396FFD-7568-4EAD-BF04-98FAD9D2419F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D328D78-04C0-4FD8-82A5-94EA95FE097C}"/>
                </a:ext>
              </a:extLst>
            </p:cNvPr>
            <p:cNvGrpSpPr/>
            <p:nvPr/>
          </p:nvGrpSpPr>
          <p:grpSpPr>
            <a:xfrm>
              <a:off x="-2365828" y="4339655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39" name="星形: 四角 38">
                <a:extLst>
                  <a:ext uri="{FF2B5EF4-FFF2-40B4-BE49-F238E27FC236}">
                    <a16:creationId xmlns:a16="http://schemas.microsoft.com/office/drawing/2014/main" id="{31FFBA47-6CE7-4AA8-837F-CD87E8E617C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星形: 四角 39">
                <a:extLst>
                  <a:ext uri="{FF2B5EF4-FFF2-40B4-BE49-F238E27FC236}">
                    <a16:creationId xmlns:a16="http://schemas.microsoft.com/office/drawing/2014/main" id="{BCE2C764-4621-4568-A837-AD6223C841A1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星形: 四角 40">
                <a:extLst>
                  <a:ext uri="{FF2B5EF4-FFF2-40B4-BE49-F238E27FC236}">
                    <a16:creationId xmlns:a16="http://schemas.microsoft.com/office/drawing/2014/main" id="{C5E01B95-5E42-4588-B05F-3CCD924AE35E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星形: 四角 41">
                <a:extLst>
                  <a:ext uri="{FF2B5EF4-FFF2-40B4-BE49-F238E27FC236}">
                    <a16:creationId xmlns:a16="http://schemas.microsoft.com/office/drawing/2014/main" id="{17F54881-D9BF-4A29-ADE9-5C61C6D446CD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星形: 四角 42">
                <a:extLst>
                  <a:ext uri="{FF2B5EF4-FFF2-40B4-BE49-F238E27FC236}">
                    <a16:creationId xmlns:a16="http://schemas.microsoft.com/office/drawing/2014/main" id="{F6875F4B-4192-442C-8E95-C7A4406F52EE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星形: 四角 43">
                <a:extLst>
                  <a:ext uri="{FF2B5EF4-FFF2-40B4-BE49-F238E27FC236}">
                    <a16:creationId xmlns:a16="http://schemas.microsoft.com/office/drawing/2014/main" id="{E0F8E8A5-35E6-4D7C-B3B4-13119433CF4C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星形: 四角 44">
                <a:extLst>
                  <a:ext uri="{FF2B5EF4-FFF2-40B4-BE49-F238E27FC236}">
                    <a16:creationId xmlns:a16="http://schemas.microsoft.com/office/drawing/2014/main" id="{21DFE15C-E426-4B56-9F0D-03331FEFC129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8F528165-C533-4CD5-9775-ABE38AF38A9A}"/>
                </a:ext>
              </a:extLst>
            </p:cNvPr>
            <p:cNvGrpSpPr/>
            <p:nvPr/>
          </p:nvGrpSpPr>
          <p:grpSpPr>
            <a:xfrm>
              <a:off x="-2365828" y="4564626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32" name="星形: 四角 31">
                <a:extLst>
                  <a:ext uri="{FF2B5EF4-FFF2-40B4-BE49-F238E27FC236}">
                    <a16:creationId xmlns:a16="http://schemas.microsoft.com/office/drawing/2014/main" id="{8E468AFE-1CBB-4735-AD97-241E5357CC19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星形: 四角 32">
                <a:extLst>
                  <a:ext uri="{FF2B5EF4-FFF2-40B4-BE49-F238E27FC236}">
                    <a16:creationId xmlns:a16="http://schemas.microsoft.com/office/drawing/2014/main" id="{F4F4CB3D-F3F4-41E5-8953-C76847E7B2F4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星形: 四角 33">
                <a:extLst>
                  <a:ext uri="{FF2B5EF4-FFF2-40B4-BE49-F238E27FC236}">
                    <a16:creationId xmlns:a16="http://schemas.microsoft.com/office/drawing/2014/main" id="{AF403501-7B01-4DC5-90F2-D4FD83B28940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星形: 四角 34">
                <a:extLst>
                  <a:ext uri="{FF2B5EF4-FFF2-40B4-BE49-F238E27FC236}">
                    <a16:creationId xmlns:a16="http://schemas.microsoft.com/office/drawing/2014/main" id="{ACBE4483-394B-457B-A643-3D9BA28000AC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星形: 四角 35">
                <a:extLst>
                  <a:ext uri="{FF2B5EF4-FFF2-40B4-BE49-F238E27FC236}">
                    <a16:creationId xmlns:a16="http://schemas.microsoft.com/office/drawing/2014/main" id="{8195DAA2-23E3-438E-AA87-7FFDC66166B9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星形: 四角 36">
                <a:extLst>
                  <a:ext uri="{FF2B5EF4-FFF2-40B4-BE49-F238E27FC236}">
                    <a16:creationId xmlns:a16="http://schemas.microsoft.com/office/drawing/2014/main" id="{8F3DC672-3016-4D62-ABD8-874981DD4A48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星形: 四角 37">
                <a:extLst>
                  <a:ext uri="{FF2B5EF4-FFF2-40B4-BE49-F238E27FC236}">
                    <a16:creationId xmlns:a16="http://schemas.microsoft.com/office/drawing/2014/main" id="{1869C266-78D2-47DF-846A-262DB66D5F2E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CF70084-ACEA-40E3-830B-C791AFD7D57D}"/>
              </a:ext>
            </a:extLst>
          </p:cNvPr>
          <p:cNvGrpSpPr/>
          <p:nvPr userDrawn="1"/>
        </p:nvGrpSpPr>
        <p:grpSpPr>
          <a:xfrm>
            <a:off x="0" y="0"/>
            <a:ext cx="12192005" cy="6858000"/>
            <a:chOff x="0" y="0"/>
            <a:chExt cx="12192005" cy="68580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61DE02D-C217-41AF-AAC4-09FDAC37D27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Picture 33_1">
              <a:extLst>
                <a:ext uri="{FF2B5EF4-FFF2-40B4-BE49-F238E27FC236}">
                  <a16:creationId xmlns:a16="http://schemas.microsoft.com/office/drawing/2014/main" id="{0D5F751C-6243-42EF-8993-52E9B56DE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13000"/>
            </a:blip>
            <a:srcRect t="7825" b="7825"/>
            <a:stretch>
              <a:fillRect/>
            </a:stretch>
          </p:blipFill>
          <p:spPr>
            <a:xfrm>
              <a:off x="0" y="0"/>
              <a:ext cx="12192005" cy="6858000"/>
            </a:xfrm>
            <a:prstGeom prst="rect">
              <a:avLst/>
            </a:prstGeom>
          </p:spPr>
        </p:pic>
      </p:grpSp>
      <p:sp>
        <p:nvSpPr>
          <p:cNvPr id="5" name="矩形: 剪去对角 4">
            <a:extLst>
              <a:ext uri="{FF2B5EF4-FFF2-40B4-BE49-F238E27FC236}">
                <a16:creationId xmlns:a16="http://schemas.microsoft.com/office/drawing/2014/main" id="{CECDAB84-411B-4E72-B1F5-AAC720B40D63}"/>
              </a:ext>
            </a:extLst>
          </p:cNvPr>
          <p:cNvSpPr/>
          <p:nvPr userDrawn="1"/>
        </p:nvSpPr>
        <p:spPr>
          <a:xfrm>
            <a:off x="754743" y="679617"/>
            <a:ext cx="2148114" cy="653142"/>
          </a:xfrm>
          <a:prstGeom prst="snip2DiagRect">
            <a:avLst>
              <a:gd name="adj1" fmla="val 41304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59300">
                <a:srgbClr val="550016"/>
              </a:gs>
              <a:gs pos="100000">
                <a:schemeClr val="tx1">
                  <a:alpha val="27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979B0D4-9081-4F24-B9F1-7313C2EFAC0B}"/>
              </a:ext>
            </a:extLst>
          </p:cNvPr>
          <p:cNvCxnSpPr>
            <a:cxnSpLocks/>
          </p:cNvCxnSpPr>
          <p:nvPr userDrawn="1"/>
        </p:nvCxnSpPr>
        <p:spPr>
          <a:xfrm>
            <a:off x="-245835" y="1447057"/>
            <a:ext cx="2379436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剪去对角 9">
            <a:extLst>
              <a:ext uri="{FF2B5EF4-FFF2-40B4-BE49-F238E27FC236}">
                <a16:creationId xmlns:a16="http://schemas.microsoft.com/office/drawing/2014/main" id="{4354BEDE-259C-4BBB-B764-B32C25951933}"/>
              </a:ext>
            </a:extLst>
          </p:cNvPr>
          <p:cNvSpPr/>
          <p:nvPr userDrawn="1"/>
        </p:nvSpPr>
        <p:spPr>
          <a:xfrm>
            <a:off x="666996" y="610343"/>
            <a:ext cx="2354245" cy="715817"/>
          </a:xfrm>
          <a:custGeom>
            <a:avLst/>
            <a:gdLst>
              <a:gd name="connsiteX0" fmla="*/ 295661 w 2354245"/>
              <a:gd name="connsiteY0" fmla="*/ 0 h 715817"/>
              <a:gd name="connsiteX1" fmla="*/ 2354245 w 2354245"/>
              <a:gd name="connsiteY1" fmla="*/ 0 h 715817"/>
              <a:gd name="connsiteX2" fmla="*/ 2354245 w 2354245"/>
              <a:gd name="connsiteY2" fmla="*/ 0 h 715817"/>
              <a:gd name="connsiteX3" fmla="*/ 2354245 w 2354245"/>
              <a:gd name="connsiteY3" fmla="*/ 420156 h 715817"/>
              <a:gd name="connsiteX4" fmla="*/ 2058584 w 2354245"/>
              <a:gd name="connsiteY4" fmla="*/ 715817 h 715817"/>
              <a:gd name="connsiteX5" fmla="*/ 0 w 2354245"/>
              <a:gd name="connsiteY5" fmla="*/ 715817 h 715817"/>
              <a:gd name="connsiteX6" fmla="*/ 0 w 2354245"/>
              <a:gd name="connsiteY6" fmla="*/ 715817 h 715817"/>
              <a:gd name="connsiteX7" fmla="*/ 0 w 2354245"/>
              <a:gd name="connsiteY7" fmla="*/ 295661 h 715817"/>
              <a:gd name="connsiteX8" fmla="*/ 295661 w 2354245"/>
              <a:gd name="connsiteY8" fmla="*/ 0 h 715817"/>
              <a:gd name="connsiteX0" fmla="*/ 2354245 w 2445685"/>
              <a:gd name="connsiteY0" fmla="*/ 420156 h 715817"/>
              <a:gd name="connsiteX1" fmla="*/ 2058584 w 2445685"/>
              <a:gd name="connsiteY1" fmla="*/ 715817 h 715817"/>
              <a:gd name="connsiteX2" fmla="*/ 0 w 2445685"/>
              <a:gd name="connsiteY2" fmla="*/ 715817 h 715817"/>
              <a:gd name="connsiteX3" fmla="*/ 0 w 2445685"/>
              <a:gd name="connsiteY3" fmla="*/ 715817 h 715817"/>
              <a:gd name="connsiteX4" fmla="*/ 0 w 2445685"/>
              <a:gd name="connsiteY4" fmla="*/ 295661 h 715817"/>
              <a:gd name="connsiteX5" fmla="*/ 295661 w 2445685"/>
              <a:gd name="connsiteY5" fmla="*/ 0 h 715817"/>
              <a:gd name="connsiteX6" fmla="*/ 2354245 w 2445685"/>
              <a:gd name="connsiteY6" fmla="*/ 0 h 715817"/>
              <a:gd name="connsiteX7" fmla="*/ 2354245 w 2445685"/>
              <a:gd name="connsiteY7" fmla="*/ 0 h 715817"/>
              <a:gd name="connsiteX8" fmla="*/ 2445685 w 2445685"/>
              <a:gd name="connsiteY8" fmla="*/ 511596 h 715817"/>
              <a:gd name="connsiteX0" fmla="*/ 2354245 w 2354245"/>
              <a:gd name="connsiteY0" fmla="*/ 420156 h 715817"/>
              <a:gd name="connsiteX1" fmla="*/ 2058584 w 2354245"/>
              <a:gd name="connsiteY1" fmla="*/ 715817 h 715817"/>
              <a:gd name="connsiteX2" fmla="*/ 0 w 2354245"/>
              <a:gd name="connsiteY2" fmla="*/ 715817 h 715817"/>
              <a:gd name="connsiteX3" fmla="*/ 0 w 2354245"/>
              <a:gd name="connsiteY3" fmla="*/ 715817 h 715817"/>
              <a:gd name="connsiteX4" fmla="*/ 0 w 2354245"/>
              <a:gd name="connsiteY4" fmla="*/ 295661 h 715817"/>
              <a:gd name="connsiteX5" fmla="*/ 295661 w 2354245"/>
              <a:gd name="connsiteY5" fmla="*/ 0 h 715817"/>
              <a:gd name="connsiteX6" fmla="*/ 2354245 w 2354245"/>
              <a:gd name="connsiteY6" fmla="*/ 0 h 715817"/>
              <a:gd name="connsiteX7" fmla="*/ 2354245 w 2354245"/>
              <a:gd name="connsiteY7" fmla="*/ 0 h 715817"/>
              <a:gd name="connsiteX0" fmla="*/ 2058584 w 2354245"/>
              <a:gd name="connsiteY0" fmla="*/ 715817 h 715817"/>
              <a:gd name="connsiteX1" fmla="*/ 0 w 2354245"/>
              <a:gd name="connsiteY1" fmla="*/ 715817 h 715817"/>
              <a:gd name="connsiteX2" fmla="*/ 0 w 2354245"/>
              <a:gd name="connsiteY2" fmla="*/ 715817 h 715817"/>
              <a:gd name="connsiteX3" fmla="*/ 0 w 2354245"/>
              <a:gd name="connsiteY3" fmla="*/ 295661 h 715817"/>
              <a:gd name="connsiteX4" fmla="*/ 295661 w 2354245"/>
              <a:gd name="connsiteY4" fmla="*/ 0 h 715817"/>
              <a:gd name="connsiteX5" fmla="*/ 2354245 w 2354245"/>
              <a:gd name="connsiteY5" fmla="*/ 0 h 715817"/>
              <a:gd name="connsiteX6" fmla="*/ 2354245 w 2354245"/>
              <a:gd name="connsiteY6" fmla="*/ 0 h 715817"/>
              <a:gd name="connsiteX0" fmla="*/ 0 w 2354245"/>
              <a:gd name="connsiteY0" fmla="*/ 715817 h 715817"/>
              <a:gd name="connsiteX1" fmla="*/ 0 w 2354245"/>
              <a:gd name="connsiteY1" fmla="*/ 715817 h 715817"/>
              <a:gd name="connsiteX2" fmla="*/ 0 w 2354245"/>
              <a:gd name="connsiteY2" fmla="*/ 295661 h 715817"/>
              <a:gd name="connsiteX3" fmla="*/ 295661 w 2354245"/>
              <a:gd name="connsiteY3" fmla="*/ 0 h 715817"/>
              <a:gd name="connsiteX4" fmla="*/ 2354245 w 2354245"/>
              <a:gd name="connsiteY4" fmla="*/ 0 h 715817"/>
              <a:gd name="connsiteX5" fmla="*/ 2354245 w 2354245"/>
              <a:gd name="connsiteY5" fmla="*/ 0 h 71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4245" h="715817">
                <a:moveTo>
                  <a:pt x="0" y="715817"/>
                </a:moveTo>
                <a:lnTo>
                  <a:pt x="0" y="715817"/>
                </a:lnTo>
                <a:lnTo>
                  <a:pt x="0" y="295661"/>
                </a:lnTo>
                <a:lnTo>
                  <a:pt x="295661" y="0"/>
                </a:lnTo>
                <a:lnTo>
                  <a:pt x="2354245" y="0"/>
                </a:lnTo>
                <a:lnTo>
                  <a:pt x="235424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0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803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5" y="0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82266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548F-3ECC-42EB-8348-5D4CE6A40FF0}" type="datetime1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82266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PPT</a:t>
            </a:r>
            <a:r>
              <a:rPr lang="zh-CN" altLang="en-US" dirty="0"/>
              <a:t>更快请轻松！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82266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4" r:id="rId3"/>
    <p:sldLayoutId id="2147483655" r:id="rId4"/>
    <p:sldLayoutId id="2147483658" r:id="rId5"/>
    <p:sldLayoutId id="2147483659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738932F-12EE-4A20-B012-B6A7CDDA61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BF731E8-CB27-4AB6-BE55-E4088B4285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7654" b="7654"/>
          <a:stretch>
            <a:fillRect/>
          </a:stretch>
        </p:blipFill>
        <p:spPr>
          <a:xfrm>
            <a:off x="3" y="0"/>
            <a:ext cx="12191993" cy="6858000"/>
          </a:xfrm>
          <a:prstGeom prst="rect">
            <a:avLst/>
          </a:prstGeom>
        </p:spPr>
      </p:pic>
      <p:sp>
        <p:nvSpPr>
          <p:cNvPr id="7" name="矩形: 剪去对角 6">
            <a:extLst>
              <a:ext uri="{FF2B5EF4-FFF2-40B4-BE49-F238E27FC236}">
                <a16:creationId xmlns:a16="http://schemas.microsoft.com/office/drawing/2014/main" id="{815C7149-F818-4B70-AD58-A8463C02B1FB}"/>
              </a:ext>
            </a:extLst>
          </p:cNvPr>
          <p:cNvSpPr/>
          <p:nvPr/>
        </p:nvSpPr>
        <p:spPr>
          <a:xfrm flipH="1">
            <a:off x="652780" y="1017270"/>
            <a:ext cx="10816907" cy="4899660"/>
          </a:xfrm>
          <a:prstGeom prst="snip2DiagRect">
            <a:avLst>
              <a:gd name="adj1" fmla="val 0"/>
              <a:gd name="adj2" fmla="val 7336"/>
            </a:avLst>
          </a:prstGeom>
          <a:blipFill dpi="0" rotWithShape="0">
            <a:blip r:embed="rId3"/>
            <a:srcRect/>
            <a:tile tx="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剪去对角 7">
            <a:extLst>
              <a:ext uri="{FF2B5EF4-FFF2-40B4-BE49-F238E27FC236}">
                <a16:creationId xmlns:a16="http://schemas.microsoft.com/office/drawing/2014/main" id="{BCAE5F6C-FE6D-42EF-B8C0-B4A4A0AE969E}"/>
              </a:ext>
            </a:extLst>
          </p:cNvPr>
          <p:cNvSpPr/>
          <p:nvPr/>
        </p:nvSpPr>
        <p:spPr>
          <a:xfrm flipH="1">
            <a:off x="652780" y="1017270"/>
            <a:ext cx="10816907" cy="4899660"/>
          </a:xfrm>
          <a:prstGeom prst="snip2DiagRect">
            <a:avLst>
              <a:gd name="adj1" fmla="val 0"/>
              <a:gd name="adj2" fmla="val 7336"/>
            </a:avLst>
          </a:prstGeom>
          <a:gradFill flip="none" rotWithShape="1">
            <a:gsLst>
              <a:gs pos="0">
                <a:schemeClr val="accent1"/>
              </a:gs>
              <a:gs pos="91000">
                <a:schemeClr val="tx1">
                  <a:alpha val="27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: 剪去对角 38">
            <a:extLst>
              <a:ext uri="{FF2B5EF4-FFF2-40B4-BE49-F238E27FC236}">
                <a16:creationId xmlns:a16="http://schemas.microsoft.com/office/drawing/2014/main" id="{BAE395B5-FC52-4886-AE03-C6EE408C0983}"/>
              </a:ext>
            </a:extLst>
          </p:cNvPr>
          <p:cNvSpPr/>
          <p:nvPr/>
        </p:nvSpPr>
        <p:spPr>
          <a:xfrm flipH="1">
            <a:off x="9258299" y="3911600"/>
            <a:ext cx="2351086" cy="2132330"/>
          </a:xfrm>
          <a:custGeom>
            <a:avLst/>
            <a:gdLst>
              <a:gd name="connsiteX0" fmla="*/ 0 w 2351086"/>
              <a:gd name="connsiteY0" fmla="*/ 0 h 2132330"/>
              <a:gd name="connsiteX1" fmla="*/ 1984816 w 2351086"/>
              <a:gd name="connsiteY1" fmla="*/ 0 h 2132330"/>
              <a:gd name="connsiteX2" fmla="*/ 2351086 w 2351086"/>
              <a:gd name="connsiteY2" fmla="*/ 366270 h 2132330"/>
              <a:gd name="connsiteX3" fmla="*/ 2351086 w 2351086"/>
              <a:gd name="connsiteY3" fmla="*/ 2132330 h 2132330"/>
              <a:gd name="connsiteX4" fmla="*/ 2351086 w 2351086"/>
              <a:gd name="connsiteY4" fmla="*/ 2132330 h 2132330"/>
              <a:gd name="connsiteX5" fmla="*/ 366270 w 2351086"/>
              <a:gd name="connsiteY5" fmla="*/ 2132330 h 2132330"/>
              <a:gd name="connsiteX6" fmla="*/ 0 w 2351086"/>
              <a:gd name="connsiteY6" fmla="*/ 1766060 h 2132330"/>
              <a:gd name="connsiteX7" fmla="*/ 0 w 2351086"/>
              <a:gd name="connsiteY7" fmla="*/ 0 h 2132330"/>
              <a:gd name="connsiteX0" fmla="*/ 2351086 w 2442526"/>
              <a:gd name="connsiteY0" fmla="*/ 366270 h 2132330"/>
              <a:gd name="connsiteX1" fmla="*/ 2351086 w 2442526"/>
              <a:gd name="connsiteY1" fmla="*/ 2132330 h 2132330"/>
              <a:gd name="connsiteX2" fmla="*/ 2351086 w 2442526"/>
              <a:gd name="connsiteY2" fmla="*/ 2132330 h 2132330"/>
              <a:gd name="connsiteX3" fmla="*/ 366270 w 2442526"/>
              <a:gd name="connsiteY3" fmla="*/ 2132330 h 2132330"/>
              <a:gd name="connsiteX4" fmla="*/ 0 w 2442526"/>
              <a:gd name="connsiteY4" fmla="*/ 1766060 h 2132330"/>
              <a:gd name="connsiteX5" fmla="*/ 0 w 2442526"/>
              <a:gd name="connsiteY5" fmla="*/ 0 h 2132330"/>
              <a:gd name="connsiteX6" fmla="*/ 1984816 w 2442526"/>
              <a:gd name="connsiteY6" fmla="*/ 0 h 2132330"/>
              <a:gd name="connsiteX7" fmla="*/ 2442526 w 2442526"/>
              <a:gd name="connsiteY7" fmla="*/ 457710 h 2132330"/>
              <a:gd name="connsiteX0" fmla="*/ 2351086 w 2471101"/>
              <a:gd name="connsiteY0" fmla="*/ 366270 h 2132330"/>
              <a:gd name="connsiteX1" fmla="*/ 2351086 w 2471101"/>
              <a:gd name="connsiteY1" fmla="*/ 2132330 h 2132330"/>
              <a:gd name="connsiteX2" fmla="*/ 2351086 w 2471101"/>
              <a:gd name="connsiteY2" fmla="*/ 2132330 h 2132330"/>
              <a:gd name="connsiteX3" fmla="*/ 366270 w 2471101"/>
              <a:gd name="connsiteY3" fmla="*/ 2132330 h 2132330"/>
              <a:gd name="connsiteX4" fmla="*/ 0 w 2471101"/>
              <a:gd name="connsiteY4" fmla="*/ 1766060 h 2132330"/>
              <a:gd name="connsiteX5" fmla="*/ 0 w 2471101"/>
              <a:gd name="connsiteY5" fmla="*/ 0 h 2132330"/>
              <a:gd name="connsiteX6" fmla="*/ 1984816 w 2471101"/>
              <a:gd name="connsiteY6" fmla="*/ 0 h 2132330"/>
              <a:gd name="connsiteX7" fmla="*/ 2471101 w 2471101"/>
              <a:gd name="connsiteY7" fmla="*/ 252923 h 2132330"/>
              <a:gd name="connsiteX0" fmla="*/ 2351086 w 2471101"/>
              <a:gd name="connsiteY0" fmla="*/ 2132330 h 2132330"/>
              <a:gd name="connsiteX1" fmla="*/ 2351086 w 2471101"/>
              <a:gd name="connsiteY1" fmla="*/ 2132330 h 2132330"/>
              <a:gd name="connsiteX2" fmla="*/ 366270 w 2471101"/>
              <a:gd name="connsiteY2" fmla="*/ 2132330 h 2132330"/>
              <a:gd name="connsiteX3" fmla="*/ 0 w 2471101"/>
              <a:gd name="connsiteY3" fmla="*/ 1766060 h 2132330"/>
              <a:gd name="connsiteX4" fmla="*/ 0 w 2471101"/>
              <a:gd name="connsiteY4" fmla="*/ 0 h 2132330"/>
              <a:gd name="connsiteX5" fmla="*/ 1984816 w 2471101"/>
              <a:gd name="connsiteY5" fmla="*/ 0 h 2132330"/>
              <a:gd name="connsiteX6" fmla="*/ 2471101 w 2471101"/>
              <a:gd name="connsiteY6" fmla="*/ 252923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  <a:gd name="connsiteX5" fmla="*/ 1984816 w 2351086"/>
              <a:gd name="connsiteY5" fmla="*/ 0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086" h="2132330">
                <a:moveTo>
                  <a:pt x="2351086" y="2132330"/>
                </a:moveTo>
                <a:lnTo>
                  <a:pt x="2351086" y="2132330"/>
                </a:lnTo>
                <a:lnTo>
                  <a:pt x="366270" y="2132330"/>
                </a:lnTo>
                <a:lnTo>
                  <a:pt x="0" y="176606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剪去对角 38">
            <a:extLst>
              <a:ext uri="{FF2B5EF4-FFF2-40B4-BE49-F238E27FC236}">
                <a16:creationId xmlns:a16="http://schemas.microsoft.com/office/drawing/2014/main" id="{486AE709-F427-406C-A64E-0048D47361B5}"/>
              </a:ext>
            </a:extLst>
          </p:cNvPr>
          <p:cNvSpPr/>
          <p:nvPr/>
        </p:nvSpPr>
        <p:spPr>
          <a:xfrm flipV="1">
            <a:off x="533399" y="901700"/>
            <a:ext cx="2351086" cy="2132330"/>
          </a:xfrm>
          <a:custGeom>
            <a:avLst/>
            <a:gdLst>
              <a:gd name="connsiteX0" fmla="*/ 0 w 2351086"/>
              <a:gd name="connsiteY0" fmla="*/ 0 h 2132330"/>
              <a:gd name="connsiteX1" fmla="*/ 1984816 w 2351086"/>
              <a:gd name="connsiteY1" fmla="*/ 0 h 2132330"/>
              <a:gd name="connsiteX2" fmla="*/ 2351086 w 2351086"/>
              <a:gd name="connsiteY2" fmla="*/ 366270 h 2132330"/>
              <a:gd name="connsiteX3" fmla="*/ 2351086 w 2351086"/>
              <a:gd name="connsiteY3" fmla="*/ 2132330 h 2132330"/>
              <a:gd name="connsiteX4" fmla="*/ 2351086 w 2351086"/>
              <a:gd name="connsiteY4" fmla="*/ 2132330 h 2132330"/>
              <a:gd name="connsiteX5" fmla="*/ 366270 w 2351086"/>
              <a:gd name="connsiteY5" fmla="*/ 2132330 h 2132330"/>
              <a:gd name="connsiteX6" fmla="*/ 0 w 2351086"/>
              <a:gd name="connsiteY6" fmla="*/ 1766060 h 2132330"/>
              <a:gd name="connsiteX7" fmla="*/ 0 w 2351086"/>
              <a:gd name="connsiteY7" fmla="*/ 0 h 2132330"/>
              <a:gd name="connsiteX0" fmla="*/ 2351086 w 2442526"/>
              <a:gd name="connsiteY0" fmla="*/ 366270 h 2132330"/>
              <a:gd name="connsiteX1" fmla="*/ 2351086 w 2442526"/>
              <a:gd name="connsiteY1" fmla="*/ 2132330 h 2132330"/>
              <a:gd name="connsiteX2" fmla="*/ 2351086 w 2442526"/>
              <a:gd name="connsiteY2" fmla="*/ 2132330 h 2132330"/>
              <a:gd name="connsiteX3" fmla="*/ 366270 w 2442526"/>
              <a:gd name="connsiteY3" fmla="*/ 2132330 h 2132330"/>
              <a:gd name="connsiteX4" fmla="*/ 0 w 2442526"/>
              <a:gd name="connsiteY4" fmla="*/ 1766060 h 2132330"/>
              <a:gd name="connsiteX5" fmla="*/ 0 w 2442526"/>
              <a:gd name="connsiteY5" fmla="*/ 0 h 2132330"/>
              <a:gd name="connsiteX6" fmla="*/ 1984816 w 2442526"/>
              <a:gd name="connsiteY6" fmla="*/ 0 h 2132330"/>
              <a:gd name="connsiteX7" fmla="*/ 2442526 w 2442526"/>
              <a:gd name="connsiteY7" fmla="*/ 457710 h 2132330"/>
              <a:gd name="connsiteX0" fmla="*/ 2351086 w 2471101"/>
              <a:gd name="connsiteY0" fmla="*/ 366270 h 2132330"/>
              <a:gd name="connsiteX1" fmla="*/ 2351086 w 2471101"/>
              <a:gd name="connsiteY1" fmla="*/ 2132330 h 2132330"/>
              <a:gd name="connsiteX2" fmla="*/ 2351086 w 2471101"/>
              <a:gd name="connsiteY2" fmla="*/ 2132330 h 2132330"/>
              <a:gd name="connsiteX3" fmla="*/ 366270 w 2471101"/>
              <a:gd name="connsiteY3" fmla="*/ 2132330 h 2132330"/>
              <a:gd name="connsiteX4" fmla="*/ 0 w 2471101"/>
              <a:gd name="connsiteY4" fmla="*/ 1766060 h 2132330"/>
              <a:gd name="connsiteX5" fmla="*/ 0 w 2471101"/>
              <a:gd name="connsiteY5" fmla="*/ 0 h 2132330"/>
              <a:gd name="connsiteX6" fmla="*/ 1984816 w 2471101"/>
              <a:gd name="connsiteY6" fmla="*/ 0 h 2132330"/>
              <a:gd name="connsiteX7" fmla="*/ 2471101 w 2471101"/>
              <a:gd name="connsiteY7" fmla="*/ 252923 h 2132330"/>
              <a:gd name="connsiteX0" fmla="*/ 2351086 w 2471101"/>
              <a:gd name="connsiteY0" fmla="*/ 2132330 h 2132330"/>
              <a:gd name="connsiteX1" fmla="*/ 2351086 w 2471101"/>
              <a:gd name="connsiteY1" fmla="*/ 2132330 h 2132330"/>
              <a:gd name="connsiteX2" fmla="*/ 366270 w 2471101"/>
              <a:gd name="connsiteY2" fmla="*/ 2132330 h 2132330"/>
              <a:gd name="connsiteX3" fmla="*/ 0 w 2471101"/>
              <a:gd name="connsiteY3" fmla="*/ 1766060 h 2132330"/>
              <a:gd name="connsiteX4" fmla="*/ 0 w 2471101"/>
              <a:gd name="connsiteY4" fmla="*/ 0 h 2132330"/>
              <a:gd name="connsiteX5" fmla="*/ 1984816 w 2471101"/>
              <a:gd name="connsiteY5" fmla="*/ 0 h 2132330"/>
              <a:gd name="connsiteX6" fmla="*/ 2471101 w 2471101"/>
              <a:gd name="connsiteY6" fmla="*/ 252923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  <a:gd name="connsiteX5" fmla="*/ 1984816 w 2351086"/>
              <a:gd name="connsiteY5" fmla="*/ 0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086" h="2132330">
                <a:moveTo>
                  <a:pt x="2351086" y="2132330"/>
                </a:moveTo>
                <a:lnTo>
                  <a:pt x="2351086" y="2132330"/>
                </a:lnTo>
                <a:lnTo>
                  <a:pt x="366270" y="2132330"/>
                </a:lnTo>
                <a:lnTo>
                  <a:pt x="0" y="176606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EBFB0A4-EB58-4E33-8B91-685D4B582588}"/>
              </a:ext>
            </a:extLst>
          </p:cNvPr>
          <p:cNvGrpSpPr/>
          <p:nvPr/>
        </p:nvGrpSpPr>
        <p:grpSpPr>
          <a:xfrm>
            <a:off x="10732981" y="1008849"/>
            <a:ext cx="498877" cy="1821742"/>
            <a:chOff x="2493856" y="2234399"/>
            <a:chExt cx="498877" cy="1821742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4EB4F794-75BA-43E3-812D-93E1F06689BB}"/>
                </a:ext>
              </a:extLst>
            </p:cNvPr>
            <p:cNvSpPr/>
            <p:nvPr/>
          </p:nvSpPr>
          <p:spPr>
            <a:xfrm>
              <a:off x="2656411" y="2234399"/>
              <a:ext cx="336322" cy="1821742"/>
            </a:xfrm>
            <a:custGeom>
              <a:avLst/>
              <a:gdLst>
                <a:gd name="connsiteX0" fmla="*/ 17517 w 336321"/>
                <a:gd name="connsiteY0" fmla="*/ 1818239 h 1821741"/>
                <a:gd name="connsiteX1" fmla="*/ 10510 w 336321"/>
                <a:gd name="connsiteY1" fmla="*/ 1818239 h 1821741"/>
                <a:gd name="connsiteX2" fmla="*/ 10510 w 336321"/>
                <a:gd name="connsiteY2" fmla="*/ 599073 h 1821741"/>
                <a:gd name="connsiteX3" fmla="*/ 11911 w 336321"/>
                <a:gd name="connsiteY3" fmla="*/ 599073 h 1821741"/>
                <a:gd name="connsiteX4" fmla="*/ 331417 w 336321"/>
                <a:gd name="connsiteY4" fmla="*/ 414096 h 1821741"/>
                <a:gd name="connsiteX5" fmla="*/ 331417 w 336321"/>
                <a:gd name="connsiteY5" fmla="*/ 10510 h 1821741"/>
                <a:gd name="connsiteX6" fmla="*/ 338424 w 336321"/>
                <a:gd name="connsiteY6" fmla="*/ 10510 h 1821741"/>
                <a:gd name="connsiteX7" fmla="*/ 338424 w 336321"/>
                <a:gd name="connsiteY7" fmla="*/ 418300 h 1821741"/>
                <a:gd name="connsiteX8" fmla="*/ 337022 w 336321"/>
                <a:gd name="connsiteY8" fmla="*/ 419701 h 1821741"/>
                <a:gd name="connsiteX9" fmla="*/ 17517 w 336321"/>
                <a:gd name="connsiteY9" fmla="*/ 603277 h 18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321" h="1821741">
                  <a:moveTo>
                    <a:pt x="17517" y="1818239"/>
                  </a:moveTo>
                  <a:lnTo>
                    <a:pt x="10510" y="1818239"/>
                  </a:lnTo>
                  <a:lnTo>
                    <a:pt x="10510" y="599073"/>
                  </a:lnTo>
                  <a:lnTo>
                    <a:pt x="11911" y="599073"/>
                  </a:lnTo>
                  <a:lnTo>
                    <a:pt x="331417" y="414096"/>
                  </a:lnTo>
                  <a:lnTo>
                    <a:pt x="331417" y="10510"/>
                  </a:lnTo>
                  <a:lnTo>
                    <a:pt x="338424" y="10510"/>
                  </a:lnTo>
                  <a:lnTo>
                    <a:pt x="338424" y="418300"/>
                  </a:lnTo>
                  <a:lnTo>
                    <a:pt x="337022" y="419701"/>
                  </a:lnTo>
                  <a:lnTo>
                    <a:pt x="17517" y="60327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2CC4229-D6C0-443A-A6D2-2DF39B2BD33D}"/>
                </a:ext>
              </a:extLst>
            </p:cNvPr>
            <p:cNvSpPr/>
            <p:nvPr/>
          </p:nvSpPr>
          <p:spPr>
            <a:xfrm>
              <a:off x="2516277" y="2234399"/>
              <a:ext cx="336322" cy="952911"/>
            </a:xfrm>
            <a:custGeom>
              <a:avLst/>
              <a:gdLst>
                <a:gd name="connsiteX0" fmla="*/ 17517 w 336321"/>
                <a:gd name="connsiteY0" fmla="*/ 942401 h 952911"/>
                <a:gd name="connsiteX1" fmla="*/ 10510 w 336321"/>
                <a:gd name="connsiteY1" fmla="*/ 942401 h 952911"/>
                <a:gd name="connsiteX2" fmla="*/ 10510 w 336321"/>
                <a:gd name="connsiteY2" fmla="*/ 509387 h 952911"/>
                <a:gd name="connsiteX3" fmla="*/ 11911 w 336321"/>
                <a:gd name="connsiteY3" fmla="*/ 509387 h 952911"/>
                <a:gd name="connsiteX4" fmla="*/ 331417 w 336321"/>
                <a:gd name="connsiteY4" fmla="*/ 325812 h 952911"/>
                <a:gd name="connsiteX5" fmla="*/ 331417 w 336321"/>
                <a:gd name="connsiteY5" fmla="*/ 10510 h 952911"/>
                <a:gd name="connsiteX6" fmla="*/ 338424 w 336321"/>
                <a:gd name="connsiteY6" fmla="*/ 10510 h 952911"/>
                <a:gd name="connsiteX7" fmla="*/ 338424 w 336321"/>
                <a:gd name="connsiteY7" fmla="*/ 328614 h 952911"/>
                <a:gd name="connsiteX8" fmla="*/ 335621 w 336321"/>
                <a:gd name="connsiteY8" fmla="*/ 330016 h 952911"/>
                <a:gd name="connsiteX9" fmla="*/ 17517 w 336321"/>
                <a:gd name="connsiteY9" fmla="*/ 513591 h 9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321" h="952911">
                  <a:moveTo>
                    <a:pt x="17517" y="942401"/>
                  </a:moveTo>
                  <a:lnTo>
                    <a:pt x="10510" y="942401"/>
                  </a:lnTo>
                  <a:lnTo>
                    <a:pt x="10510" y="509387"/>
                  </a:lnTo>
                  <a:lnTo>
                    <a:pt x="11911" y="509387"/>
                  </a:lnTo>
                  <a:lnTo>
                    <a:pt x="331417" y="325812"/>
                  </a:lnTo>
                  <a:lnTo>
                    <a:pt x="331417" y="10510"/>
                  </a:lnTo>
                  <a:lnTo>
                    <a:pt x="338424" y="10510"/>
                  </a:lnTo>
                  <a:lnTo>
                    <a:pt x="338424" y="328614"/>
                  </a:lnTo>
                  <a:lnTo>
                    <a:pt x="335621" y="330016"/>
                  </a:lnTo>
                  <a:lnTo>
                    <a:pt x="17517" y="5135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B46215EB-5DA2-4EE5-B662-E20893B7EB6E}"/>
                </a:ext>
              </a:extLst>
            </p:cNvPr>
            <p:cNvSpPr/>
            <p:nvPr/>
          </p:nvSpPr>
          <p:spPr>
            <a:xfrm>
              <a:off x="2493856" y="3141066"/>
              <a:ext cx="70067" cy="70067"/>
            </a:xfrm>
            <a:custGeom>
              <a:avLst/>
              <a:gdLst>
                <a:gd name="connsiteX0" fmla="*/ 60958 w 70066"/>
                <a:gd name="connsiteY0" fmla="*/ 35734 h 70066"/>
                <a:gd name="connsiteX1" fmla="*/ 35734 w 70066"/>
                <a:gd name="connsiteY1" fmla="*/ 60958 h 70066"/>
                <a:gd name="connsiteX2" fmla="*/ 10510 w 70066"/>
                <a:gd name="connsiteY2" fmla="*/ 35734 h 70066"/>
                <a:gd name="connsiteX3" fmla="*/ 35734 w 70066"/>
                <a:gd name="connsiteY3" fmla="*/ 10510 h 70066"/>
                <a:gd name="connsiteX4" fmla="*/ 60958 w 70066"/>
                <a:gd name="connsiteY4" fmla="*/ 35734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66" h="70066">
                  <a:moveTo>
                    <a:pt x="60958" y="35734"/>
                  </a:moveTo>
                  <a:cubicBezTo>
                    <a:pt x="60958" y="49665"/>
                    <a:pt x="49665" y="60958"/>
                    <a:pt x="35734" y="60958"/>
                  </a:cubicBezTo>
                  <a:cubicBezTo>
                    <a:pt x="21803" y="60958"/>
                    <a:pt x="10510" y="49665"/>
                    <a:pt x="10510" y="35734"/>
                  </a:cubicBezTo>
                  <a:cubicBezTo>
                    <a:pt x="10510" y="21803"/>
                    <a:pt x="21803" y="10510"/>
                    <a:pt x="35734" y="10510"/>
                  </a:cubicBezTo>
                  <a:cubicBezTo>
                    <a:pt x="49665" y="10510"/>
                    <a:pt x="60958" y="21803"/>
                    <a:pt x="60958" y="3573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B830425-D51F-4F76-AE5B-EF1C7BB4EC49}"/>
              </a:ext>
            </a:extLst>
          </p:cNvPr>
          <p:cNvGrpSpPr/>
          <p:nvPr/>
        </p:nvGrpSpPr>
        <p:grpSpPr>
          <a:xfrm rot="10800000">
            <a:off x="7972424" y="6137566"/>
            <a:ext cx="2206625" cy="117474"/>
            <a:chOff x="1266825" y="596901"/>
            <a:chExt cx="2206625" cy="117474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D5EEBD1C-756A-4E5E-9755-B46B068BF5DE}"/>
                </a:ext>
              </a:extLst>
            </p:cNvPr>
            <p:cNvSpPr/>
            <p:nvPr/>
          </p:nvSpPr>
          <p:spPr>
            <a:xfrm>
              <a:off x="1266825" y="596901"/>
              <a:ext cx="117474" cy="11747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2F4C453A-211F-4E65-8CB0-408CA15CE6CF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50" y="654842"/>
              <a:ext cx="20955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2C8797D9-3A00-461F-9EEA-078F1A11C4E4}"/>
              </a:ext>
            </a:extLst>
          </p:cNvPr>
          <p:cNvCxnSpPr>
            <a:cxnSpLocks/>
          </p:cNvCxnSpPr>
          <p:nvPr/>
        </p:nvCxnSpPr>
        <p:spPr>
          <a:xfrm>
            <a:off x="3186903" y="11305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EECCAE69-6A32-4974-93AA-5ED6FB9B94AF}"/>
              </a:ext>
            </a:extLst>
          </p:cNvPr>
          <p:cNvGrpSpPr/>
          <p:nvPr/>
        </p:nvGrpSpPr>
        <p:grpSpPr>
          <a:xfrm>
            <a:off x="2071686" y="752053"/>
            <a:ext cx="2195514" cy="328582"/>
            <a:chOff x="2090737" y="809656"/>
            <a:chExt cx="2195514" cy="328582"/>
          </a:xfrm>
        </p:grpSpPr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975A4E8A-36E0-4E40-95E4-95251A28DEDF}"/>
                </a:ext>
              </a:extLst>
            </p:cNvPr>
            <p:cNvCxnSpPr>
              <a:cxnSpLocks/>
            </p:cNvCxnSpPr>
            <p:nvPr/>
          </p:nvCxnSpPr>
          <p:spPr>
            <a:xfrm>
              <a:off x="2090737" y="812037"/>
              <a:ext cx="91595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79CC660E-E62F-4C17-BC6A-BA465F66B0BF}"/>
                </a:ext>
              </a:extLst>
            </p:cNvPr>
            <p:cNvCxnSpPr>
              <a:cxnSpLocks/>
            </p:cNvCxnSpPr>
            <p:nvPr/>
          </p:nvCxnSpPr>
          <p:spPr>
            <a:xfrm>
              <a:off x="3001926" y="809656"/>
              <a:ext cx="184187" cy="32858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0C0FE1D-CD40-4964-AED7-F6447FBEDC7C}"/>
                </a:ext>
              </a:extLst>
            </p:cNvPr>
            <p:cNvCxnSpPr>
              <a:cxnSpLocks/>
            </p:cNvCxnSpPr>
            <p:nvPr/>
          </p:nvCxnSpPr>
          <p:spPr>
            <a:xfrm>
              <a:off x="3182141" y="1132945"/>
              <a:ext cx="110411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C0DCA6FE-7028-4499-8922-F46133C24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r="23047"/>
          <a:stretch/>
        </p:blipFill>
        <p:spPr>
          <a:xfrm>
            <a:off x="6452962" y="1407431"/>
            <a:ext cx="3362325" cy="4133850"/>
          </a:xfrm>
          <a:custGeom>
            <a:avLst/>
            <a:gdLst>
              <a:gd name="connsiteX0" fmla="*/ 0 w 3362325"/>
              <a:gd name="connsiteY0" fmla="*/ 0 h 4133850"/>
              <a:gd name="connsiteX1" fmla="*/ 2801926 w 3362325"/>
              <a:gd name="connsiteY1" fmla="*/ 0 h 4133850"/>
              <a:gd name="connsiteX2" fmla="*/ 3362325 w 3362325"/>
              <a:gd name="connsiteY2" fmla="*/ 560399 h 4133850"/>
              <a:gd name="connsiteX3" fmla="*/ 3362325 w 3362325"/>
              <a:gd name="connsiteY3" fmla="*/ 4133850 h 4133850"/>
              <a:gd name="connsiteX4" fmla="*/ 560399 w 3362325"/>
              <a:gd name="connsiteY4" fmla="*/ 4133850 h 4133850"/>
              <a:gd name="connsiteX5" fmla="*/ 0 w 3362325"/>
              <a:gd name="connsiteY5" fmla="*/ 3573451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2325" h="4133850">
                <a:moveTo>
                  <a:pt x="0" y="0"/>
                </a:moveTo>
                <a:lnTo>
                  <a:pt x="2801926" y="0"/>
                </a:lnTo>
                <a:lnTo>
                  <a:pt x="3362325" y="560399"/>
                </a:lnTo>
                <a:lnTo>
                  <a:pt x="3362325" y="4133850"/>
                </a:lnTo>
                <a:lnTo>
                  <a:pt x="560399" y="4133850"/>
                </a:lnTo>
                <a:lnTo>
                  <a:pt x="0" y="3573451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876CFC4-77ED-4BD3-8DD3-56640F2275FB}"/>
              </a:ext>
            </a:extLst>
          </p:cNvPr>
          <p:cNvSpPr/>
          <p:nvPr/>
        </p:nvSpPr>
        <p:spPr>
          <a:xfrm>
            <a:off x="1294947" y="3575870"/>
            <a:ext cx="4747713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+mn-ea"/>
              </a:rPr>
              <a:t>PROJECT YEAR END SUMMARY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6A41519-7DE4-4E04-8F65-85AFBBC02BA4}"/>
              </a:ext>
            </a:extLst>
          </p:cNvPr>
          <p:cNvSpPr/>
          <p:nvPr/>
        </p:nvSpPr>
        <p:spPr>
          <a:xfrm>
            <a:off x="1381176" y="4061118"/>
            <a:ext cx="1262963" cy="4156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A369F33-A2BE-44BF-A633-C84E1B15D00F}"/>
              </a:ext>
            </a:extLst>
          </p:cNvPr>
          <p:cNvSpPr/>
          <p:nvPr/>
        </p:nvSpPr>
        <p:spPr>
          <a:xfrm>
            <a:off x="1515681" y="4034156"/>
            <a:ext cx="2509341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OFFICE PLUS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8C29451-57D9-40D1-8DAC-D9481861A5FE}"/>
              </a:ext>
            </a:extLst>
          </p:cNvPr>
          <p:cNvSpPr txBox="1"/>
          <p:nvPr/>
        </p:nvSpPr>
        <p:spPr>
          <a:xfrm>
            <a:off x="1280086" y="2349118"/>
            <a:ext cx="6774254" cy="14465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8800" dirty="0">
                <a:solidFill>
                  <a:schemeClr val="bg1"/>
                </a:solidFill>
                <a:latin typeface="+mj-ea"/>
                <a:ea typeface="+mj-ea"/>
              </a:rPr>
              <a:t>项目年终总结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213AF9A-3FF2-46C5-B633-D987009CEB12}"/>
              </a:ext>
            </a:extLst>
          </p:cNvPr>
          <p:cNvGrpSpPr/>
          <p:nvPr/>
        </p:nvGrpSpPr>
        <p:grpSpPr>
          <a:xfrm>
            <a:off x="8492203" y="4950000"/>
            <a:ext cx="2068378" cy="168161"/>
            <a:chOff x="2842789" y="4920767"/>
            <a:chExt cx="2068378" cy="168161"/>
          </a:xfrm>
          <a:solidFill>
            <a:schemeClr val="bg1"/>
          </a:solidFill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0485136-3DB3-42C7-8458-65F5005BAC83}"/>
                </a:ext>
              </a:extLst>
            </p:cNvPr>
            <p:cNvSpPr/>
            <p:nvPr/>
          </p:nvSpPr>
          <p:spPr>
            <a:xfrm>
              <a:off x="2842789" y="4920767"/>
              <a:ext cx="84080" cy="70067"/>
            </a:xfrm>
            <a:custGeom>
              <a:avLst/>
              <a:gdLst>
                <a:gd name="connsiteX0" fmla="*/ 60958 w 84080"/>
                <a:gd name="connsiteY0" fmla="*/ 10510 h 70066"/>
                <a:gd name="connsiteX1" fmla="*/ 10510 w 84080"/>
                <a:gd name="connsiteY1" fmla="*/ 45544 h 70066"/>
                <a:gd name="connsiteX2" fmla="*/ 10510 w 84080"/>
                <a:gd name="connsiteY2" fmla="*/ 59557 h 70066"/>
                <a:gd name="connsiteX3" fmla="*/ 77774 w 84080"/>
                <a:gd name="connsiteY3" fmla="*/ 10510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80" h="70066">
                  <a:moveTo>
                    <a:pt x="60958" y="10510"/>
                  </a:moveTo>
                  <a:lnTo>
                    <a:pt x="10510" y="45544"/>
                  </a:lnTo>
                  <a:lnTo>
                    <a:pt x="10510" y="59557"/>
                  </a:lnTo>
                  <a:lnTo>
                    <a:pt x="77774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F8EAA910-F2BF-4F01-80EB-3A3557F21917}"/>
                </a:ext>
              </a:extLst>
            </p:cNvPr>
            <p:cNvSpPr/>
            <p:nvPr/>
          </p:nvSpPr>
          <p:spPr>
            <a:xfrm>
              <a:off x="2842789" y="4920767"/>
              <a:ext cx="168161" cy="126121"/>
            </a:xfrm>
            <a:custGeom>
              <a:avLst/>
              <a:gdLst>
                <a:gd name="connsiteX0" fmla="*/ 152045 w 168160"/>
                <a:gd name="connsiteY0" fmla="*/ 10510 h 126120"/>
                <a:gd name="connsiteX1" fmla="*/ 10510 w 168160"/>
                <a:gd name="connsiteY1" fmla="*/ 114209 h 126120"/>
                <a:gd name="connsiteX2" fmla="*/ 10510 w 168160"/>
                <a:gd name="connsiteY2" fmla="*/ 126821 h 126120"/>
                <a:gd name="connsiteX3" fmla="*/ 170263 w 168160"/>
                <a:gd name="connsiteY3" fmla="*/ 10510 h 12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160" h="126120">
                  <a:moveTo>
                    <a:pt x="152045" y="10510"/>
                  </a:moveTo>
                  <a:lnTo>
                    <a:pt x="10510" y="114209"/>
                  </a:lnTo>
                  <a:lnTo>
                    <a:pt x="10510" y="126821"/>
                  </a:lnTo>
                  <a:lnTo>
                    <a:pt x="170263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C280CF7D-B59C-4B77-B35E-538AB2712CE1}"/>
                </a:ext>
              </a:extLst>
            </p:cNvPr>
            <p:cNvSpPr/>
            <p:nvPr/>
          </p:nvSpPr>
          <p:spPr>
            <a:xfrm>
              <a:off x="2873619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237808E0-42D3-4826-B0B6-12AF76F22F74}"/>
                </a:ext>
              </a:extLst>
            </p:cNvPr>
            <p:cNvSpPr/>
            <p:nvPr/>
          </p:nvSpPr>
          <p:spPr>
            <a:xfrm>
              <a:off x="296610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6206BE2E-2670-4552-80C5-15197C7C54E1}"/>
                </a:ext>
              </a:extLst>
            </p:cNvPr>
            <p:cNvSpPr/>
            <p:nvPr/>
          </p:nvSpPr>
          <p:spPr>
            <a:xfrm>
              <a:off x="305719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B194AACA-0435-42C8-9121-2150129861E3}"/>
                </a:ext>
              </a:extLst>
            </p:cNvPr>
            <p:cNvSpPr/>
            <p:nvPr/>
          </p:nvSpPr>
          <p:spPr>
            <a:xfrm>
              <a:off x="3149683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21BACE-4E27-4A3A-AAAB-2ED227C07CED}"/>
                </a:ext>
              </a:extLst>
            </p:cNvPr>
            <p:cNvSpPr/>
            <p:nvPr/>
          </p:nvSpPr>
          <p:spPr>
            <a:xfrm>
              <a:off x="3242171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D347892-9031-4EE0-80BA-3DAD27447B65}"/>
                </a:ext>
              </a:extLst>
            </p:cNvPr>
            <p:cNvSpPr/>
            <p:nvPr/>
          </p:nvSpPr>
          <p:spPr>
            <a:xfrm>
              <a:off x="3334660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B4A09D3-00F1-489E-98EC-D8F7AE19F210}"/>
                </a:ext>
              </a:extLst>
            </p:cNvPr>
            <p:cNvSpPr/>
            <p:nvPr/>
          </p:nvSpPr>
          <p:spPr>
            <a:xfrm>
              <a:off x="342574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83FB244B-BE85-45E5-92D1-48B320A8BB95}"/>
                </a:ext>
              </a:extLst>
            </p:cNvPr>
            <p:cNvSpPr/>
            <p:nvPr/>
          </p:nvSpPr>
          <p:spPr>
            <a:xfrm>
              <a:off x="3518235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03A5795B-A8DD-454D-B155-3976B4BDE8F6}"/>
                </a:ext>
              </a:extLst>
            </p:cNvPr>
            <p:cNvSpPr/>
            <p:nvPr/>
          </p:nvSpPr>
          <p:spPr>
            <a:xfrm>
              <a:off x="361072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06B2E37-DC0E-48D5-956A-92EDC9CC0CAF}"/>
                </a:ext>
              </a:extLst>
            </p:cNvPr>
            <p:cNvSpPr/>
            <p:nvPr/>
          </p:nvSpPr>
          <p:spPr>
            <a:xfrm>
              <a:off x="3701811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D817DCB-A1EA-4A7F-A724-D88BFEFF00CC}"/>
                </a:ext>
              </a:extLst>
            </p:cNvPr>
            <p:cNvSpPr/>
            <p:nvPr/>
          </p:nvSpPr>
          <p:spPr>
            <a:xfrm>
              <a:off x="3794299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AA6B636-6296-4CD1-8F44-489F214BB9B8}"/>
                </a:ext>
              </a:extLst>
            </p:cNvPr>
            <p:cNvSpPr/>
            <p:nvPr/>
          </p:nvSpPr>
          <p:spPr>
            <a:xfrm>
              <a:off x="3886788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18FFFAC8-CDAA-4045-AD4B-FF255126A991}"/>
                </a:ext>
              </a:extLst>
            </p:cNvPr>
            <p:cNvSpPr/>
            <p:nvPr/>
          </p:nvSpPr>
          <p:spPr>
            <a:xfrm>
              <a:off x="3979276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4943F91-8EB7-48C6-860E-01BE7448EDAE}"/>
                </a:ext>
              </a:extLst>
            </p:cNvPr>
            <p:cNvSpPr/>
            <p:nvPr/>
          </p:nvSpPr>
          <p:spPr>
            <a:xfrm>
              <a:off x="4070363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E8DE89F-3EFC-4666-9029-D555C8053345}"/>
                </a:ext>
              </a:extLst>
            </p:cNvPr>
            <p:cNvSpPr/>
            <p:nvPr/>
          </p:nvSpPr>
          <p:spPr>
            <a:xfrm>
              <a:off x="4162852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81D9B355-FE98-470A-A6DC-76FAF741E8E7}"/>
                </a:ext>
              </a:extLst>
            </p:cNvPr>
            <p:cNvSpPr/>
            <p:nvPr/>
          </p:nvSpPr>
          <p:spPr>
            <a:xfrm>
              <a:off x="4255340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1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1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1E17983-BBA7-4AB7-A0C1-AD3F5AACFCD8}"/>
                </a:ext>
              </a:extLst>
            </p:cNvPr>
            <p:cNvSpPr/>
            <p:nvPr/>
          </p:nvSpPr>
          <p:spPr>
            <a:xfrm>
              <a:off x="434642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9E79C8C4-11C7-47FE-AA7B-8736AF065B7F}"/>
                </a:ext>
              </a:extLst>
            </p:cNvPr>
            <p:cNvSpPr/>
            <p:nvPr/>
          </p:nvSpPr>
          <p:spPr>
            <a:xfrm>
              <a:off x="4438916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B237AF33-B2B9-424C-97CD-CC6B7C545C6D}"/>
                </a:ext>
              </a:extLst>
            </p:cNvPr>
            <p:cNvSpPr/>
            <p:nvPr/>
          </p:nvSpPr>
          <p:spPr>
            <a:xfrm>
              <a:off x="453140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379F90EE-FE07-428F-8983-85F3EC6F7B53}"/>
                </a:ext>
              </a:extLst>
            </p:cNvPr>
            <p:cNvSpPr/>
            <p:nvPr/>
          </p:nvSpPr>
          <p:spPr>
            <a:xfrm>
              <a:off x="4622491" y="4920767"/>
              <a:ext cx="238228" cy="168161"/>
            </a:xfrm>
            <a:custGeom>
              <a:avLst/>
              <a:gdLst>
                <a:gd name="connsiteX0" fmla="*/ 215106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5106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801A0A67-4FC0-4275-B9F1-F2C56AD40E5F}"/>
                </a:ext>
              </a:extLst>
            </p:cNvPr>
            <p:cNvSpPr/>
            <p:nvPr/>
          </p:nvSpPr>
          <p:spPr>
            <a:xfrm>
              <a:off x="4714979" y="4940386"/>
              <a:ext cx="196188" cy="140134"/>
            </a:xfrm>
            <a:custGeom>
              <a:avLst/>
              <a:gdLst>
                <a:gd name="connsiteX0" fmla="*/ 10510 w 196187"/>
                <a:gd name="connsiteY0" fmla="*/ 139433 h 140133"/>
                <a:gd name="connsiteX1" fmla="*/ 28728 w 196187"/>
                <a:gd name="connsiteY1" fmla="*/ 139433 h 140133"/>
                <a:gd name="connsiteX2" fmla="*/ 185678 w 196187"/>
                <a:gd name="connsiteY2" fmla="*/ 23122 h 140133"/>
                <a:gd name="connsiteX3" fmla="*/ 185678 w 196187"/>
                <a:gd name="connsiteY3" fmla="*/ 10510 h 14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187" h="140133">
                  <a:moveTo>
                    <a:pt x="10510" y="139433"/>
                  </a:moveTo>
                  <a:lnTo>
                    <a:pt x="28728" y="139433"/>
                  </a:lnTo>
                  <a:lnTo>
                    <a:pt x="185678" y="23122"/>
                  </a:lnTo>
                  <a:lnTo>
                    <a:pt x="185678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7E0095D9-C636-4205-A737-F6342E3302F6}"/>
                </a:ext>
              </a:extLst>
            </p:cNvPr>
            <p:cNvSpPr/>
            <p:nvPr/>
          </p:nvSpPr>
          <p:spPr>
            <a:xfrm>
              <a:off x="4807468" y="5007651"/>
              <a:ext cx="98094" cy="70067"/>
            </a:xfrm>
            <a:custGeom>
              <a:avLst/>
              <a:gdLst>
                <a:gd name="connsiteX0" fmla="*/ 28728 w 98093"/>
                <a:gd name="connsiteY0" fmla="*/ 72169 h 70066"/>
                <a:gd name="connsiteX1" fmla="*/ 93189 w 98093"/>
                <a:gd name="connsiteY1" fmla="*/ 24523 h 70066"/>
                <a:gd name="connsiteX2" fmla="*/ 93189 w 98093"/>
                <a:gd name="connsiteY2" fmla="*/ 10510 h 70066"/>
                <a:gd name="connsiteX3" fmla="*/ 10510 w 98093"/>
                <a:gd name="connsiteY3" fmla="*/ 72169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93" h="70066">
                  <a:moveTo>
                    <a:pt x="28728" y="72169"/>
                  </a:moveTo>
                  <a:lnTo>
                    <a:pt x="93189" y="24523"/>
                  </a:lnTo>
                  <a:lnTo>
                    <a:pt x="93189" y="10510"/>
                  </a:lnTo>
                  <a:lnTo>
                    <a:pt x="10510" y="7216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3473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4432110" cy="836714"/>
            <a:chOff x="-390978" y="540328"/>
            <a:chExt cx="4432110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330090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用户数据展示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2F7A393E-706D-4702-A3AE-E769202A9C1C}"/>
              </a:ext>
            </a:extLst>
          </p:cNvPr>
          <p:cNvSpPr txBox="1"/>
          <p:nvPr/>
        </p:nvSpPr>
        <p:spPr>
          <a:xfrm>
            <a:off x="1705134" y="4107344"/>
            <a:ext cx="199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用户数量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64A291-55F9-43D0-9F30-3A904BC0BA45}"/>
              </a:ext>
            </a:extLst>
          </p:cNvPr>
          <p:cNvSpPr txBox="1"/>
          <p:nvPr/>
        </p:nvSpPr>
        <p:spPr>
          <a:xfrm>
            <a:off x="1536587" y="4502078"/>
            <a:ext cx="2334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ea"/>
                <a:ea typeface="+mj-ea"/>
              </a:rPr>
              <a:t>168W</a:t>
            </a:r>
            <a:endParaRPr lang="zh-CN" altLang="en-US" sz="4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1E4373-D7FA-4CA6-A55A-A3FA4CE79284}"/>
              </a:ext>
            </a:extLst>
          </p:cNvPr>
          <p:cNvSpPr txBox="1"/>
          <p:nvPr/>
        </p:nvSpPr>
        <p:spPr>
          <a:xfrm>
            <a:off x="1734877" y="2561811"/>
            <a:ext cx="1938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gradFill>
                  <a:gsLst>
                    <a:gs pos="70000">
                      <a:srgbClr val="D00135"/>
                    </a:gs>
                    <a:gs pos="1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47</a:t>
            </a:r>
            <a:r>
              <a:rPr lang="en-US" altLang="zh-CN" sz="2800" dirty="0">
                <a:gradFill>
                  <a:gsLst>
                    <a:gs pos="70000">
                      <a:srgbClr val="D00135"/>
                    </a:gs>
                    <a:gs pos="1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%</a:t>
            </a:r>
            <a:endParaRPr lang="zh-CN" altLang="en-US" sz="4800" dirty="0">
              <a:gradFill>
                <a:gsLst>
                  <a:gs pos="70000">
                    <a:srgbClr val="D00135"/>
                  </a:gs>
                  <a:gs pos="1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5F5358F-BC3A-40EF-8EA6-279684D01947}"/>
              </a:ext>
            </a:extLst>
          </p:cNvPr>
          <p:cNvGrpSpPr/>
          <p:nvPr/>
        </p:nvGrpSpPr>
        <p:grpSpPr>
          <a:xfrm>
            <a:off x="1275269" y="3549467"/>
            <a:ext cx="2857500" cy="495301"/>
            <a:chOff x="861060" y="3482339"/>
            <a:chExt cx="2857500" cy="495301"/>
          </a:xfrm>
        </p:grpSpPr>
        <p:sp>
          <p:nvSpPr>
            <p:cNvPr id="2" name="梯形 1">
              <a:extLst>
                <a:ext uri="{FF2B5EF4-FFF2-40B4-BE49-F238E27FC236}">
                  <a16:creationId xmlns:a16="http://schemas.microsoft.com/office/drawing/2014/main" id="{C0D27C6F-A072-41CD-8076-B574668A771A}"/>
                </a:ext>
              </a:extLst>
            </p:cNvPr>
            <p:cNvSpPr/>
            <p:nvPr/>
          </p:nvSpPr>
          <p:spPr>
            <a:xfrm>
              <a:off x="861060" y="3482339"/>
              <a:ext cx="2857500" cy="265595"/>
            </a:xfrm>
            <a:prstGeom prst="trapezoid">
              <a:avLst>
                <a:gd name="adj" fmla="val 96245"/>
              </a:avLst>
            </a:prstGeom>
            <a:gradFill flip="none" rotWithShape="1">
              <a:gsLst>
                <a:gs pos="7100">
                  <a:srgbClr val="D00135">
                    <a:alpha val="33000"/>
                  </a:srgbClr>
                </a:gs>
                <a:gs pos="100000">
                  <a:srgbClr val="D00135">
                    <a:alpha val="0"/>
                  </a:srgbClr>
                </a:gs>
                <a:gs pos="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9" name="梯形 18">
              <a:extLst>
                <a:ext uri="{FF2B5EF4-FFF2-40B4-BE49-F238E27FC236}">
                  <a16:creationId xmlns:a16="http://schemas.microsoft.com/office/drawing/2014/main" id="{C42957E2-8D27-40EF-89C9-BD65D091569E}"/>
                </a:ext>
              </a:extLst>
            </p:cNvPr>
            <p:cNvSpPr/>
            <p:nvPr/>
          </p:nvSpPr>
          <p:spPr>
            <a:xfrm>
              <a:off x="1181604" y="3802380"/>
              <a:ext cx="2216413" cy="175260"/>
            </a:xfrm>
            <a:prstGeom prst="trapezoid">
              <a:avLst>
                <a:gd name="adj" fmla="val 104822"/>
              </a:avLst>
            </a:prstGeom>
            <a:gradFill flip="none" rotWithShape="1">
              <a:gsLst>
                <a:gs pos="7100">
                  <a:srgbClr val="D00135">
                    <a:alpha val="33000"/>
                  </a:srgbClr>
                </a:gs>
                <a:gs pos="100000">
                  <a:srgbClr val="D00135">
                    <a:alpha val="0"/>
                  </a:srgbClr>
                </a:gs>
                <a:gs pos="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68F60EA-7EF3-47BE-8C90-9300F2CDEFD3}"/>
              </a:ext>
            </a:extLst>
          </p:cNvPr>
          <p:cNvGrpSpPr/>
          <p:nvPr/>
        </p:nvGrpSpPr>
        <p:grpSpPr>
          <a:xfrm>
            <a:off x="3212027" y="2445657"/>
            <a:ext cx="366837" cy="753503"/>
            <a:chOff x="2607318" y="2442029"/>
            <a:chExt cx="366837" cy="753503"/>
          </a:xfrm>
        </p:grpSpPr>
        <p:sp>
          <p:nvSpPr>
            <p:cNvPr id="16" name="箭头: 上 15">
              <a:extLst>
                <a:ext uri="{FF2B5EF4-FFF2-40B4-BE49-F238E27FC236}">
                  <a16:creationId xmlns:a16="http://schemas.microsoft.com/office/drawing/2014/main" id="{D1EC7F4A-4045-400E-9A88-E8E6B82E1E9A}"/>
                </a:ext>
              </a:extLst>
            </p:cNvPr>
            <p:cNvSpPr/>
            <p:nvPr/>
          </p:nvSpPr>
          <p:spPr>
            <a:xfrm>
              <a:off x="2607318" y="2442029"/>
              <a:ext cx="287520" cy="584955"/>
            </a:xfrm>
            <a:prstGeom prst="upArrow">
              <a:avLst>
                <a:gd name="adj1" fmla="val 44737"/>
                <a:gd name="adj2" fmla="val 86842"/>
              </a:avLst>
            </a:prstGeom>
            <a:gradFill flip="none" rotWithShape="1">
              <a:gsLst>
                <a:gs pos="70000">
                  <a:srgbClr val="D00135"/>
                </a:gs>
                <a:gs pos="1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0" name="箭头: 上 19">
              <a:extLst>
                <a:ext uri="{FF2B5EF4-FFF2-40B4-BE49-F238E27FC236}">
                  <a16:creationId xmlns:a16="http://schemas.microsoft.com/office/drawing/2014/main" id="{EB15724A-6BA8-4906-8935-6D4B55CA9A45}"/>
                </a:ext>
              </a:extLst>
            </p:cNvPr>
            <p:cNvSpPr/>
            <p:nvPr/>
          </p:nvSpPr>
          <p:spPr>
            <a:xfrm>
              <a:off x="2855181" y="2759294"/>
              <a:ext cx="118974" cy="436238"/>
            </a:xfrm>
            <a:prstGeom prst="upArrow">
              <a:avLst>
                <a:gd name="adj1" fmla="val 44737"/>
                <a:gd name="adj2" fmla="val 86842"/>
              </a:avLst>
            </a:prstGeom>
            <a:gradFill flip="none" rotWithShape="1">
              <a:gsLst>
                <a:gs pos="70000">
                  <a:srgbClr val="D00135"/>
                </a:gs>
                <a:gs pos="1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AC31AD3D-8C22-4183-8A02-51610C249475}"/>
              </a:ext>
            </a:extLst>
          </p:cNvPr>
          <p:cNvSpPr txBox="1"/>
          <p:nvPr/>
        </p:nvSpPr>
        <p:spPr>
          <a:xfrm>
            <a:off x="1387870" y="3314010"/>
            <a:ext cx="263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较同类型产品增长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882FEB3-7FA6-4C37-BB9E-751D7D120FA4}"/>
              </a:ext>
            </a:extLst>
          </p:cNvPr>
          <p:cNvSpPr txBox="1"/>
          <p:nvPr/>
        </p:nvSpPr>
        <p:spPr>
          <a:xfrm>
            <a:off x="5181125" y="4107344"/>
            <a:ext cx="199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新增用户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C55DF23-2D3F-413D-914A-C29F9BB7C8AE}"/>
              </a:ext>
            </a:extLst>
          </p:cNvPr>
          <p:cNvSpPr txBox="1"/>
          <p:nvPr/>
        </p:nvSpPr>
        <p:spPr>
          <a:xfrm>
            <a:off x="5012578" y="4502078"/>
            <a:ext cx="2334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ea"/>
                <a:ea typeface="+mj-ea"/>
              </a:rPr>
              <a:t>30W</a:t>
            </a:r>
            <a:endParaRPr lang="zh-CN" altLang="en-US" sz="4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8BD273A-91E0-4652-A134-AD691FE95024}"/>
              </a:ext>
            </a:extLst>
          </p:cNvPr>
          <p:cNvSpPr txBox="1"/>
          <p:nvPr/>
        </p:nvSpPr>
        <p:spPr>
          <a:xfrm>
            <a:off x="5210868" y="2561811"/>
            <a:ext cx="1938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gradFill>
                  <a:gsLst>
                    <a:gs pos="70000">
                      <a:srgbClr val="D00135"/>
                    </a:gs>
                    <a:gs pos="1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66</a:t>
            </a:r>
            <a:r>
              <a:rPr lang="en-US" altLang="zh-CN" sz="2800" dirty="0">
                <a:gradFill>
                  <a:gsLst>
                    <a:gs pos="70000">
                      <a:srgbClr val="D00135"/>
                    </a:gs>
                    <a:gs pos="1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%</a:t>
            </a:r>
            <a:endParaRPr lang="zh-CN" altLang="en-US" sz="4800" dirty="0">
              <a:gradFill>
                <a:gsLst>
                  <a:gs pos="70000">
                    <a:srgbClr val="D00135"/>
                  </a:gs>
                  <a:gs pos="1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AE4A96D-0E69-4590-A427-D9964B85B190}"/>
              </a:ext>
            </a:extLst>
          </p:cNvPr>
          <p:cNvGrpSpPr/>
          <p:nvPr/>
        </p:nvGrpSpPr>
        <p:grpSpPr>
          <a:xfrm>
            <a:off x="6672861" y="2471057"/>
            <a:ext cx="366837" cy="753503"/>
            <a:chOff x="6411052" y="2442029"/>
            <a:chExt cx="366837" cy="753503"/>
          </a:xfrm>
        </p:grpSpPr>
        <p:sp>
          <p:nvSpPr>
            <p:cNvPr id="33" name="箭头: 上 32">
              <a:extLst>
                <a:ext uri="{FF2B5EF4-FFF2-40B4-BE49-F238E27FC236}">
                  <a16:creationId xmlns:a16="http://schemas.microsoft.com/office/drawing/2014/main" id="{F54F153F-C9EA-4380-8104-690E91A4D4D3}"/>
                </a:ext>
              </a:extLst>
            </p:cNvPr>
            <p:cNvSpPr/>
            <p:nvPr/>
          </p:nvSpPr>
          <p:spPr>
            <a:xfrm>
              <a:off x="6411052" y="2442029"/>
              <a:ext cx="287520" cy="584955"/>
            </a:xfrm>
            <a:prstGeom prst="upArrow">
              <a:avLst>
                <a:gd name="adj1" fmla="val 44737"/>
                <a:gd name="adj2" fmla="val 86842"/>
              </a:avLst>
            </a:prstGeom>
            <a:gradFill flip="none" rotWithShape="1">
              <a:gsLst>
                <a:gs pos="70000">
                  <a:srgbClr val="D00135"/>
                </a:gs>
                <a:gs pos="1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4" name="箭头: 上 33">
              <a:extLst>
                <a:ext uri="{FF2B5EF4-FFF2-40B4-BE49-F238E27FC236}">
                  <a16:creationId xmlns:a16="http://schemas.microsoft.com/office/drawing/2014/main" id="{DA7592EB-7355-4115-BBCD-9218A6F66560}"/>
                </a:ext>
              </a:extLst>
            </p:cNvPr>
            <p:cNvSpPr/>
            <p:nvPr/>
          </p:nvSpPr>
          <p:spPr>
            <a:xfrm>
              <a:off x="6658915" y="2759294"/>
              <a:ext cx="118974" cy="436238"/>
            </a:xfrm>
            <a:prstGeom prst="upArrow">
              <a:avLst>
                <a:gd name="adj1" fmla="val 44737"/>
                <a:gd name="adj2" fmla="val 86842"/>
              </a:avLst>
            </a:prstGeom>
            <a:gradFill flip="none" rotWithShape="1">
              <a:gsLst>
                <a:gs pos="70000">
                  <a:srgbClr val="D00135"/>
                </a:gs>
                <a:gs pos="1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2A07DFD-82CB-45CC-8126-D6F8E0A3D0C0}"/>
              </a:ext>
            </a:extLst>
          </p:cNvPr>
          <p:cNvSpPr txBox="1"/>
          <p:nvPr/>
        </p:nvSpPr>
        <p:spPr>
          <a:xfrm>
            <a:off x="4863861" y="3314010"/>
            <a:ext cx="263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较同类型产品增长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DC270B1-90F9-41CF-996A-AE0CA4867262}"/>
              </a:ext>
            </a:extLst>
          </p:cNvPr>
          <p:cNvGrpSpPr/>
          <p:nvPr/>
        </p:nvGrpSpPr>
        <p:grpSpPr>
          <a:xfrm>
            <a:off x="4653469" y="3549467"/>
            <a:ext cx="2857500" cy="495301"/>
            <a:chOff x="861060" y="3482339"/>
            <a:chExt cx="2857500" cy="495301"/>
          </a:xfrm>
        </p:grpSpPr>
        <p:sp>
          <p:nvSpPr>
            <p:cNvPr id="41" name="梯形 40">
              <a:extLst>
                <a:ext uri="{FF2B5EF4-FFF2-40B4-BE49-F238E27FC236}">
                  <a16:creationId xmlns:a16="http://schemas.microsoft.com/office/drawing/2014/main" id="{77D01451-D288-4D81-9D66-C0E3BAC1E5C0}"/>
                </a:ext>
              </a:extLst>
            </p:cNvPr>
            <p:cNvSpPr/>
            <p:nvPr/>
          </p:nvSpPr>
          <p:spPr>
            <a:xfrm>
              <a:off x="861060" y="3482339"/>
              <a:ext cx="2857500" cy="265595"/>
            </a:xfrm>
            <a:prstGeom prst="trapezoid">
              <a:avLst>
                <a:gd name="adj" fmla="val 96245"/>
              </a:avLst>
            </a:prstGeom>
            <a:gradFill flip="none" rotWithShape="1">
              <a:gsLst>
                <a:gs pos="7100">
                  <a:srgbClr val="D00135">
                    <a:alpha val="33000"/>
                  </a:srgbClr>
                </a:gs>
                <a:gs pos="100000">
                  <a:srgbClr val="D00135">
                    <a:alpha val="0"/>
                  </a:srgbClr>
                </a:gs>
                <a:gs pos="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2" name="梯形 41">
              <a:extLst>
                <a:ext uri="{FF2B5EF4-FFF2-40B4-BE49-F238E27FC236}">
                  <a16:creationId xmlns:a16="http://schemas.microsoft.com/office/drawing/2014/main" id="{51C34FE5-07A7-42D1-B120-FEDD93C73476}"/>
                </a:ext>
              </a:extLst>
            </p:cNvPr>
            <p:cNvSpPr/>
            <p:nvPr/>
          </p:nvSpPr>
          <p:spPr>
            <a:xfrm>
              <a:off x="1181604" y="3802380"/>
              <a:ext cx="2216413" cy="175260"/>
            </a:xfrm>
            <a:prstGeom prst="trapezoid">
              <a:avLst>
                <a:gd name="adj" fmla="val 104822"/>
              </a:avLst>
            </a:prstGeom>
            <a:gradFill flip="none" rotWithShape="1">
              <a:gsLst>
                <a:gs pos="7100">
                  <a:srgbClr val="D00135">
                    <a:alpha val="33000"/>
                  </a:srgbClr>
                </a:gs>
                <a:gs pos="100000">
                  <a:srgbClr val="D00135">
                    <a:alpha val="0"/>
                  </a:srgbClr>
                </a:gs>
                <a:gs pos="0">
                  <a:schemeClr val="accent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146DB135-AB97-4182-BDB8-A0A4DBCB623C}"/>
              </a:ext>
            </a:extLst>
          </p:cNvPr>
          <p:cNvSpPr txBox="1"/>
          <p:nvPr/>
        </p:nvSpPr>
        <p:spPr>
          <a:xfrm>
            <a:off x="8489096" y="4107344"/>
            <a:ext cx="199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活跃用户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0E73F4F-24F9-45B5-BCAF-A1D9DF03B426}"/>
              </a:ext>
            </a:extLst>
          </p:cNvPr>
          <p:cNvSpPr txBox="1"/>
          <p:nvPr/>
        </p:nvSpPr>
        <p:spPr>
          <a:xfrm>
            <a:off x="8320549" y="4502078"/>
            <a:ext cx="2334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ea"/>
                <a:ea typeface="+mj-ea"/>
              </a:rPr>
              <a:t>28W</a:t>
            </a:r>
            <a:endParaRPr lang="zh-CN" altLang="en-US" sz="4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DFD4B23-7DFB-4511-83AD-F06A282DF8EF}"/>
              </a:ext>
            </a:extLst>
          </p:cNvPr>
          <p:cNvSpPr txBox="1"/>
          <p:nvPr/>
        </p:nvSpPr>
        <p:spPr>
          <a:xfrm>
            <a:off x="8518839" y="2561811"/>
            <a:ext cx="1938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gradFill>
                  <a:gsLst>
                    <a:gs pos="70000">
                      <a:srgbClr val="D00135"/>
                    </a:gs>
                    <a:gs pos="1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78</a:t>
            </a:r>
            <a:r>
              <a:rPr lang="en-US" altLang="zh-CN" sz="2800" dirty="0">
                <a:gradFill>
                  <a:gsLst>
                    <a:gs pos="70000">
                      <a:srgbClr val="D00135"/>
                    </a:gs>
                    <a:gs pos="1000">
                      <a:schemeClr val="accent1">
                        <a:lumMod val="40000"/>
                        <a:lumOff val="60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rPr>
              <a:t>%</a:t>
            </a:r>
            <a:endParaRPr lang="zh-CN" altLang="en-US" sz="4800" dirty="0">
              <a:gradFill>
                <a:gsLst>
                  <a:gs pos="70000">
                    <a:srgbClr val="D00135"/>
                  </a:gs>
                  <a:gs pos="1000">
                    <a:schemeClr val="accent1">
                      <a:lumMod val="40000"/>
                      <a:lumOff val="60000"/>
                    </a:schemeClr>
                  </a:gs>
                </a:gsLst>
                <a:lin ang="2700000" scaled="1"/>
              </a:gradFill>
              <a:latin typeface="+mj-ea"/>
              <a:ea typeface="+mj-ea"/>
            </a:endParaRPr>
          </a:p>
        </p:txBody>
      </p:sp>
      <p:sp>
        <p:nvSpPr>
          <p:cNvPr id="44" name="箭头: 上 43">
            <a:extLst>
              <a:ext uri="{FF2B5EF4-FFF2-40B4-BE49-F238E27FC236}">
                <a16:creationId xmlns:a16="http://schemas.microsoft.com/office/drawing/2014/main" id="{3E26B734-24EB-4648-985E-00BE5A6F3A2E}"/>
              </a:ext>
            </a:extLst>
          </p:cNvPr>
          <p:cNvSpPr/>
          <p:nvPr/>
        </p:nvSpPr>
        <p:spPr>
          <a:xfrm>
            <a:off x="9981295" y="2471057"/>
            <a:ext cx="287520" cy="584955"/>
          </a:xfrm>
          <a:prstGeom prst="upArrow">
            <a:avLst>
              <a:gd name="adj1" fmla="val 44737"/>
              <a:gd name="adj2" fmla="val 86842"/>
            </a:avLst>
          </a:prstGeom>
          <a:gradFill flip="none" rotWithShape="1">
            <a:gsLst>
              <a:gs pos="70000">
                <a:srgbClr val="D00135"/>
              </a:gs>
              <a:gs pos="1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5" name="箭头: 上 44">
            <a:extLst>
              <a:ext uri="{FF2B5EF4-FFF2-40B4-BE49-F238E27FC236}">
                <a16:creationId xmlns:a16="http://schemas.microsoft.com/office/drawing/2014/main" id="{17A51D94-F674-49CD-829B-13DC5D72885B}"/>
              </a:ext>
            </a:extLst>
          </p:cNvPr>
          <p:cNvSpPr/>
          <p:nvPr/>
        </p:nvSpPr>
        <p:spPr>
          <a:xfrm>
            <a:off x="10229158" y="2788322"/>
            <a:ext cx="118974" cy="436238"/>
          </a:xfrm>
          <a:prstGeom prst="upArrow">
            <a:avLst>
              <a:gd name="adj1" fmla="val 44737"/>
              <a:gd name="adj2" fmla="val 86842"/>
            </a:avLst>
          </a:prstGeom>
          <a:gradFill flip="none" rotWithShape="1">
            <a:gsLst>
              <a:gs pos="70000">
                <a:srgbClr val="D00135"/>
              </a:gs>
              <a:gs pos="1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5FDAE85-BF41-4B43-B774-356CB8E3E9F5}"/>
              </a:ext>
            </a:extLst>
          </p:cNvPr>
          <p:cNvSpPr txBox="1"/>
          <p:nvPr/>
        </p:nvSpPr>
        <p:spPr>
          <a:xfrm>
            <a:off x="8171832" y="3314010"/>
            <a:ext cx="263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较同类型产品增长</a:t>
            </a:r>
          </a:p>
        </p:txBody>
      </p:sp>
      <p:sp>
        <p:nvSpPr>
          <p:cNvPr id="49" name="梯形 48">
            <a:extLst>
              <a:ext uri="{FF2B5EF4-FFF2-40B4-BE49-F238E27FC236}">
                <a16:creationId xmlns:a16="http://schemas.microsoft.com/office/drawing/2014/main" id="{7701AB7E-B9A9-42F1-AE81-D1AC3CD799B9}"/>
              </a:ext>
            </a:extLst>
          </p:cNvPr>
          <p:cNvSpPr/>
          <p:nvPr/>
        </p:nvSpPr>
        <p:spPr>
          <a:xfrm>
            <a:off x="8059231" y="3549467"/>
            <a:ext cx="2857500" cy="265595"/>
          </a:xfrm>
          <a:prstGeom prst="trapezoid">
            <a:avLst>
              <a:gd name="adj" fmla="val 96245"/>
            </a:avLst>
          </a:prstGeom>
          <a:gradFill flip="none" rotWithShape="1">
            <a:gsLst>
              <a:gs pos="7100">
                <a:srgbClr val="D00135">
                  <a:alpha val="33000"/>
                </a:srgbClr>
              </a:gs>
              <a:gs pos="100000">
                <a:srgbClr val="D00135">
                  <a:alpha val="0"/>
                </a:srgbClr>
              </a:gs>
              <a:gs pos="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50" name="梯形 49">
            <a:extLst>
              <a:ext uri="{FF2B5EF4-FFF2-40B4-BE49-F238E27FC236}">
                <a16:creationId xmlns:a16="http://schemas.microsoft.com/office/drawing/2014/main" id="{5D7349E8-E237-4065-BBB7-1B3E7F7014CC}"/>
              </a:ext>
            </a:extLst>
          </p:cNvPr>
          <p:cNvSpPr/>
          <p:nvPr/>
        </p:nvSpPr>
        <p:spPr>
          <a:xfrm>
            <a:off x="8379775" y="3869508"/>
            <a:ext cx="2216413" cy="175260"/>
          </a:xfrm>
          <a:prstGeom prst="trapezoid">
            <a:avLst>
              <a:gd name="adj" fmla="val 104822"/>
            </a:avLst>
          </a:prstGeom>
          <a:gradFill flip="none" rotWithShape="1">
            <a:gsLst>
              <a:gs pos="7100">
                <a:srgbClr val="D00135">
                  <a:alpha val="33000"/>
                </a:srgbClr>
              </a:gs>
              <a:gs pos="100000">
                <a:srgbClr val="D00135">
                  <a:alpha val="0"/>
                </a:srgbClr>
              </a:gs>
              <a:gs pos="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5500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4432110" cy="836714"/>
            <a:chOff x="-390978" y="540328"/>
            <a:chExt cx="4432110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330090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营收数据展示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7EC61D72-5BB3-4D0B-8374-60AD4FA4C03D}"/>
              </a:ext>
            </a:extLst>
          </p:cNvPr>
          <p:cNvGrpSpPr/>
          <p:nvPr/>
        </p:nvGrpSpPr>
        <p:grpSpPr>
          <a:xfrm>
            <a:off x="1426029" y="1291371"/>
            <a:ext cx="9339942" cy="1185128"/>
            <a:chOff x="1540329" y="3742471"/>
            <a:chExt cx="9339942" cy="1185128"/>
          </a:xfrm>
        </p:grpSpPr>
        <p:sp>
          <p:nvSpPr>
            <p:cNvPr id="42" name="矩形: 剪去左右顶角 41">
              <a:extLst>
                <a:ext uri="{FF2B5EF4-FFF2-40B4-BE49-F238E27FC236}">
                  <a16:creationId xmlns:a16="http://schemas.microsoft.com/office/drawing/2014/main" id="{AA44CF73-CAF8-4BA9-942F-1DDD95A2FBE0}"/>
                </a:ext>
              </a:extLst>
            </p:cNvPr>
            <p:cNvSpPr/>
            <p:nvPr/>
          </p:nvSpPr>
          <p:spPr>
            <a:xfrm flipV="1">
              <a:off x="3405677" y="3980706"/>
              <a:ext cx="5620005" cy="818123"/>
            </a:xfrm>
            <a:prstGeom prst="snip2SameRect">
              <a:avLst>
                <a:gd name="adj1" fmla="val 41668"/>
                <a:gd name="adj2" fmla="val 0"/>
              </a:avLst>
            </a:prstGeom>
            <a:gradFill flip="none" rotWithShape="1">
              <a:gsLst>
                <a:gs pos="100000">
                  <a:srgbClr val="D00135">
                    <a:alpha val="0"/>
                  </a:srgbClr>
                </a:gs>
                <a:gs pos="0">
                  <a:schemeClr val="accent1"/>
                </a:gs>
              </a:gsLst>
              <a:lin ang="54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176F8067-AFE7-42F5-A8B3-A71192BA6AC1}"/>
                </a:ext>
              </a:extLst>
            </p:cNvPr>
            <p:cNvCxnSpPr>
              <a:cxnSpLocks/>
            </p:cNvCxnSpPr>
            <p:nvPr/>
          </p:nvCxnSpPr>
          <p:spPr>
            <a:xfrm>
              <a:off x="3290110" y="4123353"/>
              <a:ext cx="0" cy="380958"/>
            </a:xfrm>
            <a:prstGeom prst="line">
              <a:avLst/>
            </a:prstGeom>
            <a:ln w="19050">
              <a:solidFill>
                <a:schemeClr val="bg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F5F6D33A-F5BC-4EF6-93F0-CE9B43E3CDB5}"/>
                </a:ext>
              </a:extLst>
            </p:cNvPr>
            <p:cNvCxnSpPr>
              <a:cxnSpLocks/>
            </p:cNvCxnSpPr>
            <p:nvPr/>
          </p:nvCxnSpPr>
          <p:spPr>
            <a:xfrm>
              <a:off x="3282950" y="4497798"/>
              <a:ext cx="469059" cy="4298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E31B95AC-8BAB-4489-B599-E2A4133C9D28}"/>
                </a:ext>
              </a:extLst>
            </p:cNvPr>
            <p:cNvCxnSpPr>
              <a:cxnSpLocks/>
            </p:cNvCxnSpPr>
            <p:nvPr/>
          </p:nvCxnSpPr>
          <p:spPr>
            <a:xfrm>
              <a:off x="3744847" y="4923690"/>
              <a:ext cx="2336939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B30BDBB-45F0-4DF1-A766-FE673E6B5678}"/>
                </a:ext>
              </a:extLst>
            </p:cNvPr>
            <p:cNvGrpSpPr/>
            <p:nvPr/>
          </p:nvGrpSpPr>
          <p:grpSpPr>
            <a:xfrm>
              <a:off x="6576712" y="3742471"/>
              <a:ext cx="2565474" cy="686037"/>
              <a:chOff x="6567187" y="3699609"/>
              <a:chExt cx="2565474" cy="686037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A162C9F1-2FF9-4377-A92C-339D5189FA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25500" y="4004688"/>
                <a:ext cx="0" cy="380958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824AC1B7-3136-4822-813C-AFE4AB15FC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01113" y="3700463"/>
                <a:ext cx="231548" cy="31073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984DFED1-2D49-426A-94ED-C02C4C3456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67187" y="3699609"/>
                <a:ext cx="2336939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5B3D799-AD65-45C5-9842-1EF2A7AC60EF}"/>
                </a:ext>
              </a:extLst>
            </p:cNvPr>
            <p:cNvSpPr txBox="1"/>
            <p:nvPr/>
          </p:nvSpPr>
          <p:spPr>
            <a:xfrm>
              <a:off x="1540329" y="4095234"/>
              <a:ext cx="93399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2021</a:t>
              </a:r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</a:rPr>
                <a:t>全年总营收</a:t>
              </a:r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1000W</a:t>
              </a:r>
            </a:p>
          </p:txBody>
        </p: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1826898B-FF93-4FA9-950C-678E4DCEB2CA}"/>
              </a:ext>
            </a:extLst>
          </p:cNvPr>
          <p:cNvSpPr/>
          <p:nvPr/>
        </p:nvSpPr>
        <p:spPr>
          <a:xfrm>
            <a:off x="1189888" y="2769451"/>
            <a:ext cx="9810834" cy="308439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6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9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L 形 65">
            <a:extLst>
              <a:ext uri="{FF2B5EF4-FFF2-40B4-BE49-F238E27FC236}">
                <a16:creationId xmlns:a16="http://schemas.microsoft.com/office/drawing/2014/main" id="{EA325797-B2B5-4641-B154-D2964D0AA764}"/>
              </a:ext>
            </a:extLst>
          </p:cNvPr>
          <p:cNvSpPr/>
          <p:nvPr/>
        </p:nvSpPr>
        <p:spPr>
          <a:xfrm flipV="1">
            <a:off x="1160658" y="2743200"/>
            <a:ext cx="350738" cy="335280"/>
          </a:xfrm>
          <a:prstGeom prst="corner">
            <a:avLst>
              <a:gd name="adj1" fmla="val 19117"/>
              <a:gd name="adj2" fmla="val 161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L 形 66">
            <a:extLst>
              <a:ext uri="{FF2B5EF4-FFF2-40B4-BE49-F238E27FC236}">
                <a16:creationId xmlns:a16="http://schemas.microsoft.com/office/drawing/2014/main" id="{98A3A527-D038-4F61-8FEF-F52A165A6573}"/>
              </a:ext>
            </a:extLst>
          </p:cNvPr>
          <p:cNvSpPr/>
          <p:nvPr/>
        </p:nvSpPr>
        <p:spPr>
          <a:xfrm>
            <a:off x="1160658" y="5514109"/>
            <a:ext cx="350738" cy="365991"/>
          </a:xfrm>
          <a:prstGeom prst="corner">
            <a:avLst>
              <a:gd name="adj1" fmla="val 19117"/>
              <a:gd name="adj2" fmla="val 161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L 形 63">
            <a:extLst>
              <a:ext uri="{FF2B5EF4-FFF2-40B4-BE49-F238E27FC236}">
                <a16:creationId xmlns:a16="http://schemas.microsoft.com/office/drawing/2014/main" id="{36BC0B40-430C-4DBF-92E6-77262D959E98}"/>
              </a:ext>
            </a:extLst>
          </p:cNvPr>
          <p:cNvSpPr/>
          <p:nvPr/>
        </p:nvSpPr>
        <p:spPr>
          <a:xfrm flipH="1" flipV="1">
            <a:off x="10676826" y="2743200"/>
            <a:ext cx="350738" cy="335280"/>
          </a:xfrm>
          <a:prstGeom prst="corner">
            <a:avLst>
              <a:gd name="adj1" fmla="val 19117"/>
              <a:gd name="adj2" fmla="val 161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L 形 64">
            <a:extLst>
              <a:ext uri="{FF2B5EF4-FFF2-40B4-BE49-F238E27FC236}">
                <a16:creationId xmlns:a16="http://schemas.microsoft.com/office/drawing/2014/main" id="{4C8E9780-6669-4EBD-AFB1-884BC57C1C59}"/>
              </a:ext>
            </a:extLst>
          </p:cNvPr>
          <p:cNvSpPr/>
          <p:nvPr/>
        </p:nvSpPr>
        <p:spPr>
          <a:xfrm flipH="1">
            <a:off x="10671200" y="5514109"/>
            <a:ext cx="350738" cy="365991"/>
          </a:xfrm>
          <a:prstGeom prst="corner">
            <a:avLst>
              <a:gd name="adj1" fmla="val 19117"/>
              <a:gd name="adj2" fmla="val 161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66DC466-7CA0-4503-8E0C-5618613E8706}"/>
              </a:ext>
            </a:extLst>
          </p:cNvPr>
          <p:cNvSpPr txBox="1"/>
          <p:nvPr/>
        </p:nvSpPr>
        <p:spPr>
          <a:xfrm>
            <a:off x="1470025" y="3091934"/>
            <a:ext cx="3063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1-12</a:t>
            </a:r>
            <a:r>
              <a:rPr lang="zh-CN" altLang="en-US" dirty="0">
                <a:solidFill>
                  <a:schemeClr val="bg1"/>
                </a:solidFill>
              </a:rPr>
              <a:t>月的产品营收数据图表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C96A5708-6D48-409A-A4A8-A0051C23A724}"/>
              </a:ext>
            </a:extLst>
          </p:cNvPr>
          <p:cNvCxnSpPr>
            <a:cxnSpLocks/>
          </p:cNvCxnSpPr>
          <p:nvPr/>
        </p:nvCxnSpPr>
        <p:spPr>
          <a:xfrm>
            <a:off x="4559300" y="3276600"/>
            <a:ext cx="469900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图表 73">
            <a:extLst>
              <a:ext uri="{FF2B5EF4-FFF2-40B4-BE49-F238E27FC236}">
                <a16:creationId xmlns:a16="http://schemas.microsoft.com/office/drawing/2014/main" id="{D94CA159-1AAA-456A-B74F-F1BBC3DA5D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36588"/>
              </p:ext>
            </p:extLst>
          </p:nvPr>
        </p:nvGraphicFramePr>
        <p:xfrm>
          <a:off x="2016690" y="3594101"/>
          <a:ext cx="81280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6" name="文本框 75">
            <a:extLst>
              <a:ext uri="{FF2B5EF4-FFF2-40B4-BE49-F238E27FC236}">
                <a16:creationId xmlns:a16="http://schemas.microsoft.com/office/drawing/2014/main" id="{7F245F0E-5167-4D17-8E18-EEAA8E942C6A}"/>
              </a:ext>
            </a:extLst>
          </p:cNvPr>
          <p:cNvSpPr txBox="1"/>
          <p:nvPr/>
        </p:nvSpPr>
        <p:spPr>
          <a:xfrm>
            <a:off x="8978900" y="313810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/>
                </a:solidFill>
              </a:rPr>
              <a:t>单位：百万元</a:t>
            </a:r>
          </a:p>
        </p:txBody>
      </p:sp>
    </p:spTree>
    <p:extLst>
      <p:ext uri="{BB962C8B-B14F-4D97-AF65-F5344CB8AC3E}">
        <p14:creationId xmlns:p14="http://schemas.microsoft.com/office/powerpoint/2010/main" val="4145112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4EBFFCF-E903-4DD4-B31D-88E86A1CE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Picture 2" descr="galaxy, spacex公司, 人 的 免费素材图片">
            <a:extLst>
              <a:ext uri="{FF2B5EF4-FFF2-40B4-BE49-F238E27FC236}">
                <a16:creationId xmlns:a16="http://schemas.microsoft.com/office/drawing/2014/main" id="{8A1FC796-7461-4384-BF89-4FD97D82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 bwMode="auto">
          <a:xfrm>
            <a:off x="3" y="0"/>
            <a:ext cx="12191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表格 22">
            <a:extLst>
              <a:ext uri="{FF2B5EF4-FFF2-40B4-BE49-F238E27FC236}">
                <a16:creationId xmlns:a16="http://schemas.microsoft.com/office/drawing/2014/main" id="{C9E0F84F-8D68-4653-99C3-571D1BEF952A}"/>
              </a:ext>
            </a:extLst>
          </p:cNvPr>
          <p:cNvGraphicFramePr>
            <a:graphicFrameLocks noGrp="1"/>
          </p:cNvGraphicFramePr>
          <p:nvPr/>
        </p:nvGraphicFramePr>
        <p:xfrm>
          <a:off x="5361845" y="14513"/>
          <a:ext cx="6830150" cy="6880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015">
                  <a:extLst>
                    <a:ext uri="{9D8B030D-6E8A-4147-A177-3AD203B41FA5}">
                      <a16:colId xmlns:a16="http://schemas.microsoft.com/office/drawing/2014/main" val="4466220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9713133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34098180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70785653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3828844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16310837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413367630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6703501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5171294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671449228"/>
                    </a:ext>
                  </a:extLst>
                </a:gridCol>
              </a:tblGrid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79100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618670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13539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690713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757891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316438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186165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14225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386476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634244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5541846-0604-49A6-81DA-DF9C8741F356}"/>
              </a:ext>
            </a:extLst>
          </p:cNvPr>
          <p:cNvSpPr/>
          <p:nvPr/>
        </p:nvSpPr>
        <p:spPr>
          <a:xfrm>
            <a:off x="9084601" y="5764034"/>
            <a:ext cx="3107399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67DCAD-2CBD-4D3E-854E-620F015B6353}"/>
              </a:ext>
            </a:extLst>
          </p:cNvPr>
          <p:cNvSpPr txBox="1"/>
          <p:nvPr/>
        </p:nvSpPr>
        <p:spPr>
          <a:xfrm>
            <a:off x="6113233" y="5784662"/>
            <a:ext cx="5907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spc="500" dirty="0">
                <a:solidFill>
                  <a:schemeClr val="bg1"/>
                </a:solidFill>
              </a:rPr>
              <a:t>SUMMARIZE   EXPERIENCE</a:t>
            </a:r>
            <a:endParaRPr lang="zh-CN" altLang="en-US" sz="2400" spc="500" dirty="0">
              <a:solidFill>
                <a:schemeClr val="bg1"/>
              </a:solidFill>
            </a:endParaRPr>
          </a:p>
        </p:txBody>
      </p:sp>
      <p:sp>
        <p:nvSpPr>
          <p:cNvPr id="13" name="矩形: 一个圆顶角，剪去另一个顶角 12">
            <a:extLst>
              <a:ext uri="{FF2B5EF4-FFF2-40B4-BE49-F238E27FC236}">
                <a16:creationId xmlns:a16="http://schemas.microsoft.com/office/drawing/2014/main" id="{EBEFA1AE-F605-4148-B71E-6F7D570F2BA5}"/>
              </a:ext>
            </a:extLst>
          </p:cNvPr>
          <p:cNvSpPr/>
          <p:nvPr/>
        </p:nvSpPr>
        <p:spPr>
          <a:xfrm>
            <a:off x="872673" y="1047749"/>
            <a:ext cx="3886662" cy="5019675"/>
          </a:xfrm>
          <a:prstGeom prst="snipRoundRect">
            <a:avLst>
              <a:gd name="adj1" fmla="val 0"/>
              <a:gd name="adj2" fmla="val 20726"/>
            </a:avLst>
          </a:prstGeom>
          <a:blipFill dpi="0" rotWithShape="1">
            <a:blip r:embed="rId3"/>
            <a:srcRect/>
            <a:tile tx="0" ty="0" sx="100000" sy="100000" flip="none" algn="ctr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一个圆顶角，剪去另一个顶角 15">
            <a:extLst>
              <a:ext uri="{FF2B5EF4-FFF2-40B4-BE49-F238E27FC236}">
                <a16:creationId xmlns:a16="http://schemas.microsoft.com/office/drawing/2014/main" id="{02E66841-6A86-4967-B7DB-FB063E95F331}"/>
              </a:ext>
            </a:extLst>
          </p:cNvPr>
          <p:cNvSpPr/>
          <p:nvPr/>
        </p:nvSpPr>
        <p:spPr>
          <a:xfrm>
            <a:off x="3757840" y="3477985"/>
            <a:ext cx="3465285" cy="943429"/>
          </a:xfrm>
          <a:prstGeom prst="snipRoundRect">
            <a:avLst>
              <a:gd name="adj1" fmla="val 0"/>
              <a:gd name="adj2" fmla="val 40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2E24570-7B4D-4EE7-B911-891C079C1FDC}"/>
              </a:ext>
            </a:extLst>
          </p:cNvPr>
          <p:cNvSpPr txBox="1"/>
          <p:nvPr/>
        </p:nvSpPr>
        <p:spPr>
          <a:xfrm>
            <a:off x="3643086" y="2702351"/>
            <a:ext cx="458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ea"/>
                <a:ea typeface="+mj-ea"/>
              </a:rPr>
              <a:t>PART THREE</a:t>
            </a:r>
            <a:endParaRPr lang="zh-CN" altLang="en-US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16B4656-6EE8-4748-BD91-180065D867A8}"/>
              </a:ext>
            </a:extLst>
          </p:cNvPr>
          <p:cNvSpPr txBox="1"/>
          <p:nvPr/>
        </p:nvSpPr>
        <p:spPr>
          <a:xfrm>
            <a:off x="3866696" y="3482005"/>
            <a:ext cx="3035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经验总结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315896-9B67-4006-B91C-93E21FA7ADF3}"/>
              </a:ext>
            </a:extLst>
          </p:cNvPr>
          <p:cNvSpPr txBox="1"/>
          <p:nvPr/>
        </p:nvSpPr>
        <p:spPr>
          <a:xfrm>
            <a:off x="7379608" y="1580495"/>
            <a:ext cx="536877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2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F64F9E6F-6A6A-4D87-8EAF-98A71E91F06D}"/>
              </a:ext>
            </a:extLst>
          </p:cNvPr>
          <p:cNvSpPr/>
          <p:nvPr/>
        </p:nvSpPr>
        <p:spPr>
          <a:xfrm>
            <a:off x="11074400" y="0"/>
            <a:ext cx="1117600" cy="965200"/>
          </a:xfrm>
          <a:custGeom>
            <a:avLst/>
            <a:gdLst>
              <a:gd name="connsiteX0" fmla="*/ 0 w 1117600"/>
              <a:gd name="connsiteY0" fmla="*/ 0 h 965200"/>
              <a:gd name="connsiteX1" fmla="*/ 1117600 w 1117600"/>
              <a:gd name="connsiteY1" fmla="*/ 0 h 965200"/>
              <a:gd name="connsiteX2" fmla="*/ 1117600 w 1117600"/>
              <a:gd name="connsiteY2" fmla="*/ 952019 h 965200"/>
              <a:gd name="connsiteX3" fmla="*/ 1063886 w 1117600"/>
              <a:gd name="connsiteY3" fmla="*/ 960217 h 965200"/>
              <a:gd name="connsiteX4" fmla="*/ 965200 w 1117600"/>
              <a:gd name="connsiteY4" fmla="*/ 965200 h 965200"/>
              <a:gd name="connsiteX5" fmla="*/ 0 w 1117600"/>
              <a:gd name="connsiteY5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965200">
                <a:moveTo>
                  <a:pt x="0" y="0"/>
                </a:moveTo>
                <a:lnTo>
                  <a:pt x="1117600" y="0"/>
                </a:lnTo>
                <a:lnTo>
                  <a:pt x="1117600" y="952019"/>
                </a:lnTo>
                <a:lnTo>
                  <a:pt x="1063886" y="960217"/>
                </a:lnTo>
                <a:cubicBezTo>
                  <a:pt x="1031439" y="963512"/>
                  <a:pt x="998517" y="965200"/>
                  <a:pt x="965200" y="965200"/>
                </a:cubicBezTo>
                <a:cubicBezTo>
                  <a:pt x="432135" y="965200"/>
                  <a:pt x="0" y="53306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370F93A-FBCC-44DA-A695-4062859E8265}"/>
              </a:ext>
            </a:extLst>
          </p:cNvPr>
          <p:cNvGrpSpPr/>
          <p:nvPr/>
        </p:nvGrpSpPr>
        <p:grpSpPr>
          <a:xfrm>
            <a:off x="9175750" y="991394"/>
            <a:ext cx="1484630" cy="177800"/>
            <a:chOff x="9175750" y="991394"/>
            <a:chExt cx="1484630" cy="177800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79528B02-1B40-423C-9619-47AD89F6CC09}"/>
                </a:ext>
              </a:extLst>
            </p:cNvPr>
            <p:cNvSpPr/>
            <p:nvPr/>
          </p:nvSpPr>
          <p:spPr>
            <a:xfrm>
              <a:off x="917575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DB14B63-9E12-49EC-826F-C909BFC2A65B}"/>
                </a:ext>
              </a:extLst>
            </p:cNvPr>
            <p:cNvSpPr/>
            <p:nvPr/>
          </p:nvSpPr>
          <p:spPr>
            <a:xfrm>
              <a:off x="943292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C9B18974-D2A4-4F37-A43A-3035939957F6}"/>
                </a:ext>
              </a:extLst>
            </p:cNvPr>
            <p:cNvSpPr/>
            <p:nvPr/>
          </p:nvSpPr>
          <p:spPr>
            <a:xfrm>
              <a:off x="969010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275245F1-0E03-449C-A7B7-15D513C16A34}"/>
                </a:ext>
              </a:extLst>
            </p:cNvPr>
            <p:cNvSpPr/>
            <p:nvPr/>
          </p:nvSpPr>
          <p:spPr>
            <a:xfrm>
              <a:off x="996823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A736AF8D-2D0D-4973-BFAC-EE731902418D}"/>
                </a:ext>
              </a:extLst>
            </p:cNvPr>
            <p:cNvSpPr/>
            <p:nvPr/>
          </p:nvSpPr>
          <p:spPr>
            <a:xfrm>
              <a:off x="1022540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6111314B-5DA1-494E-95BF-A117DC57F621}"/>
                </a:ext>
              </a:extLst>
            </p:cNvPr>
            <p:cNvSpPr/>
            <p:nvPr/>
          </p:nvSpPr>
          <p:spPr>
            <a:xfrm>
              <a:off x="1048258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52C9EBC-948F-412E-A6B7-78747D254DCF}"/>
              </a:ext>
            </a:extLst>
          </p:cNvPr>
          <p:cNvGrpSpPr/>
          <p:nvPr/>
        </p:nvGrpSpPr>
        <p:grpSpPr>
          <a:xfrm>
            <a:off x="188687" y="4346915"/>
            <a:ext cx="1687971" cy="1480455"/>
            <a:chOff x="-2365828" y="3214800"/>
            <a:chExt cx="1687971" cy="1480455"/>
          </a:xfrm>
          <a:solidFill>
            <a:schemeClr val="bg1">
              <a:alpha val="25000"/>
            </a:schemeClr>
          </a:solidFill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295C468-7F45-4867-966E-3E0CD37D5D4F}"/>
                </a:ext>
              </a:extLst>
            </p:cNvPr>
            <p:cNvGrpSpPr/>
            <p:nvPr/>
          </p:nvGrpSpPr>
          <p:grpSpPr>
            <a:xfrm>
              <a:off x="-2365828" y="3214800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8" name="星形: 四角 7">
                <a:extLst>
                  <a:ext uri="{FF2B5EF4-FFF2-40B4-BE49-F238E27FC236}">
                    <a16:creationId xmlns:a16="http://schemas.microsoft.com/office/drawing/2014/main" id="{F21173A4-F2BC-461F-B725-CCA37AA4462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星形: 四角 101">
                <a:extLst>
                  <a:ext uri="{FF2B5EF4-FFF2-40B4-BE49-F238E27FC236}">
                    <a16:creationId xmlns:a16="http://schemas.microsoft.com/office/drawing/2014/main" id="{2C0BD344-D29F-4843-BB2E-3CDF0C368F74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星形: 四角 102">
                <a:extLst>
                  <a:ext uri="{FF2B5EF4-FFF2-40B4-BE49-F238E27FC236}">
                    <a16:creationId xmlns:a16="http://schemas.microsoft.com/office/drawing/2014/main" id="{B3CDBAC3-6D1D-489D-814E-18D178585EBE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星形: 四角 103">
                <a:extLst>
                  <a:ext uri="{FF2B5EF4-FFF2-40B4-BE49-F238E27FC236}">
                    <a16:creationId xmlns:a16="http://schemas.microsoft.com/office/drawing/2014/main" id="{AD124C63-D20D-4B23-98BF-F88DC35416D1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星形: 四角 104">
                <a:extLst>
                  <a:ext uri="{FF2B5EF4-FFF2-40B4-BE49-F238E27FC236}">
                    <a16:creationId xmlns:a16="http://schemas.microsoft.com/office/drawing/2014/main" id="{8A1B4091-1C93-4C88-9D23-BF6AED8F47EA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星形: 四角 105">
                <a:extLst>
                  <a:ext uri="{FF2B5EF4-FFF2-40B4-BE49-F238E27FC236}">
                    <a16:creationId xmlns:a16="http://schemas.microsoft.com/office/drawing/2014/main" id="{1431F561-5FDA-485F-9071-5DD0F987172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星形: 四角 106">
                <a:extLst>
                  <a:ext uri="{FF2B5EF4-FFF2-40B4-BE49-F238E27FC236}">
                    <a16:creationId xmlns:a16="http://schemas.microsoft.com/office/drawing/2014/main" id="{CBD04401-9321-47CD-9E9D-7D77693F24D1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6726FF35-A0EA-4D28-8956-A53BA9A40FC4}"/>
                </a:ext>
              </a:extLst>
            </p:cNvPr>
            <p:cNvGrpSpPr/>
            <p:nvPr/>
          </p:nvGrpSpPr>
          <p:grpSpPr>
            <a:xfrm>
              <a:off x="-2365828" y="3439771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09" name="星形: 四角 108">
                <a:extLst>
                  <a:ext uri="{FF2B5EF4-FFF2-40B4-BE49-F238E27FC236}">
                    <a16:creationId xmlns:a16="http://schemas.microsoft.com/office/drawing/2014/main" id="{BCBA2852-84A5-4C9D-A355-98B8AF949FE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星形: 四角 109">
                <a:extLst>
                  <a:ext uri="{FF2B5EF4-FFF2-40B4-BE49-F238E27FC236}">
                    <a16:creationId xmlns:a16="http://schemas.microsoft.com/office/drawing/2014/main" id="{9DBD1C18-28E4-485E-BB92-53F7184636DF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星形: 四角 110">
                <a:extLst>
                  <a:ext uri="{FF2B5EF4-FFF2-40B4-BE49-F238E27FC236}">
                    <a16:creationId xmlns:a16="http://schemas.microsoft.com/office/drawing/2014/main" id="{B40310B6-1C37-4E18-946B-DDB4543FE2BF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星形: 四角 111">
                <a:extLst>
                  <a:ext uri="{FF2B5EF4-FFF2-40B4-BE49-F238E27FC236}">
                    <a16:creationId xmlns:a16="http://schemas.microsoft.com/office/drawing/2014/main" id="{FF7968AF-C212-483D-9461-C983BEF2423C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星形: 四角 112">
                <a:extLst>
                  <a:ext uri="{FF2B5EF4-FFF2-40B4-BE49-F238E27FC236}">
                    <a16:creationId xmlns:a16="http://schemas.microsoft.com/office/drawing/2014/main" id="{2A774FB6-D1A9-4ABC-80C8-4B41068201D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星形: 四角 113">
                <a:extLst>
                  <a:ext uri="{FF2B5EF4-FFF2-40B4-BE49-F238E27FC236}">
                    <a16:creationId xmlns:a16="http://schemas.microsoft.com/office/drawing/2014/main" id="{15EE208D-788D-410A-BA0B-7E76A782DEEC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星形: 四角 114">
                <a:extLst>
                  <a:ext uri="{FF2B5EF4-FFF2-40B4-BE49-F238E27FC236}">
                    <a16:creationId xmlns:a16="http://schemas.microsoft.com/office/drawing/2014/main" id="{58BF8416-06FC-4321-8156-C37314B2676E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CFC6A3EC-ED2B-4B40-9AE6-27DD7B4BF718}"/>
                </a:ext>
              </a:extLst>
            </p:cNvPr>
            <p:cNvGrpSpPr/>
            <p:nvPr/>
          </p:nvGrpSpPr>
          <p:grpSpPr>
            <a:xfrm>
              <a:off x="-2365828" y="3664742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17" name="星形: 四角 116">
                <a:extLst>
                  <a:ext uri="{FF2B5EF4-FFF2-40B4-BE49-F238E27FC236}">
                    <a16:creationId xmlns:a16="http://schemas.microsoft.com/office/drawing/2014/main" id="{36071867-29F6-4D53-BC26-46711B4A081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星形: 四角 117">
                <a:extLst>
                  <a:ext uri="{FF2B5EF4-FFF2-40B4-BE49-F238E27FC236}">
                    <a16:creationId xmlns:a16="http://schemas.microsoft.com/office/drawing/2014/main" id="{3CE427EE-B7F6-4F37-AC99-E4D778AC0D15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星形: 四角 118">
                <a:extLst>
                  <a:ext uri="{FF2B5EF4-FFF2-40B4-BE49-F238E27FC236}">
                    <a16:creationId xmlns:a16="http://schemas.microsoft.com/office/drawing/2014/main" id="{7226846C-981A-41A7-847A-9C108FEF010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星形: 四角 119">
                <a:extLst>
                  <a:ext uri="{FF2B5EF4-FFF2-40B4-BE49-F238E27FC236}">
                    <a16:creationId xmlns:a16="http://schemas.microsoft.com/office/drawing/2014/main" id="{1943729D-2050-40E0-8928-462732D44D8F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星形: 四角 120">
                <a:extLst>
                  <a:ext uri="{FF2B5EF4-FFF2-40B4-BE49-F238E27FC236}">
                    <a16:creationId xmlns:a16="http://schemas.microsoft.com/office/drawing/2014/main" id="{208880AE-518C-4B33-97A2-B93663BCF98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星形: 四角 121">
                <a:extLst>
                  <a:ext uri="{FF2B5EF4-FFF2-40B4-BE49-F238E27FC236}">
                    <a16:creationId xmlns:a16="http://schemas.microsoft.com/office/drawing/2014/main" id="{22561E4C-E3F2-4A0F-8F1F-AE762B7D06FA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星形: 四角 122">
                <a:extLst>
                  <a:ext uri="{FF2B5EF4-FFF2-40B4-BE49-F238E27FC236}">
                    <a16:creationId xmlns:a16="http://schemas.microsoft.com/office/drawing/2014/main" id="{0872E27E-7DF6-4C6B-83FF-BE33B40EF2C6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7A34F1C8-3F0F-428A-B1C4-A42E2DB80EBF}"/>
                </a:ext>
              </a:extLst>
            </p:cNvPr>
            <p:cNvGrpSpPr/>
            <p:nvPr/>
          </p:nvGrpSpPr>
          <p:grpSpPr>
            <a:xfrm>
              <a:off x="-2365828" y="3889713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25" name="星形: 四角 124">
                <a:extLst>
                  <a:ext uri="{FF2B5EF4-FFF2-40B4-BE49-F238E27FC236}">
                    <a16:creationId xmlns:a16="http://schemas.microsoft.com/office/drawing/2014/main" id="{712F8F43-3B20-4D83-AB11-0DFAE01BA6C5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星形: 四角 125">
                <a:extLst>
                  <a:ext uri="{FF2B5EF4-FFF2-40B4-BE49-F238E27FC236}">
                    <a16:creationId xmlns:a16="http://schemas.microsoft.com/office/drawing/2014/main" id="{A3363618-573E-4AAB-B510-3A000601738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星形: 四角 126">
                <a:extLst>
                  <a:ext uri="{FF2B5EF4-FFF2-40B4-BE49-F238E27FC236}">
                    <a16:creationId xmlns:a16="http://schemas.microsoft.com/office/drawing/2014/main" id="{97F9DC12-FBD2-414E-9448-B4A11C35ED74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星形: 四角 127">
                <a:extLst>
                  <a:ext uri="{FF2B5EF4-FFF2-40B4-BE49-F238E27FC236}">
                    <a16:creationId xmlns:a16="http://schemas.microsoft.com/office/drawing/2014/main" id="{DB859877-5968-489C-9C93-B22FC09E714A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星形: 四角 128">
                <a:extLst>
                  <a:ext uri="{FF2B5EF4-FFF2-40B4-BE49-F238E27FC236}">
                    <a16:creationId xmlns:a16="http://schemas.microsoft.com/office/drawing/2014/main" id="{EC879AE5-B8D8-4475-9548-AD931184C026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星形: 四角 129">
                <a:extLst>
                  <a:ext uri="{FF2B5EF4-FFF2-40B4-BE49-F238E27FC236}">
                    <a16:creationId xmlns:a16="http://schemas.microsoft.com/office/drawing/2014/main" id="{A635D08A-671D-4A7C-8575-27CED2799242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星形: 四角 130">
                <a:extLst>
                  <a:ext uri="{FF2B5EF4-FFF2-40B4-BE49-F238E27FC236}">
                    <a16:creationId xmlns:a16="http://schemas.microsoft.com/office/drawing/2014/main" id="{B2F58EB3-5FE8-435B-A7AE-798F8782521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A92C4368-2F42-4934-8097-DE2642720D69}"/>
                </a:ext>
              </a:extLst>
            </p:cNvPr>
            <p:cNvGrpSpPr/>
            <p:nvPr/>
          </p:nvGrpSpPr>
          <p:grpSpPr>
            <a:xfrm>
              <a:off x="-2365828" y="4114684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33" name="星形: 四角 132">
                <a:extLst>
                  <a:ext uri="{FF2B5EF4-FFF2-40B4-BE49-F238E27FC236}">
                    <a16:creationId xmlns:a16="http://schemas.microsoft.com/office/drawing/2014/main" id="{027F66AC-0950-405A-82F2-E14E5400032B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星形: 四角 133">
                <a:extLst>
                  <a:ext uri="{FF2B5EF4-FFF2-40B4-BE49-F238E27FC236}">
                    <a16:creationId xmlns:a16="http://schemas.microsoft.com/office/drawing/2014/main" id="{6C6F489C-CF2E-4FB0-B35C-537AE44DB46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星形: 四角 134">
                <a:extLst>
                  <a:ext uri="{FF2B5EF4-FFF2-40B4-BE49-F238E27FC236}">
                    <a16:creationId xmlns:a16="http://schemas.microsoft.com/office/drawing/2014/main" id="{DE2765BD-0403-473E-825D-3C3CA67E093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星形: 四角 135">
                <a:extLst>
                  <a:ext uri="{FF2B5EF4-FFF2-40B4-BE49-F238E27FC236}">
                    <a16:creationId xmlns:a16="http://schemas.microsoft.com/office/drawing/2014/main" id="{DCB687DB-EC49-4A29-9895-4D821DEF4302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星形: 四角 136">
                <a:extLst>
                  <a:ext uri="{FF2B5EF4-FFF2-40B4-BE49-F238E27FC236}">
                    <a16:creationId xmlns:a16="http://schemas.microsoft.com/office/drawing/2014/main" id="{06CB3DC3-3D1B-431C-BB24-020DEA670D3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星形: 四角 137">
                <a:extLst>
                  <a:ext uri="{FF2B5EF4-FFF2-40B4-BE49-F238E27FC236}">
                    <a16:creationId xmlns:a16="http://schemas.microsoft.com/office/drawing/2014/main" id="{786545F6-7711-448B-AEB2-AEB71F3E659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星形: 四角 138">
                <a:extLst>
                  <a:ext uri="{FF2B5EF4-FFF2-40B4-BE49-F238E27FC236}">
                    <a16:creationId xmlns:a16="http://schemas.microsoft.com/office/drawing/2014/main" id="{6CDB16B1-8335-41A0-B7CF-99DD395DB3B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B743F073-8D44-424E-9655-4D34CB14A1CC}"/>
                </a:ext>
              </a:extLst>
            </p:cNvPr>
            <p:cNvGrpSpPr/>
            <p:nvPr/>
          </p:nvGrpSpPr>
          <p:grpSpPr>
            <a:xfrm>
              <a:off x="-2365828" y="4339655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1" name="星形: 四角 140">
                <a:extLst>
                  <a:ext uri="{FF2B5EF4-FFF2-40B4-BE49-F238E27FC236}">
                    <a16:creationId xmlns:a16="http://schemas.microsoft.com/office/drawing/2014/main" id="{E3BC8586-7DF2-4EF6-9690-A5714350EF0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星形: 四角 141">
                <a:extLst>
                  <a:ext uri="{FF2B5EF4-FFF2-40B4-BE49-F238E27FC236}">
                    <a16:creationId xmlns:a16="http://schemas.microsoft.com/office/drawing/2014/main" id="{A068EBD5-89FC-4015-AE11-A5F3370E5F4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星形: 四角 142">
                <a:extLst>
                  <a:ext uri="{FF2B5EF4-FFF2-40B4-BE49-F238E27FC236}">
                    <a16:creationId xmlns:a16="http://schemas.microsoft.com/office/drawing/2014/main" id="{AD63E745-9106-4558-A794-5B8C34091CAA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星形: 四角 143">
                <a:extLst>
                  <a:ext uri="{FF2B5EF4-FFF2-40B4-BE49-F238E27FC236}">
                    <a16:creationId xmlns:a16="http://schemas.microsoft.com/office/drawing/2014/main" id="{431E192D-8E42-4CEE-B331-EBC092269D76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星形: 四角 144">
                <a:extLst>
                  <a:ext uri="{FF2B5EF4-FFF2-40B4-BE49-F238E27FC236}">
                    <a16:creationId xmlns:a16="http://schemas.microsoft.com/office/drawing/2014/main" id="{4C58D065-4D96-4BAB-9D6D-EBCE85819EE9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星形: 四角 145">
                <a:extLst>
                  <a:ext uri="{FF2B5EF4-FFF2-40B4-BE49-F238E27FC236}">
                    <a16:creationId xmlns:a16="http://schemas.microsoft.com/office/drawing/2014/main" id="{B8268BE0-F3CA-4DF2-A786-E1B8BE7BE79D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星形: 四角 146">
                <a:extLst>
                  <a:ext uri="{FF2B5EF4-FFF2-40B4-BE49-F238E27FC236}">
                    <a16:creationId xmlns:a16="http://schemas.microsoft.com/office/drawing/2014/main" id="{9D0F7CAC-314D-4EAB-B34F-1C3C90595279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59C189C-7D71-4C76-9C0A-7AB3F5E917FF}"/>
                </a:ext>
              </a:extLst>
            </p:cNvPr>
            <p:cNvGrpSpPr/>
            <p:nvPr/>
          </p:nvGrpSpPr>
          <p:grpSpPr>
            <a:xfrm>
              <a:off x="-2365828" y="4564626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9" name="星形: 四角 148">
                <a:extLst>
                  <a:ext uri="{FF2B5EF4-FFF2-40B4-BE49-F238E27FC236}">
                    <a16:creationId xmlns:a16="http://schemas.microsoft.com/office/drawing/2014/main" id="{FAB8403A-02E2-46BB-9E8C-BF528B810BF1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星形: 四角 149">
                <a:extLst>
                  <a:ext uri="{FF2B5EF4-FFF2-40B4-BE49-F238E27FC236}">
                    <a16:creationId xmlns:a16="http://schemas.microsoft.com/office/drawing/2014/main" id="{C8262C90-F510-46BB-83CA-6097E5B7EFBA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星形: 四角 150">
                <a:extLst>
                  <a:ext uri="{FF2B5EF4-FFF2-40B4-BE49-F238E27FC236}">
                    <a16:creationId xmlns:a16="http://schemas.microsoft.com/office/drawing/2014/main" id="{A495FF4E-5951-4D2A-ADBC-31A7A4E05A1C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星形: 四角 151">
                <a:extLst>
                  <a:ext uri="{FF2B5EF4-FFF2-40B4-BE49-F238E27FC236}">
                    <a16:creationId xmlns:a16="http://schemas.microsoft.com/office/drawing/2014/main" id="{4A0A9CC1-447A-4F5D-8119-0F309A17DBE9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星形: 四角 152">
                <a:extLst>
                  <a:ext uri="{FF2B5EF4-FFF2-40B4-BE49-F238E27FC236}">
                    <a16:creationId xmlns:a16="http://schemas.microsoft.com/office/drawing/2014/main" id="{D4876DAA-D673-435D-9140-D77487B5B34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星形: 四角 153">
                <a:extLst>
                  <a:ext uri="{FF2B5EF4-FFF2-40B4-BE49-F238E27FC236}">
                    <a16:creationId xmlns:a16="http://schemas.microsoft.com/office/drawing/2014/main" id="{F305C7B6-99AF-42E8-B8A9-DE6C76472188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星形: 四角 154">
                <a:extLst>
                  <a:ext uri="{FF2B5EF4-FFF2-40B4-BE49-F238E27FC236}">
                    <a16:creationId xmlns:a16="http://schemas.microsoft.com/office/drawing/2014/main" id="{ECB19705-E175-4A06-B267-AFB46C35F1FC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700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4432110" cy="836714"/>
            <a:chOff x="-390978" y="540328"/>
            <a:chExt cx="4432110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330090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项目工作亮点</a:t>
              </a:r>
            </a:p>
          </p:txBody>
        </p:sp>
      </p:grpSp>
      <p:pic>
        <p:nvPicPr>
          <p:cNvPr id="32" name="图形 31">
            <a:extLst>
              <a:ext uri="{FF2B5EF4-FFF2-40B4-BE49-F238E27FC236}">
                <a16:creationId xmlns:a16="http://schemas.microsoft.com/office/drawing/2014/main" id="{8C669B22-CBE3-4846-8D7A-C6AA678B9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84" b="62156"/>
          <a:stretch/>
        </p:blipFill>
        <p:spPr>
          <a:xfrm>
            <a:off x="0" y="4424516"/>
            <a:ext cx="12192000" cy="2433484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8F847781-73EE-46F2-8354-080DC5152DFD}"/>
              </a:ext>
            </a:extLst>
          </p:cNvPr>
          <p:cNvSpPr/>
          <p:nvPr/>
        </p:nvSpPr>
        <p:spPr>
          <a:xfrm>
            <a:off x="2304257" y="2260600"/>
            <a:ext cx="1371600" cy="1371600"/>
          </a:xfrm>
          <a:prstGeom prst="ellipse">
            <a:avLst/>
          </a:prstGeom>
          <a:gradFill flip="none" rotWithShape="1">
            <a:gsLst>
              <a:gs pos="39000">
                <a:srgbClr val="D00135">
                  <a:alpha val="76000"/>
                </a:srgbClr>
              </a:gs>
              <a:gs pos="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3000000" scaled="0"/>
            <a:tileRect/>
          </a:gra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37108AD-C400-4C3C-964B-88B3B481DA69}"/>
              </a:ext>
            </a:extLst>
          </p:cNvPr>
          <p:cNvSpPr txBox="1"/>
          <p:nvPr/>
        </p:nvSpPr>
        <p:spPr>
          <a:xfrm>
            <a:off x="1958182" y="3834884"/>
            <a:ext cx="2098675" cy="1073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产品宣发造势，投放到线上平台用户下载量增长</a:t>
            </a:r>
            <a:r>
              <a:rPr lang="en-US" altLang="zh-CN" dirty="0">
                <a:solidFill>
                  <a:schemeClr val="bg1"/>
                </a:solidFill>
              </a:rPr>
              <a:t>28%</a:t>
            </a:r>
          </a:p>
        </p:txBody>
      </p:sp>
      <p:sp>
        <p:nvSpPr>
          <p:cNvPr id="53" name="弧形 52">
            <a:extLst>
              <a:ext uri="{FF2B5EF4-FFF2-40B4-BE49-F238E27FC236}">
                <a16:creationId xmlns:a16="http://schemas.microsoft.com/office/drawing/2014/main" id="{D1A4731F-33E2-4520-8F0F-662AD1487BCA}"/>
              </a:ext>
            </a:extLst>
          </p:cNvPr>
          <p:cNvSpPr/>
          <p:nvPr/>
        </p:nvSpPr>
        <p:spPr>
          <a:xfrm rot="21055776">
            <a:off x="2235788" y="2773443"/>
            <a:ext cx="1641072" cy="570618"/>
          </a:xfrm>
          <a:prstGeom prst="arc">
            <a:avLst>
              <a:gd name="adj1" fmla="val 21305980"/>
              <a:gd name="adj2" fmla="val 10989593"/>
            </a:avLst>
          </a:prstGeom>
          <a:ln w="19050">
            <a:gradFill flip="none" rotWithShape="1">
              <a:gsLst>
                <a:gs pos="59000">
                  <a:srgbClr val="D00135"/>
                </a:gs>
                <a:gs pos="24780">
                  <a:srgbClr val="D00135"/>
                </a:gs>
                <a:gs pos="0">
                  <a:schemeClr val="accent1">
                    <a:alpha val="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A0FE154-38FC-4A73-8003-D6DD3DB44F53}"/>
              </a:ext>
            </a:extLst>
          </p:cNvPr>
          <p:cNvCxnSpPr>
            <a:cxnSpLocks/>
          </p:cNvCxnSpPr>
          <p:nvPr/>
        </p:nvCxnSpPr>
        <p:spPr>
          <a:xfrm>
            <a:off x="3840957" y="3009900"/>
            <a:ext cx="128270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椭圆 59">
            <a:extLst>
              <a:ext uri="{FF2B5EF4-FFF2-40B4-BE49-F238E27FC236}">
                <a16:creationId xmlns:a16="http://schemas.microsoft.com/office/drawing/2014/main" id="{2818A15E-7A2A-4C63-A1D2-41BC6C22EDF4}"/>
              </a:ext>
            </a:extLst>
          </p:cNvPr>
          <p:cNvSpPr/>
          <p:nvPr/>
        </p:nvSpPr>
        <p:spPr>
          <a:xfrm>
            <a:off x="5326857" y="2260600"/>
            <a:ext cx="1371600" cy="1371600"/>
          </a:xfrm>
          <a:prstGeom prst="ellipse">
            <a:avLst/>
          </a:prstGeom>
          <a:gradFill flip="none" rotWithShape="1">
            <a:gsLst>
              <a:gs pos="39000">
                <a:srgbClr val="D00135">
                  <a:alpha val="76000"/>
                </a:srgbClr>
              </a:gs>
              <a:gs pos="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3000000" scaled="0"/>
            <a:tileRect/>
          </a:gra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3969731-51DC-423C-8481-3F3E7024F169}"/>
              </a:ext>
            </a:extLst>
          </p:cNvPr>
          <p:cNvSpPr txBox="1"/>
          <p:nvPr/>
        </p:nvSpPr>
        <p:spPr>
          <a:xfrm>
            <a:off x="4980782" y="3834884"/>
            <a:ext cx="2098675" cy="1073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更新新版本，设计新玩法，用户活跃度明显提升</a:t>
            </a:r>
            <a:r>
              <a:rPr lang="en-US" altLang="zh-CN" dirty="0">
                <a:solidFill>
                  <a:schemeClr val="bg1"/>
                </a:solidFill>
              </a:rPr>
              <a:t>56%</a:t>
            </a:r>
          </a:p>
        </p:txBody>
      </p:sp>
      <p:sp>
        <p:nvSpPr>
          <p:cNvPr id="62" name="弧形 61">
            <a:extLst>
              <a:ext uri="{FF2B5EF4-FFF2-40B4-BE49-F238E27FC236}">
                <a16:creationId xmlns:a16="http://schemas.microsoft.com/office/drawing/2014/main" id="{0FD4EAAC-3B7F-4FD1-A096-806BBEB49F78}"/>
              </a:ext>
            </a:extLst>
          </p:cNvPr>
          <p:cNvSpPr/>
          <p:nvPr/>
        </p:nvSpPr>
        <p:spPr>
          <a:xfrm rot="21055776">
            <a:off x="5258388" y="2773443"/>
            <a:ext cx="1641072" cy="570618"/>
          </a:xfrm>
          <a:prstGeom prst="arc">
            <a:avLst>
              <a:gd name="adj1" fmla="val 21305980"/>
              <a:gd name="adj2" fmla="val 10989593"/>
            </a:avLst>
          </a:prstGeom>
          <a:ln w="19050">
            <a:gradFill flip="none" rotWithShape="1">
              <a:gsLst>
                <a:gs pos="59000">
                  <a:srgbClr val="D00135"/>
                </a:gs>
                <a:gs pos="24780">
                  <a:srgbClr val="D00135"/>
                </a:gs>
                <a:gs pos="0">
                  <a:schemeClr val="accent1">
                    <a:alpha val="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BFC920A6-4628-4CB9-81B9-597F494F616D}"/>
              </a:ext>
            </a:extLst>
          </p:cNvPr>
          <p:cNvCxnSpPr>
            <a:cxnSpLocks/>
          </p:cNvCxnSpPr>
          <p:nvPr/>
        </p:nvCxnSpPr>
        <p:spPr>
          <a:xfrm>
            <a:off x="6863557" y="3009900"/>
            <a:ext cx="1282700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8FD16E75-6DB5-4545-BC1D-13F20B386CEF}"/>
              </a:ext>
            </a:extLst>
          </p:cNvPr>
          <p:cNvSpPr/>
          <p:nvPr/>
        </p:nvSpPr>
        <p:spPr>
          <a:xfrm>
            <a:off x="8349457" y="2260600"/>
            <a:ext cx="1371600" cy="1371600"/>
          </a:xfrm>
          <a:prstGeom prst="ellipse">
            <a:avLst/>
          </a:prstGeom>
          <a:gradFill flip="none" rotWithShape="1">
            <a:gsLst>
              <a:gs pos="39000">
                <a:srgbClr val="D00135">
                  <a:alpha val="76000"/>
                </a:srgbClr>
              </a:gs>
              <a:gs pos="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3000000" scaled="0"/>
            <a:tileRect/>
          </a:gra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7DEEEF6-B96E-42A5-B209-59A01C10906D}"/>
              </a:ext>
            </a:extLst>
          </p:cNvPr>
          <p:cNvSpPr txBox="1"/>
          <p:nvPr/>
        </p:nvSpPr>
        <p:spPr>
          <a:xfrm>
            <a:off x="7990682" y="3834884"/>
            <a:ext cx="2243137" cy="1073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通过短视频平台推广，各大主播引流，当月新用户增长</a:t>
            </a:r>
            <a:r>
              <a:rPr lang="en-US" altLang="zh-CN" dirty="0">
                <a:solidFill>
                  <a:schemeClr val="bg1"/>
                </a:solidFill>
              </a:rPr>
              <a:t>6.6W</a:t>
            </a:r>
          </a:p>
        </p:txBody>
      </p:sp>
      <p:sp>
        <p:nvSpPr>
          <p:cNvPr id="76" name="弧形 75">
            <a:extLst>
              <a:ext uri="{FF2B5EF4-FFF2-40B4-BE49-F238E27FC236}">
                <a16:creationId xmlns:a16="http://schemas.microsoft.com/office/drawing/2014/main" id="{609A8EAF-2FA3-4A68-A5FC-6769A06E116B}"/>
              </a:ext>
            </a:extLst>
          </p:cNvPr>
          <p:cNvSpPr/>
          <p:nvPr/>
        </p:nvSpPr>
        <p:spPr>
          <a:xfrm rot="21055776">
            <a:off x="8280988" y="2773443"/>
            <a:ext cx="1641072" cy="570618"/>
          </a:xfrm>
          <a:prstGeom prst="arc">
            <a:avLst>
              <a:gd name="adj1" fmla="val 21305980"/>
              <a:gd name="adj2" fmla="val 10989593"/>
            </a:avLst>
          </a:prstGeom>
          <a:ln w="19050">
            <a:gradFill flip="none" rotWithShape="1">
              <a:gsLst>
                <a:gs pos="59000">
                  <a:srgbClr val="D00135"/>
                </a:gs>
                <a:gs pos="24780">
                  <a:srgbClr val="D00135"/>
                </a:gs>
                <a:gs pos="0">
                  <a:schemeClr val="accent1">
                    <a:alpha val="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159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4432110" cy="836714"/>
            <a:chOff x="-390978" y="540328"/>
            <a:chExt cx="4432110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330090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成功经验总结</a:t>
              </a:r>
            </a:p>
          </p:txBody>
        </p:sp>
      </p:grpSp>
      <p:sp>
        <p:nvSpPr>
          <p:cNvPr id="2" name="矩形: 一个圆顶角，剪去另一个顶角 1">
            <a:extLst>
              <a:ext uri="{FF2B5EF4-FFF2-40B4-BE49-F238E27FC236}">
                <a16:creationId xmlns:a16="http://schemas.microsoft.com/office/drawing/2014/main" id="{7383946E-2472-4A81-B07E-9F4C9BE9475D}"/>
              </a:ext>
            </a:extLst>
          </p:cNvPr>
          <p:cNvSpPr/>
          <p:nvPr/>
        </p:nvSpPr>
        <p:spPr>
          <a:xfrm>
            <a:off x="1455225" y="2466934"/>
            <a:ext cx="2330365" cy="2727043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accent1">
              <a:alpha val="2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一个圆顶角，剪去另一个顶角 11">
            <a:extLst>
              <a:ext uri="{FF2B5EF4-FFF2-40B4-BE49-F238E27FC236}">
                <a16:creationId xmlns:a16="http://schemas.microsoft.com/office/drawing/2014/main" id="{232A56CD-88D2-4587-A106-8F3ADDA26DFF}"/>
              </a:ext>
            </a:extLst>
          </p:cNvPr>
          <p:cNvSpPr/>
          <p:nvPr/>
        </p:nvSpPr>
        <p:spPr>
          <a:xfrm>
            <a:off x="2342206" y="4803442"/>
            <a:ext cx="1761541" cy="537927"/>
          </a:xfrm>
          <a:prstGeom prst="snipRoundRect">
            <a:avLst>
              <a:gd name="adj1" fmla="val 0"/>
              <a:gd name="adj2" fmla="val 40646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1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E575A36-6D23-4D47-9504-59C52F99B01A}"/>
              </a:ext>
            </a:extLst>
          </p:cNvPr>
          <p:cNvSpPr txBox="1"/>
          <p:nvPr/>
        </p:nvSpPr>
        <p:spPr>
          <a:xfrm>
            <a:off x="1629030" y="3739999"/>
            <a:ext cx="1921025" cy="705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用户定位精准，抓住市场空缺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438D45B-1E0D-4D66-AAFA-5BA05B17AAA3}"/>
              </a:ext>
            </a:extLst>
          </p:cNvPr>
          <p:cNvSpPr txBox="1"/>
          <p:nvPr/>
        </p:nvSpPr>
        <p:spPr>
          <a:xfrm>
            <a:off x="2614668" y="4792566"/>
            <a:ext cx="1222777" cy="654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ONE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9BEEEBB-3B84-4720-8205-5AC57F22EABC}"/>
              </a:ext>
            </a:extLst>
          </p:cNvPr>
          <p:cNvSpPr/>
          <p:nvPr/>
        </p:nvSpPr>
        <p:spPr>
          <a:xfrm>
            <a:off x="1744579" y="2713082"/>
            <a:ext cx="910169" cy="910168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形状&#10;&#10;低可信度描述已自动生成">
            <a:extLst>
              <a:ext uri="{FF2B5EF4-FFF2-40B4-BE49-F238E27FC236}">
                <a16:creationId xmlns:a16="http://schemas.microsoft.com/office/drawing/2014/main" id="{64D8706E-BC8B-4571-9E0D-C6F6A2172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01" y="2908303"/>
            <a:ext cx="519727" cy="519727"/>
          </a:xfrm>
          <a:prstGeom prst="rect">
            <a:avLst/>
          </a:prstGeom>
        </p:spPr>
      </p:pic>
      <p:sp>
        <p:nvSpPr>
          <p:cNvPr id="25" name="矩形: 一个圆顶角，剪去另一个顶角 24">
            <a:extLst>
              <a:ext uri="{FF2B5EF4-FFF2-40B4-BE49-F238E27FC236}">
                <a16:creationId xmlns:a16="http://schemas.microsoft.com/office/drawing/2014/main" id="{C7FAC554-08E7-4B97-9650-F7E13E227BAF}"/>
              </a:ext>
            </a:extLst>
          </p:cNvPr>
          <p:cNvSpPr/>
          <p:nvPr/>
        </p:nvSpPr>
        <p:spPr>
          <a:xfrm>
            <a:off x="4771739" y="2466934"/>
            <a:ext cx="2330365" cy="2727043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accent1">
              <a:alpha val="2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一个圆顶角，剪去另一个顶角 25">
            <a:extLst>
              <a:ext uri="{FF2B5EF4-FFF2-40B4-BE49-F238E27FC236}">
                <a16:creationId xmlns:a16="http://schemas.microsoft.com/office/drawing/2014/main" id="{6D7B5922-C661-4D38-B335-DF01C78BE6AE}"/>
              </a:ext>
            </a:extLst>
          </p:cNvPr>
          <p:cNvSpPr/>
          <p:nvPr/>
        </p:nvSpPr>
        <p:spPr>
          <a:xfrm>
            <a:off x="5658720" y="4803442"/>
            <a:ext cx="1761541" cy="537927"/>
          </a:xfrm>
          <a:prstGeom prst="snipRoundRect">
            <a:avLst>
              <a:gd name="adj1" fmla="val 0"/>
              <a:gd name="adj2" fmla="val 40646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1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9BB5F33-7384-455C-9506-357D13D2BB72}"/>
              </a:ext>
            </a:extLst>
          </p:cNvPr>
          <p:cNvSpPr txBox="1"/>
          <p:nvPr/>
        </p:nvSpPr>
        <p:spPr>
          <a:xfrm>
            <a:off x="4945543" y="3739999"/>
            <a:ext cx="2138747" cy="705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多平台推广，投放量大，话题热度升高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987AADE-2B8D-46ED-B6E7-777DAB16D355}"/>
              </a:ext>
            </a:extLst>
          </p:cNvPr>
          <p:cNvSpPr txBox="1"/>
          <p:nvPr/>
        </p:nvSpPr>
        <p:spPr>
          <a:xfrm>
            <a:off x="5931182" y="4792566"/>
            <a:ext cx="1156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TWO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8C6CC5F-3683-45E7-986D-F881E3943F68}"/>
              </a:ext>
            </a:extLst>
          </p:cNvPr>
          <p:cNvSpPr/>
          <p:nvPr/>
        </p:nvSpPr>
        <p:spPr>
          <a:xfrm>
            <a:off x="5061093" y="2713082"/>
            <a:ext cx="910169" cy="910168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形状&#10;&#10;低可信度描述已自动生成">
            <a:extLst>
              <a:ext uri="{FF2B5EF4-FFF2-40B4-BE49-F238E27FC236}">
                <a16:creationId xmlns:a16="http://schemas.microsoft.com/office/drawing/2014/main" id="{49081507-A1AB-444E-BE82-73A3BC22B308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16" y="2908304"/>
            <a:ext cx="519727" cy="519727"/>
          </a:xfrm>
          <a:prstGeom prst="rect">
            <a:avLst/>
          </a:prstGeom>
        </p:spPr>
      </p:pic>
      <p:sp>
        <p:nvSpPr>
          <p:cNvPr id="33" name="矩形: 一个圆顶角，剪去另一个顶角 32">
            <a:extLst>
              <a:ext uri="{FF2B5EF4-FFF2-40B4-BE49-F238E27FC236}">
                <a16:creationId xmlns:a16="http://schemas.microsoft.com/office/drawing/2014/main" id="{6934FE53-5FEE-4EBB-AF5F-D61D5E34F20D}"/>
              </a:ext>
            </a:extLst>
          </p:cNvPr>
          <p:cNvSpPr/>
          <p:nvPr/>
        </p:nvSpPr>
        <p:spPr>
          <a:xfrm>
            <a:off x="8088253" y="2466934"/>
            <a:ext cx="2330365" cy="2727043"/>
          </a:xfrm>
          <a:prstGeom prst="snipRoundRect">
            <a:avLst>
              <a:gd name="adj1" fmla="val 0"/>
              <a:gd name="adj2" fmla="val 16667"/>
            </a:avLst>
          </a:prstGeom>
          <a:solidFill>
            <a:schemeClr val="accent1">
              <a:alpha val="2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一个圆顶角，剪去另一个顶角 33">
            <a:extLst>
              <a:ext uri="{FF2B5EF4-FFF2-40B4-BE49-F238E27FC236}">
                <a16:creationId xmlns:a16="http://schemas.microsoft.com/office/drawing/2014/main" id="{4351443E-154D-46F1-8F70-D9031B419E4A}"/>
              </a:ext>
            </a:extLst>
          </p:cNvPr>
          <p:cNvSpPr/>
          <p:nvPr/>
        </p:nvSpPr>
        <p:spPr>
          <a:xfrm>
            <a:off x="8975234" y="4803442"/>
            <a:ext cx="1761541" cy="537927"/>
          </a:xfrm>
          <a:prstGeom prst="snipRoundRect">
            <a:avLst>
              <a:gd name="adj1" fmla="val 0"/>
              <a:gd name="adj2" fmla="val 40646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1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E0B8612-0526-47F2-87D5-8FBB652B7B15}"/>
              </a:ext>
            </a:extLst>
          </p:cNvPr>
          <p:cNvSpPr txBox="1"/>
          <p:nvPr/>
        </p:nvSpPr>
        <p:spPr>
          <a:xfrm>
            <a:off x="8262058" y="3739999"/>
            <a:ext cx="2016037" cy="705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700" dirty="0">
                <a:solidFill>
                  <a:schemeClr val="bg1"/>
                </a:solidFill>
              </a:rPr>
              <a:t>各大游戏主播引流，善用粉丝效应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46CCBE8-DBCD-4223-98C1-F39474667605}"/>
              </a:ext>
            </a:extLst>
          </p:cNvPr>
          <p:cNvSpPr txBox="1"/>
          <p:nvPr/>
        </p:nvSpPr>
        <p:spPr>
          <a:xfrm>
            <a:off x="9000954" y="4792566"/>
            <a:ext cx="1662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THREE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82045A56-7928-4426-A5E3-217EEE39C3A2}"/>
              </a:ext>
            </a:extLst>
          </p:cNvPr>
          <p:cNvSpPr/>
          <p:nvPr/>
        </p:nvSpPr>
        <p:spPr>
          <a:xfrm>
            <a:off x="8377607" y="2713082"/>
            <a:ext cx="910169" cy="910168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形状&#10;&#10;低可信度描述已自动生成">
            <a:extLst>
              <a:ext uri="{FF2B5EF4-FFF2-40B4-BE49-F238E27FC236}">
                <a16:creationId xmlns:a16="http://schemas.microsoft.com/office/drawing/2014/main" id="{D8F763DB-90F0-46C6-907E-38AA3DA9180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538" y="2924013"/>
            <a:ext cx="488306" cy="4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7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4432110" cy="836714"/>
            <a:chOff x="-390978" y="540328"/>
            <a:chExt cx="4432110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3300904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项目工作不足</a:t>
              </a:r>
            </a:p>
          </p:txBody>
        </p:sp>
      </p:grpSp>
      <p:sp>
        <p:nvSpPr>
          <p:cNvPr id="47" name="椭圆 46">
            <a:extLst>
              <a:ext uri="{FF2B5EF4-FFF2-40B4-BE49-F238E27FC236}">
                <a16:creationId xmlns:a16="http://schemas.microsoft.com/office/drawing/2014/main" id="{CF1B76D4-700F-4332-A7B4-28AA1017BC91}"/>
              </a:ext>
            </a:extLst>
          </p:cNvPr>
          <p:cNvSpPr/>
          <p:nvPr/>
        </p:nvSpPr>
        <p:spPr>
          <a:xfrm>
            <a:off x="2443163" y="2489200"/>
            <a:ext cx="7762874" cy="7762874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alpha val="51000"/>
                  </a:schemeClr>
                </a:gs>
                <a:gs pos="56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E32380D-8203-42D4-BA82-F6582D600068}"/>
              </a:ext>
            </a:extLst>
          </p:cNvPr>
          <p:cNvSpPr/>
          <p:nvPr/>
        </p:nvSpPr>
        <p:spPr>
          <a:xfrm>
            <a:off x="3847208" y="4958295"/>
            <a:ext cx="4954784" cy="65578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16000">
                <a:schemeClr val="accent1">
                  <a:alpha val="84000"/>
                </a:schemeClr>
              </a:gs>
            </a:gsLst>
            <a:lin ang="16200000" scaled="1"/>
            <a:tileRect/>
          </a:gradFill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A13B1E7-A43C-429F-88D5-90C6BABE14F8}"/>
              </a:ext>
            </a:extLst>
          </p:cNvPr>
          <p:cNvSpPr/>
          <p:nvPr/>
        </p:nvSpPr>
        <p:spPr>
          <a:xfrm>
            <a:off x="4784220" y="4946389"/>
            <a:ext cx="3080760" cy="407748"/>
          </a:xfrm>
          <a:prstGeom prst="ellipse">
            <a:avLst/>
          </a:prstGeom>
          <a:gradFill flip="none" rotWithShape="1">
            <a:gsLst>
              <a:gs pos="73000">
                <a:schemeClr val="accent1">
                  <a:alpha val="0"/>
                </a:schemeClr>
              </a:gs>
              <a:gs pos="0">
                <a:schemeClr val="accent1">
                  <a:alpha val="84000"/>
                </a:schemeClr>
              </a:gs>
            </a:gsLst>
            <a:lin ang="16200000" scaled="1"/>
            <a:tileRect/>
          </a:gradFill>
          <a:ln>
            <a:gradFill flip="none" rotWithShape="1">
              <a:gsLst>
                <a:gs pos="16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EF157664-7161-4163-9CF9-8E7265F0A928}"/>
              </a:ext>
            </a:extLst>
          </p:cNvPr>
          <p:cNvSpPr/>
          <p:nvPr/>
        </p:nvSpPr>
        <p:spPr>
          <a:xfrm>
            <a:off x="3500438" y="4801131"/>
            <a:ext cx="5648325" cy="1024083"/>
          </a:xfrm>
          <a:prstGeom prst="ellipse">
            <a:avLst/>
          </a:prstGeom>
          <a:noFill/>
          <a:ln>
            <a:gradFill flip="none" rotWithShape="1">
              <a:gsLst>
                <a:gs pos="3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5FB2B3C-DB27-445A-9FB7-6200DEE89034}"/>
              </a:ext>
            </a:extLst>
          </p:cNvPr>
          <p:cNvSpPr txBox="1"/>
          <p:nvPr/>
        </p:nvSpPr>
        <p:spPr>
          <a:xfrm>
            <a:off x="4732338" y="4695987"/>
            <a:ext cx="330676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DEFICIENCY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65C2686-C0AE-414D-93E0-E4F1860E03F6}"/>
              </a:ext>
            </a:extLst>
          </p:cNvPr>
          <p:cNvSpPr txBox="1"/>
          <p:nvPr/>
        </p:nvSpPr>
        <p:spPr>
          <a:xfrm>
            <a:off x="306705" y="4396586"/>
            <a:ext cx="3076575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为了使玩家可以感受多种玩法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设计过多交互功能</a:t>
            </a:r>
          </a:p>
        </p:txBody>
      </p:sp>
      <p:sp>
        <p:nvSpPr>
          <p:cNvPr id="50" name="矩形: 剪去对角 49">
            <a:extLst>
              <a:ext uri="{FF2B5EF4-FFF2-40B4-BE49-F238E27FC236}">
                <a16:creationId xmlns:a16="http://schemas.microsoft.com/office/drawing/2014/main" id="{D974C0A8-267A-448D-AC95-53ABD6881A87}"/>
              </a:ext>
            </a:extLst>
          </p:cNvPr>
          <p:cNvSpPr/>
          <p:nvPr/>
        </p:nvSpPr>
        <p:spPr>
          <a:xfrm>
            <a:off x="1462404" y="3920851"/>
            <a:ext cx="1920876" cy="393700"/>
          </a:xfrm>
          <a:prstGeom prst="snip2DiagRect">
            <a:avLst>
              <a:gd name="adj1" fmla="val 16935"/>
              <a:gd name="adj2" fmla="val 0"/>
            </a:avLst>
          </a:prstGeom>
          <a:solidFill>
            <a:schemeClr val="accent1">
              <a:alpha val="26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A2F1385-194A-448D-882E-937EE5F1CFAB}"/>
              </a:ext>
            </a:extLst>
          </p:cNvPr>
          <p:cNvSpPr txBox="1"/>
          <p:nvPr/>
        </p:nvSpPr>
        <p:spPr>
          <a:xfrm>
            <a:off x="1414780" y="3923510"/>
            <a:ext cx="20351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交互界面不简便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1BB5AA70-F1F8-44A4-8D8C-0AC8FAA4EB5D}"/>
              </a:ext>
            </a:extLst>
          </p:cNvPr>
          <p:cNvSpPr txBox="1"/>
          <p:nvPr/>
        </p:nvSpPr>
        <p:spPr>
          <a:xfrm>
            <a:off x="2332992" y="2977240"/>
            <a:ext cx="1050288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E3BC21D3-07BB-4990-A043-9227896479D7}"/>
              </a:ext>
            </a:extLst>
          </p:cNvPr>
          <p:cNvSpPr/>
          <p:nvPr/>
        </p:nvSpPr>
        <p:spPr>
          <a:xfrm>
            <a:off x="3524524" y="3638366"/>
            <a:ext cx="196124" cy="196124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E6C178E6-EAF9-4B02-B2DE-66734F5BD42A}"/>
              </a:ext>
            </a:extLst>
          </p:cNvPr>
          <p:cNvSpPr/>
          <p:nvPr/>
        </p:nvSpPr>
        <p:spPr>
          <a:xfrm>
            <a:off x="6039124" y="2552516"/>
            <a:ext cx="196124" cy="196124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D43A7380-D685-4F8F-88B3-E2EF29A9A21A}"/>
              </a:ext>
            </a:extLst>
          </p:cNvPr>
          <p:cNvSpPr/>
          <p:nvPr/>
        </p:nvSpPr>
        <p:spPr>
          <a:xfrm>
            <a:off x="8868049" y="3657416"/>
            <a:ext cx="196124" cy="196124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5D3790F-9D2E-4AA1-9D9A-02773101058B}"/>
              </a:ext>
            </a:extLst>
          </p:cNvPr>
          <p:cNvSpPr txBox="1"/>
          <p:nvPr/>
        </p:nvSpPr>
        <p:spPr>
          <a:xfrm flipH="1">
            <a:off x="4655820" y="3482186"/>
            <a:ext cx="3076575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由于没有与各平台沟通清楚活动促销方式，误导玩家消费</a:t>
            </a:r>
          </a:p>
        </p:txBody>
      </p:sp>
      <p:sp>
        <p:nvSpPr>
          <p:cNvPr id="62" name="矩形: 剪去对角 61">
            <a:extLst>
              <a:ext uri="{FF2B5EF4-FFF2-40B4-BE49-F238E27FC236}">
                <a16:creationId xmlns:a16="http://schemas.microsoft.com/office/drawing/2014/main" id="{337FC35B-6A1B-44FE-A76F-F55260E045DB}"/>
              </a:ext>
            </a:extLst>
          </p:cNvPr>
          <p:cNvSpPr/>
          <p:nvPr/>
        </p:nvSpPr>
        <p:spPr>
          <a:xfrm flipH="1">
            <a:off x="5233669" y="2977876"/>
            <a:ext cx="1920876" cy="393700"/>
          </a:xfrm>
          <a:prstGeom prst="snip2DiagRect">
            <a:avLst>
              <a:gd name="adj1" fmla="val 16935"/>
              <a:gd name="adj2" fmla="val 0"/>
            </a:avLst>
          </a:prstGeom>
          <a:solidFill>
            <a:schemeClr val="accent1">
              <a:alpha val="26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D9FEEB2-4CDB-4159-8930-1CFEFB2EA89A}"/>
              </a:ext>
            </a:extLst>
          </p:cNvPr>
          <p:cNvSpPr txBox="1"/>
          <p:nvPr/>
        </p:nvSpPr>
        <p:spPr>
          <a:xfrm flipH="1">
            <a:off x="5176520" y="2990060"/>
            <a:ext cx="20351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活动促销不明确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7E8AE9E-4A78-4A58-A68F-9EC2603052B4}"/>
              </a:ext>
            </a:extLst>
          </p:cNvPr>
          <p:cNvSpPr txBox="1"/>
          <p:nvPr/>
        </p:nvSpPr>
        <p:spPr>
          <a:xfrm>
            <a:off x="9297263" y="2701015"/>
            <a:ext cx="1295547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3ECE12CA-6F5A-4FE5-BF2F-DFCFA6548093}"/>
              </a:ext>
            </a:extLst>
          </p:cNvPr>
          <p:cNvSpPr txBox="1"/>
          <p:nvPr/>
        </p:nvSpPr>
        <p:spPr>
          <a:xfrm flipH="1">
            <a:off x="9433040" y="4156078"/>
            <a:ext cx="3076575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程序系统不够完善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依然存在许多漏洞</a:t>
            </a:r>
          </a:p>
        </p:txBody>
      </p:sp>
      <p:sp>
        <p:nvSpPr>
          <p:cNvPr id="66" name="矩形: 剪去对角 65">
            <a:extLst>
              <a:ext uri="{FF2B5EF4-FFF2-40B4-BE49-F238E27FC236}">
                <a16:creationId xmlns:a16="http://schemas.microsoft.com/office/drawing/2014/main" id="{482F5A5D-ED12-4CDA-B31B-8B4984446F47}"/>
              </a:ext>
            </a:extLst>
          </p:cNvPr>
          <p:cNvSpPr/>
          <p:nvPr/>
        </p:nvSpPr>
        <p:spPr>
          <a:xfrm flipH="1">
            <a:off x="9433040" y="3664468"/>
            <a:ext cx="1920876" cy="393700"/>
          </a:xfrm>
          <a:prstGeom prst="snip2DiagRect">
            <a:avLst>
              <a:gd name="adj1" fmla="val 16935"/>
              <a:gd name="adj2" fmla="val 0"/>
            </a:avLst>
          </a:prstGeom>
          <a:solidFill>
            <a:schemeClr val="accent1">
              <a:alpha val="26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BEBEA03-C155-48C2-A31D-69CFF9D1BC0E}"/>
              </a:ext>
            </a:extLst>
          </p:cNvPr>
          <p:cNvSpPr txBox="1"/>
          <p:nvPr/>
        </p:nvSpPr>
        <p:spPr>
          <a:xfrm flipH="1">
            <a:off x="9433040" y="3676652"/>
            <a:ext cx="20351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运行过程不流畅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8F85E6C7-751F-4753-A3EF-50FA7473FDF8}"/>
              </a:ext>
            </a:extLst>
          </p:cNvPr>
          <p:cNvSpPr txBox="1"/>
          <p:nvPr/>
        </p:nvSpPr>
        <p:spPr>
          <a:xfrm>
            <a:off x="5714968" y="1653265"/>
            <a:ext cx="1316387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6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2894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3393364" cy="836714"/>
            <a:chOff x="-390978" y="540328"/>
            <a:chExt cx="3393364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2262158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改进方案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7F6DBAC-88F4-4AAE-90B9-D496859A0FC7}"/>
              </a:ext>
            </a:extLst>
          </p:cNvPr>
          <p:cNvGrpSpPr/>
          <p:nvPr/>
        </p:nvGrpSpPr>
        <p:grpSpPr>
          <a:xfrm>
            <a:off x="5774567" y="2574656"/>
            <a:ext cx="5910808" cy="266700"/>
            <a:chOff x="1879600" y="2616200"/>
            <a:chExt cx="5910808" cy="266700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16F1FC31-1C70-4F8D-9358-59F95AA9C603}"/>
                </a:ext>
              </a:extLst>
            </p:cNvPr>
            <p:cNvCxnSpPr/>
            <p:nvPr/>
          </p:nvCxnSpPr>
          <p:spPr>
            <a:xfrm>
              <a:off x="1879600" y="2882900"/>
              <a:ext cx="1625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8578549-BCB7-460F-B78F-9017BD2EF8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2025" y="2616200"/>
              <a:ext cx="260350" cy="2667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5FD8919-DB56-4228-8993-711DBAE02A5B}"/>
                </a:ext>
              </a:extLst>
            </p:cNvPr>
            <p:cNvCxnSpPr>
              <a:cxnSpLocks/>
            </p:cNvCxnSpPr>
            <p:nvPr/>
          </p:nvCxnSpPr>
          <p:spPr>
            <a:xfrm>
              <a:off x="3762375" y="2616200"/>
              <a:ext cx="402803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20349">
                    <a:srgbClr val="D00135">
                      <a:alpha val="58000"/>
                    </a:srgbClr>
                  </a:gs>
                  <a:gs pos="63000">
                    <a:schemeClr val="accent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8A05C79-4ACD-40DB-8DDE-2146E8AA47DC}"/>
              </a:ext>
            </a:extLst>
          </p:cNvPr>
          <p:cNvSpPr txBox="1"/>
          <p:nvPr/>
        </p:nvSpPr>
        <p:spPr>
          <a:xfrm>
            <a:off x="7576697" y="2068627"/>
            <a:ext cx="3943791" cy="373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更新版本，简化交互功能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AA6BDD3-EA23-4F01-B7A9-6CDE8123EA32}"/>
              </a:ext>
            </a:extLst>
          </p:cNvPr>
          <p:cNvSpPr txBox="1"/>
          <p:nvPr/>
        </p:nvSpPr>
        <p:spPr>
          <a:xfrm>
            <a:off x="5744730" y="2108298"/>
            <a:ext cx="1598515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方案一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C193BAE-D721-4806-8D08-C72BC6969C30}"/>
              </a:ext>
            </a:extLst>
          </p:cNvPr>
          <p:cNvGrpSpPr/>
          <p:nvPr/>
        </p:nvGrpSpPr>
        <p:grpSpPr>
          <a:xfrm>
            <a:off x="4371744" y="1994538"/>
            <a:ext cx="986971" cy="986971"/>
            <a:chOff x="2670628" y="2278743"/>
            <a:chExt cx="986971" cy="986971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DFC1F22-09B9-412A-B003-BF629CD3927C}"/>
                </a:ext>
              </a:extLst>
            </p:cNvPr>
            <p:cNvSpPr/>
            <p:nvPr/>
          </p:nvSpPr>
          <p:spPr>
            <a:xfrm>
              <a:off x="2670628" y="2278743"/>
              <a:ext cx="986971" cy="986971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交通标志特写&#10;&#10;描述已自动生成">
              <a:extLst>
                <a:ext uri="{FF2B5EF4-FFF2-40B4-BE49-F238E27FC236}">
                  <a16:creationId xmlns:a16="http://schemas.microsoft.com/office/drawing/2014/main" id="{64DE1270-CE4E-497B-9697-FBAD4DC25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542" y="2453708"/>
              <a:ext cx="689429" cy="689429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3753812-56C1-4BC0-BAD6-05C7FFDED775}"/>
              </a:ext>
            </a:extLst>
          </p:cNvPr>
          <p:cNvGrpSpPr/>
          <p:nvPr/>
        </p:nvGrpSpPr>
        <p:grpSpPr>
          <a:xfrm>
            <a:off x="5774567" y="3975089"/>
            <a:ext cx="5910808" cy="266700"/>
            <a:chOff x="1879600" y="2616200"/>
            <a:chExt cx="5910808" cy="266700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F2F48041-CE06-4551-A00C-5AB1DFEB7A0C}"/>
                </a:ext>
              </a:extLst>
            </p:cNvPr>
            <p:cNvCxnSpPr/>
            <p:nvPr/>
          </p:nvCxnSpPr>
          <p:spPr>
            <a:xfrm>
              <a:off x="1879600" y="2882900"/>
              <a:ext cx="1625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EAE55B8B-4D7D-4C57-8701-B840D64463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2025" y="2616200"/>
              <a:ext cx="260350" cy="2667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D3D982CE-4B52-421C-9E38-1B26F0E71770}"/>
                </a:ext>
              </a:extLst>
            </p:cNvPr>
            <p:cNvCxnSpPr>
              <a:cxnSpLocks/>
            </p:cNvCxnSpPr>
            <p:nvPr/>
          </p:nvCxnSpPr>
          <p:spPr>
            <a:xfrm>
              <a:off x="3762375" y="2616200"/>
              <a:ext cx="402803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20349">
                    <a:srgbClr val="D00135">
                      <a:alpha val="58000"/>
                    </a:srgbClr>
                  </a:gs>
                  <a:gs pos="63000">
                    <a:schemeClr val="accent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43615C00-E94D-4DDF-BA16-E4702AF0CA4D}"/>
              </a:ext>
            </a:extLst>
          </p:cNvPr>
          <p:cNvSpPr txBox="1"/>
          <p:nvPr/>
        </p:nvSpPr>
        <p:spPr>
          <a:xfrm>
            <a:off x="7576697" y="3234279"/>
            <a:ext cx="3943791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与平台重新沟通，更改促销信息，为玩家提供足够的补偿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9C859BA-D158-462B-834A-90B0D0D28AEC}"/>
              </a:ext>
            </a:extLst>
          </p:cNvPr>
          <p:cNvSpPr txBox="1"/>
          <p:nvPr/>
        </p:nvSpPr>
        <p:spPr>
          <a:xfrm>
            <a:off x="5744730" y="3508731"/>
            <a:ext cx="1598515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方案二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E39577C3-8BB2-4390-BAFB-7A8F484E3040}"/>
              </a:ext>
            </a:extLst>
          </p:cNvPr>
          <p:cNvSpPr/>
          <p:nvPr/>
        </p:nvSpPr>
        <p:spPr>
          <a:xfrm>
            <a:off x="4371744" y="3394971"/>
            <a:ext cx="986971" cy="986971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F86B4B9C-09F6-4A2F-9F34-1D3E48E6CF30}"/>
              </a:ext>
            </a:extLst>
          </p:cNvPr>
          <p:cNvGrpSpPr/>
          <p:nvPr/>
        </p:nvGrpSpPr>
        <p:grpSpPr>
          <a:xfrm>
            <a:off x="5774567" y="5375522"/>
            <a:ext cx="5910808" cy="266700"/>
            <a:chOff x="1879600" y="2616200"/>
            <a:chExt cx="5910808" cy="266700"/>
          </a:xfrm>
        </p:grpSpPr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4AD866CB-1028-4F0D-ACF2-931086BEF5A3}"/>
                </a:ext>
              </a:extLst>
            </p:cNvPr>
            <p:cNvCxnSpPr/>
            <p:nvPr/>
          </p:nvCxnSpPr>
          <p:spPr>
            <a:xfrm>
              <a:off x="1879600" y="2882900"/>
              <a:ext cx="1625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3B38BC11-1DA8-4B4F-9EAD-5B6F0C0AB4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2025" y="2616200"/>
              <a:ext cx="260350" cy="2667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B8943ABD-D8CE-492D-BE1E-8957A8A16D70}"/>
                </a:ext>
              </a:extLst>
            </p:cNvPr>
            <p:cNvCxnSpPr>
              <a:cxnSpLocks/>
            </p:cNvCxnSpPr>
            <p:nvPr/>
          </p:nvCxnSpPr>
          <p:spPr>
            <a:xfrm>
              <a:off x="3762375" y="2616200"/>
              <a:ext cx="402803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20349">
                    <a:srgbClr val="D00135">
                      <a:alpha val="58000"/>
                    </a:srgbClr>
                  </a:gs>
                  <a:gs pos="63000">
                    <a:schemeClr val="accent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FDD60E8C-4F69-4CB5-8297-448336980E6A}"/>
              </a:ext>
            </a:extLst>
          </p:cNvPr>
          <p:cNvSpPr txBox="1"/>
          <p:nvPr/>
        </p:nvSpPr>
        <p:spPr>
          <a:xfrm>
            <a:off x="7576697" y="4869493"/>
            <a:ext cx="3943791" cy="373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收集玩家反馈异常情况，修补程序漏洞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2521F5B-AFC4-4041-B402-0D071556656D}"/>
              </a:ext>
            </a:extLst>
          </p:cNvPr>
          <p:cNvSpPr txBox="1"/>
          <p:nvPr/>
        </p:nvSpPr>
        <p:spPr>
          <a:xfrm>
            <a:off x="5744730" y="4909164"/>
            <a:ext cx="1598515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方案三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D00654B-1FCC-4787-BB47-D696B6BA240A}"/>
              </a:ext>
            </a:extLst>
          </p:cNvPr>
          <p:cNvSpPr/>
          <p:nvPr/>
        </p:nvSpPr>
        <p:spPr>
          <a:xfrm>
            <a:off x="4371744" y="4795404"/>
            <a:ext cx="986971" cy="986971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: 剪去对角 49">
            <a:extLst>
              <a:ext uri="{FF2B5EF4-FFF2-40B4-BE49-F238E27FC236}">
                <a16:creationId xmlns:a16="http://schemas.microsoft.com/office/drawing/2014/main" id="{CDC06E70-898A-4EE5-81FE-7DC03BB3EF53}"/>
              </a:ext>
            </a:extLst>
          </p:cNvPr>
          <p:cNvSpPr/>
          <p:nvPr/>
        </p:nvSpPr>
        <p:spPr>
          <a:xfrm>
            <a:off x="654908" y="1878226"/>
            <a:ext cx="3249827" cy="4003589"/>
          </a:xfrm>
          <a:prstGeom prst="snip2DiagRect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>
            <a:solidFill>
              <a:schemeClr val="accent1"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 descr="标志上写着字&#10;&#10;描述已自动生成">
            <a:extLst>
              <a:ext uri="{FF2B5EF4-FFF2-40B4-BE49-F238E27FC236}">
                <a16:creationId xmlns:a16="http://schemas.microsoft.com/office/drawing/2014/main" id="{F0ECE4C0-16EB-4950-89A6-6F51DE8792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11" y="3543300"/>
            <a:ext cx="667701" cy="6677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522C2E-268E-44A3-906D-A3AA874F5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71" y="4950617"/>
            <a:ext cx="654845" cy="6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4EBFFCF-E903-4DD4-B31D-88E86A1CE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Picture 2" descr="galaxy, spacex公司, 人 的 免费素材图片">
            <a:extLst>
              <a:ext uri="{FF2B5EF4-FFF2-40B4-BE49-F238E27FC236}">
                <a16:creationId xmlns:a16="http://schemas.microsoft.com/office/drawing/2014/main" id="{DA3222A4-688C-4BD6-87F7-1A782E249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 bwMode="auto">
          <a:xfrm>
            <a:off x="3" y="0"/>
            <a:ext cx="12191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表格 22">
            <a:extLst>
              <a:ext uri="{FF2B5EF4-FFF2-40B4-BE49-F238E27FC236}">
                <a16:creationId xmlns:a16="http://schemas.microsoft.com/office/drawing/2014/main" id="{C9E0F84F-8D68-4653-99C3-571D1BEF952A}"/>
              </a:ext>
            </a:extLst>
          </p:cNvPr>
          <p:cNvGraphicFramePr>
            <a:graphicFrameLocks noGrp="1"/>
          </p:cNvGraphicFramePr>
          <p:nvPr/>
        </p:nvGraphicFramePr>
        <p:xfrm>
          <a:off x="5361845" y="14513"/>
          <a:ext cx="6830150" cy="6880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015">
                  <a:extLst>
                    <a:ext uri="{9D8B030D-6E8A-4147-A177-3AD203B41FA5}">
                      <a16:colId xmlns:a16="http://schemas.microsoft.com/office/drawing/2014/main" val="4466220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9713133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34098180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70785653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3828844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16310837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413367630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6703501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5171294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671449228"/>
                    </a:ext>
                  </a:extLst>
                </a:gridCol>
              </a:tblGrid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79100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618670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13539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690713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757891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316438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186165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14225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386476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634244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5541846-0604-49A6-81DA-DF9C8741F356}"/>
              </a:ext>
            </a:extLst>
          </p:cNvPr>
          <p:cNvSpPr/>
          <p:nvPr/>
        </p:nvSpPr>
        <p:spPr>
          <a:xfrm>
            <a:off x="9084601" y="5764034"/>
            <a:ext cx="3107399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67DCAD-2CBD-4D3E-854E-620F015B6353}"/>
              </a:ext>
            </a:extLst>
          </p:cNvPr>
          <p:cNvSpPr txBox="1"/>
          <p:nvPr/>
        </p:nvSpPr>
        <p:spPr>
          <a:xfrm>
            <a:off x="5922733" y="5784662"/>
            <a:ext cx="5907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spc="500" dirty="0">
                <a:solidFill>
                  <a:schemeClr val="bg1"/>
                </a:solidFill>
              </a:rPr>
              <a:t>DEVELOPMENT  PLANNING</a:t>
            </a:r>
            <a:endParaRPr lang="zh-CN" altLang="en-US" sz="2400" spc="500" dirty="0">
              <a:solidFill>
                <a:schemeClr val="bg1"/>
              </a:solidFill>
            </a:endParaRPr>
          </a:p>
        </p:txBody>
      </p:sp>
      <p:sp>
        <p:nvSpPr>
          <p:cNvPr id="13" name="矩形: 一个圆顶角，剪去另一个顶角 12">
            <a:extLst>
              <a:ext uri="{FF2B5EF4-FFF2-40B4-BE49-F238E27FC236}">
                <a16:creationId xmlns:a16="http://schemas.microsoft.com/office/drawing/2014/main" id="{EBEFA1AE-F605-4148-B71E-6F7D570F2BA5}"/>
              </a:ext>
            </a:extLst>
          </p:cNvPr>
          <p:cNvSpPr/>
          <p:nvPr/>
        </p:nvSpPr>
        <p:spPr>
          <a:xfrm>
            <a:off x="872673" y="1047749"/>
            <a:ext cx="3886662" cy="5019675"/>
          </a:xfrm>
          <a:prstGeom prst="snipRoundRect">
            <a:avLst>
              <a:gd name="adj1" fmla="val 0"/>
              <a:gd name="adj2" fmla="val 20726"/>
            </a:avLst>
          </a:prstGeom>
          <a:blipFill dpi="0" rotWithShape="1">
            <a:blip r:embed="rId3"/>
            <a:srcRect/>
            <a:tile tx="0" ty="0" sx="100000" sy="100000" flip="none" algn="ctr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一个圆顶角，剪去另一个顶角 15">
            <a:extLst>
              <a:ext uri="{FF2B5EF4-FFF2-40B4-BE49-F238E27FC236}">
                <a16:creationId xmlns:a16="http://schemas.microsoft.com/office/drawing/2014/main" id="{02E66841-6A86-4967-B7DB-FB063E95F331}"/>
              </a:ext>
            </a:extLst>
          </p:cNvPr>
          <p:cNvSpPr/>
          <p:nvPr/>
        </p:nvSpPr>
        <p:spPr>
          <a:xfrm>
            <a:off x="3786415" y="3477985"/>
            <a:ext cx="3465285" cy="943429"/>
          </a:xfrm>
          <a:prstGeom prst="snipRoundRect">
            <a:avLst>
              <a:gd name="adj1" fmla="val 0"/>
              <a:gd name="adj2" fmla="val 40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2E24570-7B4D-4EE7-B911-891C079C1FDC}"/>
              </a:ext>
            </a:extLst>
          </p:cNvPr>
          <p:cNvSpPr txBox="1"/>
          <p:nvPr/>
        </p:nvSpPr>
        <p:spPr>
          <a:xfrm>
            <a:off x="3643086" y="2683301"/>
            <a:ext cx="3874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ea"/>
                <a:ea typeface="+mj-ea"/>
              </a:rPr>
              <a:t>PART FOUR</a:t>
            </a:r>
            <a:endParaRPr lang="zh-CN" altLang="en-US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16B4656-6EE8-4748-BD91-180065D867A8}"/>
              </a:ext>
            </a:extLst>
          </p:cNvPr>
          <p:cNvSpPr txBox="1"/>
          <p:nvPr/>
        </p:nvSpPr>
        <p:spPr>
          <a:xfrm>
            <a:off x="3895271" y="3482005"/>
            <a:ext cx="3035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发展规划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315896-9B67-4006-B91C-93E21FA7ADF3}"/>
              </a:ext>
            </a:extLst>
          </p:cNvPr>
          <p:cNvSpPr txBox="1"/>
          <p:nvPr/>
        </p:nvSpPr>
        <p:spPr>
          <a:xfrm>
            <a:off x="7379608" y="1599545"/>
            <a:ext cx="531587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0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2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61791A4A-AF7E-442C-B0C8-02E742166D22}"/>
              </a:ext>
            </a:extLst>
          </p:cNvPr>
          <p:cNvSpPr/>
          <p:nvPr/>
        </p:nvSpPr>
        <p:spPr>
          <a:xfrm>
            <a:off x="11074400" y="0"/>
            <a:ext cx="1117600" cy="965200"/>
          </a:xfrm>
          <a:custGeom>
            <a:avLst/>
            <a:gdLst>
              <a:gd name="connsiteX0" fmla="*/ 0 w 1117600"/>
              <a:gd name="connsiteY0" fmla="*/ 0 h 965200"/>
              <a:gd name="connsiteX1" fmla="*/ 1117600 w 1117600"/>
              <a:gd name="connsiteY1" fmla="*/ 0 h 965200"/>
              <a:gd name="connsiteX2" fmla="*/ 1117600 w 1117600"/>
              <a:gd name="connsiteY2" fmla="*/ 952019 h 965200"/>
              <a:gd name="connsiteX3" fmla="*/ 1063886 w 1117600"/>
              <a:gd name="connsiteY3" fmla="*/ 960217 h 965200"/>
              <a:gd name="connsiteX4" fmla="*/ 965200 w 1117600"/>
              <a:gd name="connsiteY4" fmla="*/ 965200 h 965200"/>
              <a:gd name="connsiteX5" fmla="*/ 0 w 1117600"/>
              <a:gd name="connsiteY5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965200">
                <a:moveTo>
                  <a:pt x="0" y="0"/>
                </a:moveTo>
                <a:lnTo>
                  <a:pt x="1117600" y="0"/>
                </a:lnTo>
                <a:lnTo>
                  <a:pt x="1117600" y="952019"/>
                </a:lnTo>
                <a:lnTo>
                  <a:pt x="1063886" y="960217"/>
                </a:lnTo>
                <a:cubicBezTo>
                  <a:pt x="1031439" y="963512"/>
                  <a:pt x="998517" y="965200"/>
                  <a:pt x="965200" y="965200"/>
                </a:cubicBezTo>
                <a:cubicBezTo>
                  <a:pt x="432135" y="965200"/>
                  <a:pt x="0" y="53306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370F93A-FBCC-44DA-A695-4062859E8265}"/>
              </a:ext>
            </a:extLst>
          </p:cNvPr>
          <p:cNvGrpSpPr/>
          <p:nvPr/>
        </p:nvGrpSpPr>
        <p:grpSpPr>
          <a:xfrm>
            <a:off x="9175750" y="991394"/>
            <a:ext cx="1484630" cy="177800"/>
            <a:chOff x="9175750" y="991394"/>
            <a:chExt cx="1484630" cy="177800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79528B02-1B40-423C-9619-47AD89F6CC09}"/>
                </a:ext>
              </a:extLst>
            </p:cNvPr>
            <p:cNvSpPr/>
            <p:nvPr/>
          </p:nvSpPr>
          <p:spPr>
            <a:xfrm>
              <a:off x="917575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DB14B63-9E12-49EC-826F-C909BFC2A65B}"/>
                </a:ext>
              </a:extLst>
            </p:cNvPr>
            <p:cNvSpPr/>
            <p:nvPr/>
          </p:nvSpPr>
          <p:spPr>
            <a:xfrm>
              <a:off x="943292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C9B18974-D2A4-4F37-A43A-3035939957F6}"/>
                </a:ext>
              </a:extLst>
            </p:cNvPr>
            <p:cNvSpPr/>
            <p:nvPr/>
          </p:nvSpPr>
          <p:spPr>
            <a:xfrm>
              <a:off x="969010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275245F1-0E03-449C-A7B7-15D513C16A34}"/>
                </a:ext>
              </a:extLst>
            </p:cNvPr>
            <p:cNvSpPr/>
            <p:nvPr/>
          </p:nvSpPr>
          <p:spPr>
            <a:xfrm>
              <a:off x="996823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A736AF8D-2D0D-4973-BFAC-EE731902418D}"/>
                </a:ext>
              </a:extLst>
            </p:cNvPr>
            <p:cNvSpPr/>
            <p:nvPr/>
          </p:nvSpPr>
          <p:spPr>
            <a:xfrm>
              <a:off x="1022540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6111314B-5DA1-494E-95BF-A117DC57F621}"/>
                </a:ext>
              </a:extLst>
            </p:cNvPr>
            <p:cNvSpPr/>
            <p:nvPr/>
          </p:nvSpPr>
          <p:spPr>
            <a:xfrm>
              <a:off x="1048258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52C9EBC-948F-412E-A6B7-78747D254DCF}"/>
              </a:ext>
            </a:extLst>
          </p:cNvPr>
          <p:cNvGrpSpPr/>
          <p:nvPr/>
        </p:nvGrpSpPr>
        <p:grpSpPr>
          <a:xfrm>
            <a:off x="188687" y="4346915"/>
            <a:ext cx="1687971" cy="1480455"/>
            <a:chOff x="-2365828" y="3214800"/>
            <a:chExt cx="1687971" cy="1480455"/>
          </a:xfrm>
          <a:solidFill>
            <a:schemeClr val="bg1">
              <a:alpha val="25000"/>
            </a:schemeClr>
          </a:solidFill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295C468-7F45-4867-966E-3E0CD37D5D4F}"/>
                </a:ext>
              </a:extLst>
            </p:cNvPr>
            <p:cNvGrpSpPr/>
            <p:nvPr/>
          </p:nvGrpSpPr>
          <p:grpSpPr>
            <a:xfrm>
              <a:off x="-2365828" y="3214800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8" name="星形: 四角 7">
                <a:extLst>
                  <a:ext uri="{FF2B5EF4-FFF2-40B4-BE49-F238E27FC236}">
                    <a16:creationId xmlns:a16="http://schemas.microsoft.com/office/drawing/2014/main" id="{F21173A4-F2BC-461F-B725-CCA37AA4462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星形: 四角 101">
                <a:extLst>
                  <a:ext uri="{FF2B5EF4-FFF2-40B4-BE49-F238E27FC236}">
                    <a16:creationId xmlns:a16="http://schemas.microsoft.com/office/drawing/2014/main" id="{2C0BD344-D29F-4843-BB2E-3CDF0C368F74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星形: 四角 102">
                <a:extLst>
                  <a:ext uri="{FF2B5EF4-FFF2-40B4-BE49-F238E27FC236}">
                    <a16:creationId xmlns:a16="http://schemas.microsoft.com/office/drawing/2014/main" id="{B3CDBAC3-6D1D-489D-814E-18D178585EBE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星形: 四角 103">
                <a:extLst>
                  <a:ext uri="{FF2B5EF4-FFF2-40B4-BE49-F238E27FC236}">
                    <a16:creationId xmlns:a16="http://schemas.microsoft.com/office/drawing/2014/main" id="{AD124C63-D20D-4B23-98BF-F88DC35416D1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星形: 四角 104">
                <a:extLst>
                  <a:ext uri="{FF2B5EF4-FFF2-40B4-BE49-F238E27FC236}">
                    <a16:creationId xmlns:a16="http://schemas.microsoft.com/office/drawing/2014/main" id="{8A1B4091-1C93-4C88-9D23-BF6AED8F47EA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星形: 四角 105">
                <a:extLst>
                  <a:ext uri="{FF2B5EF4-FFF2-40B4-BE49-F238E27FC236}">
                    <a16:creationId xmlns:a16="http://schemas.microsoft.com/office/drawing/2014/main" id="{1431F561-5FDA-485F-9071-5DD0F987172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星形: 四角 106">
                <a:extLst>
                  <a:ext uri="{FF2B5EF4-FFF2-40B4-BE49-F238E27FC236}">
                    <a16:creationId xmlns:a16="http://schemas.microsoft.com/office/drawing/2014/main" id="{CBD04401-9321-47CD-9E9D-7D77693F24D1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6726FF35-A0EA-4D28-8956-A53BA9A40FC4}"/>
                </a:ext>
              </a:extLst>
            </p:cNvPr>
            <p:cNvGrpSpPr/>
            <p:nvPr/>
          </p:nvGrpSpPr>
          <p:grpSpPr>
            <a:xfrm>
              <a:off x="-2365828" y="3439771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09" name="星形: 四角 108">
                <a:extLst>
                  <a:ext uri="{FF2B5EF4-FFF2-40B4-BE49-F238E27FC236}">
                    <a16:creationId xmlns:a16="http://schemas.microsoft.com/office/drawing/2014/main" id="{BCBA2852-84A5-4C9D-A355-98B8AF949FE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星形: 四角 109">
                <a:extLst>
                  <a:ext uri="{FF2B5EF4-FFF2-40B4-BE49-F238E27FC236}">
                    <a16:creationId xmlns:a16="http://schemas.microsoft.com/office/drawing/2014/main" id="{9DBD1C18-28E4-485E-BB92-53F7184636DF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星形: 四角 110">
                <a:extLst>
                  <a:ext uri="{FF2B5EF4-FFF2-40B4-BE49-F238E27FC236}">
                    <a16:creationId xmlns:a16="http://schemas.microsoft.com/office/drawing/2014/main" id="{B40310B6-1C37-4E18-946B-DDB4543FE2BF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星形: 四角 111">
                <a:extLst>
                  <a:ext uri="{FF2B5EF4-FFF2-40B4-BE49-F238E27FC236}">
                    <a16:creationId xmlns:a16="http://schemas.microsoft.com/office/drawing/2014/main" id="{FF7968AF-C212-483D-9461-C983BEF2423C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星形: 四角 112">
                <a:extLst>
                  <a:ext uri="{FF2B5EF4-FFF2-40B4-BE49-F238E27FC236}">
                    <a16:creationId xmlns:a16="http://schemas.microsoft.com/office/drawing/2014/main" id="{2A774FB6-D1A9-4ABC-80C8-4B41068201D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星形: 四角 113">
                <a:extLst>
                  <a:ext uri="{FF2B5EF4-FFF2-40B4-BE49-F238E27FC236}">
                    <a16:creationId xmlns:a16="http://schemas.microsoft.com/office/drawing/2014/main" id="{15EE208D-788D-410A-BA0B-7E76A782DEEC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星形: 四角 114">
                <a:extLst>
                  <a:ext uri="{FF2B5EF4-FFF2-40B4-BE49-F238E27FC236}">
                    <a16:creationId xmlns:a16="http://schemas.microsoft.com/office/drawing/2014/main" id="{58BF8416-06FC-4321-8156-C37314B2676E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CFC6A3EC-ED2B-4B40-9AE6-27DD7B4BF718}"/>
                </a:ext>
              </a:extLst>
            </p:cNvPr>
            <p:cNvGrpSpPr/>
            <p:nvPr/>
          </p:nvGrpSpPr>
          <p:grpSpPr>
            <a:xfrm>
              <a:off x="-2365828" y="3664742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17" name="星形: 四角 116">
                <a:extLst>
                  <a:ext uri="{FF2B5EF4-FFF2-40B4-BE49-F238E27FC236}">
                    <a16:creationId xmlns:a16="http://schemas.microsoft.com/office/drawing/2014/main" id="{36071867-29F6-4D53-BC26-46711B4A081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星形: 四角 117">
                <a:extLst>
                  <a:ext uri="{FF2B5EF4-FFF2-40B4-BE49-F238E27FC236}">
                    <a16:creationId xmlns:a16="http://schemas.microsoft.com/office/drawing/2014/main" id="{3CE427EE-B7F6-4F37-AC99-E4D778AC0D15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星形: 四角 118">
                <a:extLst>
                  <a:ext uri="{FF2B5EF4-FFF2-40B4-BE49-F238E27FC236}">
                    <a16:creationId xmlns:a16="http://schemas.microsoft.com/office/drawing/2014/main" id="{7226846C-981A-41A7-847A-9C108FEF010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星形: 四角 119">
                <a:extLst>
                  <a:ext uri="{FF2B5EF4-FFF2-40B4-BE49-F238E27FC236}">
                    <a16:creationId xmlns:a16="http://schemas.microsoft.com/office/drawing/2014/main" id="{1943729D-2050-40E0-8928-462732D44D8F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星形: 四角 120">
                <a:extLst>
                  <a:ext uri="{FF2B5EF4-FFF2-40B4-BE49-F238E27FC236}">
                    <a16:creationId xmlns:a16="http://schemas.microsoft.com/office/drawing/2014/main" id="{208880AE-518C-4B33-97A2-B93663BCF98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星形: 四角 121">
                <a:extLst>
                  <a:ext uri="{FF2B5EF4-FFF2-40B4-BE49-F238E27FC236}">
                    <a16:creationId xmlns:a16="http://schemas.microsoft.com/office/drawing/2014/main" id="{22561E4C-E3F2-4A0F-8F1F-AE762B7D06FA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星形: 四角 122">
                <a:extLst>
                  <a:ext uri="{FF2B5EF4-FFF2-40B4-BE49-F238E27FC236}">
                    <a16:creationId xmlns:a16="http://schemas.microsoft.com/office/drawing/2014/main" id="{0872E27E-7DF6-4C6B-83FF-BE33B40EF2C6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7A34F1C8-3F0F-428A-B1C4-A42E2DB80EBF}"/>
                </a:ext>
              </a:extLst>
            </p:cNvPr>
            <p:cNvGrpSpPr/>
            <p:nvPr/>
          </p:nvGrpSpPr>
          <p:grpSpPr>
            <a:xfrm>
              <a:off x="-2365828" y="3889713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25" name="星形: 四角 124">
                <a:extLst>
                  <a:ext uri="{FF2B5EF4-FFF2-40B4-BE49-F238E27FC236}">
                    <a16:creationId xmlns:a16="http://schemas.microsoft.com/office/drawing/2014/main" id="{712F8F43-3B20-4D83-AB11-0DFAE01BA6C5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星形: 四角 125">
                <a:extLst>
                  <a:ext uri="{FF2B5EF4-FFF2-40B4-BE49-F238E27FC236}">
                    <a16:creationId xmlns:a16="http://schemas.microsoft.com/office/drawing/2014/main" id="{A3363618-573E-4AAB-B510-3A000601738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星形: 四角 126">
                <a:extLst>
                  <a:ext uri="{FF2B5EF4-FFF2-40B4-BE49-F238E27FC236}">
                    <a16:creationId xmlns:a16="http://schemas.microsoft.com/office/drawing/2014/main" id="{97F9DC12-FBD2-414E-9448-B4A11C35ED74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星形: 四角 127">
                <a:extLst>
                  <a:ext uri="{FF2B5EF4-FFF2-40B4-BE49-F238E27FC236}">
                    <a16:creationId xmlns:a16="http://schemas.microsoft.com/office/drawing/2014/main" id="{DB859877-5968-489C-9C93-B22FC09E714A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星形: 四角 128">
                <a:extLst>
                  <a:ext uri="{FF2B5EF4-FFF2-40B4-BE49-F238E27FC236}">
                    <a16:creationId xmlns:a16="http://schemas.microsoft.com/office/drawing/2014/main" id="{EC879AE5-B8D8-4475-9548-AD931184C026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星形: 四角 129">
                <a:extLst>
                  <a:ext uri="{FF2B5EF4-FFF2-40B4-BE49-F238E27FC236}">
                    <a16:creationId xmlns:a16="http://schemas.microsoft.com/office/drawing/2014/main" id="{A635D08A-671D-4A7C-8575-27CED2799242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星形: 四角 130">
                <a:extLst>
                  <a:ext uri="{FF2B5EF4-FFF2-40B4-BE49-F238E27FC236}">
                    <a16:creationId xmlns:a16="http://schemas.microsoft.com/office/drawing/2014/main" id="{B2F58EB3-5FE8-435B-A7AE-798F8782521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A92C4368-2F42-4934-8097-DE2642720D69}"/>
                </a:ext>
              </a:extLst>
            </p:cNvPr>
            <p:cNvGrpSpPr/>
            <p:nvPr/>
          </p:nvGrpSpPr>
          <p:grpSpPr>
            <a:xfrm>
              <a:off x="-2365828" y="4114684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33" name="星形: 四角 132">
                <a:extLst>
                  <a:ext uri="{FF2B5EF4-FFF2-40B4-BE49-F238E27FC236}">
                    <a16:creationId xmlns:a16="http://schemas.microsoft.com/office/drawing/2014/main" id="{027F66AC-0950-405A-82F2-E14E5400032B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星形: 四角 133">
                <a:extLst>
                  <a:ext uri="{FF2B5EF4-FFF2-40B4-BE49-F238E27FC236}">
                    <a16:creationId xmlns:a16="http://schemas.microsoft.com/office/drawing/2014/main" id="{6C6F489C-CF2E-4FB0-B35C-537AE44DB46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星形: 四角 134">
                <a:extLst>
                  <a:ext uri="{FF2B5EF4-FFF2-40B4-BE49-F238E27FC236}">
                    <a16:creationId xmlns:a16="http://schemas.microsoft.com/office/drawing/2014/main" id="{DE2765BD-0403-473E-825D-3C3CA67E093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星形: 四角 135">
                <a:extLst>
                  <a:ext uri="{FF2B5EF4-FFF2-40B4-BE49-F238E27FC236}">
                    <a16:creationId xmlns:a16="http://schemas.microsoft.com/office/drawing/2014/main" id="{DCB687DB-EC49-4A29-9895-4D821DEF4302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星形: 四角 136">
                <a:extLst>
                  <a:ext uri="{FF2B5EF4-FFF2-40B4-BE49-F238E27FC236}">
                    <a16:creationId xmlns:a16="http://schemas.microsoft.com/office/drawing/2014/main" id="{06CB3DC3-3D1B-431C-BB24-020DEA670D3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星形: 四角 137">
                <a:extLst>
                  <a:ext uri="{FF2B5EF4-FFF2-40B4-BE49-F238E27FC236}">
                    <a16:creationId xmlns:a16="http://schemas.microsoft.com/office/drawing/2014/main" id="{786545F6-7711-448B-AEB2-AEB71F3E659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星形: 四角 138">
                <a:extLst>
                  <a:ext uri="{FF2B5EF4-FFF2-40B4-BE49-F238E27FC236}">
                    <a16:creationId xmlns:a16="http://schemas.microsoft.com/office/drawing/2014/main" id="{6CDB16B1-8335-41A0-B7CF-99DD395DB3B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B743F073-8D44-424E-9655-4D34CB14A1CC}"/>
                </a:ext>
              </a:extLst>
            </p:cNvPr>
            <p:cNvGrpSpPr/>
            <p:nvPr/>
          </p:nvGrpSpPr>
          <p:grpSpPr>
            <a:xfrm>
              <a:off x="-2365828" y="4339655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1" name="星形: 四角 140">
                <a:extLst>
                  <a:ext uri="{FF2B5EF4-FFF2-40B4-BE49-F238E27FC236}">
                    <a16:creationId xmlns:a16="http://schemas.microsoft.com/office/drawing/2014/main" id="{E3BC8586-7DF2-4EF6-9690-A5714350EF0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星形: 四角 141">
                <a:extLst>
                  <a:ext uri="{FF2B5EF4-FFF2-40B4-BE49-F238E27FC236}">
                    <a16:creationId xmlns:a16="http://schemas.microsoft.com/office/drawing/2014/main" id="{A068EBD5-89FC-4015-AE11-A5F3370E5F4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星形: 四角 142">
                <a:extLst>
                  <a:ext uri="{FF2B5EF4-FFF2-40B4-BE49-F238E27FC236}">
                    <a16:creationId xmlns:a16="http://schemas.microsoft.com/office/drawing/2014/main" id="{AD63E745-9106-4558-A794-5B8C34091CAA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星形: 四角 143">
                <a:extLst>
                  <a:ext uri="{FF2B5EF4-FFF2-40B4-BE49-F238E27FC236}">
                    <a16:creationId xmlns:a16="http://schemas.microsoft.com/office/drawing/2014/main" id="{431E192D-8E42-4CEE-B331-EBC092269D76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星形: 四角 144">
                <a:extLst>
                  <a:ext uri="{FF2B5EF4-FFF2-40B4-BE49-F238E27FC236}">
                    <a16:creationId xmlns:a16="http://schemas.microsoft.com/office/drawing/2014/main" id="{4C58D065-4D96-4BAB-9D6D-EBCE85819EE9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星形: 四角 145">
                <a:extLst>
                  <a:ext uri="{FF2B5EF4-FFF2-40B4-BE49-F238E27FC236}">
                    <a16:creationId xmlns:a16="http://schemas.microsoft.com/office/drawing/2014/main" id="{B8268BE0-F3CA-4DF2-A786-E1B8BE7BE79D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星形: 四角 146">
                <a:extLst>
                  <a:ext uri="{FF2B5EF4-FFF2-40B4-BE49-F238E27FC236}">
                    <a16:creationId xmlns:a16="http://schemas.microsoft.com/office/drawing/2014/main" id="{9D0F7CAC-314D-4EAB-B34F-1C3C90595279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59C189C-7D71-4C76-9C0A-7AB3F5E917FF}"/>
                </a:ext>
              </a:extLst>
            </p:cNvPr>
            <p:cNvGrpSpPr/>
            <p:nvPr/>
          </p:nvGrpSpPr>
          <p:grpSpPr>
            <a:xfrm>
              <a:off x="-2365828" y="4564626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9" name="星形: 四角 148">
                <a:extLst>
                  <a:ext uri="{FF2B5EF4-FFF2-40B4-BE49-F238E27FC236}">
                    <a16:creationId xmlns:a16="http://schemas.microsoft.com/office/drawing/2014/main" id="{FAB8403A-02E2-46BB-9E8C-BF528B810BF1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星形: 四角 149">
                <a:extLst>
                  <a:ext uri="{FF2B5EF4-FFF2-40B4-BE49-F238E27FC236}">
                    <a16:creationId xmlns:a16="http://schemas.microsoft.com/office/drawing/2014/main" id="{C8262C90-F510-46BB-83CA-6097E5B7EFBA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星形: 四角 150">
                <a:extLst>
                  <a:ext uri="{FF2B5EF4-FFF2-40B4-BE49-F238E27FC236}">
                    <a16:creationId xmlns:a16="http://schemas.microsoft.com/office/drawing/2014/main" id="{A495FF4E-5951-4D2A-ADBC-31A7A4E05A1C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星形: 四角 151">
                <a:extLst>
                  <a:ext uri="{FF2B5EF4-FFF2-40B4-BE49-F238E27FC236}">
                    <a16:creationId xmlns:a16="http://schemas.microsoft.com/office/drawing/2014/main" id="{4A0A9CC1-447A-4F5D-8119-0F309A17DBE9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星形: 四角 152">
                <a:extLst>
                  <a:ext uri="{FF2B5EF4-FFF2-40B4-BE49-F238E27FC236}">
                    <a16:creationId xmlns:a16="http://schemas.microsoft.com/office/drawing/2014/main" id="{D4876DAA-D673-435D-9140-D77487B5B34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星形: 四角 153">
                <a:extLst>
                  <a:ext uri="{FF2B5EF4-FFF2-40B4-BE49-F238E27FC236}">
                    <a16:creationId xmlns:a16="http://schemas.microsoft.com/office/drawing/2014/main" id="{F305C7B6-99AF-42E8-B8A9-DE6C76472188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星形: 四角 154">
                <a:extLst>
                  <a:ext uri="{FF2B5EF4-FFF2-40B4-BE49-F238E27FC236}">
                    <a16:creationId xmlns:a16="http://schemas.microsoft.com/office/drawing/2014/main" id="{ECB19705-E175-4A06-B267-AFB46C35F1FC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9769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3393364" cy="836714"/>
            <a:chOff x="-390978" y="540328"/>
            <a:chExt cx="3393364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2262158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项目目标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E22FF580-641B-416A-A93C-E110B17CC0AD}"/>
              </a:ext>
            </a:extLst>
          </p:cNvPr>
          <p:cNvGrpSpPr/>
          <p:nvPr/>
        </p:nvGrpSpPr>
        <p:grpSpPr>
          <a:xfrm>
            <a:off x="3900336" y="1667579"/>
            <a:ext cx="4391328" cy="884234"/>
            <a:chOff x="2732308" y="1592264"/>
            <a:chExt cx="4391328" cy="884234"/>
          </a:xfrm>
        </p:grpSpPr>
        <p:sp>
          <p:nvSpPr>
            <p:cNvPr id="12" name="矩形: 剪去左右顶角 11">
              <a:extLst>
                <a:ext uri="{FF2B5EF4-FFF2-40B4-BE49-F238E27FC236}">
                  <a16:creationId xmlns:a16="http://schemas.microsoft.com/office/drawing/2014/main" id="{93F632BB-32C7-49AF-9BD4-FB908AA0F0D4}"/>
                </a:ext>
              </a:extLst>
            </p:cNvPr>
            <p:cNvSpPr/>
            <p:nvPr/>
          </p:nvSpPr>
          <p:spPr>
            <a:xfrm flipV="1">
              <a:off x="2824305" y="1766701"/>
              <a:ext cx="4212791" cy="613270"/>
            </a:xfrm>
            <a:prstGeom prst="snip2SameRect">
              <a:avLst>
                <a:gd name="adj1" fmla="val 41668"/>
                <a:gd name="adj2" fmla="val 0"/>
              </a:avLst>
            </a:prstGeom>
            <a:gradFill flip="none" rotWithShape="1">
              <a:gsLst>
                <a:gs pos="100000">
                  <a:srgbClr val="D00135">
                    <a:alpha val="0"/>
                  </a:srgbClr>
                </a:gs>
                <a:gs pos="0">
                  <a:schemeClr val="accent1"/>
                </a:gs>
              </a:gsLst>
              <a:lin ang="54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DCFF958E-308D-4CE0-9221-12B2FD8DB63F}"/>
                </a:ext>
              </a:extLst>
            </p:cNvPr>
            <p:cNvCxnSpPr>
              <a:cxnSpLocks/>
            </p:cNvCxnSpPr>
            <p:nvPr/>
          </p:nvCxnSpPr>
          <p:spPr>
            <a:xfrm>
              <a:off x="2737676" y="1873630"/>
              <a:ext cx="0" cy="285568"/>
            </a:xfrm>
            <a:prstGeom prst="line">
              <a:avLst/>
            </a:prstGeom>
            <a:ln w="19050">
              <a:solidFill>
                <a:schemeClr val="bg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345D0B7-8B46-4711-BD5B-23AEFB5FEA8C}"/>
                </a:ext>
              </a:extLst>
            </p:cNvPr>
            <p:cNvCxnSpPr>
              <a:cxnSpLocks/>
            </p:cNvCxnSpPr>
            <p:nvPr/>
          </p:nvCxnSpPr>
          <p:spPr>
            <a:xfrm>
              <a:off x="2732308" y="2154317"/>
              <a:ext cx="351610" cy="32218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E363760-F495-4543-8A8D-5D3F0F0A335E}"/>
                </a:ext>
              </a:extLst>
            </p:cNvPr>
            <p:cNvCxnSpPr>
              <a:cxnSpLocks/>
            </p:cNvCxnSpPr>
            <p:nvPr/>
          </p:nvCxnSpPr>
          <p:spPr>
            <a:xfrm>
              <a:off x="3078549" y="2473568"/>
              <a:ext cx="17517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7BA881E-25CC-4B92-874B-6FC728944ECB}"/>
                </a:ext>
              </a:extLst>
            </p:cNvPr>
            <p:cNvGrpSpPr/>
            <p:nvPr/>
          </p:nvGrpSpPr>
          <p:grpSpPr>
            <a:xfrm>
              <a:off x="5268007" y="1592264"/>
              <a:ext cx="1855629" cy="558009"/>
              <a:chOff x="6647662" y="3798316"/>
              <a:chExt cx="2475473" cy="744403"/>
            </a:xfrm>
          </p:grpSpPr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52B8CA77-A3E3-42AC-928D-F1DF1F4A83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15969" y="3988805"/>
                <a:ext cx="0" cy="553914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1126D66B-D59A-4B27-8050-C595D4DCC8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69238" y="3798316"/>
                <a:ext cx="153897" cy="206531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1CA9DADD-47C5-4019-BD74-7FB83CAC7C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47662" y="3809734"/>
                <a:ext cx="23369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3A9B1F0-9EF9-405D-AC7D-C98C329311C9}"/>
                </a:ext>
              </a:extLst>
            </p:cNvPr>
            <p:cNvSpPr txBox="1"/>
            <p:nvPr/>
          </p:nvSpPr>
          <p:spPr>
            <a:xfrm>
              <a:off x="2877743" y="1765024"/>
              <a:ext cx="4071698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2022</a:t>
              </a:r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</a:rPr>
                <a:t>年发展目标</a:t>
              </a: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59259C8B-80FF-489A-8D70-EC28036E3761}"/>
              </a:ext>
            </a:extLst>
          </p:cNvPr>
          <p:cNvSpPr txBox="1"/>
          <p:nvPr/>
        </p:nvSpPr>
        <p:spPr>
          <a:xfrm>
            <a:off x="2007395" y="4827819"/>
            <a:ext cx="2690811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总用户下载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呈破</a:t>
            </a:r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200W</a:t>
            </a:r>
          </a:p>
        </p:txBody>
      </p:sp>
      <p:sp>
        <p:nvSpPr>
          <p:cNvPr id="2" name="圆: 空心 1">
            <a:extLst>
              <a:ext uri="{FF2B5EF4-FFF2-40B4-BE49-F238E27FC236}">
                <a16:creationId xmlns:a16="http://schemas.microsoft.com/office/drawing/2014/main" id="{18C1D08E-F8BC-4562-83E1-79013F1F80BE}"/>
              </a:ext>
            </a:extLst>
          </p:cNvPr>
          <p:cNvSpPr/>
          <p:nvPr/>
        </p:nvSpPr>
        <p:spPr>
          <a:xfrm>
            <a:off x="2530390" y="3057804"/>
            <a:ext cx="1644821" cy="1644821"/>
          </a:xfrm>
          <a:prstGeom prst="donut">
            <a:avLst>
              <a:gd name="adj" fmla="val 14418"/>
            </a:avLst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空心弧 22">
            <a:extLst>
              <a:ext uri="{FF2B5EF4-FFF2-40B4-BE49-F238E27FC236}">
                <a16:creationId xmlns:a16="http://schemas.microsoft.com/office/drawing/2014/main" id="{27F3DD41-7412-43B4-8D4E-F48F540F0351}"/>
              </a:ext>
            </a:extLst>
          </p:cNvPr>
          <p:cNvSpPr/>
          <p:nvPr/>
        </p:nvSpPr>
        <p:spPr>
          <a:xfrm>
            <a:off x="2530390" y="3057804"/>
            <a:ext cx="1644821" cy="1644821"/>
          </a:xfrm>
          <a:prstGeom prst="blockArc">
            <a:avLst>
              <a:gd name="adj1" fmla="val 3805161"/>
              <a:gd name="adj2" fmla="val 20742284"/>
              <a:gd name="adj3" fmla="val 144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3366685-FF78-475B-A999-CAF0272E784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64" y="3516678"/>
            <a:ext cx="727075" cy="72707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8ADB499-4053-44CE-AED6-B400750BE5B9}"/>
              </a:ext>
            </a:extLst>
          </p:cNvPr>
          <p:cNvSpPr txBox="1"/>
          <p:nvPr/>
        </p:nvSpPr>
        <p:spPr>
          <a:xfrm>
            <a:off x="4750595" y="4827819"/>
            <a:ext cx="2690811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新用户注册量</a:t>
            </a:r>
            <a:endParaRPr lang="en-US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增加</a:t>
            </a:r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50%</a:t>
            </a:r>
          </a:p>
        </p:txBody>
      </p:sp>
      <p:sp>
        <p:nvSpPr>
          <p:cNvPr id="33" name="圆: 空心 32">
            <a:extLst>
              <a:ext uri="{FF2B5EF4-FFF2-40B4-BE49-F238E27FC236}">
                <a16:creationId xmlns:a16="http://schemas.microsoft.com/office/drawing/2014/main" id="{48CBD227-D7E7-47E9-8AD4-7034D0DD32E4}"/>
              </a:ext>
            </a:extLst>
          </p:cNvPr>
          <p:cNvSpPr/>
          <p:nvPr/>
        </p:nvSpPr>
        <p:spPr>
          <a:xfrm>
            <a:off x="5273590" y="3057804"/>
            <a:ext cx="1644821" cy="1644821"/>
          </a:xfrm>
          <a:prstGeom prst="donut">
            <a:avLst>
              <a:gd name="adj" fmla="val 14418"/>
            </a:avLst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空心弧 33">
            <a:extLst>
              <a:ext uri="{FF2B5EF4-FFF2-40B4-BE49-F238E27FC236}">
                <a16:creationId xmlns:a16="http://schemas.microsoft.com/office/drawing/2014/main" id="{3CB115BD-CCCD-4BCB-B546-05FA2D2745E9}"/>
              </a:ext>
            </a:extLst>
          </p:cNvPr>
          <p:cNvSpPr/>
          <p:nvPr/>
        </p:nvSpPr>
        <p:spPr>
          <a:xfrm>
            <a:off x="5273590" y="3057804"/>
            <a:ext cx="1644821" cy="1644821"/>
          </a:xfrm>
          <a:prstGeom prst="blockArc">
            <a:avLst>
              <a:gd name="adj1" fmla="val 21557722"/>
              <a:gd name="adj2" fmla="val 10888397"/>
              <a:gd name="adj3" fmla="val 1494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 descr="形状&#10;&#10;低可信度描述已自动生成">
            <a:extLst>
              <a:ext uri="{FF2B5EF4-FFF2-40B4-BE49-F238E27FC236}">
                <a16:creationId xmlns:a16="http://schemas.microsoft.com/office/drawing/2014/main" id="{918A4393-8120-4226-B634-35B33DBD90B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63" y="3516677"/>
            <a:ext cx="727075" cy="727075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F3CD68A5-B815-492C-982F-0940072EE7CB}"/>
              </a:ext>
            </a:extLst>
          </p:cNvPr>
          <p:cNvSpPr txBox="1"/>
          <p:nvPr/>
        </p:nvSpPr>
        <p:spPr>
          <a:xfrm>
            <a:off x="7493795" y="4827819"/>
            <a:ext cx="2690811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每日在线活跃用户</a:t>
            </a:r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达到</a:t>
            </a:r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30W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74C07CA-5B6F-4DFE-AB92-538D2169FBBA}"/>
              </a:ext>
            </a:extLst>
          </p:cNvPr>
          <p:cNvGrpSpPr/>
          <p:nvPr/>
        </p:nvGrpSpPr>
        <p:grpSpPr>
          <a:xfrm>
            <a:off x="8016790" y="3057804"/>
            <a:ext cx="1644821" cy="1644821"/>
            <a:chOff x="1781884" y="2825579"/>
            <a:chExt cx="1644821" cy="1644821"/>
          </a:xfrm>
        </p:grpSpPr>
        <p:sp>
          <p:nvSpPr>
            <p:cNvPr id="39" name="圆: 空心 38">
              <a:extLst>
                <a:ext uri="{FF2B5EF4-FFF2-40B4-BE49-F238E27FC236}">
                  <a16:creationId xmlns:a16="http://schemas.microsoft.com/office/drawing/2014/main" id="{70F2A631-1994-44CF-80FF-86CCDD2DB2B3}"/>
                </a:ext>
              </a:extLst>
            </p:cNvPr>
            <p:cNvSpPr/>
            <p:nvPr/>
          </p:nvSpPr>
          <p:spPr>
            <a:xfrm>
              <a:off x="1781884" y="2825579"/>
              <a:ext cx="1644821" cy="1644821"/>
            </a:xfrm>
            <a:prstGeom prst="donut">
              <a:avLst>
                <a:gd name="adj" fmla="val 14418"/>
              </a:avLst>
            </a:prstGeom>
            <a:solidFill>
              <a:schemeClr val="accent1">
                <a:alpha val="3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空心弧 39">
              <a:extLst>
                <a:ext uri="{FF2B5EF4-FFF2-40B4-BE49-F238E27FC236}">
                  <a16:creationId xmlns:a16="http://schemas.microsoft.com/office/drawing/2014/main" id="{CC23C66E-D50A-42C9-AAC2-E710096D5200}"/>
                </a:ext>
              </a:extLst>
            </p:cNvPr>
            <p:cNvSpPr/>
            <p:nvPr/>
          </p:nvSpPr>
          <p:spPr>
            <a:xfrm>
              <a:off x="1781884" y="2825579"/>
              <a:ext cx="1644821" cy="1644821"/>
            </a:xfrm>
            <a:prstGeom prst="blockArc">
              <a:avLst>
                <a:gd name="adj1" fmla="val 13815851"/>
                <a:gd name="adj2" fmla="val 20742284"/>
                <a:gd name="adj3" fmla="val 144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41" name="图片 40" descr="形状&#10;&#10;低可信度描述已自动生成">
              <a:extLst>
                <a:ext uri="{FF2B5EF4-FFF2-40B4-BE49-F238E27FC236}">
                  <a16:creationId xmlns:a16="http://schemas.microsoft.com/office/drawing/2014/main" id="{F85E6349-EC8A-454C-9F16-40C2845F1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757" y="3284452"/>
              <a:ext cx="727075" cy="727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740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3393364" cy="836714"/>
            <a:chOff x="-390978" y="540328"/>
            <a:chExt cx="3393364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2262158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发展规划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E1CEBB5-1726-4380-9D32-3CA9647CB694}"/>
              </a:ext>
            </a:extLst>
          </p:cNvPr>
          <p:cNvGrpSpPr/>
          <p:nvPr/>
        </p:nvGrpSpPr>
        <p:grpSpPr>
          <a:xfrm>
            <a:off x="3900336" y="1825421"/>
            <a:ext cx="4391328" cy="884234"/>
            <a:chOff x="2732308" y="1592264"/>
            <a:chExt cx="4391328" cy="884234"/>
          </a:xfrm>
        </p:grpSpPr>
        <p:sp>
          <p:nvSpPr>
            <p:cNvPr id="12" name="矩形: 剪去左右顶角 11">
              <a:extLst>
                <a:ext uri="{FF2B5EF4-FFF2-40B4-BE49-F238E27FC236}">
                  <a16:creationId xmlns:a16="http://schemas.microsoft.com/office/drawing/2014/main" id="{D4FBC7B1-1F2E-4C00-9250-730F15694E19}"/>
                </a:ext>
              </a:extLst>
            </p:cNvPr>
            <p:cNvSpPr/>
            <p:nvPr/>
          </p:nvSpPr>
          <p:spPr>
            <a:xfrm flipV="1">
              <a:off x="2824305" y="1766701"/>
              <a:ext cx="4212791" cy="613270"/>
            </a:xfrm>
            <a:prstGeom prst="snip2SameRect">
              <a:avLst>
                <a:gd name="adj1" fmla="val 41668"/>
                <a:gd name="adj2" fmla="val 0"/>
              </a:avLst>
            </a:prstGeom>
            <a:gradFill flip="none" rotWithShape="1">
              <a:gsLst>
                <a:gs pos="100000">
                  <a:srgbClr val="D00135">
                    <a:alpha val="0"/>
                  </a:srgbClr>
                </a:gs>
                <a:gs pos="0">
                  <a:schemeClr val="accent1"/>
                </a:gs>
              </a:gsLst>
              <a:lin ang="54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72FB164-0E14-4D88-AB9D-C9519C018FA8}"/>
                </a:ext>
              </a:extLst>
            </p:cNvPr>
            <p:cNvCxnSpPr>
              <a:cxnSpLocks/>
            </p:cNvCxnSpPr>
            <p:nvPr/>
          </p:nvCxnSpPr>
          <p:spPr>
            <a:xfrm>
              <a:off x="2737676" y="1873630"/>
              <a:ext cx="0" cy="285568"/>
            </a:xfrm>
            <a:prstGeom prst="line">
              <a:avLst/>
            </a:prstGeom>
            <a:ln w="19050">
              <a:solidFill>
                <a:schemeClr val="bg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216F5DA-A532-4AF3-BA8F-D7E92050655C}"/>
                </a:ext>
              </a:extLst>
            </p:cNvPr>
            <p:cNvCxnSpPr>
              <a:cxnSpLocks/>
            </p:cNvCxnSpPr>
            <p:nvPr/>
          </p:nvCxnSpPr>
          <p:spPr>
            <a:xfrm>
              <a:off x="2732308" y="2154317"/>
              <a:ext cx="351610" cy="32218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81C18FF-83E0-4700-9D24-6A44E9CDA253}"/>
                </a:ext>
              </a:extLst>
            </p:cNvPr>
            <p:cNvCxnSpPr>
              <a:cxnSpLocks/>
            </p:cNvCxnSpPr>
            <p:nvPr/>
          </p:nvCxnSpPr>
          <p:spPr>
            <a:xfrm>
              <a:off x="3078549" y="2473568"/>
              <a:ext cx="1751784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074CEE4-6B7F-4E48-8BEC-E4E6D85C1940}"/>
                </a:ext>
              </a:extLst>
            </p:cNvPr>
            <p:cNvGrpSpPr/>
            <p:nvPr/>
          </p:nvGrpSpPr>
          <p:grpSpPr>
            <a:xfrm>
              <a:off x="5268007" y="1592264"/>
              <a:ext cx="1855629" cy="558009"/>
              <a:chOff x="6647662" y="3798316"/>
              <a:chExt cx="2475473" cy="744403"/>
            </a:xfrm>
          </p:grpSpPr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A8AC337B-9A7C-48C0-ABDA-908888AD19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15969" y="3988805"/>
                <a:ext cx="0" cy="553914"/>
              </a:xfrm>
              <a:prstGeom prst="line">
                <a:avLst/>
              </a:prstGeom>
              <a:ln w="19050">
                <a:solidFill>
                  <a:schemeClr val="bg1"/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00E95179-0C08-4B0F-9003-FBDD2A3D8F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69238" y="3798316"/>
                <a:ext cx="153897" cy="206531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67D0FC8D-1DA1-442E-A419-7F9231ECCC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47662" y="3809734"/>
                <a:ext cx="2336940" cy="0"/>
              </a:xfrm>
              <a:prstGeom prst="line">
                <a:avLst/>
              </a:prstGeom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777F14B-A2D3-43D3-BC5F-64738EEDD301}"/>
                </a:ext>
              </a:extLst>
            </p:cNvPr>
            <p:cNvSpPr txBox="1"/>
            <p:nvPr/>
          </p:nvSpPr>
          <p:spPr>
            <a:xfrm>
              <a:off x="2877743" y="1765024"/>
              <a:ext cx="4071698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2022</a:t>
              </a:r>
              <a:r>
                <a:rPr lang="zh-CN" altLang="en-US" sz="3600" dirty="0">
                  <a:solidFill>
                    <a:schemeClr val="bg1"/>
                  </a:solidFill>
                  <a:latin typeface="+mj-ea"/>
                  <a:ea typeface="+mj-ea"/>
                </a:rPr>
                <a:t>年未来计划</a:t>
              </a:r>
            </a:p>
          </p:txBody>
        </p:sp>
      </p:grpSp>
      <p:sp>
        <p:nvSpPr>
          <p:cNvPr id="7" name="矩形: 剪去左右顶角 6">
            <a:extLst>
              <a:ext uri="{FF2B5EF4-FFF2-40B4-BE49-F238E27FC236}">
                <a16:creationId xmlns:a16="http://schemas.microsoft.com/office/drawing/2014/main" id="{5006D119-633A-4A2B-8411-1A1AFF0A2329}"/>
              </a:ext>
            </a:extLst>
          </p:cNvPr>
          <p:cNvSpPr/>
          <p:nvPr/>
        </p:nvSpPr>
        <p:spPr>
          <a:xfrm>
            <a:off x="905750" y="3249645"/>
            <a:ext cx="2261287" cy="2392523"/>
          </a:xfrm>
          <a:prstGeom prst="snip2SameRect">
            <a:avLst>
              <a:gd name="adj1" fmla="val 11756"/>
              <a:gd name="adj2" fmla="val 16426"/>
            </a:avLst>
          </a:prstGeom>
          <a:solidFill>
            <a:schemeClr val="accent1">
              <a:alpha val="4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: 剪去左右顶角 25">
            <a:extLst>
              <a:ext uri="{FF2B5EF4-FFF2-40B4-BE49-F238E27FC236}">
                <a16:creationId xmlns:a16="http://schemas.microsoft.com/office/drawing/2014/main" id="{DC8EA4A9-E590-4A65-9D2E-9141A402534A}"/>
              </a:ext>
            </a:extLst>
          </p:cNvPr>
          <p:cNvSpPr/>
          <p:nvPr/>
        </p:nvSpPr>
        <p:spPr>
          <a:xfrm>
            <a:off x="915275" y="5275493"/>
            <a:ext cx="2261287" cy="371439"/>
          </a:xfrm>
          <a:custGeom>
            <a:avLst/>
            <a:gdLst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0 w 2261287"/>
              <a:gd name="connsiteY7" fmla="*/ 265837 h 2392523"/>
              <a:gd name="connsiteX8" fmla="*/ 265837 w 2261287"/>
              <a:gd name="connsiteY8" fmla="*/ 0 h 2392523"/>
              <a:gd name="connsiteX0" fmla="*/ 0 w 2261287"/>
              <a:gd name="connsiteY0" fmla="*/ 265837 h 2392523"/>
              <a:gd name="connsiteX1" fmla="*/ 265837 w 2261287"/>
              <a:gd name="connsiteY1" fmla="*/ 0 h 2392523"/>
              <a:gd name="connsiteX2" fmla="*/ 1995450 w 2261287"/>
              <a:gd name="connsiteY2" fmla="*/ 0 h 2392523"/>
              <a:gd name="connsiteX3" fmla="*/ 2261287 w 2261287"/>
              <a:gd name="connsiteY3" fmla="*/ 265837 h 2392523"/>
              <a:gd name="connsiteX4" fmla="*/ 2261287 w 2261287"/>
              <a:gd name="connsiteY4" fmla="*/ 2021084 h 2392523"/>
              <a:gd name="connsiteX5" fmla="*/ 1889848 w 2261287"/>
              <a:gd name="connsiteY5" fmla="*/ 2392523 h 2392523"/>
              <a:gd name="connsiteX6" fmla="*/ 371439 w 2261287"/>
              <a:gd name="connsiteY6" fmla="*/ 2392523 h 2392523"/>
              <a:gd name="connsiteX7" fmla="*/ 0 w 2261287"/>
              <a:gd name="connsiteY7" fmla="*/ 2021084 h 2392523"/>
              <a:gd name="connsiteX8" fmla="*/ 91440 w 2261287"/>
              <a:gd name="connsiteY8" fmla="*/ 357277 h 2392523"/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91440 w 2261287"/>
              <a:gd name="connsiteY7" fmla="*/ 357277 h 2392523"/>
              <a:gd name="connsiteX0" fmla="*/ 1995450 w 2261287"/>
              <a:gd name="connsiteY0" fmla="*/ 0 h 2392523"/>
              <a:gd name="connsiteX1" fmla="*/ 2261287 w 2261287"/>
              <a:gd name="connsiteY1" fmla="*/ 265837 h 2392523"/>
              <a:gd name="connsiteX2" fmla="*/ 2261287 w 2261287"/>
              <a:gd name="connsiteY2" fmla="*/ 2021084 h 2392523"/>
              <a:gd name="connsiteX3" fmla="*/ 1889848 w 2261287"/>
              <a:gd name="connsiteY3" fmla="*/ 2392523 h 2392523"/>
              <a:gd name="connsiteX4" fmla="*/ 371439 w 2261287"/>
              <a:gd name="connsiteY4" fmla="*/ 2392523 h 2392523"/>
              <a:gd name="connsiteX5" fmla="*/ 0 w 2261287"/>
              <a:gd name="connsiteY5" fmla="*/ 2021084 h 2392523"/>
              <a:gd name="connsiteX6" fmla="*/ 91440 w 2261287"/>
              <a:gd name="connsiteY6" fmla="*/ 357277 h 2392523"/>
              <a:gd name="connsiteX0" fmla="*/ 2261287 w 2261287"/>
              <a:gd name="connsiteY0" fmla="*/ 0 h 2126686"/>
              <a:gd name="connsiteX1" fmla="*/ 2261287 w 2261287"/>
              <a:gd name="connsiteY1" fmla="*/ 1755247 h 2126686"/>
              <a:gd name="connsiteX2" fmla="*/ 1889848 w 2261287"/>
              <a:gd name="connsiteY2" fmla="*/ 2126686 h 2126686"/>
              <a:gd name="connsiteX3" fmla="*/ 371439 w 2261287"/>
              <a:gd name="connsiteY3" fmla="*/ 2126686 h 2126686"/>
              <a:gd name="connsiteX4" fmla="*/ 0 w 2261287"/>
              <a:gd name="connsiteY4" fmla="*/ 1755247 h 2126686"/>
              <a:gd name="connsiteX5" fmla="*/ 91440 w 2261287"/>
              <a:gd name="connsiteY5" fmla="*/ 91440 h 2126686"/>
              <a:gd name="connsiteX0" fmla="*/ 2261287 w 2261287"/>
              <a:gd name="connsiteY0" fmla="*/ 1663807 h 2035246"/>
              <a:gd name="connsiteX1" fmla="*/ 1889848 w 2261287"/>
              <a:gd name="connsiteY1" fmla="*/ 2035246 h 2035246"/>
              <a:gd name="connsiteX2" fmla="*/ 371439 w 2261287"/>
              <a:gd name="connsiteY2" fmla="*/ 2035246 h 2035246"/>
              <a:gd name="connsiteX3" fmla="*/ 0 w 2261287"/>
              <a:gd name="connsiteY3" fmla="*/ 1663807 h 2035246"/>
              <a:gd name="connsiteX4" fmla="*/ 91440 w 2261287"/>
              <a:gd name="connsiteY4" fmla="*/ 0 h 2035246"/>
              <a:gd name="connsiteX0" fmla="*/ 2261287 w 2261287"/>
              <a:gd name="connsiteY0" fmla="*/ 0 h 371439"/>
              <a:gd name="connsiteX1" fmla="*/ 1889848 w 2261287"/>
              <a:gd name="connsiteY1" fmla="*/ 371439 h 371439"/>
              <a:gd name="connsiteX2" fmla="*/ 371439 w 2261287"/>
              <a:gd name="connsiteY2" fmla="*/ 371439 h 371439"/>
              <a:gd name="connsiteX3" fmla="*/ 0 w 2261287"/>
              <a:gd name="connsiteY3" fmla="*/ 0 h 37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287" h="371439">
                <a:moveTo>
                  <a:pt x="2261287" y="0"/>
                </a:moveTo>
                <a:lnTo>
                  <a:pt x="1889848" y="371439"/>
                </a:lnTo>
                <a:lnTo>
                  <a:pt x="371439" y="371439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4B0ED1F-911B-4428-BD1A-3E3470608060}"/>
              </a:ext>
            </a:extLst>
          </p:cNvPr>
          <p:cNvSpPr txBox="1"/>
          <p:nvPr/>
        </p:nvSpPr>
        <p:spPr>
          <a:xfrm>
            <a:off x="1526921" y="3642647"/>
            <a:ext cx="117532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规划一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C467767-5F08-4B39-A1AA-8CD053F6A2DC}"/>
              </a:ext>
            </a:extLst>
          </p:cNvPr>
          <p:cNvSpPr/>
          <p:nvPr/>
        </p:nvSpPr>
        <p:spPr>
          <a:xfrm>
            <a:off x="2608700" y="5024382"/>
            <a:ext cx="732155" cy="7321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0" name="图片 29" descr="形状&#10;&#10;低可信度描述已自动生成">
            <a:extLst>
              <a:ext uri="{FF2B5EF4-FFF2-40B4-BE49-F238E27FC236}">
                <a16:creationId xmlns:a16="http://schemas.microsoft.com/office/drawing/2014/main" id="{F7108903-44E9-42E3-86E8-3F92232F9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61" y="5158195"/>
            <a:ext cx="459259" cy="459259"/>
          </a:xfrm>
          <a:prstGeom prst="rect">
            <a:avLst/>
          </a:prstGeom>
        </p:spPr>
      </p:pic>
      <p:sp>
        <p:nvSpPr>
          <p:cNvPr id="33" name="矩形: 剪去左右顶角 32">
            <a:extLst>
              <a:ext uri="{FF2B5EF4-FFF2-40B4-BE49-F238E27FC236}">
                <a16:creationId xmlns:a16="http://schemas.microsoft.com/office/drawing/2014/main" id="{D66424F3-67D4-4BC5-82CC-6477AD761FC4}"/>
              </a:ext>
            </a:extLst>
          </p:cNvPr>
          <p:cNvSpPr/>
          <p:nvPr/>
        </p:nvSpPr>
        <p:spPr>
          <a:xfrm>
            <a:off x="3554215" y="3249645"/>
            <a:ext cx="2261287" cy="2392523"/>
          </a:xfrm>
          <a:prstGeom prst="snip2SameRect">
            <a:avLst>
              <a:gd name="adj1" fmla="val 11756"/>
              <a:gd name="adj2" fmla="val 16426"/>
            </a:avLst>
          </a:prstGeom>
          <a:solidFill>
            <a:schemeClr val="accent1">
              <a:alpha val="4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矩形: 剪去左右顶角 25">
            <a:extLst>
              <a:ext uri="{FF2B5EF4-FFF2-40B4-BE49-F238E27FC236}">
                <a16:creationId xmlns:a16="http://schemas.microsoft.com/office/drawing/2014/main" id="{59051F6E-1C3F-4C59-B5F2-7CA6D6F90599}"/>
              </a:ext>
            </a:extLst>
          </p:cNvPr>
          <p:cNvSpPr/>
          <p:nvPr/>
        </p:nvSpPr>
        <p:spPr>
          <a:xfrm>
            <a:off x="3563740" y="5275493"/>
            <a:ext cx="2261287" cy="371439"/>
          </a:xfrm>
          <a:custGeom>
            <a:avLst/>
            <a:gdLst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0 w 2261287"/>
              <a:gd name="connsiteY7" fmla="*/ 265837 h 2392523"/>
              <a:gd name="connsiteX8" fmla="*/ 265837 w 2261287"/>
              <a:gd name="connsiteY8" fmla="*/ 0 h 2392523"/>
              <a:gd name="connsiteX0" fmla="*/ 0 w 2261287"/>
              <a:gd name="connsiteY0" fmla="*/ 265837 h 2392523"/>
              <a:gd name="connsiteX1" fmla="*/ 265837 w 2261287"/>
              <a:gd name="connsiteY1" fmla="*/ 0 h 2392523"/>
              <a:gd name="connsiteX2" fmla="*/ 1995450 w 2261287"/>
              <a:gd name="connsiteY2" fmla="*/ 0 h 2392523"/>
              <a:gd name="connsiteX3" fmla="*/ 2261287 w 2261287"/>
              <a:gd name="connsiteY3" fmla="*/ 265837 h 2392523"/>
              <a:gd name="connsiteX4" fmla="*/ 2261287 w 2261287"/>
              <a:gd name="connsiteY4" fmla="*/ 2021084 h 2392523"/>
              <a:gd name="connsiteX5" fmla="*/ 1889848 w 2261287"/>
              <a:gd name="connsiteY5" fmla="*/ 2392523 h 2392523"/>
              <a:gd name="connsiteX6" fmla="*/ 371439 w 2261287"/>
              <a:gd name="connsiteY6" fmla="*/ 2392523 h 2392523"/>
              <a:gd name="connsiteX7" fmla="*/ 0 w 2261287"/>
              <a:gd name="connsiteY7" fmla="*/ 2021084 h 2392523"/>
              <a:gd name="connsiteX8" fmla="*/ 91440 w 2261287"/>
              <a:gd name="connsiteY8" fmla="*/ 357277 h 2392523"/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91440 w 2261287"/>
              <a:gd name="connsiteY7" fmla="*/ 357277 h 2392523"/>
              <a:gd name="connsiteX0" fmla="*/ 1995450 w 2261287"/>
              <a:gd name="connsiteY0" fmla="*/ 0 h 2392523"/>
              <a:gd name="connsiteX1" fmla="*/ 2261287 w 2261287"/>
              <a:gd name="connsiteY1" fmla="*/ 265837 h 2392523"/>
              <a:gd name="connsiteX2" fmla="*/ 2261287 w 2261287"/>
              <a:gd name="connsiteY2" fmla="*/ 2021084 h 2392523"/>
              <a:gd name="connsiteX3" fmla="*/ 1889848 w 2261287"/>
              <a:gd name="connsiteY3" fmla="*/ 2392523 h 2392523"/>
              <a:gd name="connsiteX4" fmla="*/ 371439 w 2261287"/>
              <a:gd name="connsiteY4" fmla="*/ 2392523 h 2392523"/>
              <a:gd name="connsiteX5" fmla="*/ 0 w 2261287"/>
              <a:gd name="connsiteY5" fmla="*/ 2021084 h 2392523"/>
              <a:gd name="connsiteX6" fmla="*/ 91440 w 2261287"/>
              <a:gd name="connsiteY6" fmla="*/ 357277 h 2392523"/>
              <a:gd name="connsiteX0" fmla="*/ 2261287 w 2261287"/>
              <a:gd name="connsiteY0" fmla="*/ 0 h 2126686"/>
              <a:gd name="connsiteX1" fmla="*/ 2261287 w 2261287"/>
              <a:gd name="connsiteY1" fmla="*/ 1755247 h 2126686"/>
              <a:gd name="connsiteX2" fmla="*/ 1889848 w 2261287"/>
              <a:gd name="connsiteY2" fmla="*/ 2126686 h 2126686"/>
              <a:gd name="connsiteX3" fmla="*/ 371439 w 2261287"/>
              <a:gd name="connsiteY3" fmla="*/ 2126686 h 2126686"/>
              <a:gd name="connsiteX4" fmla="*/ 0 w 2261287"/>
              <a:gd name="connsiteY4" fmla="*/ 1755247 h 2126686"/>
              <a:gd name="connsiteX5" fmla="*/ 91440 w 2261287"/>
              <a:gd name="connsiteY5" fmla="*/ 91440 h 2126686"/>
              <a:gd name="connsiteX0" fmla="*/ 2261287 w 2261287"/>
              <a:gd name="connsiteY0" fmla="*/ 1663807 h 2035246"/>
              <a:gd name="connsiteX1" fmla="*/ 1889848 w 2261287"/>
              <a:gd name="connsiteY1" fmla="*/ 2035246 h 2035246"/>
              <a:gd name="connsiteX2" fmla="*/ 371439 w 2261287"/>
              <a:gd name="connsiteY2" fmla="*/ 2035246 h 2035246"/>
              <a:gd name="connsiteX3" fmla="*/ 0 w 2261287"/>
              <a:gd name="connsiteY3" fmla="*/ 1663807 h 2035246"/>
              <a:gd name="connsiteX4" fmla="*/ 91440 w 2261287"/>
              <a:gd name="connsiteY4" fmla="*/ 0 h 2035246"/>
              <a:gd name="connsiteX0" fmla="*/ 2261287 w 2261287"/>
              <a:gd name="connsiteY0" fmla="*/ 0 h 371439"/>
              <a:gd name="connsiteX1" fmla="*/ 1889848 w 2261287"/>
              <a:gd name="connsiteY1" fmla="*/ 371439 h 371439"/>
              <a:gd name="connsiteX2" fmla="*/ 371439 w 2261287"/>
              <a:gd name="connsiteY2" fmla="*/ 371439 h 371439"/>
              <a:gd name="connsiteX3" fmla="*/ 0 w 2261287"/>
              <a:gd name="connsiteY3" fmla="*/ 0 h 37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287" h="371439">
                <a:moveTo>
                  <a:pt x="2261287" y="0"/>
                </a:moveTo>
                <a:lnTo>
                  <a:pt x="1889848" y="371439"/>
                </a:lnTo>
                <a:lnTo>
                  <a:pt x="371439" y="371439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DA2CCC1-1556-49D2-8668-C5C7A329F5F2}"/>
              </a:ext>
            </a:extLst>
          </p:cNvPr>
          <p:cNvSpPr/>
          <p:nvPr/>
        </p:nvSpPr>
        <p:spPr>
          <a:xfrm>
            <a:off x="5257165" y="5024382"/>
            <a:ext cx="732155" cy="7321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0" name="图片 49" descr="形状&#10;&#10;低可信度描述已自动生成">
            <a:extLst>
              <a:ext uri="{FF2B5EF4-FFF2-40B4-BE49-F238E27FC236}">
                <a16:creationId xmlns:a16="http://schemas.microsoft.com/office/drawing/2014/main" id="{32671DB5-1294-4845-96F4-11EE14D160C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52" y="5126446"/>
            <a:ext cx="459259" cy="459259"/>
          </a:xfrm>
          <a:prstGeom prst="rect">
            <a:avLst/>
          </a:prstGeom>
        </p:spPr>
      </p:pic>
      <p:sp>
        <p:nvSpPr>
          <p:cNvPr id="40" name="矩形: 剪去左右顶角 39">
            <a:extLst>
              <a:ext uri="{FF2B5EF4-FFF2-40B4-BE49-F238E27FC236}">
                <a16:creationId xmlns:a16="http://schemas.microsoft.com/office/drawing/2014/main" id="{07127B6C-F371-4560-A2B4-4301115C923D}"/>
              </a:ext>
            </a:extLst>
          </p:cNvPr>
          <p:cNvSpPr/>
          <p:nvPr/>
        </p:nvSpPr>
        <p:spPr>
          <a:xfrm>
            <a:off x="6202680" y="3249645"/>
            <a:ext cx="2261287" cy="2392523"/>
          </a:xfrm>
          <a:prstGeom prst="snip2SameRect">
            <a:avLst>
              <a:gd name="adj1" fmla="val 11756"/>
              <a:gd name="adj2" fmla="val 16426"/>
            </a:avLst>
          </a:prstGeom>
          <a:solidFill>
            <a:schemeClr val="accent1">
              <a:alpha val="4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: 剪去左右顶角 25">
            <a:extLst>
              <a:ext uri="{FF2B5EF4-FFF2-40B4-BE49-F238E27FC236}">
                <a16:creationId xmlns:a16="http://schemas.microsoft.com/office/drawing/2014/main" id="{8DC45392-4FDF-487B-8FAC-53C84A57B144}"/>
              </a:ext>
            </a:extLst>
          </p:cNvPr>
          <p:cNvSpPr/>
          <p:nvPr/>
        </p:nvSpPr>
        <p:spPr>
          <a:xfrm>
            <a:off x="6212205" y="5275493"/>
            <a:ext cx="2261287" cy="371439"/>
          </a:xfrm>
          <a:custGeom>
            <a:avLst/>
            <a:gdLst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0 w 2261287"/>
              <a:gd name="connsiteY7" fmla="*/ 265837 h 2392523"/>
              <a:gd name="connsiteX8" fmla="*/ 265837 w 2261287"/>
              <a:gd name="connsiteY8" fmla="*/ 0 h 2392523"/>
              <a:gd name="connsiteX0" fmla="*/ 0 w 2261287"/>
              <a:gd name="connsiteY0" fmla="*/ 265837 h 2392523"/>
              <a:gd name="connsiteX1" fmla="*/ 265837 w 2261287"/>
              <a:gd name="connsiteY1" fmla="*/ 0 h 2392523"/>
              <a:gd name="connsiteX2" fmla="*/ 1995450 w 2261287"/>
              <a:gd name="connsiteY2" fmla="*/ 0 h 2392523"/>
              <a:gd name="connsiteX3" fmla="*/ 2261287 w 2261287"/>
              <a:gd name="connsiteY3" fmla="*/ 265837 h 2392523"/>
              <a:gd name="connsiteX4" fmla="*/ 2261287 w 2261287"/>
              <a:gd name="connsiteY4" fmla="*/ 2021084 h 2392523"/>
              <a:gd name="connsiteX5" fmla="*/ 1889848 w 2261287"/>
              <a:gd name="connsiteY5" fmla="*/ 2392523 h 2392523"/>
              <a:gd name="connsiteX6" fmla="*/ 371439 w 2261287"/>
              <a:gd name="connsiteY6" fmla="*/ 2392523 h 2392523"/>
              <a:gd name="connsiteX7" fmla="*/ 0 w 2261287"/>
              <a:gd name="connsiteY7" fmla="*/ 2021084 h 2392523"/>
              <a:gd name="connsiteX8" fmla="*/ 91440 w 2261287"/>
              <a:gd name="connsiteY8" fmla="*/ 357277 h 2392523"/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91440 w 2261287"/>
              <a:gd name="connsiteY7" fmla="*/ 357277 h 2392523"/>
              <a:gd name="connsiteX0" fmla="*/ 1995450 w 2261287"/>
              <a:gd name="connsiteY0" fmla="*/ 0 h 2392523"/>
              <a:gd name="connsiteX1" fmla="*/ 2261287 w 2261287"/>
              <a:gd name="connsiteY1" fmla="*/ 265837 h 2392523"/>
              <a:gd name="connsiteX2" fmla="*/ 2261287 w 2261287"/>
              <a:gd name="connsiteY2" fmla="*/ 2021084 h 2392523"/>
              <a:gd name="connsiteX3" fmla="*/ 1889848 w 2261287"/>
              <a:gd name="connsiteY3" fmla="*/ 2392523 h 2392523"/>
              <a:gd name="connsiteX4" fmla="*/ 371439 w 2261287"/>
              <a:gd name="connsiteY4" fmla="*/ 2392523 h 2392523"/>
              <a:gd name="connsiteX5" fmla="*/ 0 w 2261287"/>
              <a:gd name="connsiteY5" fmla="*/ 2021084 h 2392523"/>
              <a:gd name="connsiteX6" fmla="*/ 91440 w 2261287"/>
              <a:gd name="connsiteY6" fmla="*/ 357277 h 2392523"/>
              <a:gd name="connsiteX0" fmla="*/ 2261287 w 2261287"/>
              <a:gd name="connsiteY0" fmla="*/ 0 h 2126686"/>
              <a:gd name="connsiteX1" fmla="*/ 2261287 w 2261287"/>
              <a:gd name="connsiteY1" fmla="*/ 1755247 h 2126686"/>
              <a:gd name="connsiteX2" fmla="*/ 1889848 w 2261287"/>
              <a:gd name="connsiteY2" fmla="*/ 2126686 h 2126686"/>
              <a:gd name="connsiteX3" fmla="*/ 371439 w 2261287"/>
              <a:gd name="connsiteY3" fmla="*/ 2126686 h 2126686"/>
              <a:gd name="connsiteX4" fmla="*/ 0 w 2261287"/>
              <a:gd name="connsiteY4" fmla="*/ 1755247 h 2126686"/>
              <a:gd name="connsiteX5" fmla="*/ 91440 w 2261287"/>
              <a:gd name="connsiteY5" fmla="*/ 91440 h 2126686"/>
              <a:gd name="connsiteX0" fmla="*/ 2261287 w 2261287"/>
              <a:gd name="connsiteY0" fmla="*/ 1663807 h 2035246"/>
              <a:gd name="connsiteX1" fmla="*/ 1889848 w 2261287"/>
              <a:gd name="connsiteY1" fmla="*/ 2035246 h 2035246"/>
              <a:gd name="connsiteX2" fmla="*/ 371439 w 2261287"/>
              <a:gd name="connsiteY2" fmla="*/ 2035246 h 2035246"/>
              <a:gd name="connsiteX3" fmla="*/ 0 w 2261287"/>
              <a:gd name="connsiteY3" fmla="*/ 1663807 h 2035246"/>
              <a:gd name="connsiteX4" fmla="*/ 91440 w 2261287"/>
              <a:gd name="connsiteY4" fmla="*/ 0 h 2035246"/>
              <a:gd name="connsiteX0" fmla="*/ 2261287 w 2261287"/>
              <a:gd name="connsiteY0" fmla="*/ 0 h 371439"/>
              <a:gd name="connsiteX1" fmla="*/ 1889848 w 2261287"/>
              <a:gd name="connsiteY1" fmla="*/ 371439 h 371439"/>
              <a:gd name="connsiteX2" fmla="*/ 371439 w 2261287"/>
              <a:gd name="connsiteY2" fmla="*/ 371439 h 371439"/>
              <a:gd name="connsiteX3" fmla="*/ 0 w 2261287"/>
              <a:gd name="connsiteY3" fmla="*/ 0 h 37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287" h="371439">
                <a:moveTo>
                  <a:pt x="2261287" y="0"/>
                </a:moveTo>
                <a:lnTo>
                  <a:pt x="1889848" y="371439"/>
                </a:lnTo>
                <a:lnTo>
                  <a:pt x="371439" y="371439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36D41E20-C7A0-4A07-B410-E2D4AD242B4B}"/>
              </a:ext>
            </a:extLst>
          </p:cNvPr>
          <p:cNvSpPr/>
          <p:nvPr/>
        </p:nvSpPr>
        <p:spPr>
          <a:xfrm>
            <a:off x="7905630" y="5024382"/>
            <a:ext cx="732155" cy="7321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AC924CE8-E749-41B7-B1E2-B4C6B7141AC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92" y="5158196"/>
            <a:ext cx="459259" cy="459259"/>
          </a:xfrm>
          <a:prstGeom prst="rect">
            <a:avLst/>
          </a:prstGeom>
        </p:spPr>
      </p:pic>
      <p:sp>
        <p:nvSpPr>
          <p:cNvPr id="47" name="矩形: 剪去左右顶角 46">
            <a:extLst>
              <a:ext uri="{FF2B5EF4-FFF2-40B4-BE49-F238E27FC236}">
                <a16:creationId xmlns:a16="http://schemas.microsoft.com/office/drawing/2014/main" id="{C79B17C7-4B25-4063-9232-EEB7C87E4DBF}"/>
              </a:ext>
            </a:extLst>
          </p:cNvPr>
          <p:cNvSpPr/>
          <p:nvPr/>
        </p:nvSpPr>
        <p:spPr>
          <a:xfrm>
            <a:off x="8851145" y="3249645"/>
            <a:ext cx="2261287" cy="2392523"/>
          </a:xfrm>
          <a:prstGeom prst="snip2SameRect">
            <a:avLst>
              <a:gd name="adj1" fmla="val 11756"/>
              <a:gd name="adj2" fmla="val 16426"/>
            </a:avLst>
          </a:prstGeom>
          <a:solidFill>
            <a:schemeClr val="accent1">
              <a:alpha val="4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矩形: 剪去左右顶角 25">
            <a:extLst>
              <a:ext uri="{FF2B5EF4-FFF2-40B4-BE49-F238E27FC236}">
                <a16:creationId xmlns:a16="http://schemas.microsoft.com/office/drawing/2014/main" id="{59989AFD-521A-4FED-9538-06403005EC85}"/>
              </a:ext>
            </a:extLst>
          </p:cNvPr>
          <p:cNvSpPr/>
          <p:nvPr/>
        </p:nvSpPr>
        <p:spPr>
          <a:xfrm>
            <a:off x="8860670" y="5275493"/>
            <a:ext cx="2261287" cy="371439"/>
          </a:xfrm>
          <a:custGeom>
            <a:avLst/>
            <a:gdLst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0 w 2261287"/>
              <a:gd name="connsiteY7" fmla="*/ 265837 h 2392523"/>
              <a:gd name="connsiteX8" fmla="*/ 265837 w 2261287"/>
              <a:gd name="connsiteY8" fmla="*/ 0 h 2392523"/>
              <a:gd name="connsiteX0" fmla="*/ 0 w 2261287"/>
              <a:gd name="connsiteY0" fmla="*/ 265837 h 2392523"/>
              <a:gd name="connsiteX1" fmla="*/ 265837 w 2261287"/>
              <a:gd name="connsiteY1" fmla="*/ 0 h 2392523"/>
              <a:gd name="connsiteX2" fmla="*/ 1995450 w 2261287"/>
              <a:gd name="connsiteY2" fmla="*/ 0 h 2392523"/>
              <a:gd name="connsiteX3" fmla="*/ 2261287 w 2261287"/>
              <a:gd name="connsiteY3" fmla="*/ 265837 h 2392523"/>
              <a:gd name="connsiteX4" fmla="*/ 2261287 w 2261287"/>
              <a:gd name="connsiteY4" fmla="*/ 2021084 h 2392523"/>
              <a:gd name="connsiteX5" fmla="*/ 1889848 w 2261287"/>
              <a:gd name="connsiteY5" fmla="*/ 2392523 h 2392523"/>
              <a:gd name="connsiteX6" fmla="*/ 371439 w 2261287"/>
              <a:gd name="connsiteY6" fmla="*/ 2392523 h 2392523"/>
              <a:gd name="connsiteX7" fmla="*/ 0 w 2261287"/>
              <a:gd name="connsiteY7" fmla="*/ 2021084 h 2392523"/>
              <a:gd name="connsiteX8" fmla="*/ 91440 w 2261287"/>
              <a:gd name="connsiteY8" fmla="*/ 357277 h 2392523"/>
              <a:gd name="connsiteX0" fmla="*/ 265837 w 2261287"/>
              <a:gd name="connsiteY0" fmla="*/ 0 h 2392523"/>
              <a:gd name="connsiteX1" fmla="*/ 1995450 w 2261287"/>
              <a:gd name="connsiteY1" fmla="*/ 0 h 2392523"/>
              <a:gd name="connsiteX2" fmla="*/ 2261287 w 2261287"/>
              <a:gd name="connsiteY2" fmla="*/ 265837 h 2392523"/>
              <a:gd name="connsiteX3" fmla="*/ 2261287 w 2261287"/>
              <a:gd name="connsiteY3" fmla="*/ 2021084 h 2392523"/>
              <a:gd name="connsiteX4" fmla="*/ 1889848 w 2261287"/>
              <a:gd name="connsiteY4" fmla="*/ 2392523 h 2392523"/>
              <a:gd name="connsiteX5" fmla="*/ 371439 w 2261287"/>
              <a:gd name="connsiteY5" fmla="*/ 2392523 h 2392523"/>
              <a:gd name="connsiteX6" fmla="*/ 0 w 2261287"/>
              <a:gd name="connsiteY6" fmla="*/ 2021084 h 2392523"/>
              <a:gd name="connsiteX7" fmla="*/ 91440 w 2261287"/>
              <a:gd name="connsiteY7" fmla="*/ 357277 h 2392523"/>
              <a:gd name="connsiteX0" fmla="*/ 1995450 w 2261287"/>
              <a:gd name="connsiteY0" fmla="*/ 0 h 2392523"/>
              <a:gd name="connsiteX1" fmla="*/ 2261287 w 2261287"/>
              <a:gd name="connsiteY1" fmla="*/ 265837 h 2392523"/>
              <a:gd name="connsiteX2" fmla="*/ 2261287 w 2261287"/>
              <a:gd name="connsiteY2" fmla="*/ 2021084 h 2392523"/>
              <a:gd name="connsiteX3" fmla="*/ 1889848 w 2261287"/>
              <a:gd name="connsiteY3" fmla="*/ 2392523 h 2392523"/>
              <a:gd name="connsiteX4" fmla="*/ 371439 w 2261287"/>
              <a:gd name="connsiteY4" fmla="*/ 2392523 h 2392523"/>
              <a:gd name="connsiteX5" fmla="*/ 0 w 2261287"/>
              <a:gd name="connsiteY5" fmla="*/ 2021084 h 2392523"/>
              <a:gd name="connsiteX6" fmla="*/ 91440 w 2261287"/>
              <a:gd name="connsiteY6" fmla="*/ 357277 h 2392523"/>
              <a:gd name="connsiteX0" fmla="*/ 2261287 w 2261287"/>
              <a:gd name="connsiteY0" fmla="*/ 0 h 2126686"/>
              <a:gd name="connsiteX1" fmla="*/ 2261287 w 2261287"/>
              <a:gd name="connsiteY1" fmla="*/ 1755247 h 2126686"/>
              <a:gd name="connsiteX2" fmla="*/ 1889848 w 2261287"/>
              <a:gd name="connsiteY2" fmla="*/ 2126686 h 2126686"/>
              <a:gd name="connsiteX3" fmla="*/ 371439 w 2261287"/>
              <a:gd name="connsiteY3" fmla="*/ 2126686 h 2126686"/>
              <a:gd name="connsiteX4" fmla="*/ 0 w 2261287"/>
              <a:gd name="connsiteY4" fmla="*/ 1755247 h 2126686"/>
              <a:gd name="connsiteX5" fmla="*/ 91440 w 2261287"/>
              <a:gd name="connsiteY5" fmla="*/ 91440 h 2126686"/>
              <a:gd name="connsiteX0" fmla="*/ 2261287 w 2261287"/>
              <a:gd name="connsiteY0" fmla="*/ 1663807 h 2035246"/>
              <a:gd name="connsiteX1" fmla="*/ 1889848 w 2261287"/>
              <a:gd name="connsiteY1" fmla="*/ 2035246 h 2035246"/>
              <a:gd name="connsiteX2" fmla="*/ 371439 w 2261287"/>
              <a:gd name="connsiteY2" fmla="*/ 2035246 h 2035246"/>
              <a:gd name="connsiteX3" fmla="*/ 0 w 2261287"/>
              <a:gd name="connsiteY3" fmla="*/ 1663807 h 2035246"/>
              <a:gd name="connsiteX4" fmla="*/ 91440 w 2261287"/>
              <a:gd name="connsiteY4" fmla="*/ 0 h 2035246"/>
              <a:gd name="connsiteX0" fmla="*/ 2261287 w 2261287"/>
              <a:gd name="connsiteY0" fmla="*/ 0 h 371439"/>
              <a:gd name="connsiteX1" fmla="*/ 1889848 w 2261287"/>
              <a:gd name="connsiteY1" fmla="*/ 371439 h 371439"/>
              <a:gd name="connsiteX2" fmla="*/ 371439 w 2261287"/>
              <a:gd name="connsiteY2" fmla="*/ 371439 h 371439"/>
              <a:gd name="connsiteX3" fmla="*/ 0 w 2261287"/>
              <a:gd name="connsiteY3" fmla="*/ 0 h 37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287" h="371439">
                <a:moveTo>
                  <a:pt x="2261287" y="0"/>
                </a:moveTo>
                <a:lnTo>
                  <a:pt x="1889848" y="371439"/>
                </a:lnTo>
                <a:lnTo>
                  <a:pt x="371439" y="371439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C1E7369-59A1-4179-800D-528243CC7E41}"/>
              </a:ext>
            </a:extLst>
          </p:cNvPr>
          <p:cNvSpPr/>
          <p:nvPr/>
        </p:nvSpPr>
        <p:spPr>
          <a:xfrm>
            <a:off x="10554095" y="5024382"/>
            <a:ext cx="732155" cy="7321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图标&#10;&#10;描述已自动生成">
            <a:extLst>
              <a:ext uri="{FF2B5EF4-FFF2-40B4-BE49-F238E27FC236}">
                <a16:creationId xmlns:a16="http://schemas.microsoft.com/office/drawing/2014/main" id="{CB8FCFBC-3381-4B46-A016-B68BCB3AF5CD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957" y="5158196"/>
            <a:ext cx="459259" cy="459259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6F1778D1-B80A-4D5E-AC40-FEC90291FD10}"/>
              </a:ext>
            </a:extLst>
          </p:cNvPr>
          <p:cNvSpPr txBox="1"/>
          <p:nvPr/>
        </p:nvSpPr>
        <p:spPr>
          <a:xfrm>
            <a:off x="1097527" y="4031408"/>
            <a:ext cx="1872629" cy="18928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1700" dirty="0">
                <a:gradFill flip="none" rotWithShape="1">
                  <a:gsLst>
                    <a:gs pos="0">
                      <a:schemeClr val="bg1">
                        <a:alpha val="22000"/>
                      </a:schemeClr>
                    </a:gs>
                    <a:gs pos="67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01</a:t>
            </a:r>
            <a:endParaRPr lang="zh-CN" altLang="en-US" sz="11700" dirty="0">
              <a:gradFill flip="none" rotWithShape="1">
                <a:gsLst>
                  <a:gs pos="0">
                    <a:schemeClr val="bg1">
                      <a:alpha val="22000"/>
                    </a:schemeClr>
                  </a:gs>
                  <a:gs pos="6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934D2A9-9C9C-4B97-BC25-209A0B3FC7F6}"/>
              </a:ext>
            </a:extLst>
          </p:cNvPr>
          <p:cNvSpPr txBox="1"/>
          <p:nvPr/>
        </p:nvSpPr>
        <p:spPr>
          <a:xfrm>
            <a:off x="3499465" y="4031408"/>
            <a:ext cx="2390398" cy="18928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1700" dirty="0">
                <a:gradFill flip="none" rotWithShape="1">
                  <a:gsLst>
                    <a:gs pos="0">
                      <a:schemeClr val="bg1">
                        <a:alpha val="22000"/>
                      </a:schemeClr>
                    </a:gs>
                    <a:gs pos="67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02</a:t>
            </a:r>
            <a:endParaRPr lang="zh-CN" altLang="en-US" sz="11700" dirty="0">
              <a:gradFill flip="none" rotWithShape="1">
                <a:gsLst>
                  <a:gs pos="0">
                    <a:schemeClr val="bg1">
                      <a:alpha val="22000"/>
                    </a:schemeClr>
                  </a:gs>
                  <a:gs pos="6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1555108-1FFE-4DDE-B3B2-930C9481E99B}"/>
              </a:ext>
            </a:extLst>
          </p:cNvPr>
          <p:cNvSpPr txBox="1"/>
          <p:nvPr/>
        </p:nvSpPr>
        <p:spPr>
          <a:xfrm>
            <a:off x="6128834" y="4031408"/>
            <a:ext cx="2351926" cy="18928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1700" dirty="0">
                <a:gradFill flip="none" rotWithShape="1">
                  <a:gsLst>
                    <a:gs pos="0">
                      <a:schemeClr val="bg1">
                        <a:alpha val="22000"/>
                      </a:schemeClr>
                    </a:gs>
                    <a:gs pos="67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03</a:t>
            </a:r>
            <a:endParaRPr lang="zh-CN" altLang="en-US" sz="11700" dirty="0">
              <a:gradFill flip="none" rotWithShape="1">
                <a:gsLst>
                  <a:gs pos="0">
                    <a:schemeClr val="bg1">
                      <a:alpha val="22000"/>
                    </a:schemeClr>
                  </a:gs>
                  <a:gs pos="6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AF7978F-F1BA-467B-BD93-513AA1C976E5}"/>
              </a:ext>
            </a:extLst>
          </p:cNvPr>
          <p:cNvSpPr txBox="1"/>
          <p:nvPr/>
        </p:nvSpPr>
        <p:spPr>
          <a:xfrm>
            <a:off x="8773432" y="4031408"/>
            <a:ext cx="2329484" cy="18928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1700" dirty="0">
                <a:gradFill flip="none" rotWithShape="1">
                  <a:gsLst>
                    <a:gs pos="0">
                      <a:schemeClr val="bg1">
                        <a:alpha val="22000"/>
                      </a:schemeClr>
                    </a:gs>
                    <a:gs pos="67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04</a:t>
            </a:r>
            <a:endParaRPr lang="zh-CN" altLang="en-US" sz="11700" dirty="0">
              <a:gradFill flip="none" rotWithShape="1">
                <a:gsLst>
                  <a:gs pos="0">
                    <a:schemeClr val="bg1">
                      <a:alpha val="22000"/>
                    </a:schemeClr>
                  </a:gs>
                  <a:gs pos="67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99EAF65-495C-4BBB-BA59-CBFCA0C93F2A}"/>
              </a:ext>
            </a:extLst>
          </p:cNvPr>
          <p:cNvSpPr txBox="1"/>
          <p:nvPr/>
        </p:nvSpPr>
        <p:spPr>
          <a:xfrm>
            <a:off x="1057796" y="4221226"/>
            <a:ext cx="2046324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提升玩家体验化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交互界面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3BC670D-2C31-4D84-9F62-D6B6E56393A8}"/>
              </a:ext>
            </a:extLst>
          </p:cNvPr>
          <p:cNvSpPr txBox="1"/>
          <p:nvPr/>
        </p:nvSpPr>
        <p:spPr>
          <a:xfrm>
            <a:off x="3706261" y="4221226"/>
            <a:ext cx="2046324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创新设计更多新玩法，给玩家带来无限乐趣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95C0E5A-BD8C-43D9-AE10-148A44F1E9A6}"/>
              </a:ext>
            </a:extLst>
          </p:cNvPr>
          <p:cNvSpPr txBox="1"/>
          <p:nvPr/>
        </p:nvSpPr>
        <p:spPr>
          <a:xfrm>
            <a:off x="6354726" y="4221226"/>
            <a:ext cx="2046324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搭建修复程序漏洞机制，完善产品设计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A1426E8-7604-466D-B765-98FDCB7B881C}"/>
              </a:ext>
            </a:extLst>
          </p:cNvPr>
          <p:cNvSpPr txBox="1"/>
          <p:nvPr/>
        </p:nvSpPr>
        <p:spPr>
          <a:xfrm>
            <a:off x="9003191" y="4221226"/>
            <a:ext cx="2046324" cy="66896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努力冲击世界比赛，总收益突破</a:t>
            </a:r>
            <a:r>
              <a:rPr lang="en-US" altLang="zh-CN" sz="1600" dirty="0">
                <a:solidFill>
                  <a:schemeClr val="bg1"/>
                </a:solidFill>
              </a:rPr>
              <a:t>2000W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DFC57BF-138D-47A0-A66A-D34147E57E9D}"/>
              </a:ext>
            </a:extLst>
          </p:cNvPr>
          <p:cNvSpPr txBox="1"/>
          <p:nvPr/>
        </p:nvSpPr>
        <p:spPr>
          <a:xfrm>
            <a:off x="4136771" y="3642647"/>
            <a:ext cx="117532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规划二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061492B-609E-4122-9E84-B56508864BC2}"/>
              </a:ext>
            </a:extLst>
          </p:cNvPr>
          <p:cNvSpPr txBox="1"/>
          <p:nvPr/>
        </p:nvSpPr>
        <p:spPr>
          <a:xfrm>
            <a:off x="6746621" y="3642647"/>
            <a:ext cx="117532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规划三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D27E6D5-3CD0-47F9-9998-602162487134}"/>
              </a:ext>
            </a:extLst>
          </p:cNvPr>
          <p:cNvSpPr txBox="1"/>
          <p:nvPr/>
        </p:nvSpPr>
        <p:spPr>
          <a:xfrm>
            <a:off x="9356471" y="3642647"/>
            <a:ext cx="1175322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规划四</a:t>
            </a:r>
          </a:p>
        </p:txBody>
      </p:sp>
    </p:spTree>
    <p:extLst>
      <p:ext uri="{BB962C8B-B14F-4D97-AF65-F5344CB8AC3E}">
        <p14:creationId xmlns:p14="http://schemas.microsoft.com/office/powerpoint/2010/main" val="379041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04E889-3FE5-443B-AB84-D2F0602EB280}"/>
              </a:ext>
            </a:extLst>
          </p:cNvPr>
          <p:cNvSpPr/>
          <p:nvPr/>
        </p:nvSpPr>
        <p:spPr>
          <a:xfrm>
            <a:off x="-119682" y="-67321"/>
            <a:ext cx="12311682" cy="69253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直角三角形 5">
            <a:extLst>
              <a:ext uri="{FF2B5EF4-FFF2-40B4-BE49-F238E27FC236}">
                <a16:creationId xmlns:a16="http://schemas.microsoft.com/office/drawing/2014/main" id="{EE589377-AEBA-4AF9-9903-93EA9A628BB6}"/>
              </a:ext>
            </a:extLst>
          </p:cNvPr>
          <p:cNvSpPr/>
          <p:nvPr/>
        </p:nvSpPr>
        <p:spPr>
          <a:xfrm>
            <a:off x="-102598" y="-67321"/>
            <a:ext cx="10554540" cy="6925321"/>
          </a:xfrm>
          <a:custGeom>
            <a:avLst/>
            <a:gdLst>
              <a:gd name="connsiteX0" fmla="*/ 0 w 2361235"/>
              <a:gd name="connsiteY0" fmla="*/ 6858000 h 6858000"/>
              <a:gd name="connsiteX1" fmla="*/ 0 w 2361235"/>
              <a:gd name="connsiteY1" fmla="*/ 0 h 6858000"/>
              <a:gd name="connsiteX2" fmla="*/ 2361235 w 2361235"/>
              <a:gd name="connsiteY2" fmla="*/ 6858000 h 6858000"/>
              <a:gd name="connsiteX3" fmla="*/ 0 w 2361235"/>
              <a:gd name="connsiteY3" fmla="*/ 6858000 h 6858000"/>
              <a:gd name="connsiteX0" fmla="*/ 0 w 2361235"/>
              <a:gd name="connsiteY0" fmla="*/ 6858000 h 6858000"/>
              <a:gd name="connsiteX1" fmla="*/ 0 w 2361235"/>
              <a:gd name="connsiteY1" fmla="*/ 0 h 6858000"/>
              <a:gd name="connsiteX2" fmla="*/ 775504 w 2361235"/>
              <a:gd name="connsiteY2" fmla="*/ 2245489 h 6858000"/>
              <a:gd name="connsiteX3" fmla="*/ 2361235 w 2361235"/>
              <a:gd name="connsiteY3" fmla="*/ 6858000 h 6858000"/>
              <a:gd name="connsiteX4" fmla="*/ 0 w 2361235"/>
              <a:gd name="connsiteY4" fmla="*/ 6858000 h 6858000"/>
              <a:gd name="connsiteX0" fmla="*/ 0 w 10451940"/>
              <a:gd name="connsiteY0" fmla="*/ 6858000 h 6858000"/>
              <a:gd name="connsiteX1" fmla="*/ 0 w 10451940"/>
              <a:gd name="connsiteY1" fmla="*/ 0 h 6858000"/>
              <a:gd name="connsiteX2" fmla="*/ 10451940 w 10451940"/>
              <a:gd name="connsiteY2" fmla="*/ 0 h 6858000"/>
              <a:gd name="connsiteX3" fmla="*/ 2361235 w 10451940"/>
              <a:gd name="connsiteY3" fmla="*/ 6858000 h 6858000"/>
              <a:gd name="connsiteX4" fmla="*/ 0 w 1045194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1940" h="6858000">
                <a:moveTo>
                  <a:pt x="0" y="6858000"/>
                </a:moveTo>
                <a:lnTo>
                  <a:pt x="0" y="0"/>
                </a:lnTo>
                <a:lnTo>
                  <a:pt x="10451940" y="0"/>
                </a:lnTo>
                <a:lnTo>
                  <a:pt x="23612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剪去对角 3">
            <a:extLst>
              <a:ext uri="{FF2B5EF4-FFF2-40B4-BE49-F238E27FC236}">
                <a16:creationId xmlns:a16="http://schemas.microsoft.com/office/drawing/2014/main" id="{5A9D4DCB-B1F2-4FF1-9D74-3B02CB3D48E8}"/>
              </a:ext>
            </a:extLst>
          </p:cNvPr>
          <p:cNvSpPr/>
          <p:nvPr/>
        </p:nvSpPr>
        <p:spPr>
          <a:xfrm flipH="1">
            <a:off x="610660" y="931073"/>
            <a:ext cx="10865059" cy="4947757"/>
          </a:xfrm>
          <a:prstGeom prst="snip2DiagRect">
            <a:avLst>
              <a:gd name="adj1" fmla="val 0"/>
              <a:gd name="adj2" fmla="val 12779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Snip Diagonal Corner Rectangle 4+">
            <a:extLst>
              <a:ext uri="{FF2B5EF4-FFF2-40B4-BE49-F238E27FC236}">
                <a16:creationId xmlns:a16="http://schemas.microsoft.com/office/drawing/2014/main" id="{B84C2A59-3D13-45CC-8A9D-BF46D8558968}"/>
              </a:ext>
            </a:extLst>
          </p:cNvPr>
          <p:cNvSpPr/>
          <p:nvPr/>
        </p:nvSpPr>
        <p:spPr>
          <a:xfrm flipH="1">
            <a:off x="610660" y="931073"/>
            <a:ext cx="10865059" cy="4947757"/>
          </a:xfrm>
          <a:prstGeom prst="snip2DiagRect">
            <a:avLst>
              <a:gd name="adj1" fmla="val 0"/>
              <a:gd name="adj2" fmla="val 12779"/>
            </a:avLst>
          </a:prstGeom>
          <a:blipFill dpi="0" rotWithShape="0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B931BB5A-A22C-4691-B8E5-4CC6D3453A28}"/>
              </a:ext>
            </a:extLst>
          </p:cNvPr>
          <p:cNvSpPr/>
          <p:nvPr/>
        </p:nvSpPr>
        <p:spPr>
          <a:xfrm>
            <a:off x="5196656" y="5839865"/>
            <a:ext cx="6290002" cy="424529"/>
          </a:xfrm>
          <a:custGeom>
            <a:avLst/>
            <a:gdLst>
              <a:gd name="connsiteX0" fmla="*/ 2991160 w 4694488"/>
              <a:gd name="connsiteY0" fmla="*/ 412694 h 420401"/>
              <a:gd name="connsiteX1" fmla="*/ 10510 w 4694488"/>
              <a:gd name="connsiteY1" fmla="*/ 412694 h 420401"/>
              <a:gd name="connsiteX2" fmla="*/ 10510 w 4694488"/>
              <a:gd name="connsiteY2" fmla="*/ 405688 h 420401"/>
              <a:gd name="connsiteX3" fmla="*/ 2988357 w 4694488"/>
              <a:gd name="connsiteY3" fmla="*/ 405688 h 420401"/>
              <a:gd name="connsiteX4" fmla="*/ 3352706 w 4694488"/>
              <a:gd name="connsiteY4" fmla="*/ 10510 h 420401"/>
              <a:gd name="connsiteX5" fmla="*/ 4692387 w 4694488"/>
              <a:gd name="connsiteY5" fmla="*/ 10510 h 420401"/>
              <a:gd name="connsiteX6" fmla="*/ 4692387 w 4694488"/>
              <a:gd name="connsiteY6" fmla="*/ 17517 h 420401"/>
              <a:gd name="connsiteX7" fmla="*/ 3355509 w 4694488"/>
              <a:gd name="connsiteY7" fmla="*/ 17517 h 4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4488" h="420401">
                <a:moveTo>
                  <a:pt x="2991160" y="412694"/>
                </a:moveTo>
                <a:lnTo>
                  <a:pt x="10510" y="412694"/>
                </a:lnTo>
                <a:lnTo>
                  <a:pt x="10510" y="405688"/>
                </a:lnTo>
                <a:lnTo>
                  <a:pt x="2988357" y="405688"/>
                </a:lnTo>
                <a:lnTo>
                  <a:pt x="3352706" y="10510"/>
                </a:lnTo>
                <a:lnTo>
                  <a:pt x="4692387" y="10510"/>
                </a:lnTo>
                <a:lnTo>
                  <a:pt x="4692387" y="17517"/>
                </a:lnTo>
                <a:lnTo>
                  <a:pt x="3355509" y="17517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Snip Diagonal Corner Rectangle 4++">
            <a:extLst>
              <a:ext uri="{FF2B5EF4-FFF2-40B4-BE49-F238E27FC236}">
                <a16:creationId xmlns:a16="http://schemas.microsoft.com/office/drawing/2014/main" id="{4F96CAB0-4A21-4EAF-92AB-356A53C83B1F}"/>
              </a:ext>
            </a:extLst>
          </p:cNvPr>
          <p:cNvSpPr/>
          <p:nvPr/>
        </p:nvSpPr>
        <p:spPr>
          <a:xfrm flipH="1">
            <a:off x="502710" y="785023"/>
            <a:ext cx="10865059" cy="4947757"/>
          </a:xfrm>
          <a:prstGeom prst="snip2DiagRect">
            <a:avLst>
              <a:gd name="adj1" fmla="val 0"/>
              <a:gd name="adj2" fmla="val 12779"/>
            </a:avLst>
          </a:prstGeom>
          <a:noFill/>
          <a:ln w="12700" cap="flat" cmpd="sng" algn="ctr">
            <a:gradFill flip="none" rotWithShape="1">
              <a:gsLst>
                <a:gs pos="0">
                  <a:schemeClr val="bg1"/>
                </a:gs>
                <a:gs pos="4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16834C0A-882A-4697-A230-3B7A19772291}"/>
              </a:ext>
            </a:extLst>
          </p:cNvPr>
          <p:cNvSpPr/>
          <p:nvPr/>
        </p:nvSpPr>
        <p:spPr>
          <a:xfrm>
            <a:off x="-15958" y="2189785"/>
            <a:ext cx="1641558" cy="189933"/>
          </a:xfrm>
          <a:custGeom>
            <a:avLst/>
            <a:gdLst>
              <a:gd name="connsiteX0" fmla="*/ 493300 w 1152525"/>
              <a:gd name="connsiteY0" fmla="*/ 67532 h 133350"/>
              <a:gd name="connsiteX1" fmla="*/ 425863 w 1152525"/>
              <a:gd name="connsiteY1" fmla="*/ 135065 h 133350"/>
              <a:gd name="connsiteX2" fmla="*/ 403384 w 1152525"/>
              <a:gd name="connsiteY2" fmla="*/ 135065 h 133350"/>
              <a:gd name="connsiteX3" fmla="*/ 470821 w 1152525"/>
              <a:gd name="connsiteY3" fmla="*/ 67532 h 133350"/>
              <a:gd name="connsiteX4" fmla="*/ 403384 w 1152525"/>
              <a:gd name="connsiteY4" fmla="*/ 0 h 133350"/>
              <a:gd name="connsiteX5" fmla="*/ 425863 w 1152525"/>
              <a:gd name="connsiteY5" fmla="*/ 0 h 133350"/>
              <a:gd name="connsiteX6" fmla="*/ 493300 w 1152525"/>
              <a:gd name="connsiteY6" fmla="*/ 67532 h 133350"/>
              <a:gd name="connsiteX7" fmla="*/ 493300 w 1152525"/>
              <a:gd name="connsiteY7" fmla="*/ 67532 h 133350"/>
              <a:gd name="connsiteX8" fmla="*/ 493300 w 1152525"/>
              <a:gd name="connsiteY8" fmla="*/ 67532 h 133350"/>
              <a:gd name="connsiteX9" fmla="*/ 493300 w 1152525"/>
              <a:gd name="connsiteY9" fmla="*/ 67532 h 133350"/>
              <a:gd name="connsiteX10" fmla="*/ 493300 w 1152525"/>
              <a:gd name="connsiteY10" fmla="*/ 67532 h 133350"/>
              <a:gd name="connsiteX11" fmla="*/ 548830 w 1152525"/>
              <a:gd name="connsiteY11" fmla="*/ 67532 h 133350"/>
              <a:gd name="connsiteX12" fmla="*/ 548830 w 1152525"/>
              <a:gd name="connsiteY12" fmla="*/ 67532 h 133350"/>
              <a:gd name="connsiteX13" fmla="*/ 548830 w 1152525"/>
              <a:gd name="connsiteY13" fmla="*/ 67532 h 133350"/>
              <a:gd name="connsiteX14" fmla="*/ 548830 w 1152525"/>
              <a:gd name="connsiteY14" fmla="*/ 67532 h 133350"/>
              <a:gd name="connsiteX15" fmla="*/ 481298 w 1152525"/>
              <a:gd name="connsiteY15" fmla="*/ 0 h 133350"/>
              <a:gd name="connsiteX16" fmla="*/ 458819 w 1152525"/>
              <a:gd name="connsiteY16" fmla="*/ 0 h 133350"/>
              <a:gd name="connsiteX17" fmla="*/ 526352 w 1152525"/>
              <a:gd name="connsiteY17" fmla="*/ 67532 h 133350"/>
              <a:gd name="connsiteX18" fmla="*/ 458819 w 1152525"/>
              <a:gd name="connsiteY18" fmla="*/ 135065 h 133350"/>
              <a:gd name="connsiteX19" fmla="*/ 481298 w 1152525"/>
              <a:gd name="connsiteY19" fmla="*/ 135065 h 133350"/>
              <a:gd name="connsiteX20" fmla="*/ 548830 w 1152525"/>
              <a:gd name="connsiteY20" fmla="*/ 67532 h 133350"/>
              <a:gd name="connsiteX21" fmla="*/ 548830 w 1152525"/>
              <a:gd name="connsiteY21" fmla="*/ 67532 h 133350"/>
              <a:gd name="connsiteX22" fmla="*/ 659892 w 1152525"/>
              <a:gd name="connsiteY22" fmla="*/ 67532 h 133350"/>
              <a:gd name="connsiteX23" fmla="*/ 659892 w 1152525"/>
              <a:gd name="connsiteY23" fmla="*/ 67532 h 133350"/>
              <a:gd name="connsiteX24" fmla="*/ 659892 w 1152525"/>
              <a:gd name="connsiteY24" fmla="*/ 67532 h 133350"/>
              <a:gd name="connsiteX25" fmla="*/ 659892 w 1152525"/>
              <a:gd name="connsiteY25" fmla="*/ 67532 h 133350"/>
              <a:gd name="connsiteX26" fmla="*/ 592360 w 1152525"/>
              <a:gd name="connsiteY26" fmla="*/ 0 h 133350"/>
              <a:gd name="connsiteX27" fmla="*/ 569976 w 1152525"/>
              <a:gd name="connsiteY27" fmla="*/ 0 h 133350"/>
              <a:gd name="connsiteX28" fmla="*/ 637413 w 1152525"/>
              <a:gd name="connsiteY28" fmla="*/ 67532 h 133350"/>
              <a:gd name="connsiteX29" fmla="*/ 569976 w 1152525"/>
              <a:gd name="connsiteY29" fmla="*/ 135065 h 133350"/>
              <a:gd name="connsiteX30" fmla="*/ 592360 w 1152525"/>
              <a:gd name="connsiteY30" fmla="*/ 135065 h 133350"/>
              <a:gd name="connsiteX31" fmla="*/ 659892 w 1152525"/>
              <a:gd name="connsiteY31" fmla="*/ 67532 h 133350"/>
              <a:gd name="connsiteX32" fmla="*/ 659892 w 1152525"/>
              <a:gd name="connsiteY32" fmla="*/ 67532 h 133350"/>
              <a:gd name="connsiteX33" fmla="*/ 604361 w 1152525"/>
              <a:gd name="connsiteY33" fmla="*/ 67532 h 133350"/>
              <a:gd name="connsiteX34" fmla="*/ 604361 w 1152525"/>
              <a:gd name="connsiteY34" fmla="*/ 67532 h 133350"/>
              <a:gd name="connsiteX35" fmla="*/ 604361 w 1152525"/>
              <a:gd name="connsiteY35" fmla="*/ 67532 h 133350"/>
              <a:gd name="connsiteX36" fmla="*/ 604361 w 1152525"/>
              <a:gd name="connsiteY36" fmla="*/ 67532 h 133350"/>
              <a:gd name="connsiteX37" fmla="*/ 536924 w 1152525"/>
              <a:gd name="connsiteY37" fmla="*/ 0 h 133350"/>
              <a:gd name="connsiteX38" fmla="*/ 514445 w 1152525"/>
              <a:gd name="connsiteY38" fmla="*/ 0 h 133350"/>
              <a:gd name="connsiteX39" fmla="*/ 581882 w 1152525"/>
              <a:gd name="connsiteY39" fmla="*/ 67532 h 133350"/>
              <a:gd name="connsiteX40" fmla="*/ 514445 w 1152525"/>
              <a:gd name="connsiteY40" fmla="*/ 135065 h 133350"/>
              <a:gd name="connsiteX41" fmla="*/ 536924 w 1152525"/>
              <a:gd name="connsiteY41" fmla="*/ 135065 h 133350"/>
              <a:gd name="connsiteX42" fmla="*/ 604361 w 1152525"/>
              <a:gd name="connsiteY42" fmla="*/ 67532 h 133350"/>
              <a:gd name="connsiteX43" fmla="*/ 604361 w 1152525"/>
              <a:gd name="connsiteY43" fmla="*/ 67532 h 133350"/>
              <a:gd name="connsiteX44" fmla="*/ 437769 w 1152525"/>
              <a:gd name="connsiteY44" fmla="*/ 67532 h 133350"/>
              <a:gd name="connsiteX45" fmla="*/ 437769 w 1152525"/>
              <a:gd name="connsiteY45" fmla="*/ 67532 h 133350"/>
              <a:gd name="connsiteX46" fmla="*/ 437769 w 1152525"/>
              <a:gd name="connsiteY46" fmla="*/ 67532 h 133350"/>
              <a:gd name="connsiteX47" fmla="*/ 437769 w 1152525"/>
              <a:gd name="connsiteY47" fmla="*/ 67532 h 133350"/>
              <a:gd name="connsiteX48" fmla="*/ 370237 w 1152525"/>
              <a:gd name="connsiteY48" fmla="*/ 0 h 133350"/>
              <a:gd name="connsiteX49" fmla="*/ 347853 w 1152525"/>
              <a:gd name="connsiteY49" fmla="*/ 0 h 133350"/>
              <a:gd name="connsiteX50" fmla="*/ 415385 w 1152525"/>
              <a:gd name="connsiteY50" fmla="*/ 67532 h 133350"/>
              <a:gd name="connsiteX51" fmla="*/ 347853 w 1152525"/>
              <a:gd name="connsiteY51" fmla="*/ 135065 h 133350"/>
              <a:gd name="connsiteX52" fmla="*/ 370237 w 1152525"/>
              <a:gd name="connsiteY52" fmla="*/ 135065 h 133350"/>
              <a:gd name="connsiteX53" fmla="*/ 437769 w 1152525"/>
              <a:gd name="connsiteY53" fmla="*/ 67532 h 133350"/>
              <a:gd name="connsiteX54" fmla="*/ 437769 w 1152525"/>
              <a:gd name="connsiteY54" fmla="*/ 67532 h 133350"/>
              <a:gd name="connsiteX55" fmla="*/ 215741 w 1152525"/>
              <a:gd name="connsiteY55" fmla="*/ 67532 h 133350"/>
              <a:gd name="connsiteX56" fmla="*/ 215741 w 1152525"/>
              <a:gd name="connsiteY56" fmla="*/ 67532 h 133350"/>
              <a:gd name="connsiteX57" fmla="*/ 215741 w 1152525"/>
              <a:gd name="connsiteY57" fmla="*/ 67532 h 133350"/>
              <a:gd name="connsiteX58" fmla="*/ 215741 w 1152525"/>
              <a:gd name="connsiteY58" fmla="*/ 67532 h 133350"/>
              <a:gd name="connsiteX59" fmla="*/ 148209 w 1152525"/>
              <a:gd name="connsiteY59" fmla="*/ 0 h 133350"/>
              <a:gd name="connsiteX60" fmla="*/ 125825 w 1152525"/>
              <a:gd name="connsiteY60" fmla="*/ 0 h 133350"/>
              <a:gd name="connsiteX61" fmla="*/ 193358 w 1152525"/>
              <a:gd name="connsiteY61" fmla="*/ 67532 h 133350"/>
              <a:gd name="connsiteX62" fmla="*/ 125825 w 1152525"/>
              <a:gd name="connsiteY62" fmla="*/ 135065 h 133350"/>
              <a:gd name="connsiteX63" fmla="*/ 148209 w 1152525"/>
              <a:gd name="connsiteY63" fmla="*/ 135065 h 133350"/>
              <a:gd name="connsiteX64" fmla="*/ 215741 w 1152525"/>
              <a:gd name="connsiteY64" fmla="*/ 67532 h 133350"/>
              <a:gd name="connsiteX65" fmla="*/ 215741 w 1152525"/>
              <a:gd name="connsiteY65" fmla="*/ 67532 h 133350"/>
              <a:gd name="connsiteX66" fmla="*/ 49149 w 1152525"/>
              <a:gd name="connsiteY66" fmla="*/ 67532 h 133350"/>
              <a:gd name="connsiteX67" fmla="*/ 49149 w 1152525"/>
              <a:gd name="connsiteY67" fmla="*/ 67532 h 133350"/>
              <a:gd name="connsiteX68" fmla="*/ 49149 w 1152525"/>
              <a:gd name="connsiteY68" fmla="*/ 67532 h 133350"/>
              <a:gd name="connsiteX69" fmla="*/ 49149 w 1152525"/>
              <a:gd name="connsiteY69" fmla="*/ 67532 h 133350"/>
              <a:gd name="connsiteX70" fmla="*/ 0 w 1152525"/>
              <a:gd name="connsiteY70" fmla="*/ 18383 h 133350"/>
              <a:gd name="connsiteX71" fmla="*/ 0 w 1152525"/>
              <a:gd name="connsiteY71" fmla="*/ 40862 h 133350"/>
              <a:gd name="connsiteX72" fmla="*/ 26670 w 1152525"/>
              <a:gd name="connsiteY72" fmla="*/ 67532 h 133350"/>
              <a:gd name="connsiteX73" fmla="*/ 0 w 1152525"/>
              <a:gd name="connsiteY73" fmla="*/ 94202 h 133350"/>
              <a:gd name="connsiteX74" fmla="*/ 0 w 1152525"/>
              <a:gd name="connsiteY74" fmla="*/ 116681 h 133350"/>
              <a:gd name="connsiteX75" fmla="*/ 49149 w 1152525"/>
              <a:gd name="connsiteY75" fmla="*/ 67532 h 133350"/>
              <a:gd name="connsiteX76" fmla="*/ 49149 w 1152525"/>
              <a:gd name="connsiteY76" fmla="*/ 67532 h 133350"/>
              <a:gd name="connsiteX77" fmla="*/ 382238 w 1152525"/>
              <a:gd name="connsiteY77" fmla="*/ 67532 h 133350"/>
              <a:gd name="connsiteX78" fmla="*/ 382238 w 1152525"/>
              <a:gd name="connsiteY78" fmla="*/ 67532 h 133350"/>
              <a:gd name="connsiteX79" fmla="*/ 382238 w 1152525"/>
              <a:gd name="connsiteY79" fmla="*/ 67532 h 133350"/>
              <a:gd name="connsiteX80" fmla="*/ 382238 w 1152525"/>
              <a:gd name="connsiteY80" fmla="*/ 67532 h 133350"/>
              <a:gd name="connsiteX81" fmla="*/ 314801 w 1152525"/>
              <a:gd name="connsiteY81" fmla="*/ 0 h 133350"/>
              <a:gd name="connsiteX82" fmla="*/ 292322 w 1152525"/>
              <a:gd name="connsiteY82" fmla="*/ 0 h 133350"/>
              <a:gd name="connsiteX83" fmla="*/ 359759 w 1152525"/>
              <a:gd name="connsiteY83" fmla="*/ 67532 h 133350"/>
              <a:gd name="connsiteX84" fmla="*/ 292322 w 1152525"/>
              <a:gd name="connsiteY84" fmla="*/ 135065 h 133350"/>
              <a:gd name="connsiteX85" fmla="*/ 314801 w 1152525"/>
              <a:gd name="connsiteY85" fmla="*/ 135065 h 133350"/>
              <a:gd name="connsiteX86" fmla="*/ 382238 w 1152525"/>
              <a:gd name="connsiteY86" fmla="*/ 67532 h 133350"/>
              <a:gd name="connsiteX87" fmla="*/ 382238 w 1152525"/>
              <a:gd name="connsiteY87" fmla="*/ 67532 h 133350"/>
              <a:gd name="connsiteX88" fmla="*/ 770954 w 1152525"/>
              <a:gd name="connsiteY88" fmla="*/ 67532 h 133350"/>
              <a:gd name="connsiteX89" fmla="*/ 770954 w 1152525"/>
              <a:gd name="connsiteY89" fmla="*/ 67532 h 133350"/>
              <a:gd name="connsiteX90" fmla="*/ 770954 w 1152525"/>
              <a:gd name="connsiteY90" fmla="*/ 67532 h 133350"/>
              <a:gd name="connsiteX91" fmla="*/ 770954 w 1152525"/>
              <a:gd name="connsiteY91" fmla="*/ 67532 h 133350"/>
              <a:gd name="connsiteX92" fmla="*/ 703421 w 1152525"/>
              <a:gd name="connsiteY92" fmla="*/ 0 h 133350"/>
              <a:gd name="connsiteX93" fmla="*/ 680942 w 1152525"/>
              <a:gd name="connsiteY93" fmla="*/ 0 h 133350"/>
              <a:gd name="connsiteX94" fmla="*/ 748475 w 1152525"/>
              <a:gd name="connsiteY94" fmla="*/ 67532 h 133350"/>
              <a:gd name="connsiteX95" fmla="*/ 680942 w 1152525"/>
              <a:gd name="connsiteY95" fmla="*/ 135065 h 133350"/>
              <a:gd name="connsiteX96" fmla="*/ 703421 w 1152525"/>
              <a:gd name="connsiteY96" fmla="*/ 135065 h 133350"/>
              <a:gd name="connsiteX97" fmla="*/ 770954 w 1152525"/>
              <a:gd name="connsiteY97" fmla="*/ 67532 h 133350"/>
              <a:gd name="connsiteX98" fmla="*/ 770954 w 1152525"/>
              <a:gd name="connsiteY98" fmla="*/ 67532 h 133350"/>
              <a:gd name="connsiteX99" fmla="*/ 326803 w 1152525"/>
              <a:gd name="connsiteY99" fmla="*/ 67532 h 133350"/>
              <a:gd name="connsiteX100" fmla="*/ 326803 w 1152525"/>
              <a:gd name="connsiteY100" fmla="*/ 67532 h 133350"/>
              <a:gd name="connsiteX101" fmla="*/ 326803 w 1152525"/>
              <a:gd name="connsiteY101" fmla="*/ 67532 h 133350"/>
              <a:gd name="connsiteX102" fmla="*/ 326803 w 1152525"/>
              <a:gd name="connsiteY102" fmla="*/ 67532 h 133350"/>
              <a:gd name="connsiteX103" fmla="*/ 259271 w 1152525"/>
              <a:gd name="connsiteY103" fmla="*/ 0 h 133350"/>
              <a:gd name="connsiteX104" fmla="*/ 236792 w 1152525"/>
              <a:gd name="connsiteY104" fmla="*/ 0 h 133350"/>
              <a:gd name="connsiteX105" fmla="*/ 304324 w 1152525"/>
              <a:gd name="connsiteY105" fmla="*/ 67532 h 133350"/>
              <a:gd name="connsiteX106" fmla="*/ 236792 w 1152525"/>
              <a:gd name="connsiteY106" fmla="*/ 135065 h 133350"/>
              <a:gd name="connsiteX107" fmla="*/ 259271 w 1152525"/>
              <a:gd name="connsiteY107" fmla="*/ 135065 h 133350"/>
              <a:gd name="connsiteX108" fmla="*/ 326803 w 1152525"/>
              <a:gd name="connsiteY108" fmla="*/ 67532 h 133350"/>
              <a:gd name="connsiteX109" fmla="*/ 326803 w 1152525"/>
              <a:gd name="connsiteY109" fmla="*/ 67532 h 133350"/>
              <a:gd name="connsiteX110" fmla="*/ 271177 w 1152525"/>
              <a:gd name="connsiteY110" fmla="*/ 67532 h 133350"/>
              <a:gd name="connsiteX111" fmla="*/ 271177 w 1152525"/>
              <a:gd name="connsiteY111" fmla="*/ 67532 h 133350"/>
              <a:gd name="connsiteX112" fmla="*/ 271177 w 1152525"/>
              <a:gd name="connsiteY112" fmla="*/ 67532 h 133350"/>
              <a:gd name="connsiteX113" fmla="*/ 271177 w 1152525"/>
              <a:gd name="connsiteY113" fmla="*/ 67532 h 133350"/>
              <a:gd name="connsiteX114" fmla="*/ 203740 w 1152525"/>
              <a:gd name="connsiteY114" fmla="*/ 0 h 133350"/>
              <a:gd name="connsiteX115" fmla="*/ 181261 w 1152525"/>
              <a:gd name="connsiteY115" fmla="*/ 0 h 133350"/>
              <a:gd name="connsiteX116" fmla="*/ 248698 w 1152525"/>
              <a:gd name="connsiteY116" fmla="*/ 67532 h 133350"/>
              <a:gd name="connsiteX117" fmla="*/ 181261 w 1152525"/>
              <a:gd name="connsiteY117" fmla="*/ 134969 h 133350"/>
              <a:gd name="connsiteX118" fmla="*/ 203740 w 1152525"/>
              <a:gd name="connsiteY118" fmla="*/ 134969 h 133350"/>
              <a:gd name="connsiteX119" fmla="*/ 271177 w 1152525"/>
              <a:gd name="connsiteY119" fmla="*/ 67532 h 133350"/>
              <a:gd name="connsiteX120" fmla="*/ 271177 w 1152525"/>
              <a:gd name="connsiteY120" fmla="*/ 67532 h 133350"/>
              <a:gd name="connsiteX121" fmla="*/ 715423 w 1152525"/>
              <a:gd name="connsiteY121" fmla="*/ 67532 h 133350"/>
              <a:gd name="connsiteX122" fmla="*/ 715423 w 1152525"/>
              <a:gd name="connsiteY122" fmla="*/ 67532 h 133350"/>
              <a:gd name="connsiteX123" fmla="*/ 715423 w 1152525"/>
              <a:gd name="connsiteY123" fmla="*/ 67532 h 133350"/>
              <a:gd name="connsiteX124" fmla="*/ 715423 w 1152525"/>
              <a:gd name="connsiteY124" fmla="*/ 67532 h 133350"/>
              <a:gd name="connsiteX125" fmla="*/ 647890 w 1152525"/>
              <a:gd name="connsiteY125" fmla="*/ 0 h 133350"/>
              <a:gd name="connsiteX126" fmla="*/ 625411 w 1152525"/>
              <a:gd name="connsiteY126" fmla="*/ 0 h 133350"/>
              <a:gd name="connsiteX127" fmla="*/ 692849 w 1152525"/>
              <a:gd name="connsiteY127" fmla="*/ 67532 h 133350"/>
              <a:gd name="connsiteX128" fmla="*/ 625411 w 1152525"/>
              <a:gd name="connsiteY128" fmla="*/ 135065 h 133350"/>
              <a:gd name="connsiteX129" fmla="*/ 647890 w 1152525"/>
              <a:gd name="connsiteY129" fmla="*/ 135065 h 133350"/>
              <a:gd name="connsiteX130" fmla="*/ 715423 w 1152525"/>
              <a:gd name="connsiteY130" fmla="*/ 67532 h 133350"/>
              <a:gd name="connsiteX131" fmla="*/ 715423 w 1152525"/>
              <a:gd name="connsiteY131" fmla="*/ 67532 h 133350"/>
              <a:gd name="connsiteX132" fmla="*/ 1159574 w 1152525"/>
              <a:gd name="connsiteY132" fmla="*/ 67532 h 133350"/>
              <a:gd name="connsiteX133" fmla="*/ 1159574 w 1152525"/>
              <a:gd name="connsiteY133" fmla="*/ 67532 h 133350"/>
              <a:gd name="connsiteX134" fmla="*/ 1159574 w 1152525"/>
              <a:gd name="connsiteY134" fmla="*/ 67532 h 133350"/>
              <a:gd name="connsiteX135" fmla="*/ 1159574 w 1152525"/>
              <a:gd name="connsiteY135" fmla="*/ 67532 h 133350"/>
              <a:gd name="connsiteX136" fmla="*/ 1092041 w 1152525"/>
              <a:gd name="connsiteY136" fmla="*/ 0 h 133350"/>
              <a:gd name="connsiteX137" fmla="*/ 1069562 w 1152525"/>
              <a:gd name="connsiteY137" fmla="*/ 0 h 133350"/>
              <a:gd name="connsiteX138" fmla="*/ 1136999 w 1152525"/>
              <a:gd name="connsiteY138" fmla="*/ 67532 h 133350"/>
              <a:gd name="connsiteX139" fmla="*/ 1069562 w 1152525"/>
              <a:gd name="connsiteY139" fmla="*/ 135065 h 133350"/>
              <a:gd name="connsiteX140" fmla="*/ 1092041 w 1152525"/>
              <a:gd name="connsiteY140" fmla="*/ 135065 h 133350"/>
              <a:gd name="connsiteX141" fmla="*/ 1159574 w 1152525"/>
              <a:gd name="connsiteY141" fmla="*/ 67532 h 133350"/>
              <a:gd name="connsiteX142" fmla="*/ 1159574 w 1152525"/>
              <a:gd name="connsiteY142" fmla="*/ 67532 h 133350"/>
              <a:gd name="connsiteX143" fmla="*/ 160211 w 1152525"/>
              <a:gd name="connsiteY143" fmla="*/ 67532 h 133350"/>
              <a:gd name="connsiteX144" fmla="*/ 160211 w 1152525"/>
              <a:gd name="connsiteY144" fmla="*/ 67532 h 133350"/>
              <a:gd name="connsiteX145" fmla="*/ 160211 w 1152525"/>
              <a:gd name="connsiteY145" fmla="*/ 67532 h 133350"/>
              <a:gd name="connsiteX146" fmla="*/ 160211 w 1152525"/>
              <a:gd name="connsiteY146" fmla="*/ 67532 h 133350"/>
              <a:gd name="connsiteX147" fmla="*/ 92678 w 1152525"/>
              <a:gd name="connsiteY147" fmla="*/ 0 h 133350"/>
              <a:gd name="connsiteX148" fmla="*/ 70199 w 1152525"/>
              <a:gd name="connsiteY148" fmla="*/ 0 h 133350"/>
              <a:gd name="connsiteX149" fmla="*/ 137636 w 1152525"/>
              <a:gd name="connsiteY149" fmla="*/ 67532 h 133350"/>
              <a:gd name="connsiteX150" fmla="*/ 70199 w 1152525"/>
              <a:gd name="connsiteY150" fmla="*/ 135065 h 133350"/>
              <a:gd name="connsiteX151" fmla="*/ 92678 w 1152525"/>
              <a:gd name="connsiteY151" fmla="*/ 135065 h 133350"/>
              <a:gd name="connsiteX152" fmla="*/ 160211 w 1152525"/>
              <a:gd name="connsiteY152" fmla="*/ 67532 h 133350"/>
              <a:gd name="connsiteX153" fmla="*/ 160211 w 1152525"/>
              <a:gd name="connsiteY153" fmla="*/ 67532 h 133350"/>
              <a:gd name="connsiteX154" fmla="*/ 104680 w 1152525"/>
              <a:gd name="connsiteY154" fmla="*/ 67532 h 133350"/>
              <a:gd name="connsiteX155" fmla="*/ 104680 w 1152525"/>
              <a:gd name="connsiteY155" fmla="*/ 67532 h 133350"/>
              <a:gd name="connsiteX156" fmla="*/ 104680 w 1152525"/>
              <a:gd name="connsiteY156" fmla="*/ 67532 h 133350"/>
              <a:gd name="connsiteX157" fmla="*/ 104680 w 1152525"/>
              <a:gd name="connsiteY157" fmla="*/ 67532 h 133350"/>
              <a:gd name="connsiteX158" fmla="*/ 37147 w 1152525"/>
              <a:gd name="connsiteY158" fmla="*/ 0 h 133350"/>
              <a:gd name="connsiteX159" fmla="*/ 14668 w 1152525"/>
              <a:gd name="connsiteY159" fmla="*/ 0 h 133350"/>
              <a:gd name="connsiteX160" fmla="*/ 82201 w 1152525"/>
              <a:gd name="connsiteY160" fmla="*/ 67532 h 133350"/>
              <a:gd name="connsiteX161" fmla="*/ 14668 w 1152525"/>
              <a:gd name="connsiteY161" fmla="*/ 135065 h 133350"/>
              <a:gd name="connsiteX162" fmla="*/ 37147 w 1152525"/>
              <a:gd name="connsiteY162" fmla="*/ 135065 h 133350"/>
              <a:gd name="connsiteX163" fmla="*/ 104680 w 1152525"/>
              <a:gd name="connsiteY163" fmla="*/ 67532 h 133350"/>
              <a:gd name="connsiteX164" fmla="*/ 104680 w 1152525"/>
              <a:gd name="connsiteY164" fmla="*/ 67532 h 133350"/>
              <a:gd name="connsiteX165" fmla="*/ 1104043 w 1152525"/>
              <a:gd name="connsiteY165" fmla="*/ 67532 h 133350"/>
              <a:gd name="connsiteX166" fmla="*/ 1104043 w 1152525"/>
              <a:gd name="connsiteY166" fmla="*/ 67532 h 133350"/>
              <a:gd name="connsiteX167" fmla="*/ 1104043 w 1152525"/>
              <a:gd name="connsiteY167" fmla="*/ 67532 h 133350"/>
              <a:gd name="connsiteX168" fmla="*/ 1104043 w 1152525"/>
              <a:gd name="connsiteY168" fmla="*/ 67532 h 133350"/>
              <a:gd name="connsiteX169" fmla="*/ 1036606 w 1152525"/>
              <a:gd name="connsiteY169" fmla="*/ 0 h 133350"/>
              <a:gd name="connsiteX170" fmla="*/ 1014127 w 1152525"/>
              <a:gd name="connsiteY170" fmla="*/ 0 h 133350"/>
              <a:gd name="connsiteX171" fmla="*/ 1081564 w 1152525"/>
              <a:gd name="connsiteY171" fmla="*/ 67532 h 133350"/>
              <a:gd name="connsiteX172" fmla="*/ 1014127 w 1152525"/>
              <a:gd name="connsiteY172" fmla="*/ 135065 h 133350"/>
              <a:gd name="connsiteX173" fmla="*/ 1036606 w 1152525"/>
              <a:gd name="connsiteY173" fmla="*/ 135065 h 133350"/>
              <a:gd name="connsiteX174" fmla="*/ 1104043 w 1152525"/>
              <a:gd name="connsiteY174" fmla="*/ 67532 h 133350"/>
              <a:gd name="connsiteX175" fmla="*/ 1104043 w 1152525"/>
              <a:gd name="connsiteY175" fmla="*/ 67532 h 133350"/>
              <a:gd name="connsiteX176" fmla="*/ 826484 w 1152525"/>
              <a:gd name="connsiteY176" fmla="*/ 67532 h 133350"/>
              <a:gd name="connsiteX177" fmla="*/ 826484 w 1152525"/>
              <a:gd name="connsiteY177" fmla="*/ 67532 h 133350"/>
              <a:gd name="connsiteX178" fmla="*/ 826484 w 1152525"/>
              <a:gd name="connsiteY178" fmla="*/ 67532 h 133350"/>
              <a:gd name="connsiteX179" fmla="*/ 826484 w 1152525"/>
              <a:gd name="connsiteY179" fmla="*/ 67532 h 133350"/>
              <a:gd name="connsiteX180" fmla="*/ 758952 w 1152525"/>
              <a:gd name="connsiteY180" fmla="*/ 0 h 133350"/>
              <a:gd name="connsiteX181" fmla="*/ 736473 w 1152525"/>
              <a:gd name="connsiteY181" fmla="*/ 0 h 133350"/>
              <a:gd name="connsiteX182" fmla="*/ 803910 w 1152525"/>
              <a:gd name="connsiteY182" fmla="*/ 67532 h 133350"/>
              <a:gd name="connsiteX183" fmla="*/ 736473 w 1152525"/>
              <a:gd name="connsiteY183" fmla="*/ 135065 h 133350"/>
              <a:gd name="connsiteX184" fmla="*/ 758952 w 1152525"/>
              <a:gd name="connsiteY184" fmla="*/ 135065 h 133350"/>
              <a:gd name="connsiteX185" fmla="*/ 826484 w 1152525"/>
              <a:gd name="connsiteY185" fmla="*/ 67532 h 133350"/>
              <a:gd name="connsiteX186" fmla="*/ 826484 w 1152525"/>
              <a:gd name="connsiteY186" fmla="*/ 67532 h 133350"/>
              <a:gd name="connsiteX187" fmla="*/ 881920 w 1152525"/>
              <a:gd name="connsiteY187" fmla="*/ 67532 h 133350"/>
              <a:gd name="connsiteX188" fmla="*/ 881920 w 1152525"/>
              <a:gd name="connsiteY188" fmla="*/ 67532 h 133350"/>
              <a:gd name="connsiteX189" fmla="*/ 881920 w 1152525"/>
              <a:gd name="connsiteY189" fmla="*/ 67532 h 133350"/>
              <a:gd name="connsiteX190" fmla="*/ 881920 w 1152525"/>
              <a:gd name="connsiteY190" fmla="*/ 67532 h 133350"/>
              <a:gd name="connsiteX191" fmla="*/ 814483 w 1152525"/>
              <a:gd name="connsiteY191" fmla="*/ 0 h 133350"/>
              <a:gd name="connsiteX192" fmla="*/ 792004 w 1152525"/>
              <a:gd name="connsiteY192" fmla="*/ 0 h 133350"/>
              <a:gd name="connsiteX193" fmla="*/ 859441 w 1152525"/>
              <a:gd name="connsiteY193" fmla="*/ 67532 h 133350"/>
              <a:gd name="connsiteX194" fmla="*/ 792004 w 1152525"/>
              <a:gd name="connsiteY194" fmla="*/ 135065 h 133350"/>
              <a:gd name="connsiteX195" fmla="*/ 814483 w 1152525"/>
              <a:gd name="connsiteY195" fmla="*/ 135065 h 133350"/>
              <a:gd name="connsiteX196" fmla="*/ 881920 w 1152525"/>
              <a:gd name="connsiteY196" fmla="*/ 67532 h 133350"/>
              <a:gd name="connsiteX197" fmla="*/ 881920 w 1152525"/>
              <a:gd name="connsiteY197" fmla="*/ 67532 h 133350"/>
              <a:gd name="connsiteX198" fmla="*/ 937451 w 1152525"/>
              <a:gd name="connsiteY198" fmla="*/ 67532 h 133350"/>
              <a:gd name="connsiteX199" fmla="*/ 937451 w 1152525"/>
              <a:gd name="connsiteY199" fmla="*/ 67532 h 133350"/>
              <a:gd name="connsiteX200" fmla="*/ 937451 w 1152525"/>
              <a:gd name="connsiteY200" fmla="*/ 67532 h 133350"/>
              <a:gd name="connsiteX201" fmla="*/ 937451 w 1152525"/>
              <a:gd name="connsiteY201" fmla="*/ 67532 h 133350"/>
              <a:gd name="connsiteX202" fmla="*/ 869918 w 1152525"/>
              <a:gd name="connsiteY202" fmla="*/ 0 h 133350"/>
              <a:gd name="connsiteX203" fmla="*/ 847439 w 1152525"/>
              <a:gd name="connsiteY203" fmla="*/ 0 h 133350"/>
              <a:gd name="connsiteX204" fmla="*/ 914876 w 1152525"/>
              <a:gd name="connsiteY204" fmla="*/ 67532 h 133350"/>
              <a:gd name="connsiteX205" fmla="*/ 847439 w 1152525"/>
              <a:gd name="connsiteY205" fmla="*/ 135065 h 133350"/>
              <a:gd name="connsiteX206" fmla="*/ 869918 w 1152525"/>
              <a:gd name="connsiteY206" fmla="*/ 135065 h 133350"/>
              <a:gd name="connsiteX207" fmla="*/ 937451 w 1152525"/>
              <a:gd name="connsiteY207" fmla="*/ 67532 h 133350"/>
              <a:gd name="connsiteX208" fmla="*/ 937451 w 1152525"/>
              <a:gd name="connsiteY208" fmla="*/ 67532 h 133350"/>
              <a:gd name="connsiteX209" fmla="*/ 1048512 w 1152525"/>
              <a:gd name="connsiteY209" fmla="*/ 67532 h 133350"/>
              <a:gd name="connsiteX210" fmla="*/ 1048512 w 1152525"/>
              <a:gd name="connsiteY210" fmla="*/ 67532 h 133350"/>
              <a:gd name="connsiteX211" fmla="*/ 1048512 w 1152525"/>
              <a:gd name="connsiteY211" fmla="*/ 67532 h 133350"/>
              <a:gd name="connsiteX212" fmla="*/ 1048512 w 1152525"/>
              <a:gd name="connsiteY212" fmla="*/ 67532 h 133350"/>
              <a:gd name="connsiteX213" fmla="*/ 980980 w 1152525"/>
              <a:gd name="connsiteY213" fmla="*/ 0 h 133350"/>
              <a:gd name="connsiteX214" fmla="*/ 958501 w 1152525"/>
              <a:gd name="connsiteY214" fmla="*/ 0 h 133350"/>
              <a:gd name="connsiteX215" fmla="*/ 1026033 w 1152525"/>
              <a:gd name="connsiteY215" fmla="*/ 67532 h 133350"/>
              <a:gd name="connsiteX216" fmla="*/ 958501 w 1152525"/>
              <a:gd name="connsiteY216" fmla="*/ 135065 h 133350"/>
              <a:gd name="connsiteX217" fmla="*/ 980980 w 1152525"/>
              <a:gd name="connsiteY217" fmla="*/ 135065 h 133350"/>
              <a:gd name="connsiteX218" fmla="*/ 1048512 w 1152525"/>
              <a:gd name="connsiteY218" fmla="*/ 67532 h 133350"/>
              <a:gd name="connsiteX219" fmla="*/ 1048512 w 1152525"/>
              <a:gd name="connsiteY219" fmla="*/ 67532 h 133350"/>
              <a:gd name="connsiteX220" fmla="*/ 992981 w 1152525"/>
              <a:gd name="connsiteY220" fmla="*/ 67532 h 133350"/>
              <a:gd name="connsiteX221" fmla="*/ 992981 w 1152525"/>
              <a:gd name="connsiteY221" fmla="*/ 67532 h 133350"/>
              <a:gd name="connsiteX222" fmla="*/ 992981 w 1152525"/>
              <a:gd name="connsiteY222" fmla="*/ 67532 h 133350"/>
              <a:gd name="connsiteX223" fmla="*/ 992981 w 1152525"/>
              <a:gd name="connsiteY223" fmla="*/ 67532 h 133350"/>
              <a:gd name="connsiteX224" fmla="*/ 925544 w 1152525"/>
              <a:gd name="connsiteY224" fmla="*/ 0 h 133350"/>
              <a:gd name="connsiteX225" fmla="*/ 903065 w 1152525"/>
              <a:gd name="connsiteY225" fmla="*/ 0 h 133350"/>
              <a:gd name="connsiteX226" fmla="*/ 970597 w 1152525"/>
              <a:gd name="connsiteY226" fmla="*/ 67532 h 133350"/>
              <a:gd name="connsiteX227" fmla="*/ 903065 w 1152525"/>
              <a:gd name="connsiteY227" fmla="*/ 135065 h 133350"/>
              <a:gd name="connsiteX228" fmla="*/ 925544 w 1152525"/>
              <a:gd name="connsiteY228" fmla="*/ 135065 h 133350"/>
              <a:gd name="connsiteX229" fmla="*/ 992981 w 1152525"/>
              <a:gd name="connsiteY229" fmla="*/ 67532 h 133350"/>
              <a:gd name="connsiteX230" fmla="*/ 992981 w 1152525"/>
              <a:gd name="connsiteY230" fmla="*/ 67532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</a:cxnLst>
            <a:rect l="l" t="t" r="r" b="b"/>
            <a:pathLst>
              <a:path w="1152525" h="133350">
                <a:moveTo>
                  <a:pt x="493300" y="67532"/>
                </a:moveTo>
                <a:lnTo>
                  <a:pt x="425863" y="135065"/>
                </a:lnTo>
                <a:lnTo>
                  <a:pt x="403384" y="135065"/>
                </a:lnTo>
                <a:lnTo>
                  <a:pt x="470821" y="67532"/>
                </a:lnTo>
                <a:lnTo>
                  <a:pt x="403384" y="0"/>
                </a:lnTo>
                <a:lnTo>
                  <a:pt x="425863" y="0"/>
                </a:lnTo>
                <a:lnTo>
                  <a:pt x="493300" y="67532"/>
                </a:lnTo>
                <a:lnTo>
                  <a:pt x="493300" y="67532"/>
                </a:lnTo>
                <a:lnTo>
                  <a:pt x="493300" y="67532"/>
                </a:lnTo>
                <a:lnTo>
                  <a:pt x="493300" y="67532"/>
                </a:lnTo>
                <a:lnTo>
                  <a:pt x="493300" y="67532"/>
                </a:lnTo>
                <a:close/>
                <a:moveTo>
                  <a:pt x="548830" y="67532"/>
                </a:moveTo>
                <a:lnTo>
                  <a:pt x="548830" y="67532"/>
                </a:lnTo>
                <a:lnTo>
                  <a:pt x="548830" y="67532"/>
                </a:lnTo>
                <a:lnTo>
                  <a:pt x="548830" y="67532"/>
                </a:lnTo>
                <a:lnTo>
                  <a:pt x="481298" y="0"/>
                </a:lnTo>
                <a:lnTo>
                  <a:pt x="458819" y="0"/>
                </a:lnTo>
                <a:lnTo>
                  <a:pt x="526352" y="67532"/>
                </a:lnTo>
                <a:lnTo>
                  <a:pt x="458819" y="135065"/>
                </a:lnTo>
                <a:lnTo>
                  <a:pt x="481298" y="135065"/>
                </a:lnTo>
                <a:lnTo>
                  <a:pt x="548830" y="67532"/>
                </a:lnTo>
                <a:lnTo>
                  <a:pt x="548830" y="67532"/>
                </a:lnTo>
                <a:close/>
                <a:moveTo>
                  <a:pt x="659892" y="67532"/>
                </a:moveTo>
                <a:lnTo>
                  <a:pt x="659892" y="67532"/>
                </a:lnTo>
                <a:lnTo>
                  <a:pt x="659892" y="67532"/>
                </a:lnTo>
                <a:lnTo>
                  <a:pt x="659892" y="67532"/>
                </a:lnTo>
                <a:lnTo>
                  <a:pt x="592360" y="0"/>
                </a:lnTo>
                <a:lnTo>
                  <a:pt x="569976" y="0"/>
                </a:lnTo>
                <a:lnTo>
                  <a:pt x="637413" y="67532"/>
                </a:lnTo>
                <a:lnTo>
                  <a:pt x="569976" y="135065"/>
                </a:lnTo>
                <a:lnTo>
                  <a:pt x="592360" y="135065"/>
                </a:lnTo>
                <a:lnTo>
                  <a:pt x="659892" y="67532"/>
                </a:lnTo>
                <a:lnTo>
                  <a:pt x="659892" y="67532"/>
                </a:lnTo>
                <a:close/>
                <a:moveTo>
                  <a:pt x="604361" y="67532"/>
                </a:moveTo>
                <a:lnTo>
                  <a:pt x="604361" y="67532"/>
                </a:lnTo>
                <a:lnTo>
                  <a:pt x="604361" y="67532"/>
                </a:lnTo>
                <a:lnTo>
                  <a:pt x="604361" y="67532"/>
                </a:lnTo>
                <a:lnTo>
                  <a:pt x="536924" y="0"/>
                </a:lnTo>
                <a:lnTo>
                  <a:pt x="514445" y="0"/>
                </a:lnTo>
                <a:lnTo>
                  <a:pt x="581882" y="67532"/>
                </a:lnTo>
                <a:lnTo>
                  <a:pt x="514445" y="135065"/>
                </a:lnTo>
                <a:lnTo>
                  <a:pt x="536924" y="135065"/>
                </a:lnTo>
                <a:lnTo>
                  <a:pt x="604361" y="67532"/>
                </a:lnTo>
                <a:lnTo>
                  <a:pt x="604361" y="67532"/>
                </a:lnTo>
                <a:close/>
                <a:moveTo>
                  <a:pt x="437769" y="67532"/>
                </a:moveTo>
                <a:lnTo>
                  <a:pt x="437769" y="67532"/>
                </a:lnTo>
                <a:lnTo>
                  <a:pt x="437769" y="67532"/>
                </a:lnTo>
                <a:lnTo>
                  <a:pt x="437769" y="67532"/>
                </a:lnTo>
                <a:lnTo>
                  <a:pt x="370237" y="0"/>
                </a:lnTo>
                <a:lnTo>
                  <a:pt x="347853" y="0"/>
                </a:lnTo>
                <a:lnTo>
                  <a:pt x="415385" y="67532"/>
                </a:lnTo>
                <a:lnTo>
                  <a:pt x="347853" y="135065"/>
                </a:lnTo>
                <a:lnTo>
                  <a:pt x="370237" y="135065"/>
                </a:lnTo>
                <a:lnTo>
                  <a:pt x="437769" y="67532"/>
                </a:lnTo>
                <a:lnTo>
                  <a:pt x="437769" y="67532"/>
                </a:lnTo>
                <a:close/>
                <a:moveTo>
                  <a:pt x="215741" y="67532"/>
                </a:moveTo>
                <a:lnTo>
                  <a:pt x="215741" y="67532"/>
                </a:lnTo>
                <a:lnTo>
                  <a:pt x="215741" y="67532"/>
                </a:lnTo>
                <a:lnTo>
                  <a:pt x="215741" y="67532"/>
                </a:lnTo>
                <a:lnTo>
                  <a:pt x="148209" y="0"/>
                </a:lnTo>
                <a:lnTo>
                  <a:pt x="125825" y="0"/>
                </a:lnTo>
                <a:lnTo>
                  <a:pt x="193358" y="67532"/>
                </a:lnTo>
                <a:lnTo>
                  <a:pt x="125825" y="135065"/>
                </a:lnTo>
                <a:lnTo>
                  <a:pt x="148209" y="135065"/>
                </a:lnTo>
                <a:lnTo>
                  <a:pt x="215741" y="67532"/>
                </a:lnTo>
                <a:lnTo>
                  <a:pt x="215741" y="67532"/>
                </a:lnTo>
                <a:close/>
                <a:moveTo>
                  <a:pt x="49149" y="67532"/>
                </a:moveTo>
                <a:lnTo>
                  <a:pt x="49149" y="67532"/>
                </a:lnTo>
                <a:lnTo>
                  <a:pt x="49149" y="67532"/>
                </a:lnTo>
                <a:lnTo>
                  <a:pt x="49149" y="67532"/>
                </a:lnTo>
                <a:lnTo>
                  <a:pt x="0" y="18383"/>
                </a:lnTo>
                <a:lnTo>
                  <a:pt x="0" y="40862"/>
                </a:lnTo>
                <a:lnTo>
                  <a:pt x="26670" y="67532"/>
                </a:lnTo>
                <a:lnTo>
                  <a:pt x="0" y="94202"/>
                </a:lnTo>
                <a:lnTo>
                  <a:pt x="0" y="116681"/>
                </a:lnTo>
                <a:lnTo>
                  <a:pt x="49149" y="67532"/>
                </a:lnTo>
                <a:lnTo>
                  <a:pt x="49149" y="67532"/>
                </a:lnTo>
                <a:close/>
                <a:moveTo>
                  <a:pt x="382238" y="67532"/>
                </a:moveTo>
                <a:lnTo>
                  <a:pt x="382238" y="67532"/>
                </a:lnTo>
                <a:lnTo>
                  <a:pt x="382238" y="67532"/>
                </a:lnTo>
                <a:lnTo>
                  <a:pt x="382238" y="67532"/>
                </a:lnTo>
                <a:lnTo>
                  <a:pt x="314801" y="0"/>
                </a:lnTo>
                <a:lnTo>
                  <a:pt x="292322" y="0"/>
                </a:lnTo>
                <a:lnTo>
                  <a:pt x="359759" y="67532"/>
                </a:lnTo>
                <a:lnTo>
                  <a:pt x="292322" y="135065"/>
                </a:lnTo>
                <a:lnTo>
                  <a:pt x="314801" y="135065"/>
                </a:lnTo>
                <a:lnTo>
                  <a:pt x="382238" y="67532"/>
                </a:lnTo>
                <a:lnTo>
                  <a:pt x="382238" y="67532"/>
                </a:lnTo>
                <a:close/>
                <a:moveTo>
                  <a:pt x="770954" y="67532"/>
                </a:moveTo>
                <a:lnTo>
                  <a:pt x="770954" y="67532"/>
                </a:lnTo>
                <a:lnTo>
                  <a:pt x="770954" y="67532"/>
                </a:lnTo>
                <a:lnTo>
                  <a:pt x="770954" y="67532"/>
                </a:lnTo>
                <a:lnTo>
                  <a:pt x="703421" y="0"/>
                </a:lnTo>
                <a:lnTo>
                  <a:pt x="680942" y="0"/>
                </a:lnTo>
                <a:lnTo>
                  <a:pt x="748475" y="67532"/>
                </a:lnTo>
                <a:lnTo>
                  <a:pt x="680942" y="135065"/>
                </a:lnTo>
                <a:lnTo>
                  <a:pt x="703421" y="135065"/>
                </a:lnTo>
                <a:lnTo>
                  <a:pt x="770954" y="67532"/>
                </a:lnTo>
                <a:lnTo>
                  <a:pt x="770954" y="67532"/>
                </a:lnTo>
                <a:close/>
                <a:moveTo>
                  <a:pt x="326803" y="67532"/>
                </a:moveTo>
                <a:lnTo>
                  <a:pt x="326803" y="67532"/>
                </a:lnTo>
                <a:lnTo>
                  <a:pt x="326803" y="67532"/>
                </a:lnTo>
                <a:lnTo>
                  <a:pt x="326803" y="67532"/>
                </a:lnTo>
                <a:lnTo>
                  <a:pt x="259271" y="0"/>
                </a:lnTo>
                <a:lnTo>
                  <a:pt x="236792" y="0"/>
                </a:lnTo>
                <a:lnTo>
                  <a:pt x="304324" y="67532"/>
                </a:lnTo>
                <a:lnTo>
                  <a:pt x="236792" y="135065"/>
                </a:lnTo>
                <a:lnTo>
                  <a:pt x="259271" y="135065"/>
                </a:lnTo>
                <a:lnTo>
                  <a:pt x="326803" y="67532"/>
                </a:lnTo>
                <a:lnTo>
                  <a:pt x="326803" y="67532"/>
                </a:lnTo>
                <a:close/>
                <a:moveTo>
                  <a:pt x="271177" y="67532"/>
                </a:moveTo>
                <a:lnTo>
                  <a:pt x="271177" y="67532"/>
                </a:lnTo>
                <a:lnTo>
                  <a:pt x="271177" y="67532"/>
                </a:lnTo>
                <a:lnTo>
                  <a:pt x="271177" y="67532"/>
                </a:lnTo>
                <a:lnTo>
                  <a:pt x="203740" y="0"/>
                </a:lnTo>
                <a:lnTo>
                  <a:pt x="181261" y="0"/>
                </a:lnTo>
                <a:lnTo>
                  <a:pt x="248698" y="67532"/>
                </a:lnTo>
                <a:lnTo>
                  <a:pt x="181261" y="134969"/>
                </a:lnTo>
                <a:lnTo>
                  <a:pt x="203740" y="134969"/>
                </a:lnTo>
                <a:lnTo>
                  <a:pt x="271177" y="67532"/>
                </a:lnTo>
                <a:lnTo>
                  <a:pt x="271177" y="67532"/>
                </a:lnTo>
                <a:close/>
                <a:moveTo>
                  <a:pt x="715423" y="67532"/>
                </a:moveTo>
                <a:lnTo>
                  <a:pt x="715423" y="67532"/>
                </a:lnTo>
                <a:lnTo>
                  <a:pt x="715423" y="67532"/>
                </a:lnTo>
                <a:lnTo>
                  <a:pt x="715423" y="67532"/>
                </a:lnTo>
                <a:lnTo>
                  <a:pt x="647890" y="0"/>
                </a:lnTo>
                <a:lnTo>
                  <a:pt x="625411" y="0"/>
                </a:lnTo>
                <a:lnTo>
                  <a:pt x="692849" y="67532"/>
                </a:lnTo>
                <a:lnTo>
                  <a:pt x="625411" y="135065"/>
                </a:lnTo>
                <a:lnTo>
                  <a:pt x="647890" y="135065"/>
                </a:lnTo>
                <a:lnTo>
                  <a:pt x="715423" y="67532"/>
                </a:lnTo>
                <a:lnTo>
                  <a:pt x="715423" y="67532"/>
                </a:lnTo>
                <a:close/>
                <a:moveTo>
                  <a:pt x="1159574" y="67532"/>
                </a:moveTo>
                <a:lnTo>
                  <a:pt x="1159574" y="67532"/>
                </a:lnTo>
                <a:lnTo>
                  <a:pt x="1159574" y="67532"/>
                </a:lnTo>
                <a:lnTo>
                  <a:pt x="1159574" y="67532"/>
                </a:lnTo>
                <a:lnTo>
                  <a:pt x="1092041" y="0"/>
                </a:lnTo>
                <a:lnTo>
                  <a:pt x="1069562" y="0"/>
                </a:lnTo>
                <a:lnTo>
                  <a:pt x="1136999" y="67532"/>
                </a:lnTo>
                <a:lnTo>
                  <a:pt x="1069562" y="135065"/>
                </a:lnTo>
                <a:lnTo>
                  <a:pt x="1092041" y="135065"/>
                </a:lnTo>
                <a:lnTo>
                  <a:pt x="1159574" y="67532"/>
                </a:lnTo>
                <a:lnTo>
                  <a:pt x="1159574" y="67532"/>
                </a:lnTo>
                <a:close/>
                <a:moveTo>
                  <a:pt x="160211" y="67532"/>
                </a:moveTo>
                <a:lnTo>
                  <a:pt x="160211" y="67532"/>
                </a:lnTo>
                <a:lnTo>
                  <a:pt x="160211" y="67532"/>
                </a:lnTo>
                <a:lnTo>
                  <a:pt x="160211" y="67532"/>
                </a:lnTo>
                <a:lnTo>
                  <a:pt x="92678" y="0"/>
                </a:lnTo>
                <a:lnTo>
                  <a:pt x="70199" y="0"/>
                </a:lnTo>
                <a:lnTo>
                  <a:pt x="137636" y="67532"/>
                </a:lnTo>
                <a:lnTo>
                  <a:pt x="70199" y="135065"/>
                </a:lnTo>
                <a:lnTo>
                  <a:pt x="92678" y="135065"/>
                </a:lnTo>
                <a:lnTo>
                  <a:pt x="160211" y="67532"/>
                </a:lnTo>
                <a:lnTo>
                  <a:pt x="160211" y="67532"/>
                </a:lnTo>
                <a:close/>
                <a:moveTo>
                  <a:pt x="104680" y="67532"/>
                </a:moveTo>
                <a:lnTo>
                  <a:pt x="104680" y="67532"/>
                </a:lnTo>
                <a:lnTo>
                  <a:pt x="104680" y="67532"/>
                </a:lnTo>
                <a:lnTo>
                  <a:pt x="104680" y="67532"/>
                </a:lnTo>
                <a:lnTo>
                  <a:pt x="37147" y="0"/>
                </a:lnTo>
                <a:lnTo>
                  <a:pt x="14668" y="0"/>
                </a:lnTo>
                <a:lnTo>
                  <a:pt x="82201" y="67532"/>
                </a:lnTo>
                <a:lnTo>
                  <a:pt x="14668" y="135065"/>
                </a:lnTo>
                <a:lnTo>
                  <a:pt x="37147" y="135065"/>
                </a:lnTo>
                <a:lnTo>
                  <a:pt x="104680" y="67532"/>
                </a:lnTo>
                <a:lnTo>
                  <a:pt x="104680" y="67532"/>
                </a:lnTo>
                <a:close/>
                <a:moveTo>
                  <a:pt x="1104043" y="67532"/>
                </a:moveTo>
                <a:lnTo>
                  <a:pt x="1104043" y="67532"/>
                </a:lnTo>
                <a:lnTo>
                  <a:pt x="1104043" y="67532"/>
                </a:lnTo>
                <a:lnTo>
                  <a:pt x="1104043" y="67532"/>
                </a:lnTo>
                <a:lnTo>
                  <a:pt x="1036606" y="0"/>
                </a:lnTo>
                <a:lnTo>
                  <a:pt x="1014127" y="0"/>
                </a:lnTo>
                <a:lnTo>
                  <a:pt x="1081564" y="67532"/>
                </a:lnTo>
                <a:lnTo>
                  <a:pt x="1014127" y="135065"/>
                </a:lnTo>
                <a:lnTo>
                  <a:pt x="1036606" y="135065"/>
                </a:lnTo>
                <a:lnTo>
                  <a:pt x="1104043" y="67532"/>
                </a:lnTo>
                <a:lnTo>
                  <a:pt x="1104043" y="67532"/>
                </a:lnTo>
                <a:close/>
                <a:moveTo>
                  <a:pt x="826484" y="67532"/>
                </a:moveTo>
                <a:lnTo>
                  <a:pt x="826484" y="67532"/>
                </a:lnTo>
                <a:lnTo>
                  <a:pt x="826484" y="67532"/>
                </a:lnTo>
                <a:lnTo>
                  <a:pt x="826484" y="67532"/>
                </a:lnTo>
                <a:lnTo>
                  <a:pt x="758952" y="0"/>
                </a:lnTo>
                <a:lnTo>
                  <a:pt x="736473" y="0"/>
                </a:lnTo>
                <a:lnTo>
                  <a:pt x="803910" y="67532"/>
                </a:lnTo>
                <a:lnTo>
                  <a:pt x="736473" y="135065"/>
                </a:lnTo>
                <a:lnTo>
                  <a:pt x="758952" y="135065"/>
                </a:lnTo>
                <a:lnTo>
                  <a:pt x="826484" y="67532"/>
                </a:lnTo>
                <a:lnTo>
                  <a:pt x="826484" y="67532"/>
                </a:lnTo>
                <a:close/>
                <a:moveTo>
                  <a:pt x="881920" y="67532"/>
                </a:moveTo>
                <a:lnTo>
                  <a:pt x="881920" y="67532"/>
                </a:lnTo>
                <a:lnTo>
                  <a:pt x="881920" y="67532"/>
                </a:lnTo>
                <a:lnTo>
                  <a:pt x="881920" y="67532"/>
                </a:lnTo>
                <a:lnTo>
                  <a:pt x="814483" y="0"/>
                </a:lnTo>
                <a:lnTo>
                  <a:pt x="792004" y="0"/>
                </a:lnTo>
                <a:lnTo>
                  <a:pt x="859441" y="67532"/>
                </a:lnTo>
                <a:lnTo>
                  <a:pt x="792004" y="135065"/>
                </a:lnTo>
                <a:lnTo>
                  <a:pt x="814483" y="135065"/>
                </a:lnTo>
                <a:lnTo>
                  <a:pt x="881920" y="67532"/>
                </a:lnTo>
                <a:lnTo>
                  <a:pt x="881920" y="67532"/>
                </a:lnTo>
                <a:close/>
                <a:moveTo>
                  <a:pt x="937451" y="67532"/>
                </a:moveTo>
                <a:lnTo>
                  <a:pt x="937451" y="67532"/>
                </a:lnTo>
                <a:lnTo>
                  <a:pt x="937451" y="67532"/>
                </a:lnTo>
                <a:lnTo>
                  <a:pt x="937451" y="67532"/>
                </a:lnTo>
                <a:lnTo>
                  <a:pt x="869918" y="0"/>
                </a:lnTo>
                <a:lnTo>
                  <a:pt x="847439" y="0"/>
                </a:lnTo>
                <a:lnTo>
                  <a:pt x="914876" y="67532"/>
                </a:lnTo>
                <a:lnTo>
                  <a:pt x="847439" y="135065"/>
                </a:lnTo>
                <a:lnTo>
                  <a:pt x="869918" y="135065"/>
                </a:lnTo>
                <a:lnTo>
                  <a:pt x="937451" y="67532"/>
                </a:lnTo>
                <a:lnTo>
                  <a:pt x="937451" y="67532"/>
                </a:lnTo>
                <a:close/>
                <a:moveTo>
                  <a:pt x="1048512" y="67532"/>
                </a:moveTo>
                <a:lnTo>
                  <a:pt x="1048512" y="67532"/>
                </a:lnTo>
                <a:lnTo>
                  <a:pt x="1048512" y="67532"/>
                </a:lnTo>
                <a:lnTo>
                  <a:pt x="1048512" y="67532"/>
                </a:lnTo>
                <a:lnTo>
                  <a:pt x="980980" y="0"/>
                </a:lnTo>
                <a:lnTo>
                  <a:pt x="958501" y="0"/>
                </a:lnTo>
                <a:lnTo>
                  <a:pt x="1026033" y="67532"/>
                </a:lnTo>
                <a:lnTo>
                  <a:pt x="958501" y="135065"/>
                </a:lnTo>
                <a:lnTo>
                  <a:pt x="980980" y="135065"/>
                </a:lnTo>
                <a:lnTo>
                  <a:pt x="1048512" y="67532"/>
                </a:lnTo>
                <a:lnTo>
                  <a:pt x="1048512" y="67532"/>
                </a:lnTo>
                <a:close/>
                <a:moveTo>
                  <a:pt x="992981" y="67532"/>
                </a:moveTo>
                <a:lnTo>
                  <a:pt x="992981" y="67532"/>
                </a:lnTo>
                <a:lnTo>
                  <a:pt x="992981" y="67532"/>
                </a:lnTo>
                <a:lnTo>
                  <a:pt x="992981" y="67532"/>
                </a:lnTo>
                <a:lnTo>
                  <a:pt x="925544" y="0"/>
                </a:lnTo>
                <a:lnTo>
                  <a:pt x="903065" y="0"/>
                </a:lnTo>
                <a:lnTo>
                  <a:pt x="970597" y="67532"/>
                </a:lnTo>
                <a:lnTo>
                  <a:pt x="903065" y="135065"/>
                </a:lnTo>
                <a:lnTo>
                  <a:pt x="925544" y="135065"/>
                </a:lnTo>
                <a:lnTo>
                  <a:pt x="992981" y="67532"/>
                </a:lnTo>
                <a:lnTo>
                  <a:pt x="992981" y="6753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272A472-4C51-438A-B70A-B1E343C18E46}"/>
              </a:ext>
            </a:extLst>
          </p:cNvPr>
          <p:cNvGrpSpPr/>
          <p:nvPr/>
        </p:nvGrpSpPr>
        <p:grpSpPr>
          <a:xfrm>
            <a:off x="10058964" y="5539512"/>
            <a:ext cx="2228286" cy="118627"/>
            <a:chOff x="1266825" y="596901"/>
            <a:chExt cx="2206625" cy="117474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3DD1D8EB-4EE6-4914-8A4B-24BE03CB47C2}"/>
                </a:ext>
              </a:extLst>
            </p:cNvPr>
            <p:cNvSpPr/>
            <p:nvPr/>
          </p:nvSpPr>
          <p:spPr>
            <a:xfrm>
              <a:off x="1266825" y="596901"/>
              <a:ext cx="117474" cy="11747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6D3349A7-1F1F-4CF0-B9B8-A21649CB5C15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50" y="654842"/>
              <a:ext cx="20955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89C4536-0EDF-4216-9DAD-7E4E810ED088}"/>
              </a:ext>
            </a:extLst>
          </p:cNvPr>
          <p:cNvGrpSpPr/>
          <p:nvPr/>
        </p:nvGrpSpPr>
        <p:grpSpPr>
          <a:xfrm>
            <a:off x="9344059" y="3226927"/>
            <a:ext cx="2847942" cy="1332374"/>
            <a:chOff x="8546243" y="5767177"/>
            <a:chExt cx="1062216" cy="56054"/>
          </a:xfrm>
          <a:solidFill>
            <a:schemeClr val="bg1"/>
          </a:solidFill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B241F78B-6210-4B3D-941D-6232B7198C2D}"/>
                </a:ext>
              </a:extLst>
            </p:cNvPr>
            <p:cNvSpPr/>
            <p:nvPr/>
          </p:nvSpPr>
          <p:spPr>
            <a:xfrm>
              <a:off x="8546243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FD707A3F-D62E-4495-9F81-AC6CD7237189}"/>
                </a:ext>
              </a:extLst>
            </p:cNvPr>
            <p:cNvSpPr/>
            <p:nvPr/>
          </p:nvSpPr>
          <p:spPr>
            <a:xfrm>
              <a:off x="8698989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2A59F38-EEBA-411A-8C6E-4E26594C8450}"/>
                </a:ext>
              </a:extLst>
            </p:cNvPr>
            <p:cNvSpPr/>
            <p:nvPr/>
          </p:nvSpPr>
          <p:spPr>
            <a:xfrm>
              <a:off x="8853136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01760ECA-9E8D-4F10-A3FA-E28F1BDDBAC0}"/>
                </a:ext>
              </a:extLst>
            </p:cNvPr>
            <p:cNvSpPr/>
            <p:nvPr/>
          </p:nvSpPr>
          <p:spPr>
            <a:xfrm>
              <a:off x="9007284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FFD4DA78-26FE-475F-B4CD-4BEA2A5ECADA}"/>
                </a:ext>
              </a:extLst>
            </p:cNvPr>
            <p:cNvSpPr/>
            <p:nvPr/>
          </p:nvSpPr>
          <p:spPr>
            <a:xfrm>
              <a:off x="9160030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75C6ADA-17AF-4877-9A4C-7782AF1D64A3}"/>
                </a:ext>
              </a:extLst>
            </p:cNvPr>
            <p:cNvSpPr/>
            <p:nvPr/>
          </p:nvSpPr>
          <p:spPr>
            <a:xfrm>
              <a:off x="9314177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853096C-E3A0-4E78-8731-D3E5C3989661}"/>
                </a:ext>
              </a:extLst>
            </p:cNvPr>
            <p:cNvSpPr/>
            <p:nvPr/>
          </p:nvSpPr>
          <p:spPr>
            <a:xfrm>
              <a:off x="9468325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CAB37398-7678-42B6-91F9-271EF96B5B4E}"/>
              </a:ext>
            </a:extLst>
          </p:cNvPr>
          <p:cNvSpPr txBox="1"/>
          <p:nvPr/>
        </p:nvSpPr>
        <p:spPr>
          <a:xfrm>
            <a:off x="954667" y="1199030"/>
            <a:ext cx="5046084" cy="932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CONTENTS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5" name="矩形: 剪去对角 34">
            <a:extLst>
              <a:ext uri="{FF2B5EF4-FFF2-40B4-BE49-F238E27FC236}">
                <a16:creationId xmlns:a16="http://schemas.microsoft.com/office/drawing/2014/main" id="{D1FE313D-F7A8-4CB1-92FB-962C6434C6C8}"/>
              </a:ext>
            </a:extLst>
          </p:cNvPr>
          <p:cNvSpPr/>
          <p:nvPr/>
        </p:nvSpPr>
        <p:spPr>
          <a:xfrm>
            <a:off x="2190099" y="2502482"/>
            <a:ext cx="1863424" cy="1213856"/>
          </a:xfrm>
          <a:prstGeom prst="snip2DiagRect">
            <a:avLst>
              <a:gd name="adj1" fmla="val 18812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1EC69D-5591-4544-AB98-4C7676D46C12}"/>
              </a:ext>
            </a:extLst>
          </p:cNvPr>
          <p:cNvSpPr txBox="1"/>
          <p:nvPr/>
        </p:nvSpPr>
        <p:spPr>
          <a:xfrm>
            <a:off x="2390725" y="3395023"/>
            <a:ext cx="1889175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3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Project Introduction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3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1B3CCF-2031-4EAD-B002-9DF54AE18B77}"/>
              </a:ext>
            </a:extLst>
          </p:cNvPr>
          <p:cNvSpPr txBox="1"/>
          <p:nvPr/>
        </p:nvSpPr>
        <p:spPr>
          <a:xfrm>
            <a:off x="2396124" y="2887679"/>
            <a:ext cx="1883849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项目介绍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29F424-35B0-49EF-AF6F-D579C660E9C8}"/>
              </a:ext>
            </a:extLst>
          </p:cNvPr>
          <p:cNvSpPr txBox="1"/>
          <p:nvPr/>
        </p:nvSpPr>
        <p:spPr>
          <a:xfrm>
            <a:off x="2445971" y="2491483"/>
            <a:ext cx="705642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矩形: 剪去对角 37">
            <a:extLst>
              <a:ext uri="{FF2B5EF4-FFF2-40B4-BE49-F238E27FC236}">
                <a16:creationId xmlns:a16="http://schemas.microsoft.com/office/drawing/2014/main" id="{AB67C1F0-7FA8-4569-9D91-B6CB2B206AAC}"/>
              </a:ext>
            </a:extLst>
          </p:cNvPr>
          <p:cNvSpPr/>
          <p:nvPr/>
        </p:nvSpPr>
        <p:spPr>
          <a:xfrm>
            <a:off x="4310999" y="2502482"/>
            <a:ext cx="1863424" cy="1213856"/>
          </a:xfrm>
          <a:prstGeom prst="snip2DiagRect">
            <a:avLst>
              <a:gd name="adj1" fmla="val 18812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5D7467E-0A52-4C5D-A948-D3747AA50A78}"/>
              </a:ext>
            </a:extLst>
          </p:cNvPr>
          <p:cNvSpPr txBox="1"/>
          <p:nvPr/>
        </p:nvSpPr>
        <p:spPr>
          <a:xfrm>
            <a:off x="4508500" y="2885407"/>
            <a:ext cx="2432050" cy="648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成果回顾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94C3CCC-3B43-427C-9F35-198044B05DA1}"/>
              </a:ext>
            </a:extLst>
          </p:cNvPr>
          <p:cNvSpPr txBox="1"/>
          <p:nvPr/>
        </p:nvSpPr>
        <p:spPr>
          <a:xfrm>
            <a:off x="4566871" y="2491483"/>
            <a:ext cx="787395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744CDAB-B381-4725-83B9-953A8C7A289E}"/>
              </a:ext>
            </a:extLst>
          </p:cNvPr>
          <p:cNvSpPr txBox="1"/>
          <p:nvPr/>
        </p:nvSpPr>
        <p:spPr>
          <a:xfrm>
            <a:off x="4504981" y="3394157"/>
            <a:ext cx="1895820" cy="24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3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Results Review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3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9" name="矩形: 剪去对角 58">
            <a:extLst>
              <a:ext uri="{FF2B5EF4-FFF2-40B4-BE49-F238E27FC236}">
                <a16:creationId xmlns:a16="http://schemas.microsoft.com/office/drawing/2014/main" id="{E456619B-4331-422A-8090-1AC5B8B44730}"/>
              </a:ext>
            </a:extLst>
          </p:cNvPr>
          <p:cNvSpPr/>
          <p:nvPr/>
        </p:nvSpPr>
        <p:spPr>
          <a:xfrm>
            <a:off x="4704699" y="3931232"/>
            <a:ext cx="1863424" cy="1213856"/>
          </a:xfrm>
          <a:prstGeom prst="snip2DiagRect">
            <a:avLst>
              <a:gd name="adj1" fmla="val 18812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AD26E72-2BA0-4481-862F-9B35D9AAA5BC}"/>
              </a:ext>
            </a:extLst>
          </p:cNvPr>
          <p:cNvSpPr txBox="1"/>
          <p:nvPr/>
        </p:nvSpPr>
        <p:spPr>
          <a:xfrm>
            <a:off x="4904098" y="4314157"/>
            <a:ext cx="1890475" cy="648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经验总结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485E2F3-BE10-43CF-9F04-36DD9C9AAD51}"/>
              </a:ext>
            </a:extLst>
          </p:cNvPr>
          <p:cNvSpPr txBox="1"/>
          <p:nvPr/>
        </p:nvSpPr>
        <p:spPr>
          <a:xfrm>
            <a:off x="4957841" y="3918177"/>
            <a:ext cx="778905" cy="586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03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5" name="矩形: 剪去对角 54">
            <a:extLst>
              <a:ext uri="{FF2B5EF4-FFF2-40B4-BE49-F238E27FC236}">
                <a16:creationId xmlns:a16="http://schemas.microsoft.com/office/drawing/2014/main" id="{C9FD601E-11BF-4260-9639-61865B8564AD}"/>
              </a:ext>
            </a:extLst>
          </p:cNvPr>
          <p:cNvSpPr/>
          <p:nvPr/>
        </p:nvSpPr>
        <p:spPr>
          <a:xfrm>
            <a:off x="6825599" y="3931232"/>
            <a:ext cx="1863424" cy="1213856"/>
          </a:xfrm>
          <a:prstGeom prst="snip2DiagRect">
            <a:avLst>
              <a:gd name="adj1" fmla="val 18812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DF1AF64-6D12-470C-9E76-74D3CF40D9F8}"/>
              </a:ext>
            </a:extLst>
          </p:cNvPr>
          <p:cNvSpPr txBox="1"/>
          <p:nvPr/>
        </p:nvSpPr>
        <p:spPr>
          <a:xfrm>
            <a:off x="7007834" y="4310086"/>
            <a:ext cx="2447316" cy="652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发展规划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3FB682F-E89A-4179-950B-D9B5B3358C02}"/>
              </a:ext>
            </a:extLst>
          </p:cNvPr>
          <p:cNvSpPr txBox="1"/>
          <p:nvPr/>
        </p:nvSpPr>
        <p:spPr>
          <a:xfrm>
            <a:off x="7073900" y="3914493"/>
            <a:ext cx="778937" cy="5905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04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CB88E7A-346E-4E01-AD51-D9F3CD19E46D}"/>
              </a:ext>
            </a:extLst>
          </p:cNvPr>
          <p:cNvSpPr txBox="1"/>
          <p:nvPr/>
        </p:nvSpPr>
        <p:spPr>
          <a:xfrm>
            <a:off x="7007681" y="4821357"/>
            <a:ext cx="1907720" cy="2486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3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Development Planning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3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5F0BC4C-C5BA-4BD7-A51E-3FF77003D2A7}"/>
              </a:ext>
            </a:extLst>
          </p:cNvPr>
          <p:cNvSpPr txBox="1"/>
          <p:nvPr/>
        </p:nvSpPr>
        <p:spPr>
          <a:xfrm>
            <a:off x="4898681" y="4822907"/>
            <a:ext cx="1895820" cy="2470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3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Summarize Experience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53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D77268B7-F242-4483-A7BC-6E4D3297B3D0}"/>
              </a:ext>
            </a:extLst>
          </p:cNvPr>
          <p:cNvGrpSpPr/>
          <p:nvPr/>
        </p:nvGrpSpPr>
        <p:grpSpPr>
          <a:xfrm rot="16200000">
            <a:off x="-674981" y="4030658"/>
            <a:ext cx="2228283" cy="118627"/>
            <a:chOff x="1266825" y="596901"/>
            <a:chExt cx="2206625" cy="117474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945C1E43-A23B-4BF8-A506-E9239DB587C1}"/>
                </a:ext>
              </a:extLst>
            </p:cNvPr>
            <p:cNvSpPr/>
            <p:nvPr/>
          </p:nvSpPr>
          <p:spPr>
            <a:xfrm>
              <a:off x="1266825" y="596901"/>
              <a:ext cx="117474" cy="11747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04DD59E9-4AD0-4EED-9C21-A0A0B0658ECC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50" y="654842"/>
              <a:ext cx="20955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199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738932F-12EE-4A20-B012-B6A7CDDA61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BF731E8-CB27-4AB6-BE55-E4088B4285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7654" b="7654"/>
          <a:stretch>
            <a:fillRect/>
          </a:stretch>
        </p:blipFill>
        <p:spPr>
          <a:xfrm>
            <a:off x="3" y="0"/>
            <a:ext cx="12191993" cy="6858000"/>
          </a:xfrm>
          <a:prstGeom prst="rect">
            <a:avLst/>
          </a:prstGeom>
        </p:spPr>
      </p:pic>
      <p:sp>
        <p:nvSpPr>
          <p:cNvPr id="7" name="矩形: 剪去对角 6">
            <a:extLst>
              <a:ext uri="{FF2B5EF4-FFF2-40B4-BE49-F238E27FC236}">
                <a16:creationId xmlns:a16="http://schemas.microsoft.com/office/drawing/2014/main" id="{815C7149-F818-4B70-AD58-A8463C02B1FB}"/>
              </a:ext>
            </a:extLst>
          </p:cNvPr>
          <p:cNvSpPr/>
          <p:nvPr/>
        </p:nvSpPr>
        <p:spPr>
          <a:xfrm flipH="1">
            <a:off x="652780" y="1017270"/>
            <a:ext cx="10816907" cy="4899660"/>
          </a:xfrm>
          <a:prstGeom prst="snip2DiagRect">
            <a:avLst>
              <a:gd name="adj1" fmla="val 0"/>
              <a:gd name="adj2" fmla="val 7336"/>
            </a:avLst>
          </a:prstGeom>
          <a:blipFill dpi="0" rotWithShape="0">
            <a:blip r:embed="rId3"/>
            <a:srcRect/>
            <a:tile tx="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剪去对角 7">
            <a:extLst>
              <a:ext uri="{FF2B5EF4-FFF2-40B4-BE49-F238E27FC236}">
                <a16:creationId xmlns:a16="http://schemas.microsoft.com/office/drawing/2014/main" id="{BCAE5F6C-FE6D-42EF-B8C0-B4A4A0AE969E}"/>
              </a:ext>
            </a:extLst>
          </p:cNvPr>
          <p:cNvSpPr/>
          <p:nvPr/>
        </p:nvSpPr>
        <p:spPr>
          <a:xfrm flipH="1">
            <a:off x="652780" y="1017270"/>
            <a:ext cx="10816907" cy="4899660"/>
          </a:xfrm>
          <a:prstGeom prst="snip2DiagRect">
            <a:avLst>
              <a:gd name="adj1" fmla="val 0"/>
              <a:gd name="adj2" fmla="val 7336"/>
            </a:avLst>
          </a:prstGeom>
          <a:gradFill flip="none" rotWithShape="1">
            <a:gsLst>
              <a:gs pos="0">
                <a:schemeClr val="accent1"/>
              </a:gs>
              <a:gs pos="91000">
                <a:schemeClr val="tx1">
                  <a:alpha val="27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4" name="矩形: 剪去对角 38">
            <a:extLst>
              <a:ext uri="{FF2B5EF4-FFF2-40B4-BE49-F238E27FC236}">
                <a16:creationId xmlns:a16="http://schemas.microsoft.com/office/drawing/2014/main" id="{BAE395B5-FC52-4886-AE03-C6EE408C0983}"/>
              </a:ext>
            </a:extLst>
          </p:cNvPr>
          <p:cNvSpPr/>
          <p:nvPr/>
        </p:nvSpPr>
        <p:spPr>
          <a:xfrm flipH="1">
            <a:off x="9258299" y="3911600"/>
            <a:ext cx="2351086" cy="2132330"/>
          </a:xfrm>
          <a:custGeom>
            <a:avLst/>
            <a:gdLst>
              <a:gd name="connsiteX0" fmla="*/ 0 w 2351086"/>
              <a:gd name="connsiteY0" fmla="*/ 0 h 2132330"/>
              <a:gd name="connsiteX1" fmla="*/ 1984816 w 2351086"/>
              <a:gd name="connsiteY1" fmla="*/ 0 h 2132330"/>
              <a:gd name="connsiteX2" fmla="*/ 2351086 w 2351086"/>
              <a:gd name="connsiteY2" fmla="*/ 366270 h 2132330"/>
              <a:gd name="connsiteX3" fmla="*/ 2351086 w 2351086"/>
              <a:gd name="connsiteY3" fmla="*/ 2132330 h 2132330"/>
              <a:gd name="connsiteX4" fmla="*/ 2351086 w 2351086"/>
              <a:gd name="connsiteY4" fmla="*/ 2132330 h 2132330"/>
              <a:gd name="connsiteX5" fmla="*/ 366270 w 2351086"/>
              <a:gd name="connsiteY5" fmla="*/ 2132330 h 2132330"/>
              <a:gd name="connsiteX6" fmla="*/ 0 w 2351086"/>
              <a:gd name="connsiteY6" fmla="*/ 1766060 h 2132330"/>
              <a:gd name="connsiteX7" fmla="*/ 0 w 2351086"/>
              <a:gd name="connsiteY7" fmla="*/ 0 h 2132330"/>
              <a:gd name="connsiteX0" fmla="*/ 2351086 w 2442526"/>
              <a:gd name="connsiteY0" fmla="*/ 366270 h 2132330"/>
              <a:gd name="connsiteX1" fmla="*/ 2351086 w 2442526"/>
              <a:gd name="connsiteY1" fmla="*/ 2132330 h 2132330"/>
              <a:gd name="connsiteX2" fmla="*/ 2351086 w 2442526"/>
              <a:gd name="connsiteY2" fmla="*/ 2132330 h 2132330"/>
              <a:gd name="connsiteX3" fmla="*/ 366270 w 2442526"/>
              <a:gd name="connsiteY3" fmla="*/ 2132330 h 2132330"/>
              <a:gd name="connsiteX4" fmla="*/ 0 w 2442526"/>
              <a:gd name="connsiteY4" fmla="*/ 1766060 h 2132330"/>
              <a:gd name="connsiteX5" fmla="*/ 0 w 2442526"/>
              <a:gd name="connsiteY5" fmla="*/ 0 h 2132330"/>
              <a:gd name="connsiteX6" fmla="*/ 1984816 w 2442526"/>
              <a:gd name="connsiteY6" fmla="*/ 0 h 2132330"/>
              <a:gd name="connsiteX7" fmla="*/ 2442526 w 2442526"/>
              <a:gd name="connsiteY7" fmla="*/ 457710 h 2132330"/>
              <a:gd name="connsiteX0" fmla="*/ 2351086 w 2471101"/>
              <a:gd name="connsiteY0" fmla="*/ 366270 h 2132330"/>
              <a:gd name="connsiteX1" fmla="*/ 2351086 w 2471101"/>
              <a:gd name="connsiteY1" fmla="*/ 2132330 h 2132330"/>
              <a:gd name="connsiteX2" fmla="*/ 2351086 w 2471101"/>
              <a:gd name="connsiteY2" fmla="*/ 2132330 h 2132330"/>
              <a:gd name="connsiteX3" fmla="*/ 366270 w 2471101"/>
              <a:gd name="connsiteY3" fmla="*/ 2132330 h 2132330"/>
              <a:gd name="connsiteX4" fmla="*/ 0 w 2471101"/>
              <a:gd name="connsiteY4" fmla="*/ 1766060 h 2132330"/>
              <a:gd name="connsiteX5" fmla="*/ 0 w 2471101"/>
              <a:gd name="connsiteY5" fmla="*/ 0 h 2132330"/>
              <a:gd name="connsiteX6" fmla="*/ 1984816 w 2471101"/>
              <a:gd name="connsiteY6" fmla="*/ 0 h 2132330"/>
              <a:gd name="connsiteX7" fmla="*/ 2471101 w 2471101"/>
              <a:gd name="connsiteY7" fmla="*/ 252923 h 2132330"/>
              <a:gd name="connsiteX0" fmla="*/ 2351086 w 2471101"/>
              <a:gd name="connsiteY0" fmla="*/ 2132330 h 2132330"/>
              <a:gd name="connsiteX1" fmla="*/ 2351086 w 2471101"/>
              <a:gd name="connsiteY1" fmla="*/ 2132330 h 2132330"/>
              <a:gd name="connsiteX2" fmla="*/ 366270 w 2471101"/>
              <a:gd name="connsiteY2" fmla="*/ 2132330 h 2132330"/>
              <a:gd name="connsiteX3" fmla="*/ 0 w 2471101"/>
              <a:gd name="connsiteY3" fmla="*/ 1766060 h 2132330"/>
              <a:gd name="connsiteX4" fmla="*/ 0 w 2471101"/>
              <a:gd name="connsiteY4" fmla="*/ 0 h 2132330"/>
              <a:gd name="connsiteX5" fmla="*/ 1984816 w 2471101"/>
              <a:gd name="connsiteY5" fmla="*/ 0 h 2132330"/>
              <a:gd name="connsiteX6" fmla="*/ 2471101 w 2471101"/>
              <a:gd name="connsiteY6" fmla="*/ 252923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  <a:gd name="connsiteX5" fmla="*/ 1984816 w 2351086"/>
              <a:gd name="connsiteY5" fmla="*/ 0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086" h="2132330">
                <a:moveTo>
                  <a:pt x="2351086" y="2132330"/>
                </a:moveTo>
                <a:lnTo>
                  <a:pt x="2351086" y="2132330"/>
                </a:lnTo>
                <a:lnTo>
                  <a:pt x="366270" y="2132330"/>
                </a:lnTo>
                <a:lnTo>
                  <a:pt x="0" y="176606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: 剪去对角 38">
            <a:extLst>
              <a:ext uri="{FF2B5EF4-FFF2-40B4-BE49-F238E27FC236}">
                <a16:creationId xmlns:a16="http://schemas.microsoft.com/office/drawing/2014/main" id="{486AE709-F427-406C-A64E-0048D47361B5}"/>
              </a:ext>
            </a:extLst>
          </p:cNvPr>
          <p:cNvSpPr/>
          <p:nvPr/>
        </p:nvSpPr>
        <p:spPr>
          <a:xfrm flipV="1">
            <a:off x="533399" y="901700"/>
            <a:ext cx="2351086" cy="2132330"/>
          </a:xfrm>
          <a:custGeom>
            <a:avLst/>
            <a:gdLst>
              <a:gd name="connsiteX0" fmla="*/ 0 w 2351086"/>
              <a:gd name="connsiteY0" fmla="*/ 0 h 2132330"/>
              <a:gd name="connsiteX1" fmla="*/ 1984816 w 2351086"/>
              <a:gd name="connsiteY1" fmla="*/ 0 h 2132330"/>
              <a:gd name="connsiteX2" fmla="*/ 2351086 w 2351086"/>
              <a:gd name="connsiteY2" fmla="*/ 366270 h 2132330"/>
              <a:gd name="connsiteX3" fmla="*/ 2351086 w 2351086"/>
              <a:gd name="connsiteY3" fmla="*/ 2132330 h 2132330"/>
              <a:gd name="connsiteX4" fmla="*/ 2351086 w 2351086"/>
              <a:gd name="connsiteY4" fmla="*/ 2132330 h 2132330"/>
              <a:gd name="connsiteX5" fmla="*/ 366270 w 2351086"/>
              <a:gd name="connsiteY5" fmla="*/ 2132330 h 2132330"/>
              <a:gd name="connsiteX6" fmla="*/ 0 w 2351086"/>
              <a:gd name="connsiteY6" fmla="*/ 1766060 h 2132330"/>
              <a:gd name="connsiteX7" fmla="*/ 0 w 2351086"/>
              <a:gd name="connsiteY7" fmla="*/ 0 h 2132330"/>
              <a:gd name="connsiteX0" fmla="*/ 2351086 w 2442526"/>
              <a:gd name="connsiteY0" fmla="*/ 366270 h 2132330"/>
              <a:gd name="connsiteX1" fmla="*/ 2351086 w 2442526"/>
              <a:gd name="connsiteY1" fmla="*/ 2132330 h 2132330"/>
              <a:gd name="connsiteX2" fmla="*/ 2351086 w 2442526"/>
              <a:gd name="connsiteY2" fmla="*/ 2132330 h 2132330"/>
              <a:gd name="connsiteX3" fmla="*/ 366270 w 2442526"/>
              <a:gd name="connsiteY3" fmla="*/ 2132330 h 2132330"/>
              <a:gd name="connsiteX4" fmla="*/ 0 w 2442526"/>
              <a:gd name="connsiteY4" fmla="*/ 1766060 h 2132330"/>
              <a:gd name="connsiteX5" fmla="*/ 0 w 2442526"/>
              <a:gd name="connsiteY5" fmla="*/ 0 h 2132330"/>
              <a:gd name="connsiteX6" fmla="*/ 1984816 w 2442526"/>
              <a:gd name="connsiteY6" fmla="*/ 0 h 2132330"/>
              <a:gd name="connsiteX7" fmla="*/ 2442526 w 2442526"/>
              <a:gd name="connsiteY7" fmla="*/ 457710 h 2132330"/>
              <a:gd name="connsiteX0" fmla="*/ 2351086 w 2471101"/>
              <a:gd name="connsiteY0" fmla="*/ 366270 h 2132330"/>
              <a:gd name="connsiteX1" fmla="*/ 2351086 w 2471101"/>
              <a:gd name="connsiteY1" fmla="*/ 2132330 h 2132330"/>
              <a:gd name="connsiteX2" fmla="*/ 2351086 w 2471101"/>
              <a:gd name="connsiteY2" fmla="*/ 2132330 h 2132330"/>
              <a:gd name="connsiteX3" fmla="*/ 366270 w 2471101"/>
              <a:gd name="connsiteY3" fmla="*/ 2132330 h 2132330"/>
              <a:gd name="connsiteX4" fmla="*/ 0 w 2471101"/>
              <a:gd name="connsiteY4" fmla="*/ 1766060 h 2132330"/>
              <a:gd name="connsiteX5" fmla="*/ 0 w 2471101"/>
              <a:gd name="connsiteY5" fmla="*/ 0 h 2132330"/>
              <a:gd name="connsiteX6" fmla="*/ 1984816 w 2471101"/>
              <a:gd name="connsiteY6" fmla="*/ 0 h 2132330"/>
              <a:gd name="connsiteX7" fmla="*/ 2471101 w 2471101"/>
              <a:gd name="connsiteY7" fmla="*/ 252923 h 2132330"/>
              <a:gd name="connsiteX0" fmla="*/ 2351086 w 2471101"/>
              <a:gd name="connsiteY0" fmla="*/ 2132330 h 2132330"/>
              <a:gd name="connsiteX1" fmla="*/ 2351086 w 2471101"/>
              <a:gd name="connsiteY1" fmla="*/ 2132330 h 2132330"/>
              <a:gd name="connsiteX2" fmla="*/ 366270 w 2471101"/>
              <a:gd name="connsiteY2" fmla="*/ 2132330 h 2132330"/>
              <a:gd name="connsiteX3" fmla="*/ 0 w 2471101"/>
              <a:gd name="connsiteY3" fmla="*/ 1766060 h 2132330"/>
              <a:gd name="connsiteX4" fmla="*/ 0 w 2471101"/>
              <a:gd name="connsiteY4" fmla="*/ 0 h 2132330"/>
              <a:gd name="connsiteX5" fmla="*/ 1984816 w 2471101"/>
              <a:gd name="connsiteY5" fmla="*/ 0 h 2132330"/>
              <a:gd name="connsiteX6" fmla="*/ 2471101 w 2471101"/>
              <a:gd name="connsiteY6" fmla="*/ 252923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  <a:gd name="connsiteX5" fmla="*/ 1984816 w 2351086"/>
              <a:gd name="connsiteY5" fmla="*/ 0 h 2132330"/>
              <a:gd name="connsiteX0" fmla="*/ 2351086 w 2351086"/>
              <a:gd name="connsiteY0" fmla="*/ 2132330 h 2132330"/>
              <a:gd name="connsiteX1" fmla="*/ 2351086 w 2351086"/>
              <a:gd name="connsiteY1" fmla="*/ 2132330 h 2132330"/>
              <a:gd name="connsiteX2" fmla="*/ 366270 w 2351086"/>
              <a:gd name="connsiteY2" fmla="*/ 2132330 h 2132330"/>
              <a:gd name="connsiteX3" fmla="*/ 0 w 2351086"/>
              <a:gd name="connsiteY3" fmla="*/ 1766060 h 2132330"/>
              <a:gd name="connsiteX4" fmla="*/ 0 w 2351086"/>
              <a:gd name="connsiteY4" fmla="*/ 0 h 213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086" h="2132330">
                <a:moveTo>
                  <a:pt x="2351086" y="2132330"/>
                </a:moveTo>
                <a:lnTo>
                  <a:pt x="2351086" y="2132330"/>
                </a:lnTo>
                <a:lnTo>
                  <a:pt x="366270" y="2132330"/>
                </a:lnTo>
                <a:lnTo>
                  <a:pt x="0" y="176606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EBFB0A4-EB58-4E33-8B91-685D4B582588}"/>
              </a:ext>
            </a:extLst>
          </p:cNvPr>
          <p:cNvGrpSpPr/>
          <p:nvPr/>
        </p:nvGrpSpPr>
        <p:grpSpPr>
          <a:xfrm>
            <a:off x="10732981" y="1008849"/>
            <a:ext cx="498877" cy="1821742"/>
            <a:chOff x="2493856" y="2234399"/>
            <a:chExt cx="498877" cy="1821742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4EB4F794-75BA-43E3-812D-93E1F06689BB}"/>
                </a:ext>
              </a:extLst>
            </p:cNvPr>
            <p:cNvSpPr/>
            <p:nvPr/>
          </p:nvSpPr>
          <p:spPr>
            <a:xfrm>
              <a:off x="2656411" y="2234399"/>
              <a:ext cx="336322" cy="1821742"/>
            </a:xfrm>
            <a:custGeom>
              <a:avLst/>
              <a:gdLst>
                <a:gd name="connsiteX0" fmla="*/ 17517 w 336321"/>
                <a:gd name="connsiteY0" fmla="*/ 1818239 h 1821741"/>
                <a:gd name="connsiteX1" fmla="*/ 10510 w 336321"/>
                <a:gd name="connsiteY1" fmla="*/ 1818239 h 1821741"/>
                <a:gd name="connsiteX2" fmla="*/ 10510 w 336321"/>
                <a:gd name="connsiteY2" fmla="*/ 599073 h 1821741"/>
                <a:gd name="connsiteX3" fmla="*/ 11911 w 336321"/>
                <a:gd name="connsiteY3" fmla="*/ 599073 h 1821741"/>
                <a:gd name="connsiteX4" fmla="*/ 331417 w 336321"/>
                <a:gd name="connsiteY4" fmla="*/ 414096 h 1821741"/>
                <a:gd name="connsiteX5" fmla="*/ 331417 w 336321"/>
                <a:gd name="connsiteY5" fmla="*/ 10510 h 1821741"/>
                <a:gd name="connsiteX6" fmla="*/ 338424 w 336321"/>
                <a:gd name="connsiteY6" fmla="*/ 10510 h 1821741"/>
                <a:gd name="connsiteX7" fmla="*/ 338424 w 336321"/>
                <a:gd name="connsiteY7" fmla="*/ 418300 h 1821741"/>
                <a:gd name="connsiteX8" fmla="*/ 337022 w 336321"/>
                <a:gd name="connsiteY8" fmla="*/ 419701 h 1821741"/>
                <a:gd name="connsiteX9" fmla="*/ 17517 w 336321"/>
                <a:gd name="connsiteY9" fmla="*/ 603277 h 182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321" h="1821741">
                  <a:moveTo>
                    <a:pt x="17517" y="1818239"/>
                  </a:moveTo>
                  <a:lnTo>
                    <a:pt x="10510" y="1818239"/>
                  </a:lnTo>
                  <a:lnTo>
                    <a:pt x="10510" y="599073"/>
                  </a:lnTo>
                  <a:lnTo>
                    <a:pt x="11911" y="599073"/>
                  </a:lnTo>
                  <a:lnTo>
                    <a:pt x="331417" y="414096"/>
                  </a:lnTo>
                  <a:lnTo>
                    <a:pt x="331417" y="10510"/>
                  </a:lnTo>
                  <a:lnTo>
                    <a:pt x="338424" y="10510"/>
                  </a:lnTo>
                  <a:lnTo>
                    <a:pt x="338424" y="418300"/>
                  </a:lnTo>
                  <a:lnTo>
                    <a:pt x="337022" y="419701"/>
                  </a:lnTo>
                  <a:lnTo>
                    <a:pt x="17517" y="60327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2CC4229-D6C0-443A-A6D2-2DF39B2BD33D}"/>
                </a:ext>
              </a:extLst>
            </p:cNvPr>
            <p:cNvSpPr/>
            <p:nvPr/>
          </p:nvSpPr>
          <p:spPr>
            <a:xfrm>
              <a:off x="2516277" y="2234399"/>
              <a:ext cx="336322" cy="952911"/>
            </a:xfrm>
            <a:custGeom>
              <a:avLst/>
              <a:gdLst>
                <a:gd name="connsiteX0" fmla="*/ 17517 w 336321"/>
                <a:gd name="connsiteY0" fmla="*/ 942401 h 952911"/>
                <a:gd name="connsiteX1" fmla="*/ 10510 w 336321"/>
                <a:gd name="connsiteY1" fmla="*/ 942401 h 952911"/>
                <a:gd name="connsiteX2" fmla="*/ 10510 w 336321"/>
                <a:gd name="connsiteY2" fmla="*/ 509387 h 952911"/>
                <a:gd name="connsiteX3" fmla="*/ 11911 w 336321"/>
                <a:gd name="connsiteY3" fmla="*/ 509387 h 952911"/>
                <a:gd name="connsiteX4" fmla="*/ 331417 w 336321"/>
                <a:gd name="connsiteY4" fmla="*/ 325812 h 952911"/>
                <a:gd name="connsiteX5" fmla="*/ 331417 w 336321"/>
                <a:gd name="connsiteY5" fmla="*/ 10510 h 952911"/>
                <a:gd name="connsiteX6" fmla="*/ 338424 w 336321"/>
                <a:gd name="connsiteY6" fmla="*/ 10510 h 952911"/>
                <a:gd name="connsiteX7" fmla="*/ 338424 w 336321"/>
                <a:gd name="connsiteY7" fmla="*/ 328614 h 952911"/>
                <a:gd name="connsiteX8" fmla="*/ 335621 w 336321"/>
                <a:gd name="connsiteY8" fmla="*/ 330016 h 952911"/>
                <a:gd name="connsiteX9" fmla="*/ 17517 w 336321"/>
                <a:gd name="connsiteY9" fmla="*/ 513591 h 9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6321" h="952911">
                  <a:moveTo>
                    <a:pt x="17517" y="942401"/>
                  </a:moveTo>
                  <a:lnTo>
                    <a:pt x="10510" y="942401"/>
                  </a:lnTo>
                  <a:lnTo>
                    <a:pt x="10510" y="509387"/>
                  </a:lnTo>
                  <a:lnTo>
                    <a:pt x="11911" y="509387"/>
                  </a:lnTo>
                  <a:lnTo>
                    <a:pt x="331417" y="325812"/>
                  </a:lnTo>
                  <a:lnTo>
                    <a:pt x="331417" y="10510"/>
                  </a:lnTo>
                  <a:lnTo>
                    <a:pt x="338424" y="10510"/>
                  </a:lnTo>
                  <a:lnTo>
                    <a:pt x="338424" y="328614"/>
                  </a:lnTo>
                  <a:lnTo>
                    <a:pt x="335621" y="330016"/>
                  </a:lnTo>
                  <a:lnTo>
                    <a:pt x="17517" y="5135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B46215EB-5DA2-4EE5-B662-E20893B7EB6E}"/>
                </a:ext>
              </a:extLst>
            </p:cNvPr>
            <p:cNvSpPr/>
            <p:nvPr/>
          </p:nvSpPr>
          <p:spPr>
            <a:xfrm>
              <a:off x="2493856" y="3141066"/>
              <a:ext cx="70067" cy="70067"/>
            </a:xfrm>
            <a:custGeom>
              <a:avLst/>
              <a:gdLst>
                <a:gd name="connsiteX0" fmla="*/ 60958 w 70066"/>
                <a:gd name="connsiteY0" fmla="*/ 35734 h 70066"/>
                <a:gd name="connsiteX1" fmla="*/ 35734 w 70066"/>
                <a:gd name="connsiteY1" fmla="*/ 60958 h 70066"/>
                <a:gd name="connsiteX2" fmla="*/ 10510 w 70066"/>
                <a:gd name="connsiteY2" fmla="*/ 35734 h 70066"/>
                <a:gd name="connsiteX3" fmla="*/ 35734 w 70066"/>
                <a:gd name="connsiteY3" fmla="*/ 10510 h 70066"/>
                <a:gd name="connsiteX4" fmla="*/ 60958 w 70066"/>
                <a:gd name="connsiteY4" fmla="*/ 35734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66" h="70066">
                  <a:moveTo>
                    <a:pt x="60958" y="35734"/>
                  </a:moveTo>
                  <a:cubicBezTo>
                    <a:pt x="60958" y="49665"/>
                    <a:pt x="49665" y="60958"/>
                    <a:pt x="35734" y="60958"/>
                  </a:cubicBezTo>
                  <a:cubicBezTo>
                    <a:pt x="21803" y="60958"/>
                    <a:pt x="10510" y="49665"/>
                    <a:pt x="10510" y="35734"/>
                  </a:cubicBezTo>
                  <a:cubicBezTo>
                    <a:pt x="10510" y="21803"/>
                    <a:pt x="21803" y="10510"/>
                    <a:pt x="35734" y="10510"/>
                  </a:cubicBezTo>
                  <a:cubicBezTo>
                    <a:pt x="49665" y="10510"/>
                    <a:pt x="60958" y="21803"/>
                    <a:pt x="60958" y="3573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DB830425-D51F-4F76-AE5B-EF1C7BB4EC49}"/>
              </a:ext>
            </a:extLst>
          </p:cNvPr>
          <p:cNvGrpSpPr/>
          <p:nvPr/>
        </p:nvGrpSpPr>
        <p:grpSpPr>
          <a:xfrm rot="10800000">
            <a:off x="7972424" y="6137566"/>
            <a:ext cx="2206625" cy="117474"/>
            <a:chOff x="1266825" y="596901"/>
            <a:chExt cx="2206625" cy="117474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D5EEBD1C-756A-4E5E-9755-B46B068BF5DE}"/>
                </a:ext>
              </a:extLst>
            </p:cNvPr>
            <p:cNvSpPr/>
            <p:nvPr/>
          </p:nvSpPr>
          <p:spPr>
            <a:xfrm>
              <a:off x="1266825" y="596901"/>
              <a:ext cx="117474" cy="117474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2F4C453A-211F-4E65-8CB0-408CA15CE6CF}"/>
                </a:ext>
              </a:extLst>
            </p:cNvPr>
            <p:cNvCxnSpPr>
              <a:cxnSpLocks/>
            </p:cNvCxnSpPr>
            <p:nvPr/>
          </p:nvCxnSpPr>
          <p:spPr>
            <a:xfrm>
              <a:off x="1377950" y="654842"/>
              <a:ext cx="20955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2C8797D9-3A00-461F-9EEA-078F1A11C4E4}"/>
              </a:ext>
            </a:extLst>
          </p:cNvPr>
          <p:cNvCxnSpPr>
            <a:cxnSpLocks/>
          </p:cNvCxnSpPr>
          <p:nvPr/>
        </p:nvCxnSpPr>
        <p:spPr>
          <a:xfrm>
            <a:off x="3186903" y="11305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EECCAE69-6A32-4974-93AA-5ED6FB9B94AF}"/>
              </a:ext>
            </a:extLst>
          </p:cNvPr>
          <p:cNvGrpSpPr/>
          <p:nvPr/>
        </p:nvGrpSpPr>
        <p:grpSpPr>
          <a:xfrm>
            <a:off x="2071686" y="752053"/>
            <a:ext cx="2195514" cy="328582"/>
            <a:chOff x="2090737" y="809656"/>
            <a:chExt cx="2195514" cy="328582"/>
          </a:xfrm>
        </p:grpSpPr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975A4E8A-36E0-4E40-95E4-95251A28DEDF}"/>
                </a:ext>
              </a:extLst>
            </p:cNvPr>
            <p:cNvCxnSpPr>
              <a:cxnSpLocks/>
            </p:cNvCxnSpPr>
            <p:nvPr/>
          </p:nvCxnSpPr>
          <p:spPr>
            <a:xfrm>
              <a:off x="2090737" y="812037"/>
              <a:ext cx="91595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79CC660E-E62F-4C17-BC6A-BA465F66B0BF}"/>
                </a:ext>
              </a:extLst>
            </p:cNvPr>
            <p:cNvCxnSpPr>
              <a:cxnSpLocks/>
            </p:cNvCxnSpPr>
            <p:nvPr/>
          </p:nvCxnSpPr>
          <p:spPr>
            <a:xfrm>
              <a:off x="3001926" y="809656"/>
              <a:ext cx="184187" cy="32858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0C0FE1D-CD40-4964-AED7-F6447FBEDC7C}"/>
                </a:ext>
              </a:extLst>
            </p:cNvPr>
            <p:cNvCxnSpPr>
              <a:cxnSpLocks/>
            </p:cNvCxnSpPr>
            <p:nvPr/>
          </p:nvCxnSpPr>
          <p:spPr>
            <a:xfrm>
              <a:off x="3182141" y="1132945"/>
              <a:ext cx="110411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C0DCA6FE-7028-4499-8922-F46133C24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r="19499"/>
          <a:stretch/>
        </p:blipFill>
        <p:spPr>
          <a:xfrm>
            <a:off x="6452962" y="1407431"/>
            <a:ext cx="3362325" cy="4133850"/>
          </a:xfrm>
          <a:custGeom>
            <a:avLst/>
            <a:gdLst>
              <a:gd name="connsiteX0" fmla="*/ 0 w 3362325"/>
              <a:gd name="connsiteY0" fmla="*/ 0 h 4133850"/>
              <a:gd name="connsiteX1" fmla="*/ 2801926 w 3362325"/>
              <a:gd name="connsiteY1" fmla="*/ 0 h 4133850"/>
              <a:gd name="connsiteX2" fmla="*/ 3362325 w 3362325"/>
              <a:gd name="connsiteY2" fmla="*/ 560399 h 4133850"/>
              <a:gd name="connsiteX3" fmla="*/ 3362325 w 3362325"/>
              <a:gd name="connsiteY3" fmla="*/ 4133850 h 4133850"/>
              <a:gd name="connsiteX4" fmla="*/ 560399 w 3362325"/>
              <a:gd name="connsiteY4" fmla="*/ 4133850 h 4133850"/>
              <a:gd name="connsiteX5" fmla="*/ 0 w 3362325"/>
              <a:gd name="connsiteY5" fmla="*/ 3573451 h 41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2325" h="4133850">
                <a:moveTo>
                  <a:pt x="0" y="0"/>
                </a:moveTo>
                <a:lnTo>
                  <a:pt x="2801926" y="0"/>
                </a:lnTo>
                <a:lnTo>
                  <a:pt x="3362325" y="560399"/>
                </a:lnTo>
                <a:lnTo>
                  <a:pt x="3362325" y="4133850"/>
                </a:lnTo>
                <a:lnTo>
                  <a:pt x="560399" y="4133850"/>
                </a:lnTo>
                <a:lnTo>
                  <a:pt x="0" y="3573451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ctr"/>
          </a:blipFill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0213AF9A-3FF2-46C5-B633-D987009CEB12}"/>
              </a:ext>
            </a:extLst>
          </p:cNvPr>
          <p:cNvGrpSpPr/>
          <p:nvPr/>
        </p:nvGrpSpPr>
        <p:grpSpPr>
          <a:xfrm>
            <a:off x="8492203" y="4950000"/>
            <a:ext cx="2068378" cy="168161"/>
            <a:chOff x="2842789" y="4920767"/>
            <a:chExt cx="2068378" cy="168161"/>
          </a:xfrm>
          <a:solidFill>
            <a:schemeClr val="bg1"/>
          </a:solidFill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00485136-3DB3-42C7-8458-65F5005BAC83}"/>
                </a:ext>
              </a:extLst>
            </p:cNvPr>
            <p:cNvSpPr/>
            <p:nvPr/>
          </p:nvSpPr>
          <p:spPr>
            <a:xfrm>
              <a:off x="2842789" y="4920767"/>
              <a:ext cx="84080" cy="70067"/>
            </a:xfrm>
            <a:custGeom>
              <a:avLst/>
              <a:gdLst>
                <a:gd name="connsiteX0" fmla="*/ 60958 w 84080"/>
                <a:gd name="connsiteY0" fmla="*/ 10510 h 70066"/>
                <a:gd name="connsiteX1" fmla="*/ 10510 w 84080"/>
                <a:gd name="connsiteY1" fmla="*/ 45544 h 70066"/>
                <a:gd name="connsiteX2" fmla="*/ 10510 w 84080"/>
                <a:gd name="connsiteY2" fmla="*/ 59557 h 70066"/>
                <a:gd name="connsiteX3" fmla="*/ 77774 w 84080"/>
                <a:gd name="connsiteY3" fmla="*/ 10510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80" h="70066">
                  <a:moveTo>
                    <a:pt x="60958" y="10510"/>
                  </a:moveTo>
                  <a:lnTo>
                    <a:pt x="10510" y="45544"/>
                  </a:lnTo>
                  <a:lnTo>
                    <a:pt x="10510" y="59557"/>
                  </a:lnTo>
                  <a:lnTo>
                    <a:pt x="77774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F8EAA910-F2BF-4F01-80EB-3A3557F21917}"/>
                </a:ext>
              </a:extLst>
            </p:cNvPr>
            <p:cNvSpPr/>
            <p:nvPr/>
          </p:nvSpPr>
          <p:spPr>
            <a:xfrm>
              <a:off x="2842789" y="4920767"/>
              <a:ext cx="168161" cy="126121"/>
            </a:xfrm>
            <a:custGeom>
              <a:avLst/>
              <a:gdLst>
                <a:gd name="connsiteX0" fmla="*/ 152045 w 168160"/>
                <a:gd name="connsiteY0" fmla="*/ 10510 h 126120"/>
                <a:gd name="connsiteX1" fmla="*/ 10510 w 168160"/>
                <a:gd name="connsiteY1" fmla="*/ 114209 h 126120"/>
                <a:gd name="connsiteX2" fmla="*/ 10510 w 168160"/>
                <a:gd name="connsiteY2" fmla="*/ 126821 h 126120"/>
                <a:gd name="connsiteX3" fmla="*/ 170263 w 168160"/>
                <a:gd name="connsiteY3" fmla="*/ 10510 h 12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160" h="126120">
                  <a:moveTo>
                    <a:pt x="152045" y="10510"/>
                  </a:moveTo>
                  <a:lnTo>
                    <a:pt x="10510" y="114209"/>
                  </a:lnTo>
                  <a:lnTo>
                    <a:pt x="10510" y="126821"/>
                  </a:lnTo>
                  <a:lnTo>
                    <a:pt x="170263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C280CF7D-B59C-4B77-B35E-538AB2712CE1}"/>
                </a:ext>
              </a:extLst>
            </p:cNvPr>
            <p:cNvSpPr/>
            <p:nvPr/>
          </p:nvSpPr>
          <p:spPr>
            <a:xfrm>
              <a:off x="2873619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237808E0-42D3-4826-B0B6-12AF76F22F74}"/>
                </a:ext>
              </a:extLst>
            </p:cNvPr>
            <p:cNvSpPr/>
            <p:nvPr/>
          </p:nvSpPr>
          <p:spPr>
            <a:xfrm>
              <a:off x="296610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6206BE2E-2670-4552-80C5-15197C7C54E1}"/>
                </a:ext>
              </a:extLst>
            </p:cNvPr>
            <p:cNvSpPr/>
            <p:nvPr/>
          </p:nvSpPr>
          <p:spPr>
            <a:xfrm>
              <a:off x="305719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B194AACA-0435-42C8-9121-2150129861E3}"/>
                </a:ext>
              </a:extLst>
            </p:cNvPr>
            <p:cNvSpPr/>
            <p:nvPr/>
          </p:nvSpPr>
          <p:spPr>
            <a:xfrm>
              <a:off x="3149683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21BACE-4E27-4A3A-AAAB-2ED227C07CED}"/>
                </a:ext>
              </a:extLst>
            </p:cNvPr>
            <p:cNvSpPr/>
            <p:nvPr/>
          </p:nvSpPr>
          <p:spPr>
            <a:xfrm>
              <a:off x="3242171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D347892-9031-4EE0-80BA-3DAD27447B65}"/>
                </a:ext>
              </a:extLst>
            </p:cNvPr>
            <p:cNvSpPr/>
            <p:nvPr/>
          </p:nvSpPr>
          <p:spPr>
            <a:xfrm>
              <a:off x="3334660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B4A09D3-00F1-489E-98EC-D8F7AE19F210}"/>
                </a:ext>
              </a:extLst>
            </p:cNvPr>
            <p:cNvSpPr/>
            <p:nvPr/>
          </p:nvSpPr>
          <p:spPr>
            <a:xfrm>
              <a:off x="342574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83FB244B-BE85-45E5-92D1-48B320A8BB95}"/>
                </a:ext>
              </a:extLst>
            </p:cNvPr>
            <p:cNvSpPr/>
            <p:nvPr/>
          </p:nvSpPr>
          <p:spPr>
            <a:xfrm>
              <a:off x="3518235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03A5795B-A8DD-454D-B155-3976B4BDE8F6}"/>
                </a:ext>
              </a:extLst>
            </p:cNvPr>
            <p:cNvSpPr/>
            <p:nvPr/>
          </p:nvSpPr>
          <p:spPr>
            <a:xfrm>
              <a:off x="361072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06B2E37-DC0E-48D5-956A-92EDC9CC0CAF}"/>
                </a:ext>
              </a:extLst>
            </p:cNvPr>
            <p:cNvSpPr/>
            <p:nvPr/>
          </p:nvSpPr>
          <p:spPr>
            <a:xfrm>
              <a:off x="3701811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3D817DCB-A1EA-4A7F-A724-D88BFEFF00CC}"/>
                </a:ext>
              </a:extLst>
            </p:cNvPr>
            <p:cNvSpPr/>
            <p:nvPr/>
          </p:nvSpPr>
          <p:spPr>
            <a:xfrm>
              <a:off x="3794299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AA6B636-6296-4CD1-8F44-489F214BB9B8}"/>
                </a:ext>
              </a:extLst>
            </p:cNvPr>
            <p:cNvSpPr/>
            <p:nvPr/>
          </p:nvSpPr>
          <p:spPr>
            <a:xfrm>
              <a:off x="3886788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18FFFAC8-CDAA-4045-AD4B-FF255126A991}"/>
                </a:ext>
              </a:extLst>
            </p:cNvPr>
            <p:cNvSpPr/>
            <p:nvPr/>
          </p:nvSpPr>
          <p:spPr>
            <a:xfrm>
              <a:off x="3979276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0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0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4943F91-8EB7-48C6-860E-01BE7448EDAE}"/>
                </a:ext>
              </a:extLst>
            </p:cNvPr>
            <p:cNvSpPr/>
            <p:nvPr/>
          </p:nvSpPr>
          <p:spPr>
            <a:xfrm>
              <a:off x="4070363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E8DE89F-3EFC-4666-9029-D555C8053345}"/>
                </a:ext>
              </a:extLst>
            </p:cNvPr>
            <p:cNvSpPr/>
            <p:nvPr/>
          </p:nvSpPr>
          <p:spPr>
            <a:xfrm>
              <a:off x="4162852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81D9B355-FE98-470A-A6DC-76FAF741E8E7}"/>
                </a:ext>
              </a:extLst>
            </p:cNvPr>
            <p:cNvSpPr/>
            <p:nvPr/>
          </p:nvSpPr>
          <p:spPr>
            <a:xfrm>
              <a:off x="4255340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0521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0521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1E17983-BBA7-4AB7-A0C1-AD3F5AACFCD8}"/>
                </a:ext>
              </a:extLst>
            </p:cNvPr>
            <p:cNvSpPr/>
            <p:nvPr/>
          </p:nvSpPr>
          <p:spPr>
            <a:xfrm>
              <a:off x="4346427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9E79C8C4-11C7-47FE-AA7B-8736AF065B7F}"/>
                </a:ext>
              </a:extLst>
            </p:cNvPr>
            <p:cNvSpPr/>
            <p:nvPr/>
          </p:nvSpPr>
          <p:spPr>
            <a:xfrm>
              <a:off x="4438916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8728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8728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B237AF33-B2B9-424C-97CD-CC6B7C545C6D}"/>
                </a:ext>
              </a:extLst>
            </p:cNvPr>
            <p:cNvSpPr/>
            <p:nvPr/>
          </p:nvSpPr>
          <p:spPr>
            <a:xfrm>
              <a:off x="4531404" y="4920767"/>
              <a:ext cx="238228" cy="168161"/>
            </a:xfrm>
            <a:custGeom>
              <a:avLst/>
              <a:gdLst>
                <a:gd name="connsiteX0" fmla="*/ 213704 w 238227"/>
                <a:gd name="connsiteY0" fmla="*/ 10510 h 168160"/>
                <a:gd name="connsiteX1" fmla="*/ 10510 w 238227"/>
                <a:gd name="connsiteY1" fmla="*/ 159052 h 168160"/>
                <a:gd name="connsiteX2" fmla="*/ 27326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3704" y="10510"/>
                  </a:moveTo>
                  <a:lnTo>
                    <a:pt x="10510" y="159052"/>
                  </a:lnTo>
                  <a:lnTo>
                    <a:pt x="27326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379F90EE-FE07-428F-8983-85F3EC6F7B53}"/>
                </a:ext>
              </a:extLst>
            </p:cNvPr>
            <p:cNvSpPr/>
            <p:nvPr/>
          </p:nvSpPr>
          <p:spPr>
            <a:xfrm>
              <a:off x="4622491" y="4920767"/>
              <a:ext cx="238228" cy="168161"/>
            </a:xfrm>
            <a:custGeom>
              <a:avLst/>
              <a:gdLst>
                <a:gd name="connsiteX0" fmla="*/ 215106 w 238227"/>
                <a:gd name="connsiteY0" fmla="*/ 10510 h 168160"/>
                <a:gd name="connsiteX1" fmla="*/ 10510 w 238227"/>
                <a:gd name="connsiteY1" fmla="*/ 159052 h 168160"/>
                <a:gd name="connsiteX2" fmla="*/ 28727 w 238227"/>
                <a:gd name="connsiteY2" fmla="*/ 159052 h 168160"/>
                <a:gd name="connsiteX3" fmla="*/ 231922 w 238227"/>
                <a:gd name="connsiteY3" fmla="*/ 10510 h 16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227" h="168160">
                  <a:moveTo>
                    <a:pt x="215106" y="10510"/>
                  </a:moveTo>
                  <a:lnTo>
                    <a:pt x="10510" y="159052"/>
                  </a:lnTo>
                  <a:lnTo>
                    <a:pt x="28727" y="159052"/>
                  </a:lnTo>
                  <a:lnTo>
                    <a:pt x="231922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801A0A67-4FC0-4275-B9F1-F2C56AD40E5F}"/>
                </a:ext>
              </a:extLst>
            </p:cNvPr>
            <p:cNvSpPr/>
            <p:nvPr/>
          </p:nvSpPr>
          <p:spPr>
            <a:xfrm>
              <a:off x="4714979" y="4940386"/>
              <a:ext cx="196188" cy="140134"/>
            </a:xfrm>
            <a:custGeom>
              <a:avLst/>
              <a:gdLst>
                <a:gd name="connsiteX0" fmla="*/ 10510 w 196187"/>
                <a:gd name="connsiteY0" fmla="*/ 139433 h 140133"/>
                <a:gd name="connsiteX1" fmla="*/ 28728 w 196187"/>
                <a:gd name="connsiteY1" fmla="*/ 139433 h 140133"/>
                <a:gd name="connsiteX2" fmla="*/ 185678 w 196187"/>
                <a:gd name="connsiteY2" fmla="*/ 23122 h 140133"/>
                <a:gd name="connsiteX3" fmla="*/ 185678 w 196187"/>
                <a:gd name="connsiteY3" fmla="*/ 10510 h 14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187" h="140133">
                  <a:moveTo>
                    <a:pt x="10510" y="139433"/>
                  </a:moveTo>
                  <a:lnTo>
                    <a:pt x="28728" y="139433"/>
                  </a:lnTo>
                  <a:lnTo>
                    <a:pt x="185678" y="23122"/>
                  </a:lnTo>
                  <a:lnTo>
                    <a:pt x="185678" y="1051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7E0095D9-C636-4205-A737-F6342E3302F6}"/>
                </a:ext>
              </a:extLst>
            </p:cNvPr>
            <p:cNvSpPr/>
            <p:nvPr/>
          </p:nvSpPr>
          <p:spPr>
            <a:xfrm>
              <a:off x="4807468" y="5007651"/>
              <a:ext cx="98094" cy="70067"/>
            </a:xfrm>
            <a:custGeom>
              <a:avLst/>
              <a:gdLst>
                <a:gd name="connsiteX0" fmla="*/ 28728 w 98093"/>
                <a:gd name="connsiteY0" fmla="*/ 72169 h 70066"/>
                <a:gd name="connsiteX1" fmla="*/ 93189 w 98093"/>
                <a:gd name="connsiteY1" fmla="*/ 24523 h 70066"/>
                <a:gd name="connsiteX2" fmla="*/ 93189 w 98093"/>
                <a:gd name="connsiteY2" fmla="*/ 10510 h 70066"/>
                <a:gd name="connsiteX3" fmla="*/ 10510 w 98093"/>
                <a:gd name="connsiteY3" fmla="*/ 72169 h 7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93" h="70066">
                  <a:moveTo>
                    <a:pt x="28728" y="72169"/>
                  </a:moveTo>
                  <a:lnTo>
                    <a:pt x="93189" y="24523"/>
                  </a:lnTo>
                  <a:lnTo>
                    <a:pt x="93189" y="10510"/>
                  </a:lnTo>
                  <a:lnTo>
                    <a:pt x="10510" y="72169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16EBCDF4-2048-435A-A3B0-FC892286032A}"/>
              </a:ext>
            </a:extLst>
          </p:cNvPr>
          <p:cNvSpPr/>
          <p:nvPr/>
        </p:nvSpPr>
        <p:spPr>
          <a:xfrm>
            <a:off x="1411152" y="3541580"/>
            <a:ext cx="4420807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THANK YOU FOR YOUR WATCHING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F523C497-ED9B-4A51-BA12-A0BFCC2EE7A7}"/>
              </a:ext>
            </a:extLst>
          </p:cNvPr>
          <p:cNvSpPr/>
          <p:nvPr/>
        </p:nvSpPr>
        <p:spPr>
          <a:xfrm>
            <a:off x="1583107" y="4056063"/>
            <a:ext cx="1320114" cy="533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343510CF-49CD-471A-9D82-62E3204E0B14}"/>
              </a:ext>
            </a:extLst>
          </p:cNvPr>
          <p:cNvSpPr/>
          <p:nvPr/>
        </p:nvSpPr>
        <p:spPr>
          <a:xfrm>
            <a:off x="1825561" y="4030375"/>
            <a:ext cx="3282117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OFFICE PLUS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C17BE35-5385-47A1-9B93-04433DBE8C6C}"/>
              </a:ext>
            </a:extLst>
          </p:cNvPr>
          <p:cNvSpPr txBox="1"/>
          <p:nvPr/>
        </p:nvSpPr>
        <p:spPr>
          <a:xfrm>
            <a:off x="1474396" y="2204338"/>
            <a:ext cx="5040704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+mj-ea"/>
                <a:ea typeface="+mj-ea"/>
              </a:rPr>
              <a:t>感谢观看</a:t>
            </a:r>
          </a:p>
        </p:txBody>
      </p:sp>
    </p:spTree>
    <p:extLst>
      <p:ext uri="{BB962C8B-B14F-4D97-AF65-F5344CB8AC3E}">
        <p14:creationId xmlns:p14="http://schemas.microsoft.com/office/powerpoint/2010/main" val="2329265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优设标题黑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-US" altLang="zh-CN" dirty="0"/>
              <a:t>OPPOSans M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pexels.com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AshleyC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694999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4EBFFCF-E903-4DD4-B31D-88E86A1CE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galaxy, spacex公司, 人 的 免费素材图片">
            <a:extLst>
              <a:ext uri="{FF2B5EF4-FFF2-40B4-BE49-F238E27FC236}">
                <a16:creationId xmlns:a16="http://schemas.microsoft.com/office/drawing/2014/main" id="{C2E77195-030E-4BF9-9645-EF830D1D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 bwMode="auto">
          <a:xfrm>
            <a:off x="3" y="0"/>
            <a:ext cx="12191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表格 22">
            <a:extLst>
              <a:ext uri="{FF2B5EF4-FFF2-40B4-BE49-F238E27FC236}">
                <a16:creationId xmlns:a16="http://schemas.microsoft.com/office/drawing/2014/main" id="{C9E0F84F-8D68-4653-99C3-571D1BEF952A}"/>
              </a:ext>
            </a:extLst>
          </p:cNvPr>
          <p:cNvGraphicFramePr>
            <a:graphicFrameLocks noGrp="1"/>
          </p:cNvGraphicFramePr>
          <p:nvPr/>
        </p:nvGraphicFramePr>
        <p:xfrm>
          <a:off x="5361845" y="14513"/>
          <a:ext cx="6830150" cy="6880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015">
                  <a:extLst>
                    <a:ext uri="{9D8B030D-6E8A-4147-A177-3AD203B41FA5}">
                      <a16:colId xmlns:a16="http://schemas.microsoft.com/office/drawing/2014/main" val="4466220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9713133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34098180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70785653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3828844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16310837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413367630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6703501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5171294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671449228"/>
                    </a:ext>
                  </a:extLst>
                </a:gridCol>
              </a:tblGrid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79100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618670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13539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690713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757891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316438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186165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14225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386476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634244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5541846-0604-49A6-81DA-DF9C8741F356}"/>
              </a:ext>
            </a:extLst>
          </p:cNvPr>
          <p:cNvSpPr/>
          <p:nvPr/>
        </p:nvSpPr>
        <p:spPr>
          <a:xfrm>
            <a:off x="9084601" y="5764034"/>
            <a:ext cx="3107399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67DCAD-2CBD-4D3E-854E-620F015B6353}"/>
              </a:ext>
            </a:extLst>
          </p:cNvPr>
          <p:cNvSpPr txBox="1"/>
          <p:nvPr/>
        </p:nvSpPr>
        <p:spPr>
          <a:xfrm>
            <a:off x="6113233" y="5784662"/>
            <a:ext cx="5907314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spc="500" dirty="0">
                <a:solidFill>
                  <a:schemeClr val="bg1"/>
                </a:solidFill>
              </a:rPr>
              <a:t>PROJECT   INTRODUCTION</a:t>
            </a:r>
            <a:endParaRPr lang="zh-CN" altLang="en-US" sz="2400" spc="500" dirty="0">
              <a:solidFill>
                <a:schemeClr val="bg1"/>
              </a:solidFill>
            </a:endParaRPr>
          </a:p>
        </p:txBody>
      </p:sp>
      <p:sp>
        <p:nvSpPr>
          <p:cNvPr id="13" name="矩形: 一个圆顶角，剪去另一个顶角 12">
            <a:extLst>
              <a:ext uri="{FF2B5EF4-FFF2-40B4-BE49-F238E27FC236}">
                <a16:creationId xmlns:a16="http://schemas.microsoft.com/office/drawing/2014/main" id="{EBEFA1AE-F605-4148-B71E-6F7D570F2BA5}"/>
              </a:ext>
            </a:extLst>
          </p:cNvPr>
          <p:cNvSpPr/>
          <p:nvPr/>
        </p:nvSpPr>
        <p:spPr>
          <a:xfrm>
            <a:off x="872673" y="1047749"/>
            <a:ext cx="3886662" cy="5019675"/>
          </a:xfrm>
          <a:prstGeom prst="snipRoundRect">
            <a:avLst>
              <a:gd name="adj1" fmla="val 0"/>
              <a:gd name="adj2" fmla="val 20726"/>
            </a:avLst>
          </a:prstGeom>
          <a:blipFill dpi="0" rotWithShape="0">
            <a:blip r:embed="rId3"/>
            <a:srcRect/>
            <a:tile tx="0" ty="0" sx="100000" sy="100000" flip="none" algn="ctr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一个圆顶角，剪去另一个顶角 15">
            <a:extLst>
              <a:ext uri="{FF2B5EF4-FFF2-40B4-BE49-F238E27FC236}">
                <a16:creationId xmlns:a16="http://schemas.microsoft.com/office/drawing/2014/main" id="{02E66841-6A86-4967-B7DB-FB063E95F331}"/>
              </a:ext>
            </a:extLst>
          </p:cNvPr>
          <p:cNvSpPr/>
          <p:nvPr/>
        </p:nvSpPr>
        <p:spPr>
          <a:xfrm>
            <a:off x="3786415" y="3477985"/>
            <a:ext cx="3465285" cy="943429"/>
          </a:xfrm>
          <a:prstGeom prst="snipRoundRect">
            <a:avLst>
              <a:gd name="adj1" fmla="val 0"/>
              <a:gd name="adj2" fmla="val 40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2E24570-7B4D-4EE7-B911-891C079C1FDC}"/>
              </a:ext>
            </a:extLst>
          </p:cNvPr>
          <p:cNvSpPr txBox="1"/>
          <p:nvPr/>
        </p:nvSpPr>
        <p:spPr>
          <a:xfrm>
            <a:off x="3643086" y="2683301"/>
            <a:ext cx="3733714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4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16B4656-6EE8-4748-BD91-180065D867A8}"/>
              </a:ext>
            </a:extLst>
          </p:cNvPr>
          <p:cNvSpPr txBox="1"/>
          <p:nvPr/>
        </p:nvSpPr>
        <p:spPr>
          <a:xfrm>
            <a:off x="3895271" y="3482005"/>
            <a:ext cx="3035300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项目介绍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315896-9B67-4006-B91C-93E21FA7ADF3}"/>
              </a:ext>
            </a:extLst>
          </p:cNvPr>
          <p:cNvSpPr txBox="1"/>
          <p:nvPr/>
        </p:nvSpPr>
        <p:spPr>
          <a:xfrm>
            <a:off x="7512958" y="1475720"/>
            <a:ext cx="4224233" cy="44012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2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649C4C73-4620-4479-851B-D43520DB017E}"/>
              </a:ext>
            </a:extLst>
          </p:cNvPr>
          <p:cNvSpPr/>
          <p:nvPr/>
        </p:nvSpPr>
        <p:spPr>
          <a:xfrm>
            <a:off x="11074400" y="0"/>
            <a:ext cx="1117600" cy="965200"/>
          </a:xfrm>
          <a:custGeom>
            <a:avLst/>
            <a:gdLst>
              <a:gd name="connsiteX0" fmla="*/ 0 w 1117600"/>
              <a:gd name="connsiteY0" fmla="*/ 0 h 965200"/>
              <a:gd name="connsiteX1" fmla="*/ 1117600 w 1117600"/>
              <a:gd name="connsiteY1" fmla="*/ 0 h 965200"/>
              <a:gd name="connsiteX2" fmla="*/ 1117600 w 1117600"/>
              <a:gd name="connsiteY2" fmla="*/ 952019 h 965200"/>
              <a:gd name="connsiteX3" fmla="*/ 1063886 w 1117600"/>
              <a:gd name="connsiteY3" fmla="*/ 960217 h 965200"/>
              <a:gd name="connsiteX4" fmla="*/ 965200 w 1117600"/>
              <a:gd name="connsiteY4" fmla="*/ 965200 h 965200"/>
              <a:gd name="connsiteX5" fmla="*/ 0 w 1117600"/>
              <a:gd name="connsiteY5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965200">
                <a:moveTo>
                  <a:pt x="0" y="0"/>
                </a:moveTo>
                <a:lnTo>
                  <a:pt x="1117600" y="0"/>
                </a:lnTo>
                <a:lnTo>
                  <a:pt x="1117600" y="952019"/>
                </a:lnTo>
                <a:lnTo>
                  <a:pt x="1063886" y="960217"/>
                </a:lnTo>
                <a:cubicBezTo>
                  <a:pt x="1031439" y="963512"/>
                  <a:pt x="998517" y="965200"/>
                  <a:pt x="965200" y="965200"/>
                </a:cubicBezTo>
                <a:cubicBezTo>
                  <a:pt x="432135" y="965200"/>
                  <a:pt x="0" y="53306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370F93A-FBCC-44DA-A695-4062859E8265}"/>
              </a:ext>
            </a:extLst>
          </p:cNvPr>
          <p:cNvGrpSpPr/>
          <p:nvPr/>
        </p:nvGrpSpPr>
        <p:grpSpPr>
          <a:xfrm>
            <a:off x="9175750" y="991394"/>
            <a:ext cx="1484630" cy="177800"/>
            <a:chOff x="9175750" y="991394"/>
            <a:chExt cx="1484630" cy="177800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79528B02-1B40-423C-9619-47AD89F6CC09}"/>
                </a:ext>
              </a:extLst>
            </p:cNvPr>
            <p:cNvSpPr/>
            <p:nvPr/>
          </p:nvSpPr>
          <p:spPr>
            <a:xfrm>
              <a:off x="917575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DB14B63-9E12-49EC-826F-C909BFC2A65B}"/>
                </a:ext>
              </a:extLst>
            </p:cNvPr>
            <p:cNvSpPr/>
            <p:nvPr/>
          </p:nvSpPr>
          <p:spPr>
            <a:xfrm>
              <a:off x="943292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C9B18974-D2A4-4F37-A43A-3035939957F6}"/>
                </a:ext>
              </a:extLst>
            </p:cNvPr>
            <p:cNvSpPr/>
            <p:nvPr/>
          </p:nvSpPr>
          <p:spPr>
            <a:xfrm>
              <a:off x="969010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275245F1-0E03-449C-A7B7-15D513C16A34}"/>
                </a:ext>
              </a:extLst>
            </p:cNvPr>
            <p:cNvSpPr/>
            <p:nvPr/>
          </p:nvSpPr>
          <p:spPr>
            <a:xfrm>
              <a:off x="996823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A736AF8D-2D0D-4973-BFAC-EE731902418D}"/>
                </a:ext>
              </a:extLst>
            </p:cNvPr>
            <p:cNvSpPr/>
            <p:nvPr/>
          </p:nvSpPr>
          <p:spPr>
            <a:xfrm>
              <a:off x="1022540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6111314B-5DA1-494E-95BF-A117DC57F621}"/>
                </a:ext>
              </a:extLst>
            </p:cNvPr>
            <p:cNvSpPr/>
            <p:nvPr/>
          </p:nvSpPr>
          <p:spPr>
            <a:xfrm>
              <a:off x="1048258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52C9EBC-948F-412E-A6B7-78747D254DCF}"/>
              </a:ext>
            </a:extLst>
          </p:cNvPr>
          <p:cNvGrpSpPr/>
          <p:nvPr/>
        </p:nvGrpSpPr>
        <p:grpSpPr>
          <a:xfrm>
            <a:off x="188687" y="4346915"/>
            <a:ext cx="1687971" cy="1480455"/>
            <a:chOff x="-2365828" y="3214800"/>
            <a:chExt cx="1687971" cy="1480455"/>
          </a:xfrm>
          <a:solidFill>
            <a:schemeClr val="bg1">
              <a:alpha val="25000"/>
            </a:schemeClr>
          </a:solidFill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295C468-7F45-4867-966E-3E0CD37D5D4F}"/>
                </a:ext>
              </a:extLst>
            </p:cNvPr>
            <p:cNvGrpSpPr/>
            <p:nvPr/>
          </p:nvGrpSpPr>
          <p:grpSpPr>
            <a:xfrm>
              <a:off x="-2365828" y="3214800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8" name="星形: 四角 7">
                <a:extLst>
                  <a:ext uri="{FF2B5EF4-FFF2-40B4-BE49-F238E27FC236}">
                    <a16:creationId xmlns:a16="http://schemas.microsoft.com/office/drawing/2014/main" id="{F21173A4-F2BC-461F-B725-CCA37AA4462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星形: 四角 101">
                <a:extLst>
                  <a:ext uri="{FF2B5EF4-FFF2-40B4-BE49-F238E27FC236}">
                    <a16:creationId xmlns:a16="http://schemas.microsoft.com/office/drawing/2014/main" id="{2C0BD344-D29F-4843-BB2E-3CDF0C368F74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星形: 四角 102">
                <a:extLst>
                  <a:ext uri="{FF2B5EF4-FFF2-40B4-BE49-F238E27FC236}">
                    <a16:creationId xmlns:a16="http://schemas.microsoft.com/office/drawing/2014/main" id="{B3CDBAC3-6D1D-489D-814E-18D178585EBE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星形: 四角 103">
                <a:extLst>
                  <a:ext uri="{FF2B5EF4-FFF2-40B4-BE49-F238E27FC236}">
                    <a16:creationId xmlns:a16="http://schemas.microsoft.com/office/drawing/2014/main" id="{AD124C63-D20D-4B23-98BF-F88DC35416D1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星形: 四角 104">
                <a:extLst>
                  <a:ext uri="{FF2B5EF4-FFF2-40B4-BE49-F238E27FC236}">
                    <a16:creationId xmlns:a16="http://schemas.microsoft.com/office/drawing/2014/main" id="{8A1B4091-1C93-4C88-9D23-BF6AED8F47EA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星形: 四角 105">
                <a:extLst>
                  <a:ext uri="{FF2B5EF4-FFF2-40B4-BE49-F238E27FC236}">
                    <a16:creationId xmlns:a16="http://schemas.microsoft.com/office/drawing/2014/main" id="{1431F561-5FDA-485F-9071-5DD0F987172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星形: 四角 106">
                <a:extLst>
                  <a:ext uri="{FF2B5EF4-FFF2-40B4-BE49-F238E27FC236}">
                    <a16:creationId xmlns:a16="http://schemas.microsoft.com/office/drawing/2014/main" id="{CBD04401-9321-47CD-9E9D-7D77693F24D1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6726FF35-A0EA-4D28-8956-A53BA9A40FC4}"/>
                </a:ext>
              </a:extLst>
            </p:cNvPr>
            <p:cNvGrpSpPr/>
            <p:nvPr/>
          </p:nvGrpSpPr>
          <p:grpSpPr>
            <a:xfrm>
              <a:off x="-2365828" y="3439771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09" name="星形: 四角 108">
                <a:extLst>
                  <a:ext uri="{FF2B5EF4-FFF2-40B4-BE49-F238E27FC236}">
                    <a16:creationId xmlns:a16="http://schemas.microsoft.com/office/drawing/2014/main" id="{BCBA2852-84A5-4C9D-A355-98B8AF949FE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星形: 四角 109">
                <a:extLst>
                  <a:ext uri="{FF2B5EF4-FFF2-40B4-BE49-F238E27FC236}">
                    <a16:creationId xmlns:a16="http://schemas.microsoft.com/office/drawing/2014/main" id="{9DBD1C18-28E4-485E-BB92-53F7184636DF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星形: 四角 110">
                <a:extLst>
                  <a:ext uri="{FF2B5EF4-FFF2-40B4-BE49-F238E27FC236}">
                    <a16:creationId xmlns:a16="http://schemas.microsoft.com/office/drawing/2014/main" id="{B40310B6-1C37-4E18-946B-DDB4543FE2BF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星形: 四角 111">
                <a:extLst>
                  <a:ext uri="{FF2B5EF4-FFF2-40B4-BE49-F238E27FC236}">
                    <a16:creationId xmlns:a16="http://schemas.microsoft.com/office/drawing/2014/main" id="{FF7968AF-C212-483D-9461-C983BEF2423C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星形: 四角 112">
                <a:extLst>
                  <a:ext uri="{FF2B5EF4-FFF2-40B4-BE49-F238E27FC236}">
                    <a16:creationId xmlns:a16="http://schemas.microsoft.com/office/drawing/2014/main" id="{2A774FB6-D1A9-4ABC-80C8-4B41068201D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星形: 四角 113">
                <a:extLst>
                  <a:ext uri="{FF2B5EF4-FFF2-40B4-BE49-F238E27FC236}">
                    <a16:creationId xmlns:a16="http://schemas.microsoft.com/office/drawing/2014/main" id="{15EE208D-788D-410A-BA0B-7E76A782DEEC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星形: 四角 114">
                <a:extLst>
                  <a:ext uri="{FF2B5EF4-FFF2-40B4-BE49-F238E27FC236}">
                    <a16:creationId xmlns:a16="http://schemas.microsoft.com/office/drawing/2014/main" id="{58BF8416-06FC-4321-8156-C37314B2676E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CFC6A3EC-ED2B-4B40-9AE6-27DD7B4BF718}"/>
                </a:ext>
              </a:extLst>
            </p:cNvPr>
            <p:cNvGrpSpPr/>
            <p:nvPr/>
          </p:nvGrpSpPr>
          <p:grpSpPr>
            <a:xfrm>
              <a:off x="-2365828" y="3664742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17" name="星形: 四角 116">
                <a:extLst>
                  <a:ext uri="{FF2B5EF4-FFF2-40B4-BE49-F238E27FC236}">
                    <a16:creationId xmlns:a16="http://schemas.microsoft.com/office/drawing/2014/main" id="{36071867-29F6-4D53-BC26-46711B4A081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星形: 四角 117">
                <a:extLst>
                  <a:ext uri="{FF2B5EF4-FFF2-40B4-BE49-F238E27FC236}">
                    <a16:creationId xmlns:a16="http://schemas.microsoft.com/office/drawing/2014/main" id="{3CE427EE-B7F6-4F37-AC99-E4D778AC0D15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星形: 四角 118">
                <a:extLst>
                  <a:ext uri="{FF2B5EF4-FFF2-40B4-BE49-F238E27FC236}">
                    <a16:creationId xmlns:a16="http://schemas.microsoft.com/office/drawing/2014/main" id="{7226846C-981A-41A7-847A-9C108FEF010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星形: 四角 119">
                <a:extLst>
                  <a:ext uri="{FF2B5EF4-FFF2-40B4-BE49-F238E27FC236}">
                    <a16:creationId xmlns:a16="http://schemas.microsoft.com/office/drawing/2014/main" id="{1943729D-2050-40E0-8928-462732D44D8F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星形: 四角 120">
                <a:extLst>
                  <a:ext uri="{FF2B5EF4-FFF2-40B4-BE49-F238E27FC236}">
                    <a16:creationId xmlns:a16="http://schemas.microsoft.com/office/drawing/2014/main" id="{208880AE-518C-4B33-97A2-B93663BCF98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星形: 四角 121">
                <a:extLst>
                  <a:ext uri="{FF2B5EF4-FFF2-40B4-BE49-F238E27FC236}">
                    <a16:creationId xmlns:a16="http://schemas.microsoft.com/office/drawing/2014/main" id="{22561E4C-E3F2-4A0F-8F1F-AE762B7D06FA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星形: 四角 122">
                <a:extLst>
                  <a:ext uri="{FF2B5EF4-FFF2-40B4-BE49-F238E27FC236}">
                    <a16:creationId xmlns:a16="http://schemas.microsoft.com/office/drawing/2014/main" id="{0872E27E-7DF6-4C6B-83FF-BE33B40EF2C6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7A34F1C8-3F0F-428A-B1C4-A42E2DB80EBF}"/>
                </a:ext>
              </a:extLst>
            </p:cNvPr>
            <p:cNvGrpSpPr/>
            <p:nvPr/>
          </p:nvGrpSpPr>
          <p:grpSpPr>
            <a:xfrm>
              <a:off x="-2365828" y="3889713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25" name="星形: 四角 124">
                <a:extLst>
                  <a:ext uri="{FF2B5EF4-FFF2-40B4-BE49-F238E27FC236}">
                    <a16:creationId xmlns:a16="http://schemas.microsoft.com/office/drawing/2014/main" id="{712F8F43-3B20-4D83-AB11-0DFAE01BA6C5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星形: 四角 125">
                <a:extLst>
                  <a:ext uri="{FF2B5EF4-FFF2-40B4-BE49-F238E27FC236}">
                    <a16:creationId xmlns:a16="http://schemas.microsoft.com/office/drawing/2014/main" id="{A3363618-573E-4AAB-B510-3A000601738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星形: 四角 126">
                <a:extLst>
                  <a:ext uri="{FF2B5EF4-FFF2-40B4-BE49-F238E27FC236}">
                    <a16:creationId xmlns:a16="http://schemas.microsoft.com/office/drawing/2014/main" id="{97F9DC12-FBD2-414E-9448-B4A11C35ED74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星形: 四角 127">
                <a:extLst>
                  <a:ext uri="{FF2B5EF4-FFF2-40B4-BE49-F238E27FC236}">
                    <a16:creationId xmlns:a16="http://schemas.microsoft.com/office/drawing/2014/main" id="{DB859877-5968-489C-9C93-B22FC09E714A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星形: 四角 128">
                <a:extLst>
                  <a:ext uri="{FF2B5EF4-FFF2-40B4-BE49-F238E27FC236}">
                    <a16:creationId xmlns:a16="http://schemas.microsoft.com/office/drawing/2014/main" id="{EC879AE5-B8D8-4475-9548-AD931184C026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星形: 四角 129">
                <a:extLst>
                  <a:ext uri="{FF2B5EF4-FFF2-40B4-BE49-F238E27FC236}">
                    <a16:creationId xmlns:a16="http://schemas.microsoft.com/office/drawing/2014/main" id="{A635D08A-671D-4A7C-8575-27CED2799242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星形: 四角 130">
                <a:extLst>
                  <a:ext uri="{FF2B5EF4-FFF2-40B4-BE49-F238E27FC236}">
                    <a16:creationId xmlns:a16="http://schemas.microsoft.com/office/drawing/2014/main" id="{B2F58EB3-5FE8-435B-A7AE-798F8782521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A92C4368-2F42-4934-8097-DE2642720D69}"/>
                </a:ext>
              </a:extLst>
            </p:cNvPr>
            <p:cNvGrpSpPr/>
            <p:nvPr/>
          </p:nvGrpSpPr>
          <p:grpSpPr>
            <a:xfrm>
              <a:off x="-2365828" y="4114684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33" name="星形: 四角 132">
                <a:extLst>
                  <a:ext uri="{FF2B5EF4-FFF2-40B4-BE49-F238E27FC236}">
                    <a16:creationId xmlns:a16="http://schemas.microsoft.com/office/drawing/2014/main" id="{027F66AC-0950-405A-82F2-E14E5400032B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星形: 四角 133">
                <a:extLst>
                  <a:ext uri="{FF2B5EF4-FFF2-40B4-BE49-F238E27FC236}">
                    <a16:creationId xmlns:a16="http://schemas.microsoft.com/office/drawing/2014/main" id="{6C6F489C-CF2E-4FB0-B35C-537AE44DB46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星形: 四角 134">
                <a:extLst>
                  <a:ext uri="{FF2B5EF4-FFF2-40B4-BE49-F238E27FC236}">
                    <a16:creationId xmlns:a16="http://schemas.microsoft.com/office/drawing/2014/main" id="{DE2765BD-0403-473E-825D-3C3CA67E093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星形: 四角 135">
                <a:extLst>
                  <a:ext uri="{FF2B5EF4-FFF2-40B4-BE49-F238E27FC236}">
                    <a16:creationId xmlns:a16="http://schemas.microsoft.com/office/drawing/2014/main" id="{DCB687DB-EC49-4A29-9895-4D821DEF4302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星形: 四角 136">
                <a:extLst>
                  <a:ext uri="{FF2B5EF4-FFF2-40B4-BE49-F238E27FC236}">
                    <a16:creationId xmlns:a16="http://schemas.microsoft.com/office/drawing/2014/main" id="{06CB3DC3-3D1B-431C-BB24-020DEA670D3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星形: 四角 137">
                <a:extLst>
                  <a:ext uri="{FF2B5EF4-FFF2-40B4-BE49-F238E27FC236}">
                    <a16:creationId xmlns:a16="http://schemas.microsoft.com/office/drawing/2014/main" id="{786545F6-7711-448B-AEB2-AEB71F3E659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星形: 四角 138">
                <a:extLst>
                  <a:ext uri="{FF2B5EF4-FFF2-40B4-BE49-F238E27FC236}">
                    <a16:creationId xmlns:a16="http://schemas.microsoft.com/office/drawing/2014/main" id="{6CDB16B1-8335-41A0-B7CF-99DD395DB3B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B743F073-8D44-424E-9655-4D34CB14A1CC}"/>
                </a:ext>
              </a:extLst>
            </p:cNvPr>
            <p:cNvGrpSpPr/>
            <p:nvPr/>
          </p:nvGrpSpPr>
          <p:grpSpPr>
            <a:xfrm>
              <a:off x="-2365828" y="4339655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1" name="星形: 四角 140">
                <a:extLst>
                  <a:ext uri="{FF2B5EF4-FFF2-40B4-BE49-F238E27FC236}">
                    <a16:creationId xmlns:a16="http://schemas.microsoft.com/office/drawing/2014/main" id="{E3BC8586-7DF2-4EF6-9690-A5714350EF0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星形: 四角 141">
                <a:extLst>
                  <a:ext uri="{FF2B5EF4-FFF2-40B4-BE49-F238E27FC236}">
                    <a16:creationId xmlns:a16="http://schemas.microsoft.com/office/drawing/2014/main" id="{A068EBD5-89FC-4015-AE11-A5F3370E5F4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星形: 四角 142">
                <a:extLst>
                  <a:ext uri="{FF2B5EF4-FFF2-40B4-BE49-F238E27FC236}">
                    <a16:creationId xmlns:a16="http://schemas.microsoft.com/office/drawing/2014/main" id="{AD63E745-9106-4558-A794-5B8C34091CAA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星形: 四角 143">
                <a:extLst>
                  <a:ext uri="{FF2B5EF4-FFF2-40B4-BE49-F238E27FC236}">
                    <a16:creationId xmlns:a16="http://schemas.microsoft.com/office/drawing/2014/main" id="{431E192D-8E42-4CEE-B331-EBC092269D76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星形: 四角 144">
                <a:extLst>
                  <a:ext uri="{FF2B5EF4-FFF2-40B4-BE49-F238E27FC236}">
                    <a16:creationId xmlns:a16="http://schemas.microsoft.com/office/drawing/2014/main" id="{4C58D065-4D96-4BAB-9D6D-EBCE85819EE9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星形: 四角 145">
                <a:extLst>
                  <a:ext uri="{FF2B5EF4-FFF2-40B4-BE49-F238E27FC236}">
                    <a16:creationId xmlns:a16="http://schemas.microsoft.com/office/drawing/2014/main" id="{B8268BE0-F3CA-4DF2-A786-E1B8BE7BE79D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星形: 四角 146">
                <a:extLst>
                  <a:ext uri="{FF2B5EF4-FFF2-40B4-BE49-F238E27FC236}">
                    <a16:creationId xmlns:a16="http://schemas.microsoft.com/office/drawing/2014/main" id="{9D0F7CAC-314D-4EAB-B34F-1C3C90595279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59C189C-7D71-4C76-9C0A-7AB3F5E917FF}"/>
                </a:ext>
              </a:extLst>
            </p:cNvPr>
            <p:cNvGrpSpPr/>
            <p:nvPr/>
          </p:nvGrpSpPr>
          <p:grpSpPr>
            <a:xfrm>
              <a:off x="-2365828" y="4564626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9" name="星形: 四角 148">
                <a:extLst>
                  <a:ext uri="{FF2B5EF4-FFF2-40B4-BE49-F238E27FC236}">
                    <a16:creationId xmlns:a16="http://schemas.microsoft.com/office/drawing/2014/main" id="{FAB8403A-02E2-46BB-9E8C-BF528B810BF1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星形: 四角 149">
                <a:extLst>
                  <a:ext uri="{FF2B5EF4-FFF2-40B4-BE49-F238E27FC236}">
                    <a16:creationId xmlns:a16="http://schemas.microsoft.com/office/drawing/2014/main" id="{C8262C90-F510-46BB-83CA-6097E5B7EFBA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星形: 四角 150">
                <a:extLst>
                  <a:ext uri="{FF2B5EF4-FFF2-40B4-BE49-F238E27FC236}">
                    <a16:creationId xmlns:a16="http://schemas.microsoft.com/office/drawing/2014/main" id="{A495FF4E-5951-4D2A-ADBC-31A7A4E05A1C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星形: 四角 151">
                <a:extLst>
                  <a:ext uri="{FF2B5EF4-FFF2-40B4-BE49-F238E27FC236}">
                    <a16:creationId xmlns:a16="http://schemas.microsoft.com/office/drawing/2014/main" id="{4A0A9CC1-447A-4F5D-8119-0F309A17DBE9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星形: 四角 152">
                <a:extLst>
                  <a:ext uri="{FF2B5EF4-FFF2-40B4-BE49-F238E27FC236}">
                    <a16:creationId xmlns:a16="http://schemas.microsoft.com/office/drawing/2014/main" id="{D4876DAA-D673-435D-9140-D77487B5B34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星形: 四角 153">
                <a:extLst>
                  <a:ext uri="{FF2B5EF4-FFF2-40B4-BE49-F238E27FC236}">
                    <a16:creationId xmlns:a16="http://schemas.microsoft.com/office/drawing/2014/main" id="{F305C7B6-99AF-42E8-B8A9-DE6C76472188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星形: 四角 154">
                <a:extLst>
                  <a:ext uri="{FF2B5EF4-FFF2-40B4-BE49-F238E27FC236}">
                    <a16:creationId xmlns:a16="http://schemas.microsoft.com/office/drawing/2014/main" id="{ECB19705-E175-4A06-B267-AFB46C35F1FC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35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3393364" cy="836714"/>
            <a:chOff x="-390978" y="540328"/>
            <a:chExt cx="3393364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2262158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项目介绍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430580EE-FF25-4AC8-BF4C-0D3E84AFD3A1}"/>
              </a:ext>
            </a:extLst>
          </p:cNvPr>
          <p:cNvSpPr txBox="1"/>
          <p:nvPr/>
        </p:nvSpPr>
        <p:spPr>
          <a:xfrm>
            <a:off x="1514475" y="2520434"/>
            <a:ext cx="4772025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超级泡泡龙游戏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01E388F-C4AD-47AA-9475-3F5D7783F49B}"/>
              </a:ext>
            </a:extLst>
          </p:cNvPr>
          <p:cNvSpPr txBox="1"/>
          <p:nvPr/>
        </p:nvSpPr>
        <p:spPr>
          <a:xfrm>
            <a:off x="1514475" y="3334435"/>
            <a:ext cx="4441825" cy="116756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是</a:t>
            </a:r>
            <a:r>
              <a:rPr lang="en-US" altLang="zh-CN" sz="1600" dirty="0">
                <a:solidFill>
                  <a:schemeClr val="bg1"/>
                </a:solidFill>
              </a:rPr>
              <a:t>XX</a:t>
            </a:r>
            <a:r>
              <a:rPr lang="zh-CN" altLang="en-US" sz="1600" dirty="0">
                <a:solidFill>
                  <a:schemeClr val="bg1"/>
                </a:solidFill>
              </a:rPr>
              <a:t>科技公司本年度的重点项目，投入了大量研发资金与人力，该游戏是一款休闲益智类游戏，能让玩家沉浸在游戏的乐趣中。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C1DF7AB-5BB3-4C13-A1E3-BD88FBFAB4C8}"/>
              </a:ext>
            </a:extLst>
          </p:cNvPr>
          <p:cNvSpPr txBox="1"/>
          <p:nvPr/>
        </p:nvSpPr>
        <p:spPr>
          <a:xfrm>
            <a:off x="-368300" y="4851400"/>
            <a:ext cx="3659976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latin typeface="+mj-ea"/>
                <a:ea typeface="+mj-ea"/>
              </a:rPr>
              <a:t>GAME</a:t>
            </a:r>
            <a:endParaRPr lang="zh-CN" altLang="en-US" sz="8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E4944661-FC56-4A08-8342-11C8D5BC6B11}"/>
              </a:ext>
            </a:extLst>
          </p:cNvPr>
          <p:cNvSpPr/>
          <p:nvPr/>
        </p:nvSpPr>
        <p:spPr>
          <a:xfrm rot="17538824">
            <a:off x="1460500" y="4051300"/>
            <a:ext cx="876300" cy="31877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剪去对角 23">
            <a:extLst>
              <a:ext uri="{FF2B5EF4-FFF2-40B4-BE49-F238E27FC236}">
                <a16:creationId xmlns:a16="http://schemas.microsoft.com/office/drawing/2014/main" id="{61BB427F-D835-40DF-A1FD-7A8F12A0E794}"/>
              </a:ext>
            </a:extLst>
          </p:cNvPr>
          <p:cNvSpPr/>
          <p:nvPr/>
        </p:nvSpPr>
        <p:spPr>
          <a:xfrm>
            <a:off x="7543800" y="1435100"/>
            <a:ext cx="3340100" cy="4254500"/>
          </a:xfrm>
          <a:prstGeom prst="snip2DiagRect">
            <a:avLst>
              <a:gd name="adj1" fmla="val 17871"/>
              <a:gd name="adj2" fmla="val 0"/>
            </a:avLst>
          </a:prstGeom>
          <a:blipFill dpi="0" rotWithShape="1">
            <a:blip r:embed="rId2"/>
            <a:srcRect/>
            <a:tile tx="635000" ty="0" sx="100000" sy="100000" flip="none" algn="ctr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B05D9C7-ABDC-4E5C-99F9-9AF999B76A57}"/>
              </a:ext>
            </a:extLst>
          </p:cNvPr>
          <p:cNvGrpSpPr/>
          <p:nvPr/>
        </p:nvGrpSpPr>
        <p:grpSpPr>
          <a:xfrm rot="5400000">
            <a:off x="9266891" y="3196139"/>
            <a:ext cx="3239358" cy="111500"/>
            <a:chOff x="8546243" y="5767177"/>
            <a:chExt cx="1062216" cy="56054"/>
          </a:xfrm>
          <a:solidFill>
            <a:schemeClr val="bg1"/>
          </a:solidFill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3C04D59-0C6F-4F44-8505-FA6647B0B76C}"/>
                </a:ext>
              </a:extLst>
            </p:cNvPr>
            <p:cNvSpPr/>
            <p:nvPr/>
          </p:nvSpPr>
          <p:spPr>
            <a:xfrm>
              <a:off x="8546243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3088D480-993F-4D71-8B12-77C000B50798}"/>
                </a:ext>
              </a:extLst>
            </p:cNvPr>
            <p:cNvSpPr/>
            <p:nvPr/>
          </p:nvSpPr>
          <p:spPr>
            <a:xfrm>
              <a:off x="8698989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3096AF75-7D51-4503-B35A-94E78076DF93}"/>
                </a:ext>
              </a:extLst>
            </p:cNvPr>
            <p:cNvSpPr/>
            <p:nvPr/>
          </p:nvSpPr>
          <p:spPr>
            <a:xfrm>
              <a:off x="8853136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99B27B9B-E475-43D4-82D9-722D9EE056FF}"/>
                </a:ext>
              </a:extLst>
            </p:cNvPr>
            <p:cNvSpPr/>
            <p:nvPr/>
          </p:nvSpPr>
          <p:spPr>
            <a:xfrm>
              <a:off x="9007284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F04A5D1-CD6C-4EAC-A3E8-CBAC4FEB08AC}"/>
                </a:ext>
              </a:extLst>
            </p:cNvPr>
            <p:cNvSpPr/>
            <p:nvPr/>
          </p:nvSpPr>
          <p:spPr>
            <a:xfrm>
              <a:off x="9160030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83444C34-C58C-401D-AF3E-FEF8A5F16607}"/>
                </a:ext>
              </a:extLst>
            </p:cNvPr>
            <p:cNvSpPr/>
            <p:nvPr/>
          </p:nvSpPr>
          <p:spPr>
            <a:xfrm>
              <a:off x="9314177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26353CB-323A-48D6-B8F8-D421826F91ED}"/>
                </a:ext>
              </a:extLst>
            </p:cNvPr>
            <p:cNvSpPr/>
            <p:nvPr/>
          </p:nvSpPr>
          <p:spPr>
            <a:xfrm>
              <a:off x="9468325" y="5767177"/>
              <a:ext cx="140134" cy="56054"/>
            </a:xfrm>
            <a:custGeom>
              <a:avLst/>
              <a:gdLst>
                <a:gd name="connsiteX0" fmla="*/ 10510 w 140133"/>
                <a:gd name="connsiteY0" fmla="*/ 10510 h 56053"/>
                <a:gd name="connsiteX1" fmla="*/ 136631 w 140133"/>
                <a:gd name="connsiteY1" fmla="*/ 10510 h 56053"/>
                <a:gd name="connsiteX2" fmla="*/ 136631 w 140133"/>
                <a:gd name="connsiteY2" fmla="*/ 56754 h 56053"/>
                <a:gd name="connsiteX3" fmla="*/ 10510 w 140133"/>
                <a:gd name="connsiteY3" fmla="*/ 56754 h 5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133" h="56053">
                  <a:moveTo>
                    <a:pt x="10510" y="10510"/>
                  </a:moveTo>
                  <a:lnTo>
                    <a:pt x="136631" y="10510"/>
                  </a:lnTo>
                  <a:lnTo>
                    <a:pt x="136631" y="56754"/>
                  </a:lnTo>
                  <a:lnTo>
                    <a:pt x="10510" y="567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60D58FB6-45E3-4C2C-A156-C3F3BE051FDF}"/>
              </a:ext>
            </a:extLst>
          </p:cNvPr>
          <p:cNvSpPr/>
          <p:nvPr/>
        </p:nvSpPr>
        <p:spPr>
          <a:xfrm>
            <a:off x="7454901" y="3467100"/>
            <a:ext cx="190500" cy="223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2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3393364" cy="836714"/>
            <a:chOff x="-390978" y="540328"/>
            <a:chExt cx="3393364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2262158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项目介绍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12941E2C-1C7A-48C3-BE0F-36AD1C699D19}"/>
              </a:ext>
            </a:extLst>
          </p:cNvPr>
          <p:cNvSpPr txBox="1"/>
          <p:nvPr/>
        </p:nvSpPr>
        <p:spPr>
          <a:xfrm>
            <a:off x="3011715" y="1455447"/>
            <a:ext cx="6219370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</a:rPr>
              <a:t>2021</a:t>
            </a:r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</a:rPr>
              <a:t>年的主要目标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CD937CD-12AB-4808-9356-980FFAC6028B}"/>
              </a:ext>
            </a:extLst>
          </p:cNvPr>
          <p:cNvGrpSpPr/>
          <p:nvPr/>
        </p:nvGrpSpPr>
        <p:grpSpPr>
          <a:xfrm>
            <a:off x="3657600" y="1927860"/>
            <a:ext cx="1634808" cy="216989"/>
            <a:chOff x="3810000" y="2042160"/>
            <a:chExt cx="1634808" cy="216989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B1ACE7E2-D301-4F58-B25C-AB78B0CF8DCA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2042160"/>
              <a:ext cx="191770" cy="216989"/>
            </a:xfrm>
            <a:prstGeom prst="line">
              <a:avLst/>
            </a:prstGeom>
            <a:ln cap="rnd">
              <a:solidFill>
                <a:schemeClr val="bg1"/>
              </a:solidFill>
              <a:round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1037DB8-5744-4342-B5C8-4228738073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7008" y="2258355"/>
              <a:ext cx="1447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312FAF1-477C-4762-A09E-722806D58B1B}"/>
              </a:ext>
            </a:extLst>
          </p:cNvPr>
          <p:cNvGrpSpPr/>
          <p:nvPr/>
        </p:nvGrpSpPr>
        <p:grpSpPr>
          <a:xfrm flipH="1" flipV="1">
            <a:off x="6794500" y="1369060"/>
            <a:ext cx="1634808" cy="216989"/>
            <a:chOff x="3810000" y="2042160"/>
            <a:chExt cx="1634808" cy="216989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A6244AA-7848-424E-AE5F-530BBA07859C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2042160"/>
              <a:ext cx="191770" cy="216989"/>
            </a:xfrm>
            <a:prstGeom prst="line">
              <a:avLst/>
            </a:prstGeom>
            <a:ln cap="rnd">
              <a:solidFill>
                <a:schemeClr val="bg1"/>
              </a:solidFill>
              <a:round/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49C90808-99F8-41A9-9AC9-CE14DC020B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7008" y="2258355"/>
              <a:ext cx="1447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: 剪去对角 13">
            <a:extLst>
              <a:ext uri="{FF2B5EF4-FFF2-40B4-BE49-F238E27FC236}">
                <a16:creationId xmlns:a16="http://schemas.microsoft.com/office/drawing/2014/main" id="{73BBE986-C84D-4F70-8D82-0F2A3919A41F}"/>
              </a:ext>
            </a:extLst>
          </p:cNvPr>
          <p:cNvSpPr/>
          <p:nvPr/>
        </p:nvSpPr>
        <p:spPr>
          <a:xfrm>
            <a:off x="1738767" y="3004458"/>
            <a:ext cx="2286000" cy="2286000"/>
          </a:xfrm>
          <a:prstGeom prst="snip2DiagRect">
            <a:avLst>
              <a:gd name="adj1" fmla="val 0"/>
              <a:gd name="adj2" fmla="val 13889"/>
            </a:avLst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A306B90-31E8-4D1F-BEDA-5EA9BD02C984}"/>
              </a:ext>
            </a:extLst>
          </p:cNvPr>
          <p:cNvSpPr txBox="1"/>
          <p:nvPr/>
        </p:nvSpPr>
        <p:spPr>
          <a:xfrm>
            <a:off x="1608592" y="3378592"/>
            <a:ext cx="2632075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100W</a:t>
            </a:r>
            <a:r>
              <a:rPr lang="zh-CN" altLang="en-US" sz="2000" dirty="0">
                <a:solidFill>
                  <a:schemeClr val="bg1"/>
                </a:solidFill>
                <a:latin typeface="+mj-lt"/>
              </a:rPr>
              <a:t>次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73F57BB-7D13-4708-ACCD-C429DB2A8C35}"/>
              </a:ext>
            </a:extLst>
          </p:cNvPr>
          <p:cNvSpPr txBox="1"/>
          <p:nvPr/>
        </p:nvSpPr>
        <p:spPr>
          <a:xfrm>
            <a:off x="1849892" y="3937392"/>
            <a:ext cx="213677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用户下载呈达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0675D4C-26AD-46E5-BD52-62B1AB1D45E7}"/>
              </a:ext>
            </a:extLst>
          </p:cNvPr>
          <p:cNvSpPr/>
          <p:nvPr/>
        </p:nvSpPr>
        <p:spPr>
          <a:xfrm>
            <a:off x="2057855" y="4401458"/>
            <a:ext cx="6715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1F3FD37-6934-4E2C-BAF8-9A7D4CC00DC7}"/>
              </a:ext>
            </a:extLst>
          </p:cNvPr>
          <p:cNvCxnSpPr>
            <a:cxnSpLocks/>
          </p:cNvCxnSpPr>
          <p:nvPr/>
        </p:nvCxnSpPr>
        <p:spPr>
          <a:xfrm>
            <a:off x="2372179" y="4439558"/>
            <a:ext cx="13430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C67BCA37-85C2-4BCC-86A2-ECD4AC5ADF83}"/>
              </a:ext>
            </a:extLst>
          </p:cNvPr>
          <p:cNvSpPr txBox="1"/>
          <p:nvPr/>
        </p:nvSpPr>
        <p:spPr>
          <a:xfrm>
            <a:off x="1882141" y="4642242"/>
            <a:ext cx="2041662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USER DOWNLOADS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2" name="矩形: 剪去对角 51">
            <a:extLst>
              <a:ext uri="{FF2B5EF4-FFF2-40B4-BE49-F238E27FC236}">
                <a16:creationId xmlns:a16="http://schemas.microsoft.com/office/drawing/2014/main" id="{C4A98587-4449-4793-BCBB-AFF2ABC1F6A9}"/>
              </a:ext>
            </a:extLst>
          </p:cNvPr>
          <p:cNvSpPr/>
          <p:nvPr/>
        </p:nvSpPr>
        <p:spPr>
          <a:xfrm>
            <a:off x="4910138" y="3004458"/>
            <a:ext cx="2286000" cy="2286000"/>
          </a:xfrm>
          <a:prstGeom prst="snip2DiagRect">
            <a:avLst>
              <a:gd name="adj1" fmla="val 0"/>
              <a:gd name="adj2" fmla="val 13889"/>
            </a:avLst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579B8D1-E0FA-482C-BBDC-BFAE37F0FDF2}"/>
              </a:ext>
            </a:extLst>
          </p:cNvPr>
          <p:cNvSpPr txBox="1"/>
          <p:nvPr/>
        </p:nvSpPr>
        <p:spPr>
          <a:xfrm>
            <a:off x="4779963" y="3378592"/>
            <a:ext cx="2632075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20W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B5951AA-D1FD-4DAD-9F00-86198C07E426}"/>
              </a:ext>
            </a:extLst>
          </p:cNvPr>
          <p:cNvSpPr txBox="1"/>
          <p:nvPr/>
        </p:nvSpPr>
        <p:spPr>
          <a:xfrm>
            <a:off x="5021263" y="3937392"/>
            <a:ext cx="213677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新用户增长量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A372437-1051-43EF-A548-34346F87038A}"/>
              </a:ext>
            </a:extLst>
          </p:cNvPr>
          <p:cNvSpPr/>
          <p:nvPr/>
        </p:nvSpPr>
        <p:spPr>
          <a:xfrm>
            <a:off x="5229226" y="4401458"/>
            <a:ext cx="6715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85CC2CD1-90E1-4449-9531-A7B983CCD505}"/>
              </a:ext>
            </a:extLst>
          </p:cNvPr>
          <p:cNvCxnSpPr>
            <a:cxnSpLocks/>
          </p:cNvCxnSpPr>
          <p:nvPr/>
        </p:nvCxnSpPr>
        <p:spPr>
          <a:xfrm>
            <a:off x="5543550" y="4439558"/>
            <a:ext cx="13430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251ABA08-4574-43F5-AF21-906C0BB9FABA}"/>
              </a:ext>
            </a:extLst>
          </p:cNvPr>
          <p:cNvSpPr txBox="1"/>
          <p:nvPr/>
        </p:nvSpPr>
        <p:spPr>
          <a:xfrm>
            <a:off x="5021942" y="4642242"/>
            <a:ext cx="2122942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NEW USER GROWTH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59" name="矩形: 剪去对角 58">
            <a:extLst>
              <a:ext uri="{FF2B5EF4-FFF2-40B4-BE49-F238E27FC236}">
                <a16:creationId xmlns:a16="http://schemas.microsoft.com/office/drawing/2014/main" id="{86002BDD-C81B-472D-8DAE-D973871F0522}"/>
              </a:ext>
            </a:extLst>
          </p:cNvPr>
          <p:cNvSpPr/>
          <p:nvPr/>
        </p:nvSpPr>
        <p:spPr>
          <a:xfrm>
            <a:off x="8125694" y="3004458"/>
            <a:ext cx="2286000" cy="2286000"/>
          </a:xfrm>
          <a:prstGeom prst="snip2DiagRect">
            <a:avLst>
              <a:gd name="adj1" fmla="val 0"/>
              <a:gd name="adj2" fmla="val 13889"/>
            </a:avLst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3453CABB-06F3-43D1-B1B6-EB212C37968F}"/>
              </a:ext>
            </a:extLst>
          </p:cNvPr>
          <p:cNvSpPr txBox="1"/>
          <p:nvPr/>
        </p:nvSpPr>
        <p:spPr>
          <a:xfrm>
            <a:off x="7952657" y="3378592"/>
            <a:ext cx="2632075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100W</a:t>
            </a:r>
            <a:r>
              <a:rPr lang="zh-CN" altLang="en-US" sz="2000" dirty="0">
                <a:solidFill>
                  <a:schemeClr val="bg1"/>
                </a:solidFill>
                <a:latin typeface="+mj-lt"/>
              </a:rPr>
              <a:t>次</a:t>
            </a:r>
            <a:endParaRPr lang="zh-CN" alt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117C66B-7AC8-4B57-AEFA-80A22FC103CC}"/>
              </a:ext>
            </a:extLst>
          </p:cNvPr>
          <p:cNvSpPr txBox="1"/>
          <p:nvPr/>
        </p:nvSpPr>
        <p:spPr>
          <a:xfrm>
            <a:off x="8200307" y="3937392"/>
            <a:ext cx="213677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在线活跃人数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0B68A3B5-8CBE-4383-BD07-F9AADA531A5B}"/>
              </a:ext>
            </a:extLst>
          </p:cNvPr>
          <p:cNvSpPr/>
          <p:nvPr/>
        </p:nvSpPr>
        <p:spPr>
          <a:xfrm>
            <a:off x="8444139" y="4401458"/>
            <a:ext cx="671512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75968F8-A75B-433A-BE58-9978527942F3}"/>
              </a:ext>
            </a:extLst>
          </p:cNvPr>
          <p:cNvCxnSpPr>
            <a:cxnSpLocks/>
          </p:cNvCxnSpPr>
          <p:nvPr/>
        </p:nvCxnSpPr>
        <p:spPr>
          <a:xfrm>
            <a:off x="8758463" y="4439558"/>
            <a:ext cx="13430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71694CC8-B294-4177-8B01-256E3845ED0C}"/>
              </a:ext>
            </a:extLst>
          </p:cNvPr>
          <p:cNvSpPr txBox="1"/>
          <p:nvPr/>
        </p:nvSpPr>
        <p:spPr>
          <a:xfrm>
            <a:off x="7860149" y="4642242"/>
            <a:ext cx="2817091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ONLINE PEOPLE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8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3393364" cy="836714"/>
            <a:chOff x="-390978" y="540328"/>
            <a:chExt cx="3393364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2262158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项目团队</a:t>
              </a:r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B9DA817F-0C4D-4D31-806A-F5FF7685C576}"/>
              </a:ext>
            </a:extLst>
          </p:cNvPr>
          <p:cNvSpPr/>
          <p:nvPr/>
        </p:nvSpPr>
        <p:spPr>
          <a:xfrm>
            <a:off x="1239392" y="2659792"/>
            <a:ext cx="1255016" cy="1255016"/>
          </a:xfrm>
          <a:prstGeom prst="ellipse">
            <a:avLst/>
          </a:prstGeom>
          <a:blipFill dpi="0" rotWithShape="1">
            <a:blip r:embed="rId2"/>
            <a:srcRect/>
            <a:tile tx="-361950" ty="717550" sx="100000" sy="100000" flip="none" algn="ctr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8E3DDB6-8906-4B5D-9C53-7511A6501FD6}"/>
              </a:ext>
            </a:extLst>
          </p:cNvPr>
          <p:cNvSpPr/>
          <p:nvPr/>
        </p:nvSpPr>
        <p:spPr>
          <a:xfrm>
            <a:off x="1161510" y="2581910"/>
            <a:ext cx="1410781" cy="1410781"/>
          </a:xfrm>
          <a:prstGeom prst="ellipse">
            <a:avLst/>
          </a:prstGeom>
          <a:noFill/>
          <a:ln w="6350">
            <a:solidFill>
              <a:schemeClr val="bg1">
                <a:alpha val="9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弧形 13">
            <a:extLst>
              <a:ext uri="{FF2B5EF4-FFF2-40B4-BE49-F238E27FC236}">
                <a16:creationId xmlns:a16="http://schemas.microsoft.com/office/drawing/2014/main" id="{CF735D4C-F09F-4F20-A3F1-DC9E522BA857}"/>
              </a:ext>
            </a:extLst>
          </p:cNvPr>
          <p:cNvSpPr/>
          <p:nvPr/>
        </p:nvSpPr>
        <p:spPr>
          <a:xfrm>
            <a:off x="1009917" y="2430317"/>
            <a:ext cx="1713966" cy="1713966"/>
          </a:xfrm>
          <a:prstGeom prst="arc">
            <a:avLst>
              <a:gd name="adj1" fmla="val 13721507"/>
              <a:gd name="adj2" fmla="val 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74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B7766926-4D28-4C71-A797-C5D1E7BA2E56}"/>
              </a:ext>
            </a:extLst>
          </p:cNvPr>
          <p:cNvSpPr/>
          <p:nvPr/>
        </p:nvSpPr>
        <p:spPr>
          <a:xfrm>
            <a:off x="1009917" y="2430317"/>
            <a:ext cx="1713966" cy="1713966"/>
          </a:xfrm>
          <a:prstGeom prst="arc">
            <a:avLst>
              <a:gd name="adj1" fmla="val 3237637"/>
              <a:gd name="adj2" fmla="val 1223877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49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279717D-99AB-4195-BC8C-03F1BC28F3EE}"/>
              </a:ext>
            </a:extLst>
          </p:cNvPr>
          <p:cNvSpPr txBox="1"/>
          <p:nvPr/>
        </p:nvSpPr>
        <p:spPr>
          <a:xfrm>
            <a:off x="950686" y="4191391"/>
            <a:ext cx="183242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项目统筹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668A900-3F5C-479D-A44C-8E42FCE587F4}"/>
              </a:ext>
            </a:extLst>
          </p:cNvPr>
          <p:cNvSpPr txBox="1"/>
          <p:nvPr/>
        </p:nvSpPr>
        <p:spPr>
          <a:xfrm>
            <a:off x="1132115" y="4742933"/>
            <a:ext cx="146957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Simon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1C21F45-071C-4E36-A2A5-ABFA7E49B12A}"/>
              </a:ext>
            </a:extLst>
          </p:cNvPr>
          <p:cNvSpPr/>
          <p:nvPr/>
        </p:nvSpPr>
        <p:spPr>
          <a:xfrm>
            <a:off x="3353942" y="2659792"/>
            <a:ext cx="1255016" cy="1255016"/>
          </a:xfrm>
          <a:prstGeom prst="ellipse">
            <a:avLst/>
          </a:prstGeom>
          <a:blipFill dpi="0" rotWithShape="1">
            <a:blip r:embed="rId3"/>
            <a:srcRect/>
            <a:tile tx="177800" ty="-558800" sx="100000" sy="100000" flip="none" algn="t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1F5F22E5-1412-44D6-B82C-7E6D0F0F8F65}"/>
              </a:ext>
            </a:extLst>
          </p:cNvPr>
          <p:cNvSpPr/>
          <p:nvPr/>
        </p:nvSpPr>
        <p:spPr>
          <a:xfrm>
            <a:off x="3276060" y="2581910"/>
            <a:ext cx="1410781" cy="1410781"/>
          </a:xfrm>
          <a:prstGeom prst="ellipse">
            <a:avLst/>
          </a:prstGeom>
          <a:noFill/>
          <a:ln w="6350">
            <a:solidFill>
              <a:schemeClr val="bg1">
                <a:alpha val="9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弧形 33">
            <a:extLst>
              <a:ext uri="{FF2B5EF4-FFF2-40B4-BE49-F238E27FC236}">
                <a16:creationId xmlns:a16="http://schemas.microsoft.com/office/drawing/2014/main" id="{2C5D858F-7A37-4B91-B2B9-90956C51631B}"/>
              </a:ext>
            </a:extLst>
          </p:cNvPr>
          <p:cNvSpPr/>
          <p:nvPr/>
        </p:nvSpPr>
        <p:spPr>
          <a:xfrm>
            <a:off x="3124467" y="2430317"/>
            <a:ext cx="1713966" cy="1713966"/>
          </a:xfrm>
          <a:prstGeom prst="arc">
            <a:avLst>
              <a:gd name="adj1" fmla="val 13721507"/>
              <a:gd name="adj2" fmla="val 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74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弧形 34">
            <a:extLst>
              <a:ext uri="{FF2B5EF4-FFF2-40B4-BE49-F238E27FC236}">
                <a16:creationId xmlns:a16="http://schemas.microsoft.com/office/drawing/2014/main" id="{7B208968-EF85-46F8-BDEA-9F069488DEE4}"/>
              </a:ext>
            </a:extLst>
          </p:cNvPr>
          <p:cNvSpPr/>
          <p:nvPr/>
        </p:nvSpPr>
        <p:spPr>
          <a:xfrm>
            <a:off x="3124467" y="2430317"/>
            <a:ext cx="1713966" cy="1713966"/>
          </a:xfrm>
          <a:prstGeom prst="arc">
            <a:avLst>
              <a:gd name="adj1" fmla="val 3237637"/>
              <a:gd name="adj2" fmla="val 1223877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49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4EA1B6E-D18F-46C2-9225-7878D3A0455F}"/>
              </a:ext>
            </a:extLst>
          </p:cNvPr>
          <p:cNvSpPr txBox="1"/>
          <p:nvPr/>
        </p:nvSpPr>
        <p:spPr>
          <a:xfrm>
            <a:off x="3065236" y="4191391"/>
            <a:ext cx="183242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产品设计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5670CBB-CF8A-4BFD-8E9F-65BC74B3728D}"/>
              </a:ext>
            </a:extLst>
          </p:cNvPr>
          <p:cNvSpPr txBox="1"/>
          <p:nvPr/>
        </p:nvSpPr>
        <p:spPr>
          <a:xfrm>
            <a:off x="3246665" y="4742933"/>
            <a:ext cx="146957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Alice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FD9AE8B-D2EE-4AA3-AE77-D1B98B98BA49}"/>
              </a:ext>
            </a:extLst>
          </p:cNvPr>
          <p:cNvSpPr/>
          <p:nvPr/>
        </p:nvSpPr>
        <p:spPr>
          <a:xfrm>
            <a:off x="5468492" y="2659792"/>
            <a:ext cx="1255016" cy="1255016"/>
          </a:xfrm>
          <a:prstGeom prst="ellipse">
            <a:avLst/>
          </a:prstGeom>
          <a:blipFill dpi="0" rotWithShape="1">
            <a:blip r:embed="rId2"/>
            <a:srcRect/>
            <a:tile tx="-361950" ty="717550" sx="100000" sy="100000" flip="none" algn="ctr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7A53191F-C40D-4D9D-BD61-F60489EC40DE}"/>
              </a:ext>
            </a:extLst>
          </p:cNvPr>
          <p:cNvSpPr/>
          <p:nvPr/>
        </p:nvSpPr>
        <p:spPr>
          <a:xfrm>
            <a:off x="5390610" y="2581910"/>
            <a:ext cx="1410781" cy="1410781"/>
          </a:xfrm>
          <a:prstGeom prst="ellipse">
            <a:avLst/>
          </a:prstGeom>
          <a:noFill/>
          <a:ln w="6350">
            <a:solidFill>
              <a:schemeClr val="bg1">
                <a:alpha val="9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弧形 41">
            <a:extLst>
              <a:ext uri="{FF2B5EF4-FFF2-40B4-BE49-F238E27FC236}">
                <a16:creationId xmlns:a16="http://schemas.microsoft.com/office/drawing/2014/main" id="{E03E3641-FDE8-4795-87E0-2F49CC03CC16}"/>
              </a:ext>
            </a:extLst>
          </p:cNvPr>
          <p:cNvSpPr/>
          <p:nvPr/>
        </p:nvSpPr>
        <p:spPr>
          <a:xfrm>
            <a:off x="5239017" y="2430317"/>
            <a:ext cx="1713966" cy="1713966"/>
          </a:xfrm>
          <a:prstGeom prst="arc">
            <a:avLst>
              <a:gd name="adj1" fmla="val 13721507"/>
              <a:gd name="adj2" fmla="val 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74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弧形 42">
            <a:extLst>
              <a:ext uri="{FF2B5EF4-FFF2-40B4-BE49-F238E27FC236}">
                <a16:creationId xmlns:a16="http://schemas.microsoft.com/office/drawing/2014/main" id="{61ABFA07-B765-4E65-B324-7A7E2338764D}"/>
              </a:ext>
            </a:extLst>
          </p:cNvPr>
          <p:cNvSpPr/>
          <p:nvPr/>
        </p:nvSpPr>
        <p:spPr>
          <a:xfrm>
            <a:off x="5239017" y="2430317"/>
            <a:ext cx="1713966" cy="1713966"/>
          </a:xfrm>
          <a:prstGeom prst="arc">
            <a:avLst>
              <a:gd name="adj1" fmla="val 3237637"/>
              <a:gd name="adj2" fmla="val 1223877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49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A4AA81F-F729-4F57-9565-1A9CFEB9A7DD}"/>
              </a:ext>
            </a:extLst>
          </p:cNvPr>
          <p:cNvSpPr txBox="1"/>
          <p:nvPr/>
        </p:nvSpPr>
        <p:spPr>
          <a:xfrm>
            <a:off x="5179786" y="4191391"/>
            <a:ext cx="183242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功能研发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58D6F11-9379-4A0B-B83A-861AF2E2BAB1}"/>
              </a:ext>
            </a:extLst>
          </p:cNvPr>
          <p:cNvSpPr txBox="1"/>
          <p:nvPr/>
        </p:nvSpPr>
        <p:spPr>
          <a:xfrm>
            <a:off x="5361215" y="4742933"/>
            <a:ext cx="146957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John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26755B5-D37E-439A-8909-01A2EAC49A8A}"/>
              </a:ext>
            </a:extLst>
          </p:cNvPr>
          <p:cNvSpPr/>
          <p:nvPr/>
        </p:nvSpPr>
        <p:spPr>
          <a:xfrm>
            <a:off x="7583042" y="2659792"/>
            <a:ext cx="1255016" cy="1255016"/>
          </a:xfrm>
          <a:prstGeom prst="ellipse">
            <a:avLst/>
          </a:prstGeom>
          <a:blipFill dpi="0" rotWithShape="1">
            <a:blip r:embed="rId3"/>
            <a:srcRect/>
            <a:tile tx="177800" ty="-558800" sx="100000" sy="100000" flip="none" algn="t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3B404C9B-3BEF-49E2-92AC-F3497818D226}"/>
              </a:ext>
            </a:extLst>
          </p:cNvPr>
          <p:cNvSpPr/>
          <p:nvPr/>
        </p:nvSpPr>
        <p:spPr>
          <a:xfrm>
            <a:off x="7505160" y="2581910"/>
            <a:ext cx="1410781" cy="1410781"/>
          </a:xfrm>
          <a:prstGeom prst="ellipse">
            <a:avLst/>
          </a:prstGeom>
          <a:noFill/>
          <a:ln w="6350">
            <a:solidFill>
              <a:schemeClr val="bg1">
                <a:alpha val="9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弧形 49">
            <a:extLst>
              <a:ext uri="{FF2B5EF4-FFF2-40B4-BE49-F238E27FC236}">
                <a16:creationId xmlns:a16="http://schemas.microsoft.com/office/drawing/2014/main" id="{3AD93B73-E5D7-4851-A0FA-8BD12F1BADC5}"/>
              </a:ext>
            </a:extLst>
          </p:cNvPr>
          <p:cNvSpPr/>
          <p:nvPr/>
        </p:nvSpPr>
        <p:spPr>
          <a:xfrm>
            <a:off x="7353567" y="2430317"/>
            <a:ext cx="1713966" cy="1713966"/>
          </a:xfrm>
          <a:prstGeom prst="arc">
            <a:avLst>
              <a:gd name="adj1" fmla="val 13721507"/>
              <a:gd name="adj2" fmla="val 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74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弧形 50">
            <a:extLst>
              <a:ext uri="{FF2B5EF4-FFF2-40B4-BE49-F238E27FC236}">
                <a16:creationId xmlns:a16="http://schemas.microsoft.com/office/drawing/2014/main" id="{D52AA1A1-A9A8-4A91-9C10-F9D9D47D4C65}"/>
              </a:ext>
            </a:extLst>
          </p:cNvPr>
          <p:cNvSpPr/>
          <p:nvPr/>
        </p:nvSpPr>
        <p:spPr>
          <a:xfrm>
            <a:off x="7353567" y="2430317"/>
            <a:ext cx="1713966" cy="1713966"/>
          </a:xfrm>
          <a:prstGeom prst="arc">
            <a:avLst>
              <a:gd name="adj1" fmla="val 3237637"/>
              <a:gd name="adj2" fmla="val 1223877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49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716F8B4-DCA0-45F9-B1C5-4A6C3D378B83}"/>
              </a:ext>
            </a:extLst>
          </p:cNvPr>
          <p:cNvSpPr txBox="1"/>
          <p:nvPr/>
        </p:nvSpPr>
        <p:spPr>
          <a:xfrm>
            <a:off x="7294336" y="4191391"/>
            <a:ext cx="183242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系统测试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A1E2909-7D70-452D-8AA4-AFD69F60E50F}"/>
              </a:ext>
            </a:extLst>
          </p:cNvPr>
          <p:cNvSpPr txBox="1"/>
          <p:nvPr/>
        </p:nvSpPr>
        <p:spPr>
          <a:xfrm>
            <a:off x="7475765" y="4742933"/>
            <a:ext cx="146957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June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7DBDF2D1-552F-426C-B5D3-A48718CC5FCF}"/>
              </a:ext>
            </a:extLst>
          </p:cNvPr>
          <p:cNvSpPr/>
          <p:nvPr/>
        </p:nvSpPr>
        <p:spPr>
          <a:xfrm>
            <a:off x="9697592" y="2659792"/>
            <a:ext cx="1255016" cy="1255016"/>
          </a:xfrm>
          <a:prstGeom prst="ellipse">
            <a:avLst/>
          </a:prstGeom>
          <a:blipFill dpi="0" rotWithShape="1">
            <a:blip r:embed="rId2"/>
            <a:srcRect/>
            <a:tile tx="-361950" ty="717550" sx="100000" sy="100000" flip="none" algn="ctr"/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AB28DB9C-4B6F-421D-B68B-7F8375356583}"/>
              </a:ext>
            </a:extLst>
          </p:cNvPr>
          <p:cNvSpPr/>
          <p:nvPr/>
        </p:nvSpPr>
        <p:spPr>
          <a:xfrm>
            <a:off x="9619710" y="2581910"/>
            <a:ext cx="1410781" cy="1410781"/>
          </a:xfrm>
          <a:prstGeom prst="ellipse">
            <a:avLst/>
          </a:prstGeom>
          <a:noFill/>
          <a:ln w="6350">
            <a:solidFill>
              <a:schemeClr val="bg1">
                <a:alpha val="9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弧形 57">
            <a:extLst>
              <a:ext uri="{FF2B5EF4-FFF2-40B4-BE49-F238E27FC236}">
                <a16:creationId xmlns:a16="http://schemas.microsoft.com/office/drawing/2014/main" id="{BB7493A2-6A3E-47A4-9A3F-D06D7A76F701}"/>
              </a:ext>
            </a:extLst>
          </p:cNvPr>
          <p:cNvSpPr/>
          <p:nvPr/>
        </p:nvSpPr>
        <p:spPr>
          <a:xfrm>
            <a:off x="9468117" y="2430317"/>
            <a:ext cx="1713966" cy="1713966"/>
          </a:xfrm>
          <a:prstGeom prst="arc">
            <a:avLst>
              <a:gd name="adj1" fmla="val 13721507"/>
              <a:gd name="adj2" fmla="val 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74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弧形 58">
            <a:extLst>
              <a:ext uri="{FF2B5EF4-FFF2-40B4-BE49-F238E27FC236}">
                <a16:creationId xmlns:a16="http://schemas.microsoft.com/office/drawing/2014/main" id="{6F7514C7-8C2F-450D-9B9A-AB794F894691}"/>
              </a:ext>
            </a:extLst>
          </p:cNvPr>
          <p:cNvSpPr/>
          <p:nvPr/>
        </p:nvSpPr>
        <p:spPr>
          <a:xfrm>
            <a:off x="9468117" y="2430317"/>
            <a:ext cx="1713966" cy="1713966"/>
          </a:xfrm>
          <a:prstGeom prst="arc">
            <a:avLst>
              <a:gd name="adj1" fmla="val 3237637"/>
              <a:gd name="adj2" fmla="val 12238770"/>
            </a:avLst>
          </a:prstGeom>
          <a:ln w="12700">
            <a:gradFill flip="none" rotWithShape="1">
              <a:gsLst>
                <a:gs pos="19000">
                  <a:schemeClr val="accent1">
                    <a:alpha val="0"/>
                  </a:schemeClr>
                </a:gs>
                <a:gs pos="49000">
                  <a:srgbClr val="D00135">
                    <a:alpha val="79000"/>
                  </a:srgbClr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E2A81BF-6E39-4FE7-AF47-0557BE910FD5}"/>
              </a:ext>
            </a:extLst>
          </p:cNvPr>
          <p:cNvSpPr txBox="1"/>
          <p:nvPr/>
        </p:nvSpPr>
        <p:spPr>
          <a:xfrm>
            <a:off x="9408886" y="4191391"/>
            <a:ext cx="1832429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运营推广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C095D0B-ABB8-4ECD-BE00-2A1F70130A3A}"/>
              </a:ext>
            </a:extLst>
          </p:cNvPr>
          <p:cNvSpPr txBox="1"/>
          <p:nvPr/>
        </p:nvSpPr>
        <p:spPr>
          <a:xfrm>
            <a:off x="9590315" y="4742933"/>
            <a:ext cx="146957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Jackie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6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4EBFFCF-E903-4DD4-B31D-88E86A1CE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Picture 2" descr="galaxy, spacex公司, 人 的 免费素材图片">
            <a:extLst>
              <a:ext uri="{FF2B5EF4-FFF2-40B4-BE49-F238E27FC236}">
                <a16:creationId xmlns:a16="http://schemas.microsoft.com/office/drawing/2014/main" id="{5EEEA916-1845-4323-9DAC-5F7F3B34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 bwMode="auto">
          <a:xfrm>
            <a:off x="3" y="0"/>
            <a:ext cx="121919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表格 22">
            <a:extLst>
              <a:ext uri="{FF2B5EF4-FFF2-40B4-BE49-F238E27FC236}">
                <a16:creationId xmlns:a16="http://schemas.microsoft.com/office/drawing/2014/main" id="{C9E0F84F-8D68-4653-99C3-571D1BEF952A}"/>
              </a:ext>
            </a:extLst>
          </p:cNvPr>
          <p:cNvGraphicFramePr>
            <a:graphicFrameLocks noGrp="1"/>
          </p:cNvGraphicFramePr>
          <p:nvPr/>
        </p:nvGraphicFramePr>
        <p:xfrm>
          <a:off x="5361845" y="14513"/>
          <a:ext cx="6830150" cy="6880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015">
                  <a:extLst>
                    <a:ext uri="{9D8B030D-6E8A-4147-A177-3AD203B41FA5}">
                      <a16:colId xmlns:a16="http://schemas.microsoft.com/office/drawing/2014/main" val="4466220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9713133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34098180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70785653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38288447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16310837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4133676302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56703501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517129474"/>
                    </a:ext>
                  </a:extLst>
                </a:gridCol>
                <a:gridCol w="683015">
                  <a:extLst>
                    <a:ext uri="{9D8B030D-6E8A-4147-A177-3AD203B41FA5}">
                      <a16:colId xmlns:a16="http://schemas.microsoft.com/office/drawing/2014/main" val="2671449228"/>
                    </a:ext>
                  </a:extLst>
                </a:gridCol>
              </a:tblGrid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79100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618670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13539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690713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757891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316438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186165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142252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386476"/>
                  </a:ext>
                </a:extLst>
              </a:tr>
              <a:tr h="684349"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3400" dirty="0"/>
                    </a:p>
                  </a:txBody>
                  <a:tcPr marL="169925" marR="169925" marT="84963" marB="849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634244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5541846-0604-49A6-81DA-DF9C8741F356}"/>
              </a:ext>
            </a:extLst>
          </p:cNvPr>
          <p:cNvSpPr/>
          <p:nvPr/>
        </p:nvSpPr>
        <p:spPr>
          <a:xfrm>
            <a:off x="9084601" y="5764034"/>
            <a:ext cx="3107399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67DCAD-2CBD-4D3E-854E-620F015B6353}"/>
              </a:ext>
            </a:extLst>
          </p:cNvPr>
          <p:cNvSpPr txBox="1"/>
          <p:nvPr/>
        </p:nvSpPr>
        <p:spPr>
          <a:xfrm>
            <a:off x="6113232" y="5784662"/>
            <a:ext cx="470716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en-US" altLang="zh-CN" sz="2400" spc="500" dirty="0">
                <a:solidFill>
                  <a:schemeClr val="bg1"/>
                </a:solidFill>
              </a:rPr>
              <a:t>RESULTS   REVIEW</a:t>
            </a:r>
            <a:endParaRPr lang="zh-CN" altLang="en-US" sz="2400" spc="500" dirty="0">
              <a:solidFill>
                <a:schemeClr val="bg1"/>
              </a:solidFill>
            </a:endParaRPr>
          </a:p>
        </p:txBody>
      </p:sp>
      <p:sp>
        <p:nvSpPr>
          <p:cNvPr id="13" name="矩形: 一个圆顶角，剪去另一个顶角 12">
            <a:extLst>
              <a:ext uri="{FF2B5EF4-FFF2-40B4-BE49-F238E27FC236}">
                <a16:creationId xmlns:a16="http://schemas.microsoft.com/office/drawing/2014/main" id="{EBEFA1AE-F605-4148-B71E-6F7D570F2BA5}"/>
              </a:ext>
            </a:extLst>
          </p:cNvPr>
          <p:cNvSpPr/>
          <p:nvPr/>
        </p:nvSpPr>
        <p:spPr>
          <a:xfrm>
            <a:off x="872673" y="1047749"/>
            <a:ext cx="3886662" cy="5019675"/>
          </a:xfrm>
          <a:prstGeom prst="snipRoundRect">
            <a:avLst>
              <a:gd name="adj1" fmla="val 0"/>
              <a:gd name="adj2" fmla="val 20726"/>
            </a:avLst>
          </a:prstGeom>
          <a:blipFill dpi="0" rotWithShape="1">
            <a:blip r:embed="rId3"/>
            <a:srcRect/>
            <a:tile tx="0" ty="0" sx="100000" sy="100000" flip="none" algn="ctr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一个圆顶角，剪去另一个顶角 15">
            <a:extLst>
              <a:ext uri="{FF2B5EF4-FFF2-40B4-BE49-F238E27FC236}">
                <a16:creationId xmlns:a16="http://schemas.microsoft.com/office/drawing/2014/main" id="{02E66841-6A86-4967-B7DB-FB063E95F331}"/>
              </a:ext>
            </a:extLst>
          </p:cNvPr>
          <p:cNvSpPr/>
          <p:nvPr/>
        </p:nvSpPr>
        <p:spPr>
          <a:xfrm>
            <a:off x="3786415" y="3477985"/>
            <a:ext cx="3465285" cy="943429"/>
          </a:xfrm>
          <a:prstGeom prst="snipRoundRect">
            <a:avLst>
              <a:gd name="adj1" fmla="val 0"/>
              <a:gd name="adj2" fmla="val 40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2E24570-7B4D-4EE7-B911-891C079C1FDC}"/>
              </a:ext>
            </a:extLst>
          </p:cNvPr>
          <p:cNvSpPr txBox="1"/>
          <p:nvPr/>
        </p:nvSpPr>
        <p:spPr>
          <a:xfrm>
            <a:off x="3643086" y="2683301"/>
            <a:ext cx="383149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4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PART TWO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16B4656-6EE8-4748-BD91-180065D867A8}"/>
              </a:ext>
            </a:extLst>
          </p:cNvPr>
          <p:cNvSpPr txBox="1"/>
          <p:nvPr/>
        </p:nvSpPr>
        <p:spPr>
          <a:xfrm>
            <a:off x="3895271" y="3482005"/>
            <a:ext cx="3035300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成果回顾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0315896-9B67-4006-B91C-93E21FA7ADF3}"/>
              </a:ext>
            </a:extLst>
          </p:cNvPr>
          <p:cNvSpPr txBox="1"/>
          <p:nvPr/>
        </p:nvSpPr>
        <p:spPr>
          <a:xfrm>
            <a:off x="7379608" y="1447145"/>
            <a:ext cx="5461752" cy="440120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0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28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2E39452F-FF19-4200-B8D2-92F8987A0231}"/>
              </a:ext>
            </a:extLst>
          </p:cNvPr>
          <p:cNvSpPr/>
          <p:nvPr/>
        </p:nvSpPr>
        <p:spPr>
          <a:xfrm>
            <a:off x="11074400" y="0"/>
            <a:ext cx="1117600" cy="965200"/>
          </a:xfrm>
          <a:custGeom>
            <a:avLst/>
            <a:gdLst>
              <a:gd name="connsiteX0" fmla="*/ 0 w 1117600"/>
              <a:gd name="connsiteY0" fmla="*/ 0 h 965200"/>
              <a:gd name="connsiteX1" fmla="*/ 1117600 w 1117600"/>
              <a:gd name="connsiteY1" fmla="*/ 0 h 965200"/>
              <a:gd name="connsiteX2" fmla="*/ 1117600 w 1117600"/>
              <a:gd name="connsiteY2" fmla="*/ 952019 h 965200"/>
              <a:gd name="connsiteX3" fmla="*/ 1063886 w 1117600"/>
              <a:gd name="connsiteY3" fmla="*/ 960217 h 965200"/>
              <a:gd name="connsiteX4" fmla="*/ 965200 w 1117600"/>
              <a:gd name="connsiteY4" fmla="*/ 965200 h 965200"/>
              <a:gd name="connsiteX5" fmla="*/ 0 w 1117600"/>
              <a:gd name="connsiteY5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7600" h="965200">
                <a:moveTo>
                  <a:pt x="0" y="0"/>
                </a:moveTo>
                <a:lnTo>
                  <a:pt x="1117600" y="0"/>
                </a:lnTo>
                <a:lnTo>
                  <a:pt x="1117600" y="952019"/>
                </a:lnTo>
                <a:lnTo>
                  <a:pt x="1063886" y="960217"/>
                </a:lnTo>
                <a:cubicBezTo>
                  <a:pt x="1031439" y="963512"/>
                  <a:pt x="998517" y="965200"/>
                  <a:pt x="965200" y="965200"/>
                </a:cubicBezTo>
                <a:cubicBezTo>
                  <a:pt x="432135" y="965200"/>
                  <a:pt x="0" y="533065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370F93A-FBCC-44DA-A695-4062859E8265}"/>
              </a:ext>
            </a:extLst>
          </p:cNvPr>
          <p:cNvGrpSpPr/>
          <p:nvPr/>
        </p:nvGrpSpPr>
        <p:grpSpPr>
          <a:xfrm>
            <a:off x="9175750" y="991394"/>
            <a:ext cx="1484630" cy="177800"/>
            <a:chOff x="9175750" y="991394"/>
            <a:chExt cx="1484630" cy="177800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79528B02-1B40-423C-9619-47AD89F6CC09}"/>
                </a:ext>
              </a:extLst>
            </p:cNvPr>
            <p:cNvSpPr/>
            <p:nvPr/>
          </p:nvSpPr>
          <p:spPr>
            <a:xfrm>
              <a:off x="917575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DB14B63-9E12-49EC-826F-C909BFC2A65B}"/>
                </a:ext>
              </a:extLst>
            </p:cNvPr>
            <p:cNvSpPr/>
            <p:nvPr/>
          </p:nvSpPr>
          <p:spPr>
            <a:xfrm>
              <a:off x="943292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C9B18974-D2A4-4F37-A43A-3035939957F6}"/>
                </a:ext>
              </a:extLst>
            </p:cNvPr>
            <p:cNvSpPr/>
            <p:nvPr/>
          </p:nvSpPr>
          <p:spPr>
            <a:xfrm>
              <a:off x="969010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275245F1-0E03-449C-A7B7-15D513C16A34}"/>
                </a:ext>
              </a:extLst>
            </p:cNvPr>
            <p:cNvSpPr/>
            <p:nvPr/>
          </p:nvSpPr>
          <p:spPr>
            <a:xfrm>
              <a:off x="996823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A736AF8D-2D0D-4973-BFAC-EE731902418D}"/>
                </a:ext>
              </a:extLst>
            </p:cNvPr>
            <p:cNvSpPr/>
            <p:nvPr/>
          </p:nvSpPr>
          <p:spPr>
            <a:xfrm>
              <a:off x="10225405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6111314B-5DA1-494E-95BF-A117DC57F621}"/>
                </a:ext>
              </a:extLst>
            </p:cNvPr>
            <p:cNvSpPr/>
            <p:nvPr/>
          </p:nvSpPr>
          <p:spPr>
            <a:xfrm>
              <a:off x="10482580" y="991394"/>
              <a:ext cx="1778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52C9EBC-948F-412E-A6B7-78747D254DCF}"/>
              </a:ext>
            </a:extLst>
          </p:cNvPr>
          <p:cNvGrpSpPr/>
          <p:nvPr/>
        </p:nvGrpSpPr>
        <p:grpSpPr>
          <a:xfrm>
            <a:off x="188687" y="4346915"/>
            <a:ext cx="1687971" cy="1480455"/>
            <a:chOff x="-2365828" y="3214800"/>
            <a:chExt cx="1687971" cy="1480455"/>
          </a:xfrm>
          <a:solidFill>
            <a:schemeClr val="bg1">
              <a:alpha val="25000"/>
            </a:schemeClr>
          </a:solidFill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295C468-7F45-4867-966E-3E0CD37D5D4F}"/>
                </a:ext>
              </a:extLst>
            </p:cNvPr>
            <p:cNvGrpSpPr/>
            <p:nvPr/>
          </p:nvGrpSpPr>
          <p:grpSpPr>
            <a:xfrm>
              <a:off x="-2365828" y="3214800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8" name="星形: 四角 7">
                <a:extLst>
                  <a:ext uri="{FF2B5EF4-FFF2-40B4-BE49-F238E27FC236}">
                    <a16:creationId xmlns:a16="http://schemas.microsoft.com/office/drawing/2014/main" id="{F21173A4-F2BC-461F-B725-CCA37AA4462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星形: 四角 101">
                <a:extLst>
                  <a:ext uri="{FF2B5EF4-FFF2-40B4-BE49-F238E27FC236}">
                    <a16:creationId xmlns:a16="http://schemas.microsoft.com/office/drawing/2014/main" id="{2C0BD344-D29F-4843-BB2E-3CDF0C368F74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星形: 四角 102">
                <a:extLst>
                  <a:ext uri="{FF2B5EF4-FFF2-40B4-BE49-F238E27FC236}">
                    <a16:creationId xmlns:a16="http://schemas.microsoft.com/office/drawing/2014/main" id="{B3CDBAC3-6D1D-489D-814E-18D178585EBE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星形: 四角 103">
                <a:extLst>
                  <a:ext uri="{FF2B5EF4-FFF2-40B4-BE49-F238E27FC236}">
                    <a16:creationId xmlns:a16="http://schemas.microsoft.com/office/drawing/2014/main" id="{AD124C63-D20D-4B23-98BF-F88DC35416D1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星形: 四角 104">
                <a:extLst>
                  <a:ext uri="{FF2B5EF4-FFF2-40B4-BE49-F238E27FC236}">
                    <a16:creationId xmlns:a16="http://schemas.microsoft.com/office/drawing/2014/main" id="{8A1B4091-1C93-4C88-9D23-BF6AED8F47EA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星形: 四角 105">
                <a:extLst>
                  <a:ext uri="{FF2B5EF4-FFF2-40B4-BE49-F238E27FC236}">
                    <a16:creationId xmlns:a16="http://schemas.microsoft.com/office/drawing/2014/main" id="{1431F561-5FDA-485F-9071-5DD0F987172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星形: 四角 106">
                <a:extLst>
                  <a:ext uri="{FF2B5EF4-FFF2-40B4-BE49-F238E27FC236}">
                    <a16:creationId xmlns:a16="http://schemas.microsoft.com/office/drawing/2014/main" id="{CBD04401-9321-47CD-9E9D-7D77693F24D1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6726FF35-A0EA-4D28-8956-A53BA9A40FC4}"/>
                </a:ext>
              </a:extLst>
            </p:cNvPr>
            <p:cNvGrpSpPr/>
            <p:nvPr/>
          </p:nvGrpSpPr>
          <p:grpSpPr>
            <a:xfrm>
              <a:off x="-2365828" y="3439771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09" name="星形: 四角 108">
                <a:extLst>
                  <a:ext uri="{FF2B5EF4-FFF2-40B4-BE49-F238E27FC236}">
                    <a16:creationId xmlns:a16="http://schemas.microsoft.com/office/drawing/2014/main" id="{BCBA2852-84A5-4C9D-A355-98B8AF949FE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星形: 四角 109">
                <a:extLst>
                  <a:ext uri="{FF2B5EF4-FFF2-40B4-BE49-F238E27FC236}">
                    <a16:creationId xmlns:a16="http://schemas.microsoft.com/office/drawing/2014/main" id="{9DBD1C18-28E4-485E-BB92-53F7184636DF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星形: 四角 110">
                <a:extLst>
                  <a:ext uri="{FF2B5EF4-FFF2-40B4-BE49-F238E27FC236}">
                    <a16:creationId xmlns:a16="http://schemas.microsoft.com/office/drawing/2014/main" id="{B40310B6-1C37-4E18-946B-DDB4543FE2BF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星形: 四角 111">
                <a:extLst>
                  <a:ext uri="{FF2B5EF4-FFF2-40B4-BE49-F238E27FC236}">
                    <a16:creationId xmlns:a16="http://schemas.microsoft.com/office/drawing/2014/main" id="{FF7968AF-C212-483D-9461-C983BEF2423C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星形: 四角 112">
                <a:extLst>
                  <a:ext uri="{FF2B5EF4-FFF2-40B4-BE49-F238E27FC236}">
                    <a16:creationId xmlns:a16="http://schemas.microsoft.com/office/drawing/2014/main" id="{2A774FB6-D1A9-4ABC-80C8-4B41068201D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星形: 四角 113">
                <a:extLst>
                  <a:ext uri="{FF2B5EF4-FFF2-40B4-BE49-F238E27FC236}">
                    <a16:creationId xmlns:a16="http://schemas.microsoft.com/office/drawing/2014/main" id="{15EE208D-788D-410A-BA0B-7E76A782DEEC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星形: 四角 114">
                <a:extLst>
                  <a:ext uri="{FF2B5EF4-FFF2-40B4-BE49-F238E27FC236}">
                    <a16:creationId xmlns:a16="http://schemas.microsoft.com/office/drawing/2014/main" id="{58BF8416-06FC-4321-8156-C37314B2676E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CFC6A3EC-ED2B-4B40-9AE6-27DD7B4BF718}"/>
                </a:ext>
              </a:extLst>
            </p:cNvPr>
            <p:cNvGrpSpPr/>
            <p:nvPr/>
          </p:nvGrpSpPr>
          <p:grpSpPr>
            <a:xfrm>
              <a:off x="-2365828" y="3664742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17" name="星形: 四角 116">
                <a:extLst>
                  <a:ext uri="{FF2B5EF4-FFF2-40B4-BE49-F238E27FC236}">
                    <a16:creationId xmlns:a16="http://schemas.microsoft.com/office/drawing/2014/main" id="{36071867-29F6-4D53-BC26-46711B4A081A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星形: 四角 117">
                <a:extLst>
                  <a:ext uri="{FF2B5EF4-FFF2-40B4-BE49-F238E27FC236}">
                    <a16:creationId xmlns:a16="http://schemas.microsoft.com/office/drawing/2014/main" id="{3CE427EE-B7F6-4F37-AC99-E4D778AC0D15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星形: 四角 118">
                <a:extLst>
                  <a:ext uri="{FF2B5EF4-FFF2-40B4-BE49-F238E27FC236}">
                    <a16:creationId xmlns:a16="http://schemas.microsoft.com/office/drawing/2014/main" id="{7226846C-981A-41A7-847A-9C108FEF010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星形: 四角 119">
                <a:extLst>
                  <a:ext uri="{FF2B5EF4-FFF2-40B4-BE49-F238E27FC236}">
                    <a16:creationId xmlns:a16="http://schemas.microsoft.com/office/drawing/2014/main" id="{1943729D-2050-40E0-8928-462732D44D8F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星形: 四角 120">
                <a:extLst>
                  <a:ext uri="{FF2B5EF4-FFF2-40B4-BE49-F238E27FC236}">
                    <a16:creationId xmlns:a16="http://schemas.microsoft.com/office/drawing/2014/main" id="{208880AE-518C-4B33-97A2-B93663BCF98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星形: 四角 121">
                <a:extLst>
                  <a:ext uri="{FF2B5EF4-FFF2-40B4-BE49-F238E27FC236}">
                    <a16:creationId xmlns:a16="http://schemas.microsoft.com/office/drawing/2014/main" id="{22561E4C-E3F2-4A0F-8F1F-AE762B7D06FA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星形: 四角 122">
                <a:extLst>
                  <a:ext uri="{FF2B5EF4-FFF2-40B4-BE49-F238E27FC236}">
                    <a16:creationId xmlns:a16="http://schemas.microsoft.com/office/drawing/2014/main" id="{0872E27E-7DF6-4C6B-83FF-BE33B40EF2C6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7A34F1C8-3F0F-428A-B1C4-A42E2DB80EBF}"/>
                </a:ext>
              </a:extLst>
            </p:cNvPr>
            <p:cNvGrpSpPr/>
            <p:nvPr/>
          </p:nvGrpSpPr>
          <p:grpSpPr>
            <a:xfrm>
              <a:off x="-2365828" y="3889713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25" name="星形: 四角 124">
                <a:extLst>
                  <a:ext uri="{FF2B5EF4-FFF2-40B4-BE49-F238E27FC236}">
                    <a16:creationId xmlns:a16="http://schemas.microsoft.com/office/drawing/2014/main" id="{712F8F43-3B20-4D83-AB11-0DFAE01BA6C5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星形: 四角 125">
                <a:extLst>
                  <a:ext uri="{FF2B5EF4-FFF2-40B4-BE49-F238E27FC236}">
                    <a16:creationId xmlns:a16="http://schemas.microsoft.com/office/drawing/2014/main" id="{A3363618-573E-4AAB-B510-3A000601738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星形: 四角 126">
                <a:extLst>
                  <a:ext uri="{FF2B5EF4-FFF2-40B4-BE49-F238E27FC236}">
                    <a16:creationId xmlns:a16="http://schemas.microsoft.com/office/drawing/2014/main" id="{97F9DC12-FBD2-414E-9448-B4A11C35ED74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星形: 四角 127">
                <a:extLst>
                  <a:ext uri="{FF2B5EF4-FFF2-40B4-BE49-F238E27FC236}">
                    <a16:creationId xmlns:a16="http://schemas.microsoft.com/office/drawing/2014/main" id="{DB859877-5968-489C-9C93-B22FC09E714A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星形: 四角 128">
                <a:extLst>
                  <a:ext uri="{FF2B5EF4-FFF2-40B4-BE49-F238E27FC236}">
                    <a16:creationId xmlns:a16="http://schemas.microsoft.com/office/drawing/2014/main" id="{EC879AE5-B8D8-4475-9548-AD931184C026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星形: 四角 129">
                <a:extLst>
                  <a:ext uri="{FF2B5EF4-FFF2-40B4-BE49-F238E27FC236}">
                    <a16:creationId xmlns:a16="http://schemas.microsoft.com/office/drawing/2014/main" id="{A635D08A-671D-4A7C-8575-27CED2799242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星形: 四角 130">
                <a:extLst>
                  <a:ext uri="{FF2B5EF4-FFF2-40B4-BE49-F238E27FC236}">
                    <a16:creationId xmlns:a16="http://schemas.microsoft.com/office/drawing/2014/main" id="{B2F58EB3-5FE8-435B-A7AE-798F8782521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A92C4368-2F42-4934-8097-DE2642720D69}"/>
                </a:ext>
              </a:extLst>
            </p:cNvPr>
            <p:cNvGrpSpPr/>
            <p:nvPr/>
          </p:nvGrpSpPr>
          <p:grpSpPr>
            <a:xfrm>
              <a:off x="-2365828" y="4114684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33" name="星形: 四角 132">
                <a:extLst>
                  <a:ext uri="{FF2B5EF4-FFF2-40B4-BE49-F238E27FC236}">
                    <a16:creationId xmlns:a16="http://schemas.microsoft.com/office/drawing/2014/main" id="{027F66AC-0950-405A-82F2-E14E5400032B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星形: 四角 133">
                <a:extLst>
                  <a:ext uri="{FF2B5EF4-FFF2-40B4-BE49-F238E27FC236}">
                    <a16:creationId xmlns:a16="http://schemas.microsoft.com/office/drawing/2014/main" id="{6C6F489C-CF2E-4FB0-B35C-537AE44DB46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星形: 四角 134">
                <a:extLst>
                  <a:ext uri="{FF2B5EF4-FFF2-40B4-BE49-F238E27FC236}">
                    <a16:creationId xmlns:a16="http://schemas.microsoft.com/office/drawing/2014/main" id="{DE2765BD-0403-473E-825D-3C3CA67E0937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星形: 四角 135">
                <a:extLst>
                  <a:ext uri="{FF2B5EF4-FFF2-40B4-BE49-F238E27FC236}">
                    <a16:creationId xmlns:a16="http://schemas.microsoft.com/office/drawing/2014/main" id="{DCB687DB-EC49-4A29-9895-4D821DEF4302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星形: 四角 136">
                <a:extLst>
                  <a:ext uri="{FF2B5EF4-FFF2-40B4-BE49-F238E27FC236}">
                    <a16:creationId xmlns:a16="http://schemas.microsoft.com/office/drawing/2014/main" id="{06CB3DC3-3D1B-431C-BB24-020DEA670D3F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星形: 四角 137">
                <a:extLst>
                  <a:ext uri="{FF2B5EF4-FFF2-40B4-BE49-F238E27FC236}">
                    <a16:creationId xmlns:a16="http://schemas.microsoft.com/office/drawing/2014/main" id="{786545F6-7711-448B-AEB2-AEB71F3E6591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星形: 四角 138">
                <a:extLst>
                  <a:ext uri="{FF2B5EF4-FFF2-40B4-BE49-F238E27FC236}">
                    <a16:creationId xmlns:a16="http://schemas.microsoft.com/office/drawing/2014/main" id="{6CDB16B1-8335-41A0-B7CF-99DD395DB3B4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B743F073-8D44-424E-9655-4D34CB14A1CC}"/>
                </a:ext>
              </a:extLst>
            </p:cNvPr>
            <p:cNvGrpSpPr/>
            <p:nvPr/>
          </p:nvGrpSpPr>
          <p:grpSpPr>
            <a:xfrm>
              <a:off x="-2365828" y="4339655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1" name="星形: 四角 140">
                <a:extLst>
                  <a:ext uri="{FF2B5EF4-FFF2-40B4-BE49-F238E27FC236}">
                    <a16:creationId xmlns:a16="http://schemas.microsoft.com/office/drawing/2014/main" id="{E3BC8586-7DF2-4EF6-9690-A5714350EF0D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星形: 四角 141">
                <a:extLst>
                  <a:ext uri="{FF2B5EF4-FFF2-40B4-BE49-F238E27FC236}">
                    <a16:creationId xmlns:a16="http://schemas.microsoft.com/office/drawing/2014/main" id="{A068EBD5-89FC-4015-AE11-A5F3370E5F4C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星形: 四角 142">
                <a:extLst>
                  <a:ext uri="{FF2B5EF4-FFF2-40B4-BE49-F238E27FC236}">
                    <a16:creationId xmlns:a16="http://schemas.microsoft.com/office/drawing/2014/main" id="{AD63E745-9106-4558-A794-5B8C34091CAA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星形: 四角 143">
                <a:extLst>
                  <a:ext uri="{FF2B5EF4-FFF2-40B4-BE49-F238E27FC236}">
                    <a16:creationId xmlns:a16="http://schemas.microsoft.com/office/drawing/2014/main" id="{431E192D-8E42-4CEE-B331-EBC092269D76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星形: 四角 144">
                <a:extLst>
                  <a:ext uri="{FF2B5EF4-FFF2-40B4-BE49-F238E27FC236}">
                    <a16:creationId xmlns:a16="http://schemas.microsoft.com/office/drawing/2014/main" id="{4C58D065-4D96-4BAB-9D6D-EBCE85819EE9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星形: 四角 145">
                <a:extLst>
                  <a:ext uri="{FF2B5EF4-FFF2-40B4-BE49-F238E27FC236}">
                    <a16:creationId xmlns:a16="http://schemas.microsoft.com/office/drawing/2014/main" id="{B8268BE0-F3CA-4DF2-A786-E1B8BE7BE79D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星形: 四角 146">
                <a:extLst>
                  <a:ext uri="{FF2B5EF4-FFF2-40B4-BE49-F238E27FC236}">
                    <a16:creationId xmlns:a16="http://schemas.microsoft.com/office/drawing/2014/main" id="{9D0F7CAC-314D-4EAB-B34F-1C3C90595279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59C189C-7D71-4C76-9C0A-7AB3F5E917FF}"/>
                </a:ext>
              </a:extLst>
            </p:cNvPr>
            <p:cNvGrpSpPr/>
            <p:nvPr/>
          </p:nvGrpSpPr>
          <p:grpSpPr>
            <a:xfrm>
              <a:off x="-2365828" y="4564626"/>
              <a:ext cx="1687971" cy="130629"/>
              <a:chOff x="-2322286" y="3214800"/>
              <a:chExt cx="1687971" cy="130629"/>
            </a:xfrm>
            <a:grpFill/>
          </p:grpSpPr>
          <p:sp>
            <p:nvSpPr>
              <p:cNvPr id="149" name="星形: 四角 148">
                <a:extLst>
                  <a:ext uri="{FF2B5EF4-FFF2-40B4-BE49-F238E27FC236}">
                    <a16:creationId xmlns:a16="http://schemas.microsoft.com/office/drawing/2014/main" id="{FAB8403A-02E2-46BB-9E8C-BF528B810BF1}"/>
                  </a:ext>
                </a:extLst>
              </p:cNvPr>
              <p:cNvSpPr/>
              <p:nvPr/>
            </p:nvSpPr>
            <p:spPr>
              <a:xfrm flipH="1">
                <a:off x="-2322286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星形: 四角 149">
                <a:extLst>
                  <a:ext uri="{FF2B5EF4-FFF2-40B4-BE49-F238E27FC236}">
                    <a16:creationId xmlns:a16="http://schemas.microsoft.com/office/drawing/2014/main" id="{C8262C90-F510-46BB-83CA-6097E5B7EFBA}"/>
                  </a:ext>
                </a:extLst>
              </p:cNvPr>
              <p:cNvSpPr/>
              <p:nvPr/>
            </p:nvSpPr>
            <p:spPr>
              <a:xfrm flipH="1">
                <a:off x="-2062729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星形: 四角 150">
                <a:extLst>
                  <a:ext uri="{FF2B5EF4-FFF2-40B4-BE49-F238E27FC236}">
                    <a16:creationId xmlns:a16="http://schemas.microsoft.com/office/drawing/2014/main" id="{A495FF4E-5951-4D2A-ADBC-31A7A4E05A1C}"/>
                  </a:ext>
                </a:extLst>
              </p:cNvPr>
              <p:cNvSpPr/>
              <p:nvPr/>
            </p:nvSpPr>
            <p:spPr>
              <a:xfrm flipH="1">
                <a:off x="-1803172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星形: 四角 151">
                <a:extLst>
                  <a:ext uri="{FF2B5EF4-FFF2-40B4-BE49-F238E27FC236}">
                    <a16:creationId xmlns:a16="http://schemas.microsoft.com/office/drawing/2014/main" id="{4A0A9CC1-447A-4F5D-8119-0F309A17DBE9}"/>
                  </a:ext>
                </a:extLst>
              </p:cNvPr>
              <p:cNvSpPr/>
              <p:nvPr/>
            </p:nvSpPr>
            <p:spPr>
              <a:xfrm flipH="1">
                <a:off x="-1543615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星形: 四角 152">
                <a:extLst>
                  <a:ext uri="{FF2B5EF4-FFF2-40B4-BE49-F238E27FC236}">
                    <a16:creationId xmlns:a16="http://schemas.microsoft.com/office/drawing/2014/main" id="{D4876DAA-D673-435D-9140-D77487B5B34D}"/>
                  </a:ext>
                </a:extLst>
              </p:cNvPr>
              <p:cNvSpPr/>
              <p:nvPr/>
            </p:nvSpPr>
            <p:spPr>
              <a:xfrm flipH="1">
                <a:off x="-1284058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星形: 四角 153">
                <a:extLst>
                  <a:ext uri="{FF2B5EF4-FFF2-40B4-BE49-F238E27FC236}">
                    <a16:creationId xmlns:a16="http://schemas.microsoft.com/office/drawing/2014/main" id="{F305C7B6-99AF-42E8-B8A9-DE6C76472188}"/>
                  </a:ext>
                </a:extLst>
              </p:cNvPr>
              <p:cNvSpPr/>
              <p:nvPr/>
            </p:nvSpPr>
            <p:spPr>
              <a:xfrm flipH="1">
                <a:off x="-1024501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星形: 四角 154">
                <a:extLst>
                  <a:ext uri="{FF2B5EF4-FFF2-40B4-BE49-F238E27FC236}">
                    <a16:creationId xmlns:a16="http://schemas.microsoft.com/office/drawing/2014/main" id="{ECB19705-E175-4A06-B267-AFB46C35F1FC}"/>
                  </a:ext>
                </a:extLst>
              </p:cNvPr>
              <p:cNvSpPr/>
              <p:nvPr/>
            </p:nvSpPr>
            <p:spPr>
              <a:xfrm flipH="1">
                <a:off x="-764944" y="3214800"/>
                <a:ext cx="130629" cy="130629"/>
              </a:xfrm>
              <a:prstGeom prst="star4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647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4432110" cy="836714"/>
            <a:chOff x="-390978" y="540328"/>
            <a:chExt cx="4432110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3300904" cy="769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目标完成情况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5BB56ED9-C074-416D-A9B4-E6439475F77A}"/>
              </a:ext>
            </a:extLst>
          </p:cNvPr>
          <p:cNvGrpSpPr/>
          <p:nvPr/>
        </p:nvGrpSpPr>
        <p:grpSpPr>
          <a:xfrm>
            <a:off x="8476343" y="2238181"/>
            <a:ext cx="2331357" cy="615776"/>
            <a:chOff x="8476343" y="2238181"/>
            <a:chExt cx="2331357" cy="615776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93DC1D9-01B2-4093-A79F-6DE4546E4CB2}"/>
                </a:ext>
              </a:extLst>
            </p:cNvPr>
            <p:cNvSpPr/>
            <p:nvPr/>
          </p:nvSpPr>
          <p:spPr>
            <a:xfrm>
              <a:off x="8596273" y="2243334"/>
              <a:ext cx="2052469" cy="60546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2A0C73A9-D972-43AE-BA1C-59CBC7C6CEC5}"/>
                </a:ext>
              </a:extLst>
            </p:cNvPr>
            <p:cNvGrpSpPr/>
            <p:nvPr/>
          </p:nvGrpSpPr>
          <p:grpSpPr>
            <a:xfrm>
              <a:off x="8590158" y="2238181"/>
              <a:ext cx="73376" cy="615776"/>
              <a:chOff x="1097756" y="2483644"/>
              <a:chExt cx="85726" cy="910591"/>
            </a:xfrm>
          </p:grpSpPr>
          <p:sp>
            <p:nvSpPr>
              <p:cNvPr id="40" name="L 形 39">
                <a:extLst>
                  <a:ext uri="{FF2B5EF4-FFF2-40B4-BE49-F238E27FC236}">
                    <a16:creationId xmlns:a16="http://schemas.microsoft.com/office/drawing/2014/main" id="{415C3B0A-CABA-43F5-A90A-597822BB4253}"/>
                  </a:ext>
                </a:extLst>
              </p:cNvPr>
              <p:cNvSpPr/>
              <p:nvPr/>
            </p:nvSpPr>
            <p:spPr>
              <a:xfrm flipV="1">
                <a:off x="1097756" y="2483644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L 形 40">
                <a:extLst>
                  <a:ext uri="{FF2B5EF4-FFF2-40B4-BE49-F238E27FC236}">
                    <a16:creationId xmlns:a16="http://schemas.microsoft.com/office/drawing/2014/main" id="{029AE5F5-C1C0-4492-ABA5-7C6B83760583}"/>
                  </a:ext>
                </a:extLst>
              </p:cNvPr>
              <p:cNvSpPr/>
              <p:nvPr/>
            </p:nvSpPr>
            <p:spPr>
              <a:xfrm>
                <a:off x="1097756" y="3313272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CFE5329C-1ADF-464E-AF2A-D4097DA0B776}"/>
                </a:ext>
              </a:extLst>
            </p:cNvPr>
            <p:cNvGrpSpPr/>
            <p:nvPr/>
          </p:nvGrpSpPr>
          <p:grpSpPr>
            <a:xfrm flipH="1">
              <a:off x="10574008" y="2238181"/>
              <a:ext cx="73376" cy="615776"/>
              <a:chOff x="1097756" y="2483644"/>
              <a:chExt cx="85726" cy="910591"/>
            </a:xfrm>
          </p:grpSpPr>
          <p:sp>
            <p:nvSpPr>
              <p:cNvPr id="38" name="L 形 37">
                <a:extLst>
                  <a:ext uri="{FF2B5EF4-FFF2-40B4-BE49-F238E27FC236}">
                    <a16:creationId xmlns:a16="http://schemas.microsoft.com/office/drawing/2014/main" id="{8C58C2EA-AAE0-4144-BAA8-773B14D2F488}"/>
                  </a:ext>
                </a:extLst>
              </p:cNvPr>
              <p:cNvSpPr/>
              <p:nvPr/>
            </p:nvSpPr>
            <p:spPr>
              <a:xfrm flipV="1">
                <a:off x="1097756" y="2483644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L 形 38">
                <a:extLst>
                  <a:ext uri="{FF2B5EF4-FFF2-40B4-BE49-F238E27FC236}">
                    <a16:creationId xmlns:a16="http://schemas.microsoft.com/office/drawing/2014/main" id="{775B1943-3B4A-46EE-9EE6-EA91BEDAC34E}"/>
                  </a:ext>
                </a:extLst>
              </p:cNvPr>
              <p:cNvSpPr/>
              <p:nvPr/>
            </p:nvSpPr>
            <p:spPr>
              <a:xfrm>
                <a:off x="1097756" y="3313272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579FF08-B38C-426B-A4EA-A1A96CBD9D42}"/>
                </a:ext>
              </a:extLst>
            </p:cNvPr>
            <p:cNvSpPr txBox="1"/>
            <p:nvPr/>
          </p:nvSpPr>
          <p:spPr>
            <a:xfrm>
              <a:off x="8476343" y="2253682"/>
              <a:ext cx="2331357" cy="5847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+mj-ea"/>
                  <a:ea typeface="+mj-ea"/>
                </a:rPr>
                <a:t>实际完成度 </a:t>
              </a: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7F1309B3-2AC7-4C25-9243-90E9587F151C}"/>
              </a:ext>
            </a:extLst>
          </p:cNvPr>
          <p:cNvSpPr txBox="1"/>
          <p:nvPr/>
        </p:nvSpPr>
        <p:spPr>
          <a:xfrm>
            <a:off x="1288144" y="3467297"/>
            <a:ext cx="335642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用户下载量达到</a:t>
            </a:r>
            <a:r>
              <a:rPr lang="en-US" altLang="zh-CN" sz="2400" dirty="0">
                <a:solidFill>
                  <a:schemeClr val="bg1"/>
                </a:solidFill>
              </a:rPr>
              <a:t>100W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C454E81-C448-41D3-9029-DE6C04FF76E1}"/>
              </a:ext>
            </a:extLst>
          </p:cNvPr>
          <p:cNvSpPr txBox="1"/>
          <p:nvPr/>
        </p:nvSpPr>
        <p:spPr>
          <a:xfrm>
            <a:off x="5859293" y="3374964"/>
            <a:ext cx="167277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168W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104935F-2376-4E40-987B-408CB3DEB096}"/>
              </a:ext>
            </a:extLst>
          </p:cNvPr>
          <p:cNvSpPr txBox="1"/>
          <p:nvPr/>
        </p:nvSpPr>
        <p:spPr>
          <a:xfrm>
            <a:off x="8799286" y="3374964"/>
            <a:ext cx="167277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168%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3F550C6-5665-46D1-B3A9-76DAB52D98EC}"/>
              </a:ext>
            </a:extLst>
          </p:cNvPr>
          <p:cNvSpPr txBox="1"/>
          <p:nvPr/>
        </p:nvSpPr>
        <p:spPr>
          <a:xfrm>
            <a:off x="1288144" y="4403469"/>
            <a:ext cx="3356428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新用户达到</a:t>
            </a:r>
            <a:r>
              <a:rPr lang="en-US" altLang="zh-CN" sz="2400" dirty="0">
                <a:solidFill>
                  <a:schemeClr val="bg1"/>
                </a:solidFill>
              </a:rPr>
              <a:t>20W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ACAE49B-2A60-4D41-8302-5982960B6C97}"/>
              </a:ext>
            </a:extLst>
          </p:cNvPr>
          <p:cNvSpPr txBox="1"/>
          <p:nvPr/>
        </p:nvSpPr>
        <p:spPr>
          <a:xfrm>
            <a:off x="5859293" y="4311136"/>
            <a:ext cx="167277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30W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77D3304-2E3E-4BBF-B039-768EBCD53A27}"/>
              </a:ext>
            </a:extLst>
          </p:cNvPr>
          <p:cNvSpPr txBox="1"/>
          <p:nvPr/>
        </p:nvSpPr>
        <p:spPr>
          <a:xfrm>
            <a:off x="8799286" y="4311136"/>
            <a:ext cx="167277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150%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19BC720-7D31-4859-BA34-FA52235E992B}"/>
              </a:ext>
            </a:extLst>
          </p:cNvPr>
          <p:cNvSpPr txBox="1"/>
          <p:nvPr/>
        </p:nvSpPr>
        <p:spPr>
          <a:xfrm>
            <a:off x="1288143" y="5339641"/>
            <a:ext cx="403859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每日在线活跃人数达到</a:t>
            </a:r>
            <a:r>
              <a:rPr lang="en-US" altLang="zh-CN" sz="2400" dirty="0">
                <a:solidFill>
                  <a:schemeClr val="bg1"/>
                </a:solidFill>
              </a:rPr>
              <a:t>10W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826787C-1502-460B-ABCC-936F0DEF5FF6}"/>
              </a:ext>
            </a:extLst>
          </p:cNvPr>
          <p:cNvSpPr txBox="1"/>
          <p:nvPr/>
        </p:nvSpPr>
        <p:spPr>
          <a:xfrm>
            <a:off x="5859293" y="5247308"/>
            <a:ext cx="167277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28W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2B4AC43-C719-4D7C-A373-DC31F1C755D7}"/>
              </a:ext>
            </a:extLst>
          </p:cNvPr>
          <p:cNvSpPr txBox="1"/>
          <p:nvPr/>
        </p:nvSpPr>
        <p:spPr>
          <a:xfrm>
            <a:off x="8799286" y="5247308"/>
            <a:ext cx="167277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280%</a:t>
            </a:r>
            <a:endParaRPr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3B75EEFA-C2C5-4961-8D78-DD750F7791B9}"/>
              </a:ext>
            </a:extLst>
          </p:cNvPr>
          <p:cNvGrpSpPr/>
          <p:nvPr/>
        </p:nvGrpSpPr>
        <p:grpSpPr>
          <a:xfrm>
            <a:off x="5580743" y="2238181"/>
            <a:ext cx="2331357" cy="615776"/>
            <a:chOff x="8476343" y="2238181"/>
            <a:chExt cx="2331357" cy="615776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5D216D1A-7603-41D7-98D0-14A9442E3E8D}"/>
                </a:ext>
              </a:extLst>
            </p:cNvPr>
            <p:cNvSpPr/>
            <p:nvPr/>
          </p:nvSpPr>
          <p:spPr>
            <a:xfrm>
              <a:off x="8596273" y="2243334"/>
              <a:ext cx="2052469" cy="60546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1FEDB0E8-2D65-40F1-AC6A-425FAE512E73}"/>
                </a:ext>
              </a:extLst>
            </p:cNvPr>
            <p:cNvGrpSpPr/>
            <p:nvPr/>
          </p:nvGrpSpPr>
          <p:grpSpPr>
            <a:xfrm>
              <a:off x="8590158" y="2238181"/>
              <a:ext cx="73376" cy="615776"/>
              <a:chOff x="1097756" y="2483644"/>
              <a:chExt cx="85726" cy="910591"/>
            </a:xfrm>
          </p:grpSpPr>
          <p:sp>
            <p:nvSpPr>
              <p:cNvPr id="68" name="L 形 67">
                <a:extLst>
                  <a:ext uri="{FF2B5EF4-FFF2-40B4-BE49-F238E27FC236}">
                    <a16:creationId xmlns:a16="http://schemas.microsoft.com/office/drawing/2014/main" id="{D0718A1B-06F3-4D84-874E-94E8560F94C9}"/>
                  </a:ext>
                </a:extLst>
              </p:cNvPr>
              <p:cNvSpPr/>
              <p:nvPr/>
            </p:nvSpPr>
            <p:spPr>
              <a:xfrm flipV="1">
                <a:off x="1097756" y="2483644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L 形 68">
                <a:extLst>
                  <a:ext uri="{FF2B5EF4-FFF2-40B4-BE49-F238E27FC236}">
                    <a16:creationId xmlns:a16="http://schemas.microsoft.com/office/drawing/2014/main" id="{618E649A-95EF-4276-92AE-8FB58A39737E}"/>
                  </a:ext>
                </a:extLst>
              </p:cNvPr>
              <p:cNvSpPr/>
              <p:nvPr/>
            </p:nvSpPr>
            <p:spPr>
              <a:xfrm>
                <a:off x="1097756" y="3313272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AF0AA691-31F9-4697-B9B9-DCF3F620722B}"/>
                </a:ext>
              </a:extLst>
            </p:cNvPr>
            <p:cNvGrpSpPr/>
            <p:nvPr/>
          </p:nvGrpSpPr>
          <p:grpSpPr>
            <a:xfrm flipH="1">
              <a:off x="10574008" y="2238181"/>
              <a:ext cx="73376" cy="615776"/>
              <a:chOff x="1097756" y="2483644"/>
              <a:chExt cx="85726" cy="910591"/>
            </a:xfrm>
          </p:grpSpPr>
          <p:sp>
            <p:nvSpPr>
              <p:cNvPr id="66" name="L 形 65">
                <a:extLst>
                  <a:ext uri="{FF2B5EF4-FFF2-40B4-BE49-F238E27FC236}">
                    <a16:creationId xmlns:a16="http://schemas.microsoft.com/office/drawing/2014/main" id="{4D5D55C5-AE53-4563-8B38-6FDE33DE6EAA}"/>
                  </a:ext>
                </a:extLst>
              </p:cNvPr>
              <p:cNvSpPr/>
              <p:nvPr/>
            </p:nvSpPr>
            <p:spPr>
              <a:xfrm flipV="1">
                <a:off x="1097756" y="2483644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L 形 66">
                <a:extLst>
                  <a:ext uri="{FF2B5EF4-FFF2-40B4-BE49-F238E27FC236}">
                    <a16:creationId xmlns:a16="http://schemas.microsoft.com/office/drawing/2014/main" id="{480DA5F5-8AF4-479B-962C-CCE31C088AD5}"/>
                  </a:ext>
                </a:extLst>
              </p:cNvPr>
              <p:cNvSpPr/>
              <p:nvPr/>
            </p:nvSpPr>
            <p:spPr>
              <a:xfrm>
                <a:off x="1097756" y="3313272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D10A2A09-4C26-4207-B107-EB46CE9035BF}"/>
                </a:ext>
              </a:extLst>
            </p:cNvPr>
            <p:cNvSpPr txBox="1"/>
            <p:nvPr/>
          </p:nvSpPr>
          <p:spPr>
            <a:xfrm>
              <a:off x="8476343" y="2253682"/>
              <a:ext cx="2331357" cy="5847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+mj-ea"/>
                  <a:ea typeface="+mj-ea"/>
                </a:rPr>
                <a:t>实际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A7BA8F2-1340-47F4-A17D-614C82A197B9}"/>
              </a:ext>
            </a:extLst>
          </p:cNvPr>
          <p:cNvGrpSpPr/>
          <p:nvPr/>
        </p:nvGrpSpPr>
        <p:grpSpPr>
          <a:xfrm>
            <a:off x="1338943" y="2238181"/>
            <a:ext cx="2331357" cy="615776"/>
            <a:chOff x="8476343" y="2238181"/>
            <a:chExt cx="2331357" cy="615776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A317A074-4268-438A-B692-905A386B73F4}"/>
                </a:ext>
              </a:extLst>
            </p:cNvPr>
            <p:cNvSpPr/>
            <p:nvPr/>
          </p:nvSpPr>
          <p:spPr>
            <a:xfrm>
              <a:off x="8596273" y="2243334"/>
              <a:ext cx="2052469" cy="605469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B066760-7EC3-43D7-A918-364C9551363F}"/>
                </a:ext>
              </a:extLst>
            </p:cNvPr>
            <p:cNvGrpSpPr/>
            <p:nvPr/>
          </p:nvGrpSpPr>
          <p:grpSpPr>
            <a:xfrm>
              <a:off x="8590158" y="2238181"/>
              <a:ext cx="73376" cy="615776"/>
              <a:chOff x="1097756" y="2483644"/>
              <a:chExt cx="85726" cy="910591"/>
            </a:xfrm>
          </p:grpSpPr>
          <p:sp>
            <p:nvSpPr>
              <p:cNvPr id="77" name="L 形 76">
                <a:extLst>
                  <a:ext uri="{FF2B5EF4-FFF2-40B4-BE49-F238E27FC236}">
                    <a16:creationId xmlns:a16="http://schemas.microsoft.com/office/drawing/2014/main" id="{1623F97E-1229-4704-A7A8-0B36964DFC4D}"/>
                  </a:ext>
                </a:extLst>
              </p:cNvPr>
              <p:cNvSpPr/>
              <p:nvPr/>
            </p:nvSpPr>
            <p:spPr>
              <a:xfrm flipV="1">
                <a:off x="1097756" y="2483644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L 形 77">
                <a:extLst>
                  <a:ext uri="{FF2B5EF4-FFF2-40B4-BE49-F238E27FC236}">
                    <a16:creationId xmlns:a16="http://schemas.microsoft.com/office/drawing/2014/main" id="{D5CDA091-1AF2-4BC8-B804-2A651DBC509F}"/>
                  </a:ext>
                </a:extLst>
              </p:cNvPr>
              <p:cNvSpPr/>
              <p:nvPr/>
            </p:nvSpPr>
            <p:spPr>
              <a:xfrm>
                <a:off x="1097756" y="3313272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8255FA35-CB71-4930-9EF6-90A8013F10FF}"/>
                </a:ext>
              </a:extLst>
            </p:cNvPr>
            <p:cNvGrpSpPr/>
            <p:nvPr/>
          </p:nvGrpSpPr>
          <p:grpSpPr>
            <a:xfrm flipH="1">
              <a:off x="10574008" y="2238181"/>
              <a:ext cx="73376" cy="615776"/>
              <a:chOff x="1097756" y="2483644"/>
              <a:chExt cx="85726" cy="910591"/>
            </a:xfrm>
          </p:grpSpPr>
          <p:sp>
            <p:nvSpPr>
              <p:cNvPr id="75" name="L 形 74">
                <a:extLst>
                  <a:ext uri="{FF2B5EF4-FFF2-40B4-BE49-F238E27FC236}">
                    <a16:creationId xmlns:a16="http://schemas.microsoft.com/office/drawing/2014/main" id="{19353880-1656-4BE9-AF14-8E64F6ABE8EC}"/>
                  </a:ext>
                </a:extLst>
              </p:cNvPr>
              <p:cNvSpPr/>
              <p:nvPr/>
            </p:nvSpPr>
            <p:spPr>
              <a:xfrm flipV="1">
                <a:off x="1097756" y="2483644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L 形 75">
                <a:extLst>
                  <a:ext uri="{FF2B5EF4-FFF2-40B4-BE49-F238E27FC236}">
                    <a16:creationId xmlns:a16="http://schemas.microsoft.com/office/drawing/2014/main" id="{8B568C6A-25BD-42F7-8EF1-4E99F9101F1B}"/>
                  </a:ext>
                </a:extLst>
              </p:cNvPr>
              <p:cNvSpPr/>
              <p:nvPr/>
            </p:nvSpPr>
            <p:spPr>
              <a:xfrm>
                <a:off x="1097756" y="3313272"/>
                <a:ext cx="85726" cy="80963"/>
              </a:xfrm>
              <a:prstGeom prst="corner">
                <a:avLst>
                  <a:gd name="adj1" fmla="val 19117"/>
                  <a:gd name="adj2" fmla="val 1617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898AD082-9492-4758-8D5F-50E8E78B91B6}"/>
                </a:ext>
              </a:extLst>
            </p:cNvPr>
            <p:cNvSpPr txBox="1"/>
            <p:nvPr/>
          </p:nvSpPr>
          <p:spPr>
            <a:xfrm>
              <a:off x="8476343" y="2253682"/>
              <a:ext cx="2331357" cy="5847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+mj-ea"/>
                  <a:ea typeface="+mj-ea"/>
                </a:rPr>
                <a:t>目标</a:t>
              </a:r>
            </a:p>
          </p:txBody>
        </p:sp>
      </p:grp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52CFF83-EDCD-46C0-A770-966CE7CD0E50}"/>
              </a:ext>
            </a:extLst>
          </p:cNvPr>
          <p:cNvCxnSpPr>
            <a:cxnSpLocks/>
          </p:cNvCxnSpPr>
          <p:nvPr/>
        </p:nvCxnSpPr>
        <p:spPr>
          <a:xfrm>
            <a:off x="1314450" y="4114800"/>
            <a:ext cx="8991600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60240455-A18E-45F1-A3EA-B42335E6FC0B}"/>
              </a:ext>
            </a:extLst>
          </p:cNvPr>
          <p:cNvCxnSpPr>
            <a:cxnSpLocks/>
          </p:cNvCxnSpPr>
          <p:nvPr/>
        </p:nvCxnSpPr>
        <p:spPr>
          <a:xfrm>
            <a:off x="1314450" y="5086350"/>
            <a:ext cx="8991600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3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274792-06D3-437B-9CC5-A704BBC91AD4}"/>
              </a:ext>
            </a:extLst>
          </p:cNvPr>
          <p:cNvGrpSpPr/>
          <p:nvPr/>
        </p:nvGrpSpPr>
        <p:grpSpPr>
          <a:xfrm>
            <a:off x="-245835" y="610343"/>
            <a:ext cx="3912737" cy="836714"/>
            <a:chOff x="-390978" y="540328"/>
            <a:chExt cx="3912737" cy="836714"/>
          </a:xfrm>
        </p:grpSpPr>
        <p:sp>
          <p:nvSpPr>
            <p:cNvPr id="6" name="矩形: 剪去对角 5">
              <a:extLst>
                <a:ext uri="{FF2B5EF4-FFF2-40B4-BE49-F238E27FC236}">
                  <a16:creationId xmlns:a16="http://schemas.microsoft.com/office/drawing/2014/main" id="{A8999783-3C02-42B6-A693-64515319F06E}"/>
                </a:ext>
              </a:extLst>
            </p:cNvPr>
            <p:cNvSpPr/>
            <p:nvPr/>
          </p:nvSpPr>
          <p:spPr>
            <a:xfrm>
              <a:off x="609600" y="609602"/>
              <a:ext cx="2148114" cy="653142"/>
            </a:xfrm>
            <a:prstGeom prst="snip2DiagRect">
              <a:avLst>
                <a:gd name="adj1" fmla="val 41304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59300">
                  <a:srgbClr val="550016"/>
                </a:gs>
                <a:gs pos="100000">
                  <a:schemeClr val="tx1">
                    <a:alpha val="27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CCF9BA7-8F88-4E49-9E6E-4C65A77AA4EE}"/>
                </a:ext>
              </a:extLst>
            </p:cNvPr>
            <p:cNvCxnSpPr>
              <a:cxnSpLocks/>
            </p:cNvCxnSpPr>
            <p:nvPr/>
          </p:nvCxnSpPr>
          <p:spPr>
            <a:xfrm>
              <a:off x="-390978" y="1377042"/>
              <a:ext cx="237943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: 剪去对角 9">
              <a:extLst>
                <a:ext uri="{FF2B5EF4-FFF2-40B4-BE49-F238E27FC236}">
                  <a16:creationId xmlns:a16="http://schemas.microsoft.com/office/drawing/2014/main" id="{A773FAC6-97F1-4BD1-B3EA-18A2BF75A384}"/>
                </a:ext>
              </a:extLst>
            </p:cNvPr>
            <p:cNvSpPr/>
            <p:nvPr/>
          </p:nvSpPr>
          <p:spPr>
            <a:xfrm>
              <a:off x="521853" y="540328"/>
              <a:ext cx="2354245" cy="715817"/>
            </a:xfrm>
            <a:custGeom>
              <a:avLst/>
              <a:gdLst>
                <a:gd name="connsiteX0" fmla="*/ 295661 w 2354245"/>
                <a:gd name="connsiteY0" fmla="*/ 0 h 715817"/>
                <a:gd name="connsiteX1" fmla="*/ 2354245 w 2354245"/>
                <a:gd name="connsiteY1" fmla="*/ 0 h 715817"/>
                <a:gd name="connsiteX2" fmla="*/ 2354245 w 2354245"/>
                <a:gd name="connsiteY2" fmla="*/ 0 h 715817"/>
                <a:gd name="connsiteX3" fmla="*/ 2354245 w 2354245"/>
                <a:gd name="connsiteY3" fmla="*/ 420156 h 715817"/>
                <a:gd name="connsiteX4" fmla="*/ 2058584 w 2354245"/>
                <a:gd name="connsiteY4" fmla="*/ 715817 h 715817"/>
                <a:gd name="connsiteX5" fmla="*/ 0 w 2354245"/>
                <a:gd name="connsiteY5" fmla="*/ 715817 h 715817"/>
                <a:gd name="connsiteX6" fmla="*/ 0 w 2354245"/>
                <a:gd name="connsiteY6" fmla="*/ 715817 h 715817"/>
                <a:gd name="connsiteX7" fmla="*/ 0 w 2354245"/>
                <a:gd name="connsiteY7" fmla="*/ 295661 h 715817"/>
                <a:gd name="connsiteX8" fmla="*/ 295661 w 2354245"/>
                <a:gd name="connsiteY8" fmla="*/ 0 h 715817"/>
                <a:gd name="connsiteX0" fmla="*/ 2354245 w 2445685"/>
                <a:gd name="connsiteY0" fmla="*/ 420156 h 715817"/>
                <a:gd name="connsiteX1" fmla="*/ 2058584 w 2445685"/>
                <a:gd name="connsiteY1" fmla="*/ 715817 h 715817"/>
                <a:gd name="connsiteX2" fmla="*/ 0 w 2445685"/>
                <a:gd name="connsiteY2" fmla="*/ 715817 h 715817"/>
                <a:gd name="connsiteX3" fmla="*/ 0 w 2445685"/>
                <a:gd name="connsiteY3" fmla="*/ 715817 h 715817"/>
                <a:gd name="connsiteX4" fmla="*/ 0 w 2445685"/>
                <a:gd name="connsiteY4" fmla="*/ 295661 h 715817"/>
                <a:gd name="connsiteX5" fmla="*/ 295661 w 2445685"/>
                <a:gd name="connsiteY5" fmla="*/ 0 h 715817"/>
                <a:gd name="connsiteX6" fmla="*/ 2354245 w 2445685"/>
                <a:gd name="connsiteY6" fmla="*/ 0 h 715817"/>
                <a:gd name="connsiteX7" fmla="*/ 2354245 w 2445685"/>
                <a:gd name="connsiteY7" fmla="*/ 0 h 715817"/>
                <a:gd name="connsiteX8" fmla="*/ 2445685 w 2445685"/>
                <a:gd name="connsiteY8" fmla="*/ 511596 h 715817"/>
                <a:gd name="connsiteX0" fmla="*/ 2354245 w 2354245"/>
                <a:gd name="connsiteY0" fmla="*/ 420156 h 715817"/>
                <a:gd name="connsiteX1" fmla="*/ 2058584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715817 h 715817"/>
                <a:gd name="connsiteX4" fmla="*/ 0 w 2354245"/>
                <a:gd name="connsiteY4" fmla="*/ 295661 h 715817"/>
                <a:gd name="connsiteX5" fmla="*/ 295661 w 2354245"/>
                <a:gd name="connsiteY5" fmla="*/ 0 h 715817"/>
                <a:gd name="connsiteX6" fmla="*/ 2354245 w 2354245"/>
                <a:gd name="connsiteY6" fmla="*/ 0 h 715817"/>
                <a:gd name="connsiteX7" fmla="*/ 2354245 w 2354245"/>
                <a:gd name="connsiteY7" fmla="*/ 0 h 715817"/>
                <a:gd name="connsiteX0" fmla="*/ 2058584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715817 h 715817"/>
                <a:gd name="connsiteX3" fmla="*/ 0 w 2354245"/>
                <a:gd name="connsiteY3" fmla="*/ 295661 h 715817"/>
                <a:gd name="connsiteX4" fmla="*/ 295661 w 2354245"/>
                <a:gd name="connsiteY4" fmla="*/ 0 h 715817"/>
                <a:gd name="connsiteX5" fmla="*/ 2354245 w 2354245"/>
                <a:gd name="connsiteY5" fmla="*/ 0 h 715817"/>
                <a:gd name="connsiteX6" fmla="*/ 2354245 w 2354245"/>
                <a:gd name="connsiteY6" fmla="*/ 0 h 715817"/>
                <a:gd name="connsiteX0" fmla="*/ 0 w 2354245"/>
                <a:gd name="connsiteY0" fmla="*/ 715817 h 715817"/>
                <a:gd name="connsiteX1" fmla="*/ 0 w 2354245"/>
                <a:gd name="connsiteY1" fmla="*/ 715817 h 715817"/>
                <a:gd name="connsiteX2" fmla="*/ 0 w 2354245"/>
                <a:gd name="connsiteY2" fmla="*/ 295661 h 715817"/>
                <a:gd name="connsiteX3" fmla="*/ 295661 w 2354245"/>
                <a:gd name="connsiteY3" fmla="*/ 0 h 715817"/>
                <a:gd name="connsiteX4" fmla="*/ 2354245 w 2354245"/>
                <a:gd name="connsiteY4" fmla="*/ 0 h 715817"/>
                <a:gd name="connsiteX5" fmla="*/ 2354245 w 2354245"/>
                <a:gd name="connsiteY5" fmla="*/ 0 h 71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4245" h="715817">
                  <a:moveTo>
                    <a:pt x="0" y="715817"/>
                  </a:moveTo>
                  <a:lnTo>
                    <a:pt x="0" y="715817"/>
                  </a:lnTo>
                  <a:lnTo>
                    <a:pt x="0" y="295661"/>
                  </a:lnTo>
                  <a:lnTo>
                    <a:pt x="295661" y="0"/>
                  </a:lnTo>
                  <a:lnTo>
                    <a:pt x="2354245" y="0"/>
                  </a:lnTo>
                  <a:lnTo>
                    <a:pt x="2354245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0F7FD10-30F5-4181-8CA8-269BE62D47FB}"/>
                </a:ext>
              </a:extLst>
            </p:cNvPr>
            <p:cNvSpPr txBox="1"/>
            <p:nvPr/>
          </p:nvSpPr>
          <p:spPr>
            <a:xfrm>
              <a:off x="740228" y="580571"/>
              <a:ext cx="27815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latin typeface="+mj-ea"/>
                  <a:ea typeface="+mj-ea"/>
                </a:rPr>
                <a:t>里程碑回顾</a:t>
              </a:r>
            </a:p>
          </p:txBody>
        </p:sp>
      </p:grp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13DFEF29-7589-48B4-B8D4-FC39EFD0DD50}"/>
              </a:ext>
            </a:extLst>
          </p:cNvPr>
          <p:cNvSpPr/>
          <p:nvPr/>
        </p:nvSpPr>
        <p:spPr>
          <a:xfrm>
            <a:off x="0" y="2540494"/>
            <a:ext cx="11722100" cy="2661888"/>
          </a:xfrm>
          <a:custGeom>
            <a:avLst/>
            <a:gdLst>
              <a:gd name="connsiteX0" fmla="*/ 2137972 w 11662972"/>
              <a:gd name="connsiteY0" fmla="*/ 0 h 2319636"/>
              <a:gd name="connsiteX1" fmla="*/ 10504227 w 11662972"/>
              <a:gd name="connsiteY1" fmla="*/ 0 h 2319636"/>
              <a:gd name="connsiteX2" fmla="*/ 11662972 w 11662972"/>
              <a:gd name="connsiteY2" fmla="*/ 1158745 h 2319636"/>
              <a:gd name="connsiteX3" fmla="*/ 11662972 w 11662972"/>
              <a:gd name="connsiteY3" fmla="*/ 1158775 h 2319636"/>
              <a:gd name="connsiteX4" fmla="*/ 10504227 w 11662972"/>
              <a:gd name="connsiteY4" fmla="*/ 2317520 h 2319636"/>
              <a:gd name="connsiteX5" fmla="*/ 2371725 w 11662972"/>
              <a:gd name="connsiteY5" fmla="*/ 2317520 h 2319636"/>
              <a:gd name="connsiteX6" fmla="*/ 2371725 w 11662972"/>
              <a:gd name="connsiteY6" fmla="*/ 2319636 h 2319636"/>
              <a:gd name="connsiteX7" fmla="*/ 2137972 w 11662972"/>
              <a:gd name="connsiteY7" fmla="*/ 2319636 h 2319636"/>
              <a:gd name="connsiteX8" fmla="*/ 0 w 11662972"/>
              <a:gd name="connsiteY8" fmla="*/ 2319636 h 2319636"/>
              <a:gd name="connsiteX9" fmla="*/ 0 w 11662972"/>
              <a:gd name="connsiteY9" fmla="*/ 2169617 h 2319636"/>
              <a:gd name="connsiteX10" fmla="*/ 2137972 w 11662972"/>
              <a:gd name="connsiteY10" fmla="*/ 2169617 h 2319636"/>
              <a:gd name="connsiteX11" fmla="*/ 2137972 w 11662972"/>
              <a:gd name="connsiteY11" fmla="*/ 2168755 h 2319636"/>
              <a:gd name="connsiteX12" fmla="*/ 10504227 w 11662972"/>
              <a:gd name="connsiteY12" fmla="*/ 2168755 h 2319636"/>
              <a:gd name="connsiteX13" fmla="*/ 11514207 w 11662972"/>
              <a:gd name="connsiteY13" fmla="*/ 1158775 h 2319636"/>
              <a:gd name="connsiteX14" fmla="*/ 11514207 w 11662972"/>
              <a:gd name="connsiteY14" fmla="*/ 1158745 h 2319636"/>
              <a:gd name="connsiteX15" fmla="*/ 10504227 w 11662972"/>
              <a:gd name="connsiteY15" fmla="*/ 148765 h 2319636"/>
              <a:gd name="connsiteX16" fmla="*/ 2137972 w 11662972"/>
              <a:gd name="connsiteY16" fmla="*/ 148765 h 231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62972" h="2319636">
                <a:moveTo>
                  <a:pt x="2137972" y="0"/>
                </a:moveTo>
                <a:lnTo>
                  <a:pt x="10504227" y="0"/>
                </a:lnTo>
                <a:cubicBezTo>
                  <a:pt x="11144184" y="0"/>
                  <a:pt x="11662972" y="518788"/>
                  <a:pt x="11662972" y="1158745"/>
                </a:cubicBezTo>
                <a:lnTo>
                  <a:pt x="11662972" y="1158775"/>
                </a:lnTo>
                <a:cubicBezTo>
                  <a:pt x="11662972" y="1798732"/>
                  <a:pt x="11144184" y="2317520"/>
                  <a:pt x="10504227" y="2317520"/>
                </a:cubicBezTo>
                <a:lnTo>
                  <a:pt x="2371725" y="2317520"/>
                </a:lnTo>
                <a:lnTo>
                  <a:pt x="2371725" y="2319636"/>
                </a:lnTo>
                <a:lnTo>
                  <a:pt x="2137972" y="2319636"/>
                </a:lnTo>
                <a:lnTo>
                  <a:pt x="0" y="2319636"/>
                </a:lnTo>
                <a:lnTo>
                  <a:pt x="0" y="2169617"/>
                </a:lnTo>
                <a:lnTo>
                  <a:pt x="2137972" y="2169617"/>
                </a:lnTo>
                <a:lnTo>
                  <a:pt x="2137972" y="2168755"/>
                </a:lnTo>
                <a:lnTo>
                  <a:pt x="10504227" y="2168755"/>
                </a:lnTo>
                <a:cubicBezTo>
                  <a:pt x="11062024" y="2168755"/>
                  <a:pt x="11514207" y="1716572"/>
                  <a:pt x="11514207" y="1158775"/>
                </a:cubicBezTo>
                <a:lnTo>
                  <a:pt x="11514207" y="1158745"/>
                </a:lnTo>
                <a:cubicBezTo>
                  <a:pt x="11514207" y="600948"/>
                  <a:pt x="11062024" y="148765"/>
                  <a:pt x="10504227" y="148765"/>
                </a:cubicBezTo>
                <a:lnTo>
                  <a:pt x="2137972" y="148765"/>
                </a:lnTo>
                <a:close/>
              </a:path>
            </a:pathLst>
          </a:custGeom>
          <a:gradFill flip="none" rotWithShape="1">
            <a:gsLst>
              <a:gs pos="100000">
                <a:srgbClr val="D00135">
                  <a:alpha val="67000"/>
                </a:srgbClr>
              </a:gs>
              <a:gs pos="42000">
                <a:srgbClr val="D00135">
                  <a:alpha val="49000"/>
                </a:srgbClr>
              </a:gs>
              <a:gs pos="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B3208389-A951-4B8B-980C-24C6BBEC5C33}"/>
              </a:ext>
            </a:extLst>
          </p:cNvPr>
          <p:cNvSpPr/>
          <p:nvPr/>
        </p:nvSpPr>
        <p:spPr>
          <a:xfrm>
            <a:off x="10496824" y="4966426"/>
            <a:ext cx="292100" cy="29210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6A6A294-9E19-4936-8418-3E0CAB4B9FFE}"/>
              </a:ext>
            </a:extLst>
          </p:cNvPr>
          <p:cNvSpPr/>
          <p:nvPr/>
        </p:nvSpPr>
        <p:spPr>
          <a:xfrm>
            <a:off x="7372624" y="4966426"/>
            <a:ext cx="292100" cy="29210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2191BE4-DBDD-45DA-B2AE-700FF6EDF4F8}"/>
              </a:ext>
            </a:extLst>
          </p:cNvPr>
          <p:cNvSpPr txBox="1"/>
          <p:nvPr/>
        </p:nvSpPr>
        <p:spPr>
          <a:xfrm>
            <a:off x="4493534" y="5402588"/>
            <a:ext cx="3378200" cy="741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新媒体引流</a:t>
            </a:r>
            <a:endParaRPr lang="en-US" altLang="zh-CN" dirty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提高知名度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83C3705D-8D20-4751-8248-7B59201EEEE8}"/>
              </a:ext>
            </a:extLst>
          </p:cNvPr>
          <p:cNvSpPr/>
          <p:nvPr/>
        </p:nvSpPr>
        <p:spPr>
          <a:xfrm>
            <a:off x="4534174" y="4966426"/>
            <a:ext cx="292100" cy="29210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542FF33-B9CA-496E-A882-ADD612C42689}"/>
              </a:ext>
            </a:extLst>
          </p:cNvPr>
          <p:cNvSpPr/>
          <p:nvPr/>
        </p:nvSpPr>
        <p:spPr>
          <a:xfrm>
            <a:off x="2578826" y="2457270"/>
            <a:ext cx="292100" cy="29210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327F808-D072-43FC-86DE-EF938ED56A97}"/>
              </a:ext>
            </a:extLst>
          </p:cNvPr>
          <p:cNvGrpSpPr/>
          <p:nvPr/>
        </p:nvGrpSpPr>
        <p:grpSpPr>
          <a:xfrm>
            <a:off x="2544219" y="1607871"/>
            <a:ext cx="1401400" cy="571500"/>
            <a:chOff x="2290219" y="2895521"/>
            <a:chExt cx="1401400" cy="571500"/>
          </a:xfrm>
        </p:grpSpPr>
        <p:sp>
          <p:nvSpPr>
            <p:cNvPr id="50" name="矩形: 剪去对角 49">
              <a:extLst>
                <a:ext uri="{FF2B5EF4-FFF2-40B4-BE49-F238E27FC236}">
                  <a16:creationId xmlns:a16="http://schemas.microsoft.com/office/drawing/2014/main" id="{7D7DB245-63BA-4EA8-97B4-1A2E28AE87E1}"/>
                </a:ext>
              </a:extLst>
            </p:cNvPr>
            <p:cNvSpPr/>
            <p:nvPr/>
          </p:nvSpPr>
          <p:spPr>
            <a:xfrm>
              <a:off x="2290219" y="2895521"/>
              <a:ext cx="1401400" cy="571500"/>
            </a:xfrm>
            <a:prstGeom prst="snip2DiagRect">
              <a:avLst>
                <a:gd name="adj1" fmla="val 37273"/>
                <a:gd name="adj2" fmla="val 0"/>
              </a:avLst>
            </a:prstGeom>
            <a:gradFill>
              <a:gsLst>
                <a:gs pos="0">
                  <a:schemeClr val="accent1">
                    <a:alpha val="46000"/>
                  </a:schemeClr>
                </a:gs>
                <a:gs pos="48000">
                  <a:srgbClr val="D00135">
                    <a:alpha val="2100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0800000" scaled="1"/>
            </a:gradFill>
            <a:ln>
              <a:gradFill flip="none" rotWithShape="1">
                <a:gsLst>
                  <a:gs pos="2655">
                    <a:schemeClr val="accent1"/>
                  </a:gs>
                  <a:gs pos="47000">
                    <a:schemeClr val="accent1">
                      <a:alpha val="62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3EFE11F-FB88-47E7-943A-C5B85DC253B1}"/>
                </a:ext>
              </a:extLst>
            </p:cNvPr>
            <p:cNvSpPr txBox="1"/>
            <p:nvPr/>
          </p:nvSpPr>
          <p:spPr>
            <a:xfrm>
              <a:off x="2368619" y="2981216"/>
              <a:ext cx="124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2021.1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E077E77-A53B-4BC7-8141-BFC5247B9FF3}"/>
              </a:ext>
            </a:extLst>
          </p:cNvPr>
          <p:cNvSpPr txBox="1"/>
          <p:nvPr/>
        </p:nvSpPr>
        <p:spPr>
          <a:xfrm>
            <a:off x="2474686" y="2875128"/>
            <a:ext cx="3378200" cy="741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产品设计完成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各大平台推售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AB4B6AA2-471A-4B87-8253-DCFEA94E8E25}"/>
              </a:ext>
            </a:extLst>
          </p:cNvPr>
          <p:cNvSpPr/>
          <p:nvPr/>
        </p:nvSpPr>
        <p:spPr>
          <a:xfrm>
            <a:off x="5445399" y="2444570"/>
            <a:ext cx="292100" cy="29210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43E33C1-A9E5-414B-B6E7-314BB78A7A00}"/>
              </a:ext>
            </a:extLst>
          </p:cNvPr>
          <p:cNvSpPr txBox="1"/>
          <p:nvPr/>
        </p:nvSpPr>
        <p:spPr>
          <a:xfrm>
            <a:off x="5350330" y="2875128"/>
            <a:ext cx="3378200" cy="741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初期造势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吸引玩家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26263EC7-F7B5-44EE-A9FF-C549F8E83568}"/>
              </a:ext>
            </a:extLst>
          </p:cNvPr>
          <p:cNvSpPr/>
          <p:nvPr/>
        </p:nvSpPr>
        <p:spPr>
          <a:xfrm>
            <a:off x="7671527" y="2457270"/>
            <a:ext cx="292100" cy="292100"/>
          </a:xfrm>
          <a:prstGeom prst="ellipse">
            <a:avLst/>
          </a:prstGeom>
          <a:ln w="19050">
            <a:solidFill>
              <a:schemeClr val="bg1"/>
            </a:solidFill>
          </a:ln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A85803D-A5C0-49FF-97E2-BA3DF99DDF7D}"/>
              </a:ext>
            </a:extLst>
          </p:cNvPr>
          <p:cNvSpPr txBox="1"/>
          <p:nvPr/>
        </p:nvSpPr>
        <p:spPr>
          <a:xfrm>
            <a:off x="7616372" y="2875128"/>
            <a:ext cx="3378200" cy="741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推出多样活动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打折促销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568311E-9E05-4C8E-9850-EE20E5FF5CC1}"/>
              </a:ext>
            </a:extLst>
          </p:cNvPr>
          <p:cNvGrpSpPr/>
          <p:nvPr/>
        </p:nvGrpSpPr>
        <p:grpSpPr>
          <a:xfrm>
            <a:off x="5459503" y="1616944"/>
            <a:ext cx="1401400" cy="571500"/>
            <a:chOff x="6025561" y="1780230"/>
            <a:chExt cx="1401400" cy="571500"/>
          </a:xfrm>
        </p:grpSpPr>
        <p:sp>
          <p:nvSpPr>
            <p:cNvPr id="53" name="矩形: 剪去对角 52">
              <a:extLst>
                <a:ext uri="{FF2B5EF4-FFF2-40B4-BE49-F238E27FC236}">
                  <a16:creationId xmlns:a16="http://schemas.microsoft.com/office/drawing/2014/main" id="{E56F8BD4-3ADF-4ED3-966F-8B6BC41CBA27}"/>
                </a:ext>
              </a:extLst>
            </p:cNvPr>
            <p:cNvSpPr/>
            <p:nvPr/>
          </p:nvSpPr>
          <p:spPr>
            <a:xfrm>
              <a:off x="6025561" y="1780230"/>
              <a:ext cx="1401400" cy="571500"/>
            </a:xfrm>
            <a:prstGeom prst="snip2DiagRect">
              <a:avLst>
                <a:gd name="adj1" fmla="val 37273"/>
                <a:gd name="adj2" fmla="val 0"/>
              </a:avLst>
            </a:prstGeom>
            <a:gradFill>
              <a:gsLst>
                <a:gs pos="0">
                  <a:schemeClr val="accent1">
                    <a:alpha val="46000"/>
                  </a:schemeClr>
                </a:gs>
                <a:gs pos="48000">
                  <a:srgbClr val="D00135">
                    <a:alpha val="2100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0800000" scaled="1"/>
            </a:gradFill>
            <a:ln>
              <a:gradFill flip="none" rotWithShape="1">
                <a:gsLst>
                  <a:gs pos="2655">
                    <a:schemeClr val="accent1"/>
                  </a:gs>
                  <a:gs pos="47000">
                    <a:schemeClr val="accent1">
                      <a:alpha val="62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A495BFF-6E66-4302-B5A4-637BEC1E807E}"/>
                </a:ext>
              </a:extLst>
            </p:cNvPr>
            <p:cNvSpPr txBox="1"/>
            <p:nvPr/>
          </p:nvSpPr>
          <p:spPr>
            <a:xfrm>
              <a:off x="6103961" y="1865925"/>
              <a:ext cx="124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2021.3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8227044-252C-49F3-8D78-D7A017A3FE13}"/>
              </a:ext>
            </a:extLst>
          </p:cNvPr>
          <p:cNvGrpSpPr/>
          <p:nvPr/>
        </p:nvGrpSpPr>
        <p:grpSpPr>
          <a:xfrm>
            <a:off x="7718809" y="1607871"/>
            <a:ext cx="1401400" cy="571500"/>
            <a:chOff x="7847624" y="2895521"/>
            <a:chExt cx="1401400" cy="571500"/>
          </a:xfrm>
        </p:grpSpPr>
        <p:sp>
          <p:nvSpPr>
            <p:cNvPr id="54" name="矩形: 剪去对角 53">
              <a:extLst>
                <a:ext uri="{FF2B5EF4-FFF2-40B4-BE49-F238E27FC236}">
                  <a16:creationId xmlns:a16="http://schemas.microsoft.com/office/drawing/2014/main" id="{B7AB6439-63EF-416B-8987-CDAF8854A578}"/>
                </a:ext>
              </a:extLst>
            </p:cNvPr>
            <p:cNvSpPr/>
            <p:nvPr/>
          </p:nvSpPr>
          <p:spPr>
            <a:xfrm>
              <a:off x="7847624" y="2895521"/>
              <a:ext cx="1401400" cy="571500"/>
            </a:xfrm>
            <a:prstGeom prst="snip2DiagRect">
              <a:avLst>
                <a:gd name="adj1" fmla="val 37273"/>
                <a:gd name="adj2" fmla="val 0"/>
              </a:avLst>
            </a:prstGeom>
            <a:gradFill>
              <a:gsLst>
                <a:gs pos="0">
                  <a:schemeClr val="accent1">
                    <a:alpha val="46000"/>
                  </a:schemeClr>
                </a:gs>
                <a:gs pos="48000">
                  <a:srgbClr val="D00135">
                    <a:alpha val="2100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0800000" scaled="1"/>
            </a:gradFill>
            <a:ln>
              <a:gradFill flip="none" rotWithShape="1">
                <a:gsLst>
                  <a:gs pos="2655">
                    <a:schemeClr val="accent1"/>
                  </a:gs>
                  <a:gs pos="47000">
                    <a:schemeClr val="accent1">
                      <a:alpha val="62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717FE1B-34BC-4864-A272-17A178B4326C}"/>
                </a:ext>
              </a:extLst>
            </p:cNvPr>
            <p:cNvSpPr txBox="1"/>
            <p:nvPr/>
          </p:nvSpPr>
          <p:spPr>
            <a:xfrm>
              <a:off x="7926024" y="2981216"/>
              <a:ext cx="124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2021.5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08EACCFF-53BB-445E-BF74-592DF378A9EF}"/>
              </a:ext>
            </a:extLst>
          </p:cNvPr>
          <p:cNvSpPr txBox="1"/>
          <p:nvPr/>
        </p:nvSpPr>
        <p:spPr>
          <a:xfrm>
            <a:off x="7541534" y="5316863"/>
            <a:ext cx="3378200" cy="741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更新产品版本</a:t>
            </a:r>
            <a:endParaRPr lang="en-US" altLang="zh-CN" dirty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</a:rPr>
              <a:t>设计新玩法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8FB3320-6802-448F-9C29-6023B4235CE1}"/>
              </a:ext>
            </a:extLst>
          </p:cNvPr>
          <p:cNvGrpSpPr/>
          <p:nvPr/>
        </p:nvGrpSpPr>
        <p:grpSpPr>
          <a:xfrm>
            <a:off x="9396977" y="4218341"/>
            <a:ext cx="1401400" cy="571500"/>
            <a:chOff x="9581127" y="4291366"/>
            <a:chExt cx="1401400" cy="571500"/>
          </a:xfrm>
        </p:grpSpPr>
        <p:sp>
          <p:nvSpPr>
            <p:cNvPr id="56" name="矩形: 剪去对角 55">
              <a:extLst>
                <a:ext uri="{FF2B5EF4-FFF2-40B4-BE49-F238E27FC236}">
                  <a16:creationId xmlns:a16="http://schemas.microsoft.com/office/drawing/2014/main" id="{2F2BB173-DC01-4194-BAD0-6E781509A6B0}"/>
                </a:ext>
              </a:extLst>
            </p:cNvPr>
            <p:cNvSpPr/>
            <p:nvPr/>
          </p:nvSpPr>
          <p:spPr>
            <a:xfrm>
              <a:off x="9581127" y="4291366"/>
              <a:ext cx="1401400" cy="571500"/>
            </a:xfrm>
            <a:prstGeom prst="snip2DiagRect">
              <a:avLst>
                <a:gd name="adj1" fmla="val 37273"/>
                <a:gd name="adj2" fmla="val 0"/>
              </a:avLst>
            </a:prstGeom>
            <a:gradFill>
              <a:gsLst>
                <a:gs pos="0">
                  <a:schemeClr val="accent1">
                    <a:alpha val="46000"/>
                  </a:schemeClr>
                </a:gs>
                <a:gs pos="48000">
                  <a:srgbClr val="D00135">
                    <a:alpha val="2100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0800000" scaled="1"/>
            </a:gradFill>
            <a:ln>
              <a:gradFill flip="none" rotWithShape="1">
                <a:gsLst>
                  <a:gs pos="2655">
                    <a:schemeClr val="accent1"/>
                  </a:gs>
                  <a:gs pos="47000">
                    <a:schemeClr val="accent1">
                      <a:alpha val="62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437CDA8-44EA-4C1B-848D-C31EF242FB7D}"/>
                </a:ext>
              </a:extLst>
            </p:cNvPr>
            <p:cNvSpPr txBox="1"/>
            <p:nvPr/>
          </p:nvSpPr>
          <p:spPr>
            <a:xfrm>
              <a:off x="9659527" y="4377061"/>
              <a:ext cx="124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2021.7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8D03E3B-1224-4178-ABD5-63D0D1D0F6A9}"/>
              </a:ext>
            </a:extLst>
          </p:cNvPr>
          <p:cNvGrpSpPr/>
          <p:nvPr/>
        </p:nvGrpSpPr>
        <p:grpSpPr>
          <a:xfrm>
            <a:off x="6355905" y="4218341"/>
            <a:ext cx="1401400" cy="571500"/>
            <a:chOff x="6451155" y="4291366"/>
            <a:chExt cx="1401400" cy="571500"/>
          </a:xfrm>
        </p:grpSpPr>
        <p:sp>
          <p:nvSpPr>
            <p:cNvPr id="57" name="矩形: 剪去对角 56">
              <a:extLst>
                <a:ext uri="{FF2B5EF4-FFF2-40B4-BE49-F238E27FC236}">
                  <a16:creationId xmlns:a16="http://schemas.microsoft.com/office/drawing/2014/main" id="{2EC1ACE5-DFCA-4933-8083-B3D8E7FBCC66}"/>
                </a:ext>
              </a:extLst>
            </p:cNvPr>
            <p:cNvSpPr/>
            <p:nvPr/>
          </p:nvSpPr>
          <p:spPr>
            <a:xfrm>
              <a:off x="6451155" y="4291366"/>
              <a:ext cx="1401400" cy="571500"/>
            </a:xfrm>
            <a:prstGeom prst="snip2DiagRect">
              <a:avLst>
                <a:gd name="adj1" fmla="val 37273"/>
                <a:gd name="adj2" fmla="val 0"/>
              </a:avLst>
            </a:prstGeom>
            <a:gradFill>
              <a:gsLst>
                <a:gs pos="0">
                  <a:schemeClr val="accent1">
                    <a:alpha val="46000"/>
                  </a:schemeClr>
                </a:gs>
                <a:gs pos="48000">
                  <a:srgbClr val="D00135">
                    <a:alpha val="2100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0800000" scaled="1"/>
            </a:gradFill>
            <a:ln>
              <a:gradFill flip="none" rotWithShape="1">
                <a:gsLst>
                  <a:gs pos="2655">
                    <a:schemeClr val="accent1"/>
                  </a:gs>
                  <a:gs pos="47000">
                    <a:schemeClr val="accent1">
                      <a:alpha val="62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E7D619D-7D13-4D40-AF5C-A1091EA7E741}"/>
                </a:ext>
              </a:extLst>
            </p:cNvPr>
            <p:cNvSpPr txBox="1"/>
            <p:nvPr/>
          </p:nvSpPr>
          <p:spPr>
            <a:xfrm>
              <a:off x="6529555" y="4377061"/>
              <a:ext cx="124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2021.9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0054E912-EF8B-490B-8DE0-0C7B28E7EF06}"/>
              </a:ext>
            </a:extLst>
          </p:cNvPr>
          <p:cNvSpPr txBox="1"/>
          <p:nvPr/>
        </p:nvSpPr>
        <p:spPr>
          <a:xfrm>
            <a:off x="517525" y="5402588"/>
            <a:ext cx="4435475" cy="7410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产品热度超过预期</a:t>
            </a:r>
            <a:endParaRPr lang="en-US" altLang="zh-CN" dirty="0"/>
          </a:p>
          <a:p>
            <a:r>
              <a:rPr lang="zh-CN" altLang="en-US" dirty="0"/>
              <a:t>并获得设计大赛金奖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0CC6F56-F846-4666-9A05-C22E829485CF}"/>
              </a:ext>
            </a:extLst>
          </p:cNvPr>
          <p:cNvGrpSpPr/>
          <p:nvPr/>
        </p:nvGrpSpPr>
        <p:grpSpPr>
          <a:xfrm>
            <a:off x="3438080" y="4218341"/>
            <a:ext cx="1401400" cy="571500"/>
            <a:chOff x="3419030" y="3713516"/>
            <a:chExt cx="1401400" cy="571500"/>
          </a:xfrm>
        </p:grpSpPr>
        <p:sp>
          <p:nvSpPr>
            <p:cNvPr id="55" name="矩形: 剪去对角 54">
              <a:extLst>
                <a:ext uri="{FF2B5EF4-FFF2-40B4-BE49-F238E27FC236}">
                  <a16:creationId xmlns:a16="http://schemas.microsoft.com/office/drawing/2014/main" id="{8AEB20EA-F922-4667-85DD-8C189881E9AC}"/>
                </a:ext>
              </a:extLst>
            </p:cNvPr>
            <p:cNvSpPr/>
            <p:nvPr/>
          </p:nvSpPr>
          <p:spPr>
            <a:xfrm>
              <a:off x="3419030" y="3713516"/>
              <a:ext cx="1401400" cy="571500"/>
            </a:xfrm>
            <a:prstGeom prst="snip2DiagRect">
              <a:avLst>
                <a:gd name="adj1" fmla="val 37273"/>
                <a:gd name="adj2" fmla="val 0"/>
              </a:avLst>
            </a:prstGeom>
            <a:gradFill>
              <a:gsLst>
                <a:gs pos="0">
                  <a:schemeClr val="accent1">
                    <a:alpha val="46000"/>
                  </a:schemeClr>
                </a:gs>
                <a:gs pos="48000">
                  <a:srgbClr val="D00135">
                    <a:alpha val="2100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0800000" scaled="1"/>
            </a:gradFill>
            <a:ln>
              <a:gradFill flip="none" rotWithShape="1">
                <a:gsLst>
                  <a:gs pos="2655">
                    <a:schemeClr val="accent1"/>
                  </a:gs>
                  <a:gs pos="47000">
                    <a:schemeClr val="accent1">
                      <a:alpha val="62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E960A88-BD76-4948-B0F0-511F80166EB7}"/>
                </a:ext>
              </a:extLst>
            </p:cNvPr>
            <p:cNvSpPr txBox="1"/>
            <p:nvPr/>
          </p:nvSpPr>
          <p:spPr>
            <a:xfrm>
              <a:off x="3497430" y="3799211"/>
              <a:ext cx="124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2021.12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0684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26964;"/>
</p:tagLst>
</file>

<file path=ppt/theme/theme1.xml><?xml version="1.0" encoding="utf-8"?>
<a:theme xmlns:a="http://schemas.openxmlformats.org/drawingml/2006/main" name="主题5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00135"/>
      </a:accent1>
      <a:accent2>
        <a:srgbClr val="76C1FF"/>
      </a:accent2>
      <a:accent3>
        <a:srgbClr val="F0F0F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优设标题黑+OPPO M">
      <a:majorFont>
        <a:latin typeface="优设标题黑"/>
        <a:ea typeface="优设标题黑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毕业主题5</Template>
  <TotalTime>1787</TotalTime>
  <Words>660</Words>
  <Application>Microsoft Office PowerPoint</Application>
  <PresentationFormat>宽屏</PresentationFormat>
  <Paragraphs>190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等线</vt:lpstr>
      <vt:lpstr>Microsoft YaHei Light</vt:lpstr>
      <vt:lpstr>Arial</vt:lpstr>
      <vt:lpstr>Microsoft YaHei</vt:lpstr>
      <vt:lpstr>优设标题黑</vt:lpstr>
      <vt:lpstr>OPPOSans M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Hansen</dc:creator>
  <cp:lastModifiedBy>AshleyChan</cp:lastModifiedBy>
  <cp:revision>215</cp:revision>
  <dcterms:created xsi:type="dcterms:W3CDTF">2017-04-28T04:55:15Z</dcterms:created>
  <dcterms:modified xsi:type="dcterms:W3CDTF">2022-03-07T07:53:52Z</dcterms:modified>
</cp:coreProperties>
</file>