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357" r:id="rId2"/>
    <p:sldId id="358" r:id="rId3"/>
    <p:sldId id="360" r:id="rId4"/>
    <p:sldId id="371" r:id="rId5"/>
    <p:sldId id="370" r:id="rId6"/>
    <p:sldId id="364" r:id="rId7"/>
    <p:sldId id="369" r:id="rId8"/>
    <p:sldId id="378" r:id="rId9"/>
    <p:sldId id="352" r:id="rId10"/>
    <p:sldId id="373" r:id="rId11"/>
    <p:sldId id="353" r:id="rId12"/>
    <p:sldId id="379" r:id="rId13"/>
    <p:sldId id="365" r:id="rId14"/>
    <p:sldId id="374" r:id="rId15"/>
    <p:sldId id="366" r:id="rId16"/>
    <p:sldId id="380" r:id="rId17"/>
    <p:sldId id="375" r:id="rId18"/>
    <p:sldId id="368" r:id="rId19"/>
    <p:sldId id="372" r:id="rId20"/>
    <p:sldId id="381" r:id="rId21"/>
    <p:sldId id="314" r:id="rId22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版式" id="{6787C914-EFA5-4B8C-9D1B-3E1FE9E7218C}">
          <p14:sldIdLst>
            <p14:sldId id="357"/>
            <p14:sldId id="358"/>
            <p14:sldId id="360"/>
            <p14:sldId id="371"/>
            <p14:sldId id="370"/>
            <p14:sldId id="364"/>
            <p14:sldId id="369"/>
            <p14:sldId id="378"/>
            <p14:sldId id="352"/>
            <p14:sldId id="373"/>
            <p14:sldId id="353"/>
            <p14:sldId id="379"/>
            <p14:sldId id="365"/>
            <p14:sldId id="374"/>
            <p14:sldId id="366"/>
            <p14:sldId id="380"/>
            <p14:sldId id="375"/>
            <p14:sldId id="368"/>
            <p14:sldId id="372"/>
            <p14:sldId id="381"/>
            <p14:sldId id="314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2183" userDrawn="1">
          <p15:clr>
            <a:srgbClr val="A4A3A4"/>
          </p15:clr>
        </p15:guide>
        <p15:guide id="3" orient="horz" pos="890" userDrawn="1">
          <p15:clr>
            <a:srgbClr val="A4A3A4"/>
          </p15:clr>
        </p15:guide>
        <p15:guide id="4" pos="3840">
          <p15:clr>
            <a:srgbClr val="A4A3A4"/>
          </p15:clr>
        </p15:guide>
        <p15:guide id="6" pos="7446" userDrawn="1">
          <p15:clr>
            <a:srgbClr val="A4A3A4"/>
          </p15:clr>
        </p15:guide>
        <p15:guide id="7" pos="6902" userDrawn="1">
          <p15:clr>
            <a:srgbClr val="A4A3A4"/>
          </p15:clr>
        </p15:guide>
        <p15:guide id="8" pos="77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沈 浩平" initials="沈" lastIdx="1" clrIdx="0">
    <p:extLst>
      <p:ext uri="{19B8F6BF-5375-455C-9EA6-DF929625EA0E}">
        <p15:presenceInfo xmlns:p15="http://schemas.microsoft.com/office/powerpoint/2012/main" userId="41d3121b38707c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727"/>
    <a:srgbClr val="3B55F1"/>
    <a:srgbClr val="34BFEA"/>
    <a:srgbClr val="08EBFC"/>
    <a:srgbClr val="00A4E6"/>
    <a:srgbClr val="1CBDE2"/>
    <a:srgbClr val="F9F9F9"/>
    <a:srgbClr val="1AACD5"/>
    <a:srgbClr val="1BB0D8"/>
    <a:srgbClr val="34C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70" autoAdjust="0"/>
    <p:restoredTop sz="90788" autoAdjust="0"/>
  </p:normalViewPr>
  <p:slideViewPr>
    <p:cSldViewPr snapToGrid="0">
      <p:cViewPr varScale="1">
        <p:scale>
          <a:sx n="57" d="100"/>
          <a:sy n="57" d="100"/>
        </p:scale>
        <p:origin x="824" y="36"/>
      </p:cViewPr>
      <p:guideLst>
        <p:guide orient="horz" pos="2183"/>
        <p:guide orient="horz" pos="890"/>
        <p:guide pos="3840"/>
        <p:guide pos="7446"/>
        <p:guide pos="6902"/>
        <p:guide pos="77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0975C-B837-4D6E-844D-7C645303B726}" type="datetimeFigureOut">
              <a:rPr lang="zh-CN" altLang="en-US" smtClean="0"/>
              <a:t>2022/2/24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84C2C-40E2-4F7A-AD16-1F4FF2C99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231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://www.officeplus.cn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33481A3B-5AC8-4093-A4C6-819D5054123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500000" scaled="1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矩形: 圆顶角 3">
            <a:extLst>
              <a:ext uri="{FF2B5EF4-FFF2-40B4-BE49-F238E27FC236}">
                <a16:creationId xmlns:a16="http://schemas.microsoft.com/office/drawing/2014/main" id="{56411CEA-2CBB-4AA5-A7BA-456DC41120BB}"/>
              </a:ext>
            </a:extLst>
          </p:cNvPr>
          <p:cNvSpPr/>
          <p:nvPr userDrawn="1"/>
        </p:nvSpPr>
        <p:spPr>
          <a:xfrm>
            <a:off x="436560" y="379718"/>
            <a:ext cx="11318880" cy="6478282"/>
          </a:xfrm>
          <a:prstGeom prst="round2SameRect">
            <a:avLst>
              <a:gd name="adj1" fmla="val 3652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381000" dist="38100" dir="3600000" algn="tl" rotWithShape="0">
              <a:schemeClr val="accent1">
                <a:lumMod val="50000"/>
                <a:alpha val="4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>
                <a:tab pos="10409238" algn="l"/>
              </a:tabLst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 Regular"/>
              <a:ea typeface="思源黑体 CN Regular"/>
              <a:cs typeface="+mn-cs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69324B06-E185-4D46-9723-06E2E5126BD0}"/>
              </a:ext>
            </a:extLst>
          </p:cNvPr>
          <p:cNvSpPr/>
          <p:nvPr userDrawn="1"/>
        </p:nvSpPr>
        <p:spPr>
          <a:xfrm>
            <a:off x="5996295" y="3707976"/>
            <a:ext cx="329442" cy="285305"/>
          </a:xfrm>
          <a:custGeom>
            <a:avLst/>
            <a:gdLst>
              <a:gd name="connsiteX0" fmla="*/ 2540000 w 2540000"/>
              <a:gd name="connsiteY0" fmla="*/ 1099852 h 2199704"/>
              <a:gd name="connsiteX1" fmla="*/ 1905000 w 2540000"/>
              <a:gd name="connsiteY1" fmla="*/ 2199704 h 2199704"/>
              <a:gd name="connsiteX2" fmla="*/ 635000 w 2540000"/>
              <a:gd name="connsiteY2" fmla="*/ 2199704 h 2199704"/>
              <a:gd name="connsiteX3" fmla="*/ 0 w 2540000"/>
              <a:gd name="connsiteY3" fmla="*/ 1099852 h 2199704"/>
              <a:gd name="connsiteX4" fmla="*/ 635000 w 2540000"/>
              <a:gd name="connsiteY4" fmla="*/ 0 h 2199704"/>
              <a:gd name="connsiteX5" fmla="*/ 1905000 w 2540000"/>
              <a:gd name="connsiteY5" fmla="*/ 0 h 2199704"/>
              <a:gd name="connsiteX6" fmla="*/ 2540000 w 2540000"/>
              <a:gd name="connsiteY6" fmla="*/ 1099852 h 219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0" h="2199704">
                <a:moveTo>
                  <a:pt x="2540000" y="1099852"/>
                </a:moveTo>
                <a:lnTo>
                  <a:pt x="1905000" y="2199704"/>
                </a:lnTo>
                <a:lnTo>
                  <a:pt x="635000" y="2199704"/>
                </a:lnTo>
                <a:lnTo>
                  <a:pt x="0" y="1099852"/>
                </a:lnTo>
                <a:lnTo>
                  <a:pt x="635000" y="0"/>
                </a:lnTo>
                <a:lnTo>
                  <a:pt x="1905000" y="0"/>
                </a:lnTo>
                <a:lnTo>
                  <a:pt x="2540000" y="1099852"/>
                </a:lnTo>
                <a:close/>
              </a:path>
            </a:pathLst>
          </a:custGeom>
          <a:gradFill flip="none" rotWithShape="1">
            <a:gsLst>
              <a:gs pos="1000">
                <a:schemeClr val="accent1">
                  <a:alpha val="40000"/>
                </a:schemeClr>
              </a:gs>
              <a:gs pos="100000">
                <a:schemeClr val="accent3">
                  <a:alpha val="20000"/>
                </a:schemeClr>
              </a:gs>
            </a:gsLst>
            <a:lin ang="13500000" scaled="1"/>
            <a:tileRect/>
          </a:gradFill>
          <a:ln>
            <a:noFill/>
          </a:ln>
          <a:effectLst>
            <a:outerShdw blurRad="304800" dist="38100" dir="8100000" algn="tr" rotWithShape="0">
              <a:srgbClr val="00B0F0">
                <a:alpha val="40000"/>
              </a:srgb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CE3A978-FA3C-4F8A-A889-C4EF9D16C5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3315" b="18021"/>
          <a:stretch>
            <a:fillRect/>
          </a:stretch>
        </p:blipFill>
        <p:spPr>
          <a:xfrm rot="10800000">
            <a:off x="10391962" y="379719"/>
            <a:ext cx="1363478" cy="1024565"/>
          </a:xfrm>
          <a:custGeom>
            <a:avLst/>
            <a:gdLst>
              <a:gd name="connsiteX0" fmla="*/ 0 w 1363478"/>
              <a:gd name="connsiteY0" fmla="*/ 0 h 1024565"/>
              <a:gd name="connsiteX1" fmla="*/ 1363478 w 1363478"/>
              <a:gd name="connsiteY1" fmla="*/ 0 h 1024565"/>
              <a:gd name="connsiteX2" fmla="*/ 1363478 w 1363478"/>
              <a:gd name="connsiteY2" fmla="*/ 1024565 h 1024565"/>
              <a:gd name="connsiteX3" fmla="*/ 223939 w 1363478"/>
              <a:gd name="connsiteY3" fmla="*/ 1024565 h 1024565"/>
              <a:gd name="connsiteX4" fmla="*/ 0 w 1363478"/>
              <a:gd name="connsiteY4" fmla="*/ 800626 h 1024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3478" h="1024565">
                <a:moveTo>
                  <a:pt x="0" y="0"/>
                </a:moveTo>
                <a:lnTo>
                  <a:pt x="1363478" y="0"/>
                </a:lnTo>
                <a:lnTo>
                  <a:pt x="1363478" y="1024565"/>
                </a:lnTo>
                <a:lnTo>
                  <a:pt x="223939" y="1024565"/>
                </a:lnTo>
                <a:cubicBezTo>
                  <a:pt x="100261" y="1024565"/>
                  <a:pt x="0" y="924304"/>
                  <a:pt x="0" y="800626"/>
                </a:cubicBezTo>
                <a:close/>
              </a:path>
            </a:pathLst>
          </a:cu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C378A7B-B542-4DF7-90AA-BF146FD333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84" t="18673" r="-306" b="76995"/>
          <a:stretch/>
        </p:blipFill>
        <p:spPr>
          <a:xfrm rot="900000">
            <a:off x="10885778" y="2286227"/>
            <a:ext cx="170279" cy="18497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948BE27-F502-4DAC-9F8C-5A74123471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59" t="24496" r="2015" b="70338"/>
          <a:stretch/>
        </p:blipFill>
        <p:spPr>
          <a:xfrm rot="20700000">
            <a:off x="7556716" y="1956436"/>
            <a:ext cx="169815" cy="17196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CD26701F-DD70-49CC-A008-8E51111825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59" t="24496" r="2015" b="70338"/>
          <a:stretch/>
        </p:blipFill>
        <p:spPr>
          <a:xfrm rot="20700000">
            <a:off x="7792527" y="5326730"/>
            <a:ext cx="334021" cy="33825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8FFB02B-F814-42B9-B442-8DB7CA70A6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84" t="18673" r="-306" b="76995"/>
          <a:stretch/>
        </p:blipFill>
        <p:spPr>
          <a:xfrm rot="900000">
            <a:off x="7534344" y="3751938"/>
            <a:ext cx="126672" cy="13760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805F08A-FAAE-4EE3-8CA7-DE6F5E11D4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84" t="18673" r="-306" b="76995"/>
          <a:stretch/>
        </p:blipFill>
        <p:spPr>
          <a:xfrm rot="900000">
            <a:off x="7773879" y="1376798"/>
            <a:ext cx="57168" cy="6210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4E0BA96E-4A31-4506-8CC2-E59069A63F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84" t="18673" r="-306" b="76995"/>
          <a:stretch/>
        </p:blipFill>
        <p:spPr>
          <a:xfrm rot="20700000">
            <a:off x="6351736" y="4940532"/>
            <a:ext cx="101758" cy="110542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CD50F6A2-EA6E-4C98-A41F-15F36050D1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84" t="18673" r="-306" b="76995"/>
          <a:stretch/>
        </p:blipFill>
        <p:spPr>
          <a:xfrm rot="20700000">
            <a:off x="6373411" y="5735243"/>
            <a:ext cx="209437" cy="227516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1F267D91-43CE-4446-B05E-5C67CA2CEB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59" t="24496" r="2015" b="70338"/>
          <a:stretch/>
        </p:blipFill>
        <p:spPr>
          <a:xfrm>
            <a:off x="5502865" y="5156174"/>
            <a:ext cx="126902" cy="12851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66D9B31E-F390-44A4-8266-3D7EEB779D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4910" b="19530"/>
          <a:stretch>
            <a:fillRect/>
          </a:stretch>
        </p:blipFill>
        <p:spPr>
          <a:xfrm>
            <a:off x="436560" y="5833436"/>
            <a:ext cx="1363478" cy="1024565"/>
          </a:xfrm>
          <a:custGeom>
            <a:avLst/>
            <a:gdLst>
              <a:gd name="connsiteX0" fmla="*/ 0 w 1363478"/>
              <a:gd name="connsiteY0" fmla="*/ 0 h 1024565"/>
              <a:gd name="connsiteX1" fmla="*/ 1363478 w 1363478"/>
              <a:gd name="connsiteY1" fmla="*/ 0 h 1024565"/>
              <a:gd name="connsiteX2" fmla="*/ 1363478 w 1363478"/>
              <a:gd name="connsiteY2" fmla="*/ 1024565 h 1024565"/>
              <a:gd name="connsiteX3" fmla="*/ 111407 w 1363478"/>
              <a:gd name="connsiteY3" fmla="*/ 1024565 h 1024565"/>
              <a:gd name="connsiteX4" fmla="*/ 75018 w 1363478"/>
              <a:gd name="connsiteY4" fmla="*/ 1004814 h 1024565"/>
              <a:gd name="connsiteX5" fmla="*/ 41254 w 1363478"/>
              <a:gd name="connsiteY5" fmla="*/ 976956 h 1024565"/>
              <a:gd name="connsiteX6" fmla="*/ 0 w 1363478"/>
              <a:gd name="connsiteY6" fmla="*/ 915768 h 1024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3478" h="1024565">
                <a:moveTo>
                  <a:pt x="0" y="0"/>
                </a:moveTo>
                <a:lnTo>
                  <a:pt x="1363478" y="0"/>
                </a:lnTo>
                <a:lnTo>
                  <a:pt x="1363478" y="1024565"/>
                </a:lnTo>
                <a:lnTo>
                  <a:pt x="111407" y="1024565"/>
                </a:lnTo>
                <a:lnTo>
                  <a:pt x="75018" y="1004814"/>
                </a:lnTo>
                <a:cubicBezTo>
                  <a:pt x="62881" y="996614"/>
                  <a:pt x="51576" y="987277"/>
                  <a:pt x="41254" y="976956"/>
                </a:cubicBezTo>
                <a:lnTo>
                  <a:pt x="0" y="915768"/>
                </a:lnTo>
                <a:close/>
              </a:path>
            </a:pathLst>
          </a:custGeom>
        </p:spPr>
      </p:pic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4337DD2C-CD54-4C1C-B36F-CE8D684E429B}"/>
              </a:ext>
            </a:extLst>
          </p:cNvPr>
          <p:cNvCxnSpPr>
            <a:cxnSpLocks/>
          </p:cNvCxnSpPr>
          <p:nvPr userDrawn="1"/>
        </p:nvCxnSpPr>
        <p:spPr>
          <a:xfrm>
            <a:off x="1567587" y="1208687"/>
            <a:ext cx="10105301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EC91C478-8672-4600-9F6E-4D2B17DB6E26}"/>
              </a:ext>
            </a:extLst>
          </p:cNvPr>
          <p:cNvSpPr txBox="1"/>
          <p:nvPr userDrawn="1"/>
        </p:nvSpPr>
        <p:spPr>
          <a:xfrm>
            <a:off x="4885439" y="842089"/>
            <a:ext cx="1252073" cy="307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algn="ctr">
              <a:lnSpc>
                <a:spcPct val="130000"/>
              </a:lnSpc>
            </a:pPr>
            <a:r>
              <a:rPr lang="en-US" altLang="zh-CN" sz="1200" dirty="0"/>
              <a:t>INFORMATION</a:t>
            </a:r>
            <a:endParaRPr lang="zh-CN" altLang="en-US" sz="12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14C21C1-6A43-4621-8B6F-C588478E0E1E}"/>
              </a:ext>
            </a:extLst>
          </p:cNvPr>
          <p:cNvSpPr txBox="1"/>
          <p:nvPr userDrawn="1"/>
        </p:nvSpPr>
        <p:spPr>
          <a:xfrm>
            <a:off x="6714705" y="842283"/>
            <a:ext cx="856773" cy="307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algn="ctr">
              <a:lnSpc>
                <a:spcPct val="130000"/>
              </a:lnSpc>
            </a:pPr>
            <a:r>
              <a:rPr lang="en-US" altLang="zh-CN" sz="1200" dirty="0"/>
              <a:t>SERVICE</a:t>
            </a:r>
            <a:endParaRPr lang="zh-CN" altLang="en-US" sz="12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BA78D06-25ED-4F0E-A198-F46A5C1595F0}"/>
              </a:ext>
            </a:extLst>
          </p:cNvPr>
          <p:cNvSpPr txBox="1"/>
          <p:nvPr userDrawn="1"/>
        </p:nvSpPr>
        <p:spPr>
          <a:xfrm>
            <a:off x="8148670" y="842283"/>
            <a:ext cx="917046" cy="307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algn="ctr">
              <a:lnSpc>
                <a:spcPct val="130000"/>
              </a:lnSpc>
            </a:pPr>
            <a:r>
              <a:rPr lang="en-US" altLang="zh-CN" sz="1200" dirty="0"/>
              <a:t>CONTACT</a:t>
            </a:r>
            <a:endParaRPr lang="zh-CN" altLang="en-US" sz="1200" dirty="0"/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119B4266-1557-4A3B-B565-A09BF4EBA118}"/>
              </a:ext>
            </a:extLst>
          </p:cNvPr>
          <p:cNvGrpSpPr/>
          <p:nvPr userDrawn="1"/>
        </p:nvGrpSpPr>
        <p:grpSpPr>
          <a:xfrm>
            <a:off x="3431084" y="819734"/>
            <a:ext cx="877163" cy="414985"/>
            <a:chOff x="10720269" y="667334"/>
            <a:chExt cx="877163" cy="414985"/>
          </a:xfrm>
        </p:grpSpPr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E1560362-8FBA-4339-82E0-86E2738CB713}"/>
                </a:ext>
              </a:extLst>
            </p:cNvPr>
            <p:cNvSpPr txBox="1"/>
            <p:nvPr/>
          </p:nvSpPr>
          <p:spPr>
            <a:xfrm>
              <a:off x="10720269" y="667334"/>
              <a:ext cx="877163" cy="4149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defRPr>
              </a:lvl1pPr>
            </a:lstStyle>
            <a:p>
              <a:pPr algn="ctr">
                <a:lnSpc>
                  <a:spcPct val="130000"/>
                </a:lnSpc>
              </a:pPr>
              <a:r>
                <a:rPr lang="en-US" altLang="zh-CN" b="1" dirty="0">
                  <a:solidFill>
                    <a:schemeClr val="accent1"/>
                  </a:solidFill>
                </a:rPr>
                <a:t>HOME</a:t>
              </a:r>
              <a:endParaRPr lang="zh-CN" altLang="en-US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D8D62C1C-FD52-48FD-8269-721F52DF97AB}"/>
                </a:ext>
              </a:extLst>
            </p:cNvPr>
            <p:cNvCxnSpPr>
              <a:cxnSpLocks/>
            </p:cNvCxnSpPr>
            <p:nvPr/>
          </p:nvCxnSpPr>
          <p:spPr>
            <a:xfrm>
              <a:off x="10781845" y="1056287"/>
              <a:ext cx="754011" cy="0"/>
            </a:xfrm>
            <a:prstGeom prst="line">
              <a:avLst/>
            </a:prstGeom>
            <a:ln w="381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097CB001-84F7-499A-B815-06F3B57AEBC1}"/>
              </a:ext>
            </a:extLst>
          </p:cNvPr>
          <p:cNvGrpSpPr/>
          <p:nvPr userDrawn="1"/>
        </p:nvGrpSpPr>
        <p:grpSpPr>
          <a:xfrm>
            <a:off x="9939235" y="894109"/>
            <a:ext cx="1478111" cy="223424"/>
            <a:chOff x="8778422" y="820738"/>
            <a:chExt cx="1478111" cy="223424"/>
          </a:xfrm>
        </p:grpSpPr>
        <p:sp useBgFill="1">
          <p:nvSpPr>
            <p:cNvPr id="24" name="矩形: 圆角 23">
              <a:extLst>
                <a:ext uri="{FF2B5EF4-FFF2-40B4-BE49-F238E27FC236}">
                  <a16:creationId xmlns:a16="http://schemas.microsoft.com/office/drawing/2014/main" id="{599125EF-A67A-4B01-A257-9A7F5C606E74}"/>
                </a:ext>
              </a:extLst>
            </p:cNvPr>
            <p:cNvSpPr/>
            <p:nvPr/>
          </p:nvSpPr>
          <p:spPr>
            <a:xfrm>
              <a:off x="8778422" y="820738"/>
              <a:ext cx="1478111" cy="223424"/>
            </a:xfrm>
            <a:prstGeom prst="roundRect">
              <a:avLst>
                <a:gd name="adj" fmla="val 50000"/>
              </a:avLst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pic>
          <p:nvPicPr>
            <p:cNvPr id="25" name="图形 24">
              <a:extLst>
                <a:ext uri="{FF2B5EF4-FFF2-40B4-BE49-F238E27FC236}">
                  <a16:creationId xmlns:a16="http://schemas.microsoft.com/office/drawing/2014/main" id="{68EACF8E-5536-4CE8-8D99-E7692E593C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9941624" y="846893"/>
              <a:ext cx="177102" cy="171113"/>
            </a:xfrm>
            <a:prstGeom prst="rect">
              <a:avLst/>
            </a:prstGeom>
          </p:spPr>
        </p:pic>
      </p:grpSp>
      <p:pic>
        <p:nvPicPr>
          <p:cNvPr id="26" name="图片 25">
            <a:extLst>
              <a:ext uri="{FF2B5EF4-FFF2-40B4-BE49-F238E27FC236}">
                <a16:creationId xmlns:a16="http://schemas.microsoft.com/office/drawing/2014/main" id="{1254A725-9FE8-48B5-9406-C15E62C596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84" t="18673" r="-306" b="76995"/>
          <a:stretch/>
        </p:blipFill>
        <p:spPr>
          <a:xfrm rot="900000">
            <a:off x="7926279" y="1529198"/>
            <a:ext cx="57168" cy="62103"/>
          </a:xfrm>
          <a:prstGeom prst="rect">
            <a:avLst/>
          </a:prstGeom>
        </p:spPr>
      </p:pic>
      <p:grpSp>
        <p:nvGrpSpPr>
          <p:cNvPr id="27" name="组合 26">
            <a:extLst>
              <a:ext uri="{FF2B5EF4-FFF2-40B4-BE49-F238E27FC236}">
                <a16:creationId xmlns:a16="http://schemas.microsoft.com/office/drawing/2014/main" id="{AF329B3D-E94D-4F46-81EB-E1C05D85D19C}"/>
              </a:ext>
            </a:extLst>
          </p:cNvPr>
          <p:cNvGrpSpPr/>
          <p:nvPr userDrawn="1"/>
        </p:nvGrpSpPr>
        <p:grpSpPr>
          <a:xfrm>
            <a:off x="6902626" y="1446104"/>
            <a:ext cx="4366006" cy="6760111"/>
            <a:chOff x="6989818" y="1560249"/>
            <a:chExt cx="4366006" cy="6760111"/>
          </a:xfrm>
        </p:grpSpPr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1F3A6152-4398-4338-BCC6-822FC2F3E1B2}"/>
                </a:ext>
              </a:extLst>
            </p:cNvPr>
            <p:cNvSpPr/>
            <p:nvPr/>
          </p:nvSpPr>
          <p:spPr>
            <a:xfrm flipH="1">
              <a:off x="8139305" y="2678427"/>
              <a:ext cx="397077" cy="487440"/>
            </a:xfrm>
            <a:custGeom>
              <a:avLst/>
              <a:gdLst>
                <a:gd name="connsiteX0" fmla="*/ 109538 w 174121"/>
                <a:gd name="connsiteY0" fmla="*/ 213746 h 213746"/>
                <a:gd name="connsiteX1" fmla="*/ 0 w 174121"/>
                <a:gd name="connsiteY1" fmla="*/ 135641 h 213746"/>
                <a:gd name="connsiteX2" fmla="*/ 67627 w 174121"/>
                <a:gd name="connsiteY2" fmla="*/ 28009 h 213746"/>
                <a:gd name="connsiteX3" fmla="*/ 115252 w 174121"/>
                <a:gd name="connsiteY3" fmla="*/ 4196 h 213746"/>
                <a:gd name="connsiteX4" fmla="*/ 172402 w 174121"/>
                <a:gd name="connsiteY4" fmla="*/ 101351 h 213746"/>
                <a:gd name="connsiteX5" fmla="*/ 109538 w 174121"/>
                <a:gd name="connsiteY5" fmla="*/ 213746 h 213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121" h="213746">
                  <a:moveTo>
                    <a:pt x="109538" y="213746"/>
                  </a:moveTo>
                  <a:lnTo>
                    <a:pt x="0" y="135641"/>
                  </a:lnTo>
                  <a:cubicBezTo>
                    <a:pt x="0" y="135641"/>
                    <a:pt x="56197" y="47059"/>
                    <a:pt x="67627" y="28009"/>
                  </a:cubicBezTo>
                  <a:cubicBezTo>
                    <a:pt x="79058" y="8959"/>
                    <a:pt x="96202" y="-8186"/>
                    <a:pt x="115252" y="4196"/>
                  </a:cubicBezTo>
                  <a:cubicBezTo>
                    <a:pt x="135255" y="16579"/>
                    <a:pt x="183833" y="81349"/>
                    <a:pt x="172402" y="101351"/>
                  </a:cubicBezTo>
                  <a:cubicBezTo>
                    <a:pt x="160020" y="121354"/>
                    <a:pt x="109538" y="213746"/>
                    <a:pt x="109538" y="213746"/>
                  </a:cubicBezTo>
                  <a:close/>
                </a:path>
              </a:pathLst>
            </a:custGeom>
            <a:solidFill>
              <a:srgbClr val="FCD7C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2F94AB67-EBC9-4970-93C0-F6862458ABBC}"/>
                </a:ext>
              </a:extLst>
            </p:cNvPr>
            <p:cNvSpPr/>
            <p:nvPr/>
          </p:nvSpPr>
          <p:spPr>
            <a:xfrm flipH="1">
              <a:off x="9035977" y="2552990"/>
              <a:ext cx="556260" cy="1138534"/>
            </a:xfrm>
            <a:custGeom>
              <a:avLst/>
              <a:gdLst>
                <a:gd name="connsiteX0" fmla="*/ 147722 w 243924"/>
                <a:gd name="connsiteY0" fmla="*/ 168738 h 499255"/>
                <a:gd name="connsiteX1" fmla="*/ 243924 w 243924"/>
                <a:gd name="connsiteY1" fmla="*/ 499256 h 499255"/>
                <a:gd name="connsiteX2" fmla="*/ 84 w 243924"/>
                <a:gd name="connsiteY2" fmla="*/ 55391 h 499255"/>
                <a:gd name="connsiteX3" fmla="*/ 12467 w 243924"/>
                <a:gd name="connsiteY3" fmla="*/ 17291 h 499255"/>
                <a:gd name="connsiteX4" fmla="*/ 49614 w 243924"/>
                <a:gd name="connsiteY4" fmla="*/ 21101 h 499255"/>
                <a:gd name="connsiteX5" fmla="*/ 147722 w 243924"/>
                <a:gd name="connsiteY5" fmla="*/ 168738 h 499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3924" h="499255">
                  <a:moveTo>
                    <a:pt x="147722" y="168738"/>
                  </a:moveTo>
                  <a:cubicBezTo>
                    <a:pt x="181059" y="244938"/>
                    <a:pt x="213444" y="345903"/>
                    <a:pt x="243924" y="499256"/>
                  </a:cubicBezTo>
                  <a:cubicBezTo>
                    <a:pt x="200109" y="369716"/>
                    <a:pt x="121052" y="169691"/>
                    <a:pt x="84" y="55391"/>
                  </a:cubicBezTo>
                  <a:cubicBezTo>
                    <a:pt x="84" y="55391"/>
                    <a:pt x="-1821" y="32531"/>
                    <a:pt x="12467" y="17291"/>
                  </a:cubicBezTo>
                  <a:cubicBezTo>
                    <a:pt x="36279" y="23958"/>
                    <a:pt x="15324" y="-27477"/>
                    <a:pt x="49614" y="21101"/>
                  </a:cubicBezTo>
                  <a:cubicBezTo>
                    <a:pt x="60092" y="37293"/>
                    <a:pt x="119147" y="103016"/>
                    <a:pt x="147722" y="168738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1155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30" name="图形 10">
              <a:extLst>
                <a:ext uri="{FF2B5EF4-FFF2-40B4-BE49-F238E27FC236}">
                  <a16:creationId xmlns:a16="http://schemas.microsoft.com/office/drawing/2014/main" id="{0E9E4F8C-F8B4-4F09-8BD8-D288E92E3D00}"/>
                </a:ext>
              </a:extLst>
            </p:cNvPr>
            <p:cNvGrpSpPr/>
            <p:nvPr/>
          </p:nvGrpSpPr>
          <p:grpSpPr>
            <a:xfrm flipH="1">
              <a:off x="8946918" y="2490332"/>
              <a:ext cx="864513" cy="1557426"/>
              <a:chOff x="8777427" y="3585210"/>
              <a:chExt cx="379095" cy="682942"/>
            </a:xfrm>
          </p:grpSpPr>
          <p:sp>
            <p:nvSpPr>
              <p:cNvPr id="97" name="任意多边形: 形状 96">
                <a:extLst>
                  <a:ext uri="{FF2B5EF4-FFF2-40B4-BE49-F238E27FC236}">
                    <a16:creationId xmlns:a16="http://schemas.microsoft.com/office/drawing/2014/main" id="{276BA51B-BD92-4072-BC68-817FDFDC719A}"/>
                  </a:ext>
                </a:extLst>
              </p:cNvPr>
              <p:cNvSpPr/>
              <p:nvPr/>
            </p:nvSpPr>
            <p:spPr>
              <a:xfrm>
                <a:off x="8777427" y="3598544"/>
                <a:ext cx="366712" cy="669607"/>
              </a:xfrm>
              <a:custGeom>
                <a:avLst/>
                <a:gdLst>
                  <a:gd name="connsiteX0" fmla="*/ 366713 w 366712"/>
                  <a:gd name="connsiteY0" fmla="*/ 590550 h 669607"/>
                  <a:gd name="connsiteX1" fmla="*/ 202883 w 366712"/>
                  <a:gd name="connsiteY1" fmla="*/ 192405 h 669607"/>
                  <a:gd name="connsiteX2" fmla="*/ 50483 w 366712"/>
                  <a:gd name="connsiteY2" fmla="*/ 0 h 669607"/>
                  <a:gd name="connsiteX3" fmla="*/ 0 w 366712"/>
                  <a:gd name="connsiteY3" fmla="*/ 37148 h 669607"/>
                  <a:gd name="connsiteX4" fmla="*/ 159068 w 366712"/>
                  <a:gd name="connsiteY4" fmla="*/ 226695 h 669607"/>
                  <a:gd name="connsiteX5" fmla="*/ 97155 w 366712"/>
                  <a:gd name="connsiteY5" fmla="*/ 240030 h 669607"/>
                  <a:gd name="connsiteX6" fmla="*/ 328613 w 366712"/>
                  <a:gd name="connsiteY6" fmla="*/ 669608 h 669607"/>
                  <a:gd name="connsiteX7" fmla="*/ 366713 w 366712"/>
                  <a:gd name="connsiteY7" fmla="*/ 590550 h 669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6712" h="669607">
                    <a:moveTo>
                      <a:pt x="366713" y="590550"/>
                    </a:moveTo>
                    <a:cubicBezTo>
                      <a:pt x="366713" y="590550"/>
                      <a:pt x="272415" y="300990"/>
                      <a:pt x="202883" y="192405"/>
                    </a:cubicBezTo>
                    <a:cubicBezTo>
                      <a:pt x="133350" y="83820"/>
                      <a:pt x="50483" y="0"/>
                      <a:pt x="50483" y="0"/>
                    </a:cubicBezTo>
                    <a:lnTo>
                      <a:pt x="0" y="37148"/>
                    </a:lnTo>
                    <a:lnTo>
                      <a:pt x="159068" y="226695"/>
                    </a:lnTo>
                    <a:lnTo>
                      <a:pt x="97155" y="240030"/>
                    </a:lnTo>
                    <a:lnTo>
                      <a:pt x="328613" y="669608"/>
                    </a:lnTo>
                    <a:lnTo>
                      <a:pt x="366713" y="59055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98" name="任意多边形: 形状 97">
                <a:extLst>
                  <a:ext uri="{FF2B5EF4-FFF2-40B4-BE49-F238E27FC236}">
                    <a16:creationId xmlns:a16="http://schemas.microsoft.com/office/drawing/2014/main" id="{4A0F7E9C-5886-4FBB-9623-5EA595DD2CB3}"/>
                  </a:ext>
                </a:extLst>
              </p:cNvPr>
              <p:cNvSpPr/>
              <p:nvPr/>
            </p:nvSpPr>
            <p:spPr>
              <a:xfrm>
                <a:off x="8777427" y="3585210"/>
                <a:ext cx="379095" cy="638175"/>
              </a:xfrm>
              <a:custGeom>
                <a:avLst/>
                <a:gdLst>
                  <a:gd name="connsiteX0" fmla="*/ 310515 w 379095"/>
                  <a:gd name="connsiteY0" fmla="*/ 638175 h 638175"/>
                  <a:gd name="connsiteX1" fmla="*/ 97155 w 379095"/>
                  <a:gd name="connsiteY1" fmla="*/ 253365 h 638175"/>
                  <a:gd name="connsiteX2" fmla="*/ 158115 w 379095"/>
                  <a:gd name="connsiteY2" fmla="*/ 239077 h 638175"/>
                  <a:gd name="connsiteX3" fmla="*/ 51435 w 379095"/>
                  <a:gd name="connsiteY3" fmla="*/ 104775 h 638175"/>
                  <a:gd name="connsiteX4" fmla="*/ 0 w 379095"/>
                  <a:gd name="connsiteY4" fmla="*/ 49530 h 638175"/>
                  <a:gd name="connsiteX5" fmla="*/ 41910 w 379095"/>
                  <a:gd name="connsiteY5" fmla="*/ 0 h 638175"/>
                  <a:gd name="connsiteX6" fmla="*/ 224790 w 379095"/>
                  <a:gd name="connsiteY6" fmla="*/ 243840 h 638175"/>
                  <a:gd name="connsiteX7" fmla="*/ 379095 w 379095"/>
                  <a:gd name="connsiteY7" fmla="*/ 627698 h 638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9095" h="638175">
                    <a:moveTo>
                      <a:pt x="310515" y="638175"/>
                    </a:moveTo>
                    <a:lnTo>
                      <a:pt x="97155" y="253365"/>
                    </a:lnTo>
                    <a:lnTo>
                      <a:pt x="158115" y="239077"/>
                    </a:lnTo>
                    <a:lnTo>
                      <a:pt x="51435" y="104775"/>
                    </a:lnTo>
                    <a:lnTo>
                      <a:pt x="0" y="49530"/>
                    </a:lnTo>
                    <a:lnTo>
                      <a:pt x="41910" y="0"/>
                    </a:lnTo>
                    <a:cubicBezTo>
                      <a:pt x="41910" y="0"/>
                      <a:pt x="169545" y="139065"/>
                      <a:pt x="224790" y="243840"/>
                    </a:cubicBezTo>
                    <a:cubicBezTo>
                      <a:pt x="280988" y="348615"/>
                      <a:pt x="379095" y="627698"/>
                      <a:pt x="379095" y="627698"/>
                    </a:cubicBezTo>
                  </a:path>
                </a:pathLst>
              </a:custGeom>
              <a:noFill/>
              <a:ln w="11553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089DAF4E-67B2-403D-9473-113C3A3CA535}"/>
                </a:ext>
              </a:extLst>
            </p:cNvPr>
            <p:cNvGrpSpPr/>
            <p:nvPr/>
          </p:nvGrpSpPr>
          <p:grpSpPr>
            <a:xfrm>
              <a:off x="6989818" y="1560249"/>
              <a:ext cx="4366006" cy="6760111"/>
              <a:chOff x="6989818" y="1560249"/>
              <a:chExt cx="4366006" cy="6760111"/>
            </a:xfrm>
          </p:grpSpPr>
          <p:sp>
            <p:nvSpPr>
              <p:cNvPr id="38" name="任意多边形: 形状 37">
                <a:extLst>
                  <a:ext uri="{FF2B5EF4-FFF2-40B4-BE49-F238E27FC236}">
                    <a16:creationId xmlns:a16="http://schemas.microsoft.com/office/drawing/2014/main" id="{8BD55EF1-BB9B-4E5C-9EC2-2AFE62616D22}"/>
                  </a:ext>
                </a:extLst>
              </p:cNvPr>
              <p:cNvSpPr/>
              <p:nvPr/>
            </p:nvSpPr>
            <p:spPr>
              <a:xfrm flipH="1">
                <a:off x="8208392" y="2892177"/>
                <a:ext cx="1657344" cy="1284009"/>
              </a:xfrm>
              <a:custGeom>
                <a:avLst/>
                <a:gdLst>
                  <a:gd name="connsiteX0" fmla="*/ 139065 w 726757"/>
                  <a:gd name="connsiteY0" fmla="*/ 9525 h 563047"/>
                  <a:gd name="connsiteX1" fmla="*/ 335280 w 726757"/>
                  <a:gd name="connsiteY1" fmla="*/ 151448 h 563047"/>
                  <a:gd name="connsiteX2" fmla="*/ 579120 w 726757"/>
                  <a:gd name="connsiteY2" fmla="*/ 0 h 563047"/>
                  <a:gd name="connsiteX3" fmla="*/ 726757 w 726757"/>
                  <a:gd name="connsiteY3" fmla="*/ 143827 h 563047"/>
                  <a:gd name="connsiteX4" fmla="*/ 511493 w 726757"/>
                  <a:gd name="connsiteY4" fmla="*/ 523875 h 563047"/>
                  <a:gd name="connsiteX5" fmla="*/ 195263 w 726757"/>
                  <a:gd name="connsiteY5" fmla="*/ 518160 h 563047"/>
                  <a:gd name="connsiteX6" fmla="*/ 0 w 726757"/>
                  <a:gd name="connsiteY6" fmla="*/ 391478 h 563047"/>
                  <a:gd name="connsiteX7" fmla="*/ 139065 w 726757"/>
                  <a:gd name="connsiteY7" fmla="*/ 9525 h 563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6757" h="563047">
                    <a:moveTo>
                      <a:pt x="139065" y="9525"/>
                    </a:moveTo>
                    <a:lnTo>
                      <a:pt x="335280" y="151448"/>
                    </a:lnTo>
                    <a:lnTo>
                      <a:pt x="579120" y="0"/>
                    </a:lnTo>
                    <a:lnTo>
                      <a:pt x="726757" y="143827"/>
                    </a:lnTo>
                    <a:cubicBezTo>
                      <a:pt x="726757" y="143827"/>
                      <a:pt x="608648" y="430530"/>
                      <a:pt x="511493" y="523875"/>
                    </a:cubicBezTo>
                    <a:cubicBezTo>
                      <a:pt x="421005" y="609600"/>
                      <a:pt x="222885" y="529590"/>
                      <a:pt x="195263" y="518160"/>
                    </a:cubicBezTo>
                    <a:cubicBezTo>
                      <a:pt x="167640" y="505778"/>
                      <a:pt x="0" y="391478"/>
                      <a:pt x="0" y="391478"/>
                    </a:cubicBezTo>
                    <a:lnTo>
                      <a:pt x="139065" y="9525"/>
                    </a:lnTo>
                    <a:close/>
                  </a:path>
                </a:pathLst>
              </a:custGeom>
              <a:solidFill>
                <a:srgbClr val="FFFFFF"/>
              </a:solidFill>
              <a:ln w="1155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39" name="组合 38">
                <a:extLst>
                  <a:ext uri="{FF2B5EF4-FFF2-40B4-BE49-F238E27FC236}">
                    <a16:creationId xmlns:a16="http://schemas.microsoft.com/office/drawing/2014/main" id="{B0961E0D-C2BD-49A9-8C26-451A0BCBBEC1}"/>
                  </a:ext>
                </a:extLst>
              </p:cNvPr>
              <p:cNvGrpSpPr/>
              <p:nvPr/>
            </p:nvGrpSpPr>
            <p:grpSpPr>
              <a:xfrm>
                <a:off x="6989818" y="1560249"/>
                <a:ext cx="4366006" cy="6760111"/>
                <a:chOff x="6989818" y="1560249"/>
                <a:chExt cx="4366006" cy="6760111"/>
              </a:xfrm>
            </p:grpSpPr>
            <p:grpSp>
              <p:nvGrpSpPr>
                <p:cNvPr id="40" name="图形 10">
                  <a:extLst>
                    <a:ext uri="{FF2B5EF4-FFF2-40B4-BE49-F238E27FC236}">
                      <a16:creationId xmlns:a16="http://schemas.microsoft.com/office/drawing/2014/main" id="{572E6FAC-32DE-4219-84A3-7E3A6AE02AC4}"/>
                    </a:ext>
                  </a:extLst>
                </p:cNvPr>
                <p:cNvGrpSpPr/>
                <p:nvPr/>
              </p:nvGrpSpPr>
              <p:grpSpPr>
                <a:xfrm flipH="1">
                  <a:off x="8662366" y="4679850"/>
                  <a:ext cx="2693458" cy="3640510"/>
                  <a:chOff x="8100200" y="4545329"/>
                  <a:chExt cx="1181100" cy="1596389"/>
                </a:xfrm>
              </p:grpSpPr>
              <p:grpSp>
                <p:nvGrpSpPr>
                  <p:cNvPr id="85" name="图形 10">
                    <a:extLst>
                      <a:ext uri="{FF2B5EF4-FFF2-40B4-BE49-F238E27FC236}">
                        <a16:creationId xmlns:a16="http://schemas.microsoft.com/office/drawing/2014/main" id="{78497964-07A4-482B-AF38-6DE742294DA4}"/>
                      </a:ext>
                    </a:extLst>
                  </p:cNvPr>
                  <p:cNvGrpSpPr/>
                  <p:nvPr/>
                </p:nvGrpSpPr>
                <p:grpSpPr>
                  <a:xfrm>
                    <a:off x="8100200" y="4545329"/>
                    <a:ext cx="874395" cy="1585912"/>
                    <a:chOff x="8100200" y="4545329"/>
                    <a:chExt cx="874395" cy="1585912"/>
                  </a:xfrm>
                </p:grpSpPr>
                <p:grpSp>
                  <p:nvGrpSpPr>
                    <p:cNvPr id="92" name="图形 10">
                      <a:extLst>
                        <a:ext uri="{FF2B5EF4-FFF2-40B4-BE49-F238E27FC236}">
                          <a16:creationId xmlns:a16="http://schemas.microsoft.com/office/drawing/2014/main" id="{9C63CCA3-A76C-4F2C-9D07-4622A8D05E3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100200" y="5454015"/>
                      <a:ext cx="472439" cy="677227"/>
                      <a:chOff x="8100200" y="5454015"/>
                      <a:chExt cx="472439" cy="677227"/>
                    </a:xfrm>
                  </p:grpSpPr>
                  <p:sp>
                    <p:nvSpPr>
                      <p:cNvPr id="95" name="任意多边形: 形状 94">
                        <a:extLst>
                          <a:ext uri="{FF2B5EF4-FFF2-40B4-BE49-F238E27FC236}">
                            <a16:creationId xmlns:a16="http://schemas.microsoft.com/office/drawing/2014/main" id="{04CEA5CC-E5BC-4774-8469-650DE969A29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271650" y="5454015"/>
                        <a:ext cx="300989" cy="326707"/>
                      </a:xfrm>
                      <a:custGeom>
                        <a:avLst/>
                        <a:gdLst>
                          <a:gd name="connsiteX0" fmla="*/ 300990 w 300989"/>
                          <a:gd name="connsiteY0" fmla="*/ 116205 h 326707"/>
                          <a:gd name="connsiteX1" fmla="*/ 118110 w 300989"/>
                          <a:gd name="connsiteY1" fmla="*/ 326707 h 326707"/>
                          <a:gd name="connsiteX2" fmla="*/ 0 w 300989"/>
                          <a:gd name="connsiteY2" fmla="*/ 206692 h 326707"/>
                          <a:gd name="connsiteX3" fmla="*/ 159068 w 300989"/>
                          <a:gd name="connsiteY3" fmla="*/ 0 h 32670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300989" h="326707">
                            <a:moveTo>
                              <a:pt x="300990" y="116205"/>
                            </a:moveTo>
                            <a:lnTo>
                              <a:pt x="118110" y="326707"/>
                            </a:lnTo>
                            <a:lnTo>
                              <a:pt x="0" y="206692"/>
                            </a:lnTo>
                            <a:lnTo>
                              <a:pt x="159068" y="0"/>
                            </a:lnTo>
                            <a:close/>
                          </a:path>
                        </a:pathLst>
                      </a:custGeom>
                      <a:solidFill>
                        <a:srgbClr val="933F1F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96" name="任意多边形: 形状 95">
                        <a:extLst>
                          <a:ext uri="{FF2B5EF4-FFF2-40B4-BE49-F238E27FC236}">
                            <a16:creationId xmlns:a16="http://schemas.microsoft.com/office/drawing/2014/main" id="{C51BDFEB-087E-4574-AD06-A20AAD3D32D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100200" y="5608320"/>
                        <a:ext cx="399097" cy="522922"/>
                      </a:xfrm>
                      <a:custGeom>
                        <a:avLst/>
                        <a:gdLst>
                          <a:gd name="connsiteX0" fmla="*/ 399098 w 399097"/>
                          <a:gd name="connsiteY0" fmla="*/ 522923 h 522922"/>
                          <a:gd name="connsiteX1" fmla="*/ 0 w 399097"/>
                          <a:gd name="connsiteY1" fmla="*/ 175260 h 522922"/>
                          <a:gd name="connsiteX2" fmla="*/ 173355 w 399097"/>
                          <a:gd name="connsiteY2" fmla="*/ 0 h 522922"/>
                          <a:gd name="connsiteX3" fmla="*/ 360045 w 399097"/>
                          <a:gd name="connsiteY3" fmla="*/ 162877 h 522922"/>
                          <a:gd name="connsiteX4" fmla="*/ 316230 w 399097"/>
                          <a:gd name="connsiteY4" fmla="*/ 220027 h 52292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99097" h="522922">
                            <a:moveTo>
                              <a:pt x="399098" y="522923"/>
                            </a:moveTo>
                            <a:lnTo>
                              <a:pt x="0" y="175260"/>
                            </a:lnTo>
                            <a:lnTo>
                              <a:pt x="173355" y="0"/>
                            </a:lnTo>
                            <a:lnTo>
                              <a:pt x="360045" y="162877"/>
                            </a:lnTo>
                            <a:lnTo>
                              <a:pt x="316230" y="220027"/>
                            </a:lnTo>
                            <a:close/>
                          </a:path>
                        </a:pathLst>
                      </a:custGeom>
                      <a:solidFill>
                        <a:srgbClr val="05004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93" name="任意多边形: 形状 92">
                      <a:extLst>
                        <a:ext uri="{FF2B5EF4-FFF2-40B4-BE49-F238E27FC236}">
                          <a16:creationId xmlns:a16="http://schemas.microsoft.com/office/drawing/2014/main" id="{9E4C9AA2-3576-41E3-B451-4C9C52168F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61184" y="4545329"/>
                      <a:ext cx="613410" cy="1122997"/>
                    </a:xfrm>
                    <a:custGeom>
                      <a:avLst/>
                      <a:gdLst>
                        <a:gd name="connsiteX0" fmla="*/ 264795 w 613410"/>
                        <a:gd name="connsiteY0" fmla="*/ 1122998 h 1122997"/>
                        <a:gd name="connsiteX1" fmla="*/ 0 w 613410"/>
                        <a:gd name="connsiteY1" fmla="*/ 903923 h 1122997"/>
                        <a:gd name="connsiteX2" fmla="*/ 180975 w 613410"/>
                        <a:gd name="connsiteY2" fmla="*/ 521970 h 1122997"/>
                        <a:gd name="connsiteX3" fmla="*/ 278130 w 613410"/>
                        <a:gd name="connsiteY3" fmla="*/ 0 h 1122997"/>
                        <a:gd name="connsiteX4" fmla="*/ 613410 w 613410"/>
                        <a:gd name="connsiteY4" fmla="*/ 44767 h 1122997"/>
                        <a:gd name="connsiteX5" fmla="*/ 526733 w 613410"/>
                        <a:gd name="connsiteY5" fmla="*/ 678180 h 11229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613410" h="1122997">
                          <a:moveTo>
                            <a:pt x="264795" y="1122998"/>
                          </a:moveTo>
                          <a:lnTo>
                            <a:pt x="0" y="903923"/>
                          </a:lnTo>
                          <a:lnTo>
                            <a:pt x="180975" y="521970"/>
                          </a:lnTo>
                          <a:lnTo>
                            <a:pt x="278130" y="0"/>
                          </a:lnTo>
                          <a:lnTo>
                            <a:pt x="613410" y="44767"/>
                          </a:lnTo>
                          <a:lnTo>
                            <a:pt x="526733" y="678180"/>
                          </a:lnTo>
                          <a:close/>
                        </a:path>
                      </a:pathLst>
                    </a:custGeom>
                    <a:solidFill>
                      <a:schemeClr val="accent1">
                        <a:lumMod val="75000"/>
                      </a:scheme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94" name="任意多边形: 形状 93">
                      <a:extLst>
                        <a:ext uri="{FF2B5EF4-FFF2-40B4-BE49-F238E27FC236}">
                          <a16:creationId xmlns:a16="http://schemas.microsoft.com/office/drawing/2014/main" id="{0A021DB9-5232-4181-B301-BF70DBBA3F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61184" y="5223509"/>
                      <a:ext cx="526732" cy="444817"/>
                    </a:xfrm>
                    <a:custGeom>
                      <a:avLst/>
                      <a:gdLst>
                        <a:gd name="connsiteX0" fmla="*/ 526733 w 526732"/>
                        <a:gd name="connsiteY0" fmla="*/ 0 h 444817"/>
                        <a:gd name="connsiteX1" fmla="*/ 264795 w 526732"/>
                        <a:gd name="connsiteY1" fmla="*/ 444818 h 444817"/>
                        <a:gd name="connsiteX2" fmla="*/ 0 w 526732"/>
                        <a:gd name="connsiteY2" fmla="*/ 225743 h 4448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526732" h="444817">
                          <a:moveTo>
                            <a:pt x="526733" y="0"/>
                          </a:moveTo>
                          <a:lnTo>
                            <a:pt x="264795" y="444818"/>
                          </a:lnTo>
                          <a:lnTo>
                            <a:pt x="0" y="225743"/>
                          </a:lnTo>
                        </a:path>
                      </a:pathLst>
                    </a:custGeom>
                    <a:noFill/>
                    <a:ln w="11553" cap="rnd">
                      <a:solidFill>
                        <a:srgbClr val="0F110E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  <p:grpSp>
                <p:nvGrpSpPr>
                  <p:cNvPr id="86" name="图形 10">
                    <a:extLst>
                      <a:ext uri="{FF2B5EF4-FFF2-40B4-BE49-F238E27FC236}">
                        <a16:creationId xmlns:a16="http://schemas.microsoft.com/office/drawing/2014/main" id="{511AE083-BC8C-4E08-96FE-B182EEBDB833}"/>
                      </a:ext>
                    </a:extLst>
                  </p:cNvPr>
                  <p:cNvGrpSpPr/>
                  <p:nvPr/>
                </p:nvGrpSpPr>
                <p:grpSpPr>
                  <a:xfrm>
                    <a:off x="8625027" y="4553902"/>
                    <a:ext cx="656272" cy="1587817"/>
                    <a:chOff x="8625027" y="4553902"/>
                    <a:chExt cx="656272" cy="1587817"/>
                  </a:xfrm>
                </p:grpSpPr>
                <p:grpSp>
                  <p:nvGrpSpPr>
                    <p:cNvPr id="87" name="图形 10">
                      <a:extLst>
                        <a:ext uri="{FF2B5EF4-FFF2-40B4-BE49-F238E27FC236}">
                          <a16:creationId xmlns:a16="http://schemas.microsoft.com/office/drawing/2014/main" id="{5CA7F295-22CE-49A4-8D61-35CC052BCE5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51710" y="5678805"/>
                      <a:ext cx="529589" cy="462914"/>
                      <a:chOff x="8751710" y="5678805"/>
                      <a:chExt cx="529589" cy="462914"/>
                    </a:xfrm>
                  </p:grpSpPr>
                  <p:sp>
                    <p:nvSpPr>
                      <p:cNvPr id="90" name="任意多边形: 形状 89">
                        <a:extLst>
                          <a:ext uri="{FF2B5EF4-FFF2-40B4-BE49-F238E27FC236}">
                            <a16:creationId xmlns:a16="http://schemas.microsoft.com/office/drawing/2014/main" id="{18B3D06B-F33C-4FE3-AD14-2FDA2BED31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95525" y="5678805"/>
                        <a:ext cx="176212" cy="296227"/>
                      </a:xfrm>
                      <a:custGeom>
                        <a:avLst/>
                        <a:gdLst>
                          <a:gd name="connsiteX0" fmla="*/ 176213 w 176212"/>
                          <a:gd name="connsiteY0" fmla="*/ 278130 h 296227"/>
                          <a:gd name="connsiteX1" fmla="*/ 176213 w 176212"/>
                          <a:gd name="connsiteY1" fmla="*/ 0 h 296227"/>
                          <a:gd name="connsiteX2" fmla="*/ 0 w 176212"/>
                          <a:gd name="connsiteY2" fmla="*/ 0 h 296227"/>
                          <a:gd name="connsiteX3" fmla="*/ 4763 w 176212"/>
                          <a:gd name="connsiteY3" fmla="*/ 296227 h 2962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6212" h="296227">
                            <a:moveTo>
                              <a:pt x="176213" y="278130"/>
                            </a:moveTo>
                            <a:lnTo>
                              <a:pt x="176213" y="0"/>
                            </a:lnTo>
                            <a:lnTo>
                              <a:pt x="0" y="0"/>
                            </a:lnTo>
                            <a:lnTo>
                              <a:pt x="4763" y="296227"/>
                            </a:lnTo>
                            <a:close/>
                          </a:path>
                        </a:pathLst>
                      </a:custGeom>
                      <a:solidFill>
                        <a:srgbClr val="933F1F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91" name="任意多边形: 形状 90">
                        <a:extLst>
                          <a:ext uri="{FF2B5EF4-FFF2-40B4-BE49-F238E27FC236}">
                            <a16:creationId xmlns:a16="http://schemas.microsoft.com/office/drawing/2014/main" id="{FC07F46C-F653-4102-9AF7-6486590356E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51710" y="5910262"/>
                        <a:ext cx="529589" cy="231457"/>
                      </a:xfrm>
                      <a:custGeom>
                        <a:avLst/>
                        <a:gdLst>
                          <a:gd name="connsiteX0" fmla="*/ 529590 w 529589"/>
                          <a:gd name="connsiteY0" fmla="*/ 223838 h 231457"/>
                          <a:gd name="connsiteX1" fmla="*/ 0 w 529589"/>
                          <a:gd name="connsiteY1" fmla="*/ 231457 h 231457"/>
                          <a:gd name="connsiteX2" fmla="*/ 14288 w 529589"/>
                          <a:gd name="connsiteY2" fmla="*/ 7620 h 231457"/>
                          <a:gd name="connsiteX3" fmla="*/ 261938 w 529589"/>
                          <a:gd name="connsiteY3" fmla="*/ 0 h 231457"/>
                          <a:gd name="connsiteX4" fmla="*/ 265748 w 529589"/>
                          <a:gd name="connsiteY4" fmla="*/ 53340 h 23145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529589" h="231457">
                            <a:moveTo>
                              <a:pt x="529590" y="223838"/>
                            </a:moveTo>
                            <a:lnTo>
                              <a:pt x="0" y="231457"/>
                            </a:lnTo>
                            <a:lnTo>
                              <a:pt x="14288" y="7620"/>
                            </a:lnTo>
                            <a:lnTo>
                              <a:pt x="261938" y="0"/>
                            </a:lnTo>
                            <a:lnTo>
                              <a:pt x="265748" y="53340"/>
                            </a:lnTo>
                            <a:close/>
                          </a:path>
                        </a:pathLst>
                      </a:custGeom>
                      <a:solidFill>
                        <a:srgbClr val="05004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88" name="任意多边形: 形状 87">
                      <a:extLst>
                        <a:ext uri="{FF2B5EF4-FFF2-40B4-BE49-F238E27FC236}">
                          <a16:creationId xmlns:a16="http://schemas.microsoft.com/office/drawing/2014/main" id="{07C207EC-5D20-4E74-AE7F-037911470EA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25027" y="4553902"/>
                      <a:ext cx="495300" cy="1181100"/>
                    </a:xfrm>
                    <a:custGeom>
                      <a:avLst/>
                      <a:gdLst>
                        <a:gd name="connsiteX0" fmla="*/ 0 w 495300"/>
                        <a:gd name="connsiteY0" fmla="*/ 18097 h 1181100"/>
                        <a:gd name="connsiteX1" fmla="*/ 82868 w 495300"/>
                        <a:gd name="connsiteY1" fmla="*/ 1181100 h 1181100"/>
                        <a:gd name="connsiteX2" fmla="*/ 432435 w 495300"/>
                        <a:gd name="connsiteY2" fmla="*/ 1181100 h 1181100"/>
                        <a:gd name="connsiteX3" fmla="*/ 495300 w 495300"/>
                        <a:gd name="connsiteY3" fmla="*/ 0 h 11811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495300" h="1181100">
                          <a:moveTo>
                            <a:pt x="0" y="18097"/>
                          </a:moveTo>
                          <a:lnTo>
                            <a:pt x="82868" y="1181100"/>
                          </a:lnTo>
                          <a:lnTo>
                            <a:pt x="432435" y="1181100"/>
                          </a:lnTo>
                          <a:lnTo>
                            <a:pt x="495300" y="0"/>
                          </a:lnTo>
                          <a:close/>
                        </a:path>
                      </a:pathLst>
                    </a:custGeom>
                    <a:solidFill>
                      <a:schemeClr val="accent1">
                        <a:lumMod val="75000"/>
                      </a:scheme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89" name="任意多边形: 形状 88">
                      <a:extLst>
                        <a:ext uri="{FF2B5EF4-FFF2-40B4-BE49-F238E27FC236}">
                          <a16:creationId xmlns:a16="http://schemas.microsoft.com/office/drawing/2014/main" id="{DADBE1FD-0799-4688-93B9-28E6294637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25027" y="4572000"/>
                      <a:ext cx="432435" cy="1163002"/>
                    </a:xfrm>
                    <a:custGeom>
                      <a:avLst/>
                      <a:gdLst>
                        <a:gd name="connsiteX0" fmla="*/ 0 w 432435"/>
                        <a:gd name="connsiteY0" fmla="*/ 0 h 1163002"/>
                        <a:gd name="connsiteX1" fmla="*/ 82868 w 432435"/>
                        <a:gd name="connsiteY1" fmla="*/ 1163003 h 1163002"/>
                        <a:gd name="connsiteX2" fmla="*/ 432435 w 432435"/>
                        <a:gd name="connsiteY2" fmla="*/ 1163003 h 11630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32435" h="1163002">
                          <a:moveTo>
                            <a:pt x="0" y="0"/>
                          </a:moveTo>
                          <a:lnTo>
                            <a:pt x="82868" y="1163003"/>
                          </a:lnTo>
                          <a:lnTo>
                            <a:pt x="432435" y="1163003"/>
                          </a:lnTo>
                        </a:path>
                      </a:pathLst>
                    </a:custGeom>
                    <a:noFill/>
                    <a:ln w="11553" cap="rnd">
                      <a:solidFill>
                        <a:srgbClr val="12120E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</p:grpSp>
            <p:sp>
              <p:nvSpPr>
                <p:cNvPr id="41" name="任意多边形: 形状 40">
                  <a:extLst>
                    <a:ext uri="{FF2B5EF4-FFF2-40B4-BE49-F238E27FC236}">
                      <a16:creationId xmlns:a16="http://schemas.microsoft.com/office/drawing/2014/main" id="{277BF2A4-7CD3-4ED5-8924-591C3E3DF3CF}"/>
                    </a:ext>
                  </a:extLst>
                </p:cNvPr>
                <p:cNvSpPr/>
                <p:nvPr/>
              </p:nvSpPr>
              <p:spPr>
                <a:xfrm flipH="1">
                  <a:off x="8843296" y="2592422"/>
                  <a:ext cx="1871747" cy="3655717"/>
                </a:xfrm>
                <a:custGeom>
                  <a:avLst/>
                  <a:gdLst>
                    <a:gd name="connsiteX0" fmla="*/ 430530 w 820774"/>
                    <a:gd name="connsiteY0" fmla="*/ 12383 h 1603057"/>
                    <a:gd name="connsiteX1" fmla="*/ 487680 w 820774"/>
                    <a:gd name="connsiteY1" fmla="*/ 0 h 1603057"/>
                    <a:gd name="connsiteX2" fmla="*/ 626745 w 820774"/>
                    <a:gd name="connsiteY2" fmla="*/ 175260 h 1603057"/>
                    <a:gd name="connsiteX3" fmla="*/ 803910 w 820774"/>
                    <a:gd name="connsiteY3" fmla="*/ 1056323 h 1603057"/>
                    <a:gd name="connsiteX4" fmla="*/ 820103 w 820774"/>
                    <a:gd name="connsiteY4" fmla="*/ 1603058 h 1603057"/>
                    <a:gd name="connsiteX5" fmla="*/ 0 w 820774"/>
                    <a:gd name="connsiteY5" fmla="*/ 1552575 h 1603057"/>
                    <a:gd name="connsiteX6" fmla="*/ 215265 w 820774"/>
                    <a:gd name="connsiteY6" fmla="*/ 344805 h 1603057"/>
                    <a:gd name="connsiteX7" fmla="*/ 403860 w 820774"/>
                    <a:gd name="connsiteY7" fmla="*/ 13335 h 1603057"/>
                    <a:gd name="connsiteX8" fmla="*/ 430530 w 820774"/>
                    <a:gd name="connsiteY8" fmla="*/ 12383 h 1603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20774" h="1603057">
                      <a:moveTo>
                        <a:pt x="430530" y="12383"/>
                      </a:moveTo>
                      <a:lnTo>
                        <a:pt x="487680" y="0"/>
                      </a:lnTo>
                      <a:cubicBezTo>
                        <a:pt x="487680" y="0"/>
                        <a:pt x="571500" y="24765"/>
                        <a:pt x="626745" y="175260"/>
                      </a:cubicBezTo>
                      <a:cubicBezTo>
                        <a:pt x="681990" y="325755"/>
                        <a:pt x="782003" y="543878"/>
                        <a:pt x="803910" y="1056323"/>
                      </a:cubicBezTo>
                      <a:cubicBezTo>
                        <a:pt x="825818" y="1568768"/>
                        <a:pt x="820103" y="1603058"/>
                        <a:pt x="820103" y="1603058"/>
                      </a:cubicBezTo>
                      <a:lnTo>
                        <a:pt x="0" y="1552575"/>
                      </a:lnTo>
                      <a:lnTo>
                        <a:pt x="215265" y="344805"/>
                      </a:lnTo>
                      <a:lnTo>
                        <a:pt x="403860" y="13335"/>
                      </a:lnTo>
                      <a:lnTo>
                        <a:pt x="430530" y="1238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1553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42" name="图形 10">
                  <a:extLst>
                    <a:ext uri="{FF2B5EF4-FFF2-40B4-BE49-F238E27FC236}">
                      <a16:creationId xmlns:a16="http://schemas.microsoft.com/office/drawing/2014/main" id="{B708945D-0DB7-4F40-8942-A55E33A5B56B}"/>
                    </a:ext>
                  </a:extLst>
                </p:cNvPr>
                <p:cNvGrpSpPr/>
                <p:nvPr/>
              </p:nvGrpSpPr>
              <p:grpSpPr>
                <a:xfrm flipH="1">
                  <a:off x="9145127" y="1698137"/>
                  <a:ext cx="799732" cy="985515"/>
                  <a:chOff x="8718918" y="3237827"/>
                  <a:chExt cx="350688" cy="432155"/>
                </a:xfrm>
              </p:grpSpPr>
              <p:grpSp>
                <p:nvGrpSpPr>
                  <p:cNvPr id="71" name="图形 10">
                    <a:extLst>
                      <a:ext uri="{FF2B5EF4-FFF2-40B4-BE49-F238E27FC236}">
                        <a16:creationId xmlns:a16="http://schemas.microsoft.com/office/drawing/2014/main" id="{83CF6F20-31F4-44EC-B849-9556B3E62B0F}"/>
                      </a:ext>
                    </a:extLst>
                  </p:cNvPr>
                  <p:cNvGrpSpPr/>
                  <p:nvPr/>
                </p:nvGrpSpPr>
                <p:grpSpPr>
                  <a:xfrm>
                    <a:off x="8826957" y="3310890"/>
                    <a:ext cx="242649" cy="359092"/>
                    <a:chOff x="8826957" y="3310890"/>
                    <a:chExt cx="242649" cy="359092"/>
                  </a:xfrm>
                </p:grpSpPr>
                <p:grpSp>
                  <p:nvGrpSpPr>
                    <p:cNvPr id="78" name="图形 10">
                      <a:extLst>
                        <a:ext uri="{FF2B5EF4-FFF2-40B4-BE49-F238E27FC236}">
                          <a16:creationId xmlns:a16="http://schemas.microsoft.com/office/drawing/2014/main" id="{297B8CCD-FD97-4463-9971-6DE08A69226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030792" y="3412264"/>
                      <a:ext cx="38814" cy="76133"/>
                      <a:chOff x="9030792" y="3412264"/>
                      <a:chExt cx="38814" cy="76133"/>
                    </a:xfrm>
                  </p:grpSpPr>
                  <p:sp>
                    <p:nvSpPr>
                      <p:cNvPr id="83" name="任意多边形: 形状 82">
                        <a:extLst>
                          <a:ext uri="{FF2B5EF4-FFF2-40B4-BE49-F238E27FC236}">
                            <a16:creationId xmlns:a16="http://schemas.microsoft.com/office/drawing/2014/main" id="{C670CD27-484C-48D9-8C72-77C212D0150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035554" y="3416617"/>
                        <a:ext cx="30480" cy="67627"/>
                      </a:xfrm>
                      <a:custGeom>
                        <a:avLst/>
                        <a:gdLst>
                          <a:gd name="connsiteX0" fmla="*/ 1905 w 30480"/>
                          <a:gd name="connsiteY0" fmla="*/ 0 h 67627"/>
                          <a:gd name="connsiteX1" fmla="*/ 29528 w 30480"/>
                          <a:gd name="connsiteY1" fmla="*/ 49530 h 67627"/>
                          <a:gd name="connsiteX2" fmla="*/ 30480 w 30480"/>
                          <a:gd name="connsiteY2" fmla="*/ 50482 h 67627"/>
                          <a:gd name="connsiteX3" fmla="*/ 29528 w 30480"/>
                          <a:gd name="connsiteY3" fmla="*/ 52388 h 67627"/>
                          <a:gd name="connsiteX4" fmla="*/ 10478 w 30480"/>
                          <a:gd name="connsiteY4" fmla="*/ 62865 h 67627"/>
                          <a:gd name="connsiteX5" fmla="*/ 0 w 30480"/>
                          <a:gd name="connsiteY5" fmla="*/ 67627 h 67627"/>
                          <a:gd name="connsiteX6" fmla="*/ 1905 w 30480"/>
                          <a:gd name="connsiteY6" fmla="*/ 0 h 676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30480" h="67627">
                            <a:moveTo>
                              <a:pt x="1905" y="0"/>
                            </a:moveTo>
                            <a:cubicBezTo>
                              <a:pt x="6668" y="15240"/>
                              <a:pt x="18098" y="38100"/>
                              <a:pt x="29528" y="49530"/>
                            </a:cubicBezTo>
                            <a:cubicBezTo>
                              <a:pt x="29528" y="49530"/>
                              <a:pt x="30480" y="50482"/>
                              <a:pt x="30480" y="50482"/>
                            </a:cubicBezTo>
                            <a:cubicBezTo>
                              <a:pt x="30480" y="51435"/>
                              <a:pt x="29528" y="51435"/>
                              <a:pt x="29528" y="52388"/>
                            </a:cubicBezTo>
                            <a:cubicBezTo>
                              <a:pt x="23813" y="56197"/>
                              <a:pt x="17145" y="60007"/>
                              <a:pt x="10478" y="62865"/>
                            </a:cubicBezTo>
                            <a:lnTo>
                              <a:pt x="0" y="67627"/>
                            </a:lnTo>
                            <a:lnTo>
                              <a:pt x="1905" y="0"/>
                            </a:lnTo>
                            <a:close/>
                          </a:path>
                        </a:pathLst>
                      </a:custGeom>
                      <a:solidFill>
                        <a:srgbClr val="FCD7C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84" name="任意多边形: 形状 83">
                        <a:extLst>
                          <a:ext uri="{FF2B5EF4-FFF2-40B4-BE49-F238E27FC236}">
                            <a16:creationId xmlns:a16="http://schemas.microsoft.com/office/drawing/2014/main" id="{D32235EE-E313-48D7-8F76-A1EE395763D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030792" y="3412264"/>
                        <a:ext cx="38814" cy="76133"/>
                      </a:xfrm>
                      <a:custGeom>
                        <a:avLst/>
                        <a:gdLst>
                          <a:gd name="connsiteX0" fmla="*/ 1905 w 38814"/>
                          <a:gd name="connsiteY0" fmla="*/ 5305 h 76133"/>
                          <a:gd name="connsiteX1" fmla="*/ 25718 w 38814"/>
                          <a:gd name="connsiteY1" fmla="*/ 51025 h 76133"/>
                          <a:gd name="connsiteX2" fmla="*/ 27623 w 38814"/>
                          <a:gd name="connsiteY2" fmla="*/ 54835 h 76133"/>
                          <a:gd name="connsiteX3" fmla="*/ 12383 w 38814"/>
                          <a:gd name="connsiteY3" fmla="*/ 63408 h 76133"/>
                          <a:gd name="connsiteX4" fmla="*/ 1905 w 38814"/>
                          <a:gd name="connsiteY4" fmla="*/ 68170 h 76133"/>
                          <a:gd name="connsiteX5" fmla="*/ 8573 w 38814"/>
                          <a:gd name="connsiteY5" fmla="*/ 71980 h 76133"/>
                          <a:gd name="connsiteX6" fmla="*/ 10478 w 38814"/>
                          <a:gd name="connsiteY6" fmla="*/ 4353 h 76133"/>
                          <a:gd name="connsiteX7" fmla="*/ 1905 w 38814"/>
                          <a:gd name="connsiteY7" fmla="*/ 4353 h 76133"/>
                          <a:gd name="connsiteX8" fmla="*/ 0 w 38814"/>
                          <a:gd name="connsiteY8" fmla="*/ 71980 h 76133"/>
                          <a:gd name="connsiteX9" fmla="*/ 6668 w 38814"/>
                          <a:gd name="connsiteY9" fmla="*/ 75790 h 76133"/>
                          <a:gd name="connsiteX10" fmla="*/ 38100 w 38814"/>
                          <a:gd name="connsiteY10" fmla="*/ 56740 h 76133"/>
                          <a:gd name="connsiteX11" fmla="*/ 38100 w 38814"/>
                          <a:gd name="connsiteY11" fmla="*/ 51978 h 76133"/>
                          <a:gd name="connsiteX12" fmla="*/ 22860 w 38814"/>
                          <a:gd name="connsiteY12" fmla="*/ 31023 h 76133"/>
                          <a:gd name="connsiteX13" fmla="*/ 9525 w 38814"/>
                          <a:gd name="connsiteY13" fmla="*/ 2448 h 76133"/>
                          <a:gd name="connsiteX14" fmla="*/ 1905 w 38814"/>
                          <a:gd name="connsiteY14" fmla="*/ 5305 h 7613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</a:cxnLst>
                        <a:rect l="l" t="t" r="r" b="b"/>
                        <a:pathLst>
                          <a:path w="38814" h="76133">
                            <a:moveTo>
                              <a:pt x="1905" y="5305"/>
                            </a:moveTo>
                            <a:cubicBezTo>
                              <a:pt x="7620" y="22450"/>
                              <a:pt x="16193" y="35785"/>
                              <a:pt x="25718" y="51025"/>
                            </a:cubicBezTo>
                            <a:cubicBezTo>
                              <a:pt x="26670" y="52930"/>
                              <a:pt x="28575" y="53883"/>
                              <a:pt x="27623" y="54835"/>
                            </a:cubicBezTo>
                            <a:cubicBezTo>
                              <a:pt x="27623" y="57693"/>
                              <a:pt x="14288" y="62455"/>
                              <a:pt x="12383" y="63408"/>
                            </a:cubicBezTo>
                            <a:cubicBezTo>
                              <a:pt x="8573" y="65313"/>
                              <a:pt x="5715" y="66265"/>
                              <a:pt x="1905" y="68170"/>
                            </a:cubicBezTo>
                            <a:cubicBezTo>
                              <a:pt x="3810" y="69123"/>
                              <a:pt x="6668" y="71028"/>
                              <a:pt x="8573" y="71980"/>
                            </a:cubicBezTo>
                            <a:cubicBezTo>
                              <a:pt x="9525" y="49120"/>
                              <a:pt x="9525" y="26260"/>
                              <a:pt x="10478" y="4353"/>
                            </a:cubicBezTo>
                            <a:cubicBezTo>
                              <a:pt x="10478" y="-1362"/>
                              <a:pt x="1905" y="-1362"/>
                              <a:pt x="1905" y="4353"/>
                            </a:cubicBezTo>
                            <a:cubicBezTo>
                              <a:pt x="953" y="27213"/>
                              <a:pt x="953" y="50073"/>
                              <a:pt x="0" y="71980"/>
                            </a:cubicBezTo>
                            <a:cubicBezTo>
                              <a:pt x="0" y="75790"/>
                              <a:pt x="3810" y="76743"/>
                              <a:pt x="6668" y="75790"/>
                            </a:cubicBezTo>
                            <a:cubicBezTo>
                              <a:pt x="17145" y="71028"/>
                              <a:pt x="31433" y="66265"/>
                              <a:pt x="38100" y="56740"/>
                            </a:cubicBezTo>
                            <a:cubicBezTo>
                              <a:pt x="39053" y="55788"/>
                              <a:pt x="39053" y="53883"/>
                              <a:pt x="38100" y="51978"/>
                            </a:cubicBezTo>
                            <a:cubicBezTo>
                              <a:pt x="33338" y="44358"/>
                              <a:pt x="27623" y="38643"/>
                              <a:pt x="22860" y="31023"/>
                            </a:cubicBezTo>
                            <a:cubicBezTo>
                              <a:pt x="18098" y="21498"/>
                              <a:pt x="13335" y="11973"/>
                              <a:pt x="9525" y="2448"/>
                            </a:cubicBezTo>
                            <a:cubicBezTo>
                              <a:pt x="8573" y="-2315"/>
                              <a:pt x="0" y="543"/>
                              <a:pt x="1905" y="5305"/>
                            </a:cubicBezTo>
                            <a:close/>
                          </a:path>
                        </a:pathLst>
                      </a:custGeom>
                      <a:solidFill>
                        <a:srgbClr val="12120E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79" name="任意多边形: 形状 78">
                      <a:extLst>
                        <a:ext uri="{FF2B5EF4-FFF2-40B4-BE49-F238E27FC236}">
                          <a16:creationId xmlns:a16="http://schemas.microsoft.com/office/drawing/2014/main" id="{6C594877-2E08-4CC2-8EF3-85FC826329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826957" y="3310890"/>
                      <a:ext cx="214312" cy="359092"/>
                    </a:xfrm>
                    <a:custGeom>
                      <a:avLst/>
                      <a:gdLst>
                        <a:gd name="connsiteX0" fmla="*/ 139065 w 214312"/>
                        <a:gd name="connsiteY0" fmla="*/ 0 h 359092"/>
                        <a:gd name="connsiteX1" fmla="*/ 76200 w 214312"/>
                        <a:gd name="connsiteY1" fmla="*/ 0 h 359092"/>
                        <a:gd name="connsiteX2" fmla="*/ 952 w 214312"/>
                        <a:gd name="connsiteY2" fmla="*/ 85725 h 359092"/>
                        <a:gd name="connsiteX3" fmla="*/ 952 w 214312"/>
                        <a:gd name="connsiteY3" fmla="*/ 182880 h 359092"/>
                        <a:gd name="connsiteX4" fmla="*/ 952 w 214312"/>
                        <a:gd name="connsiteY4" fmla="*/ 190500 h 359092"/>
                        <a:gd name="connsiteX5" fmla="*/ 0 w 214312"/>
                        <a:gd name="connsiteY5" fmla="*/ 199073 h 359092"/>
                        <a:gd name="connsiteX6" fmla="*/ 0 w 214312"/>
                        <a:gd name="connsiteY6" fmla="*/ 258128 h 359092"/>
                        <a:gd name="connsiteX7" fmla="*/ 0 w 214312"/>
                        <a:gd name="connsiteY7" fmla="*/ 260985 h 359092"/>
                        <a:gd name="connsiteX8" fmla="*/ 0 w 214312"/>
                        <a:gd name="connsiteY8" fmla="*/ 320040 h 359092"/>
                        <a:gd name="connsiteX9" fmla="*/ 39052 w 214312"/>
                        <a:gd name="connsiteY9" fmla="*/ 359093 h 359092"/>
                        <a:gd name="connsiteX10" fmla="*/ 63817 w 214312"/>
                        <a:gd name="connsiteY10" fmla="*/ 359093 h 359092"/>
                        <a:gd name="connsiteX11" fmla="*/ 102870 w 214312"/>
                        <a:gd name="connsiteY11" fmla="*/ 320040 h 359092"/>
                        <a:gd name="connsiteX12" fmla="*/ 102870 w 214312"/>
                        <a:gd name="connsiteY12" fmla="*/ 267653 h 359092"/>
                        <a:gd name="connsiteX13" fmla="*/ 139065 w 214312"/>
                        <a:gd name="connsiteY13" fmla="*/ 267653 h 359092"/>
                        <a:gd name="connsiteX14" fmla="*/ 214313 w 214312"/>
                        <a:gd name="connsiteY14" fmla="*/ 181928 h 359092"/>
                        <a:gd name="connsiteX15" fmla="*/ 214313 w 214312"/>
                        <a:gd name="connsiteY15" fmla="*/ 84773 h 359092"/>
                        <a:gd name="connsiteX16" fmla="*/ 139065 w 214312"/>
                        <a:gd name="connsiteY16" fmla="*/ 0 h 35909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</a:cxnLst>
                      <a:rect l="l" t="t" r="r" b="b"/>
                      <a:pathLst>
                        <a:path w="214312" h="359092">
                          <a:moveTo>
                            <a:pt x="139065" y="0"/>
                          </a:moveTo>
                          <a:lnTo>
                            <a:pt x="76200" y="0"/>
                          </a:lnTo>
                          <a:cubicBezTo>
                            <a:pt x="34290" y="0"/>
                            <a:pt x="952" y="39053"/>
                            <a:pt x="952" y="85725"/>
                          </a:cubicBezTo>
                          <a:lnTo>
                            <a:pt x="952" y="182880"/>
                          </a:lnTo>
                          <a:cubicBezTo>
                            <a:pt x="952" y="185737"/>
                            <a:pt x="952" y="188595"/>
                            <a:pt x="952" y="190500"/>
                          </a:cubicBezTo>
                          <a:cubicBezTo>
                            <a:pt x="0" y="193358"/>
                            <a:pt x="0" y="196215"/>
                            <a:pt x="0" y="199073"/>
                          </a:cubicBezTo>
                          <a:lnTo>
                            <a:pt x="0" y="258128"/>
                          </a:lnTo>
                          <a:lnTo>
                            <a:pt x="0" y="260985"/>
                          </a:lnTo>
                          <a:lnTo>
                            <a:pt x="0" y="320040"/>
                          </a:lnTo>
                          <a:cubicBezTo>
                            <a:pt x="0" y="340995"/>
                            <a:pt x="17145" y="359093"/>
                            <a:pt x="39052" y="359093"/>
                          </a:cubicBezTo>
                          <a:lnTo>
                            <a:pt x="63817" y="359093"/>
                          </a:lnTo>
                          <a:cubicBezTo>
                            <a:pt x="84772" y="359093"/>
                            <a:pt x="102870" y="341948"/>
                            <a:pt x="102870" y="320040"/>
                          </a:cubicBezTo>
                          <a:lnTo>
                            <a:pt x="102870" y="267653"/>
                          </a:lnTo>
                          <a:lnTo>
                            <a:pt x="139065" y="267653"/>
                          </a:lnTo>
                          <a:cubicBezTo>
                            <a:pt x="180975" y="267653"/>
                            <a:pt x="214313" y="228600"/>
                            <a:pt x="214313" y="181928"/>
                          </a:cubicBezTo>
                          <a:lnTo>
                            <a:pt x="214313" y="84773"/>
                          </a:lnTo>
                          <a:cubicBezTo>
                            <a:pt x="214313" y="39053"/>
                            <a:pt x="180022" y="0"/>
                            <a:pt x="139065" y="0"/>
                          </a:cubicBezTo>
                          <a:close/>
                        </a:path>
                      </a:pathLst>
                    </a:custGeom>
                    <a:solidFill>
                      <a:srgbClr val="FCD7C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80" name="任意多边形: 形状 79">
                      <a:extLst>
                        <a:ext uri="{FF2B5EF4-FFF2-40B4-BE49-F238E27FC236}">
                          <a16:creationId xmlns:a16="http://schemas.microsoft.com/office/drawing/2014/main" id="{B67775A6-7968-403F-A63F-C98E106599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75214" y="3429619"/>
                      <a:ext cx="26384" cy="26384"/>
                    </a:xfrm>
                    <a:custGeom>
                      <a:avLst/>
                      <a:gdLst>
                        <a:gd name="connsiteX0" fmla="*/ 25098 w 26384"/>
                        <a:gd name="connsiteY0" fmla="*/ 7001 h 26384"/>
                        <a:gd name="connsiteX1" fmla="*/ 19383 w 26384"/>
                        <a:gd name="connsiteY1" fmla="*/ 25098 h 26384"/>
                        <a:gd name="connsiteX2" fmla="*/ 1286 w 26384"/>
                        <a:gd name="connsiteY2" fmla="*/ 19383 h 26384"/>
                        <a:gd name="connsiteX3" fmla="*/ 7001 w 26384"/>
                        <a:gd name="connsiteY3" fmla="*/ 1286 h 26384"/>
                        <a:gd name="connsiteX4" fmla="*/ 25098 w 26384"/>
                        <a:gd name="connsiteY4" fmla="*/ 7001 h 2638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384" h="26384">
                          <a:moveTo>
                            <a:pt x="25098" y="7001"/>
                          </a:moveTo>
                          <a:cubicBezTo>
                            <a:pt x="27956" y="13668"/>
                            <a:pt x="26051" y="21288"/>
                            <a:pt x="19383" y="25098"/>
                          </a:cubicBezTo>
                          <a:cubicBezTo>
                            <a:pt x="12716" y="27956"/>
                            <a:pt x="5096" y="26051"/>
                            <a:pt x="1286" y="19383"/>
                          </a:cubicBezTo>
                          <a:cubicBezTo>
                            <a:pt x="-1572" y="12716"/>
                            <a:pt x="333" y="5096"/>
                            <a:pt x="7001" y="1286"/>
                          </a:cubicBezTo>
                          <a:cubicBezTo>
                            <a:pt x="14621" y="-1572"/>
                            <a:pt x="22241" y="333"/>
                            <a:pt x="25098" y="7001"/>
                          </a:cubicBezTo>
                          <a:close/>
                        </a:path>
                      </a:pathLst>
                    </a:custGeom>
                    <a:solidFill>
                      <a:srgbClr val="010001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81" name="任意多边形: 形状 80">
                      <a:extLst>
                        <a:ext uri="{FF2B5EF4-FFF2-40B4-BE49-F238E27FC236}">
                          <a16:creationId xmlns:a16="http://schemas.microsoft.com/office/drawing/2014/main" id="{DE8689D2-3E8D-400D-B3B7-BA65E95B278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010716" y="3498056"/>
                      <a:ext cx="30866" cy="27280"/>
                    </a:xfrm>
                    <a:custGeom>
                      <a:avLst/>
                      <a:gdLst>
                        <a:gd name="connsiteX0" fmla="*/ 25791 w 30866"/>
                        <a:gd name="connsiteY0" fmla="*/ 17621 h 27280"/>
                        <a:gd name="connsiteX1" fmla="*/ 11504 w 30866"/>
                        <a:gd name="connsiteY1" fmla="*/ 11906 h 27280"/>
                        <a:gd name="connsiteX2" fmla="*/ 9599 w 30866"/>
                        <a:gd name="connsiteY2" fmla="*/ 6191 h 27280"/>
                        <a:gd name="connsiteX3" fmla="*/ 8646 w 30866"/>
                        <a:gd name="connsiteY3" fmla="*/ 4286 h 27280"/>
                        <a:gd name="connsiteX4" fmla="*/ 74 w 30866"/>
                        <a:gd name="connsiteY4" fmla="*/ 4286 h 27280"/>
                        <a:gd name="connsiteX5" fmla="*/ 4836 w 30866"/>
                        <a:gd name="connsiteY5" fmla="*/ 18574 h 27280"/>
                        <a:gd name="connsiteX6" fmla="*/ 27696 w 30866"/>
                        <a:gd name="connsiteY6" fmla="*/ 26194 h 27280"/>
                        <a:gd name="connsiteX7" fmla="*/ 25791 w 30866"/>
                        <a:gd name="connsiteY7" fmla="*/ 17621 h 27280"/>
                        <a:gd name="connsiteX8" fmla="*/ 25791 w 30866"/>
                        <a:gd name="connsiteY8" fmla="*/ 17621 h 272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0866" h="27280">
                          <a:moveTo>
                            <a:pt x="25791" y="17621"/>
                          </a:moveTo>
                          <a:cubicBezTo>
                            <a:pt x="19124" y="19526"/>
                            <a:pt x="14361" y="17621"/>
                            <a:pt x="11504" y="11906"/>
                          </a:cubicBezTo>
                          <a:cubicBezTo>
                            <a:pt x="10551" y="10001"/>
                            <a:pt x="9599" y="8096"/>
                            <a:pt x="9599" y="6191"/>
                          </a:cubicBezTo>
                          <a:cubicBezTo>
                            <a:pt x="9599" y="5239"/>
                            <a:pt x="8646" y="1429"/>
                            <a:pt x="8646" y="4286"/>
                          </a:cubicBezTo>
                          <a:cubicBezTo>
                            <a:pt x="7694" y="-1429"/>
                            <a:pt x="-879" y="-1429"/>
                            <a:pt x="74" y="4286"/>
                          </a:cubicBezTo>
                          <a:cubicBezTo>
                            <a:pt x="1026" y="9049"/>
                            <a:pt x="1979" y="14764"/>
                            <a:pt x="4836" y="18574"/>
                          </a:cubicBezTo>
                          <a:cubicBezTo>
                            <a:pt x="10551" y="26194"/>
                            <a:pt x="19124" y="29051"/>
                            <a:pt x="27696" y="26194"/>
                          </a:cubicBezTo>
                          <a:cubicBezTo>
                            <a:pt x="33411" y="24289"/>
                            <a:pt x="30554" y="16669"/>
                            <a:pt x="25791" y="17621"/>
                          </a:cubicBezTo>
                          <a:lnTo>
                            <a:pt x="25791" y="17621"/>
                          </a:ln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82" name="任意多边形: 形状 81">
                      <a:extLst>
                        <a:ext uri="{FF2B5EF4-FFF2-40B4-BE49-F238E27FC236}">
                          <a16:creationId xmlns:a16="http://schemas.microsoft.com/office/drawing/2014/main" id="{63F33F21-A9D3-4A74-8157-1FFE2B6EF2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67073" y="3410272"/>
                      <a:ext cx="27807" cy="18049"/>
                    </a:xfrm>
                    <a:custGeom>
                      <a:avLst/>
                      <a:gdLst>
                        <a:gd name="connsiteX0" fmla="*/ 21809 w 27807"/>
                        <a:gd name="connsiteY0" fmla="*/ 630 h 18049"/>
                        <a:gd name="connsiteX1" fmla="*/ 2759 w 27807"/>
                        <a:gd name="connsiteY1" fmla="*/ 9203 h 18049"/>
                        <a:gd name="connsiteX2" fmla="*/ 4664 w 27807"/>
                        <a:gd name="connsiteY2" fmla="*/ 17775 h 18049"/>
                        <a:gd name="connsiteX3" fmla="*/ 25619 w 27807"/>
                        <a:gd name="connsiteY3" fmla="*/ 8250 h 18049"/>
                        <a:gd name="connsiteX4" fmla="*/ 21809 w 27807"/>
                        <a:gd name="connsiteY4" fmla="*/ 630 h 18049"/>
                        <a:gd name="connsiteX5" fmla="*/ 21809 w 27807"/>
                        <a:gd name="connsiteY5" fmla="*/ 630 h 180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807" h="18049">
                          <a:moveTo>
                            <a:pt x="21809" y="630"/>
                          </a:moveTo>
                          <a:cubicBezTo>
                            <a:pt x="16094" y="3488"/>
                            <a:pt x="9426" y="6345"/>
                            <a:pt x="2759" y="9203"/>
                          </a:cubicBezTo>
                          <a:cubicBezTo>
                            <a:pt x="-2004" y="11108"/>
                            <a:pt x="-99" y="19680"/>
                            <a:pt x="4664" y="17775"/>
                          </a:cubicBezTo>
                          <a:cubicBezTo>
                            <a:pt x="11331" y="14918"/>
                            <a:pt x="18951" y="12060"/>
                            <a:pt x="25619" y="8250"/>
                          </a:cubicBezTo>
                          <a:cubicBezTo>
                            <a:pt x="30381" y="5393"/>
                            <a:pt x="26571" y="-2227"/>
                            <a:pt x="21809" y="630"/>
                          </a:cubicBezTo>
                          <a:lnTo>
                            <a:pt x="21809" y="630"/>
                          </a:ln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  <p:grpSp>
                <p:nvGrpSpPr>
                  <p:cNvPr id="72" name="图形 10">
                    <a:extLst>
                      <a:ext uri="{FF2B5EF4-FFF2-40B4-BE49-F238E27FC236}">
                        <a16:creationId xmlns:a16="http://schemas.microsoft.com/office/drawing/2014/main" id="{A6DAD058-03A9-4708-899E-DE6654D7A04F}"/>
                      </a:ext>
                    </a:extLst>
                  </p:cNvPr>
                  <p:cNvGrpSpPr/>
                  <p:nvPr/>
                </p:nvGrpSpPr>
                <p:grpSpPr>
                  <a:xfrm>
                    <a:off x="8718918" y="3237827"/>
                    <a:ext cx="340910" cy="324522"/>
                    <a:chOff x="8718918" y="3237827"/>
                    <a:chExt cx="340910" cy="324522"/>
                  </a:xfrm>
                </p:grpSpPr>
                <p:sp>
                  <p:nvSpPr>
                    <p:cNvPr id="74" name="任意多边形: 形状 73">
                      <a:extLst>
                        <a:ext uri="{FF2B5EF4-FFF2-40B4-BE49-F238E27FC236}">
                          <a16:creationId xmlns:a16="http://schemas.microsoft.com/office/drawing/2014/main" id="{A1D21CBF-29C5-4BBE-A235-5C6D3101A5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18918" y="3237827"/>
                      <a:ext cx="340910" cy="324522"/>
                    </a:xfrm>
                    <a:custGeom>
                      <a:avLst/>
                      <a:gdLst>
                        <a:gd name="connsiteX0" fmla="*/ 141376 w 340910"/>
                        <a:gd name="connsiteY0" fmla="*/ 10198 h 324522"/>
                        <a:gd name="connsiteX1" fmla="*/ 1359 w 340910"/>
                        <a:gd name="connsiteY1" fmla="*/ 210223 h 324522"/>
                        <a:gd name="connsiteX2" fmla="*/ 108039 w 340910"/>
                        <a:gd name="connsiteY2" fmla="*/ 324523 h 324522"/>
                        <a:gd name="connsiteX3" fmla="*/ 107086 w 340910"/>
                        <a:gd name="connsiteY3" fmla="*/ 232130 h 324522"/>
                        <a:gd name="connsiteX4" fmla="*/ 119469 w 340910"/>
                        <a:gd name="connsiteY4" fmla="*/ 222605 h 324522"/>
                        <a:gd name="connsiteX5" fmla="*/ 128994 w 340910"/>
                        <a:gd name="connsiteY5" fmla="*/ 252133 h 324522"/>
                        <a:gd name="connsiteX6" fmla="*/ 185191 w 340910"/>
                        <a:gd name="connsiteY6" fmla="*/ 202603 h 324522"/>
                        <a:gd name="connsiteX7" fmla="*/ 324256 w 340910"/>
                        <a:gd name="connsiteY7" fmla="*/ 125450 h 324522"/>
                        <a:gd name="connsiteX8" fmla="*/ 269011 w 340910"/>
                        <a:gd name="connsiteY8" fmla="*/ 10198 h 324522"/>
                        <a:gd name="connsiteX9" fmla="*/ 141376 w 340910"/>
                        <a:gd name="connsiteY9" fmla="*/ 10198 h 32452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340910" h="324522">
                          <a:moveTo>
                            <a:pt x="141376" y="10198"/>
                          </a:moveTo>
                          <a:cubicBezTo>
                            <a:pt x="75654" y="28295"/>
                            <a:pt x="-11976" y="59728"/>
                            <a:pt x="1359" y="210223"/>
                          </a:cubicBezTo>
                          <a:cubicBezTo>
                            <a:pt x="1359" y="210223"/>
                            <a:pt x="18504" y="301663"/>
                            <a:pt x="108039" y="324523"/>
                          </a:cubicBezTo>
                          <a:lnTo>
                            <a:pt x="107086" y="232130"/>
                          </a:lnTo>
                          <a:lnTo>
                            <a:pt x="119469" y="222605"/>
                          </a:lnTo>
                          <a:lnTo>
                            <a:pt x="128994" y="252133"/>
                          </a:lnTo>
                          <a:cubicBezTo>
                            <a:pt x="128994" y="252133"/>
                            <a:pt x="164236" y="258800"/>
                            <a:pt x="185191" y="202603"/>
                          </a:cubicBezTo>
                          <a:cubicBezTo>
                            <a:pt x="222339" y="193078"/>
                            <a:pt x="276631" y="174028"/>
                            <a:pt x="324256" y="125450"/>
                          </a:cubicBezTo>
                          <a:cubicBezTo>
                            <a:pt x="360451" y="88303"/>
                            <a:pt x="335686" y="26390"/>
                            <a:pt x="269011" y="10198"/>
                          </a:cubicBezTo>
                          <a:cubicBezTo>
                            <a:pt x="196621" y="-6947"/>
                            <a:pt x="176619" y="673"/>
                            <a:pt x="141376" y="10198"/>
                          </a:cubicBez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75" name="图形 10">
                      <a:extLst>
                        <a:ext uri="{FF2B5EF4-FFF2-40B4-BE49-F238E27FC236}">
                          <a16:creationId xmlns:a16="http://schemas.microsoft.com/office/drawing/2014/main" id="{B2DDFA31-E5E1-4905-81D3-82F06C68EBA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70727" y="3439351"/>
                      <a:ext cx="97220" cy="95501"/>
                      <a:chOff x="8770727" y="3439351"/>
                      <a:chExt cx="97220" cy="95501"/>
                    </a:xfrm>
                  </p:grpSpPr>
                  <p:sp>
                    <p:nvSpPr>
                      <p:cNvPr id="76" name="任意多边形: 形状 75">
                        <a:extLst>
                          <a:ext uri="{FF2B5EF4-FFF2-40B4-BE49-F238E27FC236}">
                            <a16:creationId xmlns:a16="http://schemas.microsoft.com/office/drawing/2014/main" id="{2C23ECAC-6319-4ABC-9BC9-0E16D2BEF2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70727" y="3439351"/>
                        <a:ext cx="97220" cy="95501"/>
                      </a:xfrm>
                      <a:custGeom>
                        <a:avLst/>
                        <a:gdLst>
                          <a:gd name="connsiteX0" fmla="*/ 33 w 97220"/>
                          <a:gd name="connsiteY0" fmla="*/ 50608 h 95501"/>
                          <a:gd name="connsiteX1" fmla="*/ 51468 w 97220"/>
                          <a:gd name="connsiteY1" fmla="*/ 95376 h 95501"/>
                          <a:gd name="connsiteX2" fmla="*/ 97188 w 97220"/>
                          <a:gd name="connsiteY2" fmla="*/ 44893 h 95501"/>
                          <a:gd name="connsiteX3" fmla="*/ 45753 w 97220"/>
                          <a:gd name="connsiteY3" fmla="*/ 126 h 95501"/>
                          <a:gd name="connsiteX4" fmla="*/ 33 w 97220"/>
                          <a:gd name="connsiteY4" fmla="*/ 50608 h 9550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97220" h="95501">
                            <a:moveTo>
                              <a:pt x="33" y="50608"/>
                            </a:moveTo>
                            <a:cubicBezTo>
                              <a:pt x="1938" y="77278"/>
                              <a:pt x="24798" y="97281"/>
                              <a:pt x="51468" y="95376"/>
                            </a:cubicBezTo>
                            <a:cubicBezTo>
                              <a:pt x="78138" y="93471"/>
                              <a:pt x="98140" y="70611"/>
                              <a:pt x="97188" y="44893"/>
                            </a:cubicBezTo>
                            <a:cubicBezTo>
                              <a:pt x="95283" y="18223"/>
                              <a:pt x="72423" y="-1779"/>
                              <a:pt x="45753" y="126"/>
                            </a:cubicBezTo>
                            <a:cubicBezTo>
                              <a:pt x="19083" y="1078"/>
                              <a:pt x="-920" y="23938"/>
                              <a:pt x="33" y="50608"/>
                            </a:cubicBezTo>
                            <a:close/>
                          </a:path>
                        </a:pathLst>
                      </a:custGeom>
                      <a:solidFill>
                        <a:srgbClr val="FCD7C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77" name="任意多边形: 形状 76">
                        <a:extLst>
                          <a:ext uri="{FF2B5EF4-FFF2-40B4-BE49-F238E27FC236}">
                            <a16:creationId xmlns:a16="http://schemas.microsoft.com/office/drawing/2014/main" id="{F9AC8787-4E69-4F0C-BEF7-2808C45CE54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807594" y="3459888"/>
                        <a:ext cx="42223" cy="36262"/>
                      </a:xfrm>
                      <a:custGeom>
                        <a:avLst/>
                        <a:gdLst>
                          <a:gd name="connsiteX0" fmla="*/ 42223 w 42223"/>
                          <a:gd name="connsiteY0" fmla="*/ 31977 h 36262"/>
                          <a:gd name="connsiteX1" fmla="*/ 36508 w 42223"/>
                          <a:gd name="connsiteY1" fmla="*/ 12927 h 36262"/>
                          <a:gd name="connsiteX2" fmla="*/ 3171 w 42223"/>
                          <a:gd name="connsiteY2" fmla="*/ 544 h 36262"/>
                          <a:gd name="connsiteX3" fmla="*/ 5076 w 42223"/>
                          <a:gd name="connsiteY3" fmla="*/ 9117 h 36262"/>
                          <a:gd name="connsiteX4" fmla="*/ 29841 w 42223"/>
                          <a:gd name="connsiteY4" fmla="*/ 19594 h 36262"/>
                          <a:gd name="connsiteX5" fmla="*/ 32698 w 42223"/>
                          <a:gd name="connsiteY5" fmla="*/ 31977 h 36262"/>
                          <a:gd name="connsiteX6" fmla="*/ 42223 w 42223"/>
                          <a:gd name="connsiteY6" fmla="*/ 31977 h 36262"/>
                          <a:gd name="connsiteX7" fmla="*/ 42223 w 42223"/>
                          <a:gd name="connsiteY7" fmla="*/ 31977 h 3626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42223" h="36262">
                            <a:moveTo>
                              <a:pt x="42223" y="31977"/>
                            </a:moveTo>
                            <a:cubicBezTo>
                              <a:pt x="42223" y="25309"/>
                              <a:pt x="40318" y="18642"/>
                              <a:pt x="36508" y="12927"/>
                            </a:cubicBezTo>
                            <a:cubicBezTo>
                              <a:pt x="28888" y="1497"/>
                              <a:pt x="16506" y="-1361"/>
                              <a:pt x="3171" y="544"/>
                            </a:cubicBezTo>
                            <a:cubicBezTo>
                              <a:pt x="-2544" y="1497"/>
                              <a:pt x="313" y="10069"/>
                              <a:pt x="5076" y="9117"/>
                            </a:cubicBezTo>
                            <a:cubicBezTo>
                              <a:pt x="15553" y="7212"/>
                              <a:pt x="25078" y="10069"/>
                              <a:pt x="29841" y="19594"/>
                            </a:cubicBezTo>
                            <a:cubicBezTo>
                              <a:pt x="31746" y="23404"/>
                              <a:pt x="32698" y="27214"/>
                              <a:pt x="32698" y="31977"/>
                            </a:cubicBezTo>
                            <a:cubicBezTo>
                              <a:pt x="33651" y="37692"/>
                              <a:pt x="42223" y="37692"/>
                              <a:pt x="42223" y="31977"/>
                            </a:cubicBezTo>
                            <a:lnTo>
                              <a:pt x="42223" y="31977"/>
                            </a:lnTo>
                            <a:close/>
                          </a:path>
                        </a:pathLst>
                      </a:custGeom>
                      <a:solidFill>
                        <a:srgbClr val="12120E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73" name="任意多边形: 形状 72">
                    <a:extLst>
                      <a:ext uri="{FF2B5EF4-FFF2-40B4-BE49-F238E27FC236}">
                        <a16:creationId xmlns:a16="http://schemas.microsoft.com/office/drawing/2014/main" id="{747A9F8F-0507-4072-B909-A26EF5937B59}"/>
                      </a:ext>
                    </a:extLst>
                  </p:cNvPr>
                  <p:cNvSpPr/>
                  <p:nvPr/>
                </p:nvSpPr>
                <p:spPr>
                  <a:xfrm>
                    <a:off x="8907875" y="3449910"/>
                    <a:ext cx="64859" cy="64859"/>
                  </a:xfrm>
                  <a:custGeom>
                    <a:avLst/>
                    <a:gdLst>
                      <a:gd name="connsiteX0" fmla="*/ 64815 w 64859"/>
                      <a:gd name="connsiteY0" fmla="*/ 31477 h 64859"/>
                      <a:gd name="connsiteX1" fmla="*/ 33383 w 64859"/>
                      <a:gd name="connsiteY1" fmla="*/ 64815 h 64859"/>
                      <a:gd name="connsiteX2" fmla="*/ 45 w 64859"/>
                      <a:gd name="connsiteY2" fmla="*/ 33383 h 64859"/>
                      <a:gd name="connsiteX3" fmla="*/ 31477 w 64859"/>
                      <a:gd name="connsiteY3" fmla="*/ 45 h 64859"/>
                      <a:gd name="connsiteX4" fmla="*/ 64815 w 64859"/>
                      <a:gd name="connsiteY4" fmla="*/ 31477 h 648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4859" h="64859">
                        <a:moveTo>
                          <a:pt x="64815" y="31477"/>
                        </a:moveTo>
                        <a:cubicBezTo>
                          <a:pt x="65767" y="49575"/>
                          <a:pt x="51480" y="64815"/>
                          <a:pt x="33383" y="64815"/>
                        </a:cubicBezTo>
                        <a:cubicBezTo>
                          <a:pt x="15285" y="65767"/>
                          <a:pt x="45" y="51480"/>
                          <a:pt x="45" y="33383"/>
                        </a:cubicBezTo>
                        <a:cubicBezTo>
                          <a:pt x="-908" y="15285"/>
                          <a:pt x="13380" y="45"/>
                          <a:pt x="31477" y="45"/>
                        </a:cubicBezTo>
                        <a:cubicBezTo>
                          <a:pt x="48622" y="-907"/>
                          <a:pt x="63862" y="13380"/>
                          <a:pt x="64815" y="31477"/>
                        </a:cubicBezTo>
                        <a:close/>
                      </a:path>
                    </a:pathLst>
                  </a:custGeom>
                  <a:solidFill>
                    <a:srgbClr val="FFA6A6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grpSp>
              <p:nvGrpSpPr>
                <p:cNvPr id="43" name="图形 10">
                  <a:extLst>
                    <a:ext uri="{FF2B5EF4-FFF2-40B4-BE49-F238E27FC236}">
                      <a16:creationId xmlns:a16="http://schemas.microsoft.com/office/drawing/2014/main" id="{AEB66640-0418-483F-90D2-68DDCDCE0DD5}"/>
                    </a:ext>
                  </a:extLst>
                </p:cNvPr>
                <p:cNvGrpSpPr/>
                <p:nvPr/>
              </p:nvGrpSpPr>
              <p:grpSpPr>
                <a:xfrm flipH="1">
                  <a:off x="6989818" y="1717049"/>
                  <a:ext cx="1183817" cy="1348900"/>
                  <a:chOff x="9495612" y="3246120"/>
                  <a:chExt cx="519112" cy="591502"/>
                </a:xfrm>
                <a:solidFill>
                  <a:srgbClr val="F2B4C9"/>
                </a:solidFill>
              </p:grpSpPr>
              <p:sp>
                <p:nvSpPr>
                  <p:cNvPr id="57" name="任意多边形: 形状 56">
                    <a:extLst>
                      <a:ext uri="{FF2B5EF4-FFF2-40B4-BE49-F238E27FC236}">
                        <a16:creationId xmlns:a16="http://schemas.microsoft.com/office/drawing/2014/main" id="{D62411CC-BDA8-42CB-9FC4-CFC1A9556416}"/>
                      </a:ext>
                    </a:extLst>
                  </p:cNvPr>
                  <p:cNvSpPr/>
                  <p:nvPr/>
                </p:nvSpPr>
                <p:spPr>
                  <a:xfrm>
                    <a:off x="9495612" y="3246120"/>
                    <a:ext cx="519112" cy="591502"/>
                  </a:xfrm>
                  <a:custGeom>
                    <a:avLst/>
                    <a:gdLst>
                      <a:gd name="connsiteX0" fmla="*/ 149542 w 519112"/>
                      <a:gd name="connsiteY0" fmla="*/ 572453 h 591502"/>
                      <a:gd name="connsiteX1" fmla="*/ 191453 w 519112"/>
                      <a:gd name="connsiteY1" fmla="*/ 501968 h 591502"/>
                      <a:gd name="connsiteX2" fmla="*/ 243840 w 519112"/>
                      <a:gd name="connsiteY2" fmla="*/ 446723 h 591502"/>
                      <a:gd name="connsiteX3" fmla="*/ 293370 w 519112"/>
                      <a:gd name="connsiteY3" fmla="*/ 379095 h 591502"/>
                      <a:gd name="connsiteX4" fmla="*/ 338138 w 519112"/>
                      <a:gd name="connsiteY4" fmla="*/ 329565 h 591502"/>
                      <a:gd name="connsiteX5" fmla="*/ 375285 w 519112"/>
                      <a:gd name="connsiteY5" fmla="*/ 283845 h 591502"/>
                      <a:gd name="connsiteX6" fmla="*/ 426720 w 519112"/>
                      <a:gd name="connsiteY6" fmla="*/ 221933 h 591502"/>
                      <a:gd name="connsiteX7" fmla="*/ 462915 w 519112"/>
                      <a:gd name="connsiteY7" fmla="*/ 171450 h 591502"/>
                      <a:gd name="connsiteX8" fmla="*/ 505778 w 519112"/>
                      <a:gd name="connsiteY8" fmla="*/ 121920 h 591502"/>
                      <a:gd name="connsiteX9" fmla="*/ 519113 w 519112"/>
                      <a:gd name="connsiteY9" fmla="*/ 102870 h 591502"/>
                      <a:gd name="connsiteX10" fmla="*/ 393383 w 519112"/>
                      <a:gd name="connsiteY10" fmla="*/ 0 h 591502"/>
                      <a:gd name="connsiteX11" fmla="*/ 0 w 519112"/>
                      <a:gd name="connsiteY11" fmla="*/ 488632 h 591502"/>
                      <a:gd name="connsiteX12" fmla="*/ 127635 w 519112"/>
                      <a:gd name="connsiteY12" fmla="*/ 591503 h 591502"/>
                      <a:gd name="connsiteX13" fmla="*/ 149542 w 519112"/>
                      <a:gd name="connsiteY13" fmla="*/ 572453 h 5915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519112" h="591502">
                        <a:moveTo>
                          <a:pt x="149542" y="572453"/>
                        </a:moveTo>
                        <a:cubicBezTo>
                          <a:pt x="163830" y="551498"/>
                          <a:pt x="158115" y="523875"/>
                          <a:pt x="191453" y="501968"/>
                        </a:cubicBezTo>
                        <a:cubicBezTo>
                          <a:pt x="223838" y="480060"/>
                          <a:pt x="229553" y="473393"/>
                          <a:pt x="243840" y="446723"/>
                        </a:cubicBezTo>
                        <a:cubicBezTo>
                          <a:pt x="257175" y="421005"/>
                          <a:pt x="256222" y="392430"/>
                          <a:pt x="293370" y="379095"/>
                        </a:cubicBezTo>
                        <a:cubicBezTo>
                          <a:pt x="329565" y="365760"/>
                          <a:pt x="335280" y="347663"/>
                          <a:pt x="338138" y="329565"/>
                        </a:cubicBezTo>
                        <a:cubicBezTo>
                          <a:pt x="341947" y="311468"/>
                          <a:pt x="349567" y="294323"/>
                          <a:pt x="375285" y="283845"/>
                        </a:cubicBezTo>
                        <a:cubicBezTo>
                          <a:pt x="401003" y="272415"/>
                          <a:pt x="419100" y="240982"/>
                          <a:pt x="426720" y="221933"/>
                        </a:cubicBezTo>
                        <a:cubicBezTo>
                          <a:pt x="434340" y="203835"/>
                          <a:pt x="441008" y="180023"/>
                          <a:pt x="462915" y="171450"/>
                        </a:cubicBezTo>
                        <a:cubicBezTo>
                          <a:pt x="483870" y="162878"/>
                          <a:pt x="496253" y="143828"/>
                          <a:pt x="505778" y="121920"/>
                        </a:cubicBezTo>
                        <a:cubicBezTo>
                          <a:pt x="509588" y="113348"/>
                          <a:pt x="514350" y="106680"/>
                          <a:pt x="519113" y="102870"/>
                        </a:cubicBezTo>
                        <a:lnTo>
                          <a:pt x="393383" y="0"/>
                        </a:lnTo>
                        <a:lnTo>
                          <a:pt x="0" y="488632"/>
                        </a:lnTo>
                        <a:lnTo>
                          <a:pt x="127635" y="591503"/>
                        </a:lnTo>
                        <a:cubicBezTo>
                          <a:pt x="135255" y="589598"/>
                          <a:pt x="140970" y="583883"/>
                          <a:pt x="149542" y="572453"/>
                        </a:cubicBezTo>
                        <a:close/>
                      </a:path>
                    </a:pathLst>
                  </a:custGeom>
                  <a:solidFill>
                    <a:srgbClr val="F2B4C9"/>
                  </a:solidFill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58" name="任意多边形: 形状 57">
                    <a:extLst>
                      <a:ext uri="{FF2B5EF4-FFF2-40B4-BE49-F238E27FC236}">
                        <a16:creationId xmlns:a16="http://schemas.microsoft.com/office/drawing/2014/main" id="{D8743252-E20D-428B-8288-947A3899C2C7}"/>
                      </a:ext>
                    </a:extLst>
                  </p:cNvPr>
                  <p:cNvSpPr/>
                  <p:nvPr/>
                </p:nvSpPr>
                <p:spPr>
                  <a:xfrm>
                    <a:off x="9941382" y="3337560"/>
                    <a:ext cx="52387" cy="42862"/>
                  </a:xfrm>
                  <a:custGeom>
                    <a:avLst/>
                    <a:gdLst>
                      <a:gd name="connsiteX0" fmla="*/ 52388 w 52387"/>
                      <a:gd name="connsiteY0" fmla="*/ 42862 h 42862"/>
                      <a:gd name="connsiteX1" fmla="*/ 0 w 52387"/>
                      <a:gd name="connsiteY1" fmla="*/ 0 h 428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2862">
                        <a:moveTo>
                          <a:pt x="52388" y="42862"/>
                        </a:moveTo>
                        <a:lnTo>
                          <a:pt x="0" y="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59" name="任意多边形: 形状 58">
                    <a:extLst>
                      <a:ext uri="{FF2B5EF4-FFF2-40B4-BE49-F238E27FC236}">
                        <a16:creationId xmlns:a16="http://schemas.microsoft.com/office/drawing/2014/main" id="{E394ABA3-830E-431D-9FE8-19C5376C2B80}"/>
                      </a:ext>
                    </a:extLst>
                  </p:cNvPr>
                  <p:cNvSpPr/>
                  <p:nvPr/>
                </p:nvSpPr>
                <p:spPr>
                  <a:xfrm>
                    <a:off x="9895662" y="3337560"/>
                    <a:ext cx="80962" cy="64770"/>
                  </a:xfrm>
                  <a:custGeom>
                    <a:avLst/>
                    <a:gdLst>
                      <a:gd name="connsiteX0" fmla="*/ 0 w 80962"/>
                      <a:gd name="connsiteY0" fmla="*/ 0 h 64770"/>
                      <a:gd name="connsiteX1" fmla="*/ 80963 w 80962"/>
                      <a:gd name="connsiteY1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80962" h="64770">
                        <a:moveTo>
                          <a:pt x="0" y="0"/>
                        </a:moveTo>
                        <a:lnTo>
                          <a:pt x="80963" y="6477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0" name="任意多边形: 形状 59">
                    <a:extLst>
                      <a:ext uri="{FF2B5EF4-FFF2-40B4-BE49-F238E27FC236}">
                        <a16:creationId xmlns:a16="http://schemas.microsoft.com/office/drawing/2014/main" id="{4C3CF6EE-26C9-4FF1-B708-47E237390708}"/>
                      </a:ext>
                    </a:extLst>
                  </p:cNvPr>
                  <p:cNvSpPr/>
                  <p:nvPr/>
                </p:nvSpPr>
                <p:spPr>
                  <a:xfrm>
                    <a:off x="9908045" y="337947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2 w 46672"/>
                      <a:gd name="connsiteY1" fmla="*/ 37148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2" y="37148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1" name="任意多边形: 形状 60">
                    <a:extLst>
                      <a:ext uri="{FF2B5EF4-FFF2-40B4-BE49-F238E27FC236}">
                        <a16:creationId xmlns:a16="http://schemas.microsoft.com/office/drawing/2014/main" id="{2C754FCF-402B-4332-ACF3-9749CEC1BFCB}"/>
                      </a:ext>
                    </a:extLst>
                  </p:cNvPr>
                  <p:cNvSpPr/>
                  <p:nvPr/>
                </p:nvSpPr>
                <p:spPr>
                  <a:xfrm>
                    <a:off x="9845180" y="3421380"/>
                    <a:ext cx="70485" cy="56197"/>
                  </a:xfrm>
                  <a:custGeom>
                    <a:avLst/>
                    <a:gdLst>
                      <a:gd name="connsiteX0" fmla="*/ 0 w 70485"/>
                      <a:gd name="connsiteY0" fmla="*/ 0 h 56197"/>
                      <a:gd name="connsiteX1" fmla="*/ 70485 w 70485"/>
                      <a:gd name="connsiteY1" fmla="*/ 56197 h 561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70485" h="56197">
                        <a:moveTo>
                          <a:pt x="0" y="0"/>
                        </a:moveTo>
                        <a:lnTo>
                          <a:pt x="70485" y="5619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2" name="任意多边形: 形状 61">
                    <a:extLst>
                      <a:ext uri="{FF2B5EF4-FFF2-40B4-BE49-F238E27FC236}">
                        <a16:creationId xmlns:a16="http://schemas.microsoft.com/office/drawing/2014/main" id="{53D6C155-2294-4AFC-8F6A-D0D4A9AC440C}"/>
                      </a:ext>
                    </a:extLst>
                  </p:cNvPr>
                  <p:cNvSpPr/>
                  <p:nvPr/>
                </p:nvSpPr>
                <p:spPr>
                  <a:xfrm>
                    <a:off x="9848037" y="3463290"/>
                    <a:ext cx="52387" cy="40957"/>
                  </a:xfrm>
                  <a:custGeom>
                    <a:avLst/>
                    <a:gdLst>
                      <a:gd name="connsiteX0" fmla="*/ 52388 w 52387"/>
                      <a:gd name="connsiteY0" fmla="*/ 40958 h 40957"/>
                      <a:gd name="connsiteX1" fmla="*/ 0 w 52387"/>
                      <a:gd name="connsiteY1" fmla="*/ 0 h 40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0957">
                        <a:moveTo>
                          <a:pt x="52388" y="40958"/>
                        </a:moveTo>
                        <a:lnTo>
                          <a:pt x="0" y="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3" name="任意多边形: 形状 62">
                    <a:extLst>
                      <a:ext uri="{FF2B5EF4-FFF2-40B4-BE49-F238E27FC236}">
                        <a16:creationId xmlns:a16="http://schemas.microsoft.com/office/drawing/2014/main" id="{47CA99BD-38FE-4F4C-BE39-1CB28D301FE1}"/>
                      </a:ext>
                    </a:extLst>
                  </p:cNvPr>
                  <p:cNvSpPr/>
                  <p:nvPr/>
                </p:nvSpPr>
                <p:spPr>
                  <a:xfrm>
                    <a:off x="9772790" y="3547110"/>
                    <a:ext cx="53339" cy="41909"/>
                  </a:xfrm>
                  <a:custGeom>
                    <a:avLst/>
                    <a:gdLst>
                      <a:gd name="connsiteX0" fmla="*/ 0 w 53339"/>
                      <a:gd name="connsiteY0" fmla="*/ 0 h 41909"/>
                      <a:gd name="connsiteX1" fmla="*/ 53340 w 53339"/>
                      <a:gd name="connsiteY1" fmla="*/ 41910 h 419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3339" h="41909">
                        <a:moveTo>
                          <a:pt x="0" y="0"/>
                        </a:moveTo>
                        <a:lnTo>
                          <a:pt x="53340" y="4191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4" name="任意多边形: 形状 63">
                    <a:extLst>
                      <a:ext uri="{FF2B5EF4-FFF2-40B4-BE49-F238E27FC236}">
                        <a16:creationId xmlns:a16="http://schemas.microsoft.com/office/drawing/2014/main" id="{47FEF7C2-ECA2-47AC-91EF-5DC9D836BBE7}"/>
                      </a:ext>
                    </a:extLst>
                  </p:cNvPr>
                  <p:cNvSpPr/>
                  <p:nvPr/>
                </p:nvSpPr>
                <p:spPr>
                  <a:xfrm>
                    <a:off x="9769932" y="3501390"/>
                    <a:ext cx="67627" cy="54292"/>
                  </a:xfrm>
                  <a:custGeom>
                    <a:avLst/>
                    <a:gdLst>
                      <a:gd name="connsiteX0" fmla="*/ 0 w 67627"/>
                      <a:gd name="connsiteY0" fmla="*/ 0 h 54292"/>
                      <a:gd name="connsiteX1" fmla="*/ 67627 w 67627"/>
                      <a:gd name="connsiteY1" fmla="*/ 54292 h 542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7627" h="54292">
                        <a:moveTo>
                          <a:pt x="0" y="0"/>
                        </a:moveTo>
                        <a:lnTo>
                          <a:pt x="67627" y="54292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5" name="任意多边形: 形状 64">
                    <a:extLst>
                      <a:ext uri="{FF2B5EF4-FFF2-40B4-BE49-F238E27FC236}">
                        <a16:creationId xmlns:a16="http://schemas.microsoft.com/office/drawing/2014/main" id="{53CA9060-46F9-4F40-8114-024D740586CD}"/>
                      </a:ext>
                    </a:extLst>
                  </p:cNvPr>
                  <p:cNvSpPr/>
                  <p:nvPr/>
                </p:nvSpPr>
                <p:spPr>
                  <a:xfrm>
                    <a:off x="9728022" y="3553777"/>
                    <a:ext cx="75247" cy="60959"/>
                  </a:xfrm>
                  <a:custGeom>
                    <a:avLst/>
                    <a:gdLst>
                      <a:gd name="connsiteX0" fmla="*/ 0 w 75247"/>
                      <a:gd name="connsiteY0" fmla="*/ 0 h 60959"/>
                      <a:gd name="connsiteX1" fmla="*/ 75248 w 75247"/>
                      <a:gd name="connsiteY1" fmla="*/ 60960 h 609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75247" h="60959">
                        <a:moveTo>
                          <a:pt x="0" y="0"/>
                        </a:moveTo>
                        <a:lnTo>
                          <a:pt x="75248" y="6096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6" name="任意多边形: 形状 65">
                    <a:extLst>
                      <a:ext uri="{FF2B5EF4-FFF2-40B4-BE49-F238E27FC236}">
                        <a16:creationId xmlns:a16="http://schemas.microsoft.com/office/drawing/2014/main" id="{12549F91-0403-4046-BCE2-CCAF74565308}"/>
                      </a:ext>
                    </a:extLst>
                  </p:cNvPr>
                  <p:cNvSpPr/>
                  <p:nvPr/>
                </p:nvSpPr>
                <p:spPr>
                  <a:xfrm>
                    <a:off x="9696590" y="363093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3 w 46672"/>
                      <a:gd name="connsiteY1" fmla="*/ 37147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3" y="3714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7" name="任意多边形: 形状 66">
                    <a:extLst>
                      <a:ext uri="{FF2B5EF4-FFF2-40B4-BE49-F238E27FC236}">
                        <a16:creationId xmlns:a16="http://schemas.microsoft.com/office/drawing/2014/main" id="{8C7FF3F9-75BA-4C0B-83F3-A1F3225FC7F8}"/>
                      </a:ext>
                    </a:extLst>
                  </p:cNvPr>
                  <p:cNvSpPr/>
                  <p:nvPr/>
                </p:nvSpPr>
                <p:spPr>
                  <a:xfrm>
                    <a:off x="9647060" y="3626167"/>
                    <a:ext cx="83819" cy="67627"/>
                  </a:xfrm>
                  <a:custGeom>
                    <a:avLst/>
                    <a:gdLst>
                      <a:gd name="connsiteX0" fmla="*/ 0 w 83819"/>
                      <a:gd name="connsiteY0" fmla="*/ 0 h 67627"/>
                      <a:gd name="connsiteX1" fmla="*/ 83820 w 83819"/>
                      <a:gd name="connsiteY1" fmla="*/ 67627 h 676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83819" h="67627">
                        <a:moveTo>
                          <a:pt x="0" y="0"/>
                        </a:moveTo>
                        <a:lnTo>
                          <a:pt x="83820" y="6762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8" name="任意多边形: 形状 67">
                    <a:extLst>
                      <a:ext uri="{FF2B5EF4-FFF2-40B4-BE49-F238E27FC236}">
                        <a16:creationId xmlns:a16="http://schemas.microsoft.com/office/drawing/2014/main" id="{66ED1BAA-3B6D-4C2B-A6DD-34A008244732}"/>
                      </a:ext>
                    </a:extLst>
                  </p:cNvPr>
                  <p:cNvSpPr/>
                  <p:nvPr/>
                </p:nvSpPr>
                <p:spPr>
                  <a:xfrm>
                    <a:off x="9673730" y="368046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3 w 46672"/>
                      <a:gd name="connsiteY1" fmla="*/ 37147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3" y="3714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9" name="任意多边形: 形状 68">
                    <a:extLst>
                      <a:ext uri="{FF2B5EF4-FFF2-40B4-BE49-F238E27FC236}">
                        <a16:creationId xmlns:a16="http://schemas.microsoft.com/office/drawing/2014/main" id="{9A8B4427-D90C-4685-A16F-256BC5F6DBAD}"/>
                      </a:ext>
                    </a:extLst>
                  </p:cNvPr>
                  <p:cNvSpPr/>
                  <p:nvPr/>
                </p:nvSpPr>
                <p:spPr>
                  <a:xfrm>
                    <a:off x="9615627" y="3722370"/>
                    <a:ext cx="52387" cy="41910"/>
                  </a:xfrm>
                  <a:custGeom>
                    <a:avLst/>
                    <a:gdLst>
                      <a:gd name="connsiteX0" fmla="*/ 0 w 52387"/>
                      <a:gd name="connsiteY0" fmla="*/ 0 h 41910"/>
                      <a:gd name="connsiteX1" fmla="*/ 52388 w 52387"/>
                      <a:gd name="connsiteY1" fmla="*/ 41910 h 419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1910">
                        <a:moveTo>
                          <a:pt x="0" y="0"/>
                        </a:moveTo>
                        <a:lnTo>
                          <a:pt x="52388" y="4191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70" name="任意多边形: 形状 69">
                    <a:extLst>
                      <a:ext uri="{FF2B5EF4-FFF2-40B4-BE49-F238E27FC236}">
                        <a16:creationId xmlns:a16="http://schemas.microsoft.com/office/drawing/2014/main" id="{526FA75B-EF86-4354-9A1E-1C5FF2A522BE}"/>
                      </a:ext>
                    </a:extLst>
                  </p:cNvPr>
                  <p:cNvSpPr/>
                  <p:nvPr/>
                </p:nvSpPr>
                <p:spPr>
                  <a:xfrm>
                    <a:off x="9608007" y="3756660"/>
                    <a:ext cx="43814" cy="35242"/>
                  </a:xfrm>
                  <a:custGeom>
                    <a:avLst/>
                    <a:gdLst>
                      <a:gd name="connsiteX0" fmla="*/ 0 w 43814"/>
                      <a:gd name="connsiteY0" fmla="*/ 0 h 35242"/>
                      <a:gd name="connsiteX1" fmla="*/ 43815 w 43814"/>
                      <a:gd name="connsiteY1" fmla="*/ 35242 h 352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3814" h="35242">
                        <a:moveTo>
                          <a:pt x="0" y="0"/>
                        </a:moveTo>
                        <a:lnTo>
                          <a:pt x="43815" y="35242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sp>
              <p:nvSpPr>
                <p:cNvPr id="44" name="任意多边形: 形状 43">
                  <a:extLst>
                    <a:ext uri="{FF2B5EF4-FFF2-40B4-BE49-F238E27FC236}">
                      <a16:creationId xmlns:a16="http://schemas.microsoft.com/office/drawing/2014/main" id="{58E1B26F-E11A-454C-B329-C765759ADFA6}"/>
                    </a:ext>
                  </a:extLst>
                </p:cNvPr>
                <p:cNvSpPr/>
                <p:nvPr/>
              </p:nvSpPr>
              <p:spPr>
                <a:xfrm flipH="1">
                  <a:off x="7232393" y="1560249"/>
                  <a:ext cx="3556724" cy="4382704"/>
                </a:xfrm>
                <a:custGeom>
                  <a:avLst/>
                  <a:gdLst>
                    <a:gd name="connsiteX0" fmla="*/ 1548862 w 1559648"/>
                    <a:gd name="connsiteY0" fmla="*/ 24943 h 1921846"/>
                    <a:gd name="connsiteX1" fmla="*/ 1548862 w 1559648"/>
                    <a:gd name="connsiteY1" fmla="*/ 24943 h 1921846"/>
                    <a:gd name="connsiteX2" fmla="*/ 1389795 w 1559648"/>
                    <a:gd name="connsiteY2" fmla="*/ 42088 h 1921846"/>
                    <a:gd name="connsiteX3" fmla="*/ 15337 w 1559648"/>
                    <a:gd name="connsiteY3" fmla="*/ 1743253 h 1921846"/>
                    <a:gd name="connsiteX4" fmla="*/ 43912 w 1559648"/>
                    <a:gd name="connsiteY4" fmla="*/ 1872793 h 1921846"/>
                    <a:gd name="connsiteX5" fmla="*/ 71535 w 1559648"/>
                    <a:gd name="connsiteY5" fmla="*/ 1894700 h 1921846"/>
                    <a:gd name="connsiteX6" fmla="*/ 203932 w 1559648"/>
                    <a:gd name="connsiteY6" fmla="*/ 1894700 h 1921846"/>
                    <a:gd name="connsiteX7" fmla="*/ 991650 w 1559648"/>
                    <a:gd name="connsiteY7" fmla="*/ 916483 h 1921846"/>
                    <a:gd name="connsiteX8" fmla="*/ 1003080 w 1559648"/>
                    <a:gd name="connsiteY8" fmla="*/ 897433 h 1921846"/>
                    <a:gd name="connsiteX9" fmla="*/ 1076423 w 1559648"/>
                    <a:gd name="connsiteY9" fmla="*/ 660260 h 1921846"/>
                    <a:gd name="connsiteX10" fmla="*/ 1076423 w 1559648"/>
                    <a:gd name="connsiteY10" fmla="*/ 660260 h 1921846"/>
                    <a:gd name="connsiteX11" fmla="*/ 1553625 w 1559648"/>
                    <a:gd name="connsiteY11" fmla="*/ 66853 h 1921846"/>
                    <a:gd name="connsiteX12" fmla="*/ 1548862 w 1559648"/>
                    <a:gd name="connsiteY12" fmla="*/ 24943 h 19218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559648" h="1921846">
                      <a:moveTo>
                        <a:pt x="1548862" y="24943"/>
                      </a:moveTo>
                      <a:lnTo>
                        <a:pt x="1548862" y="24943"/>
                      </a:lnTo>
                      <a:cubicBezTo>
                        <a:pt x="1500285" y="-14110"/>
                        <a:pt x="1428848" y="-6490"/>
                        <a:pt x="1389795" y="42088"/>
                      </a:cubicBezTo>
                      <a:lnTo>
                        <a:pt x="15337" y="1743253"/>
                      </a:lnTo>
                      <a:cubicBezTo>
                        <a:pt x="-13238" y="1778495"/>
                        <a:pt x="-855" y="1836598"/>
                        <a:pt x="43912" y="1872793"/>
                      </a:cubicBezTo>
                      <a:lnTo>
                        <a:pt x="71535" y="1894700"/>
                      </a:lnTo>
                      <a:cubicBezTo>
                        <a:pt x="116302" y="1930895"/>
                        <a:pt x="175357" y="1930895"/>
                        <a:pt x="203932" y="1894700"/>
                      </a:cubicBezTo>
                      <a:lnTo>
                        <a:pt x="991650" y="916483"/>
                      </a:lnTo>
                      <a:cubicBezTo>
                        <a:pt x="996412" y="910768"/>
                        <a:pt x="1000223" y="904100"/>
                        <a:pt x="1003080" y="897433"/>
                      </a:cubicBezTo>
                      <a:lnTo>
                        <a:pt x="1076423" y="660260"/>
                      </a:lnTo>
                      <a:lnTo>
                        <a:pt x="1076423" y="660260"/>
                      </a:lnTo>
                      <a:lnTo>
                        <a:pt x="1553625" y="66853"/>
                      </a:lnTo>
                      <a:cubicBezTo>
                        <a:pt x="1563150" y="54470"/>
                        <a:pt x="1561245" y="35420"/>
                        <a:pt x="1548862" y="2494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11553" cap="flat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45" name="图形 10">
                  <a:extLst>
                    <a:ext uri="{FF2B5EF4-FFF2-40B4-BE49-F238E27FC236}">
                      <a16:creationId xmlns:a16="http://schemas.microsoft.com/office/drawing/2014/main" id="{D82B337A-9AC5-4721-A4EF-A95A68E58685}"/>
                    </a:ext>
                  </a:extLst>
                </p:cNvPr>
                <p:cNvGrpSpPr/>
                <p:nvPr/>
              </p:nvGrpSpPr>
              <p:grpSpPr>
                <a:xfrm flipH="1">
                  <a:off x="9177167" y="2603282"/>
                  <a:ext cx="1771498" cy="1823615"/>
                  <a:chOff x="8278742" y="3634739"/>
                  <a:chExt cx="776814" cy="799668"/>
                </a:xfrm>
              </p:grpSpPr>
              <p:grpSp>
                <p:nvGrpSpPr>
                  <p:cNvPr id="46" name="图形 10">
                    <a:extLst>
                      <a:ext uri="{FF2B5EF4-FFF2-40B4-BE49-F238E27FC236}">
                        <a16:creationId xmlns:a16="http://schemas.microsoft.com/office/drawing/2014/main" id="{81FA4A60-5D6B-44CE-B1A1-C1EFA75494C1}"/>
                      </a:ext>
                    </a:extLst>
                  </p:cNvPr>
                  <p:cNvGrpSpPr/>
                  <p:nvPr/>
                </p:nvGrpSpPr>
                <p:grpSpPr>
                  <a:xfrm>
                    <a:off x="8687892" y="4236720"/>
                    <a:ext cx="367665" cy="197688"/>
                    <a:chOff x="8687892" y="4236720"/>
                    <a:chExt cx="367665" cy="197688"/>
                  </a:xfrm>
                </p:grpSpPr>
                <p:sp>
                  <p:nvSpPr>
                    <p:cNvPr id="52" name="任意多边形: 形状 51">
                      <a:extLst>
                        <a:ext uri="{FF2B5EF4-FFF2-40B4-BE49-F238E27FC236}">
                          <a16:creationId xmlns:a16="http://schemas.microsoft.com/office/drawing/2014/main" id="{9C1C6F2B-9E45-4D31-8D3F-0A19D8718A6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87892" y="4236720"/>
                      <a:ext cx="367665" cy="197688"/>
                    </a:xfrm>
                    <a:custGeom>
                      <a:avLst/>
                      <a:gdLst>
                        <a:gd name="connsiteX0" fmla="*/ 36195 w 367665"/>
                        <a:gd name="connsiteY0" fmla="*/ 0 h 197688"/>
                        <a:gd name="connsiteX1" fmla="*/ 197168 w 367665"/>
                        <a:gd name="connsiteY1" fmla="*/ 28575 h 197688"/>
                        <a:gd name="connsiteX2" fmla="*/ 320993 w 367665"/>
                        <a:gd name="connsiteY2" fmla="*/ 34290 h 197688"/>
                        <a:gd name="connsiteX3" fmla="*/ 274320 w 367665"/>
                        <a:gd name="connsiteY3" fmla="*/ 59055 h 197688"/>
                        <a:gd name="connsiteX4" fmla="*/ 361950 w 367665"/>
                        <a:gd name="connsiteY4" fmla="*/ 78105 h 197688"/>
                        <a:gd name="connsiteX5" fmla="*/ 328612 w 367665"/>
                        <a:gd name="connsiteY5" fmla="*/ 101917 h 197688"/>
                        <a:gd name="connsiteX6" fmla="*/ 367665 w 367665"/>
                        <a:gd name="connsiteY6" fmla="*/ 123825 h 197688"/>
                        <a:gd name="connsiteX7" fmla="*/ 314325 w 367665"/>
                        <a:gd name="connsiteY7" fmla="*/ 132397 h 197688"/>
                        <a:gd name="connsiteX8" fmla="*/ 361950 w 367665"/>
                        <a:gd name="connsiteY8" fmla="*/ 156210 h 197688"/>
                        <a:gd name="connsiteX9" fmla="*/ 298133 w 367665"/>
                        <a:gd name="connsiteY9" fmla="*/ 161925 h 197688"/>
                        <a:gd name="connsiteX10" fmla="*/ 348615 w 367665"/>
                        <a:gd name="connsiteY10" fmla="*/ 183833 h 197688"/>
                        <a:gd name="connsiteX11" fmla="*/ 221933 w 367665"/>
                        <a:gd name="connsiteY11" fmla="*/ 188595 h 197688"/>
                        <a:gd name="connsiteX12" fmla="*/ 0 w 367665"/>
                        <a:gd name="connsiteY12" fmla="*/ 132397 h 197688"/>
                        <a:gd name="connsiteX13" fmla="*/ 36195 w 367665"/>
                        <a:gd name="connsiteY13" fmla="*/ 0 h 1976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</a:cxnLst>
                      <a:rect l="l" t="t" r="r" b="b"/>
                      <a:pathLst>
                        <a:path w="367665" h="197688">
                          <a:moveTo>
                            <a:pt x="36195" y="0"/>
                          </a:moveTo>
                          <a:cubicBezTo>
                            <a:pt x="36195" y="0"/>
                            <a:pt x="152400" y="27622"/>
                            <a:pt x="197168" y="28575"/>
                          </a:cubicBezTo>
                          <a:cubicBezTo>
                            <a:pt x="241935" y="29527"/>
                            <a:pt x="314325" y="16192"/>
                            <a:pt x="320993" y="34290"/>
                          </a:cubicBezTo>
                          <a:cubicBezTo>
                            <a:pt x="327660" y="53340"/>
                            <a:pt x="274320" y="59055"/>
                            <a:pt x="274320" y="59055"/>
                          </a:cubicBezTo>
                          <a:cubicBezTo>
                            <a:pt x="274320" y="59055"/>
                            <a:pt x="353378" y="62865"/>
                            <a:pt x="361950" y="78105"/>
                          </a:cubicBezTo>
                          <a:cubicBezTo>
                            <a:pt x="370522" y="93345"/>
                            <a:pt x="361950" y="102870"/>
                            <a:pt x="328612" y="101917"/>
                          </a:cubicBezTo>
                          <a:cubicBezTo>
                            <a:pt x="328612" y="101917"/>
                            <a:pt x="367665" y="104775"/>
                            <a:pt x="367665" y="123825"/>
                          </a:cubicBezTo>
                          <a:cubicBezTo>
                            <a:pt x="367665" y="142875"/>
                            <a:pt x="327660" y="133350"/>
                            <a:pt x="314325" y="132397"/>
                          </a:cubicBezTo>
                          <a:cubicBezTo>
                            <a:pt x="314325" y="132397"/>
                            <a:pt x="362903" y="136207"/>
                            <a:pt x="361950" y="156210"/>
                          </a:cubicBezTo>
                          <a:cubicBezTo>
                            <a:pt x="360997" y="176213"/>
                            <a:pt x="298133" y="161925"/>
                            <a:pt x="298133" y="161925"/>
                          </a:cubicBezTo>
                          <a:cubicBezTo>
                            <a:pt x="298133" y="161925"/>
                            <a:pt x="350520" y="165735"/>
                            <a:pt x="348615" y="183833"/>
                          </a:cubicBezTo>
                          <a:cubicBezTo>
                            <a:pt x="347662" y="201930"/>
                            <a:pt x="283845" y="200977"/>
                            <a:pt x="221933" y="188595"/>
                          </a:cubicBezTo>
                          <a:cubicBezTo>
                            <a:pt x="160020" y="176213"/>
                            <a:pt x="0" y="132397"/>
                            <a:pt x="0" y="132397"/>
                          </a:cubicBezTo>
                          <a:lnTo>
                            <a:pt x="36195" y="0"/>
                          </a:lnTo>
                          <a:close/>
                        </a:path>
                      </a:pathLst>
                    </a:custGeom>
                    <a:solidFill>
                      <a:srgbClr val="FCD7C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53" name="图形 10">
                      <a:extLst>
                        <a:ext uri="{FF2B5EF4-FFF2-40B4-BE49-F238E27FC236}">
                          <a16:creationId xmlns:a16="http://schemas.microsoft.com/office/drawing/2014/main" id="{0E68EFD4-E312-48D4-B4D5-DC461F6A635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949830" y="4333875"/>
                      <a:ext cx="85724" cy="66675"/>
                      <a:chOff x="8949830" y="4333875"/>
                      <a:chExt cx="85724" cy="66675"/>
                    </a:xfrm>
                    <a:noFill/>
                  </p:grpSpPr>
                  <p:sp>
                    <p:nvSpPr>
                      <p:cNvPr id="54" name="任意多边形: 形状 53">
                        <a:extLst>
                          <a:ext uri="{FF2B5EF4-FFF2-40B4-BE49-F238E27FC236}">
                            <a16:creationId xmlns:a16="http://schemas.microsoft.com/office/drawing/2014/main" id="{04A15F00-9480-46F7-A095-432EF1D761C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49830" y="4392930"/>
                        <a:ext cx="74294" cy="7620"/>
                      </a:xfrm>
                      <a:custGeom>
                        <a:avLst/>
                        <a:gdLst>
                          <a:gd name="connsiteX0" fmla="*/ 74295 w 74294"/>
                          <a:gd name="connsiteY0" fmla="*/ 7620 h 7620"/>
                          <a:gd name="connsiteX1" fmla="*/ 0 w 74294"/>
                          <a:gd name="connsiteY1" fmla="*/ 0 h 762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74294" h="7620">
                            <a:moveTo>
                              <a:pt x="74295" y="7620"/>
                            </a:moveTo>
                            <a:lnTo>
                              <a:pt x="0" y="0"/>
                            </a:lnTo>
                          </a:path>
                        </a:pathLst>
                      </a:custGeom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55" name="任意多边形: 形状 54">
                        <a:extLst>
                          <a:ext uri="{FF2B5EF4-FFF2-40B4-BE49-F238E27FC236}">
                            <a16:creationId xmlns:a16="http://schemas.microsoft.com/office/drawing/2014/main" id="{D2C2A641-4DA0-41E5-AADC-71D1097A17C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49830" y="4362450"/>
                        <a:ext cx="80962" cy="10477"/>
                      </a:xfrm>
                      <a:custGeom>
                        <a:avLst/>
                        <a:gdLst>
                          <a:gd name="connsiteX0" fmla="*/ 80962 w 80962"/>
                          <a:gd name="connsiteY0" fmla="*/ 10477 h 10477"/>
                          <a:gd name="connsiteX1" fmla="*/ 0 w 80962"/>
                          <a:gd name="connsiteY1" fmla="*/ 0 h 1047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80962" h="10477">
                            <a:moveTo>
                              <a:pt x="80962" y="10477"/>
                            </a:moveTo>
                            <a:lnTo>
                              <a:pt x="0" y="0"/>
                            </a:lnTo>
                          </a:path>
                        </a:pathLst>
                      </a:custGeom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56" name="任意多边形: 形状 55">
                        <a:extLst>
                          <a:ext uri="{FF2B5EF4-FFF2-40B4-BE49-F238E27FC236}">
                            <a16:creationId xmlns:a16="http://schemas.microsoft.com/office/drawing/2014/main" id="{C2816B3D-E54E-41DF-8435-E372DF63084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57450" y="4333875"/>
                        <a:ext cx="78104" cy="6667"/>
                      </a:xfrm>
                      <a:custGeom>
                        <a:avLst/>
                        <a:gdLst>
                          <a:gd name="connsiteX0" fmla="*/ 78105 w 78104"/>
                          <a:gd name="connsiteY0" fmla="*/ 6667 h 6667"/>
                          <a:gd name="connsiteX1" fmla="*/ 0 w 78104"/>
                          <a:gd name="connsiteY1" fmla="*/ 0 h 66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78104" h="6667">
                            <a:moveTo>
                              <a:pt x="78105" y="6667"/>
                            </a:moveTo>
                            <a:cubicBezTo>
                              <a:pt x="76200" y="6667"/>
                              <a:pt x="0" y="0"/>
                              <a:pt x="0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47" name="图形 10">
                    <a:extLst>
                      <a:ext uri="{FF2B5EF4-FFF2-40B4-BE49-F238E27FC236}">
                        <a16:creationId xmlns:a16="http://schemas.microsoft.com/office/drawing/2014/main" id="{01C0F481-F425-4B0A-BB35-FE63702D8D71}"/>
                      </a:ext>
                    </a:extLst>
                  </p:cNvPr>
                  <p:cNvGrpSpPr/>
                  <p:nvPr/>
                </p:nvGrpSpPr>
                <p:grpSpPr>
                  <a:xfrm>
                    <a:off x="8278742" y="3634739"/>
                    <a:ext cx="568217" cy="794227"/>
                    <a:chOff x="8278742" y="3634739"/>
                    <a:chExt cx="568217" cy="794227"/>
                  </a:xfrm>
                </p:grpSpPr>
                <p:sp>
                  <p:nvSpPr>
                    <p:cNvPr id="48" name="任意多边形: 形状 47">
                      <a:extLst>
                        <a:ext uri="{FF2B5EF4-FFF2-40B4-BE49-F238E27FC236}">
                          <a16:creationId xmlns:a16="http://schemas.microsoft.com/office/drawing/2014/main" id="{9AB59419-1C39-40EE-9FFA-B517F613D4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79983" y="3634739"/>
                      <a:ext cx="566976" cy="794227"/>
                    </a:xfrm>
                    <a:custGeom>
                      <a:avLst/>
                      <a:gdLst>
                        <a:gd name="connsiteX0" fmla="*/ 566976 w 566976"/>
                        <a:gd name="connsiteY0" fmla="*/ 257175 h 794227"/>
                        <a:gd name="connsiteX1" fmla="*/ 486014 w 566976"/>
                        <a:gd name="connsiteY1" fmla="*/ 102870 h 794227"/>
                        <a:gd name="connsiteX2" fmla="*/ 523161 w 566976"/>
                        <a:gd name="connsiteY2" fmla="*/ 41910 h 794227"/>
                        <a:gd name="connsiteX3" fmla="*/ 493634 w 566976"/>
                        <a:gd name="connsiteY3" fmla="*/ 0 h 794227"/>
                        <a:gd name="connsiteX4" fmla="*/ 329804 w 566976"/>
                        <a:gd name="connsiteY4" fmla="*/ 69533 h 794227"/>
                        <a:gd name="connsiteX5" fmla="*/ 239 w 566976"/>
                        <a:gd name="connsiteY5" fmla="*/ 565785 h 794227"/>
                        <a:gd name="connsiteX6" fmla="*/ 65961 w 566976"/>
                        <a:gd name="connsiteY6" fmla="*/ 713423 h 794227"/>
                        <a:gd name="connsiteX7" fmla="*/ 291704 w 566976"/>
                        <a:gd name="connsiteY7" fmla="*/ 790575 h 794227"/>
                        <a:gd name="connsiteX8" fmla="*/ 461249 w 566976"/>
                        <a:gd name="connsiteY8" fmla="*/ 791528 h 794227"/>
                        <a:gd name="connsiteX9" fmla="*/ 505064 w 566976"/>
                        <a:gd name="connsiteY9" fmla="*/ 606743 h 794227"/>
                        <a:gd name="connsiteX10" fmla="*/ 345044 w 566976"/>
                        <a:gd name="connsiteY10" fmla="*/ 521970 h 794227"/>
                        <a:gd name="connsiteX11" fmla="*/ 566976 w 566976"/>
                        <a:gd name="connsiteY11" fmla="*/ 257175 h 79422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566976" h="794227">
                          <a:moveTo>
                            <a:pt x="566976" y="257175"/>
                          </a:moveTo>
                          <a:lnTo>
                            <a:pt x="486014" y="102870"/>
                          </a:lnTo>
                          <a:lnTo>
                            <a:pt x="523161" y="41910"/>
                          </a:lnTo>
                          <a:lnTo>
                            <a:pt x="493634" y="0"/>
                          </a:lnTo>
                          <a:cubicBezTo>
                            <a:pt x="493634" y="0"/>
                            <a:pt x="384096" y="33338"/>
                            <a:pt x="329804" y="69533"/>
                          </a:cubicBezTo>
                          <a:cubicBezTo>
                            <a:pt x="168831" y="176213"/>
                            <a:pt x="-7381" y="379095"/>
                            <a:pt x="239" y="565785"/>
                          </a:cubicBezTo>
                          <a:cubicBezTo>
                            <a:pt x="3096" y="639128"/>
                            <a:pt x="27861" y="681038"/>
                            <a:pt x="65961" y="713423"/>
                          </a:cubicBezTo>
                          <a:cubicBezTo>
                            <a:pt x="120254" y="760095"/>
                            <a:pt x="201216" y="782955"/>
                            <a:pt x="291704" y="790575"/>
                          </a:cubicBezTo>
                          <a:cubicBezTo>
                            <a:pt x="383144" y="798195"/>
                            <a:pt x="461249" y="791528"/>
                            <a:pt x="461249" y="791528"/>
                          </a:cubicBezTo>
                          <a:lnTo>
                            <a:pt x="505064" y="606743"/>
                          </a:lnTo>
                          <a:lnTo>
                            <a:pt x="345044" y="521970"/>
                          </a:lnTo>
                          <a:cubicBezTo>
                            <a:pt x="445056" y="310515"/>
                            <a:pt x="566976" y="257175"/>
                            <a:pt x="566976" y="25717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49" name="图形 10">
                      <a:extLst>
                        <a:ext uri="{FF2B5EF4-FFF2-40B4-BE49-F238E27FC236}">
                          <a16:creationId xmlns:a16="http://schemas.microsoft.com/office/drawing/2014/main" id="{8E1FA235-0D2A-4A1E-8ABC-1CC5BE0977A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278742" y="3634739"/>
                      <a:ext cx="509162" cy="792784"/>
                      <a:chOff x="8278742" y="3634739"/>
                      <a:chExt cx="509162" cy="792784"/>
                    </a:xfrm>
                    <a:noFill/>
                  </p:grpSpPr>
                  <p:sp>
                    <p:nvSpPr>
                      <p:cNvPr id="50" name="任意多边形: 形状 49">
                        <a:extLst>
                          <a:ext uri="{FF2B5EF4-FFF2-40B4-BE49-F238E27FC236}">
                            <a16:creationId xmlns:a16="http://schemas.microsoft.com/office/drawing/2014/main" id="{3FE74ECC-9996-47A8-9301-E1DAE8116FA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278742" y="3634739"/>
                        <a:ext cx="506304" cy="792784"/>
                      </a:xfrm>
                      <a:custGeom>
                        <a:avLst/>
                        <a:gdLst>
                          <a:gd name="connsiteX0" fmla="*/ 274847 w 506304"/>
                          <a:gd name="connsiteY0" fmla="*/ 483870 h 792784"/>
                          <a:gd name="connsiteX1" fmla="*/ 506305 w 506304"/>
                          <a:gd name="connsiteY1" fmla="*/ 606743 h 792784"/>
                          <a:gd name="connsiteX2" fmla="*/ 462490 w 506304"/>
                          <a:gd name="connsiteY2" fmla="*/ 791528 h 792784"/>
                          <a:gd name="connsiteX3" fmla="*/ 165310 w 506304"/>
                          <a:gd name="connsiteY3" fmla="*/ 772478 h 792784"/>
                          <a:gd name="connsiteX4" fmla="*/ 5290 w 506304"/>
                          <a:gd name="connsiteY4" fmla="*/ 520065 h 792784"/>
                          <a:gd name="connsiteX5" fmla="*/ 231032 w 506304"/>
                          <a:gd name="connsiteY5" fmla="*/ 142875 h 792784"/>
                          <a:gd name="connsiteX6" fmla="*/ 496780 w 506304"/>
                          <a:gd name="connsiteY6" fmla="*/ 0 h 79278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506304" h="792784">
                            <a:moveTo>
                              <a:pt x="274847" y="483870"/>
                            </a:moveTo>
                            <a:lnTo>
                              <a:pt x="506305" y="606743"/>
                            </a:lnTo>
                            <a:lnTo>
                              <a:pt x="462490" y="791528"/>
                            </a:lnTo>
                            <a:cubicBezTo>
                              <a:pt x="462490" y="791528"/>
                              <a:pt x="359620" y="800100"/>
                              <a:pt x="165310" y="772478"/>
                            </a:cubicBezTo>
                            <a:cubicBezTo>
                              <a:pt x="165310" y="772478"/>
                              <a:pt x="-34715" y="710565"/>
                              <a:pt x="5290" y="520065"/>
                            </a:cubicBezTo>
                            <a:cubicBezTo>
                              <a:pt x="45295" y="329565"/>
                              <a:pt x="176740" y="191452"/>
                              <a:pt x="231032" y="142875"/>
                            </a:cubicBezTo>
                            <a:cubicBezTo>
                              <a:pt x="338665" y="45720"/>
                              <a:pt x="457727" y="5715"/>
                              <a:pt x="496780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51" name="任意多边形: 形状 50">
                        <a:extLst>
                          <a:ext uri="{FF2B5EF4-FFF2-40B4-BE49-F238E27FC236}">
                            <a16:creationId xmlns:a16="http://schemas.microsoft.com/office/drawing/2014/main" id="{F30EADEF-4514-4F8A-A97B-26DBDDE3731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625027" y="3921442"/>
                        <a:ext cx="162877" cy="235267"/>
                      </a:xfrm>
                      <a:custGeom>
                        <a:avLst/>
                        <a:gdLst>
                          <a:gd name="connsiteX0" fmla="*/ 0 w 162877"/>
                          <a:gd name="connsiteY0" fmla="*/ 235268 h 235267"/>
                          <a:gd name="connsiteX1" fmla="*/ 107633 w 162877"/>
                          <a:gd name="connsiteY1" fmla="*/ 64770 h 235267"/>
                          <a:gd name="connsiteX2" fmla="*/ 162877 w 162877"/>
                          <a:gd name="connsiteY2" fmla="*/ 0 h 2352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162877" h="235267">
                            <a:moveTo>
                              <a:pt x="0" y="235268"/>
                            </a:moveTo>
                            <a:cubicBezTo>
                              <a:pt x="0" y="235268"/>
                              <a:pt x="51435" y="140970"/>
                              <a:pt x="107633" y="64770"/>
                            </a:cubicBezTo>
                            <a:cubicBezTo>
                              <a:pt x="107633" y="64770"/>
                              <a:pt x="145733" y="15240"/>
                              <a:pt x="162877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</p:grpSp>
          </p:grpSp>
        </p:grpSp>
        <p:grpSp>
          <p:nvGrpSpPr>
            <p:cNvPr id="32" name="图形 10">
              <a:extLst>
                <a:ext uri="{FF2B5EF4-FFF2-40B4-BE49-F238E27FC236}">
                  <a16:creationId xmlns:a16="http://schemas.microsoft.com/office/drawing/2014/main" id="{3D53B322-19D0-43BC-92FB-53C78758F9DB}"/>
                </a:ext>
              </a:extLst>
            </p:cNvPr>
            <p:cNvGrpSpPr/>
            <p:nvPr/>
          </p:nvGrpSpPr>
          <p:grpSpPr>
            <a:xfrm flipH="1">
              <a:off x="7994331" y="2484964"/>
              <a:ext cx="345429" cy="650491"/>
              <a:chOff x="9422765" y="3582856"/>
              <a:chExt cx="151473" cy="285245"/>
            </a:xfrm>
          </p:grpSpPr>
          <p:sp>
            <p:nvSpPr>
              <p:cNvPr id="33" name="任意多边形: 形状 32">
                <a:extLst>
                  <a:ext uri="{FF2B5EF4-FFF2-40B4-BE49-F238E27FC236}">
                    <a16:creationId xmlns:a16="http://schemas.microsoft.com/office/drawing/2014/main" id="{0766A90F-7EDA-40F2-A2E1-2C6545A86788}"/>
                  </a:ext>
                </a:extLst>
              </p:cNvPr>
              <p:cNvSpPr/>
              <p:nvPr/>
            </p:nvSpPr>
            <p:spPr>
              <a:xfrm>
                <a:off x="9422765" y="3582856"/>
                <a:ext cx="151473" cy="285245"/>
              </a:xfrm>
              <a:custGeom>
                <a:avLst/>
                <a:gdLst>
                  <a:gd name="connsiteX0" fmla="*/ 56655 w 151473"/>
                  <a:gd name="connsiteY0" fmla="*/ 190948 h 285245"/>
                  <a:gd name="connsiteX1" fmla="*/ 1410 w 151473"/>
                  <a:gd name="connsiteY1" fmla="*/ 89983 h 285245"/>
                  <a:gd name="connsiteX2" fmla="*/ 19507 w 151473"/>
                  <a:gd name="connsiteY2" fmla="*/ 69981 h 285245"/>
                  <a:gd name="connsiteX3" fmla="*/ 8077 w 151473"/>
                  <a:gd name="connsiteY3" fmla="*/ 45216 h 285245"/>
                  <a:gd name="connsiteX4" fmla="*/ 46177 w 151473"/>
                  <a:gd name="connsiteY4" fmla="*/ 55693 h 285245"/>
                  <a:gd name="connsiteX5" fmla="*/ 25222 w 151473"/>
                  <a:gd name="connsiteY5" fmla="*/ 20451 h 285245"/>
                  <a:gd name="connsiteX6" fmla="*/ 75705 w 151473"/>
                  <a:gd name="connsiteY6" fmla="*/ 33786 h 285245"/>
                  <a:gd name="connsiteX7" fmla="*/ 58560 w 151473"/>
                  <a:gd name="connsiteY7" fmla="*/ 448 h 285245"/>
                  <a:gd name="connsiteX8" fmla="*/ 149047 w 151473"/>
                  <a:gd name="connsiteY8" fmla="*/ 51883 h 285245"/>
                  <a:gd name="connsiteX9" fmla="*/ 129997 w 151473"/>
                  <a:gd name="connsiteY9" fmla="*/ 139513 h 285245"/>
                  <a:gd name="connsiteX10" fmla="*/ 92850 w 151473"/>
                  <a:gd name="connsiteY10" fmla="*/ 198568 h 285245"/>
                  <a:gd name="connsiteX11" fmla="*/ 29985 w 151473"/>
                  <a:gd name="connsiteY11" fmla="*/ 285246 h 285245"/>
                  <a:gd name="connsiteX12" fmla="*/ 19507 w 151473"/>
                  <a:gd name="connsiteY12" fmla="*/ 246193 h 285245"/>
                  <a:gd name="connsiteX13" fmla="*/ 56655 w 151473"/>
                  <a:gd name="connsiteY13" fmla="*/ 190948 h 285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1473" h="285245">
                    <a:moveTo>
                      <a:pt x="56655" y="190948"/>
                    </a:moveTo>
                    <a:cubicBezTo>
                      <a:pt x="56655" y="190948"/>
                      <a:pt x="6172" y="107128"/>
                      <a:pt x="1410" y="89983"/>
                    </a:cubicBezTo>
                    <a:cubicBezTo>
                      <a:pt x="-3353" y="72838"/>
                      <a:pt x="4267" y="58551"/>
                      <a:pt x="19507" y="69981"/>
                    </a:cubicBezTo>
                    <a:cubicBezTo>
                      <a:pt x="19507" y="69981"/>
                      <a:pt x="3315" y="51883"/>
                      <a:pt x="8077" y="45216"/>
                    </a:cubicBezTo>
                    <a:cubicBezTo>
                      <a:pt x="12840" y="38548"/>
                      <a:pt x="26175" y="37596"/>
                      <a:pt x="46177" y="55693"/>
                    </a:cubicBezTo>
                    <a:cubicBezTo>
                      <a:pt x="46177" y="55693"/>
                      <a:pt x="18555" y="33786"/>
                      <a:pt x="25222" y="20451"/>
                    </a:cubicBezTo>
                    <a:cubicBezTo>
                      <a:pt x="31890" y="7116"/>
                      <a:pt x="58560" y="19498"/>
                      <a:pt x="75705" y="33786"/>
                    </a:cubicBezTo>
                    <a:cubicBezTo>
                      <a:pt x="75705" y="33786"/>
                      <a:pt x="35700" y="6163"/>
                      <a:pt x="58560" y="448"/>
                    </a:cubicBezTo>
                    <a:cubicBezTo>
                      <a:pt x="81420" y="-4314"/>
                      <a:pt x="138570" y="29976"/>
                      <a:pt x="149047" y="51883"/>
                    </a:cubicBezTo>
                    <a:cubicBezTo>
                      <a:pt x="159525" y="73791"/>
                      <a:pt x="132855" y="110938"/>
                      <a:pt x="129997" y="139513"/>
                    </a:cubicBezTo>
                    <a:cubicBezTo>
                      <a:pt x="127140" y="168088"/>
                      <a:pt x="107137" y="187138"/>
                      <a:pt x="92850" y="198568"/>
                    </a:cubicBezTo>
                    <a:cubicBezTo>
                      <a:pt x="78562" y="209998"/>
                      <a:pt x="51892" y="238573"/>
                      <a:pt x="29985" y="285246"/>
                    </a:cubicBezTo>
                    <a:lnTo>
                      <a:pt x="19507" y="246193"/>
                    </a:lnTo>
                    <a:lnTo>
                      <a:pt x="56655" y="190948"/>
                    </a:lnTo>
                    <a:close/>
                  </a:path>
                </a:pathLst>
              </a:custGeom>
              <a:solidFill>
                <a:srgbClr val="FCD7C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34" name="图形 10">
                <a:extLst>
                  <a:ext uri="{FF2B5EF4-FFF2-40B4-BE49-F238E27FC236}">
                    <a16:creationId xmlns:a16="http://schemas.microsoft.com/office/drawing/2014/main" id="{509AC0CA-9BF5-4D4B-8CCE-81E83AB7A359}"/>
                  </a:ext>
                </a:extLst>
              </p:cNvPr>
              <p:cNvGrpSpPr/>
              <p:nvPr/>
            </p:nvGrpSpPr>
            <p:grpSpPr>
              <a:xfrm>
                <a:off x="9429345" y="3588754"/>
                <a:ext cx="118774" cy="140828"/>
                <a:chOff x="9429345" y="3588754"/>
                <a:chExt cx="118774" cy="140828"/>
              </a:xfrm>
              <a:solidFill>
                <a:srgbClr val="0F110E"/>
              </a:solidFill>
            </p:grpSpPr>
            <p:sp>
              <p:nvSpPr>
                <p:cNvPr id="35" name="任意多边形: 形状 34">
                  <a:extLst>
                    <a:ext uri="{FF2B5EF4-FFF2-40B4-BE49-F238E27FC236}">
                      <a16:creationId xmlns:a16="http://schemas.microsoft.com/office/drawing/2014/main" id="{0563E134-7CD9-4EE0-BF6B-ECC7A38EF432}"/>
                    </a:ext>
                  </a:extLst>
                </p:cNvPr>
                <p:cNvSpPr/>
                <p:nvPr/>
              </p:nvSpPr>
              <p:spPr>
                <a:xfrm>
                  <a:off x="9429345" y="3641815"/>
                  <a:ext cx="83957" cy="87767"/>
                </a:xfrm>
                <a:custGeom>
                  <a:avLst/>
                  <a:gdLst>
                    <a:gd name="connsiteX0" fmla="*/ 82460 w 83957"/>
                    <a:gd name="connsiteY0" fmla="*/ 77697 h 87767"/>
                    <a:gd name="connsiteX1" fmla="*/ 10070 w 83957"/>
                    <a:gd name="connsiteY1" fmla="*/ 1497 h 87767"/>
                    <a:gd name="connsiteX2" fmla="*/ 1497 w 83957"/>
                    <a:gd name="connsiteY2" fmla="*/ 10070 h 87767"/>
                    <a:gd name="connsiteX3" fmla="*/ 73888 w 83957"/>
                    <a:gd name="connsiteY3" fmla="*/ 86270 h 87767"/>
                    <a:gd name="connsiteX4" fmla="*/ 82460 w 83957"/>
                    <a:gd name="connsiteY4" fmla="*/ 77697 h 87767"/>
                    <a:gd name="connsiteX5" fmla="*/ 82460 w 83957"/>
                    <a:gd name="connsiteY5" fmla="*/ 77697 h 877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3957" h="87767">
                      <a:moveTo>
                        <a:pt x="82460" y="77697"/>
                      </a:moveTo>
                      <a:cubicBezTo>
                        <a:pt x="59600" y="51027"/>
                        <a:pt x="35788" y="25310"/>
                        <a:pt x="10070" y="1497"/>
                      </a:cubicBezTo>
                      <a:cubicBezTo>
                        <a:pt x="4355" y="-3265"/>
                        <a:pt x="-3265" y="4355"/>
                        <a:pt x="1497" y="10070"/>
                      </a:cubicBezTo>
                      <a:cubicBezTo>
                        <a:pt x="26263" y="34835"/>
                        <a:pt x="51027" y="59600"/>
                        <a:pt x="73888" y="86270"/>
                      </a:cubicBezTo>
                      <a:cubicBezTo>
                        <a:pt x="79602" y="91032"/>
                        <a:pt x="87222" y="83412"/>
                        <a:pt x="82460" y="77697"/>
                      </a:cubicBezTo>
                      <a:lnTo>
                        <a:pt x="82460" y="77697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6" name="任意多边形: 形状 35">
                  <a:extLst>
                    <a:ext uri="{FF2B5EF4-FFF2-40B4-BE49-F238E27FC236}">
                      <a16:creationId xmlns:a16="http://schemas.microsoft.com/office/drawing/2014/main" id="{E9E9BB97-4805-4AD2-A0F7-DBEFA83043F7}"/>
                    </a:ext>
                  </a:extLst>
                </p:cNvPr>
                <p:cNvSpPr/>
                <p:nvPr/>
              </p:nvSpPr>
              <p:spPr>
                <a:xfrm>
                  <a:off x="9437530" y="3613342"/>
                  <a:ext cx="96727" cy="86610"/>
                </a:xfrm>
                <a:custGeom>
                  <a:avLst/>
                  <a:gdLst>
                    <a:gd name="connsiteX0" fmla="*/ 95230 w 96727"/>
                    <a:gd name="connsiteY0" fmla="*/ 76643 h 86610"/>
                    <a:gd name="connsiteX1" fmla="*/ 10457 w 96727"/>
                    <a:gd name="connsiteY1" fmla="*/ 1395 h 86610"/>
                    <a:gd name="connsiteX2" fmla="*/ 1885 w 96727"/>
                    <a:gd name="connsiteY2" fmla="*/ 9968 h 86610"/>
                    <a:gd name="connsiteX3" fmla="*/ 86657 w 96727"/>
                    <a:gd name="connsiteY3" fmla="*/ 85215 h 86610"/>
                    <a:gd name="connsiteX4" fmla="*/ 95230 w 96727"/>
                    <a:gd name="connsiteY4" fmla="*/ 76643 h 86610"/>
                    <a:gd name="connsiteX5" fmla="*/ 95230 w 96727"/>
                    <a:gd name="connsiteY5" fmla="*/ 76643 h 866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6727" h="86610">
                      <a:moveTo>
                        <a:pt x="95230" y="76643"/>
                      </a:moveTo>
                      <a:cubicBezTo>
                        <a:pt x="68560" y="49973"/>
                        <a:pt x="39985" y="25208"/>
                        <a:pt x="10457" y="1395"/>
                      </a:cubicBezTo>
                      <a:cubicBezTo>
                        <a:pt x="4742" y="-3367"/>
                        <a:pt x="-3830" y="5205"/>
                        <a:pt x="1885" y="9968"/>
                      </a:cubicBezTo>
                      <a:cubicBezTo>
                        <a:pt x="31412" y="33780"/>
                        <a:pt x="59987" y="58545"/>
                        <a:pt x="86657" y="85215"/>
                      </a:cubicBezTo>
                      <a:cubicBezTo>
                        <a:pt x="92372" y="89978"/>
                        <a:pt x="99992" y="81405"/>
                        <a:pt x="95230" y="76643"/>
                      </a:cubicBezTo>
                      <a:lnTo>
                        <a:pt x="95230" y="76643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7" name="任意多边形: 形状 36">
                  <a:extLst>
                    <a:ext uri="{FF2B5EF4-FFF2-40B4-BE49-F238E27FC236}">
                      <a16:creationId xmlns:a16="http://schemas.microsoft.com/office/drawing/2014/main" id="{8C807D17-D9E8-4BB5-BB2D-2454DACE4B15}"/>
                    </a:ext>
                  </a:extLst>
                </p:cNvPr>
                <p:cNvSpPr/>
                <p:nvPr/>
              </p:nvSpPr>
              <p:spPr>
                <a:xfrm>
                  <a:off x="9458955" y="3588754"/>
                  <a:ext cx="89163" cy="70742"/>
                </a:xfrm>
                <a:custGeom>
                  <a:avLst/>
                  <a:gdLst>
                    <a:gd name="connsiteX0" fmla="*/ 87140 w 89163"/>
                    <a:gd name="connsiteY0" fmla="*/ 61226 h 70742"/>
                    <a:gd name="connsiteX1" fmla="*/ 8082 w 89163"/>
                    <a:gd name="connsiteY1" fmla="*/ 1218 h 70742"/>
                    <a:gd name="connsiteX2" fmla="*/ 2367 w 89163"/>
                    <a:gd name="connsiteY2" fmla="*/ 10743 h 70742"/>
                    <a:gd name="connsiteX3" fmla="*/ 79520 w 89163"/>
                    <a:gd name="connsiteY3" fmla="*/ 68846 h 70742"/>
                    <a:gd name="connsiteX4" fmla="*/ 87140 w 89163"/>
                    <a:gd name="connsiteY4" fmla="*/ 61226 h 70742"/>
                    <a:gd name="connsiteX5" fmla="*/ 87140 w 89163"/>
                    <a:gd name="connsiteY5" fmla="*/ 61226 h 707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9163" h="70742">
                      <a:moveTo>
                        <a:pt x="87140" y="61226"/>
                      </a:moveTo>
                      <a:cubicBezTo>
                        <a:pt x="61422" y="40271"/>
                        <a:pt x="34752" y="20268"/>
                        <a:pt x="8082" y="1218"/>
                      </a:cubicBezTo>
                      <a:cubicBezTo>
                        <a:pt x="2367" y="-3544"/>
                        <a:pt x="-3348" y="6933"/>
                        <a:pt x="2367" y="10743"/>
                      </a:cubicBezTo>
                      <a:cubicBezTo>
                        <a:pt x="28085" y="29793"/>
                        <a:pt x="53802" y="48843"/>
                        <a:pt x="79520" y="68846"/>
                      </a:cubicBezTo>
                      <a:cubicBezTo>
                        <a:pt x="85235" y="74561"/>
                        <a:pt x="92855" y="65988"/>
                        <a:pt x="87140" y="61226"/>
                      </a:cubicBezTo>
                      <a:lnTo>
                        <a:pt x="87140" y="61226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</p:grpSp>
      <p:pic>
        <p:nvPicPr>
          <p:cNvPr id="99" name="图片 98">
            <a:hlinkClick r:id="rId13"/>
            <a:extLst>
              <a:ext uri="{FF2B5EF4-FFF2-40B4-BE49-F238E27FC236}">
                <a16:creationId xmlns:a16="http://schemas.microsoft.com/office/drawing/2014/main" id="{ABA34647-AB87-4313-B480-31AC49E786B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61" y="940026"/>
            <a:ext cx="1471462" cy="19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21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BBF1593-3902-4E5B-863B-2A1157129F5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500000" scaled="1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F55741E-51B2-4A75-9677-19F402C715FA}"/>
              </a:ext>
            </a:extLst>
          </p:cNvPr>
          <p:cNvSpPr/>
          <p:nvPr userDrawn="1"/>
        </p:nvSpPr>
        <p:spPr>
          <a:xfrm>
            <a:off x="436560" y="1"/>
            <a:ext cx="1131888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0" dist="38100" dir="3600000" algn="tl" rotWithShape="0">
              <a:schemeClr val="accent1">
                <a:lumMod val="50000"/>
                <a:alpha val="4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  <a:tabLst>
                <a:tab pos="10409238" algn="l"/>
              </a:tabLst>
            </a:pPr>
            <a:endParaRPr lang="zh-CN" altLang="en-US" dirty="0">
              <a:solidFill>
                <a:prstClr val="white"/>
              </a:solidFill>
              <a:latin typeface="Roboto Regular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5861AF9-A4D4-4F3E-8C9B-39E8207E9BB2}"/>
              </a:ext>
            </a:extLst>
          </p:cNvPr>
          <p:cNvSpPr/>
          <p:nvPr userDrawn="1"/>
        </p:nvSpPr>
        <p:spPr>
          <a:xfrm>
            <a:off x="5385710" y="627101"/>
            <a:ext cx="1420582" cy="8145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b="1" spc="15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  <a:cs typeface="+mn-ea"/>
              </a:rPr>
              <a:t>目 录</a:t>
            </a: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84DF13A9-4A49-4587-ACA1-EA85E2B99DD5}"/>
              </a:ext>
            </a:extLst>
          </p:cNvPr>
          <p:cNvSpPr/>
          <p:nvPr userDrawn="1"/>
        </p:nvSpPr>
        <p:spPr>
          <a:xfrm>
            <a:off x="5249887" y="1681907"/>
            <a:ext cx="1692226" cy="231841"/>
          </a:xfrm>
          <a:custGeom>
            <a:avLst/>
            <a:gdLst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4000 w 4165600"/>
              <a:gd name="connsiteY10" fmla="*/ 345440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87860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94573 w 4165600"/>
              <a:gd name="connsiteY18" fmla="*/ 393163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4573 w 4165600"/>
              <a:gd name="connsiteY17" fmla="*/ 393163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9335 w 4165600"/>
              <a:gd name="connsiteY17" fmla="*/ 403768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5588 w 4165600"/>
              <a:gd name="connsiteY10" fmla="*/ 403768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9335 w 4165600"/>
              <a:gd name="connsiteY17" fmla="*/ 403768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093720 w 4165600"/>
              <a:gd name="connsiteY24" fmla="*/ 330200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098482 w 4165600"/>
              <a:gd name="connsiteY24" fmla="*/ 409738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100070 w 4165600"/>
              <a:gd name="connsiteY24" fmla="*/ 417691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100070 w 4165600"/>
              <a:gd name="connsiteY23" fmla="*/ 417691 h 853440"/>
              <a:gd name="connsiteX24" fmla="*/ 3114040 w 4165600"/>
              <a:gd name="connsiteY24" fmla="*/ 619760 h 853440"/>
              <a:gd name="connsiteX25" fmla="*/ 3215640 w 4165600"/>
              <a:gd name="connsiteY25" fmla="*/ 0 h 853440"/>
              <a:gd name="connsiteX26" fmla="*/ 3296920 w 4165600"/>
              <a:gd name="connsiteY26" fmla="*/ 797560 h 853440"/>
              <a:gd name="connsiteX27" fmla="*/ 3368040 w 4165600"/>
              <a:gd name="connsiteY27" fmla="*/ 320040 h 853440"/>
              <a:gd name="connsiteX28" fmla="*/ 3413760 w 4165600"/>
              <a:gd name="connsiteY28" fmla="*/ 599440 h 853440"/>
              <a:gd name="connsiteX29" fmla="*/ 3439160 w 4165600"/>
              <a:gd name="connsiteY29" fmla="*/ 416560 h 853440"/>
              <a:gd name="connsiteX30" fmla="*/ 4165600 w 4165600"/>
              <a:gd name="connsiteY30" fmla="*/ 416560 h 853440"/>
              <a:gd name="connsiteX0" fmla="*/ 0 w 3439160"/>
              <a:gd name="connsiteY0" fmla="*/ 436880 h 853440"/>
              <a:gd name="connsiteX1" fmla="*/ 685800 w 3439160"/>
              <a:gd name="connsiteY1" fmla="*/ 436880 h 853440"/>
              <a:gd name="connsiteX2" fmla="*/ 746760 w 3439160"/>
              <a:gd name="connsiteY2" fmla="*/ 330200 h 853440"/>
              <a:gd name="connsiteX3" fmla="*/ 792480 w 3439160"/>
              <a:gd name="connsiteY3" fmla="*/ 609600 h 853440"/>
              <a:gd name="connsiteX4" fmla="*/ 883920 w 3439160"/>
              <a:gd name="connsiteY4" fmla="*/ 30480 h 853440"/>
              <a:gd name="connsiteX5" fmla="*/ 970280 w 3439160"/>
              <a:gd name="connsiteY5" fmla="*/ 853440 h 853440"/>
              <a:gd name="connsiteX6" fmla="*/ 1021080 w 3439160"/>
              <a:gd name="connsiteY6" fmla="*/ 314960 h 853440"/>
              <a:gd name="connsiteX7" fmla="*/ 1087120 w 3439160"/>
              <a:gd name="connsiteY7" fmla="*/ 574040 h 853440"/>
              <a:gd name="connsiteX8" fmla="*/ 1137920 w 3439160"/>
              <a:gd name="connsiteY8" fmla="*/ 401320 h 853440"/>
              <a:gd name="connsiteX9" fmla="*/ 1525588 w 3439160"/>
              <a:gd name="connsiteY9" fmla="*/ 403768 h 853440"/>
              <a:gd name="connsiteX10" fmla="*/ 1554480 w 3439160"/>
              <a:gd name="connsiteY10" fmla="*/ 599440 h 853440"/>
              <a:gd name="connsiteX11" fmla="*/ 1661160 w 3439160"/>
              <a:gd name="connsiteY11" fmla="*/ 30480 h 853440"/>
              <a:gd name="connsiteX12" fmla="*/ 1732280 w 3439160"/>
              <a:gd name="connsiteY12" fmla="*/ 812800 h 853440"/>
              <a:gd name="connsiteX13" fmla="*/ 1818640 w 3439160"/>
              <a:gd name="connsiteY13" fmla="*/ 340360 h 853440"/>
              <a:gd name="connsiteX14" fmla="*/ 1859280 w 3439160"/>
              <a:gd name="connsiteY14" fmla="*/ 548640 h 853440"/>
              <a:gd name="connsiteX15" fmla="*/ 1889760 w 3439160"/>
              <a:gd name="connsiteY15" fmla="*/ 411480 h 853440"/>
              <a:gd name="connsiteX16" fmla="*/ 2299335 w 3439160"/>
              <a:gd name="connsiteY16" fmla="*/ 403768 h 853440"/>
              <a:gd name="connsiteX17" fmla="*/ 2346960 w 3439160"/>
              <a:gd name="connsiteY17" fmla="*/ 589280 h 853440"/>
              <a:gd name="connsiteX18" fmla="*/ 2458720 w 3439160"/>
              <a:gd name="connsiteY18" fmla="*/ 30480 h 853440"/>
              <a:gd name="connsiteX19" fmla="*/ 2529840 w 3439160"/>
              <a:gd name="connsiteY19" fmla="*/ 828040 h 853440"/>
              <a:gd name="connsiteX20" fmla="*/ 2580640 w 3439160"/>
              <a:gd name="connsiteY20" fmla="*/ 330200 h 853440"/>
              <a:gd name="connsiteX21" fmla="*/ 2616200 w 3439160"/>
              <a:gd name="connsiteY21" fmla="*/ 599440 h 853440"/>
              <a:gd name="connsiteX22" fmla="*/ 2687320 w 3439160"/>
              <a:gd name="connsiteY22" fmla="*/ 421640 h 853440"/>
              <a:gd name="connsiteX23" fmla="*/ 3100070 w 3439160"/>
              <a:gd name="connsiteY23" fmla="*/ 417691 h 853440"/>
              <a:gd name="connsiteX24" fmla="*/ 3114040 w 3439160"/>
              <a:gd name="connsiteY24" fmla="*/ 619760 h 853440"/>
              <a:gd name="connsiteX25" fmla="*/ 3215640 w 3439160"/>
              <a:gd name="connsiteY25" fmla="*/ 0 h 853440"/>
              <a:gd name="connsiteX26" fmla="*/ 3296920 w 3439160"/>
              <a:gd name="connsiteY26" fmla="*/ 797560 h 853440"/>
              <a:gd name="connsiteX27" fmla="*/ 3368040 w 3439160"/>
              <a:gd name="connsiteY27" fmla="*/ 320040 h 853440"/>
              <a:gd name="connsiteX28" fmla="*/ 3413760 w 3439160"/>
              <a:gd name="connsiteY28" fmla="*/ 599440 h 853440"/>
              <a:gd name="connsiteX29" fmla="*/ 3439160 w 3439160"/>
              <a:gd name="connsiteY29" fmla="*/ 416560 h 853440"/>
              <a:gd name="connsiteX0" fmla="*/ 0 w 3413759"/>
              <a:gd name="connsiteY0" fmla="*/ 436880 h 853440"/>
              <a:gd name="connsiteX1" fmla="*/ 685800 w 3413759"/>
              <a:gd name="connsiteY1" fmla="*/ 436880 h 853440"/>
              <a:gd name="connsiteX2" fmla="*/ 746760 w 3413759"/>
              <a:gd name="connsiteY2" fmla="*/ 330200 h 853440"/>
              <a:gd name="connsiteX3" fmla="*/ 792480 w 3413759"/>
              <a:gd name="connsiteY3" fmla="*/ 609600 h 853440"/>
              <a:gd name="connsiteX4" fmla="*/ 883920 w 3413759"/>
              <a:gd name="connsiteY4" fmla="*/ 30480 h 853440"/>
              <a:gd name="connsiteX5" fmla="*/ 970280 w 3413759"/>
              <a:gd name="connsiteY5" fmla="*/ 853440 h 853440"/>
              <a:gd name="connsiteX6" fmla="*/ 1021080 w 3413759"/>
              <a:gd name="connsiteY6" fmla="*/ 314960 h 853440"/>
              <a:gd name="connsiteX7" fmla="*/ 1087120 w 3413759"/>
              <a:gd name="connsiteY7" fmla="*/ 574040 h 853440"/>
              <a:gd name="connsiteX8" fmla="*/ 1137920 w 3413759"/>
              <a:gd name="connsiteY8" fmla="*/ 401320 h 853440"/>
              <a:gd name="connsiteX9" fmla="*/ 1525588 w 3413759"/>
              <a:gd name="connsiteY9" fmla="*/ 403768 h 853440"/>
              <a:gd name="connsiteX10" fmla="*/ 1554480 w 3413759"/>
              <a:gd name="connsiteY10" fmla="*/ 599440 h 853440"/>
              <a:gd name="connsiteX11" fmla="*/ 1661160 w 3413759"/>
              <a:gd name="connsiteY11" fmla="*/ 30480 h 853440"/>
              <a:gd name="connsiteX12" fmla="*/ 1732280 w 3413759"/>
              <a:gd name="connsiteY12" fmla="*/ 812800 h 853440"/>
              <a:gd name="connsiteX13" fmla="*/ 1818640 w 3413759"/>
              <a:gd name="connsiteY13" fmla="*/ 340360 h 853440"/>
              <a:gd name="connsiteX14" fmla="*/ 1859280 w 3413759"/>
              <a:gd name="connsiteY14" fmla="*/ 548640 h 853440"/>
              <a:gd name="connsiteX15" fmla="*/ 1889760 w 3413759"/>
              <a:gd name="connsiteY15" fmla="*/ 411480 h 853440"/>
              <a:gd name="connsiteX16" fmla="*/ 2299335 w 3413759"/>
              <a:gd name="connsiteY16" fmla="*/ 403768 h 853440"/>
              <a:gd name="connsiteX17" fmla="*/ 2346960 w 3413759"/>
              <a:gd name="connsiteY17" fmla="*/ 589280 h 853440"/>
              <a:gd name="connsiteX18" fmla="*/ 2458720 w 3413759"/>
              <a:gd name="connsiteY18" fmla="*/ 30480 h 853440"/>
              <a:gd name="connsiteX19" fmla="*/ 2529840 w 3413759"/>
              <a:gd name="connsiteY19" fmla="*/ 828040 h 853440"/>
              <a:gd name="connsiteX20" fmla="*/ 2580640 w 3413759"/>
              <a:gd name="connsiteY20" fmla="*/ 330200 h 853440"/>
              <a:gd name="connsiteX21" fmla="*/ 2616200 w 3413759"/>
              <a:gd name="connsiteY21" fmla="*/ 599440 h 853440"/>
              <a:gd name="connsiteX22" fmla="*/ 2687320 w 3413759"/>
              <a:gd name="connsiteY22" fmla="*/ 421640 h 853440"/>
              <a:gd name="connsiteX23" fmla="*/ 3100070 w 3413759"/>
              <a:gd name="connsiteY23" fmla="*/ 417691 h 853440"/>
              <a:gd name="connsiteX24" fmla="*/ 3114040 w 3413759"/>
              <a:gd name="connsiteY24" fmla="*/ 619760 h 853440"/>
              <a:gd name="connsiteX25" fmla="*/ 3215640 w 3413759"/>
              <a:gd name="connsiteY25" fmla="*/ 0 h 853440"/>
              <a:gd name="connsiteX26" fmla="*/ 3296920 w 3413759"/>
              <a:gd name="connsiteY26" fmla="*/ 797560 h 853440"/>
              <a:gd name="connsiteX27" fmla="*/ 3368040 w 3413759"/>
              <a:gd name="connsiteY27" fmla="*/ 320040 h 853440"/>
              <a:gd name="connsiteX28" fmla="*/ 3413760 w 3413759"/>
              <a:gd name="connsiteY28" fmla="*/ 599440 h 853440"/>
              <a:gd name="connsiteX0" fmla="*/ 0 w 3368040"/>
              <a:gd name="connsiteY0" fmla="*/ 436880 h 853440"/>
              <a:gd name="connsiteX1" fmla="*/ 685800 w 3368040"/>
              <a:gd name="connsiteY1" fmla="*/ 436880 h 853440"/>
              <a:gd name="connsiteX2" fmla="*/ 746760 w 3368040"/>
              <a:gd name="connsiteY2" fmla="*/ 330200 h 853440"/>
              <a:gd name="connsiteX3" fmla="*/ 792480 w 3368040"/>
              <a:gd name="connsiteY3" fmla="*/ 609600 h 853440"/>
              <a:gd name="connsiteX4" fmla="*/ 883920 w 3368040"/>
              <a:gd name="connsiteY4" fmla="*/ 30480 h 853440"/>
              <a:gd name="connsiteX5" fmla="*/ 970280 w 3368040"/>
              <a:gd name="connsiteY5" fmla="*/ 853440 h 853440"/>
              <a:gd name="connsiteX6" fmla="*/ 1021080 w 3368040"/>
              <a:gd name="connsiteY6" fmla="*/ 314960 h 853440"/>
              <a:gd name="connsiteX7" fmla="*/ 1087120 w 3368040"/>
              <a:gd name="connsiteY7" fmla="*/ 574040 h 853440"/>
              <a:gd name="connsiteX8" fmla="*/ 1137920 w 3368040"/>
              <a:gd name="connsiteY8" fmla="*/ 401320 h 853440"/>
              <a:gd name="connsiteX9" fmla="*/ 1525588 w 3368040"/>
              <a:gd name="connsiteY9" fmla="*/ 403768 h 853440"/>
              <a:gd name="connsiteX10" fmla="*/ 1554480 w 3368040"/>
              <a:gd name="connsiteY10" fmla="*/ 599440 h 853440"/>
              <a:gd name="connsiteX11" fmla="*/ 1661160 w 3368040"/>
              <a:gd name="connsiteY11" fmla="*/ 30480 h 853440"/>
              <a:gd name="connsiteX12" fmla="*/ 1732280 w 3368040"/>
              <a:gd name="connsiteY12" fmla="*/ 812800 h 853440"/>
              <a:gd name="connsiteX13" fmla="*/ 1818640 w 3368040"/>
              <a:gd name="connsiteY13" fmla="*/ 340360 h 853440"/>
              <a:gd name="connsiteX14" fmla="*/ 1859280 w 3368040"/>
              <a:gd name="connsiteY14" fmla="*/ 548640 h 853440"/>
              <a:gd name="connsiteX15" fmla="*/ 1889760 w 3368040"/>
              <a:gd name="connsiteY15" fmla="*/ 411480 h 853440"/>
              <a:gd name="connsiteX16" fmla="*/ 2299335 w 3368040"/>
              <a:gd name="connsiteY16" fmla="*/ 403768 h 853440"/>
              <a:gd name="connsiteX17" fmla="*/ 2346960 w 3368040"/>
              <a:gd name="connsiteY17" fmla="*/ 589280 h 853440"/>
              <a:gd name="connsiteX18" fmla="*/ 2458720 w 3368040"/>
              <a:gd name="connsiteY18" fmla="*/ 30480 h 853440"/>
              <a:gd name="connsiteX19" fmla="*/ 2529840 w 3368040"/>
              <a:gd name="connsiteY19" fmla="*/ 828040 h 853440"/>
              <a:gd name="connsiteX20" fmla="*/ 2580640 w 3368040"/>
              <a:gd name="connsiteY20" fmla="*/ 330200 h 853440"/>
              <a:gd name="connsiteX21" fmla="*/ 2616200 w 3368040"/>
              <a:gd name="connsiteY21" fmla="*/ 599440 h 853440"/>
              <a:gd name="connsiteX22" fmla="*/ 2687320 w 3368040"/>
              <a:gd name="connsiteY22" fmla="*/ 421640 h 853440"/>
              <a:gd name="connsiteX23" fmla="*/ 3100070 w 3368040"/>
              <a:gd name="connsiteY23" fmla="*/ 417691 h 853440"/>
              <a:gd name="connsiteX24" fmla="*/ 3114040 w 3368040"/>
              <a:gd name="connsiteY24" fmla="*/ 619760 h 853440"/>
              <a:gd name="connsiteX25" fmla="*/ 3215640 w 3368040"/>
              <a:gd name="connsiteY25" fmla="*/ 0 h 853440"/>
              <a:gd name="connsiteX26" fmla="*/ 3296920 w 3368040"/>
              <a:gd name="connsiteY26" fmla="*/ 797560 h 853440"/>
              <a:gd name="connsiteX27" fmla="*/ 3368040 w 3368040"/>
              <a:gd name="connsiteY27" fmla="*/ 320040 h 853440"/>
              <a:gd name="connsiteX0" fmla="*/ 0 w 3296920"/>
              <a:gd name="connsiteY0" fmla="*/ 436880 h 853440"/>
              <a:gd name="connsiteX1" fmla="*/ 685800 w 3296920"/>
              <a:gd name="connsiteY1" fmla="*/ 436880 h 853440"/>
              <a:gd name="connsiteX2" fmla="*/ 746760 w 3296920"/>
              <a:gd name="connsiteY2" fmla="*/ 330200 h 853440"/>
              <a:gd name="connsiteX3" fmla="*/ 792480 w 3296920"/>
              <a:gd name="connsiteY3" fmla="*/ 609600 h 853440"/>
              <a:gd name="connsiteX4" fmla="*/ 883920 w 3296920"/>
              <a:gd name="connsiteY4" fmla="*/ 30480 h 853440"/>
              <a:gd name="connsiteX5" fmla="*/ 970280 w 3296920"/>
              <a:gd name="connsiteY5" fmla="*/ 853440 h 853440"/>
              <a:gd name="connsiteX6" fmla="*/ 1021080 w 3296920"/>
              <a:gd name="connsiteY6" fmla="*/ 314960 h 853440"/>
              <a:gd name="connsiteX7" fmla="*/ 1087120 w 3296920"/>
              <a:gd name="connsiteY7" fmla="*/ 574040 h 853440"/>
              <a:gd name="connsiteX8" fmla="*/ 1137920 w 3296920"/>
              <a:gd name="connsiteY8" fmla="*/ 401320 h 853440"/>
              <a:gd name="connsiteX9" fmla="*/ 1525588 w 3296920"/>
              <a:gd name="connsiteY9" fmla="*/ 403768 h 853440"/>
              <a:gd name="connsiteX10" fmla="*/ 1554480 w 3296920"/>
              <a:gd name="connsiteY10" fmla="*/ 599440 h 853440"/>
              <a:gd name="connsiteX11" fmla="*/ 1661160 w 3296920"/>
              <a:gd name="connsiteY11" fmla="*/ 30480 h 853440"/>
              <a:gd name="connsiteX12" fmla="*/ 1732280 w 3296920"/>
              <a:gd name="connsiteY12" fmla="*/ 812800 h 853440"/>
              <a:gd name="connsiteX13" fmla="*/ 1818640 w 3296920"/>
              <a:gd name="connsiteY13" fmla="*/ 340360 h 853440"/>
              <a:gd name="connsiteX14" fmla="*/ 1859280 w 3296920"/>
              <a:gd name="connsiteY14" fmla="*/ 548640 h 853440"/>
              <a:gd name="connsiteX15" fmla="*/ 1889760 w 3296920"/>
              <a:gd name="connsiteY15" fmla="*/ 411480 h 853440"/>
              <a:gd name="connsiteX16" fmla="*/ 2299335 w 3296920"/>
              <a:gd name="connsiteY16" fmla="*/ 403768 h 853440"/>
              <a:gd name="connsiteX17" fmla="*/ 2346960 w 3296920"/>
              <a:gd name="connsiteY17" fmla="*/ 589280 h 853440"/>
              <a:gd name="connsiteX18" fmla="*/ 2458720 w 3296920"/>
              <a:gd name="connsiteY18" fmla="*/ 30480 h 853440"/>
              <a:gd name="connsiteX19" fmla="*/ 2529840 w 3296920"/>
              <a:gd name="connsiteY19" fmla="*/ 828040 h 853440"/>
              <a:gd name="connsiteX20" fmla="*/ 2580640 w 3296920"/>
              <a:gd name="connsiteY20" fmla="*/ 330200 h 853440"/>
              <a:gd name="connsiteX21" fmla="*/ 2616200 w 3296920"/>
              <a:gd name="connsiteY21" fmla="*/ 599440 h 853440"/>
              <a:gd name="connsiteX22" fmla="*/ 2687320 w 3296920"/>
              <a:gd name="connsiteY22" fmla="*/ 421640 h 853440"/>
              <a:gd name="connsiteX23" fmla="*/ 3100070 w 3296920"/>
              <a:gd name="connsiteY23" fmla="*/ 417691 h 853440"/>
              <a:gd name="connsiteX24" fmla="*/ 3114040 w 3296920"/>
              <a:gd name="connsiteY24" fmla="*/ 619760 h 853440"/>
              <a:gd name="connsiteX25" fmla="*/ 3215640 w 3296920"/>
              <a:gd name="connsiteY25" fmla="*/ 0 h 853440"/>
              <a:gd name="connsiteX26" fmla="*/ 3296920 w 3296920"/>
              <a:gd name="connsiteY26" fmla="*/ 797560 h 853440"/>
              <a:gd name="connsiteX0" fmla="*/ 0 w 3215641"/>
              <a:gd name="connsiteY0" fmla="*/ 436880 h 853440"/>
              <a:gd name="connsiteX1" fmla="*/ 685800 w 3215641"/>
              <a:gd name="connsiteY1" fmla="*/ 436880 h 853440"/>
              <a:gd name="connsiteX2" fmla="*/ 746760 w 3215641"/>
              <a:gd name="connsiteY2" fmla="*/ 330200 h 853440"/>
              <a:gd name="connsiteX3" fmla="*/ 792480 w 3215641"/>
              <a:gd name="connsiteY3" fmla="*/ 609600 h 853440"/>
              <a:gd name="connsiteX4" fmla="*/ 883920 w 3215641"/>
              <a:gd name="connsiteY4" fmla="*/ 30480 h 853440"/>
              <a:gd name="connsiteX5" fmla="*/ 970280 w 3215641"/>
              <a:gd name="connsiteY5" fmla="*/ 853440 h 853440"/>
              <a:gd name="connsiteX6" fmla="*/ 1021080 w 3215641"/>
              <a:gd name="connsiteY6" fmla="*/ 314960 h 853440"/>
              <a:gd name="connsiteX7" fmla="*/ 1087120 w 3215641"/>
              <a:gd name="connsiteY7" fmla="*/ 574040 h 853440"/>
              <a:gd name="connsiteX8" fmla="*/ 1137920 w 3215641"/>
              <a:gd name="connsiteY8" fmla="*/ 401320 h 853440"/>
              <a:gd name="connsiteX9" fmla="*/ 1525588 w 3215641"/>
              <a:gd name="connsiteY9" fmla="*/ 403768 h 853440"/>
              <a:gd name="connsiteX10" fmla="*/ 1554480 w 3215641"/>
              <a:gd name="connsiteY10" fmla="*/ 599440 h 853440"/>
              <a:gd name="connsiteX11" fmla="*/ 1661160 w 3215641"/>
              <a:gd name="connsiteY11" fmla="*/ 30480 h 853440"/>
              <a:gd name="connsiteX12" fmla="*/ 1732280 w 3215641"/>
              <a:gd name="connsiteY12" fmla="*/ 812800 h 853440"/>
              <a:gd name="connsiteX13" fmla="*/ 1818640 w 3215641"/>
              <a:gd name="connsiteY13" fmla="*/ 340360 h 853440"/>
              <a:gd name="connsiteX14" fmla="*/ 1859280 w 3215641"/>
              <a:gd name="connsiteY14" fmla="*/ 548640 h 853440"/>
              <a:gd name="connsiteX15" fmla="*/ 1889760 w 3215641"/>
              <a:gd name="connsiteY15" fmla="*/ 411480 h 853440"/>
              <a:gd name="connsiteX16" fmla="*/ 2299335 w 3215641"/>
              <a:gd name="connsiteY16" fmla="*/ 403768 h 853440"/>
              <a:gd name="connsiteX17" fmla="*/ 2346960 w 3215641"/>
              <a:gd name="connsiteY17" fmla="*/ 589280 h 853440"/>
              <a:gd name="connsiteX18" fmla="*/ 2458720 w 3215641"/>
              <a:gd name="connsiteY18" fmla="*/ 30480 h 853440"/>
              <a:gd name="connsiteX19" fmla="*/ 2529840 w 3215641"/>
              <a:gd name="connsiteY19" fmla="*/ 828040 h 853440"/>
              <a:gd name="connsiteX20" fmla="*/ 2580640 w 3215641"/>
              <a:gd name="connsiteY20" fmla="*/ 330200 h 853440"/>
              <a:gd name="connsiteX21" fmla="*/ 2616200 w 3215641"/>
              <a:gd name="connsiteY21" fmla="*/ 599440 h 853440"/>
              <a:gd name="connsiteX22" fmla="*/ 2687320 w 3215641"/>
              <a:gd name="connsiteY22" fmla="*/ 421640 h 853440"/>
              <a:gd name="connsiteX23" fmla="*/ 3100070 w 3215641"/>
              <a:gd name="connsiteY23" fmla="*/ 417691 h 853440"/>
              <a:gd name="connsiteX24" fmla="*/ 3114040 w 3215641"/>
              <a:gd name="connsiteY24" fmla="*/ 619760 h 853440"/>
              <a:gd name="connsiteX25" fmla="*/ 3215640 w 3215641"/>
              <a:gd name="connsiteY25" fmla="*/ 0 h 853440"/>
              <a:gd name="connsiteX0" fmla="*/ 0 w 3114040"/>
              <a:gd name="connsiteY0" fmla="*/ 406400 h 822960"/>
              <a:gd name="connsiteX1" fmla="*/ 685800 w 3114040"/>
              <a:gd name="connsiteY1" fmla="*/ 406400 h 822960"/>
              <a:gd name="connsiteX2" fmla="*/ 746760 w 3114040"/>
              <a:gd name="connsiteY2" fmla="*/ 299720 h 822960"/>
              <a:gd name="connsiteX3" fmla="*/ 792480 w 3114040"/>
              <a:gd name="connsiteY3" fmla="*/ 579120 h 822960"/>
              <a:gd name="connsiteX4" fmla="*/ 883920 w 3114040"/>
              <a:gd name="connsiteY4" fmla="*/ 0 h 822960"/>
              <a:gd name="connsiteX5" fmla="*/ 970280 w 3114040"/>
              <a:gd name="connsiteY5" fmla="*/ 822960 h 822960"/>
              <a:gd name="connsiteX6" fmla="*/ 1021080 w 3114040"/>
              <a:gd name="connsiteY6" fmla="*/ 284480 h 822960"/>
              <a:gd name="connsiteX7" fmla="*/ 1087120 w 3114040"/>
              <a:gd name="connsiteY7" fmla="*/ 543560 h 822960"/>
              <a:gd name="connsiteX8" fmla="*/ 1137920 w 3114040"/>
              <a:gd name="connsiteY8" fmla="*/ 370840 h 822960"/>
              <a:gd name="connsiteX9" fmla="*/ 1525588 w 3114040"/>
              <a:gd name="connsiteY9" fmla="*/ 373288 h 822960"/>
              <a:gd name="connsiteX10" fmla="*/ 1554480 w 3114040"/>
              <a:gd name="connsiteY10" fmla="*/ 568960 h 822960"/>
              <a:gd name="connsiteX11" fmla="*/ 1661160 w 3114040"/>
              <a:gd name="connsiteY11" fmla="*/ 0 h 822960"/>
              <a:gd name="connsiteX12" fmla="*/ 1732280 w 3114040"/>
              <a:gd name="connsiteY12" fmla="*/ 782320 h 822960"/>
              <a:gd name="connsiteX13" fmla="*/ 1818640 w 3114040"/>
              <a:gd name="connsiteY13" fmla="*/ 309880 h 822960"/>
              <a:gd name="connsiteX14" fmla="*/ 1859280 w 3114040"/>
              <a:gd name="connsiteY14" fmla="*/ 518160 h 822960"/>
              <a:gd name="connsiteX15" fmla="*/ 1889760 w 3114040"/>
              <a:gd name="connsiteY15" fmla="*/ 381000 h 822960"/>
              <a:gd name="connsiteX16" fmla="*/ 2299335 w 3114040"/>
              <a:gd name="connsiteY16" fmla="*/ 373288 h 822960"/>
              <a:gd name="connsiteX17" fmla="*/ 2346960 w 3114040"/>
              <a:gd name="connsiteY17" fmla="*/ 558800 h 822960"/>
              <a:gd name="connsiteX18" fmla="*/ 2458720 w 3114040"/>
              <a:gd name="connsiteY18" fmla="*/ 0 h 822960"/>
              <a:gd name="connsiteX19" fmla="*/ 2529840 w 3114040"/>
              <a:gd name="connsiteY19" fmla="*/ 797560 h 822960"/>
              <a:gd name="connsiteX20" fmla="*/ 2580640 w 3114040"/>
              <a:gd name="connsiteY20" fmla="*/ 299720 h 822960"/>
              <a:gd name="connsiteX21" fmla="*/ 2616200 w 3114040"/>
              <a:gd name="connsiteY21" fmla="*/ 568960 h 822960"/>
              <a:gd name="connsiteX22" fmla="*/ 2687320 w 3114040"/>
              <a:gd name="connsiteY22" fmla="*/ 391160 h 822960"/>
              <a:gd name="connsiteX23" fmla="*/ 3100070 w 3114040"/>
              <a:gd name="connsiteY23" fmla="*/ 387211 h 822960"/>
              <a:gd name="connsiteX24" fmla="*/ 3114040 w 3114040"/>
              <a:gd name="connsiteY24" fmla="*/ 589280 h 822960"/>
              <a:gd name="connsiteX0" fmla="*/ 0 w 3100071"/>
              <a:gd name="connsiteY0" fmla="*/ 406400 h 822960"/>
              <a:gd name="connsiteX1" fmla="*/ 685800 w 3100071"/>
              <a:gd name="connsiteY1" fmla="*/ 406400 h 822960"/>
              <a:gd name="connsiteX2" fmla="*/ 746760 w 3100071"/>
              <a:gd name="connsiteY2" fmla="*/ 299720 h 822960"/>
              <a:gd name="connsiteX3" fmla="*/ 792480 w 3100071"/>
              <a:gd name="connsiteY3" fmla="*/ 579120 h 822960"/>
              <a:gd name="connsiteX4" fmla="*/ 883920 w 3100071"/>
              <a:gd name="connsiteY4" fmla="*/ 0 h 822960"/>
              <a:gd name="connsiteX5" fmla="*/ 970280 w 3100071"/>
              <a:gd name="connsiteY5" fmla="*/ 822960 h 822960"/>
              <a:gd name="connsiteX6" fmla="*/ 1021080 w 3100071"/>
              <a:gd name="connsiteY6" fmla="*/ 284480 h 822960"/>
              <a:gd name="connsiteX7" fmla="*/ 1087120 w 3100071"/>
              <a:gd name="connsiteY7" fmla="*/ 543560 h 822960"/>
              <a:gd name="connsiteX8" fmla="*/ 1137920 w 3100071"/>
              <a:gd name="connsiteY8" fmla="*/ 370840 h 822960"/>
              <a:gd name="connsiteX9" fmla="*/ 1525588 w 3100071"/>
              <a:gd name="connsiteY9" fmla="*/ 373288 h 822960"/>
              <a:gd name="connsiteX10" fmla="*/ 1554480 w 3100071"/>
              <a:gd name="connsiteY10" fmla="*/ 568960 h 822960"/>
              <a:gd name="connsiteX11" fmla="*/ 1661160 w 3100071"/>
              <a:gd name="connsiteY11" fmla="*/ 0 h 822960"/>
              <a:gd name="connsiteX12" fmla="*/ 1732280 w 3100071"/>
              <a:gd name="connsiteY12" fmla="*/ 782320 h 822960"/>
              <a:gd name="connsiteX13" fmla="*/ 1818640 w 3100071"/>
              <a:gd name="connsiteY13" fmla="*/ 309880 h 822960"/>
              <a:gd name="connsiteX14" fmla="*/ 1859280 w 3100071"/>
              <a:gd name="connsiteY14" fmla="*/ 518160 h 822960"/>
              <a:gd name="connsiteX15" fmla="*/ 1889760 w 3100071"/>
              <a:gd name="connsiteY15" fmla="*/ 381000 h 822960"/>
              <a:gd name="connsiteX16" fmla="*/ 2299335 w 3100071"/>
              <a:gd name="connsiteY16" fmla="*/ 373288 h 822960"/>
              <a:gd name="connsiteX17" fmla="*/ 2346960 w 3100071"/>
              <a:gd name="connsiteY17" fmla="*/ 558800 h 822960"/>
              <a:gd name="connsiteX18" fmla="*/ 2458720 w 3100071"/>
              <a:gd name="connsiteY18" fmla="*/ 0 h 822960"/>
              <a:gd name="connsiteX19" fmla="*/ 2529840 w 3100071"/>
              <a:gd name="connsiteY19" fmla="*/ 797560 h 822960"/>
              <a:gd name="connsiteX20" fmla="*/ 2580640 w 3100071"/>
              <a:gd name="connsiteY20" fmla="*/ 299720 h 822960"/>
              <a:gd name="connsiteX21" fmla="*/ 2616200 w 3100071"/>
              <a:gd name="connsiteY21" fmla="*/ 568960 h 822960"/>
              <a:gd name="connsiteX22" fmla="*/ 2687320 w 3100071"/>
              <a:gd name="connsiteY22" fmla="*/ 391160 h 822960"/>
              <a:gd name="connsiteX23" fmla="*/ 3100070 w 3100071"/>
              <a:gd name="connsiteY23" fmla="*/ 387211 h 822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00071" h="822960">
                <a:moveTo>
                  <a:pt x="0" y="406400"/>
                </a:moveTo>
                <a:lnTo>
                  <a:pt x="685800" y="406400"/>
                </a:lnTo>
                <a:lnTo>
                  <a:pt x="746760" y="299720"/>
                </a:lnTo>
                <a:lnTo>
                  <a:pt x="792480" y="579120"/>
                </a:lnTo>
                <a:lnTo>
                  <a:pt x="883920" y="0"/>
                </a:lnTo>
                <a:lnTo>
                  <a:pt x="970280" y="822960"/>
                </a:lnTo>
                <a:lnTo>
                  <a:pt x="1021080" y="284480"/>
                </a:lnTo>
                <a:lnTo>
                  <a:pt x="1087120" y="543560"/>
                </a:lnTo>
                <a:lnTo>
                  <a:pt x="1137920" y="370840"/>
                </a:lnTo>
                <a:lnTo>
                  <a:pt x="1525588" y="373288"/>
                </a:lnTo>
                <a:lnTo>
                  <a:pt x="1554480" y="568960"/>
                </a:lnTo>
                <a:lnTo>
                  <a:pt x="1661160" y="0"/>
                </a:lnTo>
                <a:lnTo>
                  <a:pt x="1732280" y="782320"/>
                </a:lnTo>
                <a:lnTo>
                  <a:pt x="1818640" y="309880"/>
                </a:lnTo>
                <a:lnTo>
                  <a:pt x="1859280" y="518160"/>
                </a:lnTo>
                <a:lnTo>
                  <a:pt x="1889760" y="381000"/>
                </a:lnTo>
                <a:lnTo>
                  <a:pt x="2299335" y="373288"/>
                </a:lnTo>
                <a:lnTo>
                  <a:pt x="2346960" y="558800"/>
                </a:lnTo>
                <a:lnTo>
                  <a:pt x="2458720" y="0"/>
                </a:lnTo>
                <a:lnTo>
                  <a:pt x="2529840" y="797560"/>
                </a:lnTo>
                <a:lnTo>
                  <a:pt x="2580640" y="299720"/>
                </a:lnTo>
                <a:lnTo>
                  <a:pt x="2616200" y="568960"/>
                </a:lnTo>
                <a:lnTo>
                  <a:pt x="2687320" y="391160"/>
                </a:lnTo>
                <a:lnTo>
                  <a:pt x="3100070" y="387211"/>
                </a:lnTo>
              </a:path>
            </a:pathLst>
          </a:custGeom>
          <a:noFill/>
          <a:ln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92CBAB8-F792-40D4-8D68-D014025A56AE}"/>
              </a:ext>
            </a:extLst>
          </p:cNvPr>
          <p:cNvSpPr txBox="1"/>
          <p:nvPr userDrawn="1"/>
        </p:nvSpPr>
        <p:spPr>
          <a:xfrm>
            <a:off x="5109159" y="1215198"/>
            <a:ext cx="1913537" cy="56445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  <a:alpha val="40000"/>
                  </a:schemeClr>
                </a:solidFill>
                <a:effectLst/>
                <a:uLnTx/>
                <a:uFillTx/>
                <a:latin typeface="+mn-ea"/>
                <a:cs typeface="OPPOSans M" panose="00020600040101010101" pitchFamily="18" charset="-122"/>
              </a:rPr>
              <a:t>CONTENTS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  <a:alpha val="40000"/>
                </a:schemeClr>
              </a:solidFill>
              <a:effectLst/>
              <a:uLnTx/>
              <a:uFillTx/>
              <a:latin typeface="+mn-ea"/>
              <a:cs typeface="OPPOSans M" panose="00020600040101010101" pitchFamily="18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73E6544-9D92-4546-B1F3-437E243E2B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4910" b="19530"/>
          <a:stretch>
            <a:fillRect/>
          </a:stretch>
        </p:blipFill>
        <p:spPr>
          <a:xfrm>
            <a:off x="436560" y="5833436"/>
            <a:ext cx="1363478" cy="1024565"/>
          </a:xfrm>
          <a:custGeom>
            <a:avLst/>
            <a:gdLst>
              <a:gd name="connsiteX0" fmla="*/ 0 w 1363478"/>
              <a:gd name="connsiteY0" fmla="*/ 0 h 1024565"/>
              <a:gd name="connsiteX1" fmla="*/ 1363478 w 1363478"/>
              <a:gd name="connsiteY1" fmla="*/ 0 h 1024565"/>
              <a:gd name="connsiteX2" fmla="*/ 1363478 w 1363478"/>
              <a:gd name="connsiteY2" fmla="*/ 1024565 h 1024565"/>
              <a:gd name="connsiteX3" fmla="*/ 111407 w 1363478"/>
              <a:gd name="connsiteY3" fmla="*/ 1024565 h 1024565"/>
              <a:gd name="connsiteX4" fmla="*/ 75018 w 1363478"/>
              <a:gd name="connsiteY4" fmla="*/ 1004814 h 1024565"/>
              <a:gd name="connsiteX5" fmla="*/ 41254 w 1363478"/>
              <a:gd name="connsiteY5" fmla="*/ 976956 h 1024565"/>
              <a:gd name="connsiteX6" fmla="*/ 0 w 1363478"/>
              <a:gd name="connsiteY6" fmla="*/ 915768 h 1024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3478" h="1024565">
                <a:moveTo>
                  <a:pt x="0" y="0"/>
                </a:moveTo>
                <a:lnTo>
                  <a:pt x="1363478" y="0"/>
                </a:lnTo>
                <a:lnTo>
                  <a:pt x="1363478" y="1024565"/>
                </a:lnTo>
                <a:lnTo>
                  <a:pt x="111407" y="1024565"/>
                </a:lnTo>
                <a:lnTo>
                  <a:pt x="75018" y="1004814"/>
                </a:lnTo>
                <a:cubicBezTo>
                  <a:pt x="62881" y="996614"/>
                  <a:pt x="51576" y="987277"/>
                  <a:pt x="41254" y="976956"/>
                </a:cubicBezTo>
                <a:lnTo>
                  <a:pt x="0" y="915768"/>
                </a:lnTo>
                <a:close/>
              </a:path>
            </a:pathLst>
          </a:cu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45FA2CE-7FBF-439B-8570-0E6011E704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4910" b="19530"/>
          <a:stretch>
            <a:fillRect/>
          </a:stretch>
        </p:blipFill>
        <p:spPr>
          <a:xfrm rot="10800000">
            <a:off x="10391962" y="1"/>
            <a:ext cx="1363478" cy="1024565"/>
          </a:xfrm>
          <a:custGeom>
            <a:avLst/>
            <a:gdLst>
              <a:gd name="connsiteX0" fmla="*/ 0 w 1363478"/>
              <a:gd name="connsiteY0" fmla="*/ 0 h 1024565"/>
              <a:gd name="connsiteX1" fmla="*/ 1363478 w 1363478"/>
              <a:gd name="connsiteY1" fmla="*/ 0 h 1024565"/>
              <a:gd name="connsiteX2" fmla="*/ 1363478 w 1363478"/>
              <a:gd name="connsiteY2" fmla="*/ 1024565 h 1024565"/>
              <a:gd name="connsiteX3" fmla="*/ 111407 w 1363478"/>
              <a:gd name="connsiteY3" fmla="*/ 1024565 h 1024565"/>
              <a:gd name="connsiteX4" fmla="*/ 75018 w 1363478"/>
              <a:gd name="connsiteY4" fmla="*/ 1004814 h 1024565"/>
              <a:gd name="connsiteX5" fmla="*/ 41254 w 1363478"/>
              <a:gd name="connsiteY5" fmla="*/ 976956 h 1024565"/>
              <a:gd name="connsiteX6" fmla="*/ 0 w 1363478"/>
              <a:gd name="connsiteY6" fmla="*/ 915768 h 1024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3478" h="1024565">
                <a:moveTo>
                  <a:pt x="0" y="0"/>
                </a:moveTo>
                <a:lnTo>
                  <a:pt x="1363478" y="0"/>
                </a:lnTo>
                <a:lnTo>
                  <a:pt x="1363478" y="1024565"/>
                </a:lnTo>
                <a:lnTo>
                  <a:pt x="111407" y="1024565"/>
                </a:lnTo>
                <a:lnTo>
                  <a:pt x="75018" y="1004814"/>
                </a:lnTo>
                <a:cubicBezTo>
                  <a:pt x="62881" y="996614"/>
                  <a:pt x="51576" y="987277"/>
                  <a:pt x="41254" y="976956"/>
                </a:cubicBezTo>
                <a:lnTo>
                  <a:pt x="0" y="915768"/>
                </a:lnTo>
                <a:close/>
              </a:path>
            </a:pathLst>
          </a:cu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6D6F5D24-F312-447E-8DE0-63BFA90AC9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r="20421" b="10739"/>
          <a:stretch>
            <a:fillRect/>
          </a:stretch>
        </p:blipFill>
        <p:spPr>
          <a:xfrm>
            <a:off x="10756023" y="5454012"/>
            <a:ext cx="999417" cy="1403989"/>
          </a:xfrm>
          <a:custGeom>
            <a:avLst/>
            <a:gdLst>
              <a:gd name="connsiteX0" fmla="*/ 0 w 999417"/>
              <a:gd name="connsiteY0" fmla="*/ 0 h 1403989"/>
              <a:gd name="connsiteX1" fmla="*/ 999417 w 999417"/>
              <a:gd name="connsiteY1" fmla="*/ 0 h 1403989"/>
              <a:gd name="connsiteX2" fmla="*/ 999417 w 999417"/>
              <a:gd name="connsiteY2" fmla="*/ 1403989 h 1403989"/>
              <a:gd name="connsiteX3" fmla="*/ 0 w 999417"/>
              <a:gd name="connsiteY3" fmla="*/ 1403989 h 140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417" h="1403989">
                <a:moveTo>
                  <a:pt x="0" y="0"/>
                </a:moveTo>
                <a:lnTo>
                  <a:pt x="999417" y="0"/>
                </a:lnTo>
                <a:lnTo>
                  <a:pt x="999417" y="1403989"/>
                </a:lnTo>
                <a:lnTo>
                  <a:pt x="0" y="140398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9615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0C774E7-03E9-43D0-94F1-CD2A70EF86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500000" scaled="1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矩形: 圆顶角 2">
            <a:extLst>
              <a:ext uri="{FF2B5EF4-FFF2-40B4-BE49-F238E27FC236}">
                <a16:creationId xmlns:a16="http://schemas.microsoft.com/office/drawing/2014/main" id="{152121E6-011B-4E8D-A9C2-04C64B5A34D2}"/>
              </a:ext>
            </a:extLst>
          </p:cNvPr>
          <p:cNvSpPr/>
          <p:nvPr userDrawn="1"/>
        </p:nvSpPr>
        <p:spPr>
          <a:xfrm>
            <a:off x="436560" y="498628"/>
            <a:ext cx="11318880" cy="5860745"/>
          </a:xfrm>
          <a:prstGeom prst="round2SameRect">
            <a:avLst>
              <a:gd name="adj1" fmla="val 3652"/>
              <a:gd name="adj2" fmla="val 3193"/>
            </a:avLst>
          </a:prstGeom>
          <a:solidFill>
            <a:schemeClr val="bg1"/>
          </a:solidFill>
          <a:ln>
            <a:noFill/>
          </a:ln>
          <a:effectLst>
            <a:outerShdw blurRad="381000" dist="38100" dir="3600000" algn="tl" rotWithShape="0">
              <a:schemeClr val="accent1">
                <a:lumMod val="50000"/>
                <a:alpha val="4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>
                <a:tab pos="10409238" algn="l"/>
              </a:tabLst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 Regular"/>
              <a:ea typeface="思源黑体 CN Regular"/>
              <a:cs typeface="+mn-cs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691993A8-E631-46C5-98E9-7B40F06DC03F}"/>
              </a:ext>
            </a:extLst>
          </p:cNvPr>
          <p:cNvGrpSpPr/>
          <p:nvPr userDrawn="1"/>
        </p:nvGrpSpPr>
        <p:grpSpPr>
          <a:xfrm>
            <a:off x="10918356" y="940166"/>
            <a:ext cx="602131" cy="280262"/>
            <a:chOff x="9339983" y="1511178"/>
            <a:chExt cx="822818" cy="382981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C69A0AC7-1617-433F-A9C1-5C3F43C8871F}"/>
                </a:ext>
              </a:extLst>
            </p:cNvPr>
            <p:cNvGrpSpPr/>
            <p:nvPr/>
          </p:nvGrpSpPr>
          <p:grpSpPr>
            <a:xfrm>
              <a:off x="9339983" y="1511178"/>
              <a:ext cx="375143" cy="382981"/>
              <a:chOff x="9339983" y="1511178"/>
              <a:chExt cx="375143" cy="382981"/>
            </a:xfrm>
          </p:grpSpPr>
          <p:sp>
            <p:nvSpPr>
              <p:cNvPr id="9" name="矩形: 对角圆角 8">
                <a:extLst>
                  <a:ext uri="{FF2B5EF4-FFF2-40B4-BE49-F238E27FC236}">
                    <a16:creationId xmlns:a16="http://schemas.microsoft.com/office/drawing/2014/main" id="{F3CD5781-7F90-40FC-8F6C-06BEC4D144FE}"/>
                  </a:ext>
                </a:extLst>
              </p:cNvPr>
              <p:cNvSpPr/>
              <p:nvPr/>
            </p:nvSpPr>
            <p:spPr>
              <a:xfrm flipH="1" flipV="1">
                <a:off x="9339983" y="1511178"/>
                <a:ext cx="375143" cy="382981"/>
              </a:xfrm>
              <a:prstGeom prst="round2DiagRect">
                <a:avLst>
                  <a:gd name="adj1" fmla="val 28311"/>
                  <a:gd name="adj2" fmla="val 0"/>
                </a:avLst>
              </a:prstGeom>
              <a:solidFill>
                <a:schemeClr val="bg1"/>
              </a:solidFill>
              <a:ln w="12700">
                <a:gradFill>
                  <a:gsLst>
                    <a:gs pos="0">
                      <a:schemeClr val="accent2">
                        <a:lumMod val="10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ln>
              <a:effectLst>
                <a:glow rad="38100">
                  <a:schemeClr val="accent1">
                    <a:satMod val="175000"/>
                    <a:alpha val="1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solidFill>
                    <a:prstClr val="white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EE03338C-BCF0-41AE-8B7D-EF4B7A8DDAD0}"/>
                  </a:ext>
                </a:extLst>
              </p:cNvPr>
              <p:cNvSpPr/>
              <p:nvPr/>
            </p:nvSpPr>
            <p:spPr>
              <a:xfrm>
                <a:off x="9474738" y="1597036"/>
                <a:ext cx="105632" cy="211265"/>
              </a:xfrm>
              <a:custGeom>
                <a:avLst/>
                <a:gdLst>
                  <a:gd name="connsiteX0" fmla="*/ 118451 w 118451"/>
                  <a:gd name="connsiteY0" fmla="*/ 236902 h 236902"/>
                  <a:gd name="connsiteX1" fmla="*/ 0 w 118451"/>
                  <a:gd name="connsiteY1" fmla="*/ 118451 h 236902"/>
                  <a:gd name="connsiteX2" fmla="*/ 118451 w 118451"/>
                  <a:gd name="connsiteY2" fmla="*/ 0 h 236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451" h="236902">
                    <a:moveTo>
                      <a:pt x="118451" y="236902"/>
                    </a:moveTo>
                    <a:lnTo>
                      <a:pt x="0" y="118451"/>
                    </a:lnTo>
                    <a:lnTo>
                      <a:pt x="118451" y="0"/>
                    </a:lnTo>
                  </a:path>
                </a:pathLst>
              </a:custGeom>
              <a:solidFill>
                <a:schemeClr val="accent2"/>
              </a:solidFill>
              <a:ln w="9525">
                <a:gradFill>
                  <a:gsLst>
                    <a:gs pos="0">
                      <a:schemeClr val="accent2">
                        <a:lumMod val="10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ln>
              <a:effectLst>
                <a:glow rad="38100">
                  <a:schemeClr val="accent1">
                    <a:satMod val="175000"/>
                    <a:alpha val="1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30000"/>
                  </a:lnSpc>
                </a:pPr>
                <a:endParaRPr lang="en-GB" dirty="0">
                  <a:solidFill>
                    <a:prstClr val="white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</p:grp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3B4A92DD-422E-4372-BAA6-8A088453745E}"/>
                </a:ext>
              </a:extLst>
            </p:cNvPr>
            <p:cNvGrpSpPr/>
            <p:nvPr/>
          </p:nvGrpSpPr>
          <p:grpSpPr>
            <a:xfrm>
              <a:off x="9787658" y="1511178"/>
              <a:ext cx="375143" cy="382981"/>
              <a:chOff x="9339983" y="1511178"/>
              <a:chExt cx="375143" cy="382981"/>
            </a:xfrm>
          </p:grpSpPr>
          <p:sp>
            <p:nvSpPr>
              <p:cNvPr id="7" name="矩形: 对角圆角 6">
                <a:extLst>
                  <a:ext uri="{FF2B5EF4-FFF2-40B4-BE49-F238E27FC236}">
                    <a16:creationId xmlns:a16="http://schemas.microsoft.com/office/drawing/2014/main" id="{8E7626D5-8C95-4714-BB29-BD0C5A2B6852}"/>
                  </a:ext>
                </a:extLst>
              </p:cNvPr>
              <p:cNvSpPr/>
              <p:nvPr/>
            </p:nvSpPr>
            <p:spPr>
              <a:xfrm flipH="1" flipV="1">
                <a:off x="9339983" y="1511178"/>
                <a:ext cx="375143" cy="382981"/>
              </a:xfrm>
              <a:prstGeom prst="round2DiagRect">
                <a:avLst>
                  <a:gd name="adj1" fmla="val 28311"/>
                  <a:gd name="adj2" fmla="val 0"/>
                </a:avLst>
              </a:prstGeom>
              <a:solidFill>
                <a:schemeClr val="bg1"/>
              </a:solidFill>
              <a:ln w="12700">
                <a:gradFill>
                  <a:gsLst>
                    <a:gs pos="0">
                      <a:schemeClr val="accent2">
                        <a:lumMod val="10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ln>
              <a:effectLst>
                <a:glow rad="38100">
                  <a:schemeClr val="accent1">
                    <a:satMod val="175000"/>
                    <a:alpha val="1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solidFill>
                    <a:prstClr val="white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8" name="任意多边形: 形状 7">
                <a:extLst>
                  <a:ext uri="{FF2B5EF4-FFF2-40B4-BE49-F238E27FC236}">
                    <a16:creationId xmlns:a16="http://schemas.microsoft.com/office/drawing/2014/main" id="{79A94186-6FA8-4621-8DEE-12FB68E2AAC4}"/>
                  </a:ext>
                </a:extLst>
              </p:cNvPr>
              <p:cNvSpPr/>
              <p:nvPr/>
            </p:nvSpPr>
            <p:spPr>
              <a:xfrm flipH="1">
                <a:off x="9474738" y="1597036"/>
                <a:ext cx="105632" cy="211265"/>
              </a:xfrm>
              <a:custGeom>
                <a:avLst/>
                <a:gdLst>
                  <a:gd name="connsiteX0" fmla="*/ 118451 w 118451"/>
                  <a:gd name="connsiteY0" fmla="*/ 236902 h 236902"/>
                  <a:gd name="connsiteX1" fmla="*/ 0 w 118451"/>
                  <a:gd name="connsiteY1" fmla="*/ 118451 h 236902"/>
                  <a:gd name="connsiteX2" fmla="*/ 118451 w 118451"/>
                  <a:gd name="connsiteY2" fmla="*/ 0 h 236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451" h="236902">
                    <a:moveTo>
                      <a:pt x="118451" y="236902"/>
                    </a:moveTo>
                    <a:lnTo>
                      <a:pt x="0" y="118451"/>
                    </a:lnTo>
                    <a:lnTo>
                      <a:pt x="118451" y="0"/>
                    </a:lnTo>
                  </a:path>
                </a:pathLst>
              </a:custGeom>
              <a:solidFill>
                <a:schemeClr val="accent2"/>
              </a:solidFill>
              <a:ln w="9525">
                <a:gradFill>
                  <a:gsLst>
                    <a:gs pos="0">
                      <a:schemeClr val="accent2">
                        <a:lumMod val="10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ln>
              <a:effectLst>
                <a:glow rad="38100">
                  <a:schemeClr val="accent1">
                    <a:satMod val="175000"/>
                    <a:alpha val="1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30000"/>
                  </a:lnSpc>
                </a:pPr>
                <a:endParaRPr lang="en-GB" dirty="0">
                  <a:solidFill>
                    <a:prstClr val="white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</p:grp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52D84383-489F-4920-8B08-75873234551E}"/>
              </a:ext>
            </a:extLst>
          </p:cNvPr>
          <p:cNvGrpSpPr/>
          <p:nvPr userDrawn="1"/>
        </p:nvGrpSpPr>
        <p:grpSpPr>
          <a:xfrm>
            <a:off x="669925" y="1020721"/>
            <a:ext cx="600869" cy="221868"/>
            <a:chOff x="11013770" y="824306"/>
            <a:chExt cx="487932" cy="180167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4F467890-20E0-4044-B170-0196718F0E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335851" y="824306"/>
              <a:ext cx="165851" cy="180167"/>
            </a:xfrm>
            <a:prstGeom prst="rect">
              <a:avLst/>
            </a:prstGeom>
          </p:spPr>
        </p:pic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57109DE5-F1A2-41B3-9657-19C567D237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174810" y="824306"/>
              <a:ext cx="165851" cy="180167"/>
            </a:xfrm>
            <a:prstGeom prst="rect">
              <a:avLst/>
            </a:prstGeom>
          </p:spPr>
        </p:pic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4C06D53A-5CD7-4473-9A89-791481F05F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013770" y="824306"/>
              <a:ext cx="165851" cy="180167"/>
            </a:xfrm>
            <a:prstGeom prst="rect">
              <a:avLst/>
            </a:prstGeom>
          </p:spPr>
        </p:pic>
      </p:grp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D64168A-4783-4AE7-8CDB-7E0A288EB2C9}"/>
              </a:ext>
            </a:extLst>
          </p:cNvPr>
          <p:cNvCxnSpPr>
            <a:cxnSpLocks/>
          </p:cNvCxnSpPr>
          <p:nvPr userDrawn="1"/>
        </p:nvCxnSpPr>
        <p:spPr>
          <a:xfrm>
            <a:off x="6096000" y="5612819"/>
            <a:ext cx="5287223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AFA43DD1-0371-45B5-A594-971AABD267BD}"/>
              </a:ext>
            </a:extLst>
          </p:cNvPr>
          <p:cNvGrpSpPr/>
          <p:nvPr userDrawn="1"/>
        </p:nvGrpSpPr>
        <p:grpSpPr>
          <a:xfrm>
            <a:off x="436561" y="1935841"/>
            <a:ext cx="6544100" cy="3901438"/>
            <a:chOff x="5760043" y="3301672"/>
            <a:chExt cx="5027734" cy="2997416"/>
          </a:xfrm>
        </p:grpSpPr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2A473AC8-A8D9-4CD1-8583-9B3452C69CBB}"/>
                </a:ext>
              </a:extLst>
            </p:cNvPr>
            <p:cNvSpPr/>
            <p:nvPr/>
          </p:nvSpPr>
          <p:spPr>
            <a:xfrm>
              <a:off x="5780470" y="4240440"/>
              <a:ext cx="360827" cy="383687"/>
            </a:xfrm>
            <a:custGeom>
              <a:avLst/>
              <a:gdLst>
                <a:gd name="connsiteX0" fmla="*/ 131092 w 360827"/>
                <a:gd name="connsiteY0" fmla="*/ 374192 h 383687"/>
                <a:gd name="connsiteX1" fmla="*/ 12334 w 360827"/>
                <a:gd name="connsiteY1" fmla="*/ 133945 h 383687"/>
                <a:gd name="connsiteX2" fmla="*/ 360418 w 360827"/>
                <a:gd name="connsiteY2" fmla="*/ 139405 h 383687"/>
                <a:gd name="connsiteX3" fmla="*/ 131092 w 360827"/>
                <a:gd name="connsiteY3" fmla="*/ 374192 h 383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827" h="383687">
                  <a:moveTo>
                    <a:pt x="131092" y="374192"/>
                  </a:moveTo>
                  <a:cubicBezTo>
                    <a:pt x="131092" y="374192"/>
                    <a:pt x="-47728" y="310035"/>
                    <a:pt x="12334" y="133945"/>
                  </a:cubicBezTo>
                  <a:cubicBezTo>
                    <a:pt x="72395" y="-43510"/>
                    <a:pt x="346768" y="-47605"/>
                    <a:pt x="360418" y="139405"/>
                  </a:cubicBezTo>
                  <a:cubicBezTo>
                    <a:pt x="365878" y="224037"/>
                    <a:pt x="318102" y="430158"/>
                    <a:pt x="131092" y="374192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82837123-61D9-4F11-9D46-B78BC4626B5D}"/>
                </a:ext>
              </a:extLst>
            </p:cNvPr>
            <p:cNvSpPr/>
            <p:nvPr/>
          </p:nvSpPr>
          <p:spPr>
            <a:xfrm>
              <a:off x="5846689" y="3301672"/>
              <a:ext cx="4792309" cy="2821326"/>
            </a:xfrm>
            <a:custGeom>
              <a:avLst/>
              <a:gdLst>
                <a:gd name="connsiteX0" fmla="*/ 380196 w 4792309"/>
                <a:gd name="connsiteY0" fmla="*/ 2821327 h 2821326"/>
                <a:gd name="connsiteX1" fmla="*/ 4392044 w 4792309"/>
                <a:gd name="connsiteY1" fmla="*/ 2821327 h 2821326"/>
                <a:gd name="connsiteX2" fmla="*/ 4783810 w 4792309"/>
                <a:gd name="connsiteY2" fmla="*/ 2152458 h 2821326"/>
                <a:gd name="connsiteX3" fmla="*/ 4236430 w 4792309"/>
                <a:gd name="connsiteY3" fmla="*/ 1131409 h 2821326"/>
                <a:gd name="connsiteX4" fmla="*/ 3542990 w 4792309"/>
                <a:gd name="connsiteY4" fmla="*/ 76235 h 2821326"/>
                <a:gd name="connsiteX5" fmla="*/ 2183412 w 4792309"/>
                <a:gd name="connsiteY5" fmla="*/ 450255 h 2821326"/>
                <a:gd name="connsiteX6" fmla="*/ 1054525 w 4792309"/>
                <a:gd name="connsiteY6" fmla="*/ 540348 h 2821326"/>
                <a:gd name="connsiteX7" fmla="*/ 470289 w 4792309"/>
                <a:gd name="connsiteY7" fmla="*/ 1463113 h 2821326"/>
                <a:gd name="connsiteX8" fmla="*/ 2081 w 4792309"/>
                <a:gd name="connsiteY8" fmla="*/ 2302612 h 2821326"/>
                <a:gd name="connsiteX9" fmla="*/ 380196 w 4792309"/>
                <a:gd name="connsiteY9" fmla="*/ 2821327 h 282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92309" h="2821326">
                  <a:moveTo>
                    <a:pt x="380196" y="2821327"/>
                  </a:moveTo>
                  <a:lnTo>
                    <a:pt x="4392044" y="2821327"/>
                  </a:lnTo>
                  <a:cubicBezTo>
                    <a:pt x="4598165" y="2682093"/>
                    <a:pt x="4749684" y="2447306"/>
                    <a:pt x="4783810" y="2152458"/>
                  </a:cubicBezTo>
                  <a:cubicBezTo>
                    <a:pt x="4843872" y="1628283"/>
                    <a:pt x="4577689" y="1274738"/>
                    <a:pt x="4236430" y="1131409"/>
                  </a:cubicBezTo>
                  <a:cubicBezTo>
                    <a:pt x="3895170" y="988080"/>
                    <a:pt x="4170908" y="330132"/>
                    <a:pt x="3542990" y="76235"/>
                  </a:cubicBezTo>
                  <a:cubicBezTo>
                    <a:pt x="3046116" y="-125791"/>
                    <a:pt x="2429119" y="99440"/>
                    <a:pt x="2183412" y="450255"/>
                  </a:cubicBezTo>
                  <a:cubicBezTo>
                    <a:pt x="1904944" y="847481"/>
                    <a:pt x="1515908" y="506222"/>
                    <a:pt x="1054525" y="540348"/>
                  </a:cubicBezTo>
                  <a:cubicBezTo>
                    <a:pt x="593142" y="574474"/>
                    <a:pt x="346070" y="986715"/>
                    <a:pt x="470289" y="1463113"/>
                  </a:cubicBezTo>
                  <a:cubicBezTo>
                    <a:pt x="578127" y="1880815"/>
                    <a:pt x="-40235" y="1721106"/>
                    <a:pt x="2081" y="2302612"/>
                  </a:cubicBezTo>
                  <a:cubicBezTo>
                    <a:pt x="21191" y="2557874"/>
                    <a:pt x="204106" y="2721679"/>
                    <a:pt x="380196" y="2821327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9D2C60E3-18A8-4E60-BF26-9744F2FCFAB1}"/>
                </a:ext>
              </a:extLst>
            </p:cNvPr>
            <p:cNvSpPr/>
            <p:nvPr/>
          </p:nvSpPr>
          <p:spPr>
            <a:xfrm>
              <a:off x="9150797" y="3585392"/>
              <a:ext cx="911845" cy="410876"/>
            </a:xfrm>
            <a:custGeom>
              <a:avLst/>
              <a:gdLst>
                <a:gd name="connsiteX0" fmla="*/ 911846 w 911845"/>
                <a:gd name="connsiteY0" fmla="*/ 409511 h 410876"/>
                <a:gd name="connsiteX1" fmla="*/ 911846 w 911845"/>
                <a:gd name="connsiteY1" fmla="*/ 161075 h 410876"/>
                <a:gd name="connsiteX2" fmla="*/ 750771 w 911845"/>
                <a:gd name="connsiteY2" fmla="*/ 0 h 410876"/>
                <a:gd name="connsiteX3" fmla="*/ 161075 w 911845"/>
                <a:gd name="connsiteY3" fmla="*/ 0 h 410876"/>
                <a:gd name="connsiteX4" fmla="*/ 0 w 911845"/>
                <a:gd name="connsiteY4" fmla="*/ 161075 h 410876"/>
                <a:gd name="connsiteX5" fmla="*/ 0 w 911845"/>
                <a:gd name="connsiteY5" fmla="*/ 410877 h 410876"/>
                <a:gd name="connsiteX6" fmla="*/ 911846 w 911845"/>
                <a:gd name="connsiteY6" fmla="*/ 410877 h 410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1845" h="410876">
                  <a:moveTo>
                    <a:pt x="911846" y="409511"/>
                  </a:moveTo>
                  <a:lnTo>
                    <a:pt x="911846" y="161075"/>
                  </a:lnTo>
                  <a:cubicBezTo>
                    <a:pt x="911846" y="72347"/>
                    <a:pt x="839499" y="0"/>
                    <a:pt x="750771" y="0"/>
                  </a:cubicBezTo>
                  <a:lnTo>
                    <a:pt x="161075" y="0"/>
                  </a:lnTo>
                  <a:cubicBezTo>
                    <a:pt x="72347" y="0"/>
                    <a:pt x="0" y="72347"/>
                    <a:pt x="0" y="161075"/>
                  </a:cubicBezTo>
                  <a:lnTo>
                    <a:pt x="0" y="410877"/>
                  </a:lnTo>
                  <a:lnTo>
                    <a:pt x="911846" y="41087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941A1DCA-EAF5-4ECA-8339-8FCFBDBBD54E}"/>
                </a:ext>
              </a:extLst>
            </p:cNvPr>
            <p:cNvSpPr/>
            <p:nvPr/>
          </p:nvSpPr>
          <p:spPr>
            <a:xfrm>
              <a:off x="9152163" y="3919827"/>
              <a:ext cx="911845" cy="387670"/>
            </a:xfrm>
            <a:custGeom>
              <a:avLst/>
              <a:gdLst>
                <a:gd name="connsiteX0" fmla="*/ 0 w 911845"/>
                <a:gd name="connsiteY0" fmla="*/ 0 h 387670"/>
                <a:gd name="connsiteX1" fmla="*/ 0 w 911845"/>
                <a:gd name="connsiteY1" fmla="*/ 226596 h 387670"/>
                <a:gd name="connsiteX2" fmla="*/ 161075 w 911845"/>
                <a:gd name="connsiteY2" fmla="*/ 387671 h 387670"/>
                <a:gd name="connsiteX3" fmla="*/ 750771 w 911845"/>
                <a:gd name="connsiteY3" fmla="*/ 387671 h 387670"/>
                <a:gd name="connsiteX4" fmla="*/ 911846 w 911845"/>
                <a:gd name="connsiteY4" fmla="*/ 226596 h 387670"/>
                <a:gd name="connsiteX5" fmla="*/ 911846 w 911845"/>
                <a:gd name="connsiteY5" fmla="*/ 0 h 387670"/>
                <a:gd name="connsiteX6" fmla="*/ 0 w 911845"/>
                <a:gd name="connsiteY6" fmla="*/ 0 h 38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1845" h="387670">
                  <a:moveTo>
                    <a:pt x="0" y="0"/>
                  </a:moveTo>
                  <a:lnTo>
                    <a:pt x="0" y="226596"/>
                  </a:lnTo>
                  <a:cubicBezTo>
                    <a:pt x="0" y="315324"/>
                    <a:pt x="72347" y="387671"/>
                    <a:pt x="161075" y="387671"/>
                  </a:cubicBezTo>
                  <a:lnTo>
                    <a:pt x="750771" y="387671"/>
                  </a:lnTo>
                  <a:cubicBezTo>
                    <a:pt x="839498" y="387671"/>
                    <a:pt x="911846" y="315324"/>
                    <a:pt x="911846" y="226596"/>
                  </a:cubicBezTo>
                  <a:lnTo>
                    <a:pt x="91184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6B2C06AC-03D6-4CB9-BEC4-BD878469AB81}"/>
                </a:ext>
              </a:extLst>
            </p:cNvPr>
            <p:cNvSpPr/>
            <p:nvPr/>
          </p:nvSpPr>
          <p:spPr>
            <a:xfrm>
              <a:off x="9428468" y="3700792"/>
              <a:ext cx="400185" cy="491078"/>
            </a:xfrm>
            <a:custGeom>
              <a:avLst/>
              <a:gdLst>
                <a:gd name="connsiteX0" fmla="*/ 357072 w 400185"/>
                <a:gd name="connsiteY0" fmla="*/ 19739 h 491078"/>
                <a:gd name="connsiteX1" fmla="*/ 238314 w 400185"/>
                <a:gd name="connsiteY1" fmla="*/ 12914 h 491078"/>
                <a:gd name="connsiteX2" fmla="*/ 200093 w 400185"/>
                <a:gd name="connsiteY2" fmla="*/ 23834 h 491078"/>
                <a:gd name="connsiteX3" fmla="*/ 161872 w 400185"/>
                <a:gd name="connsiteY3" fmla="*/ 12914 h 491078"/>
                <a:gd name="connsiteX4" fmla="*/ 43114 w 400185"/>
                <a:gd name="connsiteY4" fmla="*/ 19739 h 491078"/>
                <a:gd name="connsiteX5" fmla="*/ 24003 w 400185"/>
                <a:gd name="connsiteY5" fmla="*/ 206749 h 491078"/>
                <a:gd name="connsiteX6" fmla="*/ 58129 w 400185"/>
                <a:gd name="connsiteY6" fmla="*/ 373284 h 491078"/>
                <a:gd name="connsiteX7" fmla="*/ 112730 w 400185"/>
                <a:gd name="connsiteY7" fmla="*/ 490677 h 491078"/>
                <a:gd name="connsiteX8" fmla="*/ 164602 w 400185"/>
                <a:gd name="connsiteY8" fmla="*/ 367824 h 491078"/>
                <a:gd name="connsiteX9" fmla="*/ 200093 w 400185"/>
                <a:gd name="connsiteY9" fmla="*/ 303667 h 491078"/>
                <a:gd name="connsiteX10" fmla="*/ 235584 w 400185"/>
                <a:gd name="connsiteY10" fmla="*/ 367824 h 491078"/>
                <a:gd name="connsiteX11" fmla="*/ 287455 w 400185"/>
                <a:gd name="connsiteY11" fmla="*/ 490677 h 491078"/>
                <a:gd name="connsiteX12" fmla="*/ 342057 w 400185"/>
                <a:gd name="connsiteY12" fmla="*/ 373284 h 491078"/>
                <a:gd name="connsiteX13" fmla="*/ 376183 w 400185"/>
                <a:gd name="connsiteY13" fmla="*/ 206749 h 491078"/>
                <a:gd name="connsiteX14" fmla="*/ 357072 w 400185"/>
                <a:gd name="connsiteY14" fmla="*/ 19739 h 491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00185" h="491078">
                  <a:moveTo>
                    <a:pt x="357072" y="19739"/>
                  </a:moveTo>
                  <a:cubicBezTo>
                    <a:pt x="307931" y="-15752"/>
                    <a:pt x="251964" y="6089"/>
                    <a:pt x="238314" y="12914"/>
                  </a:cubicBezTo>
                  <a:cubicBezTo>
                    <a:pt x="228758" y="18374"/>
                    <a:pt x="211013" y="23834"/>
                    <a:pt x="200093" y="23834"/>
                  </a:cubicBezTo>
                  <a:cubicBezTo>
                    <a:pt x="189172" y="23834"/>
                    <a:pt x="171427" y="18374"/>
                    <a:pt x="161872" y="12914"/>
                  </a:cubicBezTo>
                  <a:cubicBezTo>
                    <a:pt x="146856" y="6089"/>
                    <a:pt x="90890" y="-15752"/>
                    <a:pt x="43114" y="19739"/>
                  </a:cubicBezTo>
                  <a:cubicBezTo>
                    <a:pt x="-6028" y="55230"/>
                    <a:pt x="-14218" y="131672"/>
                    <a:pt x="24003" y="206749"/>
                  </a:cubicBezTo>
                  <a:cubicBezTo>
                    <a:pt x="54034" y="266811"/>
                    <a:pt x="56764" y="329603"/>
                    <a:pt x="58129" y="373284"/>
                  </a:cubicBezTo>
                  <a:cubicBezTo>
                    <a:pt x="59494" y="415600"/>
                    <a:pt x="70414" y="497502"/>
                    <a:pt x="112730" y="490677"/>
                  </a:cubicBezTo>
                  <a:cubicBezTo>
                    <a:pt x="155046" y="483852"/>
                    <a:pt x="160507" y="426520"/>
                    <a:pt x="164602" y="367824"/>
                  </a:cubicBezTo>
                  <a:cubicBezTo>
                    <a:pt x="167332" y="326873"/>
                    <a:pt x="186443" y="303667"/>
                    <a:pt x="200093" y="303667"/>
                  </a:cubicBezTo>
                  <a:cubicBezTo>
                    <a:pt x="213743" y="303667"/>
                    <a:pt x="232854" y="326873"/>
                    <a:pt x="235584" y="367824"/>
                  </a:cubicBezTo>
                  <a:cubicBezTo>
                    <a:pt x="239679" y="426520"/>
                    <a:pt x="245139" y="483852"/>
                    <a:pt x="287455" y="490677"/>
                  </a:cubicBezTo>
                  <a:cubicBezTo>
                    <a:pt x="329772" y="497502"/>
                    <a:pt x="340692" y="415600"/>
                    <a:pt x="342057" y="373284"/>
                  </a:cubicBezTo>
                  <a:cubicBezTo>
                    <a:pt x="343422" y="330968"/>
                    <a:pt x="346152" y="266811"/>
                    <a:pt x="376183" y="206749"/>
                  </a:cubicBezTo>
                  <a:cubicBezTo>
                    <a:pt x="414404" y="131672"/>
                    <a:pt x="406213" y="55230"/>
                    <a:pt x="357072" y="19739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6386AFBD-152A-4385-B0F6-CC8A9C59CD14}"/>
                </a:ext>
              </a:extLst>
            </p:cNvPr>
            <p:cNvSpPr/>
            <p:nvPr/>
          </p:nvSpPr>
          <p:spPr>
            <a:xfrm>
              <a:off x="9150797" y="3585392"/>
              <a:ext cx="911845" cy="720740"/>
            </a:xfrm>
            <a:custGeom>
              <a:avLst/>
              <a:gdLst>
                <a:gd name="connsiteX0" fmla="*/ 750771 w 911845"/>
                <a:gd name="connsiteY0" fmla="*/ 720740 h 720740"/>
                <a:gd name="connsiteX1" fmla="*/ 161075 w 911845"/>
                <a:gd name="connsiteY1" fmla="*/ 720740 h 720740"/>
                <a:gd name="connsiteX2" fmla="*/ 0 w 911845"/>
                <a:gd name="connsiteY2" fmla="*/ 559666 h 720740"/>
                <a:gd name="connsiteX3" fmla="*/ 0 w 911845"/>
                <a:gd name="connsiteY3" fmla="*/ 161075 h 720740"/>
                <a:gd name="connsiteX4" fmla="*/ 161075 w 911845"/>
                <a:gd name="connsiteY4" fmla="*/ 0 h 720740"/>
                <a:gd name="connsiteX5" fmla="*/ 750771 w 911845"/>
                <a:gd name="connsiteY5" fmla="*/ 0 h 720740"/>
                <a:gd name="connsiteX6" fmla="*/ 911846 w 911845"/>
                <a:gd name="connsiteY6" fmla="*/ 161075 h 720740"/>
                <a:gd name="connsiteX7" fmla="*/ 911846 w 911845"/>
                <a:gd name="connsiteY7" fmla="*/ 561031 h 720740"/>
                <a:gd name="connsiteX8" fmla="*/ 750771 w 911845"/>
                <a:gd name="connsiteY8" fmla="*/ 720740 h 720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1845" h="720740">
                  <a:moveTo>
                    <a:pt x="750771" y="720740"/>
                  </a:moveTo>
                  <a:lnTo>
                    <a:pt x="161075" y="720740"/>
                  </a:lnTo>
                  <a:cubicBezTo>
                    <a:pt x="72347" y="720740"/>
                    <a:pt x="0" y="648393"/>
                    <a:pt x="0" y="559666"/>
                  </a:cubicBezTo>
                  <a:lnTo>
                    <a:pt x="0" y="161075"/>
                  </a:lnTo>
                  <a:cubicBezTo>
                    <a:pt x="0" y="72347"/>
                    <a:pt x="72347" y="0"/>
                    <a:pt x="161075" y="0"/>
                  </a:cubicBezTo>
                  <a:lnTo>
                    <a:pt x="750771" y="0"/>
                  </a:lnTo>
                  <a:cubicBezTo>
                    <a:pt x="839499" y="0"/>
                    <a:pt x="911846" y="72347"/>
                    <a:pt x="911846" y="161075"/>
                  </a:cubicBezTo>
                  <a:lnTo>
                    <a:pt x="911846" y="561031"/>
                  </a:lnTo>
                  <a:cubicBezTo>
                    <a:pt x="911846" y="648393"/>
                    <a:pt x="839499" y="720740"/>
                    <a:pt x="750771" y="720740"/>
                  </a:cubicBezTo>
                  <a:close/>
                </a:path>
              </a:pathLst>
            </a:custGeom>
            <a:noFill/>
            <a:ln w="26167" cap="flat">
              <a:solidFill>
                <a:srgbClr val="738BE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AF8A61CF-9778-4805-995C-1515DE8A74DE}"/>
                </a:ext>
              </a:extLst>
            </p:cNvPr>
            <p:cNvSpPr/>
            <p:nvPr/>
          </p:nvSpPr>
          <p:spPr>
            <a:xfrm>
              <a:off x="6658238" y="4401685"/>
              <a:ext cx="790357" cy="402686"/>
            </a:xfrm>
            <a:custGeom>
              <a:avLst/>
              <a:gdLst>
                <a:gd name="connsiteX0" fmla="*/ 24571 w 790357"/>
                <a:gd name="connsiteY0" fmla="*/ 399956 h 402686"/>
                <a:gd name="connsiteX1" fmla="*/ 765786 w 790357"/>
                <a:gd name="connsiteY1" fmla="*/ 399956 h 402686"/>
                <a:gd name="connsiteX2" fmla="*/ 790357 w 790357"/>
                <a:gd name="connsiteY2" fmla="*/ 402686 h 402686"/>
                <a:gd name="connsiteX3" fmla="*/ 790357 w 790357"/>
                <a:gd name="connsiteY3" fmla="*/ 0 h 402686"/>
                <a:gd name="connsiteX4" fmla="*/ 779437 w 790357"/>
                <a:gd name="connsiteY4" fmla="*/ 0 h 402686"/>
                <a:gd name="connsiteX5" fmla="*/ 10920 w 790357"/>
                <a:gd name="connsiteY5" fmla="*/ 0 h 402686"/>
                <a:gd name="connsiteX6" fmla="*/ 0 w 790357"/>
                <a:gd name="connsiteY6" fmla="*/ 0 h 402686"/>
                <a:gd name="connsiteX7" fmla="*/ 0 w 790357"/>
                <a:gd name="connsiteY7" fmla="*/ 402686 h 402686"/>
                <a:gd name="connsiteX8" fmla="*/ 24571 w 790357"/>
                <a:gd name="connsiteY8" fmla="*/ 399956 h 402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0357" h="402686">
                  <a:moveTo>
                    <a:pt x="24571" y="399956"/>
                  </a:moveTo>
                  <a:lnTo>
                    <a:pt x="765786" y="399956"/>
                  </a:lnTo>
                  <a:cubicBezTo>
                    <a:pt x="773977" y="399956"/>
                    <a:pt x="782167" y="401321"/>
                    <a:pt x="790357" y="402686"/>
                  </a:cubicBezTo>
                  <a:lnTo>
                    <a:pt x="790357" y="0"/>
                  </a:lnTo>
                  <a:cubicBezTo>
                    <a:pt x="786262" y="0"/>
                    <a:pt x="783532" y="0"/>
                    <a:pt x="779437" y="0"/>
                  </a:cubicBezTo>
                  <a:lnTo>
                    <a:pt x="10920" y="0"/>
                  </a:lnTo>
                  <a:cubicBezTo>
                    <a:pt x="6825" y="0"/>
                    <a:pt x="4095" y="0"/>
                    <a:pt x="0" y="0"/>
                  </a:cubicBezTo>
                  <a:lnTo>
                    <a:pt x="0" y="402686"/>
                  </a:lnTo>
                  <a:cubicBezTo>
                    <a:pt x="6825" y="401321"/>
                    <a:pt x="15015" y="399956"/>
                    <a:pt x="24571" y="399956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32BDE440-8677-4AD9-880C-7561134885C5}"/>
                </a:ext>
              </a:extLst>
            </p:cNvPr>
            <p:cNvSpPr/>
            <p:nvPr/>
          </p:nvSpPr>
          <p:spPr>
            <a:xfrm>
              <a:off x="6838423" y="3523966"/>
              <a:ext cx="429987" cy="393130"/>
            </a:xfrm>
            <a:custGeom>
              <a:avLst/>
              <a:gdLst>
                <a:gd name="connsiteX0" fmla="*/ 354910 w 429987"/>
                <a:gd name="connsiteY0" fmla="*/ 393131 h 393130"/>
                <a:gd name="connsiteX1" fmla="*/ 75077 w 429987"/>
                <a:gd name="connsiteY1" fmla="*/ 393131 h 393130"/>
                <a:gd name="connsiteX2" fmla="*/ 0 w 429987"/>
                <a:gd name="connsiteY2" fmla="*/ 318054 h 393130"/>
                <a:gd name="connsiteX3" fmla="*/ 0 w 429987"/>
                <a:gd name="connsiteY3" fmla="*/ 75077 h 393130"/>
                <a:gd name="connsiteX4" fmla="*/ 75077 w 429987"/>
                <a:gd name="connsiteY4" fmla="*/ 0 h 393130"/>
                <a:gd name="connsiteX5" fmla="*/ 354910 w 429987"/>
                <a:gd name="connsiteY5" fmla="*/ 0 h 393130"/>
                <a:gd name="connsiteX6" fmla="*/ 429987 w 429987"/>
                <a:gd name="connsiteY6" fmla="*/ 75077 h 393130"/>
                <a:gd name="connsiteX7" fmla="*/ 429987 w 429987"/>
                <a:gd name="connsiteY7" fmla="*/ 318054 h 393130"/>
                <a:gd name="connsiteX8" fmla="*/ 354910 w 429987"/>
                <a:gd name="connsiteY8" fmla="*/ 393131 h 39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9987" h="393130">
                  <a:moveTo>
                    <a:pt x="354910" y="393131"/>
                  </a:moveTo>
                  <a:lnTo>
                    <a:pt x="75077" y="393131"/>
                  </a:lnTo>
                  <a:cubicBezTo>
                    <a:pt x="34126" y="393131"/>
                    <a:pt x="0" y="359005"/>
                    <a:pt x="0" y="318054"/>
                  </a:cubicBezTo>
                  <a:lnTo>
                    <a:pt x="0" y="75077"/>
                  </a:lnTo>
                  <a:cubicBezTo>
                    <a:pt x="0" y="34126"/>
                    <a:pt x="34126" y="0"/>
                    <a:pt x="75077" y="0"/>
                  </a:cubicBezTo>
                  <a:lnTo>
                    <a:pt x="354910" y="0"/>
                  </a:lnTo>
                  <a:cubicBezTo>
                    <a:pt x="395861" y="0"/>
                    <a:pt x="429987" y="34126"/>
                    <a:pt x="429987" y="75077"/>
                  </a:cubicBezTo>
                  <a:lnTo>
                    <a:pt x="429987" y="318054"/>
                  </a:lnTo>
                  <a:cubicBezTo>
                    <a:pt x="429987" y="360370"/>
                    <a:pt x="395861" y="393131"/>
                    <a:pt x="354910" y="39313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20437366-1E9B-4BE3-8472-234BA16AC418}"/>
                </a:ext>
              </a:extLst>
            </p:cNvPr>
            <p:cNvSpPr/>
            <p:nvPr/>
          </p:nvSpPr>
          <p:spPr>
            <a:xfrm>
              <a:off x="6895754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7643F323-6477-4BCE-A1AE-3A2862420DD3}"/>
                </a:ext>
              </a:extLst>
            </p:cNvPr>
            <p:cNvSpPr/>
            <p:nvPr/>
          </p:nvSpPr>
          <p:spPr>
            <a:xfrm>
              <a:off x="6958546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0A297B35-9AA1-4DE1-878B-C6945F7A57B6}"/>
                </a:ext>
              </a:extLst>
            </p:cNvPr>
            <p:cNvSpPr/>
            <p:nvPr/>
          </p:nvSpPr>
          <p:spPr>
            <a:xfrm>
              <a:off x="7021338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2B2AADB2-822F-4E1F-9CE7-608AD7F26C3F}"/>
                </a:ext>
              </a:extLst>
            </p:cNvPr>
            <p:cNvSpPr/>
            <p:nvPr/>
          </p:nvSpPr>
          <p:spPr>
            <a:xfrm>
              <a:off x="7084130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D9427F78-2D65-4A01-A098-BF5D1DEA3AA8}"/>
                </a:ext>
              </a:extLst>
            </p:cNvPr>
            <p:cNvSpPr/>
            <p:nvPr/>
          </p:nvSpPr>
          <p:spPr>
            <a:xfrm>
              <a:off x="7146921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93DD533F-3AF3-428A-A44A-22F7950DD503}"/>
                </a:ext>
              </a:extLst>
            </p:cNvPr>
            <p:cNvSpPr/>
            <p:nvPr/>
          </p:nvSpPr>
          <p:spPr>
            <a:xfrm>
              <a:off x="7211078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871D4E23-CF10-44C7-BAAC-5D680E06A624}"/>
                </a:ext>
              </a:extLst>
            </p:cNvPr>
            <p:cNvSpPr/>
            <p:nvPr/>
          </p:nvSpPr>
          <p:spPr>
            <a:xfrm>
              <a:off x="6796107" y="3848845"/>
              <a:ext cx="513254" cy="81902"/>
            </a:xfrm>
            <a:custGeom>
              <a:avLst/>
              <a:gdLst>
                <a:gd name="connsiteX0" fmla="*/ 472303 w 513254"/>
                <a:gd name="connsiteY0" fmla="*/ 81902 h 81902"/>
                <a:gd name="connsiteX1" fmla="*/ 40951 w 513254"/>
                <a:gd name="connsiteY1" fmla="*/ 81902 h 81902"/>
                <a:gd name="connsiteX2" fmla="*/ 0 w 513254"/>
                <a:gd name="connsiteY2" fmla="*/ 40951 h 81902"/>
                <a:gd name="connsiteX3" fmla="*/ 0 w 513254"/>
                <a:gd name="connsiteY3" fmla="*/ 40951 h 81902"/>
                <a:gd name="connsiteX4" fmla="*/ 40951 w 513254"/>
                <a:gd name="connsiteY4" fmla="*/ 0 h 81902"/>
                <a:gd name="connsiteX5" fmla="*/ 472303 w 513254"/>
                <a:gd name="connsiteY5" fmla="*/ 0 h 81902"/>
                <a:gd name="connsiteX6" fmla="*/ 513254 w 513254"/>
                <a:gd name="connsiteY6" fmla="*/ 40951 h 81902"/>
                <a:gd name="connsiteX7" fmla="*/ 513254 w 513254"/>
                <a:gd name="connsiteY7" fmla="*/ 40951 h 81902"/>
                <a:gd name="connsiteX8" fmla="*/ 472303 w 513254"/>
                <a:gd name="connsiteY8" fmla="*/ 81902 h 81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3254" h="81902">
                  <a:moveTo>
                    <a:pt x="472303" y="81902"/>
                  </a:moveTo>
                  <a:lnTo>
                    <a:pt x="40951" y="81902"/>
                  </a:lnTo>
                  <a:cubicBezTo>
                    <a:pt x="19111" y="81902"/>
                    <a:pt x="0" y="64157"/>
                    <a:pt x="0" y="40951"/>
                  </a:cubicBezTo>
                  <a:lnTo>
                    <a:pt x="0" y="40951"/>
                  </a:lnTo>
                  <a:cubicBezTo>
                    <a:pt x="0" y="19111"/>
                    <a:pt x="17746" y="0"/>
                    <a:pt x="40951" y="0"/>
                  </a:cubicBezTo>
                  <a:lnTo>
                    <a:pt x="472303" y="0"/>
                  </a:lnTo>
                  <a:cubicBezTo>
                    <a:pt x="494144" y="0"/>
                    <a:pt x="513254" y="17746"/>
                    <a:pt x="513254" y="40951"/>
                  </a:cubicBezTo>
                  <a:lnTo>
                    <a:pt x="513254" y="40951"/>
                  </a:lnTo>
                  <a:cubicBezTo>
                    <a:pt x="513254" y="64157"/>
                    <a:pt x="495509" y="81902"/>
                    <a:pt x="472303" y="81902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CDCB3EE0-5737-4C60-8003-EE395E48158B}"/>
                </a:ext>
              </a:extLst>
            </p:cNvPr>
            <p:cNvSpPr/>
            <p:nvPr/>
          </p:nvSpPr>
          <p:spPr>
            <a:xfrm>
              <a:off x="6867089" y="3902081"/>
              <a:ext cx="371290" cy="81902"/>
            </a:xfrm>
            <a:custGeom>
              <a:avLst/>
              <a:gdLst>
                <a:gd name="connsiteX0" fmla="*/ 0 w 371290"/>
                <a:gd name="connsiteY0" fmla="*/ 0 h 81902"/>
                <a:gd name="connsiteX1" fmla="*/ 371290 w 371290"/>
                <a:gd name="connsiteY1" fmla="*/ 0 h 81902"/>
                <a:gd name="connsiteX2" fmla="*/ 371290 w 371290"/>
                <a:gd name="connsiteY2" fmla="*/ 81902 h 81902"/>
                <a:gd name="connsiteX3" fmla="*/ 0 w 371290"/>
                <a:gd name="connsiteY3" fmla="*/ 81902 h 81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290" h="81902">
                  <a:moveTo>
                    <a:pt x="0" y="0"/>
                  </a:moveTo>
                  <a:lnTo>
                    <a:pt x="371290" y="0"/>
                  </a:lnTo>
                  <a:lnTo>
                    <a:pt x="371290" y="81902"/>
                  </a:lnTo>
                  <a:lnTo>
                    <a:pt x="0" y="81902"/>
                  </a:ln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CA8B7DC3-31E9-4D9D-B747-06DDD147E072}"/>
                </a:ext>
              </a:extLst>
            </p:cNvPr>
            <p:cNvSpPr/>
            <p:nvPr/>
          </p:nvSpPr>
          <p:spPr>
            <a:xfrm>
              <a:off x="6561320" y="3985349"/>
              <a:ext cx="985557" cy="417701"/>
            </a:xfrm>
            <a:custGeom>
              <a:avLst/>
              <a:gdLst>
                <a:gd name="connsiteX0" fmla="*/ 876355 w 985557"/>
                <a:gd name="connsiteY0" fmla="*/ 417702 h 417701"/>
                <a:gd name="connsiteX1" fmla="*/ 107838 w 985557"/>
                <a:gd name="connsiteY1" fmla="*/ 417702 h 417701"/>
                <a:gd name="connsiteX2" fmla="*/ 0 w 985557"/>
                <a:gd name="connsiteY2" fmla="*/ 309864 h 417701"/>
                <a:gd name="connsiteX3" fmla="*/ 0 w 985557"/>
                <a:gd name="connsiteY3" fmla="*/ 107838 h 417701"/>
                <a:gd name="connsiteX4" fmla="*/ 107838 w 985557"/>
                <a:gd name="connsiteY4" fmla="*/ 0 h 417701"/>
                <a:gd name="connsiteX5" fmla="*/ 877720 w 985557"/>
                <a:gd name="connsiteY5" fmla="*/ 0 h 417701"/>
                <a:gd name="connsiteX6" fmla="*/ 985558 w 985557"/>
                <a:gd name="connsiteY6" fmla="*/ 107838 h 417701"/>
                <a:gd name="connsiteX7" fmla="*/ 985558 w 985557"/>
                <a:gd name="connsiteY7" fmla="*/ 308499 h 417701"/>
                <a:gd name="connsiteX8" fmla="*/ 876355 w 985557"/>
                <a:gd name="connsiteY8" fmla="*/ 417702 h 417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5557" h="417701">
                  <a:moveTo>
                    <a:pt x="876355" y="417702"/>
                  </a:moveTo>
                  <a:lnTo>
                    <a:pt x="107838" y="417702"/>
                  </a:lnTo>
                  <a:cubicBezTo>
                    <a:pt x="47776" y="417702"/>
                    <a:pt x="0" y="368560"/>
                    <a:pt x="0" y="309864"/>
                  </a:cubicBezTo>
                  <a:lnTo>
                    <a:pt x="0" y="107838"/>
                  </a:lnTo>
                  <a:cubicBezTo>
                    <a:pt x="0" y="47776"/>
                    <a:pt x="49141" y="0"/>
                    <a:pt x="107838" y="0"/>
                  </a:cubicBezTo>
                  <a:lnTo>
                    <a:pt x="877720" y="0"/>
                  </a:lnTo>
                  <a:cubicBezTo>
                    <a:pt x="937781" y="0"/>
                    <a:pt x="985558" y="49141"/>
                    <a:pt x="985558" y="107838"/>
                  </a:cubicBezTo>
                  <a:lnTo>
                    <a:pt x="985558" y="308499"/>
                  </a:lnTo>
                  <a:cubicBezTo>
                    <a:pt x="985558" y="368560"/>
                    <a:pt x="936416" y="417702"/>
                    <a:pt x="876355" y="417702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6499F7A8-B4A0-43B4-BA67-F4FF841351E1}"/>
                </a:ext>
              </a:extLst>
            </p:cNvPr>
            <p:cNvSpPr/>
            <p:nvPr/>
          </p:nvSpPr>
          <p:spPr>
            <a:xfrm>
              <a:off x="6565415" y="4801641"/>
              <a:ext cx="974637" cy="1247644"/>
            </a:xfrm>
            <a:custGeom>
              <a:avLst/>
              <a:gdLst>
                <a:gd name="connsiteX0" fmla="*/ 808103 w 974637"/>
                <a:gd name="connsiteY0" fmla="*/ 1247645 h 1247644"/>
                <a:gd name="connsiteX1" fmla="*/ 166535 w 974637"/>
                <a:gd name="connsiteY1" fmla="*/ 1247645 h 1247644"/>
                <a:gd name="connsiteX2" fmla="*/ 0 w 974637"/>
                <a:gd name="connsiteY2" fmla="*/ 1081110 h 1247644"/>
                <a:gd name="connsiteX3" fmla="*/ 0 w 974637"/>
                <a:gd name="connsiteY3" fmla="*/ 166535 h 1247644"/>
                <a:gd name="connsiteX4" fmla="*/ 166535 w 974637"/>
                <a:gd name="connsiteY4" fmla="*/ 0 h 1247644"/>
                <a:gd name="connsiteX5" fmla="*/ 808103 w 974637"/>
                <a:gd name="connsiteY5" fmla="*/ 0 h 1247644"/>
                <a:gd name="connsiteX6" fmla="*/ 974637 w 974637"/>
                <a:gd name="connsiteY6" fmla="*/ 166535 h 1247644"/>
                <a:gd name="connsiteX7" fmla="*/ 974637 w 974637"/>
                <a:gd name="connsiteY7" fmla="*/ 1081110 h 1247644"/>
                <a:gd name="connsiteX8" fmla="*/ 808103 w 974637"/>
                <a:gd name="connsiteY8" fmla="*/ 1247645 h 1247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74637" h="1247644">
                  <a:moveTo>
                    <a:pt x="808103" y="1247645"/>
                  </a:moveTo>
                  <a:lnTo>
                    <a:pt x="166535" y="1247645"/>
                  </a:lnTo>
                  <a:cubicBezTo>
                    <a:pt x="75077" y="1247645"/>
                    <a:pt x="0" y="1173933"/>
                    <a:pt x="0" y="1081110"/>
                  </a:cubicBezTo>
                  <a:lnTo>
                    <a:pt x="0" y="166535"/>
                  </a:lnTo>
                  <a:cubicBezTo>
                    <a:pt x="0" y="75077"/>
                    <a:pt x="73712" y="0"/>
                    <a:pt x="166535" y="0"/>
                  </a:cubicBezTo>
                  <a:lnTo>
                    <a:pt x="808103" y="0"/>
                  </a:lnTo>
                  <a:cubicBezTo>
                    <a:pt x="899560" y="0"/>
                    <a:pt x="974637" y="73712"/>
                    <a:pt x="974637" y="166535"/>
                  </a:cubicBezTo>
                  <a:lnTo>
                    <a:pt x="974637" y="1081110"/>
                  </a:lnTo>
                  <a:cubicBezTo>
                    <a:pt x="974637" y="1173933"/>
                    <a:pt x="900925" y="1247645"/>
                    <a:pt x="808103" y="1247645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31BE1056-C2BB-452E-9E39-2F7AE3EFDC49}"/>
                </a:ext>
              </a:extLst>
            </p:cNvPr>
            <p:cNvSpPr/>
            <p:nvPr/>
          </p:nvSpPr>
          <p:spPr>
            <a:xfrm>
              <a:off x="6805662" y="4463112"/>
              <a:ext cx="495508" cy="274372"/>
            </a:xfrm>
            <a:custGeom>
              <a:avLst/>
              <a:gdLst>
                <a:gd name="connsiteX0" fmla="*/ 454558 w 495508"/>
                <a:gd name="connsiteY0" fmla="*/ 274373 h 274372"/>
                <a:gd name="connsiteX1" fmla="*/ 40951 w 495508"/>
                <a:gd name="connsiteY1" fmla="*/ 274373 h 274372"/>
                <a:gd name="connsiteX2" fmla="*/ 0 w 495508"/>
                <a:gd name="connsiteY2" fmla="*/ 233422 h 274372"/>
                <a:gd name="connsiteX3" fmla="*/ 0 w 495508"/>
                <a:gd name="connsiteY3" fmla="*/ 40951 h 274372"/>
                <a:gd name="connsiteX4" fmla="*/ 40951 w 495508"/>
                <a:gd name="connsiteY4" fmla="*/ 0 h 274372"/>
                <a:gd name="connsiteX5" fmla="*/ 454558 w 495508"/>
                <a:gd name="connsiteY5" fmla="*/ 0 h 274372"/>
                <a:gd name="connsiteX6" fmla="*/ 495509 w 495508"/>
                <a:gd name="connsiteY6" fmla="*/ 40951 h 274372"/>
                <a:gd name="connsiteX7" fmla="*/ 495509 w 495508"/>
                <a:gd name="connsiteY7" fmla="*/ 233422 h 274372"/>
                <a:gd name="connsiteX8" fmla="*/ 454558 w 495508"/>
                <a:gd name="connsiteY8" fmla="*/ 274373 h 274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5508" h="274372">
                  <a:moveTo>
                    <a:pt x="454558" y="274373"/>
                  </a:moveTo>
                  <a:lnTo>
                    <a:pt x="40951" y="274373"/>
                  </a:lnTo>
                  <a:cubicBezTo>
                    <a:pt x="17745" y="274373"/>
                    <a:pt x="0" y="255262"/>
                    <a:pt x="0" y="233422"/>
                  </a:cubicBezTo>
                  <a:lnTo>
                    <a:pt x="0" y="40951"/>
                  </a:lnTo>
                  <a:cubicBezTo>
                    <a:pt x="0" y="17746"/>
                    <a:pt x="19111" y="0"/>
                    <a:pt x="40951" y="0"/>
                  </a:cubicBezTo>
                  <a:lnTo>
                    <a:pt x="454558" y="0"/>
                  </a:lnTo>
                  <a:cubicBezTo>
                    <a:pt x="477763" y="0"/>
                    <a:pt x="495509" y="19111"/>
                    <a:pt x="495509" y="40951"/>
                  </a:cubicBezTo>
                  <a:lnTo>
                    <a:pt x="495509" y="233422"/>
                  </a:lnTo>
                  <a:cubicBezTo>
                    <a:pt x="495509" y="256627"/>
                    <a:pt x="476398" y="274373"/>
                    <a:pt x="454558" y="274373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286AFB8C-F70C-4F5C-9094-BE5902AFA6A7}"/>
                </a:ext>
              </a:extLst>
            </p:cNvPr>
            <p:cNvSpPr/>
            <p:nvPr/>
          </p:nvSpPr>
          <p:spPr>
            <a:xfrm>
              <a:off x="10159285" y="5464491"/>
              <a:ext cx="628492" cy="656921"/>
            </a:xfrm>
            <a:custGeom>
              <a:avLst/>
              <a:gdLst>
                <a:gd name="connsiteX0" fmla="*/ 26211 w 628492"/>
                <a:gd name="connsiteY0" fmla="*/ 639397 h 656921"/>
                <a:gd name="connsiteX1" fmla="*/ 162715 w 628492"/>
                <a:gd name="connsiteY1" fmla="*/ 359564 h 656921"/>
                <a:gd name="connsiteX2" fmla="*/ 262363 w 628492"/>
                <a:gd name="connsiteY2" fmla="*/ 228520 h 656921"/>
                <a:gd name="connsiteX3" fmla="*/ 360646 w 628492"/>
                <a:gd name="connsiteY3" fmla="*/ 154808 h 656921"/>
                <a:gd name="connsiteX4" fmla="*/ 438453 w 628492"/>
                <a:gd name="connsiteY4" fmla="*/ 29225 h 656921"/>
                <a:gd name="connsiteX5" fmla="*/ 622733 w 628492"/>
                <a:gd name="connsiteY5" fmla="*/ 77001 h 656921"/>
                <a:gd name="connsiteX6" fmla="*/ 557211 w 628492"/>
                <a:gd name="connsiteY6" fmla="*/ 228520 h 656921"/>
                <a:gd name="connsiteX7" fmla="*/ 531276 w 628492"/>
                <a:gd name="connsiteY7" fmla="*/ 371849 h 656921"/>
                <a:gd name="connsiteX8" fmla="*/ 413882 w 628492"/>
                <a:gd name="connsiteY8" fmla="*/ 445561 h 656921"/>
                <a:gd name="connsiteX9" fmla="*/ 329250 w 628492"/>
                <a:gd name="connsiteY9" fmla="*/ 635302 h 656921"/>
                <a:gd name="connsiteX10" fmla="*/ 26211 w 628492"/>
                <a:gd name="connsiteY10" fmla="*/ 639397 h 65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28492" h="656921">
                  <a:moveTo>
                    <a:pt x="26211" y="639397"/>
                  </a:moveTo>
                  <a:cubicBezTo>
                    <a:pt x="-18835" y="606636"/>
                    <a:pt x="-24295" y="400515"/>
                    <a:pt x="162715" y="359564"/>
                  </a:cubicBezTo>
                  <a:cubicBezTo>
                    <a:pt x="258268" y="337723"/>
                    <a:pt x="243252" y="289947"/>
                    <a:pt x="262363" y="228520"/>
                  </a:cubicBezTo>
                  <a:cubicBezTo>
                    <a:pt x="281474" y="167093"/>
                    <a:pt x="306044" y="162998"/>
                    <a:pt x="360646" y="154808"/>
                  </a:cubicBezTo>
                  <a:cubicBezTo>
                    <a:pt x="415247" y="146618"/>
                    <a:pt x="374296" y="71541"/>
                    <a:pt x="438453" y="29225"/>
                  </a:cubicBezTo>
                  <a:cubicBezTo>
                    <a:pt x="502610" y="-14457"/>
                    <a:pt x="589972" y="-17187"/>
                    <a:pt x="622733" y="77001"/>
                  </a:cubicBezTo>
                  <a:cubicBezTo>
                    <a:pt x="650034" y="156173"/>
                    <a:pt x="572227" y="191664"/>
                    <a:pt x="557211" y="228520"/>
                  </a:cubicBezTo>
                  <a:cubicBezTo>
                    <a:pt x="540831" y="265376"/>
                    <a:pt x="587242" y="315883"/>
                    <a:pt x="531276" y="371849"/>
                  </a:cubicBezTo>
                  <a:cubicBezTo>
                    <a:pt x="475309" y="427816"/>
                    <a:pt x="415247" y="385500"/>
                    <a:pt x="413882" y="445561"/>
                  </a:cubicBezTo>
                  <a:cubicBezTo>
                    <a:pt x="412517" y="504258"/>
                    <a:pt x="386581" y="612096"/>
                    <a:pt x="329250" y="635302"/>
                  </a:cubicBezTo>
                  <a:cubicBezTo>
                    <a:pt x="258268" y="661237"/>
                    <a:pt x="61702" y="665332"/>
                    <a:pt x="26211" y="639397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3B33885D-1A6F-4CFC-AE1A-42FAE1620C8C}"/>
                </a:ext>
              </a:extLst>
            </p:cNvPr>
            <p:cNvSpPr/>
            <p:nvPr/>
          </p:nvSpPr>
          <p:spPr>
            <a:xfrm>
              <a:off x="10243190" y="5632853"/>
              <a:ext cx="396874" cy="493294"/>
            </a:xfrm>
            <a:custGeom>
              <a:avLst/>
              <a:gdLst>
                <a:gd name="connsiteX0" fmla="*/ 10558 w 396874"/>
                <a:gd name="connsiteY0" fmla="*/ 491511 h 493294"/>
                <a:gd name="connsiteX1" fmla="*/ 395499 w 396874"/>
                <a:gd name="connsiteY1" fmla="*/ 9652 h 493294"/>
                <a:gd name="connsiteX2" fmla="*/ 384579 w 396874"/>
                <a:gd name="connsiteY2" fmla="*/ 2827 h 493294"/>
                <a:gd name="connsiteX3" fmla="*/ 2368 w 396874"/>
                <a:gd name="connsiteY3" fmla="*/ 481956 h 493294"/>
                <a:gd name="connsiteX4" fmla="*/ 10558 w 396874"/>
                <a:gd name="connsiteY4" fmla="*/ 491511 h 493294"/>
                <a:gd name="connsiteX5" fmla="*/ 10558 w 396874"/>
                <a:gd name="connsiteY5" fmla="*/ 491511 h 493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6874" h="493294">
                  <a:moveTo>
                    <a:pt x="10558" y="491511"/>
                  </a:moveTo>
                  <a:cubicBezTo>
                    <a:pt x="145697" y="335896"/>
                    <a:pt x="274010" y="174822"/>
                    <a:pt x="395499" y="9652"/>
                  </a:cubicBezTo>
                  <a:cubicBezTo>
                    <a:pt x="400959" y="2827"/>
                    <a:pt x="388674" y="-3998"/>
                    <a:pt x="384579" y="2827"/>
                  </a:cubicBezTo>
                  <a:cubicBezTo>
                    <a:pt x="263090" y="167997"/>
                    <a:pt x="136142" y="327706"/>
                    <a:pt x="2368" y="481956"/>
                  </a:cubicBezTo>
                  <a:cubicBezTo>
                    <a:pt x="-4457" y="488781"/>
                    <a:pt x="5098" y="496971"/>
                    <a:pt x="10558" y="491511"/>
                  </a:cubicBezTo>
                  <a:lnTo>
                    <a:pt x="10558" y="491511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F6F3621F-67C8-40C1-B8BA-E60EE449F423}"/>
                </a:ext>
              </a:extLst>
            </p:cNvPr>
            <p:cNvSpPr/>
            <p:nvPr/>
          </p:nvSpPr>
          <p:spPr>
            <a:xfrm>
              <a:off x="9762612" y="4455758"/>
              <a:ext cx="983407" cy="1665875"/>
            </a:xfrm>
            <a:custGeom>
              <a:avLst/>
              <a:gdLst>
                <a:gd name="connsiteX0" fmla="*/ 652211 w 983407"/>
                <a:gd name="connsiteY0" fmla="*/ 1283665 h 1665875"/>
                <a:gd name="connsiteX1" fmla="*/ 637196 w 983407"/>
                <a:gd name="connsiteY1" fmla="*/ 1153987 h 1665875"/>
                <a:gd name="connsiteX2" fmla="*/ 914299 w 983407"/>
                <a:gd name="connsiteY2" fmla="*/ 850948 h 1665875"/>
                <a:gd name="connsiteX3" fmla="*/ 889728 w 983407"/>
                <a:gd name="connsiteY3" fmla="*/ 472832 h 1665875"/>
                <a:gd name="connsiteX4" fmla="*/ 871982 w 983407"/>
                <a:gd name="connsiteY4" fmla="*/ 26465 h 1665875"/>
                <a:gd name="connsiteX5" fmla="*/ 503422 w 983407"/>
                <a:gd name="connsiteY5" fmla="*/ 246236 h 1665875"/>
                <a:gd name="connsiteX6" fmla="*/ 361458 w 983407"/>
                <a:gd name="connsiteY6" fmla="*/ 553370 h 1665875"/>
                <a:gd name="connsiteX7" fmla="*/ 231780 w 983407"/>
                <a:gd name="connsiteY7" fmla="*/ 980627 h 1665875"/>
                <a:gd name="connsiteX8" fmla="*/ 29754 w 983407"/>
                <a:gd name="connsiteY8" fmla="*/ 1305506 h 1665875"/>
                <a:gd name="connsiteX9" fmla="*/ 115751 w 983407"/>
                <a:gd name="connsiteY9" fmla="*/ 1665876 h 1665875"/>
                <a:gd name="connsiteX10" fmla="*/ 526628 w 983407"/>
                <a:gd name="connsiteY10" fmla="*/ 1664511 h 1665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83407" h="1665875">
                  <a:moveTo>
                    <a:pt x="652211" y="1283665"/>
                  </a:moveTo>
                  <a:cubicBezTo>
                    <a:pt x="646751" y="1238619"/>
                    <a:pt x="641291" y="1194938"/>
                    <a:pt x="637196" y="1153987"/>
                  </a:cubicBezTo>
                  <a:cubicBezTo>
                    <a:pt x="622181" y="988817"/>
                    <a:pt x="831031" y="1062529"/>
                    <a:pt x="914299" y="850948"/>
                  </a:cubicBezTo>
                  <a:cubicBezTo>
                    <a:pt x="997566" y="639367"/>
                    <a:pt x="794175" y="561560"/>
                    <a:pt x="889728" y="472832"/>
                  </a:cubicBezTo>
                  <a:cubicBezTo>
                    <a:pt x="985281" y="384105"/>
                    <a:pt x="1048072" y="115192"/>
                    <a:pt x="871982" y="26465"/>
                  </a:cubicBezTo>
                  <a:cubicBezTo>
                    <a:pt x="698623" y="-60898"/>
                    <a:pt x="526628" y="82431"/>
                    <a:pt x="503422" y="246236"/>
                  </a:cubicBezTo>
                  <a:cubicBezTo>
                    <a:pt x="485677" y="373185"/>
                    <a:pt x="563484" y="460547"/>
                    <a:pt x="361458" y="553370"/>
                  </a:cubicBezTo>
                  <a:cubicBezTo>
                    <a:pt x="159433" y="646192"/>
                    <a:pt x="190828" y="760856"/>
                    <a:pt x="231780" y="980627"/>
                  </a:cubicBezTo>
                  <a:cubicBezTo>
                    <a:pt x="272731" y="1200398"/>
                    <a:pt x="136227" y="1119861"/>
                    <a:pt x="29754" y="1305506"/>
                  </a:cubicBezTo>
                  <a:cubicBezTo>
                    <a:pt x="-54879" y="1452930"/>
                    <a:pt x="62515" y="1609909"/>
                    <a:pt x="115751" y="1665876"/>
                  </a:cubicBezTo>
                  <a:lnTo>
                    <a:pt x="526628" y="1664511"/>
                  </a:lnTo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5C4B1B19-4E1B-4FB8-AD8C-8E8675A3F726}"/>
                </a:ext>
              </a:extLst>
            </p:cNvPr>
            <p:cNvSpPr/>
            <p:nvPr/>
          </p:nvSpPr>
          <p:spPr>
            <a:xfrm>
              <a:off x="9945240" y="4617000"/>
              <a:ext cx="638311" cy="1510542"/>
            </a:xfrm>
            <a:custGeom>
              <a:avLst/>
              <a:gdLst>
                <a:gd name="connsiteX0" fmla="*/ 12295 w 638311"/>
                <a:gd name="connsiteY0" fmla="*/ 1505999 h 1510542"/>
                <a:gd name="connsiteX1" fmla="*/ 510534 w 638311"/>
                <a:gd name="connsiteY1" fmla="*/ 295210 h 1510542"/>
                <a:gd name="connsiteX2" fmla="*/ 637483 w 638311"/>
                <a:gd name="connsiteY2" fmla="*/ 9917 h 1510542"/>
                <a:gd name="connsiteX3" fmla="*/ 626563 w 638311"/>
                <a:gd name="connsiteY3" fmla="*/ 3092 h 1510542"/>
                <a:gd name="connsiteX4" fmla="*/ 365841 w 638311"/>
                <a:gd name="connsiteY4" fmla="*/ 610534 h 1510542"/>
                <a:gd name="connsiteX5" fmla="*/ 66897 w 638311"/>
                <a:gd name="connsiteY5" fmla="*/ 1342194 h 1510542"/>
                <a:gd name="connsiteX6" fmla="*/ 1375 w 638311"/>
                <a:gd name="connsiteY6" fmla="*/ 1503269 h 1510542"/>
                <a:gd name="connsiteX7" fmla="*/ 12295 w 638311"/>
                <a:gd name="connsiteY7" fmla="*/ 1505999 h 1510542"/>
                <a:gd name="connsiteX8" fmla="*/ 12295 w 638311"/>
                <a:gd name="connsiteY8" fmla="*/ 1505999 h 1510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8311" h="1510542">
                  <a:moveTo>
                    <a:pt x="12295" y="1505999"/>
                  </a:moveTo>
                  <a:cubicBezTo>
                    <a:pt x="174735" y="1100582"/>
                    <a:pt x="338540" y="696531"/>
                    <a:pt x="510534" y="295210"/>
                  </a:cubicBezTo>
                  <a:cubicBezTo>
                    <a:pt x="551486" y="199657"/>
                    <a:pt x="591072" y="102739"/>
                    <a:pt x="637483" y="9917"/>
                  </a:cubicBezTo>
                  <a:cubicBezTo>
                    <a:pt x="641578" y="1726"/>
                    <a:pt x="629293" y="-3734"/>
                    <a:pt x="626563" y="3092"/>
                  </a:cubicBezTo>
                  <a:cubicBezTo>
                    <a:pt x="529645" y="201022"/>
                    <a:pt x="449108" y="407143"/>
                    <a:pt x="365841" y="610534"/>
                  </a:cubicBezTo>
                  <a:cubicBezTo>
                    <a:pt x="264828" y="853510"/>
                    <a:pt x="165180" y="1097852"/>
                    <a:pt x="66897" y="1342194"/>
                  </a:cubicBezTo>
                  <a:cubicBezTo>
                    <a:pt x="45057" y="1395431"/>
                    <a:pt x="23216" y="1450032"/>
                    <a:pt x="1375" y="1503269"/>
                  </a:cubicBezTo>
                  <a:cubicBezTo>
                    <a:pt x="-4085" y="1510094"/>
                    <a:pt x="8200" y="1514189"/>
                    <a:pt x="12295" y="1505999"/>
                  </a:cubicBezTo>
                  <a:lnTo>
                    <a:pt x="12295" y="1505999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B12AB36E-A19F-42EC-A0F4-17AF9BBA4CA5}"/>
                </a:ext>
              </a:extLst>
            </p:cNvPr>
            <p:cNvSpPr/>
            <p:nvPr/>
          </p:nvSpPr>
          <p:spPr>
            <a:xfrm>
              <a:off x="10331716" y="5156551"/>
              <a:ext cx="287179" cy="30031"/>
            </a:xfrm>
            <a:custGeom>
              <a:avLst/>
              <a:gdLst>
                <a:gd name="connsiteX0" fmla="*/ 6664 w 287179"/>
                <a:gd name="connsiteY0" fmla="*/ 30031 h 30031"/>
                <a:gd name="connsiteX1" fmla="*/ 281037 w 287179"/>
                <a:gd name="connsiteY1" fmla="*/ 13650 h 30031"/>
                <a:gd name="connsiteX2" fmla="*/ 281037 w 287179"/>
                <a:gd name="connsiteY2" fmla="*/ 0 h 30031"/>
                <a:gd name="connsiteX3" fmla="*/ 6664 w 287179"/>
                <a:gd name="connsiteY3" fmla="*/ 16381 h 30031"/>
                <a:gd name="connsiteX4" fmla="*/ 6664 w 287179"/>
                <a:gd name="connsiteY4" fmla="*/ 30031 h 30031"/>
                <a:gd name="connsiteX5" fmla="*/ 6664 w 287179"/>
                <a:gd name="connsiteY5" fmla="*/ 30031 h 30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7179" h="30031">
                  <a:moveTo>
                    <a:pt x="6664" y="30031"/>
                  </a:moveTo>
                  <a:cubicBezTo>
                    <a:pt x="98122" y="24571"/>
                    <a:pt x="189580" y="19111"/>
                    <a:pt x="281037" y="13650"/>
                  </a:cubicBezTo>
                  <a:cubicBezTo>
                    <a:pt x="289227" y="13650"/>
                    <a:pt x="289227" y="0"/>
                    <a:pt x="281037" y="0"/>
                  </a:cubicBezTo>
                  <a:cubicBezTo>
                    <a:pt x="189580" y="5460"/>
                    <a:pt x="98122" y="10920"/>
                    <a:pt x="6664" y="16381"/>
                  </a:cubicBezTo>
                  <a:cubicBezTo>
                    <a:pt x="-1526" y="17746"/>
                    <a:pt x="-2891" y="30031"/>
                    <a:pt x="6664" y="30031"/>
                  </a:cubicBezTo>
                  <a:lnTo>
                    <a:pt x="6664" y="30031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1565998C-DF05-4B37-8B42-D24726985E17}"/>
                </a:ext>
              </a:extLst>
            </p:cNvPr>
            <p:cNvSpPr/>
            <p:nvPr/>
          </p:nvSpPr>
          <p:spPr>
            <a:xfrm>
              <a:off x="10053770" y="5828150"/>
              <a:ext cx="229326" cy="39691"/>
            </a:xfrm>
            <a:custGeom>
              <a:avLst/>
              <a:gdLst>
                <a:gd name="connsiteX0" fmla="*/ 6142 w 229326"/>
                <a:gd name="connsiteY0" fmla="*/ 39586 h 39691"/>
                <a:gd name="connsiteX1" fmla="*/ 223184 w 229326"/>
                <a:gd name="connsiteY1" fmla="*/ 13650 h 39691"/>
                <a:gd name="connsiteX2" fmla="*/ 223184 w 229326"/>
                <a:gd name="connsiteY2" fmla="*/ 0 h 39691"/>
                <a:gd name="connsiteX3" fmla="*/ 6142 w 229326"/>
                <a:gd name="connsiteY3" fmla="*/ 25936 h 39691"/>
                <a:gd name="connsiteX4" fmla="*/ 6142 w 229326"/>
                <a:gd name="connsiteY4" fmla="*/ 39586 h 39691"/>
                <a:gd name="connsiteX5" fmla="*/ 6142 w 229326"/>
                <a:gd name="connsiteY5" fmla="*/ 39586 h 39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9326" h="39691">
                  <a:moveTo>
                    <a:pt x="6142" y="39586"/>
                  </a:moveTo>
                  <a:cubicBezTo>
                    <a:pt x="78490" y="31396"/>
                    <a:pt x="150837" y="21840"/>
                    <a:pt x="223184" y="13650"/>
                  </a:cubicBezTo>
                  <a:cubicBezTo>
                    <a:pt x="231374" y="12285"/>
                    <a:pt x="231374" y="0"/>
                    <a:pt x="223184" y="0"/>
                  </a:cubicBezTo>
                  <a:cubicBezTo>
                    <a:pt x="150837" y="8190"/>
                    <a:pt x="78490" y="17745"/>
                    <a:pt x="6142" y="25936"/>
                  </a:cubicBezTo>
                  <a:cubicBezTo>
                    <a:pt x="-2047" y="28666"/>
                    <a:pt x="-2047" y="40951"/>
                    <a:pt x="6142" y="39586"/>
                  </a:cubicBezTo>
                  <a:lnTo>
                    <a:pt x="6142" y="39586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C44394F7-773C-4039-B8E2-D45AA09391F7}"/>
                </a:ext>
              </a:extLst>
            </p:cNvPr>
            <p:cNvSpPr/>
            <p:nvPr/>
          </p:nvSpPr>
          <p:spPr>
            <a:xfrm>
              <a:off x="10033217" y="5110367"/>
              <a:ext cx="174880" cy="406923"/>
            </a:xfrm>
            <a:custGeom>
              <a:avLst/>
              <a:gdLst>
                <a:gd name="connsiteX0" fmla="*/ 760 w 174880"/>
                <a:gd name="connsiteY0" fmla="*/ 7963 h 406923"/>
                <a:gd name="connsiteX1" fmla="*/ 161835 w 174880"/>
                <a:gd name="connsiteY1" fmla="*/ 402459 h 406923"/>
                <a:gd name="connsiteX2" fmla="*/ 174120 w 174880"/>
                <a:gd name="connsiteY2" fmla="*/ 398364 h 406923"/>
                <a:gd name="connsiteX3" fmla="*/ 13046 w 174880"/>
                <a:gd name="connsiteY3" fmla="*/ 3868 h 406923"/>
                <a:gd name="connsiteX4" fmla="*/ 760 w 174880"/>
                <a:gd name="connsiteY4" fmla="*/ 7963 h 406923"/>
                <a:gd name="connsiteX5" fmla="*/ 760 w 174880"/>
                <a:gd name="connsiteY5" fmla="*/ 7963 h 406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880" h="406923">
                  <a:moveTo>
                    <a:pt x="760" y="7963"/>
                  </a:moveTo>
                  <a:cubicBezTo>
                    <a:pt x="53997" y="139007"/>
                    <a:pt x="108598" y="271416"/>
                    <a:pt x="161835" y="402459"/>
                  </a:cubicBezTo>
                  <a:cubicBezTo>
                    <a:pt x="164565" y="410650"/>
                    <a:pt x="178215" y="406555"/>
                    <a:pt x="174120" y="398364"/>
                  </a:cubicBezTo>
                  <a:cubicBezTo>
                    <a:pt x="120884" y="267321"/>
                    <a:pt x="66282" y="134912"/>
                    <a:pt x="13046" y="3868"/>
                  </a:cubicBezTo>
                  <a:cubicBezTo>
                    <a:pt x="10316" y="-2957"/>
                    <a:pt x="-3335" y="-227"/>
                    <a:pt x="760" y="7963"/>
                  </a:cubicBezTo>
                  <a:lnTo>
                    <a:pt x="760" y="7963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E8D05412-DB94-4715-A1A3-F30A59199A6A}"/>
                </a:ext>
              </a:extLst>
            </p:cNvPr>
            <p:cNvSpPr/>
            <p:nvPr/>
          </p:nvSpPr>
          <p:spPr>
            <a:xfrm>
              <a:off x="10366944" y="4600713"/>
              <a:ext cx="73566" cy="89263"/>
            </a:xfrm>
            <a:custGeom>
              <a:avLst/>
              <a:gdLst>
                <a:gd name="connsiteX0" fmla="*/ 64259 w 73566"/>
                <a:gd name="connsiteY0" fmla="*/ 65790 h 89263"/>
                <a:gd name="connsiteX1" fmla="*/ 12388 w 73566"/>
                <a:gd name="connsiteY1" fmla="*/ 83535 h 89263"/>
                <a:gd name="connsiteX2" fmla="*/ 8292 w 73566"/>
                <a:gd name="connsiteY2" fmla="*/ 23474 h 89263"/>
                <a:gd name="connsiteX3" fmla="*/ 60164 w 73566"/>
                <a:gd name="connsiteY3" fmla="*/ 5728 h 89263"/>
                <a:gd name="connsiteX4" fmla="*/ 64259 w 73566"/>
                <a:gd name="connsiteY4" fmla="*/ 65790 h 89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566" h="89263">
                  <a:moveTo>
                    <a:pt x="64259" y="65790"/>
                  </a:moveTo>
                  <a:cubicBezTo>
                    <a:pt x="50609" y="87630"/>
                    <a:pt x="27403" y="95821"/>
                    <a:pt x="12388" y="83535"/>
                  </a:cubicBezTo>
                  <a:cubicBezTo>
                    <a:pt x="-2628" y="72615"/>
                    <a:pt x="-3993" y="45314"/>
                    <a:pt x="8292" y="23474"/>
                  </a:cubicBezTo>
                  <a:cubicBezTo>
                    <a:pt x="21943" y="1633"/>
                    <a:pt x="45149" y="-6557"/>
                    <a:pt x="60164" y="5728"/>
                  </a:cubicBezTo>
                  <a:cubicBezTo>
                    <a:pt x="76544" y="16648"/>
                    <a:pt x="77910" y="43949"/>
                    <a:pt x="64259" y="65790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CBF87909-0DE9-461E-B084-CB67283EDB87}"/>
                </a:ext>
              </a:extLst>
            </p:cNvPr>
            <p:cNvSpPr/>
            <p:nvPr/>
          </p:nvSpPr>
          <p:spPr>
            <a:xfrm>
              <a:off x="10402537" y="4762055"/>
              <a:ext cx="38221" cy="40951"/>
            </a:xfrm>
            <a:custGeom>
              <a:avLst/>
              <a:gdLst>
                <a:gd name="connsiteX0" fmla="*/ 38221 w 38221"/>
                <a:gd name="connsiteY0" fmla="*/ 20476 h 40951"/>
                <a:gd name="connsiteX1" fmla="*/ 19110 w 38221"/>
                <a:gd name="connsiteY1" fmla="*/ 40951 h 40951"/>
                <a:gd name="connsiteX2" fmla="*/ 0 w 38221"/>
                <a:gd name="connsiteY2" fmla="*/ 20476 h 40951"/>
                <a:gd name="connsiteX3" fmla="*/ 19110 w 38221"/>
                <a:gd name="connsiteY3" fmla="*/ 0 h 40951"/>
                <a:gd name="connsiteX4" fmla="*/ 38221 w 38221"/>
                <a:gd name="connsiteY4" fmla="*/ 20476 h 40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221" h="40951">
                  <a:moveTo>
                    <a:pt x="38221" y="20476"/>
                  </a:moveTo>
                  <a:cubicBezTo>
                    <a:pt x="38221" y="31396"/>
                    <a:pt x="30031" y="40951"/>
                    <a:pt x="19110" y="40951"/>
                  </a:cubicBezTo>
                  <a:cubicBezTo>
                    <a:pt x="8190" y="40951"/>
                    <a:pt x="0" y="31396"/>
                    <a:pt x="0" y="20476"/>
                  </a:cubicBezTo>
                  <a:cubicBezTo>
                    <a:pt x="0" y="9555"/>
                    <a:pt x="8190" y="0"/>
                    <a:pt x="19110" y="0"/>
                  </a:cubicBezTo>
                  <a:cubicBezTo>
                    <a:pt x="30031" y="0"/>
                    <a:pt x="38221" y="9555"/>
                    <a:pt x="38221" y="20476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3AA526FE-A8C6-4D06-BA24-C93BC3333366}"/>
                </a:ext>
              </a:extLst>
            </p:cNvPr>
            <p:cNvSpPr/>
            <p:nvPr/>
          </p:nvSpPr>
          <p:spPr>
            <a:xfrm>
              <a:off x="10504915" y="5273876"/>
              <a:ext cx="73711" cy="79241"/>
            </a:xfrm>
            <a:custGeom>
              <a:avLst/>
              <a:gdLst>
                <a:gd name="connsiteX0" fmla="*/ 73712 w 73711"/>
                <a:gd name="connsiteY0" fmla="*/ 39655 h 79241"/>
                <a:gd name="connsiteX1" fmla="*/ 36856 w 73711"/>
                <a:gd name="connsiteY1" fmla="*/ 79241 h 79241"/>
                <a:gd name="connsiteX2" fmla="*/ 0 w 73711"/>
                <a:gd name="connsiteY2" fmla="*/ 39655 h 79241"/>
                <a:gd name="connsiteX3" fmla="*/ 36856 w 73711"/>
                <a:gd name="connsiteY3" fmla="*/ 69 h 79241"/>
                <a:gd name="connsiteX4" fmla="*/ 73712 w 73711"/>
                <a:gd name="connsiteY4" fmla="*/ 39655 h 79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711" h="79241">
                  <a:moveTo>
                    <a:pt x="73712" y="39655"/>
                  </a:moveTo>
                  <a:cubicBezTo>
                    <a:pt x="73712" y="61496"/>
                    <a:pt x="57332" y="79241"/>
                    <a:pt x="36856" y="79241"/>
                  </a:cubicBezTo>
                  <a:cubicBezTo>
                    <a:pt x="16381" y="79241"/>
                    <a:pt x="0" y="61496"/>
                    <a:pt x="0" y="39655"/>
                  </a:cubicBezTo>
                  <a:cubicBezTo>
                    <a:pt x="0" y="17814"/>
                    <a:pt x="16381" y="69"/>
                    <a:pt x="36856" y="69"/>
                  </a:cubicBezTo>
                  <a:cubicBezTo>
                    <a:pt x="57332" y="-1296"/>
                    <a:pt x="73712" y="17814"/>
                    <a:pt x="73712" y="39655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703A5D2A-E9F1-4CEC-B15D-A5726C3F17D6}"/>
                </a:ext>
              </a:extLst>
            </p:cNvPr>
            <p:cNvSpPr/>
            <p:nvPr/>
          </p:nvSpPr>
          <p:spPr>
            <a:xfrm>
              <a:off x="9462121" y="4944932"/>
              <a:ext cx="513160" cy="1172606"/>
            </a:xfrm>
            <a:custGeom>
              <a:avLst/>
              <a:gdLst>
                <a:gd name="connsiteX0" fmla="*/ 513160 w 513160"/>
                <a:gd name="connsiteY0" fmla="*/ 383614 h 1172606"/>
                <a:gd name="connsiteX1" fmla="*/ 435353 w 513160"/>
                <a:gd name="connsiteY1" fmla="*/ 309902 h 1172606"/>
                <a:gd name="connsiteX2" fmla="*/ 283833 w 513160"/>
                <a:gd name="connsiteY2" fmla="*/ 161113 h 1172606"/>
                <a:gd name="connsiteX3" fmla="*/ 12191 w 513160"/>
                <a:gd name="connsiteY3" fmla="*/ 68290 h 1172606"/>
                <a:gd name="connsiteX4" fmla="*/ 59967 w 513160"/>
                <a:gd name="connsiteY4" fmla="*/ 367234 h 1172606"/>
                <a:gd name="connsiteX5" fmla="*/ 83173 w 513160"/>
                <a:gd name="connsiteY5" fmla="*/ 655257 h 1172606"/>
                <a:gd name="connsiteX6" fmla="*/ 120029 w 513160"/>
                <a:gd name="connsiteY6" fmla="*/ 846362 h 1172606"/>
                <a:gd name="connsiteX7" fmla="*/ 302944 w 513160"/>
                <a:gd name="connsiteY7" fmla="*/ 1172606 h 1172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3160" h="1172606">
                  <a:moveTo>
                    <a:pt x="513160" y="383614"/>
                  </a:moveTo>
                  <a:cubicBezTo>
                    <a:pt x="499510" y="346758"/>
                    <a:pt x="474939" y="316727"/>
                    <a:pt x="435353" y="309902"/>
                  </a:cubicBezTo>
                  <a:cubicBezTo>
                    <a:pt x="327515" y="294887"/>
                    <a:pt x="292024" y="234825"/>
                    <a:pt x="283833" y="161113"/>
                  </a:cubicBezTo>
                  <a:cubicBezTo>
                    <a:pt x="266088" y="38"/>
                    <a:pt x="80443" y="-57293"/>
                    <a:pt x="12191" y="68290"/>
                  </a:cubicBezTo>
                  <a:cubicBezTo>
                    <a:pt x="-46506" y="176128"/>
                    <a:pt x="129584" y="296252"/>
                    <a:pt x="59967" y="367234"/>
                  </a:cubicBezTo>
                  <a:cubicBezTo>
                    <a:pt x="-9650" y="438216"/>
                    <a:pt x="-32855" y="632051"/>
                    <a:pt x="83173" y="655257"/>
                  </a:cubicBezTo>
                  <a:cubicBezTo>
                    <a:pt x="199201" y="678463"/>
                    <a:pt x="122759" y="742619"/>
                    <a:pt x="120029" y="846362"/>
                  </a:cubicBezTo>
                  <a:cubicBezTo>
                    <a:pt x="117299" y="950105"/>
                    <a:pt x="302944" y="1172606"/>
                    <a:pt x="302944" y="1172606"/>
                  </a:cubicBezTo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6FE215CE-E4EE-4CB3-AFE8-8E989C9C6F9D}"/>
                </a:ext>
              </a:extLst>
            </p:cNvPr>
            <p:cNvSpPr/>
            <p:nvPr/>
          </p:nvSpPr>
          <p:spPr>
            <a:xfrm>
              <a:off x="9517993" y="4964081"/>
              <a:ext cx="319418" cy="737120"/>
            </a:xfrm>
            <a:custGeom>
              <a:avLst/>
              <a:gdLst>
                <a:gd name="connsiteX0" fmla="*/ 0 w 319418"/>
                <a:gd name="connsiteY0" fmla="*/ 0 h 737120"/>
                <a:gd name="connsiteX1" fmla="*/ 319419 w 319418"/>
                <a:gd name="connsiteY1" fmla="*/ 737121 h 737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9418" h="737120">
                  <a:moveTo>
                    <a:pt x="0" y="0"/>
                  </a:moveTo>
                  <a:lnTo>
                    <a:pt x="319419" y="737121"/>
                  </a:lnTo>
                </a:path>
              </a:pathLst>
            </a:custGeom>
            <a:ln w="8723" cap="rnd">
              <a:solidFill>
                <a:srgbClr val="92A7FF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E17F67B8-A511-4BAA-9E63-42D6C4C77879}"/>
                </a:ext>
              </a:extLst>
            </p:cNvPr>
            <p:cNvSpPr/>
            <p:nvPr/>
          </p:nvSpPr>
          <p:spPr>
            <a:xfrm>
              <a:off x="9702273" y="5249374"/>
              <a:ext cx="50506" cy="137868"/>
            </a:xfrm>
            <a:custGeom>
              <a:avLst/>
              <a:gdLst>
                <a:gd name="connsiteX0" fmla="*/ 50506 w 50506"/>
                <a:gd name="connsiteY0" fmla="*/ 0 h 137868"/>
                <a:gd name="connsiteX1" fmla="*/ 0 w 50506"/>
                <a:gd name="connsiteY1" fmla="*/ 137869 h 137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506" h="137868">
                  <a:moveTo>
                    <a:pt x="50506" y="0"/>
                  </a:moveTo>
                  <a:lnTo>
                    <a:pt x="0" y="137869"/>
                  </a:lnTo>
                </a:path>
              </a:pathLst>
            </a:custGeom>
            <a:ln w="8723" cap="rnd">
              <a:solidFill>
                <a:srgbClr val="92A7FF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3538495B-285F-4493-ADD3-81FBC8E05081}"/>
                </a:ext>
              </a:extLst>
            </p:cNvPr>
            <p:cNvSpPr/>
            <p:nvPr/>
          </p:nvSpPr>
          <p:spPr>
            <a:xfrm>
              <a:off x="9561674" y="5522382"/>
              <a:ext cx="199295" cy="6825"/>
            </a:xfrm>
            <a:custGeom>
              <a:avLst/>
              <a:gdLst>
                <a:gd name="connsiteX0" fmla="*/ 0 w 199295"/>
                <a:gd name="connsiteY0" fmla="*/ 6825 h 6825"/>
                <a:gd name="connsiteX1" fmla="*/ 199296 w 199295"/>
                <a:gd name="connsiteY1" fmla="*/ 0 h 6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9295" h="6825">
                  <a:moveTo>
                    <a:pt x="0" y="6825"/>
                  </a:moveTo>
                  <a:lnTo>
                    <a:pt x="199296" y="0"/>
                  </a:lnTo>
                </a:path>
              </a:pathLst>
            </a:custGeom>
            <a:ln w="8723" cap="rnd">
              <a:solidFill>
                <a:srgbClr val="92A7FF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47DF672B-1A8F-464C-A211-D89E98940A94}"/>
                </a:ext>
              </a:extLst>
            </p:cNvPr>
            <p:cNvSpPr/>
            <p:nvPr/>
          </p:nvSpPr>
          <p:spPr>
            <a:xfrm>
              <a:off x="5795209" y="5348406"/>
              <a:ext cx="624147" cy="774373"/>
            </a:xfrm>
            <a:custGeom>
              <a:avLst/>
              <a:gdLst>
                <a:gd name="connsiteX0" fmla="*/ 624147 w 624147"/>
                <a:gd name="connsiteY0" fmla="*/ 770497 h 774373"/>
                <a:gd name="connsiteX1" fmla="*/ 274697 w 624147"/>
                <a:gd name="connsiteY1" fmla="*/ 603963 h 774373"/>
                <a:gd name="connsiteX2" fmla="*/ 176415 w 624147"/>
                <a:gd name="connsiteY2" fmla="*/ 449713 h 774373"/>
                <a:gd name="connsiteX3" fmla="*/ 117718 w 624147"/>
                <a:gd name="connsiteY3" fmla="*/ 313210 h 774373"/>
                <a:gd name="connsiteX4" fmla="*/ 18070 w 624147"/>
                <a:gd name="connsiteY4" fmla="*/ 195816 h 774373"/>
                <a:gd name="connsiteX5" fmla="*/ 127273 w 624147"/>
                <a:gd name="connsiteY5" fmla="*/ 1981 h 774373"/>
                <a:gd name="connsiteX6" fmla="*/ 262412 w 624147"/>
                <a:gd name="connsiteY6" fmla="*/ 122104 h 774373"/>
                <a:gd name="connsiteX7" fmla="*/ 430312 w 624147"/>
                <a:gd name="connsiteY7" fmla="*/ 178071 h 774373"/>
                <a:gd name="connsiteX8" fmla="*/ 475358 w 624147"/>
                <a:gd name="connsiteY8" fmla="*/ 363716 h 774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4147" h="774373">
                  <a:moveTo>
                    <a:pt x="624147" y="770497"/>
                  </a:moveTo>
                  <a:cubicBezTo>
                    <a:pt x="558625" y="771862"/>
                    <a:pt x="267872" y="811449"/>
                    <a:pt x="274697" y="603963"/>
                  </a:cubicBezTo>
                  <a:cubicBezTo>
                    <a:pt x="278792" y="489300"/>
                    <a:pt x="243301" y="493395"/>
                    <a:pt x="176415" y="449713"/>
                  </a:cubicBezTo>
                  <a:cubicBezTo>
                    <a:pt x="109528" y="404667"/>
                    <a:pt x="110893" y="376001"/>
                    <a:pt x="117718" y="313210"/>
                  </a:cubicBezTo>
                  <a:cubicBezTo>
                    <a:pt x="123178" y="249053"/>
                    <a:pt x="60386" y="280449"/>
                    <a:pt x="18070" y="195816"/>
                  </a:cubicBezTo>
                  <a:cubicBezTo>
                    <a:pt x="-32436" y="94803"/>
                    <a:pt x="28990" y="21091"/>
                    <a:pt x="127273" y="1981"/>
                  </a:cubicBezTo>
                  <a:cubicBezTo>
                    <a:pt x="225556" y="-15765"/>
                    <a:pt x="222826" y="90708"/>
                    <a:pt x="262412" y="122104"/>
                  </a:cubicBezTo>
                  <a:cubicBezTo>
                    <a:pt x="301998" y="153500"/>
                    <a:pt x="355235" y="85248"/>
                    <a:pt x="430312" y="178071"/>
                  </a:cubicBezTo>
                  <a:cubicBezTo>
                    <a:pt x="479453" y="238132"/>
                    <a:pt x="403011" y="376001"/>
                    <a:pt x="475358" y="363716"/>
                  </a:cubicBezTo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FF16E312-1AE0-4CCB-B334-12C3B42E35C6}"/>
                </a:ext>
              </a:extLst>
            </p:cNvPr>
            <p:cNvSpPr/>
            <p:nvPr/>
          </p:nvSpPr>
          <p:spPr>
            <a:xfrm>
              <a:off x="5961803" y="5535049"/>
              <a:ext cx="316487" cy="389517"/>
            </a:xfrm>
            <a:custGeom>
              <a:avLst/>
              <a:gdLst>
                <a:gd name="connsiteX0" fmla="*/ 315589 w 316487"/>
                <a:gd name="connsiteY0" fmla="*/ 380464 h 389517"/>
                <a:gd name="connsiteX1" fmla="*/ 11186 w 316487"/>
                <a:gd name="connsiteY1" fmla="*/ 2348 h 389517"/>
                <a:gd name="connsiteX2" fmla="*/ 1630 w 316487"/>
                <a:gd name="connsiteY2" fmla="*/ 11903 h 389517"/>
                <a:gd name="connsiteX3" fmla="*/ 303304 w 316487"/>
                <a:gd name="connsiteY3" fmla="*/ 387289 h 389517"/>
                <a:gd name="connsiteX4" fmla="*/ 315589 w 316487"/>
                <a:gd name="connsiteY4" fmla="*/ 380464 h 389517"/>
                <a:gd name="connsiteX5" fmla="*/ 315589 w 316487"/>
                <a:gd name="connsiteY5" fmla="*/ 380464 h 389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487" h="389517">
                  <a:moveTo>
                    <a:pt x="315589" y="380464"/>
                  </a:moveTo>
                  <a:cubicBezTo>
                    <a:pt x="218671" y="250785"/>
                    <a:pt x="117659" y="125201"/>
                    <a:pt x="11186" y="2348"/>
                  </a:cubicBezTo>
                  <a:cubicBezTo>
                    <a:pt x="5725" y="-4477"/>
                    <a:pt x="-3830" y="5078"/>
                    <a:pt x="1630" y="11903"/>
                  </a:cubicBezTo>
                  <a:cubicBezTo>
                    <a:pt x="106738" y="133392"/>
                    <a:pt x="207751" y="257610"/>
                    <a:pt x="303304" y="387289"/>
                  </a:cubicBezTo>
                  <a:cubicBezTo>
                    <a:pt x="308764" y="392749"/>
                    <a:pt x="319684" y="387289"/>
                    <a:pt x="315589" y="380464"/>
                  </a:cubicBezTo>
                  <a:lnTo>
                    <a:pt x="315589" y="380464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0FCB437D-5C9C-4C90-96C3-BE1CCE446E46}"/>
                </a:ext>
              </a:extLst>
            </p:cNvPr>
            <p:cNvSpPr/>
            <p:nvPr/>
          </p:nvSpPr>
          <p:spPr>
            <a:xfrm>
              <a:off x="5958656" y="5524590"/>
              <a:ext cx="171408" cy="208007"/>
            </a:xfrm>
            <a:custGeom>
              <a:avLst/>
              <a:gdLst>
                <a:gd name="connsiteX0" fmla="*/ 159027 w 171408"/>
                <a:gd name="connsiteY0" fmla="*/ 5982 h 208007"/>
                <a:gd name="connsiteX1" fmla="*/ 153567 w 171408"/>
                <a:gd name="connsiteY1" fmla="*/ 82424 h 208007"/>
                <a:gd name="connsiteX2" fmla="*/ 146742 w 171408"/>
                <a:gd name="connsiteY2" fmla="*/ 182072 h 208007"/>
                <a:gd name="connsiteX3" fmla="*/ 152202 w 171408"/>
                <a:gd name="connsiteY3" fmla="*/ 182072 h 208007"/>
                <a:gd name="connsiteX4" fmla="*/ 141281 w 171408"/>
                <a:gd name="connsiteY4" fmla="*/ 183437 h 208007"/>
                <a:gd name="connsiteX5" fmla="*/ 90775 w 171408"/>
                <a:gd name="connsiteY5" fmla="*/ 187532 h 208007"/>
                <a:gd name="connsiteX6" fmla="*/ 6143 w 171408"/>
                <a:gd name="connsiteY6" fmla="*/ 194357 h 208007"/>
                <a:gd name="connsiteX7" fmla="*/ 6143 w 171408"/>
                <a:gd name="connsiteY7" fmla="*/ 208008 h 208007"/>
                <a:gd name="connsiteX8" fmla="*/ 152202 w 171408"/>
                <a:gd name="connsiteY8" fmla="*/ 195722 h 208007"/>
                <a:gd name="connsiteX9" fmla="*/ 159027 w 171408"/>
                <a:gd name="connsiteY9" fmla="*/ 188897 h 208007"/>
                <a:gd name="connsiteX10" fmla="*/ 171312 w 171408"/>
                <a:gd name="connsiteY10" fmla="*/ 7347 h 208007"/>
                <a:gd name="connsiteX11" fmla="*/ 159027 w 171408"/>
                <a:gd name="connsiteY11" fmla="*/ 5982 h 208007"/>
                <a:gd name="connsiteX12" fmla="*/ 159027 w 171408"/>
                <a:gd name="connsiteY12" fmla="*/ 5982 h 208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1408" h="208007">
                  <a:moveTo>
                    <a:pt x="159027" y="5982"/>
                  </a:moveTo>
                  <a:cubicBezTo>
                    <a:pt x="157662" y="31918"/>
                    <a:pt x="156297" y="56488"/>
                    <a:pt x="153567" y="82424"/>
                  </a:cubicBezTo>
                  <a:cubicBezTo>
                    <a:pt x="152202" y="111090"/>
                    <a:pt x="141281" y="153406"/>
                    <a:pt x="146742" y="182072"/>
                  </a:cubicBezTo>
                  <a:cubicBezTo>
                    <a:pt x="148107" y="191627"/>
                    <a:pt x="139916" y="184802"/>
                    <a:pt x="152202" y="182072"/>
                  </a:cubicBezTo>
                  <a:cubicBezTo>
                    <a:pt x="149472" y="183437"/>
                    <a:pt x="144012" y="183437"/>
                    <a:pt x="141281" y="183437"/>
                  </a:cubicBezTo>
                  <a:cubicBezTo>
                    <a:pt x="124901" y="182072"/>
                    <a:pt x="107156" y="186167"/>
                    <a:pt x="90775" y="187532"/>
                  </a:cubicBezTo>
                  <a:cubicBezTo>
                    <a:pt x="62109" y="190262"/>
                    <a:pt x="34808" y="191627"/>
                    <a:pt x="6143" y="194357"/>
                  </a:cubicBezTo>
                  <a:cubicBezTo>
                    <a:pt x="-2048" y="195722"/>
                    <a:pt x="-2048" y="208008"/>
                    <a:pt x="6143" y="208008"/>
                  </a:cubicBezTo>
                  <a:cubicBezTo>
                    <a:pt x="55284" y="203913"/>
                    <a:pt x="103060" y="199817"/>
                    <a:pt x="152202" y="195722"/>
                  </a:cubicBezTo>
                  <a:cubicBezTo>
                    <a:pt x="156297" y="195722"/>
                    <a:pt x="159027" y="192992"/>
                    <a:pt x="159027" y="188897"/>
                  </a:cubicBezTo>
                  <a:cubicBezTo>
                    <a:pt x="163122" y="128835"/>
                    <a:pt x="167217" y="67409"/>
                    <a:pt x="171312" y="7347"/>
                  </a:cubicBezTo>
                  <a:cubicBezTo>
                    <a:pt x="172677" y="-2208"/>
                    <a:pt x="159027" y="-2208"/>
                    <a:pt x="159027" y="5982"/>
                  </a:cubicBezTo>
                  <a:lnTo>
                    <a:pt x="159027" y="5982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CBFB71AF-7C22-4AFA-92A2-43831B321728}"/>
                </a:ext>
              </a:extLst>
            </p:cNvPr>
            <p:cNvSpPr/>
            <p:nvPr/>
          </p:nvSpPr>
          <p:spPr>
            <a:xfrm>
              <a:off x="5870260" y="4254269"/>
              <a:ext cx="1232362" cy="1868729"/>
            </a:xfrm>
            <a:custGeom>
              <a:avLst/>
              <a:gdLst>
                <a:gd name="connsiteX0" fmla="*/ 99998 w 1232362"/>
                <a:gd name="connsiteY0" fmla="*/ 537817 h 1868729"/>
                <a:gd name="connsiteX1" fmla="*/ 123204 w 1232362"/>
                <a:gd name="connsiteY1" fmla="*/ 36848 h 1868729"/>
                <a:gd name="connsiteX2" fmla="*/ 592777 w 1232362"/>
                <a:gd name="connsiteY2" fmla="*/ 283920 h 1868729"/>
                <a:gd name="connsiteX3" fmla="*/ 772962 w 1232362"/>
                <a:gd name="connsiteY3" fmla="*/ 629275 h 1868729"/>
                <a:gd name="connsiteX4" fmla="*/ 938132 w 1232362"/>
                <a:gd name="connsiteY4" fmla="*/ 1109769 h 1868729"/>
                <a:gd name="connsiteX5" fmla="*/ 1194759 w 1232362"/>
                <a:gd name="connsiteY5" fmla="*/ 1474234 h 1868729"/>
                <a:gd name="connsiteX6" fmla="*/ 1082826 w 1232362"/>
                <a:gd name="connsiteY6" fmla="*/ 1868730 h 1868729"/>
                <a:gd name="connsiteX7" fmla="*/ 555921 w 1232362"/>
                <a:gd name="connsiteY7" fmla="*/ 1868730 h 1868729"/>
                <a:gd name="connsiteX8" fmla="*/ 506780 w 1232362"/>
                <a:gd name="connsiteY8" fmla="*/ 1834604 h 1868729"/>
                <a:gd name="connsiteX9" fmla="*/ 422147 w 1232362"/>
                <a:gd name="connsiteY9" fmla="*/ 1303604 h 1868729"/>
                <a:gd name="connsiteX10" fmla="*/ 68603 w 1232362"/>
                <a:gd name="connsiteY10" fmla="*/ 963709 h 1868729"/>
                <a:gd name="connsiteX11" fmla="*/ 99998 w 1232362"/>
                <a:gd name="connsiteY11" fmla="*/ 537817 h 186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32362" h="1868729">
                  <a:moveTo>
                    <a:pt x="99998" y="537817"/>
                  </a:moveTo>
                  <a:cubicBezTo>
                    <a:pt x="-22855" y="438170"/>
                    <a:pt x="-51521" y="131036"/>
                    <a:pt x="123204" y="36848"/>
                  </a:cubicBezTo>
                  <a:cubicBezTo>
                    <a:pt x="338880" y="-79180"/>
                    <a:pt x="564111" y="99640"/>
                    <a:pt x="592777" y="283920"/>
                  </a:cubicBezTo>
                  <a:cubicBezTo>
                    <a:pt x="614618" y="425884"/>
                    <a:pt x="514970" y="524167"/>
                    <a:pt x="772962" y="629275"/>
                  </a:cubicBezTo>
                  <a:cubicBezTo>
                    <a:pt x="1030955" y="733018"/>
                    <a:pt x="991368" y="862697"/>
                    <a:pt x="938132" y="1109769"/>
                  </a:cubicBezTo>
                  <a:cubicBezTo>
                    <a:pt x="884895" y="1356840"/>
                    <a:pt x="1059620" y="1266748"/>
                    <a:pt x="1194759" y="1474234"/>
                  </a:cubicBezTo>
                  <a:cubicBezTo>
                    <a:pt x="1302597" y="1639403"/>
                    <a:pt x="1151078" y="1805938"/>
                    <a:pt x="1082826" y="1868730"/>
                  </a:cubicBezTo>
                  <a:lnTo>
                    <a:pt x="555921" y="1868730"/>
                  </a:lnTo>
                  <a:cubicBezTo>
                    <a:pt x="538176" y="1859174"/>
                    <a:pt x="521795" y="1846889"/>
                    <a:pt x="506780" y="1834604"/>
                  </a:cubicBezTo>
                  <a:cubicBezTo>
                    <a:pt x="336150" y="1695370"/>
                    <a:pt x="404402" y="1475599"/>
                    <a:pt x="422147" y="1303604"/>
                  </a:cubicBezTo>
                  <a:cubicBezTo>
                    <a:pt x="441258" y="1117959"/>
                    <a:pt x="175076" y="1201226"/>
                    <a:pt x="68603" y="963709"/>
                  </a:cubicBezTo>
                  <a:cubicBezTo>
                    <a:pt x="-37870" y="724828"/>
                    <a:pt x="222852" y="637465"/>
                    <a:pt x="99998" y="537817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44CCF4F0-8A5D-4DE6-A9ED-49D496E7B00E}"/>
                </a:ext>
              </a:extLst>
            </p:cNvPr>
            <p:cNvSpPr/>
            <p:nvPr/>
          </p:nvSpPr>
          <p:spPr>
            <a:xfrm>
              <a:off x="6041702" y="4356991"/>
              <a:ext cx="818995" cy="1770058"/>
            </a:xfrm>
            <a:custGeom>
              <a:avLst/>
              <a:gdLst>
                <a:gd name="connsiteX0" fmla="*/ 818561 w 818995"/>
                <a:gd name="connsiteY0" fmla="*/ 1760547 h 1770058"/>
                <a:gd name="connsiteX1" fmla="*/ 174263 w 818995"/>
                <a:gd name="connsiteY1" fmla="*/ 332717 h 1770058"/>
                <a:gd name="connsiteX2" fmla="*/ 11824 w 818995"/>
                <a:gd name="connsiteY2" fmla="*/ 3743 h 1770058"/>
                <a:gd name="connsiteX3" fmla="*/ 903 w 818995"/>
                <a:gd name="connsiteY3" fmla="*/ 9203 h 1770058"/>
                <a:gd name="connsiteX4" fmla="*/ 342163 w 818995"/>
                <a:gd name="connsiteY4" fmla="*/ 725848 h 1770058"/>
                <a:gd name="connsiteX5" fmla="*/ 725739 w 818995"/>
                <a:gd name="connsiteY5" fmla="*/ 1581727 h 1770058"/>
                <a:gd name="connsiteX6" fmla="*/ 807641 w 818995"/>
                <a:gd name="connsiteY6" fmla="*/ 1766007 h 1770058"/>
                <a:gd name="connsiteX7" fmla="*/ 818561 w 818995"/>
                <a:gd name="connsiteY7" fmla="*/ 1760547 h 1770058"/>
                <a:gd name="connsiteX8" fmla="*/ 818561 w 818995"/>
                <a:gd name="connsiteY8" fmla="*/ 1760547 h 1770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8995" h="1770058">
                  <a:moveTo>
                    <a:pt x="818561" y="1760547"/>
                  </a:moveTo>
                  <a:cubicBezTo>
                    <a:pt x="608345" y="1282784"/>
                    <a:pt x="396764" y="805020"/>
                    <a:pt x="174263" y="332717"/>
                  </a:cubicBezTo>
                  <a:cubicBezTo>
                    <a:pt x="122392" y="222149"/>
                    <a:pt x="71885" y="110216"/>
                    <a:pt x="11824" y="3743"/>
                  </a:cubicBezTo>
                  <a:cubicBezTo>
                    <a:pt x="7729" y="-4447"/>
                    <a:pt x="-3192" y="2378"/>
                    <a:pt x="903" y="9203"/>
                  </a:cubicBezTo>
                  <a:cubicBezTo>
                    <a:pt x="129217" y="239895"/>
                    <a:pt x="232960" y="485601"/>
                    <a:pt x="342163" y="725848"/>
                  </a:cubicBezTo>
                  <a:cubicBezTo>
                    <a:pt x="471842" y="1009776"/>
                    <a:pt x="598790" y="1296434"/>
                    <a:pt x="725739" y="1581727"/>
                  </a:cubicBezTo>
                  <a:cubicBezTo>
                    <a:pt x="753039" y="1643154"/>
                    <a:pt x="780340" y="1704581"/>
                    <a:pt x="807641" y="1766007"/>
                  </a:cubicBezTo>
                  <a:cubicBezTo>
                    <a:pt x="810371" y="1774198"/>
                    <a:pt x="821291" y="1768737"/>
                    <a:pt x="818561" y="1760547"/>
                  </a:cubicBezTo>
                  <a:lnTo>
                    <a:pt x="818561" y="1760547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A30829FD-052B-4F4F-AC8D-59C4B10ED3E1}"/>
                </a:ext>
              </a:extLst>
            </p:cNvPr>
            <p:cNvSpPr/>
            <p:nvPr/>
          </p:nvSpPr>
          <p:spPr>
            <a:xfrm>
              <a:off x="6014622" y="5048713"/>
              <a:ext cx="363100" cy="32760"/>
            </a:xfrm>
            <a:custGeom>
              <a:avLst/>
              <a:gdLst>
                <a:gd name="connsiteX0" fmla="*/ 356957 w 363100"/>
                <a:gd name="connsiteY0" fmla="*/ 19110 h 32760"/>
                <a:gd name="connsiteX1" fmla="*/ 6143 w 363100"/>
                <a:gd name="connsiteY1" fmla="*/ 0 h 32760"/>
                <a:gd name="connsiteX2" fmla="*/ 6143 w 363100"/>
                <a:gd name="connsiteY2" fmla="*/ 13650 h 32760"/>
                <a:gd name="connsiteX3" fmla="*/ 356957 w 363100"/>
                <a:gd name="connsiteY3" fmla="*/ 32761 h 32760"/>
                <a:gd name="connsiteX4" fmla="*/ 356957 w 363100"/>
                <a:gd name="connsiteY4" fmla="*/ 19110 h 32760"/>
                <a:gd name="connsiteX5" fmla="*/ 356957 w 363100"/>
                <a:gd name="connsiteY5" fmla="*/ 19110 h 3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3100" h="32760">
                  <a:moveTo>
                    <a:pt x="356957" y="19110"/>
                  </a:moveTo>
                  <a:cubicBezTo>
                    <a:pt x="239564" y="12285"/>
                    <a:pt x="123536" y="6825"/>
                    <a:pt x="6143" y="0"/>
                  </a:cubicBezTo>
                  <a:cubicBezTo>
                    <a:pt x="-2048" y="0"/>
                    <a:pt x="-2048" y="12285"/>
                    <a:pt x="6143" y="13650"/>
                  </a:cubicBezTo>
                  <a:cubicBezTo>
                    <a:pt x="123536" y="20476"/>
                    <a:pt x="239564" y="25936"/>
                    <a:pt x="356957" y="32761"/>
                  </a:cubicBezTo>
                  <a:cubicBezTo>
                    <a:pt x="365148" y="32761"/>
                    <a:pt x="365148" y="20476"/>
                    <a:pt x="356957" y="19110"/>
                  </a:cubicBezTo>
                  <a:lnTo>
                    <a:pt x="356957" y="19110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15ECDDC1-831A-48E6-B262-E5938E4F7483}"/>
                </a:ext>
              </a:extLst>
            </p:cNvPr>
            <p:cNvSpPr/>
            <p:nvPr/>
          </p:nvSpPr>
          <p:spPr>
            <a:xfrm>
              <a:off x="6324486" y="5789833"/>
              <a:ext cx="406781" cy="56158"/>
            </a:xfrm>
            <a:custGeom>
              <a:avLst/>
              <a:gdLst>
                <a:gd name="connsiteX0" fmla="*/ 400639 w 406781"/>
                <a:gd name="connsiteY0" fmla="*/ 42412 h 56158"/>
                <a:gd name="connsiteX1" fmla="*/ 6143 w 406781"/>
                <a:gd name="connsiteY1" fmla="*/ 96 h 56158"/>
                <a:gd name="connsiteX2" fmla="*/ 6143 w 406781"/>
                <a:gd name="connsiteY2" fmla="*/ 13746 h 56158"/>
                <a:gd name="connsiteX3" fmla="*/ 400639 w 406781"/>
                <a:gd name="connsiteY3" fmla="*/ 56062 h 56158"/>
                <a:gd name="connsiteX4" fmla="*/ 400639 w 406781"/>
                <a:gd name="connsiteY4" fmla="*/ 42412 h 56158"/>
                <a:gd name="connsiteX5" fmla="*/ 400639 w 406781"/>
                <a:gd name="connsiteY5" fmla="*/ 42412 h 56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6781" h="56158">
                  <a:moveTo>
                    <a:pt x="400639" y="42412"/>
                  </a:moveTo>
                  <a:cubicBezTo>
                    <a:pt x="269595" y="28761"/>
                    <a:pt x="138551" y="13746"/>
                    <a:pt x="6143" y="96"/>
                  </a:cubicBezTo>
                  <a:cubicBezTo>
                    <a:pt x="-2048" y="-1269"/>
                    <a:pt x="-2048" y="12381"/>
                    <a:pt x="6143" y="13746"/>
                  </a:cubicBezTo>
                  <a:cubicBezTo>
                    <a:pt x="137186" y="27397"/>
                    <a:pt x="268230" y="42412"/>
                    <a:pt x="400639" y="56062"/>
                  </a:cubicBezTo>
                  <a:cubicBezTo>
                    <a:pt x="408829" y="57427"/>
                    <a:pt x="408829" y="43777"/>
                    <a:pt x="400639" y="42412"/>
                  </a:cubicBezTo>
                  <a:lnTo>
                    <a:pt x="400639" y="42412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9D001F5A-AB14-40E1-9BF8-A5A539197C66}"/>
                </a:ext>
              </a:extLst>
            </p:cNvPr>
            <p:cNvSpPr/>
            <p:nvPr/>
          </p:nvSpPr>
          <p:spPr>
            <a:xfrm>
              <a:off x="6538651" y="4996745"/>
              <a:ext cx="218772" cy="455016"/>
            </a:xfrm>
            <a:custGeom>
              <a:avLst/>
              <a:gdLst>
                <a:gd name="connsiteX0" fmla="*/ 206949 w 218772"/>
                <a:gd name="connsiteY0" fmla="*/ 2827 h 455016"/>
                <a:gd name="connsiteX1" fmla="*/ 828 w 218772"/>
                <a:gd name="connsiteY1" fmla="*/ 445099 h 455016"/>
                <a:gd name="connsiteX2" fmla="*/ 11748 w 218772"/>
                <a:gd name="connsiteY2" fmla="*/ 451925 h 455016"/>
                <a:gd name="connsiteX3" fmla="*/ 217869 w 218772"/>
                <a:gd name="connsiteY3" fmla="*/ 9652 h 455016"/>
                <a:gd name="connsiteX4" fmla="*/ 206949 w 218772"/>
                <a:gd name="connsiteY4" fmla="*/ 2827 h 455016"/>
                <a:gd name="connsiteX5" fmla="*/ 206949 w 218772"/>
                <a:gd name="connsiteY5" fmla="*/ 2827 h 455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8772" h="455016">
                  <a:moveTo>
                    <a:pt x="206949" y="2827"/>
                  </a:moveTo>
                  <a:cubicBezTo>
                    <a:pt x="138697" y="150251"/>
                    <a:pt x="70445" y="297675"/>
                    <a:pt x="828" y="445099"/>
                  </a:cubicBezTo>
                  <a:cubicBezTo>
                    <a:pt x="-3267" y="453290"/>
                    <a:pt x="9018" y="458750"/>
                    <a:pt x="11748" y="451925"/>
                  </a:cubicBezTo>
                  <a:cubicBezTo>
                    <a:pt x="80000" y="304501"/>
                    <a:pt x="148252" y="157076"/>
                    <a:pt x="217869" y="9652"/>
                  </a:cubicBezTo>
                  <a:cubicBezTo>
                    <a:pt x="221964" y="2827"/>
                    <a:pt x="211044" y="-3998"/>
                    <a:pt x="206949" y="2827"/>
                  </a:cubicBezTo>
                  <a:lnTo>
                    <a:pt x="206949" y="2827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68071ADF-E826-4B15-B09D-47F23AD528F9}"/>
                </a:ext>
              </a:extLst>
            </p:cNvPr>
            <p:cNvSpPr/>
            <p:nvPr/>
          </p:nvSpPr>
          <p:spPr>
            <a:xfrm>
              <a:off x="6241481" y="4426072"/>
              <a:ext cx="94213" cy="98650"/>
            </a:xfrm>
            <a:custGeom>
              <a:avLst/>
              <a:gdLst>
                <a:gd name="connsiteX0" fmla="*/ 11340 w 94213"/>
                <a:gd name="connsiteY0" fmla="*/ 72531 h 98650"/>
                <a:gd name="connsiteX1" fmla="*/ 78227 w 94213"/>
                <a:gd name="connsiteY1" fmla="*/ 93007 h 98650"/>
                <a:gd name="connsiteX2" fmla="*/ 82322 w 94213"/>
                <a:gd name="connsiteY2" fmla="*/ 26120 h 98650"/>
                <a:gd name="connsiteX3" fmla="*/ 15435 w 94213"/>
                <a:gd name="connsiteY3" fmla="*/ 5644 h 98650"/>
                <a:gd name="connsiteX4" fmla="*/ 11340 w 94213"/>
                <a:gd name="connsiteY4" fmla="*/ 72531 h 9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213" h="98650">
                  <a:moveTo>
                    <a:pt x="11340" y="72531"/>
                  </a:moveTo>
                  <a:cubicBezTo>
                    <a:pt x="29086" y="97102"/>
                    <a:pt x="57752" y="105292"/>
                    <a:pt x="78227" y="93007"/>
                  </a:cubicBezTo>
                  <a:cubicBezTo>
                    <a:pt x="97338" y="80721"/>
                    <a:pt x="100068" y="50690"/>
                    <a:pt x="82322" y="26120"/>
                  </a:cubicBezTo>
                  <a:cubicBezTo>
                    <a:pt x="64577" y="1549"/>
                    <a:pt x="35911" y="-6641"/>
                    <a:pt x="15435" y="5644"/>
                  </a:cubicBezTo>
                  <a:cubicBezTo>
                    <a:pt x="-3675" y="17930"/>
                    <a:pt x="-5040" y="47960"/>
                    <a:pt x="11340" y="72531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665247A0-D233-4BB5-8B0C-491E6538F675}"/>
                </a:ext>
              </a:extLst>
            </p:cNvPr>
            <p:cNvSpPr/>
            <p:nvPr/>
          </p:nvSpPr>
          <p:spPr>
            <a:xfrm>
              <a:off x="6240536" y="4605076"/>
              <a:ext cx="49141" cy="46411"/>
            </a:xfrm>
            <a:custGeom>
              <a:avLst/>
              <a:gdLst>
                <a:gd name="connsiteX0" fmla="*/ 0 w 49141"/>
                <a:gd name="connsiteY0" fmla="*/ 23206 h 46411"/>
                <a:gd name="connsiteX1" fmla="*/ 24571 w 49141"/>
                <a:gd name="connsiteY1" fmla="*/ 46411 h 46411"/>
                <a:gd name="connsiteX2" fmla="*/ 49141 w 49141"/>
                <a:gd name="connsiteY2" fmla="*/ 23206 h 46411"/>
                <a:gd name="connsiteX3" fmla="*/ 24571 w 49141"/>
                <a:gd name="connsiteY3" fmla="*/ 0 h 46411"/>
                <a:gd name="connsiteX4" fmla="*/ 0 w 49141"/>
                <a:gd name="connsiteY4" fmla="*/ 23206 h 46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141" h="46411">
                  <a:moveTo>
                    <a:pt x="0" y="23206"/>
                  </a:moveTo>
                  <a:cubicBezTo>
                    <a:pt x="0" y="35491"/>
                    <a:pt x="10920" y="46411"/>
                    <a:pt x="24571" y="46411"/>
                  </a:cubicBezTo>
                  <a:cubicBezTo>
                    <a:pt x="38221" y="46411"/>
                    <a:pt x="49141" y="35491"/>
                    <a:pt x="49141" y="23206"/>
                  </a:cubicBezTo>
                  <a:cubicBezTo>
                    <a:pt x="49141" y="10920"/>
                    <a:pt x="38221" y="0"/>
                    <a:pt x="24571" y="0"/>
                  </a:cubicBezTo>
                  <a:cubicBezTo>
                    <a:pt x="10920" y="0"/>
                    <a:pt x="0" y="10920"/>
                    <a:pt x="0" y="23206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C826298D-AFC7-46BC-9F2F-2F4ABA12AF12}"/>
                </a:ext>
              </a:extLst>
            </p:cNvPr>
            <p:cNvSpPr/>
            <p:nvPr/>
          </p:nvSpPr>
          <p:spPr>
            <a:xfrm>
              <a:off x="6065811" y="5178392"/>
              <a:ext cx="92822" cy="90092"/>
            </a:xfrm>
            <a:custGeom>
              <a:avLst/>
              <a:gdLst>
                <a:gd name="connsiteX0" fmla="*/ 92823 w 92822"/>
                <a:gd name="connsiteY0" fmla="*/ 45046 h 90092"/>
                <a:gd name="connsiteX1" fmla="*/ 46411 w 92822"/>
                <a:gd name="connsiteY1" fmla="*/ 90093 h 90092"/>
                <a:gd name="connsiteX2" fmla="*/ 0 w 92822"/>
                <a:gd name="connsiteY2" fmla="*/ 45046 h 90092"/>
                <a:gd name="connsiteX3" fmla="*/ 46411 w 92822"/>
                <a:gd name="connsiteY3" fmla="*/ 0 h 90092"/>
                <a:gd name="connsiteX4" fmla="*/ 92823 w 92822"/>
                <a:gd name="connsiteY4" fmla="*/ 45046 h 9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22" h="90092">
                  <a:moveTo>
                    <a:pt x="92823" y="45046"/>
                  </a:moveTo>
                  <a:cubicBezTo>
                    <a:pt x="92823" y="69925"/>
                    <a:pt x="72044" y="90093"/>
                    <a:pt x="46411" y="90093"/>
                  </a:cubicBezTo>
                  <a:cubicBezTo>
                    <a:pt x="20779" y="90093"/>
                    <a:pt x="0" y="69925"/>
                    <a:pt x="0" y="45046"/>
                  </a:cubicBezTo>
                  <a:cubicBezTo>
                    <a:pt x="0" y="20168"/>
                    <a:pt x="20779" y="0"/>
                    <a:pt x="46411" y="0"/>
                  </a:cubicBezTo>
                  <a:cubicBezTo>
                    <a:pt x="72044" y="0"/>
                    <a:pt x="92823" y="20168"/>
                    <a:pt x="92823" y="45046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923171D5-6F9F-4C28-A300-DDB477EEAEEB}"/>
                </a:ext>
              </a:extLst>
            </p:cNvPr>
            <p:cNvSpPr/>
            <p:nvPr/>
          </p:nvSpPr>
          <p:spPr>
            <a:xfrm>
              <a:off x="7373518" y="5426829"/>
              <a:ext cx="227961" cy="247071"/>
            </a:xfrm>
            <a:custGeom>
              <a:avLst/>
              <a:gdLst>
                <a:gd name="connsiteX0" fmla="*/ 227961 w 227961"/>
                <a:gd name="connsiteY0" fmla="*/ 87363 h 247071"/>
                <a:gd name="connsiteX1" fmla="*/ 88727 w 227961"/>
                <a:gd name="connsiteY1" fmla="*/ 247072 h 247071"/>
                <a:gd name="connsiteX2" fmla="*/ 0 w 227961"/>
                <a:gd name="connsiteY2" fmla="*/ 156979 h 247071"/>
                <a:gd name="connsiteX3" fmla="*/ 120123 w 227961"/>
                <a:gd name="connsiteY3" fmla="*/ 0 h 247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961" h="247071">
                  <a:moveTo>
                    <a:pt x="227961" y="87363"/>
                  </a:moveTo>
                  <a:lnTo>
                    <a:pt x="88727" y="247072"/>
                  </a:lnTo>
                  <a:lnTo>
                    <a:pt x="0" y="156979"/>
                  </a:lnTo>
                  <a:lnTo>
                    <a:pt x="120123" y="0"/>
                  </a:lnTo>
                  <a:close/>
                </a:path>
              </a:pathLst>
            </a:custGeom>
            <a:solidFill>
              <a:srgbClr val="933F1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5E5AD8D4-5E26-4592-A517-C7606AE4B1DB}"/>
                </a:ext>
              </a:extLst>
            </p:cNvPr>
            <p:cNvSpPr/>
            <p:nvPr/>
          </p:nvSpPr>
          <p:spPr>
            <a:xfrm>
              <a:off x="7243839" y="5544222"/>
              <a:ext cx="301673" cy="394495"/>
            </a:xfrm>
            <a:custGeom>
              <a:avLst/>
              <a:gdLst>
                <a:gd name="connsiteX0" fmla="*/ 301674 w 301673"/>
                <a:gd name="connsiteY0" fmla="*/ 394496 h 394495"/>
                <a:gd name="connsiteX1" fmla="*/ 0 w 301673"/>
                <a:gd name="connsiteY1" fmla="*/ 131044 h 394495"/>
                <a:gd name="connsiteX2" fmla="*/ 131044 w 301673"/>
                <a:gd name="connsiteY2" fmla="*/ 0 h 394495"/>
                <a:gd name="connsiteX3" fmla="*/ 271643 w 301673"/>
                <a:gd name="connsiteY3" fmla="*/ 122853 h 394495"/>
                <a:gd name="connsiteX4" fmla="*/ 238882 w 301673"/>
                <a:gd name="connsiteY4" fmla="*/ 165170 h 394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673" h="394495">
                  <a:moveTo>
                    <a:pt x="301674" y="394496"/>
                  </a:moveTo>
                  <a:lnTo>
                    <a:pt x="0" y="131044"/>
                  </a:lnTo>
                  <a:lnTo>
                    <a:pt x="131044" y="0"/>
                  </a:lnTo>
                  <a:lnTo>
                    <a:pt x="271643" y="122853"/>
                  </a:lnTo>
                  <a:lnTo>
                    <a:pt x="238882" y="165170"/>
                  </a:lnTo>
                  <a:close/>
                </a:path>
              </a:pathLst>
            </a:custGeom>
            <a:solidFill>
              <a:srgbClr val="05004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5DBFE42E-47E0-4840-9E29-7C375A56E115}"/>
                </a:ext>
              </a:extLst>
            </p:cNvPr>
            <p:cNvSpPr/>
            <p:nvPr/>
          </p:nvSpPr>
          <p:spPr>
            <a:xfrm>
              <a:off x="7440405" y="4740215"/>
              <a:ext cx="464112" cy="849053"/>
            </a:xfrm>
            <a:custGeom>
              <a:avLst/>
              <a:gdLst>
                <a:gd name="connsiteX0" fmla="*/ 200661 w 464112"/>
                <a:gd name="connsiteY0" fmla="*/ 849054 h 849053"/>
                <a:gd name="connsiteX1" fmla="*/ 0 w 464112"/>
                <a:gd name="connsiteY1" fmla="*/ 682519 h 849053"/>
                <a:gd name="connsiteX2" fmla="*/ 136504 w 464112"/>
                <a:gd name="connsiteY2" fmla="*/ 394496 h 849053"/>
                <a:gd name="connsiteX3" fmla="*/ 210216 w 464112"/>
                <a:gd name="connsiteY3" fmla="*/ 0 h 849053"/>
                <a:gd name="connsiteX4" fmla="*/ 464113 w 464112"/>
                <a:gd name="connsiteY4" fmla="*/ 32761 h 849053"/>
                <a:gd name="connsiteX5" fmla="*/ 398591 w 464112"/>
                <a:gd name="connsiteY5" fmla="*/ 511889 h 849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4112" h="849053">
                  <a:moveTo>
                    <a:pt x="200661" y="849054"/>
                  </a:moveTo>
                  <a:lnTo>
                    <a:pt x="0" y="682519"/>
                  </a:lnTo>
                  <a:lnTo>
                    <a:pt x="136504" y="394496"/>
                  </a:lnTo>
                  <a:lnTo>
                    <a:pt x="210216" y="0"/>
                  </a:lnTo>
                  <a:lnTo>
                    <a:pt x="464113" y="32761"/>
                  </a:lnTo>
                  <a:lnTo>
                    <a:pt x="398591" y="511889"/>
                  </a:lnTo>
                  <a:close/>
                </a:path>
              </a:pathLst>
            </a:custGeom>
            <a:solidFill>
              <a:srgbClr val="79BB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81FD0BB1-B23A-4D2E-A11D-225124750A89}"/>
                </a:ext>
              </a:extLst>
            </p:cNvPr>
            <p:cNvSpPr/>
            <p:nvPr/>
          </p:nvSpPr>
          <p:spPr>
            <a:xfrm>
              <a:off x="7440405" y="5252104"/>
              <a:ext cx="398591" cy="337164"/>
            </a:xfrm>
            <a:custGeom>
              <a:avLst/>
              <a:gdLst>
                <a:gd name="connsiteX0" fmla="*/ 398591 w 398591"/>
                <a:gd name="connsiteY0" fmla="*/ 0 h 337164"/>
                <a:gd name="connsiteX1" fmla="*/ 200661 w 398591"/>
                <a:gd name="connsiteY1" fmla="*/ 337165 h 337164"/>
                <a:gd name="connsiteX2" fmla="*/ 0 w 398591"/>
                <a:gd name="connsiteY2" fmla="*/ 170630 h 337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8591" h="337164">
                  <a:moveTo>
                    <a:pt x="398591" y="0"/>
                  </a:moveTo>
                  <a:lnTo>
                    <a:pt x="200661" y="337165"/>
                  </a:lnTo>
                  <a:lnTo>
                    <a:pt x="0" y="170630"/>
                  </a:lnTo>
                </a:path>
              </a:pathLst>
            </a:custGeom>
            <a:noFill/>
            <a:ln w="8723" cap="rnd">
              <a:solidFill>
                <a:srgbClr val="0F11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67D377DE-EB16-4CA3-8430-6246738D8BB7}"/>
                </a:ext>
              </a:extLst>
            </p:cNvPr>
            <p:cNvSpPr/>
            <p:nvPr/>
          </p:nvSpPr>
          <p:spPr>
            <a:xfrm>
              <a:off x="7769379" y="5597459"/>
              <a:ext cx="133773" cy="222501"/>
            </a:xfrm>
            <a:custGeom>
              <a:avLst/>
              <a:gdLst>
                <a:gd name="connsiteX0" fmla="*/ 133774 w 133773"/>
                <a:gd name="connsiteY0" fmla="*/ 210216 h 222501"/>
                <a:gd name="connsiteX1" fmla="*/ 133774 w 133773"/>
                <a:gd name="connsiteY1" fmla="*/ 0 h 222501"/>
                <a:gd name="connsiteX2" fmla="*/ 0 w 133773"/>
                <a:gd name="connsiteY2" fmla="*/ 0 h 222501"/>
                <a:gd name="connsiteX3" fmla="*/ 4095 w 133773"/>
                <a:gd name="connsiteY3" fmla="*/ 222501 h 22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773" h="222501">
                  <a:moveTo>
                    <a:pt x="133774" y="210216"/>
                  </a:moveTo>
                  <a:lnTo>
                    <a:pt x="133774" y="0"/>
                  </a:lnTo>
                  <a:lnTo>
                    <a:pt x="0" y="0"/>
                  </a:lnTo>
                  <a:lnTo>
                    <a:pt x="4095" y="222501"/>
                  </a:lnTo>
                  <a:close/>
                </a:path>
              </a:pathLst>
            </a:custGeom>
            <a:solidFill>
              <a:schemeClr val="accent1"/>
            </a:solidFill>
            <a:ln w="13629" cap="flat">
              <a:solidFill>
                <a:srgbClr val="3B55F1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A45B5843-05DF-4ECB-A70B-C020FD3F5408}"/>
                </a:ext>
              </a:extLst>
            </p:cNvPr>
            <p:cNvSpPr/>
            <p:nvPr/>
          </p:nvSpPr>
          <p:spPr>
            <a:xfrm>
              <a:off x="7736618" y="5772184"/>
              <a:ext cx="399956" cy="174724"/>
            </a:xfrm>
            <a:custGeom>
              <a:avLst/>
              <a:gdLst>
                <a:gd name="connsiteX0" fmla="*/ 399956 w 399956"/>
                <a:gd name="connsiteY0" fmla="*/ 169265 h 174724"/>
                <a:gd name="connsiteX1" fmla="*/ 0 w 399956"/>
                <a:gd name="connsiteY1" fmla="*/ 174725 h 174724"/>
                <a:gd name="connsiteX2" fmla="*/ 10920 w 399956"/>
                <a:gd name="connsiteY2" fmla="*/ 5460 h 174724"/>
                <a:gd name="connsiteX3" fmla="*/ 197931 w 399956"/>
                <a:gd name="connsiteY3" fmla="*/ 0 h 174724"/>
                <a:gd name="connsiteX4" fmla="*/ 200661 w 399956"/>
                <a:gd name="connsiteY4" fmla="*/ 39586 h 174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9956" h="174724">
                  <a:moveTo>
                    <a:pt x="399956" y="169265"/>
                  </a:moveTo>
                  <a:lnTo>
                    <a:pt x="0" y="174725"/>
                  </a:lnTo>
                  <a:lnTo>
                    <a:pt x="10920" y="5460"/>
                  </a:lnTo>
                  <a:lnTo>
                    <a:pt x="197931" y="0"/>
                  </a:lnTo>
                  <a:lnTo>
                    <a:pt x="200661" y="39586"/>
                  </a:lnTo>
                  <a:close/>
                </a:path>
              </a:pathLst>
            </a:custGeom>
            <a:solidFill>
              <a:schemeClr val="accent1"/>
            </a:solidFill>
            <a:ln w="13629" cap="flat">
              <a:solidFill>
                <a:srgbClr val="3B55F1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448EF2AA-593A-4CB7-B75F-806B4655E18E}"/>
                </a:ext>
              </a:extLst>
            </p:cNvPr>
            <p:cNvSpPr/>
            <p:nvPr/>
          </p:nvSpPr>
          <p:spPr>
            <a:xfrm>
              <a:off x="7641065" y="4745675"/>
              <a:ext cx="374020" cy="894100"/>
            </a:xfrm>
            <a:custGeom>
              <a:avLst/>
              <a:gdLst>
                <a:gd name="connsiteX0" fmla="*/ 0 w 374020"/>
                <a:gd name="connsiteY0" fmla="*/ 13650 h 894100"/>
                <a:gd name="connsiteX1" fmla="*/ 61427 w 374020"/>
                <a:gd name="connsiteY1" fmla="*/ 894100 h 894100"/>
                <a:gd name="connsiteX2" fmla="*/ 326244 w 374020"/>
                <a:gd name="connsiteY2" fmla="*/ 894100 h 894100"/>
                <a:gd name="connsiteX3" fmla="*/ 374020 w 374020"/>
                <a:gd name="connsiteY3" fmla="*/ 0 h 894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4020" h="894100">
                  <a:moveTo>
                    <a:pt x="0" y="13650"/>
                  </a:moveTo>
                  <a:lnTo>
                    <a:pt x="61427" y="894100"/>
                  </a:lnTo>
                  <a:lnTo>
                    <a:pt x="326244" y="894100"/>
                  </a:lnTo>
                  <a:lnTo>
                    <a:pt x="374020" y="0"/>
                  </a:lnTo>
                  <a:close/>
                </a:path>
              </a:pathLst>
            </a:custGeom>
            <a:solidFill>
              <a:srgbClr val="79BB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BD66AC4F-BB17-4585-9ABC-5313988F41EB}"/>
                </a:ext>
              </a:extLst>
            </p:cNvPr>
            <p:cNvSpPr/>
            <p:nvPr/>
          </p:nvSpPr>
          <p:spPr>
            <a:xfrm>
              <a:off x="7641065" y="4759325"/>
              <a:ext cx="326244" cy="880449"/>
            </a:xfrm>
            <a:custGeom>
              <a:avLst/>
              <a:gdLst>
                <a:gd name="connsiteX0" fmla="*/ 0 w 326244"/>
                <a:gd name="connsiteY0" fmla="*/ 0 h 880449"/>
                <a:gd name="connsiteX1" fmla="*/ 61427 w 326244"/>
                <a:gd name="connsiteY1" fmla="*/ 880450 h 880449"/>
                <a:gd name="connsiteX2" fmla="*/ 326244 w 326244"/>
                <a:gd name="connsiteY2" fmla="*/ 880450 h 880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6244" h="880449">
                  <a:moveTo>
                    <a:pt x="0" y="0"/>
                  </a:moveTo>
                  <a:lnTo>
                    <a:pt x="61427" y="880450"/>
                  </a:lnTo>
                  <a:lnTo>
                    <a:pt x="326244" y="880450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9B330E61-18AD-4494-8C94-D3CE7DCA54B9}"/>
                </a:ext>
              </a:extLst>
            </p:cNvPr>
            <p:cNvSpPr/>
            <p:nvPr/>
          </p:nvSpPr>
          <p:spPr>
            <a:xfrm>
              <a:off x="8177525" y="4076343"/>
              <a:ext cx="130851" cy="161537"/>
            </a:xfrm>
            <a:custGeom>
              <a:avLst/>
              <a:gdLst>
                <a:gd name="connsiteX0" fmla="*/ 83267 w 130851"/>
                <a:gd name="connsiteY0" fmla="*/ 161538 h 161537"/>
                <a:gd name="connsiteX1" fmla="*/ 0 w 130851"/>
                <a:gd name="connsiteY1" fmla="*/ 102841 h 161537"/>
                <a:gd name="connsiteX2" fmla="*/ 50507 w 130851"/>
                <a:gd name="connsiteY2" fmla="*/ 20939 h 161537"/>
                <a:gd name="connsiteX3" fmla="*/ 85997 w 130851"/>
                <a:gd name="connsiteY3" fmla="*/ 3193 h 161537"/>
                <a:gd name="connsiteX4" fmla="*/ 129679 w 130851"/>
                <a:gd name="connsiteY4" fmla="*/ 76905 h 161537"/>
                <a:gd name="connsiteX5" fmla="*/ 83267 w 130851"/>
                <a:gd name="connsiteY5" fmla="*/ 161538 h 16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851" h="161537">
                  <a:moveTo>
                    <a:pt x="83267" y="161538"/>
                  </a:moveTo>
                  <a:lnTo>
                    <a:pt x="0" y="102841"/>
                  </a:lnTo>
                  <a:cubicBezTo>
                    <a:pt x="0" y="102841"/>
                    <a:pt x="42316" y="35954"/>
                    <a:pt x="50507" y="20939"/>
                  </a:cubicBezTo>
                  <a:cubicBezTo>
                    <a:pt x="58697" y="7288"/>
                    <a:pt x="72347" y="-6362"/>
                    <a:pt x="85997" y="3193"/>
                  </a:cubicBezTo>
                  <a:cubicBezTo>
                    <a:pt x="101013" y="12749"/>
                    <a:pt x="137869" y="61890"/>
                    <a:pt x="129679" y="76905"/>
                  </a:cubicBezTo>
                  <a:cubicBezTo>
                    <a:pt x="121489" y="91921"/>
                    <a:pt x="83267" y="161538"/>
                    <a:pt x="83267" y="161538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98EBA6D7-F996-4910-8888-AB0D9BD3C08F}"/>
                </a:ext>
              </a:extLst>
            </p:cNvPr>
            <p:cNvSpPr/>
            <p:nvPr/>
          </p:nvSpPr>
          <p:spPr>
            <a:xfrm>
              <a:off x="7739348" y="4146423"/>
              <a:ext cx="548745" cy="425749"/>
            </a:xfrm>
            <a:custGeom>
              <a:avLst/>
              <a:gdLst>
                <a:gd name="connsiteX0" fmla="*/ 103743 w 548745"/>
                <a:gd name="connsiteY0" fmla="*/ 8190 h 425749"/>
                <a:gd name="connsiteX1" fmla="*/ 252532 w 548745"/>
                <a:gd name="connsiteY1" fmla="*/ 114663 h 425749"/>
                <a:gd name="connsiteX2" fmla="*/ 436812 w 548745"/>
                <a:gd name="connsiteY2" fmla="*/ 0 h 425749"/>
                <a:gd name="connsiteX3" fmla="*/ 548745 w 548745"/>
                <a:gd name="connsiteY3" fmla="*/ 109203 h 425749"/>
                <a:gd name="connsiteX4" fmla="*/ 386306 w 548745"/>
                <a:gd name="connsiteY4" fmla="*/ 395861 h 425749"/>
                <a:gd name="connsiteX5" fmla="*/ 147424 w 548745"/>
                <a:gd name="connsiteY5" fmla="*/ 391766 h 425749"/>
                <a:gd name="connsiteX6" fmla="*/ 0 w 548745"/>
                <a:gd name="connsiteY6" fmla="*/ 297578 h 425749"/>
                <a:gd name="connsiteX7" fmla="*/ 103743 w 548745"/>
                <a:gd name="connsiteY7" fmla="*/ 8190 h 42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8745" h="425749">
                  <a:moveTo>
                    <a:pt x="103743" y="8190"/>
                  </a:moveTo>
                  <a:lnTo>
                    <a:pt x="252532" y="114663"/>
                  </a:lnTo>
                  <a:lnTo>
                    <a:pt x="436812" y="0"/>
                  </a:lnTo>
                  <a:lnTo>
                    <a:pt x="548745" y="109203"/>
                  </a:lnTo>
                  <a:cubicBezTo>
                    <a:pt x="548745" y="109203"/>
                    <a:pt x="460018" y="326244"/>
                    <a:pt x="386306" y="395861"/>
                  </a:cubicBezTo>
                  <a:cubicBezTo>
                    <a:pt x="318054" y="461383"/>
                    <a:pt x="167900" y="399956"/>
                    <a:pt x="147424" y="391766"/>
                  </a:cubicBezTo>
                  <a:cubicBezTo>
                    <a:pt x="126949" y="383576"/>
                    <a:pt x="0" y="297578"/>
                    <a:pt x="0" y="297578"/>
                  </a:cubicBezTo>
                  <a:lnTo>
                    <a:pt x="103743" y="8190"/>
                  </a:ln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6AC366DA-52AD-4F31-9A4B-F4F2C30A163B}"/>
                </a:ext>
              </a:extLst>
            </p:cNvPr>
            <p:cNvSpPr/>
            <p:nvPr/>
          </p:nvSpPr>
          <p:spPr>
            <a:xfrm>
              <a:off x="7456785" y="4048140"/>
              <a:ext cx="620182" cy="1212153"/>
            </a:xfrm>
            <a:custGeom>
              <a:avLst/>
              <a:gdLst>
                <a:gd name="connsiteX0" fmla="*/ 324879 w 620182"/>
                <a:gd name="connsiteY0" fmla="*/ 9555 h 1212153"/>
                <a:gd name="connsiteX1" fmla="*/ 368560 w 620182"/>
                <a:gd name="connsiteY1" fmla="*/ 0 h 1212153"/>
                <a:gd name="connsiteX2" fmla="*/ 473668 w 620182"/>
                <a:gd name="connsiteY2" fmla="*/ 132409 h 1212153"/>
                <a:gd name="connsiteX3" fmla="*/ 607442 w 620182"/>
                <a:gd name="connsiteY3" fmla="*/ 798547 h 1212153"/>
                <a:gd name="connsiteX4" fmla="*/ 619727 w 620182"/>
                <a:gd name="connsiteY4" fmla="*/ 1212154 h 1212153"/>
                <a:gd name="connsiteX5" fmla="*/ 0 w 620182"/>
                <a:gd name="connsiteY5" fmla="*/ 1173933 h 1212153"/>
                <a:gd name="connsiteX6" fmla="*/ 162440 w 620182"/>
                <a:gd name="connsiteY6" fmla="*/ 260722 h 1212153"/>
                <a:gd name="connsiteX7" fmla="*/ 304403 w 620182"/>
                <a:gd name="connsiteY7" fmla="*/ 9555 h 1212153"/>
                <a:gd name="connsiteX8" fmla="*/ 324879 w 620182"/>
                <a:gd name="connsiteY8" fmla="*/ 9555 h 1212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182" h="1212153">
                  <a:moveTo>
                    <a:pt x="324879" y="9555"/>
                  </a:moveTo>
                  <a:lnTo>
                    <a:pt x="368560" y="0"/>
                  </a:lnTo>
                  <a:cubicBezTo>
                    <a:pt x="368560" y="0"/>
                    <a:pt x="431352" y="17745"/>
                    <a:pt x="473668" y="132409"/>
                  </a:cubicBezTo>
                  <a:cubicBezTo>
                    <a:pt x="515984" y="247072"/>
                    <a:pt x="591062" y="410877"/>
                    <a:pt x="607442" y="798547"/>
                  </a:cubicBezTo>
                  <a:cubicBezTo>
                    <a:pt x="623823" y="1186218"/>
                    <a:pt x="619727" y="1212154"/>
                    <a:pt x="619727" y="1212154"/>
                  </a:cubicBezTo>
                  <a:lnTo>
                    <a:pt x="0" y="1173933"/>
                  </a:lnTo>
                  <a:lnTo>
                    <a:pt x="162440" y="260722"/>
                  </a:lnTo>
                  <a:lnTo>
                    <a:pt x="304403" y="9555"/>
                  </a:lnTo>
                  <a:lnTo>
                    <a:pt x="324879" y="9555"/>
                  </a:ln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5BC62FAB-8ACA-4EFE-AA1E-3E35E7F82539}"/>
                </a:ext>
              </a:extLst>
            </p:cNvPr>
            <p:cNvSpPr/>
            <p:nvPr/>
          </p:nvSpPr>
          <p:spPr>
            <a:xfrm>
              <a:off x="7829386" y="4033623"/>
              <a:ext cx="184334" cy="377617"/>
            </a:xfrm>
            <a:custGeom>
              <a:avLst/>
              <a:gdLst>
                <a:gd name="connsiteX0" fmla="*/ 110623 w 184334"/>
                <a:gd name="connsiteY0" fmla="*/ 127816 h 377617"/>
                <a:gd name="connsiteX1" fmla="*/ 184335 w 184334"/>
                <a:gd name="connsiteY1" fmla="*/ 377618 h 377617"/>
                <a:gd name="connsiteX2" fmla="*/ 55 w 184334"/>
                <a:gd name="connsiteY2" fmla="*/ 41818 h 377617"/>
                <a:gd name="connsiteX3" fmla="*/ 9610 w 184334"/>
                <a:gd name="connsiteY3" fmla="*/ 13152 h 377617"/>
                <a:gd name="connsiteX4" fmla="*/ 36911 w 184334"/>
                <a:gd name="connsiteY4" fmla="*/ 15882 h 377617"/>
                <a:gd name="connsiteX5" fmla="*/ 110623 w 184334"/>
                <a:gd name="connsiteY5" fmla="*/ 127816 h 37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4334" h="377617">
                  <a:moveTo>
                    <a:pt x="110623" y="127816"/>
                  </a:moveTo>
                  <a:cubicBezTo>
                    <a:pt x="136558" y="185147"/>
                    <a:pt x="159764" y="261589"/>
                    <a:pt x="184335" y="377618"/>
                  </a:cubicBezTo>
                  <a:cubicBezTo>
                    <a:pt x="151574" y="279335"/>
                    <a:pt x="91512" y="127816"/>
                    <a:pt x="55" y="41818"/>
                  </a:cubicBezTo>
                  <a:cubicBezTo>
                    <a:pt x="55" y="41818"/>
                    <a:pt x="-1310" y="24073"/>
                    <a:pt x="9610" y="13152"/>
                  </a:cubicBezTo>
                  <a:cubicBezTo>
                    <a:pt x="27355" y="18613"/>
                    <a:pt x="10975" y="-20974"/>
                    <a:pt x="36911" y="15882"/>
                  </a:cubicBezTo>
                  <a:cubicBezTo>
                    <a:pt x="45101" y="28168"/>
                    <a:pt x="88782" y="78674"/>
                    <a:pt x="110623" y="1278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6B2DC72B-A565-4FB4-85DD-2E0FBFC350AC}"/>
                </a:ext>
              </a:extLst>
            </p:cNvPr>
            <p:cNvSpPr/>
            <p:nvPr/>
          </p:nvSpPr>
          <p:spPr>
            <a:xfrm>
              <a:off x="7949564" y="3885701"/>
              <a:ext cx="23205" cy="51871"/>
            </a:xfrm>
            <a:custGeom>
              <a:avLst/>
              <a:gdLst>
                <a:gd name="connsiteX0" fmla="*/ 2730 w 23205"/>
                <a:gd name="connsiteY0" fmla="*/ 0 h 51871"/>
                <a:gd name="connsiteX1" fmla="*/ 23206 w 23205"/>
                <a:gd name="connsiteY1" fmla="*/ 36856 h 51871"/>
                <a:gd name="connsiteX2" fmla="*/ 23206 w 23205"/>
                <a:gd name="connsiteY2" fmla="*/ 38221 h 51871"/>
                <a:gd name="connsiteX3" fmla="*/ 21841 w 23205"/>
                <a:gd name="connsiteY3" fmla="*/ 39586 h 51871"/>
                <a:gd name="connsiteX4" fmla="*/ 8190 w 23205"/>
                <a:gd name="connsiteY4" fmla="*/ 47776 h 51871"/>
                <a:gd name="connsiteX5" fmla="*/ 0 w 23205"/>
                <a:gd name="connsiteY5" fmla="*/ 51871 h 51871"/>
                <a:gd name="connsiteX6" fmla="*/ 2730 w 23205"/>
                <a:gd name="connsiteY6" fmla="*/ 0 h 51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205" h="51871">
                  <a:moveTo>
                    <a:pt x="2730" y="0"/>
                  </a:moveTo>
                  <a:cubicBezTo>
                    <a:pt x="6825" y="10920"/>
                    <a:pt x="15016" y="28666"/>
                    <a:pt x="23206" y="36856"/>
                  </a:cubicBezTo>
                  <a:cubicBezTo>
                    <a:pt x="23206" y="36856"/>
                    <a:pt x="23206" y="36856"/>
                    <a:pt x="23206" y="38221"/>
                  </a:cubicBezTo>
                  <a:cubicBezTo>
                    <a:pt x="23206" y="38221"/>
                    <a:pt x="23206" y="39586"/>
                    <a:pt x="21841" y="39586"/>
                  </a:cubicBezTo>
                  <a:cubicBezTo>
                    <a:pt x="17746" y="42316"/>
                    <a:pt x="12285" y="45046"/>
                    <a:pt x="8190" y="47776"/>
                  </a:cubicBezTo>
                  <a:lnTo>
                    <a:pt x="0" y="51871"/>
                  </a:lnTo>
                  <a:lnTo>
                    <a:pt x="2730" y="0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03EFD8F2-3EC8-4851-A13B-8005DC19EEDF}"/>
                </a:ext>
              </a:extLst>
            </p:cNvPr>
            <p:cNvSpPr/>
            <p:nvPr/>
          </p:nvSpPr>
          <p:spPr>
            <a:xfrm>
              <a:off x="7946834" y="3882782"/>
              <a:ext cx="30030" cy="58056"/>
            </a:xfrm>
            <a:custGeom>
              <a:avLst/>
              <a:gdLst>
                <a:gd name="connsiteX0" fmla="*/ 1365 w 30030"/>
                <a:gd name="connsiteY0" fmla="*/ 4284 h 58056"/>
                <a:gd name="connsiteX1" fmla="*/ 19110 w 30030"/>
                <a:gd name="connsiteY1" fmla="*/ 38410 h 58056"/>
                <a:gd name="connsiteX2" fmla="*/ 20476 w 30030"/>
                <a:gd name="connsiteY2" fmla="*/ 41140 h 58056"/>
                <a:gd name="connsiteX3" fmla="*/ 9555 w 30030"/>
                <a:gd name="connsiteY3" fmla="*/ 47965 h 58056"/>
                <a:gd name="connsiteX4" fmla="*/ 1365 w 30030"/>
                <a:gd name="connsiteY4" fmla="*/ 52060 h 58056"/>
                <a:gd name="connsiteX5" fmla="*/ 6825 w 30030"/>
                <a:gd name="connsiteY5" fmla="*/ 54790 h 58056"/>
                <a:gd name="connsiteX6" fmla="*/ 8190 w 30030"/>
                <a:gd name="connsiteY6" fmla="*/ 2919 h 58056"/>
                <a:gd name="connsiteX7" fmla="*/ 1365 w 30030"/>
                <a:gd name="connsiteY7" fmla="*/ 4284 h 58056"/>
                <a:gd name="connsiteX8" fmla="*/ 0 w 30030"/>
                <a:gd name="connsiteY8" fmla="*/ 54790 h 58056"/>
                <a:gd name="connsiteX9" fmla="*/ 5460 w 30030"/>
                <a:gd name="connsiteY9" fmla="*/ 57521 h 58056"/>
                <a:gd name="connsiteX10" fmla="*/ 30031 w 30030"/>
                <a:gd name="connsiteY10" fmla="*/ 43870 h 58056"/>
                <a:gd name="connsiteX11" fmla="*/ 30031 w 30030"/>
                <a:gd name="connsiteY11" fmla="*/ 41140 h 58056"/>
                <a:gd name="connsiteX12" fmla="*/ 19110 w 30030"/>
                <a:gd name="connsiteY12" fmla="*/ 24760 h 58056"/>
                <a:gd name="connsiteX13" fmla="*/ 9555 w 30030"/>
                <a:gd name="connsiteY13" fmla="*/ 2919 h 58056"/>
                <a:gd name="connsiteX14" fmla="*/ 1365 w 30030"/>
                <a:gd name="connsiteY14" fmla="*/ 4284 h 58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030" h="58056">
                  <a:moveTo>
                    <a:pt x="1365" y="4284"/>
                  </a:moveTo>
                  <a:cubicBezTo>
                    <a:pt x="5460" y="16569"/>
                    <a:pt x="12285" y="27490"/>
                    <a:pt x="19110" y="38410"/>
                  </a:cubicBezTo>
                  <a:cubicBezTo>
                    <a:pt x="20476" y="39775"/>
                    <a:pt x="20476" y="39775"/>
                    <a:pt x="20476" y="41140"/>
                  </a:cubicBezTo>
                  <a:cubicBezTo>
                    <a:pt x="20476" y="42505"/>
                    <a:pt x="10920" y="46600"/>
                    <a:pt x="9555" y="47965"/>
                  </a:cubicBezTo>
                  <a:cubicBezTo>
                    <a:pt x="6825" y="49330"/>
                    <a:pt x="4095" y="50695"/>
                    <a:pt x="1365" y="52060"/>
                  </a:cubicBezTo>
                  <a:cubicBezTo>
                    <a:pt x="2730" y="53425"/>
                    <a:pt x="4095" y="53425"/>
                    <a:pt x="6825" y="54790"/>
                  </a:cubicBezTo>
                  <a:cubicBezTo>
                    <a:pt x="6825" y="37045"/>
                    <a:pt x="8190" y="20665"/>
                    <a:pt x="8190" y="2919"/>
                  </a:cubicBezTo>
                  <a:cubicBezTo>
                    <a:pt x="8190" y="-1176"/>
                    <a:pt x="1365" y="-1176"/>
                    <a:pt x="1365" y="4284"/>
                  </a:cubicBezTo>
                  <a:cubicBezTo>
                    <a:pt x="1365" y="20665"/>
                    <a:pt x="0" y="37045"/>
                    <a:pt x="0" y="54790"/>
                  </a:cubicBezTo>
                  <a:cubicBezTo>
                    <a:pt x="0" y="57521"/>
                    <a:pt x="2730" y="58886"/>
                    <a:pt x="5460" y="57521"/>
                  </a:cubicBezTo>
                  <a:cubicBezTo>
                    <a:pt x="13650" y="53425"/>
                    <a:pt x="24571" y="50695"/>
                    <a:pt x="30031" y="43870"/>
                  </a:cubicBezTo>
                  <a:cubicBezTo>
                    <a:pt x="30031" y="42505"/>
                    <a:pt x="30031" y="41140"/>
                    <a:pt x="30031" y="41140"/>
                  </a:cubicBezTo>
                  <a:cubicBezTo>
                    <a:pt x="25936" y="35680"/>
                    <a:pt x="21841" y="31585"/>
                    <a:pt x="19110" y="24760"/>
                  </a:cubicBezTo>
                  <a:cubicBezTo>
                    <a:pt x="15016" y="17934"/>
                    <a:pt x="12285" y="11109"/>
                    <a:pt x="9555" y="2919"/>
                  </a:cubicBezTo>
                  <a:cubicBezTo>
                    <a:pt x="6825" y="-1176"/>
                    <a:pt x="0" y="189"/>
                    <a:pt x="1365" y="4284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8BBD9DB0-B4C1-4D30-B517-CEBFD2F2827B}"/>
                </a:ext>
              </a:extLst>
            </p:cNvPr>
            <p:cNvSpPr/>
            <p:nvPr/>
          </p:nvSpPr>
          <p:spPr>
            <a:xfrm>
              <a:off x="7791220" y="3806529"/>
              <a:ext cx="163804" cy="274372"/>
            </a:xfrm>
            <a:custGeom>
              <a:avLst/>
              <a:gdLst>
                <a:gd name="connsiteX0" fmla="*/ 106473 w 163804"/>
                <a:gd name="connsiteY0" fmla="*/ 0 h 274372"/>
                <a:gd name="connsiteX1" fmla="*/ 58696 w 163804"/>
                <a:gd name="connsiteY1" fmla="*/ 0 h 274372"/>
                <a:gd name="connsiteX2" fmla="*/ 1365 w 163804"/>
                <a:gd name="connsiteY2" fmla="*/ 65522 h 274372"/>
                <a:gd name="connsiteX3" fmla="*/ 1365 w 163804"/>
                <a:gd name="connsiteY3" fmla="*/ 139234 h 274372"/>
                <a:gd name="connsiteX4" fmla="*/ 1365 w 163804"/>
                <a:gd name="connsiteY4" fmla="*/ 144694 h 274372"/>
                <a:gd name="connsiteX5" fmla="*/ 0 w 163804"/>
                <a:gd name="connsiteY5" fmla="*/ 151519 h 274372"/>
                <a:gd name="connsiteX6" fmla="*/ 0 w 163804"/>
                <a:gd name="connsiteY6" fmla="*/ 196566 h 274372"/>
                <a:gd name="connsiteX7" fmla="*/ 0 w 163804"/>
                <a:gd name="connsiteY7" fmla="*/ 199296 h 274372"/>
                <a:gd name="connsiteX8" fmla="*/ 0 w 163804"/>
                <a:gd name="connsiteY8" fmla="*/ 244342 h 274372"/>
                <a:gd name="connsiteX9" fmla="*/ 30031 w 163804"/>
                <a:gd name="connsiteY9" fmla="*/ 274373 h 274372"/>
                <a:gd name="connsiteX10" fmla="*/ 49141 w 163804"/>
                <a:gd name="connsiteY10" fmla="*/ 274373 h 274372"/>
                <a:gd name="connsiteX11" fmla="*/ 79172 w 163804"/>
                <a:gd name="connsiteY11" fmla="*/ 244342 h 274372"/>
                <a:gd name="connsiteX12" fmla="*/ 79172 w 163804"/>
                <a:gd name="connsiteY12" fmla="*/ 204756 h 274372"/>
                <a:gd name="connsiteX13" fmla="*/ 106473 w 163804"/>
                <a:gd name="connsiteY13" fmla="*/ 204756 h 274372"/>
                <a:gd name="connsiteX14" fmla="*/ 163805 w 163804"/>
                <a:gd name="connsiteY14" fmla="*/ 139234 h 274372"/>
                <a:gd name="connsiteX15" fmla="*/ 163805 w 163804"/>
                <a:gd name="connsiteY15" fmla="*/ 65522 h 274372"/>
                <a:gd name="connsiteX16" fmla="*/ 106473 w 163804"/>
                <a:gd name="connsiteY16" fmla="*/ 0 h 274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3804" h="274372">
                  <a:moveTo>
                    <a:pt x="106473" y="0"/>
                  </a:moveTo>
                  <a:lnTo>
                    <a:pt x="58696" y="0"/>
                  </a:lnTo>
                  <a:cubicBezTo>
                    <a:pt x="27301" y="0"/>
                    <a:pt x="1365" y="28666"/>
                    <a:pt x="1365" y="65522"/>
                  </a:cubicBezTo>
                  <a:lnTo>
                    <a:pt x="1365" y="139234"/>
                  </a:lnTo>
                  <a:cubicBezTo>
                    <a:pt x="1365" y="141964"/>
                    <a:pt x="1365" y="143329"/>
                    <a:pt x="1365" y="144694"/>
                  </a:cubicBezTo>
                  <a:cubicBezTo>
                    <a:pt x="1365" y="147424"/>
                    <a:pt x="0" y="148789"/>
                    <a:pt x="0" y="151519"/>
                  </a:cubicBezTo>
                  <a:lnTo>
                    <a:pt x="0" y="196566"/>
                  </a:lnTo>
                  <a:lnTo>
                    <a:pt x="0" y="199296"/>
                  </a:lnTo>
                  <a:lnTo>
                    <a:pt x="0" y="244342"/>
                  </a:lnTo>
                  <a:cubicBezTo>
                    <a:pt x="0" y="260722"/>
                    <a:pt x="13650" y="274373"/>
                    <a:pt x="30031" y="274373"/>
                  </a:cubicBezTo>
                  <a:lnTo>
                    <a:pt x="49141" y="274373"/>
                  </a:lnTo>
                  <a:cubicBezTo>
                    <a:pt x="65522" y="274373"/>
                    <a:pt x="79172" y="260722"/>
                    <a:pt x="79172" y="244342"/>
                  </a:cubicBezTo>
                  <a:lnTo>
                    <a:pt x="79172" y="204756"/>
                  </a:lnTo>
                  <a:lnTo>
                    <a:pt x="106473" y="204756"/>
                  </a:lnTo>
                  <a:cubicBezTo>
                    <a:pt x="137869" y="204756"/>
                    <a:pt x="163805" y="176090"/>
                    <a:pt x="163805" y="139234"/>
                  </a:cubicBezTo>
                  <a:lnTo>
                    <a:pt x="163805" y="65522"/>
                  </a:lnTo>
                  <a:cubicBezTo>
                    <a:pt x="163805" y="28666"/>
                    <a:pt x="137869" y="0"/>
                    <a:pt x="106473" y="0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E2FF37AD-F91D-4599-AD31-AEFC3BEA3ED6}"/>
                </a:ext>
              </a:extLst>
            </p:cNvPr>
            <p:cNvSpPr/>
            <p:nvPr/>
          </p:nvSpPr>
          <p:spPr>
            <a:xfrm>
              <a:off x="7906149" y="3896621"/>
              <a:ext cx="19943" cy="20209"/>
            </a:xfrm>
            <a:custGeom>
              <a:avLst/>
              <a:gdLst>
                <a:gd name="connsiteX0" fmla="*/ 18844 w 19943"/>
                <a:gd name="connsiteY0" fmla="*/ 5460 h 20209"/>
                <a:gd name="connsiteX1" fmla="*/ 14749 w 19943"/>
                <a:gd name="connsiteY1" fmla="*/ 19111 h 20209"/>
                <a:gd name="connsiteX2" fmla="*/ 1099 w 19943"/>
                <a:gd name="connsiteY2" fmla="*/ 15015 h 20209"/>
                <a:gd name="connsiteX3" fmla="*/ 5194 w 19943"/>
                <a:gd name="connsiteY3" fmla="*/ 1365 h 20209"/>
                <a:gd name="connsiteX4" fmla="*/ 18844 w 19943"/>
                <a:gd name="connsiteY4" fmla="*/ 5460 h 20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43" h="20209">
                  <a:moveTo>
                    <a:pt x="18844" y="5460"/>
                  </a:moveTo>
                  <a:cubicBezTo>
                    <a:pt x="21575" y="10920"/>
                    <a:pt x="18844" y="16380"/>
                    <a:pt x="14749" y="19111"/>
                  </a:cubicBezTo>
                  <a:cubicBezTo>
                    <a:pt x="9289" y="21841"/>
                    <a:pt x="3829" y="19111"/>
                    <a:pt x="1099" y="15015"/>
                  </a:cubicBezTo>
                  <a:cubicBezTo>
                    <a:pt x="-1631" y="9555"/>
                    <a:pt x="1099" y="4095"/>
                    <a:pt x="5194" y="1365"/>
                  </a:cubicBezTo>
                  <a:cubicBezTo>
                    <a:pt x="9289" y="-1365"/>
                    <a:pt x="16114" y="0"/>
                    <a:pt x="18844" y="5460"/>
                  </a:cubicBez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3D6C8D59-94AB-4F7A-A695-8032785956AE}"/>
                </a:ext>
              </a:extLst>
            </p:cNvPr>
            <p:cNvSpPr/>
            <p:nvPr/>
          </p:nvSpPr>
          <p:spPr>
            <a:xfrm>
              <a:off x="7931818" y="3946786"/>
              <a:ext cx="23261" cy="19980"/>
            </a:xfrm>
            <a:custGeom>
              <a:avLst/>
              <a:gdLst>
                <a:gd name="connsiteX0" fmla="*/ 19111 w 23261"/>
                <a:gd name="connsiteY0" fmla="*/ 13992 h 19980"/>
                <a:gd name="connsiteX1" fmla="*/ 8190 w 23261"/>
                <a:gd name="connsiteY1" fmla="*/ 8532 h 19980"/>
                <a:gd name="connsiteX2" fmla="*/ 6825 w 23261"/>
                <a:gd name="connsiteY2" fmla="*/ 4436 h 19980"/>
                <a:gd name="connsiteX3" fmla="*/ 6825 w 23261"/>
                <a:gd name="connsiteY3" fmla="*/ 3071 h 19980"/>
                <a:gd name="connsiteX4" fmla="*/ 0 w 23261"/>
                <a:gd name="connsiteY4" fmla="*/ 3071 h 19980"/>
                <a:gd name="connsiteX5" fmla="*/ 21841 w 23261"/>
                <a:gd name="connsiteY5" fmla="*/ 19452 h 19980"/>
                <a:gd name="connsiteX6" fmla="*/ 19111 w 23261"/>
                <a:gd name="connsiteY6" fmla="*/ 13992 h 19980"/>
                <a:gd name="connsiteX7" fmla="*/ 19111 w 23261"/>
                <a:gd name="connsiteY7" fmla="*/ 13992 h 19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261" h="19980">
                  <a:moveTo>
                    <a:pt x="19111" y="13992"/>
                  </a:moveTo>
                  <a:cubicBezTo>
                    <a:pt x="13650" y="15357"/>
                    <a:pt x="9555" y="13992"/>
                    <a:pt x="8190" y="8532"/>
                  </a:cubicBezTo>
                  <a:cubicBezTo>
                    <a:pt x="8190" y="7166"/>
                    <a:pt x="6825" y="5801"/>
                    <a:pt x="6825" y="4436"/>
                  </a:cubicBezTo>
                  <a:cubicBezTo>
                    <a:pt x="6825" y="4436"/>
                    <a:pt x="6825" y="1706"/>
                    <a:pt x="6825" y="3071"/>
                  </a:cubicBezTo>
                  <a:cubicBezTo>
                    <a:pt x="6825" y="-1024"/>
                    <a:pt x="0" y="-1024"/>
                    <a:pt x="0" y="3071"/>
                  </a:cubicBezTo>
                  <a:cubicBezTo>
                    <a:pt x="1365" y="13992"/>
                    <a:pt x="9555" y="22182"/>
                    <a:pt x="21841" y="19452"/>
                  </a:cubicBezTo>
                  <a:cubicBezTo>
                    <a:pt x="24571" y="19452"/>
                    <a:pt x="23206" y="13992"/>
                    <a:pt x="19111" y="13992"/>
                  </a:cubicBezTo>
                  <a:lnTo>
                    <a:pt x="19111" y="13992"/>
                  </a:ln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F2D9CBEF-9F26-497E-A2DB-A6101D6FD074}"/>
                </a:ext>
              </a:extLst>
            </p:cNvPr>
            <p:cNvSpPr/>
            <p:nvPr/>
          </p:nvSpPr>
          <p:spPr>
            <a:xfrm>
              <a:off x="7899315" y="3881390"/>
              <a:ext cx="21317" cy="14045"/>
            </a:xfrm>
            <a:custGeom>
              <a:avLst/>
              <a:gdLst>
                <a:gd name="connsiteX0" fmla="*/ 16123 w 21317"/>
                <a:gd name="connsiteY0" fmla="*/ 215 h 14045"/>
                <a:gd name="connsiteX1" fmla="*/ 2473 w 21317"/>
                <a:gd name="connsiteY1" fmla="*/ 7041 h 14045"/>
                <a:gd name="connsiteX2" fmla="*/ 3838 w 21317"/>
                <a:gd name="connsiteY2" fmla="*/ 13866 h 14045"/>
                <a:gd name="connsiteX3" fmla="*/ 20218 w 21317"/>
                <a:gd name="connsiteY3" fmla="*/ 7041 h 14045"/>
                <a:gd name="connsiteX4" fmla="*/ 16123 w 21317"/>
                <a:gd name="connsiteY4" fmla="*/ 215 h 14045"/>
                <a:gd name="connsiteX5" fmla="*/ 16123 w 21317"/>
                <a:gd name="connsiteY5" fmla="*/ 215 h 14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17" h="14045">
                  <a:moveTo>
                    <a:pt x="16123" y="215"/>
                  </a:moveTo>
                  <a:cubicBezTo>
                    <a:pt x="12028" y="2946"/>
                    <a:pt x="6568" y="4311"/>
                    <a:pt x="2473" y="7041"/>
                  </a:cubicBezTo>
                  <a:cubicBezTo>
                    <a:pt x="-1623" y="8406"/>
                    <a:pt x="-257" y="15231"/>
                    <a:pt x="3838" y="13866"/>
                  </a:cubicBezTo>
                  <a:cubicBezTo>
                    <a:pt x="9298" y="11136"/>
                    <a:pt x="14758" y="9771"/>
                    <a:pt x="20218" y="7041"/>
                  </a:cubicBezTo>
                  <a:cubicBezTo>
                    <a:pt x="22948" y="4311"/>
                    <a:pt x="20218" y="-1150"/>
                    <a:pt x="16123" y="215"/>
                  </a:cubicBezTo>
                  <a:lnTo>
                    <a:pt x="16123" y="215"/>
                  </a:ln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37BC9A43-D44F-4162-9865-E891D8D4816F}"/>
                </a:ext>
              </a:extLst>
            </p:cNvPr>
            <p:cNvSpPr/>
            <p:nvPr/>
          </p:nvSpPr>
          <p:spPr>
            <a:xfrm>
              <a:off x="7712227" y="3751181"/>
              <a:ext cx="257983" cy="245087"/>
            </a:xfrm>
            <a:custGeom>
              <a:avLst/>
              <a:gdLst>
                <a:gd name="connsiteX0" fmla="*/ 106293 w 257983"/>
                <a:gd name="connsiteY0" fmla="*/ 7571 h 245087"/>
                <a:gd name="connsiteX1" fmla="*/ 1185 w 257983"/>
                <a:gd name="connsiteY1" fmla="*/ 157725 h 245087"/>
                <a:gd name="connsiteX2" fmla="*/ 81722 w 257983"/>
                <a:gd name="connsiteY2" fmla="*/ 245088 h 245087"/>
                <a:gd name="connsiteX3" fmla="*/ 81722 w 257983"/>
                <a:gd name="connsiteY3" fmla="*/ 175471 h 245087"/>
                <a:gd name="connsiteX4" fmla="*/ 91277 w 257983"/>
                <a:gd name="connsiteY4" fmla="*/ 168646 h 245087"/>
                <a:gd name="connsiteX5" fmla="*/ 98103 w 257983"/>
                <a:gd name="connsiteY5" fmla="*/ 190486 h 245087"/>
                <a:gd name="connsiteX6" fmla="*/ 140419 w 257983"/>
                <a:gd name="connsiteY6" fmla="*/ 152265 h 245087"/>
                <a:gd name="connsiteX7" fmla="*/ 245527 w 257983"/>
                <a:gd name="connsiteY7" fmla="*/ 93569 h 245087"/>
                <a:gd name="connsiteX8" fmla="*/ 203211 w 257983"/>
                <a:gd name="connsiteY8" fmla="*/ 6206 h 245087"/>
                <a:gd name="connsiteX9" fmla="*/ 106293 w 257983"/>
                <a:gd name="connsiteY9" fmla="*/ 7571 h 245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57983" h="245087">
                  <a:moveTo>
                    <a:pt x="106293" y="7571"/>
                  </a:moveTo>
                  <a:cubicBezTo>
                    <a:pt x="57151" y="21222"/>
                    <a:pt x="-9735" y="44427"/>
                    <a:pt x="1185" y="157725"/>
                  </a:cubicBezTo>
                  <a:cubicBezTo>
                    <a:pt x="1185" y="157725"/>
                    <a:pt x="14835" y="227342"/>
                    <a:pt x="81722" y="245088"/>
                  </a:cubicBezTo>
                  <a:lnTo>
                    <a:pt x="81722" y="175471"/>
                  </a:lnTo>
                  <a:lnTo>
                    <a:pt x="91277" y="168646"/>
                  </a:lnTo>
                  <a:lnTo>
                    <a:pt x="98103" y="190486"/>
                  </a:lnTo>
                  <a:cubicBezTo>
                    <a:pt x="98103" y="190486"/>
                    <a:pt x="125403" y="194581"/>
                    <a:pt x="140419" y="152265"/>
                  </a:cubicBezTo>
                  <a:cubicBezTo>
                    <a:pt x="167720" y="144075"/>
                    <a:pt x="210036" y="130425"/>
                    <a:pt x="245527" y="93569"/>
                  </a:cubicBezTo>
                  <a:cubicBezTo>
                    <a:pt x="272828" y="66268"/>
                    <a:pt x="253717" y="18492"/>
                    <a:pt x="203211" y="6206"/>
                  </a:cubicBezTo>
                  <a:cubicBezTo>
                    <a:pt x="147244" y="-4714"/>
                    <a:pt x="132229" y="746"/>
                    <a:pt x="106293" y="7571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A4A18DEB-C1E8-48AF-BB48-A89B8DC619EA}"/>
                </a:ext>
              </a:extLst>
            </p:cNvPr>
            <p:cNvSpPr/>
            <p:nvPr/>
          </p:nvSpPr>
          <p:spPr>
            <a:xfrm>
              <a:off x="7750189" y="3903360"/>
              <a:ext cx="72512" cy="72519"/>
            </a:xfrm>
            <a:custGeom>
              <a:avLst/>
              <a:gdLst>
                <a:gd name="connsiteX0" fmla="*/ 80 w 72512"/>
                <a:gd name="connsiteY0" fmla="*/ 38307 h 72519"/>
                <a:gd name="connsiteX1" fmla="*/ 38301 w 72512"/>
                <a:gd name="connsiteY1" fmla="*/ 72433 h 72519"/>
                <a:gd name="connsiteX2" fmla="*/ 72427 w 72512"/>
                <a:gd name="connsiteY2" fmla="*/ 34212 h 72519"/>
                <a:gd name="connsiteX3" fmla="*/ 34206 w 72512"/>
                <a:gd name="connsiteY3" fmla="*/ 86 h 72519"/>
                <a:gd name="connsiteX4" fmla="*/ 80 w 72512"/>
                <a:gd name="connsiteY4" fmla="*/ 38307 h 72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512" h="72519">
                  <a:moveTo>
                    <a:pt x="80" y="38307"/>
                  </a:moveTo>
                  <a:cubicBezTo>
                    <a:pt x="1445" y="58783"/>
                    <a:pt x="19190" y="73798"/>
                    <a:pt x="38301" y="72433"/>
                  </a:cubicBezTo>
                  <a:cubicBezTo>
                    <a:pt x="58776" y="71068"/>
                    <a:pt x="73792" y="54688"/>
                    <a:pt x="72427" y="34212"/>
                  </a:cubicBezTo>
                  <a:cubicBezTo>
                    <a:pt x="71062" y="13737"/>
                    <a:pt x="53316" y="-1279"/>
                    <a:pt x="34206" y="86"/>
                  </a:cubicBezTo>
                  <a:cubicBezTo>
                    <a:pt x="15095" y="1451"/>
                    <a:pt x="-1285" y="17832"/>
                    <a:pt x="80" y="38307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8BDEBD16-6304-42CA-8A9A-6A82B9B6EA79}"/>
                </a:ext>
              </a:extLst>
            </p:cNvPr>
            <p:cNvSpPr/>
            <p:nvPr/>
          </p:nvSpPr>
          <p:spPr>
            <a:xfrm>
              <a:off x="7779192" y="3919364"/>
              <a:ext cx="31138" cy="26936"/>
            </a:xfrm>
            <a:custGeom>
              <a:avLst/>
              <a:gdLst>
                <a:gd name="connsiteX0" fmla="*/ 31138 w 31138"/>
                <a:gd name="connsiteY0" fmla="*/ 23668 h 26936"/>
                <a:gd name="connsiteX1" fmla="*/ 2473 w 31138"/>
                <a:gd name="connsiteY1" fmla="*/ 463 h 26936"/>
                <a:gd name="connsiteX2" fmla="*/ 3838 w 31138"/>
                <a:gd name="connsiteY2" fmla="*/ 7288 h 26936"/>
                <a:gd name="connsiteX3" fmla="*/ 24313 w 31138"/>
                <a:gd name="connsiteY3" fmla="*/ 25033 h 26936"/>
                <a:gd name="connsiteX4" fmla="*/ 31138 w 31138"/>
                <a:gd name="connsiteY4" fmla="*/ 23668 h 26936"/>
                <a:gd name="connsiteX5" fmla="*/ 31138 w 31138"/>
                <a:gd name="connsiteY5" fmla="*/ 23668 h 26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138" h="26936">
                  <a:moveTo>
                    <a:pt x="31138" y="23668"/>
                  </a:moveTo>
                  <a:cubicBezTo>
                    <a:pt x="31138" y="7288"/>
                    <a:pt x="17488" y="-2267"/>
                    <a:pt x="2473" y="463"/>
                  </a:cubicBezTo>
                  <a:cubicBezTo>
                    <a:pt x="-1622" y="463"/>
                    <a:pt x="-258" y="7288"/>
                    <a:pt x="3838" y="7288"/>
                  </a:cubicBezTo>
                  <a:cubicBezTo>
                    <a:pt x="16123" y="5923"/>
                    <a:pt x="24313" y="12748"/>
                    <a:pt x="24313" y="25033"/>
                  </a:cubicBezTo>
                  <a:cubicBezTo>
                    <a:pt x="24313" y="27764"/>
                    <a:pt x="31138" y="27764"/>
                    <a:pt x="31138" y="23668"/>
                  </a:cubicBezTo>
                  <a:lnTo>
                    <a:pt x="31138" y="23668"/>
                  </a:ln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E1C1BB04-741E-452C-928A-470B9CE450A2}"/>
                </a:ext>
              </a:extLst>
            </p:cNvPr>
            <p:cNvSpPr/>
            <p:nvPr/>
          </p:nvSpPr>
          <p:spPr>
            <a:xfrm>
              <a:off x="7854011" y="3911521"/>
              <a:ext cx="49141" cy="49256"/>
            </a:xfrm>
            <a:custGeom>
              <a:avLst/>
              <a:gdLst>
                <a:gd name="connsiteX0" fmla="*/ 49141 w 49141"/>
                <a:gd name="connsiteY0" fmla="*/ 23321 h 49256"/>
                <a:gd name="connsiteX1" fmla="*/ 25936 w 49141"/>
                <a:gd name="connsiteY1" fmla="*/ 49257 h 49256"/>
                <a:gd name="connsiteX2" fmla="*/ 0 w 49141"/>
                <a:gd name="connsiteY2" fmla="*/ 26051 h 49256"/>
                <a:gd name="connsiteX3" fmla="*/ 23206 w 49141"/>
                <a:gd name="connsiteY3" fmla="*/ 115 h 49256"/>
                <a:gd name="connsiteX4" fmla="*/ 49141 w 49141"/>
                <a:gd name="connsiteY4" fmla="*/ 23321 h 49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141" h="49256">
                  <a:moveTo>
                    <a:pt x="49141" y="23321"/>
                  </a:moveTo>
                  <a:cubicBezTo>
                    <a:pt x="49141" y="36971"/>
                    <a:pt x="39586" y="47892"/>
                    <a:pt x="25936" y="49257"/>
                  </a:cubicBezTo>
                  <a:cubicBezTo>
                    <a:pt x="12285" y="49257"/>
                    <a:pt x="1365" y="39702"/>
                    <a:pt x="0" y="26051"/>
                  </a:cubicBezTo>
                  <a:cubicBezTo>
                    <a:pt x="0" y="12401"/>
                    <a:pt x="9555" y="1480"/>
                    <a:pt x="23206" y="115"/>
                  </a:cubicBezTo>
                  <a:cubicBezTo>
                    <a:pt x="36856" y="-1250"/>
                    <a:pt x="49141" y="9671"/>
                    <a:pt x="49141" y="23321"/>
                  </a:cubicBezTo>
                  <a:close/>
                </a:path>
              </a:pathLst>
            </a:custGeom>
            <a:solidFill>
              <a:srgbClr val="FFA6A6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DDEB6FEF-50F2-41C3-8865-86155989185B}"/>
                </a:ext>
              </a:extLst>
            </p:cNvPr>
            <p:cNvSpPr/>
            <p:nvPr/>
          </p:nvSpPr>
          <p:spPr>
            <a:xfrm>
              <a:off x="7755728" y="4022205"/>
              <a:ext cx="277102" cy="507794"/>
            </a:xfrm>
            <a:custGeom>
              <a:avLst/>
              <a:gdLst>
                <a:gd name="connsiteX0" fmla="*/ 277103 w 277102"/>
                <a:gd name="connsiteY0" fmla="*/ 447733 h 507794"/>
                <a:gd name="connsiteX1" fmla="*/ 152884 w 277102"/>
                <a:gd name="connsiteY1" fmla="*/ 146059 h 507794"/>
                <a:gd name="connsiteX2" fmla="*/ 38221 w 277102"/>
                <a:gd name="connsiteY2" fmla="*/ 0 h 507794"/>
                <a:gd name="connsiteX3" fmla="*/ 0 w 277102"/>
                <a:gd name="connsiteY3" fmla="*/ 27301 h 507794"/>
                <a:gd name="connsiteX4" fmla="*/ 120123 w 277102"/>
                <a:gd name="connsiteY4" fmla="*/ 170630 h 507794"/>
                <a:gd name="connsiteX5" fmla="*/ 73712 w 277102"/>
                <a:gd name="connsiteY5" fmla="*/ 181550 h 507794"/>
                <a:gd name="connsiteX6" fmla="*/ 248437 w 277102"/>
                <a:gd name="connsiteY6" fmla="*/ 507794 h 507794"/>
                <a:gd name="connsiteX7" fmla="*/ 277103 w 277102"/>
                <a:gd name="connsiteY7" fmla="*/ 447733 h 507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7102" h="507794">
                  <a:moveTo>
                    <a:pt x="277103" y="447733"/>
                  </a:moveTo>
                  <a:cubicBezTo>
                    <a:pt x="277103" y="447733"/>
                    <a:pt x="206121" y="229326"/>
                    <a:pt x="152884" y="146059"/>
                  </a:cubicBezTo>
                  <a:cubicBezTo>
                    <a:pt x="101013" y="64157"/>
                    <a:pt x="38221" y="0"/>
                    <a:pt x="38221" y="0"/>
                  </a:cubicBezTo>
                  <a:lnTo>
                    <a:pt x="0" y="27301"/>
                  </a:lnTo>
                  <a:lnTo>
                    <a:pt x="120123" y="170630"/>
                  </a:lnTo>
                  <a:lnTo>
                    <a:pt x="73712" y="181550"/>
                  </a:lnTo>
                  <a:lnTo>
                    <a:pt x="248437" y="507794"/>
                  </a:lnTo>
                  <a:lnTo>
                    <a:pt x="277103" y="447733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A4A465D6-DF37-4E77-8CF0-EBD0EE3B250C}"/>
                </a:ext>
              </a:extLst>
            </p:cNvPr>
            <p:cNvSpPr/>
            <p:nvPr/>
          </p:nvSpPr>
          <p:spPr>
            <a:xfrm>
              <a:off x="7755728" y="4015379"/>
              <a:ext cx="286658" cy="481858"/>
            </a:xfrm>
            <a:custGeom>
              <a:avLst/>
              <a:gdLst>
                <a:gd name="connsiteX0" fmla="*/ 234787 w 286658"/>
                <a:gd name="connsiteY0" fmla="*/ 481858 h 481858"/>
                <a:gd name="connsiteX1" fmla="*/ 73712 w 286658"/>
                <a:gd name="connsiteY1" fmla="*/ 191105 h 481858"/>
                <a:gd name="connsiteX2" fmla="*/ 120123 w 286658"/>
                <a:gd name="connsiteY2" fmla="*/ 180185 h 481858"/>
                <a:gd name="connsiteX3" fmla="*/ 39586 w 286658"/>
                <a:gd name="connsiteY3" fmla="*/ 79172 h 481858"/>
                <a:gd name="connsiteX4" fmla="*/ 0 w 286658"/>
                <a:gd name="connsiteY4" fmla="*/ 36856 h 481858"/>
                <a:gd name="connsiteX5" fmla="*/ 31396 w 286658"/>
                <a:gd name="connsiteY5" fmla="*/ 0 h 481858"/>
                <a:gd name="connsiteX6" fmla="*/ 170630 w 286658"/>
                <a:gd name="connsiteY6" fmla="*/ 184280 h 481858"/>
                <a:gd name="connsiteX7" fmla="*/ 286658 w 286658"/>
                <a:gd name="connsiteY7" fmla="*/ 475033 h 481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658" h="481858">
                  <a:moveTo>
                    <a:pt x="234787" y="481858"/>
                  </a:moveTo>
                  <a:lnTo>
                    <a:pt x="73712" y="191105"/>
                  </a:lnTo>
                  <a:lnTo>
                    <a:pt x="120123" y="180185"/>
                  </a:lnTo>
                  <a:lnTo>
                    <a:pt x="39586" y="79172"/>
                  </a:lnTo>
                  <a:lnTo>
                    <a:pt x="0" y="36856"/>
                  </a:lnTo>
                  <a:lnTo>
                    <a:pt x="31396" y="0"/>
                  </a:lnTo>
                  <a:cubicBezTo>
                    <a:pt x="31396" y="0"/>
                    <a:pt x="128314" y="105108"/>
                    <a:pt x="170630" y="184280"/>
                  </a:cubicBezTo>
                  <a:cubicBezTo>
                    <a:pt x="212946" y="263452"/>
                    <a:pt x="286658" y="475033"/>
                    <a:pt x="286658" y="475033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:a16="http://schemas.microsoft.com/office/drawing/2014/main" id="{1CE592EB-B6C4-4A4A-BB7A-5BCD211F9DFC}"/>
                </a:ext>
              </a:extLst>
            </p:cNvPr>
            <p:cNvSpPr/>
            <p:nvPr/>
          </p:nvSpPr>
          <p:spPr>
            <a:xfrm>
              <a:off x="8300379" y="3754657"/>
              <a:ext cx="391766" cy="446626"/>
            </a:xfrm>
            <a:custGeom>
              <a:avLst/>
              <a:gdLst>
                <a:gd name="connsiteX0" fmla="*/ 110568 w 391766"/>
                <a:gd name="connsiteY0" fmla="*/ 435447 h 446626"/>
                <a:gd name="connsiteX1" fmla="*/ 141964 w 391766"/>
                <a:gd name="connsiteY1" fmla="*/ 382211 h 446626"/>
                <a:gd name="connsiteX2" fmla="*/ 181550 w 391766"/>
                <a:gd name="connsiteY2" fmla="*/ 339894 h 446626"/>
                <a:gd name="connsiteX3" fmla="*/ 218406 w 391766"/>
                <a:gd name="connsiteY3" fmla="*/ 288023 h 446626"/>
                <a:gd name="connsiteX4" fmla="*/ 252532 w 391766"/>
                <a:gd name="connsiteY4" fmla="*/ 249802 h 446626"/>
                <a:gd name="connsiteX5" fmla="*/ 281198 w 391766"/>
                <a:gd name="connsiteY5" fmla="*/ 214311 h 446626"/>
                <a:gd name="connsiteX6" fmla="*/ 320784 w 391766"/>
                <a:gd name="connsiteY6" fmla="*/ 167900 h 446626"/>
                <a:gd name="connsiteX7" fmla="*/ 348085 w 391766"/>
                <a:gd name="connsiteY7" fmla="*/ 129679 h 446626"/>
                <a:gd name="connsiteX8" fmla="*/ 380846 w 391766"/>
                <a:gd name="connsiteY8" fmla="*/ 91458 h 446626"/>
                <a:gd name="connsiteX9" fmla="*/ 391766 w 391766"/>
                <a:gd name="connsiteY9" fmla="*/ 76442 h 446626"/>
                <a:gd name="connsiteX10" fmla="*/ 297578 w 391766"/>
                <a:gd name="connsiteY10" fmla="*/ 0 h 446626"/>
                <a:gd name="connsiteX11" fmla="*/ 0 w 391766"/>
                <a:gd name="connsiteY11" fmla="*/ 368560 h 446626"/>
                <a:gd name="connsiteX12" fmla="*/ 96918 w 391766"/>
                <a:gd name="connsiteY12" fmla="*/ 446368 h 446626"/>
                <a:gd name="connsiteX13" fmla="*/ 110568 w 391766"/>
                <a:gd name="connsiteY13" fmla="*/ 435447 h 446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1766" h="446626">
                  <a:moveTo>
                    <a:pt x="110568" y="435447"/>
                  </a:moveTo>
                  <a:cubicBezTo>
                    <a:pt x="121489" y="419067"/>
                    <a:pt x="117393" y="398591"/>
                    <a:pt x="141964" y="382211"/>
                  </a:cubicBezTo>
                  <a:cubicBezTo>
                    <a:pt x="166535" y="365830"/>
                    <a:pt x="170630" y="360370"/>
                    <a:pt x="181550" y="339894"/>
                  </a:cubicBezTo>
                  <a:cubicBezTo>
                    <a:pt x="192470" y="320784"/>
                    <a:pt x="191105" y="298943"/>
                    <a:pt x="218406" y="288023"/>
                  </a:cubicBezTo>
                  <a:cubicBezTo>
                    <a:pt x="245707" y="277103"/>
                    <a:pt x="249802" y="263452"/>
                    <a:pt x="252532" y="249802"/>
                  </a:cubicBezTo>
                  <a:cubicBezTo>
                    <a:pt x="255262" y="236152"/>
                    <a:pt x="260722" y="223866"/>
                    <a:pt x="281198" y="214311"/>
                  </a:cubicBezTo>
                  <a:cubicBezTo>
                    <a:pt x="300308" y="206121"/>
                    <a:pt x="313959" y="181550"/>
                    <a:pt x="320784" y="167900"/>
                  </a:cubicBezTo>
                  <a:cubicBezTo>
                    <a:pt x="326244" y="154249"/>
                    <a:pt x="331704" y="136504"/>
                    <a:pt x="348085" y="129679"/>
                  </a:cubicBezTo>
                  <a:cubicBezTo>
                    <a:pt x="364465" y="122853"/>
                    <a:pt x="372655" y="109203"/>
                    <a:pt x="380846" y="91458"/>
                  </a:cubicBezTo>
                  <a:cubicBezTo>
                    <a:pt x="383576" y="84632"/>
                    <a:pt x="387671" y="80537"/>
                    <a:pt x="391766" y="76442"/>
                  </a:cubicBezTo>
                  <a:lnTo>
                    <a:pt x="297578" y="0"/>
                  </a:lnTo>
                  <a:lnTo>
                    <a:pt x="0" y="368560"/>
                  </a:lnTo>
                  <a:lnTo>
                    <a:pt x="96918" y="446368"/>
                  </a:lnTo>
                  <a:cubicBezTo>
                    <a:pt x="101013" y="447733"/>
                    <a:pt x="105108" y="443637"/>
                    <a:pt x="110568" y="435447"/>
                  </a:cubicBezTo>
                  <a:close/>
                </a:path>
              </a:pathLst>
            </a:custGeom>
            <a:solidFill>
              <a:srgbClr val="F2B4C9"/>
            </a:solidFill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:a16="http://schemas.microsoft.com/office/drawing/2014/main" id="{930D0F55-D689-4612-A56D-CC56F6A0B105}"/>
                </a:ext>
              </a:extLst>
            </p:cNvPr>
            <p:cNvSpPr/>
            <p:nvPr/>
          </p:nvSpPr>
          <p:spPr>
            <a:xfrm>
              <a:off x="8636178" y="3827004"/>
              <a:ext cx="39586" cy="31395"/>
            </a:xfrm>
            <a:custGeom>
              <a:avLst/>
              <a:gdLst>
                <a:gd name="connsiteX0" fmla="*/ 39586 w 39586"/>
                <a:gd name="connsiteY0" fmla="*/ 31396 h 31395"/>
                <a:gd name="connsiteX1" fmla="*/ 0 w 39586"/>
                <a:gd name="connsiteY1" fmla="*/ 0 h 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86" h="31395">
                  <a:moveTo>
                    <a:pt x="39586" y="31396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7" name="任意多边形: 形状 86">
              <a:extLst>
                <a:ext uri="{FF2B5EF4-FFF2-40B4-BE49-F238E27FC236}">
                  <a16:creationId xmlns:a16="http://schemas.microsoft.com/office/drawing/2014/main" id="{9E7E70FC-6342-4A43-8EE2-7EB6AE6065EA}"/>
                </a:ext>
              </a:extLst>
            </p:cNvPr>
            <p:cNvSpPr/>
            <p:nvPr/>
          </p:nvSpPr>
          <p:spPr>
            <a:xfrm>
              <a:off x="8602052" y="3827004"/>
              <a:ext cx="60061" cy="49141"/>
            </a:xfrm>
            <a:custGeom>
              <a:avLst/>
              <a:gdLst>
                <a:gd name="connsiteX0" fmla="*/ 0 w 60061"/>
                <a:gd name="connsiteY0" fmla="*/ 0 h 49141"/>
                <a:gd name="connsiteX1" fmla="*/ 60062 w 60061"/>
                <a:gd name="connsiteY1" fmla="*/ 49141 h 49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061" h="49141">
                  <a:moveTo>
                    <a:pt x="0" y="0"/>
                  </a:moveTo>
                  <a:lnTo>
                    <a:pt x="60062" y="49141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8" name="任意多边形: 形状 87">
              <a:extLst>
                <a:ext uri="{FF2B5EF4-FFF2-40B4-BE49-F238E27FC236}">
                  <a16:creationId xmlns:a16="http://schemas.microsoft.com/office/drawing/2014/main" id="{65B338EF-D7A2-40F9-866F-92CCD1B3AC60}"/>
                </a:ext>
              </a:extLst>
            </p:cNvPr>
            <p:cNvSpPr/>
            <p:nvPr/>
          </p:nvSpPr>
          <p:spPr>
            <a:xfrm>
              <a:off x="8610242" y="3858400"/>
              <a:ext cx="35490" cy="27300"/>
            </a:xfrm>
            <a:custGeom>
              <a:avLst/>
              <a:gdLst>
                <a:gd name="connsiteX0" fmla="*/ 0 w 35490"/>
                <a:gd name="connsiteY0" fmla="*/ 0 h 27300"/>
                <a:gd name="connsiteX1" fmla="*/ 35491 w 35490"/>
                <a:gd name="connsiteY1" fmla="*/ 27301 h 2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490" h="27300">
                  <a:moveTo>
                    <a:pt x="0" y="0"/>
                  </a:moveTo>
                  <a:lnTo>
                    <a:pt x="35491" y="27301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9" name="任意多边形: 形状 88">
              <a:extLst>
                <a:ext uri="{FF2B5EF4-FFF2-40B4-BE49-F238E27FC236}">
                  <a16:creationId xmlns:a16="http://schemas.microsoft.com/office/drawing/2014/main" id="{BAA085CB-3FDD-40C6-BADE-26B740720117}"/>
                </a:ext>
              </a:extLst>
            </p:cNvPr>
            <p:cNvSpPr/>
            <p:nvPr/>
          </p:nvSpPr>
          <p:spPr>
            <a:xfrm>
              <a:off x="8562466" y="3889796"/>
              <a:ext cx="53236" cy="42316"/>
            </a:xfrm>
            <a:custGeom>
              <a:avLst/>
              <a:gdLst>
                <a:gd name="connsiteX0" fmla="*/ 0 w 53236"/>
                <a:gd name="connsiteY0" fmla="*/ 0 h 42316"/>
                <a:gd name="connsiteX1" fmla="*/ 53236 w 53236"/>
                <a:gd name="connsiteY1" fmla="*/ 42316 h 42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236" h="42316">
                  <a:moveTo>
                    <a:pt x="0" y="0"/>
                  </a:moveTo>
                  <a:lnTo>
                    <a:pt x="53236" y="4231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0" name="任意多边形: 形状 89">
              <a:extLst>
                <a:ext uri="{FF2B5EF4-FFF2-40B4-BE49-F238E27FC236}">
                  <a16:creationId xmlns:a16="http://schemas.microsoft.com/office/drawing/2014/main" id="{7E7C9EC6-9AAA-4717-A901-DD27C1A96F27}"/>
                </a:ext>
              </a:extLst>
            </p:cNvPr>
            <p:cNvSpPr/>
            <p:nvPr/>
          </p:nvSpPr>
          <p:spPr>
            <a:xfrm>
              <a:off x="8565196" y="3921192"/>
              <a:ext cx="39586" cy="31395"/>
            </a:xfrm>
            <a:custGeom>
              <a:avLst/>
              <a:gdLst>
                <a:gd name="connsiteX0" fmla="*/ 39586 w 39586"/>
                <a:gd name="connsiteY0" fmla="*/ 31396 h 31395"/>
                <a:gd name="connsiteX1" fmla="*/ 0 w 39586"/>
                <a:gd name="connsiteY1" fmla="*/ 0 h 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86" h="31395">
                  <a:moveTo>
                    <a:pt x="39586" y="31396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1" name="任意多边形: 形状 90">
              <a:extLst>
                <a:ext uri="{FF2B5EF4-FFF2-40B4-BE49-F238E27FC236}">
                  <a16:creationId xmlns:a16="http://schemas.microsoft.com/office/drawing/2014/main" id="{C07D9ED7-72C1-4253-BD33-95E2A229EA54}"/>
                </a:ext>
              </a:extLst>
            </p:cNvPr>
            <p:cNvSpPr/>
            <p:nvPr/>
          </p:nvSpPr>
          <p:spPr>
            <a:xfrm>
              <a:off x="8509230" y="3985349"/>
              <a:ext cx="39586" cy="31395"/>
            </a:xfrm>
            <a:custGeom>
              <a:avLst/>
              <a:gdLst>
                <a:gd name="connsiteX0" fmla="*/ 0 w 39586"/>
                <a:gd name="connsiteY0" fmla="*/ 0 h 31395"/>
                <a:gd name="connsiteX1" fmla="*/ 39586 w 39586"/>
                <a:gd name="connsiteY1" fmla="*/ 31396 h 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86" h="31395">
                  <a:moveTo>
                    <a:pt x="0" y="0"/>
                  </a:moveTo>
                  <a:lnTo>
                    <a:pt x="39586" y="3139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2" name="任意多边形: 形状 91">
              <a:extLst>
                <a:ext uri="{FF2B5EF4-FFF2-40B4-BE49-F238E27FC236}">
                  <a16:creationId xmlns:a16="http://schemas.microsoft.com/office/drawing/2014/main" id="{2AB0D85A-A155-4FDB-B8C7-6EFF0928A60E}"/>
                </a:ext>
              </a:extLst>
            </p:cNvPr>
            <p:cNvSpPr/>
            <p:nvPr/>
          </p:nvSpPr>
          <p:spPr>
            <a:xfrm>
              <a:off x="8506499" y="3949858"/>
              <a:ext cx="50506" cy="40951"/>
            </a:xfrm>
            <a:custGeom>
              <a:avLst/>
              <a:gdLst>
                <a:gd name="connsiteX0" fmla="*/ 0 w 50506"/>
                <a:gd name="connsiteY0" fmla="*/ 0 h 40951"/>
                <a:gd name="connsiteX1" fmla="*/ 50506 w 50506"/>
                <a:gd name="connsiteY1" fmla="*/ 40951 h 40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506" h="40951">
                  <a:moveTo>
                    <a:pt x="0" y="0"/>
                  </a:moveTo>
                  <a:lnTo>
                    <a:pt x="50506" y="40951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3" name="任意多边形: 形状 92">
              <a:extLst>
                <a:ext uri="{FF2B5EF4-FFF2-40B4-BE49-F238E27FC236}">
                  <a16:creationId xmlns:a16="http://schemas.microsoft.com/office/drawing/2014/main" id="{5EAE27F1-F51A-4A0E-B1C1-9D7DD18F21EB}"/>
                </a:ext>
              </a:extLst>
            </p:cNvPr>
            <p:cNvSpPr/>
            <p:nvPr/>
          </p:nvSpPr>
          <p:spPr>
            <a:xfrm>
              <a:off x="8475104" y="3989444"/>
              <a:ext cx="55966" cy="46411"/>
            </a:xfrm>
            <a:custGeom>
              <a:avLst/>
              <a:gdLst>
                <a:gd name="connsiteX0" fmla="*/ 0 w 55966"/>
                <a:gd name="connsiteY0" fmla="*/ 0 h 46411"/>
                <a:gd name="connsiteX1" fmla="*/ 55967 w 55966"/>
                <a:gd name="connsiteY1" fmla="*/ 46411 h 46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966" h="46411">
                  <a:moveTo>
                    <a:pt x="0" y="0"/>
                  </a:moveTo>
                  <a:lnTo>
                    <a:pt x="55967" y="46411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4" name="任意多边形: 形状 93">
              <a:extLst>
                <a:ext uri="{FF2B5EF4-FFF2-40B4-BE49-F238E27FC236}">
                  <a16:creationId xmlns:a16="http://schemas.microsoft.com/office/drawing/2014/main" id="{C194EE22-7942-400C-8EEA-D2AF1ECC6521}"/>
                </a:ext>
              </a:extLst>
            </p:cNvPr>
            <p:cNvSpPr/>
            <p:nvPr/>
          </p:nvSpPr>
          <p:spPr>
            <a:xfrm>
              <a:off x="8450533" y="4048140"/>
              <a:ext cx="35490" cy="28665"/>
            </a:xfrm>
            <a:custGeom>
              <a:avLst/>
              <a:gdLst>
                <a:gd name="connsiteX0" fmla="*/ 0 w 35490"/>
                <a:gd name="connsiteY0" fmla="*/ 0 h 28665"/>
                <a:gd name="connsiteX1" fmla="*/ 35491 w 35490"/>
                <a:gd name="connsiteY1" fmla="*/ 28666 h 28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490" h="28665">
                  <a:moveTo>
                    <a:pt x="0" y="0"/>
                  </a:moveTo>
                  <a:lnTo>
                    <a:pt x="35491" y="2866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5" name="任意多边形: 形状 94">
              <a:extLst>
                <a:ext uri="{FF2B5EF4-FFF2-40B4-BE49-F238E27FC236}">
                  <a16:creationId xmlns:a16="http://schemas.microsoft.com/office/drawing/2014/main" id="{63B5A8B0-CE8F-4EA6-9EC9-CC9483A6747C}"/>
                </a:ext>
              </a:extLst>
            </p:cNvPr>
            <p:cNvSpPr/>
            <p:nvPr/>
          </p:nvSpPr>
          <p:spPr>
            <a:xfrm>
              <a:off x="8413677" y="4045410"/>
              <a:ext cx="62791" cy="50506"/>
            </a:xfrm>
            <a:custGeom>
              <a:avLst/>
              <a:gdLst>
                <a:gd name="connsiteX0" fmla="*/ 0 w 62791"/>
                <a:gd name="connsiteY0" fmla="*/ 0 h 50506"/>
                <a:gd name="connsiteX1" fmla="*/ 62792 w 62791"/>
                <a:gd name="connsiteY1" fmla="*/ 50506 h 50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2791" h="50506">
                  <a:moveTo>
                    <a:pt x="0" y="0"/>
                  </a:moveTo>
                  <a:lnTo>
                    <a:pt x="62792" y="5050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6" name="任意多边形: 形状 95">
              <a:extLst>
                <a:ext uri="{FF2B5EF4-FFF2-40B4-BE49-F238E27FC236}">
                  <a16:creationId xmlns:a16="http://schemas.microsoft.com/office/drawing/2014/main" id="{5202FB52-9288-44AD-94BF-BA5ED8B0B84F}"/>
                </a:ext>
              </a:extLst>
            </p:cNvPr>
            <p:cNvSpPr/>
            <p:nvPr/>
          </p:nvSpPr>
          <p:spPr>
            <a:xfrm>
              <a:off x="8432787" y="4084996"/>
              <a:ext cx="35490" cy="28665"/>
            </a:xfrm>
            <a:custGeom>
              <a:avLst/>
              <a:gdLst>
                <a:gd name="connsiteX0" fmla="*/ 0 w 35490"/>
                <a:gd name="connsiteY0" fmla="*/ 0 h 28665"/>
                <a:gd name="connsiteX1" fmla="*/ 35491 w 35490"/>
                <a:gd name="connsiteY1" fmla="*/ 28666 h 28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490" h="28665">
                  <a:moveTo>
                    <a:pt x="0" y="0"/>
                  </a:moveTo>
                  <a:lnTo>
                    <a:pt x="35491" y="2866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7" name="任意多边形: 形状 96">
              <a:extLst>
                <a:ext uri="{FF2B5EF4-FFF2-40B4-BE49-F238E27FC236}">
                  <a16:creationId xmlns:a16="http://schemas.microsoft.com/office/drawing/2014/main" id="{8F198CEF-89C7-4E41-B592-2A3EB07F3C0B}"/>
                </a:ext>
              </a:extLst>
            </p:cNvPr>
            <p:cNvSpPr/>
            <p:nvPr/>
          </p:nvSpPr>
          <p:spPr>
            <a:xfrm>
              <a:off x="8389106" y="4117757"/>
              <a:ext cx="39586" cy="31395"/>
            </a:xfrm>
            <a:custGeom>
              <a:avLst/>
              <a:gdLst>
                <a:gd name="connsiteX0" fmla="*/ 0 w 39586"/>
                <a:gd name="connsiteY0" fmla="*/ 0 h 31395"/>
                <a:gd name="connsiteX1" fmla="*/ 39586 w 39586"/>
                <a:gd name="connsiteY1" fmla="*/ 31396 h 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86" h="31395">
                  <a:moveTo>
                    <a:pt x="0" y="0"/>
                  </a:moveTo>
                  <a:lnTo>
                    <a:pt x="39586" y="3139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8" name="任意多边形: 形状 97">
              <a:extLst>
                <a:ext uri="{FF2B5EF4-FFF2-40B4-BE49-F238E27FC236}">
                  <a16:creationId xmlns:a16="http://schemas.microsoft.com/office/drawing/2014/main" id="{8D0FFAFB-8CC1-4AD1-9A5A-E8275E8F5C22}"/>
                </a:ext>
              </a:extLst>
            </p:cNvPr>
            <p:cNvSpPr/>
            <p:nvPr/>
          </p:nvSpPr>
          <p:spPr>
            <a:xfrm>
              <a:off x="8383646" y="4143693"/>
              <a:ext cx="32760" cy="25935"/>
            </a:xfrm>
            <a:custGeom>
              <a:avLst/>
              <a:gdLst>
                <a:gd name="connsiteX0" fmla="*/ 0 w 32760"/>
                <a:gd name="connsiteY0" fmla="*/ 0 h 25935"/>
                <a:gd name="connsiteX1" fmla="*/ 32761 w 32760"/>
                <a:gd name="connsiteY1" fmla="*/ 25936 h 2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760" h="25935">
                  <a:moveTo>
                    <a:pt x="0" y="0"/>
                  </a:moveTo>
                  <a:lnTo>
                    <a:pt x="32761" y="2593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9" name="任意多边形: 形状 98">
              <a:extLst>
                <a:ext uri="{FF2B5EF4-FFF2-40B4-BE49-F238E27FC236}">
                  <a16:creationId xmlns:a16="http://schemas.microsoft.com/office/drawing/2014/main" id="{471141B6-1187-4EF0-95B8-EEF8AA12796C}"/>
                </a:ext>
              </a:extLst>
            </p:cNvPr>
            <p:cNvSpPr/>
            <p:nvPr/>
          </p:nvSpPr>
          <p:spPr>
            <a:xfrm>
              <a:off x="7430070" y="3705679"/>
              <a:ext cx="1180419" cy="1452237"/>
            </a:xfrm>
            <a:custGeom>
              <a:avLst/>
              <a:gdLst>
                <a:gd name="connsiteX0" fmla="*/ 1171982 w 1180419"/>
                <a:gd name="connsiteY0" fmla="*/ 18947 h 1452237"/>
                <a:gd name="connsiteX1" fmla="*/ 1171982 w 1180419"/>
                <a:gd name="connsiteY1" fmla="*/ 18947 h 1452237"/>
                <a:gd name="connsiteX2" fmla="*/ 1051859 w 1180419"/>
                <a:gd name="connsiteY2" fmla="*/ 31233 h 1452237"/>
                <a:gd name="connsiteX3" fmla="*/ 11700 w 1180419"/>
                <a:gd name="connsiteY3" fmla="*/ 1317099 h 1452237"/>
                <a:gd name="connsiteX4" fmla="*/ 33541 w 1180419"/>
                <a:gd name="connsiteY4" fmla="*/ 1415382 h 1452237"/>
                <a:gd name="connsiteX5" fmla="*/ 54016 w 1180419"/>
                <a:gd name="connsiteY5" fmla="*/ 1431762 h 1452237"/>
                <a:gd name="connsiteX6" fmla="*/ 153664 w 1180419"/>
                <a:gd name="connsiteY6" fmla="*/ 1431762 h 1452237"/>
                <a:gd name="connsiteX7" fmla="*/ 748821 w 1180419"/>
                <a:gd name="connsiteY7" fmla="*/ 691911 h 1452237"/>
                <a:gd name="connsiteX8" fmla="*/ 757011 w 1180419"/>
                <a:gd name="connsiteY8" fmla="*/ 676896 h 1452237"/>
                <a:gd name="connsiteX9" fmla="*/ 811612 w 1180419"/>
                <a:gd name="connsiteY9" fmla="*/ 496711 h 1452237"/>
                <a:gd name="connsiteX10" fmla="*/ 811612 w 1180419"/>
                <a:gd name="connsiteY10" fmla="*/ 496711 h 1452237"/>
                <a:gd name="connsiteX11" fmla="*/ 1173348 w 1180419"/>
                <a:gd name="connsiteY11" fmla="*/ 47613 h 1452237"/>
                <a:gd name="connsiteX12" fmla="*/ 1171982 w 1180419"/>
                <a:gd name="connsiteY12" fmla="*/ 18947 h 1452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80419" h="1452237">
                  <a:moveTo>
                    <a:pt x="1171982" y="18947"/>
                  </a:moveTo>
                  <a:lnTo>
                    <a:pt x="1171982" y="18947"/>
                  </a:lnTo>
                  <a:cubicBezTo>
                    <a:pt x="1135127" y="-11083"/>
                    <a:pt x="1081890" y="-4258"/>
                    <a:pt x="1051859" y="31233"/>
                  </a:cubicBezTo>
                  <a:lnTo>
                    <a:pt x="11700" y="1317099"/>
                  </a:lnTo>
                  <a:cubicBezTo>
                    <a:pt x="-10141" y="1344400"/>
                    <a:pt x="-585" y="1388081"/>
                    <a:pt x="33541" y="1415382"/>
                  </a:cubicBezTo>
                  <a:lnTo>
                    <a:pt x="54016" y="1431762"/>
                  </a:lnTo>
                  <a:cubicBezTo>
                    <a:pt x="88142" y="1459063"/>
                    <a:pt x="131823" y="1459063"/>
                    <a:pt x="153664" y="1431762"/>
                  </a:cubicBezTo>
                  <a:lnTo>
                    <a:pt x="748821" y="691911"/>
                  </a:lnTo>
                  <a:cubicBezTo>
                    <a:pt x="752916" y="687816"/>
                    <a:pt x="755646" y="682356"/>
                    <a:pt x="757011" y="676896"/>
                  </a:cubicBezTo>
                  <a:lnTo>
                    <a:pt x="811612" y="496711"/>
                  </a:lnTo>
                  <a:lnTo>
                    <a:pt x="811612" y="496711"/>
                  </a:lnTo>
                  <a:lnTo>
                    <a:pt x="1173348" y="47613"/>
                  </a:lnTo>
                  <a:cubicBezTo>
                    <a:pt x="1184268" y="40788"/>
                    <a:pt x="1181538" y="27138"/>
                    <a:pt x="1171982" y="18947"/>
                  </a:cubicBezTo>
                  <a:close/>
                </a:path>
              </a:pathLst>
            </a:custGeom>
            <a:solidFill>
              <a:schemeClr val="accent3"/>
            </a:solidFill>
            <a:ln w="8723" cap="flat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0" name="任意多边形: 形状 99">
              <a:extLst>
                <a:ext uri="{FF2B5EF4-FFF2-40B4-BE49-F238E27FC236}">
                  <a16:creationId xmlns:a16="http://schemas.microsoft.com/office/drawing/2014/main" id="{FFC76EAE-9575-4B1B-838F-7726A3DC93AD}"/>
                </a:ext>
              </a:extLst>
            </p:cNvPr>
            <p:cNvSpPr/>
            <p:nvPr/>
          </p:nvSpPr>
          <p:spPr>
            <a:xfrm>
              <a:off x="7690207" y="4505428"/>
              <a:ext cx="278467" cy="149503"/>
            </a:xfrm>
            <a:custGeom>
              <a:avLst/>
              <a:gdLst>
                <a:gd name="connsiteX0" fmla="*/ 25936 w 278467"/>
                <a:gd name="connsiteY0" fmla="*/ 0 h 149503"/>
                <a:gd name="connsiteX1" fmla="*/ 147424 w 278467"/>
                <a:gd name="connsiteY1" fmla="*/ 21841 h 149503"/>
                <a:gd name="connsiteX2" fmla="*/ 241612 w 278467"/>
                <a:gd name="connsiteY2" fmla="*/ 25936 h 149503"/>
                <a:gd name="connsiteX3" fmla="*/ 206121 w 278467"/>
                <a:gd name="connsiteY3" fmla="*/ 45046 h 149503"/>
                <a:gd name="connsiteX4" fmla="*/ 273008 w 278467"/>
                <a:gd name="connsiteY4" fmla="*/ 60062 h 149503"/>
                <a:gd name="connsiteX5" fmla="*/ 248437 w 278467"/>
                <a:gd name="connsiteY5" fmla="*/ 77807 h 149503"/>
                <a:gd name="connsiteX6" fmla="*/ 278468 w 278467"/>
                <a:gd name="connsiteY6" fmla="*/ 94188 h 149503"/>
                <a:gd name="connsiteX7" fmla="*/ 237517 w 278467"/>
                <a:gd name="connsiteY7" fmla="*/ 101013 h 149503"/>
                <a:gd name="connsiteX8" fmla="*/ 273008 w 278467"/>
                <a:gd name="connsiteY8" fmla="*/ 118758 h 149503"/>
                <a:gd name="connsiteX9" fmla="*/ 225231 w 278467"/>
                <a:gd name="connsiteY9" fmla="*/ 122853 h 149503"/>
                <a:gd name="connsiteX10" fmla="*/ 263452 w 278467"/>
                <a:gd name="connsiteY10" fmla="*/ 139234 h 149503"/>
                <a:gd name="connsiteX11" fmla="*/ 167900 w 278467"/>
                <a:gd name="connsiteY11" fmla="*/ 143329 h 149503"/>
                <a:gd name="connsiteX12" fmla="*/ 0 w 278467"/>
                <a:gd name="connsiteY12" fmla="*/ 101013 h 149503"/>
                <a:gd name="connsiteX13" fmla="*/ 25936 w 278467"/>
                <a:gd name="connsiteY13" fmla="*/ 0 h 149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78467" h="149503">
                  <a:moveTo>
                    <a:pt x="25936" y="0"/>
                  </a:moveTo>
                  <a:cubicBezTo>
                    <a:pt x="25936" y="0"/>
                    <a:pt x="113298" y="20476"/>
                    <a:pt x="147424" y="21841"/>
                  </a:cubicBezTo>
                  <a:cubicBezTo>
                    <a:pt x="181550" y="23206"/>
                    <a:pt x="236152" y="12285"/>
                    <a:pt x="241612" y="25936"/>
                  </a:cubicBezTo>
                  <a:cubicBezTo>
                    <a:pt x="247072" y="39586"/>
                    <a:pt x="206121" y="45046"/>
                    <a:pt x="206121" y="45046"/>
                  </a:cubicBezTo>
                  <a:cubicBezTo>
                    <a:pt x="206121" y="45046"/>
                    <a:pt x="266182" y="47776"/>
                    <a:pt x="273008" y="60062"/>
                  </a:cubicBezTo>
                  <a:cubicBezTo>
                    <a:pt x="279833" y="70982"/>
                    <a:pt x="273008" y="79172"/>
                    <a:pt x="248437" y="77807"/>
                  </a:cubicBezTo>
                  <a:cubicBezTo>
                    <a:pt x="248437" y="77807"/>
                    <a:pt x="278468" y="79172"/>
                    <a:pt x="278468" y="94188"/>
                  </a:cubicBezTo>
                  <a:cubicBezTo>
                    <a:pt x="278468" y="109203"/>
                    <a:pt x="248437" y="101013"/>
                    <a:pt x="237517" y="101013"/>
                  </a:cubicBezTo>
                  <a:cubicBezTo>
                    <a:pt x="237517" y="101013"/>
                    <a:pt x="274373" y="103743"/>
                    <a:pt x="273008" y="118758"/>
                  </a:cubicBezTo>
                  <a:cubicBezTo>
                    <a:pt x="273008" y="133774"/>
                    <a:pt x="225231" y="122853"/>
                    <a:pt x="225231" y="122853"/>
                  </a:cubicBezTo>
                  <a:cubicBezTo>
                    <a:pt x="225231" y="122853"/>
                    <a:pt x="264818" y="125584"/>
                    <a:pt x="263452" y="139234"/>
                  </a:cubicBezTo>
                  <a:cubicBezTo>
                    <a:pt x="262087" y="152884"/>
                    <a:pt x="214311" y="151519"/>
                    <a:pt x="167900" y="143329"/>
                  </a:cubicBezTo>
                  <a:cubicBezTo>
                    <a:pt x="121489" y="133774"/>
                    <a:pt x="0" y="101013"/>
                    <a:pt x="0" y="101013"/>
                  </a:cubicBezTo>
                  <a:lnTo>
                    <a:pt x="25936" y="0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1" name="任意多边形: 形状 100">
              <a:extLst>
                <a:ext uri="{FF2B5EF4-FFF2-40B4-BE49-F238E27FC236}">
                  <a16:creationId xmlns:a16="http://schemas.microsoft.com/office/drawing/2014/main" id="{A96F0932-8EB3-4A6B-B1ED-F9DD4794A1FE}"/>
                </a:ext>
              </a:extLst>
            </p:cNvPr>
            <p:cNvSpPr/>
            <p:nvPr/>
          </p:nvSpPr>
          <p:spPr>
            <a:xfrm>
              <a:off x="7886772" y="4624186"/>
              <a:ext cx="55966" cy="6825"/>
            </a:xfrm>
            <a:custGeom>
              <a:avLst/>
              <a:gdLst>
                <a:gd name="connsiteX0" fmla="*/ 55967 w 55966"/>
                <a:gd name="connsiteY0" fmla="*/ 6825 h 6825"/>
                <a:gd name="connsiteX1" fmla="*/ 0 w 55966"/>
                <a:gd name="connsiteY1" fmla="*/ 0 h 6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966" h="6825">
                  <a:moveTo>
                    <a:pt x="55967" y="682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2" name="任意多边形: 形状 101">
              <a:extLst>
                <a:ext uri="{FF2B5EF4-FFF2-40B4-BE49-F238E27FC236}">
                  <a16:creationId xmlns:a16="http://schemas.microsoft.com/office/drawing/2014/main" id="{CBD476AB-1678-4F75-A516-CA0874ADF573}"/>
                </a:ext>
              </a:extLst>
            </p:cNvPr>
            <p:cNvSpPr/>
            <p:nvPr/>
          </p:nvSpPr>
          <p:spPr>
            <a:xfrm>
              <a:off x="7886772" y="4600981"/>
              <a:ext cx="60061" cy="8190"/>
            </a:xfrm>
            <a:custGeom>
              <a:avLst/>
              <a:gdLst>
                <a:gd name="connsiteX0" fmla="*/ 60062 w 60061"/>
                <a:gd name="connsiteY0" fmla="*/ 8190 h 8190"/>
                <a:gd name="connsiteX1" fmla="*/ 0 w 60061"/>
                <a:gd name="connsiteY1" fmla="*/ 0 h 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061" h="8190">
                  <a:moveTo>
                    <a:pt x="60062" y="8190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3" name="任意多边形: 形状 102">
              <a:extLst>
                <a:ext uri="{FF2B5EF4-FFF2-40B4-BE49-F238E27FC236}">
                  <a16:creationId xmlns:a16="http://schemas.microsoft.com/office/drawing/2014/main" id="{991D2E14-B0D5-4438-8998-0F6F11DBE8AF}"/>
                </a:ext>
              </a:extLst>
            </p:cNvPr>
            <p:cNvSpPr/>
            <p:nvPr/>
          </p:nvSpPr>
          <p:spPr>
            <a:xfrm>
              <a:off x="7892232" y="4580505"/>
              <a:ext cx="58696" cy="4095"/>
            </a:xfrm>
            <a:custGeom>
              <a:avLst/>
              <a:gdLst>
                <a:gd name="connsiteX0" fmla="*/ 58697 w 58696"/>
                <a:gd name="connsiteY0" fmla="*/ 4095 h 4095"/>
                <a:gd name="connsiteX1" fmla="*/ 0 w 58696"/>
                <a:gd name="connsiteY1" fmla="*/ 0 h 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696" h="4095">
                  <a:moveTo>
                    <a:pt x="58697" y="4095"/>
                  </a:moveTo>
                  <a:cubicBezTo>
                    <a:pt x="57332" y="4095"/>
                    <a:pt x="0" y="0"/>
                    <a:pt x="0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4" name="任意多边形: 形状 103">
              <a:extLst>
                <a:ext uri="{FF2B5EF4-FFF2-40B4-BE49-F238E27FC236}">
                  <a16:creationId xmlns:a16="http://schemas.microsoft.com/office/drawing/2014/main" id="{B1FAABC3-CEFB-4C22-85B7-3052A281B204}"/>
                </a:ext>
              </a:extLst>
            </p:cNvPr>
            <p:cNvSpPr/>
            <p:nvPr/>
          </p:nvSpPr>
          <p:spPr>
            <a:xfrm>
              <a:off x="7378816" y="4052236"/>
              <a:ext cx="428783" cy="600726"/>
            </a:xfrm>
            <a:custGeom>
              <a:avLst/>
              <a:gdLst>
                <a:gd name="connsiteX0" fmla="*/ 428784 w 428783"/>
                <a:gd name="connsiteY0" fmla="*/ 193835 h 600726"/>
                <a:gd name="connsiteX1" fmla="*/ 367357 w 428783"/>
                <a:gd name="connsiteY1" fmla="*/ 77807 h 600726"/>
                <a:gd name="connsiteX2" fmla="*/ 396023 w 428783"/>
                <a:gd name="connsiteY2" fmla="*/ 31396 h 600726"/>
                <a:gd name="connsiteX3" fmla="*/ 374182 w 428783"/>
                <a:gd name="connsiteY3" fmla="*/ 0 h 600726"/>
                <a:gd name="connsiteX4" fmla="*/ 249964 w 428783"/>
                <a:gd name="connsiteY4" fmla="*/ 51871 h 600726"/>
                <a:gd name="connsiteX5" fmla="*/ 162 w 428783"/>
                <a:gd name="connsiteY5" fmla="*/ 427257 h 600726"/>
                <a:gd name="connsiteX6" fmla="*/ 49303 w 428783"/>
                <a:gd name="connsiteY6" fmla="*/ 539190 h 600726"/>
                <a:gd name="connsiteX7" fmla="*/ 219933 w 428783"/>
                <a:gd name="connsiteY7" fmla="*/ 597887 h 600726"/>
                <a:gd name="connsiteX8" fmla="*/ 348246 w 428783"/>
                <a:gd name="connsiteY8" fmla="*/ 599252 h 600726"/>
                <a:gd name="connsiteX9" fmla="*/ 381007 w 428783"/>
                <a:gd name="connsiteY9" fmla="*/ 460018 h 600726"/>
                <a:gd name="connsiteX10" fmla="*/ 259519 w 428783"/>
                <a:gd name="connsiteY10" fmla="*/ 395861 h 600726"/>
                <a:gd name="connsiteX11" fmla="*/ 428784 w 428783"/>
                <a:gd name="connsiteY11" fmla="*/ 193835 h 600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8783" h="600726">
                  <a:moveTo>
                    <a:pt x="428784" y="193835"/>
                  </a:moveTo>
                  <a:lnTo>
                    <a:pt x="367357" y="77807"/>
                  </a:lnTo>
                  <a:lnTo>
                    <a:pt x="396023" y="31396"/>
                  </a:lnTo>
                  <a:lnTo>
                    <a:pt x="374182" y="0"/>
                  </a:lnTo>
                  <a:cubicBezTo>
                    <a:pt x="374182" y="0"/>
                    <a:pt x="290915" y="24571"/>
                    <a:pt x="249964" y="51871"/>
                  </a:cubicBezTo>
                  <a:cubicBezTo>
                    <a:pt x="128475" y="132409"/>
                    <a:pt x="-5298" y="285293"/>
                    <a:pt x="162" y="427257"/>
                  </a:cubicBezTo>
                  <a:cubicBezTo>
                    <a:pt x="2892" y="483224"/>
                    <a:pt x="20637" y="514619"/>
                    <a:pt x="49303" y="539190"/>
                  </a:cubicBezTo>
                  <a:cubicBezTo>
                    <a:pt x="90254" y="574681"/>
                    <a:pt x="151681" y="592427"/>
                    <a:pt x="219933" y="597887"/>
                  </a:cubicBezTo>
                  <a:cubicBezTo>
                    <a:pt x="289550" y="603347"/>
                    <a:pt x="348246" y="599252"/>
                    <a:pt x="348246" y="599252"/>
                  </a:cubicBezTo>
                  <a:lnTo>
                    <a:pt x="381007" y="460018"/>
                  </a:lnTo>
                  <a:lnTo>
                    <a:pt x="259519" y="395861"/>
                  </a:lnTo>
                  <a:cubicBezTo>
                    <a:pt x="337326" y="233422"/>
                    <a:pt x="428784" y="193835"/>
                    <a:pt x="428784" y="193835"/>
                  </a:cubicBez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5" name="任意多边形: 形状 104">
              <a:extLst>
                <a:ext uri="{FF2B5EF4-FFF2-40B4-BE49-F238E27FC236}">
                  <a16:creationId xmlns:a16="http://schemas.microsoft.com/office/drawing/2014/main" id="{9830389E-AC4A-4E50-8A8E-B69E93ECE8F7}"/>
                </a:ext>
              </a:extLst>
            </p:cNvPr>
            <p:cNvSpPr/>
            <p:nvPr/>
          </p:nvSpPr>
          <p:spPr>
            <a:xfrm>
              <a:off x="7379134" y="4049505"/>
              <a:ext cx="382055" cy="600261"/>
            </a:xfrm>
            <a:custGeom>
              <a:avLst/>
              <a:gdLst>
                <a:gd name="connsiteX0" fmla="*/ 207330 w 382055"/>
                <a:gd name="connsiteY0" fmla="*/ 367195 h 600261"/>
                <a:gd name="connsiteX1" fmla="*/ 382055 w 382055"/>
                <a:gd name="connsiteY1" fmla="*/ 460018 h 600261"/>
                <a:gd name="connsiteX2" fmla="*/ 349294 w 382055"/>
                <a:gd name="connsiteY2" fmla="*/ 599252 h 600261"/>
                <a:gd name="connsiteX3" fmla="*/ 125428 w 382055"/>
                <a:gd name="connsiteY3" fmla="*/ 584236 h 600261"/>
                <a:gd name="connsiteX4" fmla="*/ 3939 w 382055"/>
                <a:gd name="connsiteY4" fmla="*/ 393131 h 600261"/>
                <a:gd name="connsiteX5" fmla="*/ 174569 w 382055"/>
                <a:gd name="connsiteY5" fmla="*/ 107838 h 600261"/>
                <a:gd name="connsiteX6" fmla="*/ 375230 w 382055"/>
                <a:gd name="connsiteY6" fmla="*/ 0 h 60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2055" h="600261">
                  <a:moveTo>
                    <a:pt x="207330" y="367195"/>
                  </a:moveTo>
                  <a:lnTo>
                    <a:pt x="382055" y="460018"/>
                  </a:lnTo>
                  <a:lnTo>
                    <a:pt x="349294" y="599252"/>
                  </a:lnTo>
                  <a:cubicBezTo>
                    <a:pt x="349294" y="599252"/>
                    <a:pt x="271487" y="606077"/>
                    <a:pt x="125428" y="584236"/>
                  </a:cubicBezTo>
                  <a:cubicBezTo>
                    <a:pt x="125428" y="584236"/>
                    <a:pt x="-26091" y="537825"/>
                    <a:pt x="3939" y="393131"/>
                  </a:cubicBezTo>
                  <a:cubicBezTo>
                    <a:pt x="33970" y="248437"/>
                    <a:pt x="133618" y="144694"/>
                    <a:pt x="174569" y="107838"/>
                  </a:cubicBezTo>
                  <a:cubicBezTo>
                    <a:pt x="255107" y="34126"/>
                    <a:pt x="346564" y="4095"/>
                    <a:pt x="375230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6" name="任意多边形: 形状 105">
              <a:extLst>
                <a:ext uri="{FF2B5EF4-FFF2-40B4-BE49-F238E27FC236}">
                  <a16:creationId xmlns:a16="http://schemas.microsoft.com/office/drawing/2014/main" id="{E413BC46-BCEC-4D7D-A028-A67DCC1941BD}"/>
                </a:ext>
              </a:extLst>
            </p:cNvPr>
            <p:cNvSpPr/>
            <p:nvPr/>
          </p:nvSpPr>
          <p:spPr>
            <a:xfrm>
              <a:off x="7641065" y="4267912"/>
              <a:ext cx="124218" cy="177454"/>
            </a:xfrm>
            <a:custGeom>
              <a:avLst/>
              <a:gdLst>
                <a:gd name="connsiteX0" fmla="*/ 0 w 124218"/>
                <a:gd name="connsiteY0" fmla="*/ 177455 h 177454"/>
                <a:gd name="connsiteX1" fmla="*/ 81902 w 124218"/>
                <a:gd name="connsiteY1" fmla="*/ 49141 h 177454"/>
                <a:gd name="connsiteX2" fmla="*/ 124218 w 124218"/>
                <a:gd name="connsiteY2" fmla="*/ 0 h 17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4218" h="177454">
                  <a:moveTo>
                    <a:pt x="0" y="177455"/>
                  </a:moveTo>
                  <a:cubicBezTo>
                    <a:pt x="0" y="177455"/>
                    <a:pt x="39586" y="106473"/>
                    <a:pt x="81902" y="49141"/>
                  </a:cubicBezTo>
                  <a:cubicBezTo>
                    <a:pt x="81902" y="49141"/>
                    <a:pt x="110568" y="12285"/>
                    <a:pt x="124218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7" name="任意多边形: 形状 106">
              <a:extLst>
                <a:ext uri="{FF2B5EF4-FFF2-40B4-BE49-F238E27FC236}">
                  <a16:creationId xmlns:a16="http://schemas.microsoft.com/office/drawing/2014/main" id="{0FA298AF-6B44-4ED5-AD66-F4D6A743B55A}"/>
                </a:ext>
              </a:extLst>
            </p:cNvPr>
            <p:cNvSpPr/>
            <p:nvPr/>
          </p:nvSpPr>
          <p:spPr>
            <a:xfrm>
              <a:off x="8243716" y="4012217"/>
              <a:ext cx="113185" cy="216108"/>
            </a:xfrm>
            <a:custGeom>
              <a:avLst/>
              <a:gdLst>
                <a:gd name="connsiteX0" fmla="*/ 43012 w 113185"/>
                <a:gd name="connsiteY0" fmla="*/ 143761 h 216108"/>
                <a:gd name="connsiteX1" fmla="*/ 696 w 113185"/>
                <a:gd name="connsiteY1" fmla="*/ 67319 h 216108"/>
                <a:gd name="connsiteX2" fmla="*/ 14346 w 113185"/>
                <a:gd name="connsiteY2" fmla="*/ 52304 h 216108"/>
                <a:gd name="connsiteX3" fmla="*/ 6156 w 113185"/>
                <a:gd name="connsiteY3" fmla="*/ 33193 h 216108"/>
                <a:gd name="connsiteX4" fmla="*/ 34822 w 113185"/>
                <a:gd name="connsiteY4" fmla="*/ 41383 h 216108"/>
                <a:gd name="connsiteX5" fmla="*/ 18441 w 113185"/>
                <a:gd name="connsiteY5" fmla="*/ 15448 h 216108"/>
                <a:gd name="connsiteX6" fmla="*/ 56662 w 113185"/>
                <a:gd name="connsiteY6" fmla="*/ 25003 h 216108"/>
                <a:gd name="connsiteX7" fmla="*/ 43012 w 113185"/>
                <a:gd name="connsiteY7" fmla="*/ 432 h 216108"/>
                <a:gd name="connsiteX8" fmla="*/ 111264 w 113185"/>
                <a:gd name="connsiteY8" fmla="*/ 38653 h 216108"/>
                <a:gd name="connsiteX9" fmla="*/ 96248 w 113185"/>
                <a:gd name="connsiteY9" fmla="*/ 105540 h 216108"/>
                <a:gd name="connsiteX10" fmla="*/ 67582 w 113185"/>
                <a:gd name="connsiteY10" fmla="*/ 150587 h 216108"/>
                <a:gd name="connsiteX11" fmla="*/ 19806 w 113185"/>
                <a:gd name="connsiteY11" fmla="*/ 216108 h 216108"/>
                <a:gd name="connsiteX12" fmla="*/ 11616 w 113185"/>
                <a:gd name="connsiteY12" fmla="*/ 186077 h 216108"/>
                <a:gd name="connsiteX13" fmla="*/ 43012 w 113185"/>
                <a:gd name="connsiteY13" fmla="*/ 143761 h 216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3185" h="216108">
                  <a:moveTo>
                    <a:pt x="43012" y="143761"/>
                  </a:moveTo>
                  <a:cubicBezTo>
                    <a:pt x="43012" y="143761"/>
                    <a:pt x="4791" y="80970"/>
                    <a:pt x="696" y="67319"/>
                  </a:cubicBezTo>
                  <a:cubicBezTo>
                    <a:pt x="-2034" y="53669"/>
                    <a:pt x="3426" y="42749"/>
                    <a:pt x="14346" y="52304"/>
                  </a:cubicBezTo>
                  <a:cubicBezTo>
                    <a:pt x="14346" y="52304"/>
                    <a:pt x="2061" y="38653"/>
                    <a:pt x="6156" y="33193"/>
                  </a:cubicBezTo>
                  <a:cubicBezTo>
                    <a:pt x="10251" y="27733"/>
                    <a:pt x="19806" y="27733"/>
                    <a:pt x="34822" y="41383"/>
                  </a:cubicBezTo>
                  <a:cubicBezTo>
                    <a:pt x="34822" y="41383"/>
                    <a:pt x="14346" y="25003"/>
                    <a:pt x="18441" y="15448"/>
                  </a:cubicBezTo>
                  <a:cubicBezTo>
                    <a:pt x="23901" y="5892"/>
                    <a:pt x="43012" y="15448"/>
                    <a:pt x="56662" y="25003"/>
                  </a:cubicBezTo>
                  <a:cubicBezTo>
                    <a:pt x="56662" y="25003"/>
                    <a:pt x="26631" y="3162"/>
                    <a:pt x="43012" y="432"/>
                  </a:cubicBezTo>
                  <a:cubicBezTo>
                    <a:pt x="60757" y="-3663"/>
                    <a:pt x="103074" y="22273"/>
                    <a:pt x="111264" y="38653"/>
                  </a:cubicBezTo>
                  <a:cubicBezTo>
                    <a:pt x="119454" y="55034"/>
                    <a:pt x="98978" y="83700"/>
                    <a:pt x="96248" y="105540"/>
                  </a:cubicBezTo>
                  <a:cubicBezTo>
                    <a:pt x="93518" y="127381"/>
                    <a:pt x="78503" y="141031"/>
                    <a:pt x="67582" y="150587"/>
                  </a:cubicBezTo>
                  <a:cubicBezTo>
                    <a:pt x="56662" y="160142"/>
                    <a:pt x="37552" y="180617"/>
                    <a:pt x="19806" y="216108"/>
                  </a:cubicBezTo>
                  <a:lnTo>
                    <a:pt x="11616" y="186077"/>
                  </a:lnTo>
                  <a:lnTo>
                    <a:pt x="43012" y="143761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8" name="任意多边形: 形状 107">
              <a:extLst>
                <a:ext uri="{FF2B5EF4-FFF2-40B4-BE49-F238E27FC236}">
                  <a16:creationId xmlns:a16="http://schemas.microsoft.com/office/drawing/2014/main" id="{819119A6-8CD2-47CF-BFA8-141D6D13ECAD}"/>
                </a:ext>
              </a:extLst>
            </p:cNvPr>
            <p:cNvSpPr/>
            <p:nvPr/>
          </p:nvSpPr>
          <p:spPr>
            <a:xfrm>
              <a:off x="8249137" y="4056433"/>
              <a:ext cx="63424" cy="66682"/>
            </a:xfrm>
            <a:custGeom>
              <a:avLst/>
              <a:gdLst>
                <a:gd name="connsiteX0" fmla="*/ 62162 w 63424"/>
                <a:gd name="connsiteY0" fmla="*/ 58594 h 66682"/>
                <a:gd name="connsiteX1" fmla="*/ 7560 w 63424"/>
                <a:gd name="connsiteY1" fmla="*/ 1263 h 66682"/>
                <a:gd name="connsiteX2" fmla="*/ 735 w 63424"/>
                <a:gd name="connsiteY2" fmla="*/ 8088 h 66682"/>
                <a:gd name="connsiteX3" fmla="*/ 55336 w 63424"/>
                <a:gd name="connsiteY3" fmla="*/ 65420 h 66682"/>
                <a:gd name="connsiteX4" fmla="*/ 62162 w 63424"/>
                <a:gd name="connsiteY4" fmla="*/ 58594 h 66682"/>
                <a:gd name="connsiteX5" fmla="*/ 62162 w 63424"/>
                <a:gd name="connsiteY5" fmla="*/ 58594 h 66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424" h="66682">
                  <a:moveTo>
                    <a:pt x="62162" y="58594"/>
                  </a:moveTo>
                  <a:cubicBezTo>
                    <a:pt x="44416" y="38119"/>
                    <a:pt x="26671" y="19008"/>
                    <a:pt x="7560" y="1263"/>
                  </a:cubicBezTo>
                  <a:cubicBezTo>
                    <a:pt x="3465" y="-2832"/>
                    <a:pt x="-1995" y="3993"/>
                    <a:pt x="735" y="8088"/>
                  </a:cubicBezTo>
                  <a:cubicBezTo>
                    <a:pt x="19845" y="25833"/>
                    <a:pt x="37591" y="46309"/>
                    <a:pt x="55336" y="65420"/>
                  </a:cubicBezTo>
                  <a:cubicBezTo>
                    <a:pt x="59432" y="69515"/>
                    <a:pt x="66257" y="62689"/>
                    <a:pt x="62162" y="58594"/>
                  </a:cubicBezTo>
                  <a:lnTo>
                    <a:pt x="62162" y="58594"/>
                  </a:lnTo>
                  <a:close/>
                </a:path>
              </a:pathLst>
            </a:custGeom>
            <a:solidFill>
              <a:srgbClr val="0F11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9" name="任意多边形: 形状 108">
              <a:extLst>
                <a:ext uri="{FF2B5EF4-FFF2-40B4-BE49-F238E27FC236}">
                  <a16:creationId xmlns:a16="http://schemas.microsoft.com/office/drawing/2014/main" id="{62C5AC44-5BF0-4953-AD0D-BA66E0287A1D}"/>
                </a:ext>
              </a:extLst>
            </p:cNvPr>
            <p:cNvSpPr/>
            <p:nvPr/>
          </p:nvSpPr>
          <p:spPr>
            <a:xfrm>
              <a:off x="8254070" y="4034592"/>
              <a:ext cx="73674" cy="66154"/>
            </a:xfrm>
            <a:custGeom>
              <a:avLst/>
              <a:gdLst>
                <a:gd name="connsiteX0" fmla="*/ 72245 w 73674"/>
                <a:gd name="connsiteY0" fmla="*/ 58594 h 66154"/>
                <a:gd name="connsiteX1" fmla="*/ 8088 w 73674"/>
                <a:gd name="connsiteY1" fmla="*/ 1263 h 66154"/>
                <a:gd name="connsiteX2" fmla="*/ 1263 w 73674"/>
                <a:gd name="connsiteY2" fmla="*/ 8088 h 66154"/>
                <a:gd name="connsiteX3" fmla="*/ 65420 w 73674"/>
                <a:gd name="connsiteY3" fmla="*/ 65420 h 66154"/>
                <a:gd name="connsiteX4" fmla="*/ 72245 w 73674"/>
                <a:gd name="connsiteY4" fmla="*/ 58594 h 66154"/>
                <a:gd name="connsiteX5" fmla="*/ 72245 w 73674"/>
                <a:gd name="connsiteY5" fmla="*/ 58594 h 66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674" h="66154">
                  <a:moveTo>
                    <a:pt x="72245" y="58594"/>
                  </a:moveTo>
                  <a:cubicBezTo>
                    <a:pt x="51769" y="38119"/>
                    <a:pt x="29928" y="19008"/>
                    <a:pt x="8088" y="1263"/>
                  </a:cubicBezTo>
                  <a:cubicBezTo>
                    <a:pt x="3993" y="-2832"/>
                    <a:pt x="-2832" y="3993"/>
                    <a:pt x="1263" y="8088"/>
                  </a:cubicBezTo>
                  <a:cubicBezTo>
                    <a:pt x="23103" y="25833"/>
                    <a:pt x="44944" y="44944"/>
                    <a:pt x="65420" y="65420"/>
                  </a:cubicBezTo>
                  <a:cubicBezTo>
                    <a:pt x="70880" y="68150"/>
                    <a:pt x="76340" y="62689"/>
                    <a:pt x="72245" y="58594"/>
                  </a:cubicBezTo>
                  <a:lnTo>
                    <a:pt x="72245" y="58594"/>
                  </a:lnTo>
                  <a:close/>
                </a:path>
              </a:pathLst>
            </a:custGeom>
            <a:solidFill>
              <a:srgbClr val="0F11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0" name="任意多边形: 形状 109">
              <a:extLst>
                <a:ext uri="{FF2B5EF4-FFF2-40B4-BE49-F238E27FC236}">
                  <a16:creationId xmlns:a16="http://schemas.microsoft.com/office/drawing/2014/main" id="{1C817A18-C5A2-4493-ADF5-56DA44D7C195}"/>
                </a:ext>
              </a:extLst>
            </p:cNvPr>
            <p:cNvSpPr/>
            <p:nvPr/>
          </p:nvSpPr>
          <p:spPr>
            <a:xfrm>
              <a:off x="8270781" y="4017483"/>
              <a:ext cx="67731" cy="53130"/>
            </a:xfrm>
            <a:custGeom>
              <a:avLst/>
              <a:gdLst>
                <a:gd name="connsiteX0" fmla="*/ 66454 w 67731"/>
                <a:gd name="connsiteY0" fmla="*/ 45673 h 53130"/>
                <a:gd name="connsiteX1" fmla="*/ 6392 w 67731"/>
                <a:gd name="connsiteY1" fmla="*/ 627 h 53130"/>
                <a:gd name="connsiteX2" fmla="*/ 2297 w 67731"/>
                <a:gd name="connsiteY2" fmla="*/ 8817 h 53130"/>
                <a:gd name="connsiteX3" fmla="*/ 60994 w 67731"/>
                <a:gd name="connsiteY3" fmla="*/ 52498 h 53130"/>
                <a:gd name="connsiteX4" fmla="*/ 66454 w 67731"/>
                <a:gd name="connsiteY4" fmla="*/ 45673 h 53130"/>
                <a:gd name="connsiteX5" fmla="*/ 66454 w 67731"/>
                <a:gd name="connsiteY5" fmla="*/ 45673 h 5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31" h="53130">
                  <a:moveTo>
                    <a:pt x="66454" y="45673"/>
                  </a:moveTo>
                  <a:cubicBezTo>
                    <a:pt x="47344" y="29293"/>
                    <a:pt x="26868" y="14277"/>
                    <a:pt x="6392" y="627"/>
                  </a:cubicBezTo>
                  <a:cubicBezTo>
                    <a:pt x="2297" y="-2103"/>
                    <a:pt x="-3163" y="4722"/>
                    <a:pt x="2297" y="8817"/>
                  </a:cubicBezTo>
                  <a:cubicBezTo>
                    <a:pt x="21408" y="22468"/>
                    <a:pt x="41884" y="37483"/>
                    <a:pt x="60994" y="52498"/>
                  </a:cubicBezTo>
                  <a:cubicBezTo>
                    <a:pt x="63724" y="55228"/>
                    <a:pt x="70549" y="48403"/>
                    <a:pt x="66454" y="45673"/>
                  </a:cubicBezTo>
                  <a:lnTo>
                    <a:pt x="66454" y="45673"/>
                  </a:lnTo>
                  <a:close/>
                </a:path>
              </a:pathLst>
            </a:custGeom>
            <a:solidFill>
              <a:srgbClr val="0F11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1" name="任意多边形: 形状 110">
              <a:extLst>
                <a:ext uri="{FF2B5EF4-FFF2-40B4-BE49-F238E27FC236}">
                  <a16:creationId xmlns:a16="http://schemas.microsoft.com/office/drawing/2014/main" id="{C9623D71-1D56-48B4-A407-EAA4FC299B75}"/>
                </a:ext>
              </a:extLst>
            </p:cNvPr>
            <p:cNvSpPr/>
            <p:nvPr/>
          </p:nvSpPr>
          <p:spPr>
            <a:xfrm>
              <a:off x="6842982" y="4785261"/>
              <a:ext cx="2952727" cy="1333642"/>
            </a:xfrm>
            <a:custGeom>
              <a:avLst/>
              <a:gdLst>
                <a:gd name="connsiteX0" fmla="*/ 2950749 w 2952727"/>
                <a:gd name="connsiteY0" fmla="*/ 1098856 h 1333642"/>
                <a:gd name="connsiteX1" fmla="*/ 2822435 w 2952727"/>
                <a:gd name="connsiteY1" fmla="*/ 173360 h 1333642"/>
                <a:gd name="connsiteX2" fmla="*/ 2635425 w 2952727"/>
                <a:gd name="connsiteY2" fmla="*/ 0 h 1333642"/>
                <a:gd name="connsiteX3" fmla="*/ 1715389 w 2952727"/>
                <a:gd name="connsiteY3" fmla="*/ 0 h 1333642"/>
                <a:gd name="connsiteX4" fmla="*/ 1237626 w 2952727"/>
                <a:gd name="connsiteY4" fmla="*/ 0 h 1333642"/>
                <a:gd name="connsiteX5" fmla="*/ 317590 w 2952727"/>
                <a:gd name="connsiteY5" fmla="*/ 0 h 1333642"/>
                <a:gd name="connsiteX6" fmla="*/ 130580 w 2952727"/>
                <a:gd name="connsiteY6" fmla="*/ 173360 h 1333642"/>
                <a:gd name="connsiteX7" fmla="*/ 2266 w 2952727"/>
                <a:gd name="connsiteY7" fmla="*/ 1098856 h 1333642"/>
                <a:gd name="connsiteX8" fmla="*/ 189276 w 2952727"/>
                <a:gd name="connsiteY8" fmla="*/ 1333642 h 1333642"/>
                <a:gd name="connsiteX9" fmla="*/ 1192580 w 2952727"/>
                <a:gd name="connsiteY9" fmla="*/ 1333642 h 1333642"/>
                <a:gd name="connsiteX10" fmla="*/ 1761801 w 2952727"/>
                <a:gd name="connsiteY10" fmla="*/ 1333642 h 1333642"/>
                <a:gd name="connsiteX11" fmla="*/ 2765104 w 2952727"/>
                <a:gd name="connsiteY11" fmla="*/ 1333642 h 1333642"/>
                <a:gd name="connsiteX12" fmla="*/ 2950749 w 2952727"/>
                <a:gd name="connsiteY12" fmla="*/ 1098856 h 1333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52727" h="1333642">
                  <a:moveTo>
                    <a:pt x="2950749" y="1098856"/>
                  </a:moveTo>
                  <a:lnTo>
                    <a:pt x="2822435" y="173360"/>
                  </a:lnTo>
                  <a:cubicBezTo>
                    <a:pt x="2808785" y="73712"/>
                    <a:pt x="2729613" y="0"/>
                    <a:pt x="2635425" y="0"/>
                  </a:cubicBezTo>
                  <a:lnTo>
                    <a:pt x="1715389" y="0"/>
                  </a:lnTo>
                  <a:lnTo>
                    <a:pt x="1237626" y="0"/>
                  </a:lnTo>
                  <a:lnTo>
                    <a:pt x="317590" y="0"/>
                  </a:lnTo>
                  <a:cubicBezTo>
                    <a:pt x="224767" y="0"/>
                    <a:pt x="145595" y="73712"/>
                    <a:pt x="130580" y="173360"/>
                  </a:cubicBezTo>
                  <a:lnTo>
                    <a:pt x="2266" y="1098856"/>
                  </a:lnTo>
                  <a:cubicBezTo>
                    <a:pt x="-15479" y="1223074"/>
                    <a:pt x="73248" y="1333642"/>
                    <a:pt x="189276" y="1333642"/>
                  </a:cubicBezTo>
                  <a:lnTo>
                    <a:pt x="1192580" y="1333642"/>
                  </a:lnTo>
                  <a:lnTo>
                    <a:pt x="1761801" y="1333642"/>
                  </a:lnTo>
                  <a:lnTo>
                    <a:pt x="2765104" y="1333642"/>
                  </a:lnTo>
                  <a:cubicBezTo>
                    <a:pt x="2879767" y="1333642"/>
                    <a:pt x="2967129" y="1223074"/>
                    <a:pt x="2950749" y="1098856"/>
                  </a:cubicBezTo>
                  <a:close/>
                </a:path>
              </a:pathLst>
            </a:custGeom>
            <a:solidFill>
              <a:srgbClr val="F2B4C9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2" name="任意多边形: 形状 111">
              <a:extLst>
                <a:ext uri="{FF2B5EF4-FFF2-40B4-BE49-F238E27FC236}">
                  <a16:creationId xmlns:a16="http://schemas.microsoft.com/office/drawing/2014/main" id="{A788A04E-229A-40CF-A2FA-024A3E00579F}"/>
                </a:ext>
              </a:extLst>
            </p:cNvPr>
            <p:cNvSpPr/>
            <p:nvPr/>
          </p:nvSpPr>
          <p:spPr>
            <a:xfrm>
              <a:off x="6704649" y="5511190"/>
              <a:ext cx="14185" cy="5731"/>
            </a:xfrm>
            <a:custGeom>
              <a:avLst/>
              <a:gdLst>
                <a:gd name="connsiteX0" fmla="*/ 0 w 14185"/>
                <a:gd name="connsiteY0" fmla="*/ 5732 h 5731"/>
                <a:gd name="connsiteX1" fmla="*/ 0 w 14185"/>
                <a:gd name="connsiteY1" fmla="*/ 5732 h 5731"/>
                <a:gd name="connsiteX2" fmla="*/ 0 w 14185"/>
                <a:gd name="connsiteY2" fmla="*/ 5732 h 5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185" h="5731">
                  <a:moveTo>
                    <a:pt x="0" y="5732"/>
                  </a:moveTo>
                  <a:cubicBezTo>
                    <a:pt x="24571" y="-3823"/>
                    <a:pt x="12285" y="272"/>
                    <a:pt x="0" y="5732"/>
                  </a:cubicBezTo>
                  <a:lnTo>
                    <a:pt x="0" y="5732"/>
                  </a:lnTo>
                  <a:close/>
                </a:path>
              </a:pathLst>
            </a:custGeom>
            <a:solidFill>
              <a:srgbClr val="EED0DB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3" name="任意多边形: 形状 112">
              <a:extLst>
                <a:ext uri="{FF2B5EF4-FFF2-40B4-BE49-F238E27FC236}">
                  <a16:creationId xmlns:a16="http://schemas.microsoft.com/office/drawing/2014/main" id="{6BF7AF0B-0E9D-43A7-9D9E-A4339A93009A}"/>
                </a:ext>
              </a:extLst>
            </p:cNvPr>
            <p:cNvSpPr/>
            <p:nvPr/>
          </p:nvSpPr>
          <p:spPr>
            <a:xfrm>
              <a:off x="6908040" y="4958078"/>
              <a:ext cx="2813343" cy="789882"/>
            </a:xfrm>
            <a:custGeom>
              <a:avLst/>
              <a:gdLst>
                <a:gd name="connsiteX0" fmla="*/ 2776488 w 2813343"/>
                <a:gd name="connsiteY0" fmla="*/ 143872 h 789882"/>
                <a:gd name="connsiteX1" fmla="*/ 2671380 w 2813343"/>
                <a:gd name="connsiteY1" fmla="*/ 218949 h 789882"/>
                <a:gd name="connsiteX2" fmla="*/ 2540336 w 2813343"/>
                <a:gd name="connsiteY2" fmla="*/ 295391 h 789882"/>
                <a:gd name="connsiteX3" fmla="*/ 2530781 w 2813343"/>
                <a:gd name="connsiteY3" fmla="*/ 300851 h 789882"/>
                <a:gd name="connsiteX4" fmla="*/ 2526686 w 2813343"/>
                <a:gd name="connsiteY4" fmla="*/ 302216 h 789882"/>
                <a:gd name="connsiteX5" fmla="*/ 2493925 w 2813343"/>
                <a:gd name="connsiteY5" fmla="*/ 315867 h 789882"/>
                <a:gd name="connsiteX6" fmla="*/ 2421578 w 2813343"/>
                <a:gd name="connsiteY6" fmla="*/ 341802 h 789882"/>
                <a:gd name="connsiteX7" fmla="*/ 2279614 w 2813343"/>
                <a:gd name="connsiteY7" fmla="*/ 386849 h 789882"/>
                <a:gd name="connsiteX8" fmla="*/ 2209997 w 2813343"/>
                <a:gd name="connsiteY8" fmla="*/ 404594 h 789882"/>
                <a:gd name="connsiteX9" fmla="*/ 2192251 w 2813343"/>
                <a:gd name="connsiteY9" fmla="*/ 410054 h 789882"/>
                <a:gd name="connsiteX10" fmla="*/ 2182696 w 2813343"/>
                <a:gd name="connsiteY10" fmla="*/ 411420 h 789882"/>
                <a:gd name="connsiteX11" fmla="*/ 2162221 w 2813343"/>
                <a:gd name="connsiteY11" fmla="*/ 414150 h 789882"/>
                <a:gd name="connsiteX12" fmla="*/ 1844167 w 2813343"/>
                <a:gd name="connsiteY12" fmla="*/ 427800 h 789882"/>
                <a:gd name="connsiteX13" fmla="*/ 1752709 w 2813343"/>
                <a:gd name="connsiteY13" fmla="*/ 420975 h 789882"/>
                <a:gd name="connsiteX14" fmla="*/ 1730868 w 2813343"/>
                <a:gd name="connsiteY14" fmla="*/ 418245 h 789882"/>
                <a:gd name="connsiteX15" fmla="*/ 1683092 w 2813343"/>
                <a:gd name="connsiteY15" fmla="*/ 408689 h 789882"/>
                <a:gd name="connsiteX16" fmla="*/ 1491987 w 2813343"/>
                <a:gd name="connsiteY16" fmla="*/ 334977 h 789882"/>
                <a:gd name="connsiteX17" fmla="*/ 1537033 w 2813343"/>
                <a:gd name="connsiteY17" fmla="*/ 355453 h 789882"/>
                <a:gd name="connsiteX18" fmla="*/ 1093396 w 2813343"/>
                <a:gd name="connsiteY18" fmla="*/ 169808 h 789882"/>
                <a:gd name="connsiteX19" fmla="*/ 675694 w 2813343"/>
                <a:gd name="connsiteY19" fmla="*/ 42859 h 789882"/>
                <a:gd name="connsiteX20" fmla="*/ 64157 w 2813343"/>
                <a:gd name="connsiteY20" fmla="*/ 19654 h 789882"/>
                <a:gd name="connsiteX21" fmla="*/ 0 w 2813343"/>
                <a:gd name="connsiteY21" fmla="*/ 482401 h 789882"/>
                <a:gd name="connsiteX22" fmla="*/ 162440 w 2813343"/>
                <a:gd name="connsiteY22" fmla="*/ 446911 h 789882"/>
                <a:gd name="connsiteX23" fmla="*/ 506429 w 2813343"/>
                <a:gd name="connsiteY23" fmla="*/ 449641 h 789882"/>
                <a:gd name="connsiteX24" fmla="*/ 1010128 w 2813343"/>
                <a:gd name="connsiteY24" fmla="*/ 588874 h 789882"/>
                <a:gd name="connsiteX25" fmla="*/ 1266755 w 2813343"/>
                <a:gd name="connsiteY25" fmla="*/ 685792 h 789882"/>
                <a:gd name="connsiteX26" fmla="*/ 1532938 w 2813343"/>
                <a:gd name="connsiteY26" fmla="*/ 758139 h 789882"/>
                <a:gd name="connsiteX27" fmla="*/ 1594365 w 2813343"/>
                <a:gd name="connsiteY27" fmla="*/ 767695 h 789882"/>
                <a:gd name="connsiteX28" fmla="*/ 1603920 w 2813343"/>
                <a:gd name="connsiteY28" fmla="*/ 769059 h 789882"/>
                <a:gd name="connsiteX29" fmla="*/ 1698108 w 2813343"/>
                <a:gd name="connsiteY29" fmla="*/ 782710 h 789882"/>
                <a:gd name="connsiteX30" fmla="*/ 1844167 w 2813343"/>
                <a:gd name="connsiteY30" fmla="*/ 789535 h 789882"/>
                <a:gd name="connsiteX31" fmla="*/ 2132190 w 2813343"/>
                <a:gd name="connsiteY31" fmla="*/ 752679 h 789882"/>
                <a:gd name="connsiteX32" fmla="*/ 2601763 w 2813343"/>
                <a:gd name="connsiteY32" fmla="*/ 552018 h 789882"/>
                <a:gd name="connsiteX33" fmla="*/ 2813344 w 2813343"/>
                <a:gd name="connsiteY33" fmla="*/ 401864 h 789882"/>
                <a:gd name="connsiteX34" fmla="*/ 2776488 w 2813343"/>
                <a:gd name="connsiteY34" fmla="*/ 143872 h 789882"/>
                <a:gd name="connsiteX35" fmla="*/ 1745884 w 2813343"/>
                <a:gd name="connsiteY35" fmla="*/ 420975 h 789882"/>
                <a:gd name="connsiteX36" fmla="*/ 1751344 w 2813343"/>
                <a:gd name="connsiteY36" fmla="*/ 420975 h 789882"/>
                <a:gd name="connsiteX37" fmla="*/ 1745884 w 2813343"/>
                <a:gd name="connsiteY37" fmla="*/ 420975 h 789882"/>
                <a:gd name="connsiteX38" fmla="*/ 2173141 w 2813343"/>
                <a:gd name="connsiteY38" fmla="*/ 414150 h 789882"/>
                <a:gd name="connsiteX39" fmla="*/ 2189521 w 2813343"/>
                <a:gd name="connsiteY39" fmla="*/ 412785 h 789882"/>
                <a:gd name="connsiteX40" fmla="*/ 2173141 w 2813343"/>
                <a:gd name="connsiteY40" fmla="*/ 414150 h 78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813343" h="789882">
                  <a:moveTo>
                    <a:pt x="2776488" y="143872"/>
                  </a:moveTo>
                  <a:cubicBezTo>
                    <a:pt x="2742362" y="169808"/>
                    <a:pt x="2706871" y="195743"/>
                    <a:pt x="2671380" y="218949"/>
                  </a:cubicBezTo>
                  <a:cubicBezTo>
                    <a:pt x="2629064" y="246250"/>
                    <a:pt x="2585382" y="272186"/>
                    <a:pt x="2540336" y="295391"/>
                  </a:cubicBezTo>
                  <a:cubicBezTo>
                    <a:pt x="2538971" y="296756"/>
                    <a:pt x="2533511" y="298121"/>
                    <a:pt x="2530781" y="300851"/>
                  </a:cubicBezTo>
                  <a:cubicBezTo>
                    <a:pt x="2529416" y="302216"/>
                    <a:pt x="2526686" y="302216"/>
                    <a:pt x="2526686" y="302216"/>
                  </a:cubicBezTo>
                  <a:cubicBezTo>
                    <a:pt x="2515766" y="306312"/>
                    <a:pt x="2504845" y="311772"/>
                    <a:pt x="2493925" y="315867"/>
                  </a:cubicBezTo>
                  <a:cubicBezTo>
                    <a:pt x="2469354" y="325422"/>
                    <a:pt x="2446149" y="333612"/>
                    <a:pt x="2421578" y="341802"/>
                  </a:cubicBezTo>
                  <a:cubicBezTo>
                    <a:pt x="2373801" y="358183"/>
                    <a:pt x="2327390" y="373198"/>
                    <a:pt x="2279614" y="386849"/>
                  </a:cubicBezTo>
                  <a:cubicBezTo>
                    <a:pt x="2256408" y="393674"/>
                    <a:pt x="2233203" y="399134"/>
                    <a:pt x="2209997" y="404594"/>
                  </a:cubicBezTo>
                  <a:cubicBezTo>
                    <a:pt x="2207267" y="405959"/>
                    <a:pt x="2199077" y="408689"/>
                    <a:pt x="2192251" y="410054"/>
                  </a:cubicBezTo>
                  <a:cubicBezTo>
                    <a:pt x="2190886" y="410054"/>
                    <a:pt x="2188156" y="410054"/>
                    <a:pt x="2182696" y="411420"/>
                  </a:cubicBezTo>
                  <a:cubicBezTo>
                    <a:pt x="2175871" y="412785"/>
                    <a:pt x="2169046" y="412785"/>
                    <a:pt x="2162221" y="414150"/>
                  </a:cubicBezTo>
                  <a:cubicBezTo>
                    <a:pt x="2057113" y="426435"/>
                    <a:pt x="1949275" y="431895"/>
                    <a:pt x="1844167" y="427800"/>
                  </a:cubicBezTo>
                  <a:cubicBezTo>
                    <a:pt x="1814136" y="426435"/>
                    <a:pt x="1782740" y="423705"/>
                    <a:pt x="1752709" y="420975"/>
                  </a:cubicBezTo>
                  <a:cubicBezTo>
                    <a:pt x="1745884" y="418245"/>
                    <a:pt x="1737694" y="418245"/>
                    <a:pt x="1730868" y="418245"/>
                  </a:cubicBezTo>
                  <a:cubicBezTo>
                    <a:pt x="1714488" y="415515"/>
                    <a:pt x="1699473" y="412785"/>
                    <a:pt x="1683092" y="408689"/>
                  </a:cubicBezTo>
                  <a:cubicBezTo>
                    <a:pt x="1617570" y="392309"/>
                    <a:pt x="1553413" y="363643"/>
                    <a:pt x="1491987" y="334977"/>
                  </a:cubicBezTo>
                  <a:cubicBezTo>
                    <a:pt x="1507002" y="341802"/>
                    <a:pt x="1522018" y="348628"/>
                    <a:pt x="1537033" y="355453"/>
                  </a:cubicBezTo>
                  <a:cubicBezTo>
                    <a:pt x="1390974" y="288566"/>
                    <a:pt x="1242185" y="227139"/>
                    <a:pt x="1093396" y="169808"/>
                  </a:cubicBezTo>
                  <a:cubicBezTo>
                    <a:pt x="956892" y="117936"/>
                    <a:pt x="817658" y="71525"/>
                    <a:pt x="675694" y="42859"/>
                  </a:cubicBezTo>
                  <a:cubicBezTo>
                    <a:pt x="477763" y="1908"/>
                    <a:pt x="266182" y="-17203"/>
                    <a:pt x="64157" y="19654"/>
                  </a:cubicBezTo>
                  <a:lnTo>
                    <a:pt x="0" y="482401"/>
                  </a:lnTo>
                  <a:cubicBezTo>
                    <a:pt x="53237" y="467386"/>
                    <a:pt x="107838" y="455101"/>
                    <a:pt x="162440" y="446911"/>
                  </a:cubicBezTo>
                  <a:cubicBezTo>
                    <a:pt x="277103" y="433260"/>
                    <a:pt x="391766" y="435990"/>
                    <a:pt x="506429" y="449641"/>
                  </a:cubicBezTo>
                  <a:cubicBezTo>
                    <a:pt x="678424" y="478306"/>
                    <a:pt x="846324" y="528813"/>
                    <a:pt x="1010128" y="588874"/>
                  </a:cubicBezTo>
                  <a:cubicBezTo>
                    <a:pt x="1096126" y="620270"/>
                    <a:pt x="1180758" y="653031"/>
                    <a:pt x="1266755" y="685792"/>
                  </a:cubicBezTo>
                  <a:cubicBezTo>
                    <a:pt x="1352753" y="719918"/>
                    <a:pt x="1441480" y="743124"/>
                    <a:pt x="1532938" y="758139"/>
                  </a:cubicBezTo>
                  <a:cubicBezTo>
                    <a:pt x="1553413" y="762234"/>
                    <a:pt x="1573889" y="764964"/>
                    <a:pt x="1594365" y="767695"/>
                  </a:cubicBezTo>
                  <a:cubicBezTo>
                    <a:pt x="1595730" y="767695"/>
                    <a:pt x="1599825" y="769059"/>
                    <a:pt x="1603920" y="769059"/>
                  </a:cubicBezTo>
                  <a:cubicBezTo>
                    <a:pt x="1635316" y="774520"/>
                    <a:pt x="1666712" y="778615"/>
                    <a:pt x="1698108" y="782710"/>
                  </a:cubicBezTo>
                  <a:cubicBezTo>
                    <a:pt x="1747249" y="788170"/>
                    <a:pt x="1795025" y="790900"/>
                    <a:pt x="1844167" y="789535"/>
                  </a:cubicBezTo>
                  <a:cubicBezTo>
                    <a:pt x="1941084" y="788170"/>
                    <a:pt x="2038002" y="778615"/>
                    <a:pt x="2132190" y="752679"/>
                  </a:cubicBezTo>
                  <a:cubicBezTo>
                    <a:pt x="2295994" y="707633"/>
                    <a:pt x="2457069" y="646206"/>
                    <a:pt x="2601763" y="552018"/>
                  </a:cubicBezTo>
                  <a:cubicBezTo>
                    <a:pt x="2674110" y="505607"/>
                    <a:pt x="2745092" y="456466"/>
                    <a:pt x="2813344" y="401864"/>
                  </a:cubicBezTo>
                  <a:lnTo>
                    <a:pt x="2776488" y="143872"/>
                  </a:lnTo>
                  <a:close/>
                  <a:moveTo>
                    <a:pt x="1745884" y="420975"/>
                  </a:moveTo>
                  <a:cubicBezTo>
                    <a:pt x="1719948" y="418245"/>
                    <a:pt x="1740424" y="419610"/>
                    <a:pt x="1751344" y="420975"/>
                  </a:cubicBezTo>
                  <a:cubicBezTo>
                    <a:pt x="1748614" y="420975"/>
                    <a:pt x="1747249" y="420975"/>
                    <a:pt x="1745884" y="420975"/>
                  </a:cubicBezTo>
                  <a:close/>
                  <a:moveTo>
                    <a:pt x="2173141" y="414150"/>
                  </a:moveTo>
                  <a:cubicBezTo>
                    <a:pt x="2173141" y="414150"/>
                    <a:pt x="2184061" y="412785"/>
                    <a:pt x="2189521" y="412785"/>
                  </a:cubicBezTo>
                  <a:cubicBezTo>
                    <a:pt x="2181331" y="414150"/>
                    <a:pt x="2174506" y="415515"/>
                    <a:pt x="2173141" y="414150"/>
                  </a:cubicBezTo>
                  <a:close/>
                </a:path>
              </a:pathLst>
            </a:custGeom>
            <a:solidFill>
              <a:srgbClr val="EED0DB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4" name="任意多边形: 形状 113">
              <a:extLst>
                <a:ext uri="{FF2B5EF4-FFF2-40B4-BE49-F238E27FC236}">
                  <a16:creationId xmlns:a16="http://schemas.microsoft.com/office/drawing/2014/main" id="{7587A1FB-D409-4346-90B3-F2DAF0D62B3A}"/>
                </a:ext>
              </a:extLst>
            </p:cNvPr>
            <p:cNvSpPr/>
            <p:nvPr/>
          </p:nvSpPr>
          <p:spPr>
            <a:xfrm>
              <a:off x="8287876" y="4007296"/>
              <a:ext cx="1346779" cy="1652818"/>
            </a:xfrm>
            <a:custGeom>
              <a:avLst/>
              <a:gdLst>
                <a:gd name="connsiteX0" fmla="*/ 1201451 w 1346779"/>
                <a:gd name="connsiteY0" fmla="*/ 66780 h 1652818"/>
                <a:gd name="connsiteX1" fmla="*/ 800130 w 1346779"/>
                <a:gd name="connsiteY1" fmla="*/ 44939 h 1652818"/>
                <a:gd name="connsiteX2" fmla="*/ 673181 w 1346779"/>
                <a:gd name="connsiteY2" fmla="*/ 80430 h 1652818"/>
                <a:gd name="connsiteX3" fmla="*/ 546232 w 1346779"/>
                <a:gd name="connsiteY3" fmla="*/ 44939 h 1652818"/>
                <a:gd name="connsiteX4" fmla="*/ 144911 w 1346779"/>
                <a:gd name="connsiteY4" fmla="*/ 66780 h 1652818"/>
                <a:gd name="connsiteX5" fmla="*/ 78024 w 1346779"/>
                <a:gd name="connsiteY5" fmla="*/ 694697 h 1652818"/>
                <a:gd name="connsiteX6" fmla="*/ 195418 w 1346779"/>
                <a:gd name="connsiteY6" fmla="*/ 1254363 h 1652818"/>
                <a:gd name="connsiteX7" fmla="*/ 379698 w 1346779"/>
                <a:gd name="connsiteY7" fmla="*/ 1651589 h 1652818"/>
                <a:gd name="connsiteX8" fmla="*/ 554423 w 1346779"/>
                <a:gd name="connsiteY8" fmla="*/ 1239347 h 1652818"/>
                <a:gd name="connsiteX9" fmla="*/ 673181 w 1346779"/>
                <a:gd name="connsiteY9" fmla="*/ 1023671 h 1652818"/>
                <a:gd name="connsiteX10" fmla="*/ 791939 w 1346779"/>
                <a:gd name="connsiteY10" fmla="*/ 1239347 h 1652818"/>
                <a:gd name="connsiteX11" fmla="*/ 966664 w 1346779"/>
                <a:gd name="connsiteY11" fmla="*/ 1651589 h 1652818"/>
                <a:gd name="connsiteX12" fmla="*/ 1150944 w 1346779"/>
                <a:gd name="connsiteY12" fmla="*/ 1254363 h 1652818"/>
                <a:gd name="connsiteX13" fmla="*/ 1268338 w 1346779"/>
                <a:gd name="connsiteY13" fmla="*/ 694697 h 1652818"/>
                <a:gd name="connsiteX14" fmla="*/ 1201451 w 1346779"/>
                <a:gd name="connsiteY14" fmla="*/ 66780 h 1652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46779" h="1652818">
                  <a:moveTo>
                    <a:pt x="1201451" y="66780"/>
                  </a:moveTo>
                  <a:cubicBezTo>
                    <a:pt x="1037646" y="-53344"/>
                    <a:pt x="849271" y="20368"/>
                    <a:pt x="800130" y="44939"/>
                  </a:cubicBezTo>
                  <a:cubicBezTo>
                    <a:pt x="767369" y="61319"/>
                    <a:pt x="708672" y="80430"/>
                    <a:pt x="673181" y="80430"/>
                  </a:cubicBezTo>
                  <a:cubicBezTo>
                    <a:pt x="637690" y="80430"/>
                    <a:pt x="578993" y="61319"/>
                    <a:pt x="546232" y="44939"/>
                  </a:cubicBezTo>
                  <a:cubicBezTo>
                    <a:pt x="497091" y="20368"/>
                    <a:pt x="308716" y="-53344"/>
                    <a:pt x="144911" y="66780"/>
                  </a:cubicBezTo>
                  <a:cubicBezTo>
                    <a:pt x="-18893" y="186903"/>
                    <a:pt x="-47559" y="444895"/>
                    <a:pt x="78024" y="694697"/>
                  </a:cubicBezTo>
                  <a:cubicBezTo>
                    <a:pt x="181767" y="898088"/>
                    <a:pt x="188592" y="1109669"/>
                    <a:pt x="195418" y="1254363"/>
                  </a:cubicBezTo>
                  <a:cubicBezTo>
                    <a:pt x="202243" y="1399057"/>
                    <a:pt x="239099" y="1672065"/>
                    <a:pt x="379698" y="1651589"/>
                  </a:cubicBezTo>
                  <a:cubicBezTo>
                    <a:pt x="521662" y="1629748"/>
                    <a:pt x="542137" y="1435913"/>
                    <a:pt x="554423" y="1239347"/>
                  </a:cubicBezTo>
                  <a:cubicBezTo>
                    <a:pt x="562613" y="1101479"/>
                    <a:pt x="626770" y="1023671"/>
                    <a:pt x="673181" y="1023671"/>
                  </a:cubicBezTo>
                  <a:cubicBezTo>
                    <a:pt x="718227" y="1023671"/>
                    <a:pt x="782384" y="1100114"/>
                    <a:pt x="791939" y="1239347"/>
                  </a:cubicBezTo>
                  <a:cubicBezTo>
                    <a:pt x="804225" y="1435913"/>
                    <a:pt x="826065" y="1629748"/>
                    <a:pt x="966664" y="1651589"/>
                  </a:cubicBezTo>
                  <a:cubicBezTo>
                    <a:pt x="1108628" y="1673430"/>
                    <a:pt x="1145484" y="1399057"/>
                    <a:pt x="1150944" y="1254363"/>
                  </a:cubicBezTo>
                  <a:cubicBezTo>
                    <a:pt x="1157769" y="1109669"/>
                    <a:pt x="1164595" y="898088"/>
                    <a:pt x="1268338" y="694697"/>
                  </a:cubicBezTo>
                  <a:cubicBezTo>
                    <a:pt x="1393921" y="444895"/>
                    <a:pt x="1366620" y="186903"/>
                    <a:pt x="1201451" y="66780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5" name="任意多边形: 形状 114">
              <a:extLst>
                <a:ext uri="{FF2B5EF4-FFF2-40B4-BE49-F238E27FC236}">
                  <a16:creationId xmlns:a16="http://schemas.microsoft.com/office/drawing/2014/main" id="{43702502-C1F9-4CF2-A7A5-2302BF25327F}"/>
                </a:ext>
              </a:extLst>
            </p:cNvPr>
            <p:cNvSpPr/>
            <p:nvPr/>
          </p:nvSpPr>
          <p:spPr>
            <a:xfrm>
              <a:off x="7172857" y="4759325"/>
              <a:ext cx="701629" cy="642932"/>
            </a:xfrm>
            <a:custGeom>
              <a:avLst/>
              <a:gdLst>
                <a:gd name="connsiteX0" fmla="*/ 0 w 701629"/>
                <a:gd name="connsiteY0" fmla="*/ 0 h 642932"/>
                <a:gd name="connsiteX1" fmla="*/ 110568 w 701629"/>
                <a:gd name="connsiteY1" fmla="*/ 642933 h 642932"/>
                <a:gd name="connsiteX2" fmla="*/ 275738 w 701629"/>
                <a:gd name="connsiteY2" fmla="*/ 642933 h 642932"/>
                <a:gd name="connsiteX3" fmla="*/ 425892 w 701629"/>
                <a:gd name="connsiteY3" fmla="*/ 642933 h 642932"/>
                <a:gd name="connsiteX4" fmla="*/ 592427 w 701629"/>
                <a:gd name="connsiteY4" fmla="*/ 642933 h 642932"/>
                <a:gd name="connsiteX5" fmla="*/ 701630 w 701629"/>
                <a:gd name="connsiteY5" fmla="*/ 0 h 642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1629" h="642932">
                  <a:moveTo>
                    <a:pt x="0" y="0"/>
                  </a:moveTo>
                  <a:lnTo>
                    <a:pt x="110568" y="642933"/>
                  </a:lnTo>
                  <a:lnTo>
                    <a:pt x="275738" y="642933"/>
                  </a:lnTo>
                  <a:lnTo>
                    <a:pt x="425892" y="642933"/>
                  </a:lnTo>
                  <a:lnTo>
                    <a:pt x="592427" y="642933"/>
                  </a:lnTo>
                  <a:lnTo>
                    <a:pt x="701630" y="0"/>
                  </a:ln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6" name="任意多边形: 形状 115">
              <a:extLst>
                <a:ext uri="{FF2B5EF4-FFF2-40B4-BE49-F238E27FC236}">
                  <a16:creationId xmlns:a16="http://schemas.microsoft.com/office/drawing/2014/main" id="{B5CF7D99-4622-48CF-A0D0-73BEA90CB2CE}"/>
                </a:ext>
              </a:extLst>
            </p:cNvPr>
            <p:cNvSpPr/>
            <p:nvPr/>
          </p:nvSpPr>
          <p:spPr>
            <a:xfrm>
              <a:off x="7163302" y="4602346"/>
              <a:ext cx="722105" cy="139233"/>
            </a:xfrm>
            <a:custGeom>
              <a:avLst/>
              <a:gdLst>
                <a:gd name="connsiteX0" fmla="*/ 674329 w 722105"/>
                <a:gd name="connsiteY0" fmla="*/ 139234 h 139233"/>
                <a:gd name="connsiteX1" fmla="*/ 47776 w 722105"/>
                <a:gd name="connsiteY1" fmla="*/ 139234 h 139233"/>
                <a:gd name="connsiteX2" fmla="*/ 0 w 722105"/>
                <a:gd name="connsiteY2" fmla="*/ 91458 h 139233"/>
                <a:gd name="connsiteX3" fmla="*/ 0 w 722105"/>
                <a:gd name="connsiteY3" fmla="*/ 47776 h 139233"/>
                <a:gd name="connsiteX4" fmla="*/ 47776 w 722105"/>
                <a:gd name="connsiteY4" fmla="*/ 0 h 139233"/>
                <a:gd name="connsiteX5" fmla="*/ 674329 w 722105"/>
                <a:gd name="connsiteY5" fmla="*/ 0 h 139233"/>
                <a:gd name="connsiteX6" fmla="*/ 722105 w 722105"/>
                <a:gd name="connsiteY6" fmla="*/ 47776 h 139233"/>
                <a:gd name="connsiteX7" fmla="*/ 722105 w 722105"/>
                <a:gd name="connsiteY7" fmla="*/ 91458 h 139233"/>
                <a:gd name="connsiteX8" fmla="*/ 674329 w 722105"/>
                <a:gd name="connsiteY8" fmla="*/ 139234 h 139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2105" h="139233">
                  <a:moveTo>
                    <a:pt x="674329" y="139234"/>
                  </a:moveTo>
                  <a:lnTo>
                    <a:pt x="47776" y="139234"/>
                  </a:lnTo>
                  <a:cubicBezTo>
                    <a:pt x="21841" y="139234"/>
                    <a:pt x="0" y="117393"/>
                    <a:pt x="0" y="91458"/>
                  </a:cubicBezTo>
                  <a:lnTo>
                    <a:pt x="0" y="47776"/>
                  </a:lnTo>
                  <a:cubicBezTo>
                    <a:pt x="0" y="21841"/>
                    <a:pt x="21841" y="0"/>
                    <a:pt x="47776" y="0"/>
                  </a:cubicBezTo>
                  <a:lnTo>
                    <a:pt x="674329" y="0"/>
                  </a:lnTo>
                  <a:cubicBezTo>
                    <a:pt x="700265" y="0"/>
                    <a:pt x="722105" y="21841"/>
                    <a:pt x="722105" y="47776"/>
                  </a:cubicBezTo>
                  <a:lnTo>
                    <a:pt x="722105" y="91458"/>
                  </a:lnTo>
                  <a:cubicBezTo>
                    <a:pt x="722105" y="117393"/>
                    <a:pt x="700265" y="139234"/>
                    <a:pt x="674329" y="139234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7" name="任意多边形: 形状 116">
              <a:extLst>
                <a:ext uri="{FF2B5EF4-FFF2-40B4-BE49-F238E27FC236}">
                  <a16:creationId xmlns:a16="http://schemas.microsoft.com/office/drawing/2014/main" id="{5A957597-B9EB-47E0-9C8B-5C436F4F5A0F}"/>
                </a:ext>
              </a:extLst>
            </p:cNvPr>
            <p:cNvSpPr/>
            <p:nvPr/>
          </p:nvSpPr>
          <p:spPr>
            <a:xfrm>
              <a:off x="7054099" y="4697899"/>
              <a:ext cx="940511" cy="87362"/>
            </a:xfrm>
            <a:custGeom>
              <a:avLst/>
              <a:gdLst>
                <a:gd name="connsiteX0" fmla="*/ 896830 w 940511"/>
                <a:gd name="connsiteY0" fmla="*/ 87362 h 87362"/>
                <a:gd name="connsiteX1" fmla="*/ 43681 w 940511"/>
                <a:gd name="connsiteY1" fmla="*/ 87362 h 87362"/>
                <a:gd name="connsiteX2" fmla="*/ 0 w 940511"/>
                <a:gd name="connsiteY2" fmla="*/ 43681 h 87362"/>
                <a:gd name="connsiteX3" fmla="*/ 0 w 940511"/>
                <a:gd name="connsiteY3" fmla="*/ 43681 h 87362"/>
                <a:gd name="connsiteX4" fmla="*/ 43681 w 940511"/>
                <a:gd name="connsiteY4" fmla="*/ 0 h 87362"/>
                <a:gd name="connsiteX5" fmla="*/ 896830 w 940511"/>
                <a:gd name="connsiteY5" fmla="*/ 0 h 87362"/>
                <a:gd name="connsiteX6" fmla="*/ 940511 w 940511"/>
                <a:gd name="connsiteY6" fmla="*/ 43681 h 87362"/>
                <a:gd name="connsiteX7" fmla="*/ 940511 w 940511"/>
                <a:gd name="connsiteY7" fmla="*/ 43681 h 87362"/>
                <a:gd name="connsiteX8" fmla="*/ 896830 w 940511"/>
                <a:gd name="connsiteY8" fmla="*/ 87362 h 87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0511" h="87362">
                  <a:moveTo>
                    <a:pt x="896830" y="87362"/>
                  </a:moveTo>
                  <a:lnTo>
                    <a:pt x="43681" y="87362"/>
                  </a:lnTo>
                  <a:cubicBezTo>
                    <a:pt x="20476" y="87362"/>
                    <a:pt x="0" y="68252"/>
                    <a:pt x="0" y="43681"/>
                  </a:cubicBezTo>
                  <a:lnTo>
                    <a:pt x="0" y="43681"/>
                  </a:lnTo>
                  <a:cubicBezTo>
                    <a:pt x="0" y="20476"/>
                    <a:pt x="19111" y="0"/>
                    <a:pt x="43681" y="0"/>
                  </a:cubicBezTo>
                  <a:lnTo>
                    <a:pt x="896830" y="0"/>
                  </a:lnTo>
                  <a:cubicBezTo>
                    <a:pt x="920036" y="0"/>
                    <a:pt x="940511" y="19110"/>
                    <a:pt x="940511" y="43681"/>
                  </a:cubicBezTo>
                  <a:lnTo>
                    <a:pt x="940511" y="43681"/>
                  </a:lnTo>
                  <a:cubicBezTo>
                    <a:pt x="939146" y="68252"/>
                    <a:pt x="920036" y="87362"/>
                    <a:pt x="896830" y="87362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8" name="任意多边形: 形状 117">
              <a:extLst>
                <a:ext uri="{FF2B5EF4-FFF2-40B4-BE49-F238E27FC236}">
                  <a16:creationId xmlns:a16="http://schemas.microsoft.com/office/drawing/2014/main" id="{9442799F-16B0-4197-A69E-C88161576E3B}"/>
                </a:ext>
              </a:extLst>
            </p:cNvPr>
            <p:cNvSpPr/>
            <p:nvPr/>
          </p:nvSpPr>
          <p:spPr>
            <a:xfrm>
              <a:off x="7224729" y="5293055"/>
              <a:ext cx="599251" cy="38221"/>
            </a:xfrm>
            <a:custGeom>
              <a:avLst/>
              <a:gdLst>
                <a:gd name="connsiteX0" fmla="*/ 580141 w 599251"/>
                <a:gd name="connsiteY0" fmla="*/ 38221 h 38221"/>
                <a:gd name="connsiteX1" fmla="*/ 19111 w 599251"/>
                <a:gd name="connsiteY1" fmla="*/ 38221 h 38221"/>
                <a:gd name="connsiteX2" fmla="*/ 0 w 599251"/>
                <a:gd name="connsiteY2" fmla="*/ 19111 h 38221"/>
                <a:gd name="connsiteX3" fmla="*/ 0 w 599251"/>
                <a:gd name="connsiteY3" fmla="*/ 19111 h 38221"/>
                <a:gd name="connsiteX4" fmla="*/ 19111 w 599251"/>
                <a:gd name="connsiteY4" fmla="*/ 0 h 38221"/>
                <a:gd name="connsiteX5" fmla="*/ 580141 w 599251"/>
                <a:gd name="connsiteY5" fmla="*/ 0 h 38221"/>
                <a:gd name="connsiteX6" fmla="*/ 599252 w 599251"/>
                <a:gd name="connsiteY6" fmla="*/ 19111 h 38221"/>
                <a:gd name="connsiteX7" fmla="*/ 599252 w 599251"/>
                <a:gd name="connsiteY7" fmla="*/ 19111 h 38221"/>
                <a:gd name="connsiteX8" fmla="*/ 580141 w 599251"/>
                <a:gd name="connsiteY8" fmla="*/ 38221 h 3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9251" h="38221">
                  <a:moveTo>
                    <a:pt x="580141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1"/>
                  </a:cubicBezTo>
                  <a:lnTo>
                    <a:pt x="0" y="19111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580141" y="0"/>
                  </a:lnTo>
                  <a:cubicBezTo>
                    <a:pt x="589697" y="0"/>
                    <a:pt x="599252" y="8190"/>
                    <a:pt x="599252" y="19111"/>
                  </a:cubicBezTo>
                  <a:lnTo>
                    <a:pt x="599252" y="19111"/>
                  </a:lnTo>
                  <a:cubicBezTo>
                    <a:pt x="597887" y="30031"/>
                    <a:pt x="589697" y="38221"/>
                    <a:pt x="580141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9" name="任意多边形: 形状 118">
              <a:extLst>
                <a:ext uri="{FF2B5EF4-FFF2-40B4-BE49-F238E27FC236}">
                  <a16:creationId xmlns:a16="http://schemas.microsoft.com/office/drawing/2014/main" id="{847CEBCD-3E44-4E1F-BC2B-F0FE839E24F8}"/>
                </a:ext>
              </a:extLst>
            </p:cNvPr>
            <p:cNvSpPr/>
            <p:nvPr/>
          </p:nvSpPr>
          <p:spPr>
            <a:xfrm>
              <a:off x="7211078" y="5200233"/>
              <a:ext cx="625187" cy="38220"/>
            </a:xfrm>
            <a:custGeom>
              <a:avLst/>
              <a:gdLst>
                <a:gd name="connsiteX0" fmla="*/ 606077 w 625187"/>
                <a:gd name="connsiteY0" fmla="*/ 38221 h 38220"/>
                <a:gd name="connsiteX1" fmla="*/ 19111 w 625187"/>
                <a:gd name="connsiteY1" fmla="*/ 38221 h 38220"/>
                <a:gd name="connsiteX2" fmla="*/ 0 w 625187"/>
                <a:gd name="connsiteY2" fmla="*/ 19110 h 38220"/>
                <a:gd name="connsiteX3" fmla="*/ 0 w 625187"/>
                <a:gd name="connsiteY3" fmla="*/ 19110 h 38220"/>
                <a:gd name="connsiteX4" fmla="*/ 19111 w 625187"/>
                <a:gd name="connsiteY4" fmla="*/ 0 h 38220"/>
                <a:gd name="connsiteX5" fmla="*/ 606077 w 625187"/>
                <a:gd name="connsiteY5" fmla="*/ 0 h 38220"/>
                <a:gd name="connsiteX6" fmla="*/ 625187 w 625187"/>
                <a:gd name="connsiteY6" fmla="*/ 19110 h 38220"/>
                <a:gd name="connsiteX7" fmla="*/ 625187 w 625187"/>
                <a:gd name="connsiteY7" fmla="*/ 19110 h 38220"/>
                <a:gd name="connsiteX8" fmla="*/ 606077 w 625187"/>
                <a:gd name="connsiteY8" fmla="*/ 38221 h 3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5187" h="38220">
                  <a:moveTo>
                    <a:pt x="606077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0"/>
                  </a:cubicBezTo>
                  <a:lnTo>
                    <a:pt x="0" y="19110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606077" y="0"/>
                  </a:lnTo>
                  <a:cubicBezTo>
                    <a:pt x="615632" y="0"/>
                    <a:pt x="625187" y="8190"/>
                    <a:pt x="625187" y="19110"/>
                  </a:cubicBezTo>
                  <a:lnTo>
                    <a:pt x="625187" y="19110"/>
                  </a:lnTo>
                  <a:cubicBezTo>
                    <a:pt x="625187" y="30031"/>
                    <a:pt x="616997" y="38221"/>
                    <a:pt x="606077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0" name="任意多边形: 形状 119">
              <a:extLst>
                <a:ext uri="{FF2B5EF4-FFF2-40B4-BE49-F238E27FC236}">
                  <a16:creationId xmlns:a16="http://schemas.microsoft.com/office/drawing/2014/main" id="{FF215738-3BEB-4ED1-AF86-78FB40A41CAA}"/>
                </a:ext>
              </a:extLst>
            </p:cNvPr>
            <p:cNvSpPr/>
            <p:nvPr/>
          </p:nvSpPr>
          <p:spPr>
            <a:xfrm>
              <a:off x="7197428" y="5107410"/>
              <a:ext cx="652488" cy="38221"/>
            </a:xfrm>
            <a:custGeom>
              <a:avLst/>
              <a:gdLst>
                <a:gd name="connsiteX0" fmla="*/ 633378 w 652488"/>
                <a:gd name="connsiteY0" fmla="*/ 38221 h 38221"/>
                <a:gd name="connsiteX1" fmla="*/ 19111 w 652488"/>
                <a:gd name="connsiteY1" fmla="*/ 38221 h 38221"/>
                <a:gd name="connsiteX2" fmla="*/ 0 w 652488"/>
                <a:gd name="connsiteY2" fmla="*/ 19110 h 38221"/>
                <a:gd name="connsiteX3" fmla="*/ 0 w 652488"/>
                <a:gd name="connsiteY3" fmla="*/ 19110 h 38221"/>
                <a:gd name="connsiteX4" fmla="*/ 19111 w 652488"/>
                <a:gd name="connsiteY4" fmla="*/ 0 h 38221"/>
                <a:gd name="connsiteX5" fmla="*/ 633378 w 652488"/>
                <a:gd name="connsiteY5" fmla="*/ 0 h 38221"/>
                <a:gd name="connsiteX6" fmla="*/ 652488 w 652488"/>
                <a:gd name="connsiteY6" fmla="*/ 19110 h 38221"/>
                <a:gd name="connsiteX7" fmla="*/ 652488 w 652488"/>
                <a:gd name="connsiteY7" fmla="*/ 19110 h 38221"/>
                <a:gd name="connsiteX8" fmla="*/ 633378 w 652488"/>
                <a:gd name="connsiteY8" fmla="*/ 38221 h 3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2488" h="38221">
                  <a:moveTo>
                    <a:pt x="633378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0"/>
                  </a:cubicBezTo>
                  <a:lnTo>
                    <a:pt x="0" y="19110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633378" y="0"/>
                  </a:lnTo>
                  <a:cubicBezTo>
                    <a:pt x="642933" y="0"/>
                    <a:pt x="652488" y="8190"/>
                    <a:pt x="652488" y="19110"/>
                  </a:cubicBezTo>
                  <a:lnTo>
                    <a:pt x="652488" y="19110"/>
                  </a:lnTo>
                  <a:cubicBezTo>
                    <a:pt x="652488" y="30031"/>
                    <a:pt x="644298" y="38221"/>
                    <a:pt x="633378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1" name="任意多边形: 形状 120">
              <a:extLst>
                <a:ext uri="{FF2B5EF4-FFF2-40B4-BE49-F238E27FC236}">
                  <a16:creationId xmlns:a16="http://schemas.microsoft.com/office/drawing/2014/main" id="{400745CD-89A0-44B7-8120-F0598B3C1ABB}"/>
                </a:ext>
              </a:extLst>
            </p:cNvPr>
            <p:cNvSpPr/>
            <p:nvPr/>
          </p:nvSpPr>
          <p:spPr>
            <a:xfrm>
              <a:off x="7181047" y="5014587"/>
              <a:ext cx="685249" cy="38221"/>
            </a:xfrm>
            <a:custGeom>
              <a:avLst/>
              <a:gdLst>
                <a:gd name="connsiteX0" fmla="*/ 666139 w 685249"/>
                <a:gd name="connsiteY0" fmla="*/ 38221 h 38221"/>
                <a:gd name="connsiteX1" fmla="*/ 19111 w 685249"/>
                <a:gd name="connsiteY1" fmla="*/ 38221 h 38221"/>
                <a:gd name="connsiteX2" fmla="*/ 0 w 685249"/>
                <a:gd name="connsiteY2" fmla="*/ 19111 h 38221"/>
                <a:gd name="connsiteX3" fmla="*/ 0 w 685249"/>
                <a:gd name="connsiteY3" fmla="*/ 19111 h 38221"/>
                <a:gd name="connsiteX4" fmla="*/ 19111 w 685249"/>
                <a:gd name="connsiteY4" fmla="*/ 0 h 38221"/>
                <a:gd name="connsiteX5" fmla="*/ 666139 w 685249"/>
                <a:gd name="connsiteY5" fmla="*/ 0 h 38221"/>
                <a:gd name="connsiteX6" fmla="*/ 685249 w 685249"/>
                <a:gd name="connsiteY6" fmla="*/ 19111 h 38221"/>
                <a:gd name="connsiteX7" fmla="*/ 685249 w 685249"/>
                <a:gd name="connsiteY7" fmla="*/ 19111 h 38221"/>
                <a:gd name="connsiteX8" fmla="*/ 666139 w 685249"/>
                <a:gd name="connsiteY8" fmla="*/ 38221 h 3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5249" h="38221">
                  <a:moveTo>
                    <a:pt x="666139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1"/>
                  </a:cubicBezTo>
                  <a:lnTo>
                    <a:pt x="0" y="19111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666139" y="0"/>
                  </a:lnTo>
                  <a:cubicBezTo>
                    <a:pt x="675694" y="0"/>
                    <a:pt x="685249" y="8190"/>
                    <a:pt x="685249" y="19111"/>
                  </a:cubicBezTo>
                  <a:lnTo>
                    <a:pt x="685249" y="19111"/>
                  </a:lnTo>
                  <a:cubicBezTo>
                    <a:pt x="685249" y="28666"/>
                    <a:pt x="677059" y="38221"/>
                    <a:pt x="666139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2" name="任意多边形: 形状 121">
              <a:extLst>
                <a:ext uri="{FF2B5EF4-FFF2-40B4-BE49-F238E27FC236}">
                  <a16:creationId xmlns:a16="http://schemas.microsoft.com/office/drawing/2014/main" id="{FCECBEB5-3540-4AFA-BD70-EFB45E84E989}"/>
                </a:ext>
              </a:extLst>
            </p:cNvPr>
            <p:cNvSpPr/>
            <p:nvPr/>
          </p:nvSpPr>
          <p:spPr>
            <a:xfrm>
              <a:off x="7160572" y="4920400"/>
              <a:ext cx="727565" cy="38221"/>
            </a:xfrm>
            <a:custGeom>
              <a:avLst/>
              <a:gdLst>
                <a:gd name="connsiteX0" fmla="*/ 708455 w 727565"/>
                <a:gd name="connsiteY0" fmla="*/ 38221 h 38221"/>
                <a:gd name="connsiteX1" fmla="*/ 19111 w 727565"/>
                <a:gd name="connsiteY1" fmla="*/ 38221 h 38221"/>
                <a:gd name="connsiteX2" fmla="*/ 0 w 727565"/>
                <a:gd name="connsiteY2" fmla="*/ 19111 h 38221"/>
                <a:gd name="connsiteX3" fmla="*/ 0 w 727565"/>
                <a:gd name="connsiteY3" fmla="*/ 19111 h 38221"/>
                <a:gd name="connsiteX4" fmla="*/ 19111 w 727565"/>
                <a:gd name="connsiteY4" fmla="*/ 0 h 38221"/>
                <a:gd name="connsiteX5" fmla="*/ 708455 w 727565"/>
                <a:gd name="connsiteY5" fmla="*/ 0 h 38221"/>
                <a:gd name="connsiteX6" fmla="*/ 727565 w 727565"/>
                <a:gd name="connsiteY6" fmla="*/ 19111 h 38221"/>
                <a:gd name="connsiteX7" fmla="*/ 727565 w 727565"/>
                <a:gd name="connsiteY7" fmla="*/ 19111 h 38221"/>
                <a:gd name="connsiteX8" fmla="*/ 708455 w 727565"/>
                <a:gd name="connsiteY8" fmla="*/ 38221 h 3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7565" h="38221">
                  <a:moveTo>
                    <a:pt x="708455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1"/>
                  </a:cubicBezTo>
                  <a:lnTo>
                    <a:pt x="0" y="19111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708455" y="0"/>
                  </a:lnTo>
                  <a:cubicBezTo>
                    <a:pt x="718010" y="0"/>
                    <a:pt x="727565" y="8190"/>
                    <a:pt x="727565" y="19111"/>
                  </a:cubicBezTo>
                  <a:lnTo>
                    <a:pt x="727565" y="19111"/>
                  </a:lnTo>
                  <a:cubicBezTo>
                    <a:pt x="726200" y="30031"/>
                    <a:pt x="718010" y="38221"/>
                    <a:pt x="708455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3" name="任意多边形: 形状 122">
              <a:extLst>
                <a:ext uri="{FF2B5EF4-FFF2-40B4-BE49-F238E27FC236}">
                  <a16:creationId xmlns:a16="http://schemas.microsoft.com/office/drawing/2014/main" id="{BEDABF4D-F5DF-4A3D-90A2-684B3273DB87}"/>
                </a:ext>
              </a:extLst>
            </p:cNvPr>
            <p:cNvSpPr/>
            <p:nvPr/>
          </p:nvSpPr>
          <p:spPr>
            <a:xfrm>
              <a:off x="7144191" y="4827577"/>
              <a:ext cx="760326" cy="38221"/>
            </a:xfrm>
            <a:custGeom>
              <a:avLst/>
              <a:gdLst>
                <a:gd name="connsiteX0" fmla="*/ 741216 w 760326"/>
                <a:gd name="connsiteY0" fmla="*/ 38221 h 38221"/>
                <a:gd name="connsiteX1" fmla="*/ 19111 w 760326"/>
                <a:gd name="connsiteY1" fmla="*/ 38221 h 38221"/>
                <a:gd name="connsiteX2" fmla="*/ 0 w 760326"/>
                <a:gd name="connsiteY2" fmla="*/ 19110 h 38221"/>
                <a:gd name="connsiteX3" fmla="*/ 0 w 760326"/>
                <a:gd name="connsiteY3" fmla="*/ 19110 h 38221"/>
                <a:gd name="connsiteX4" fmla="*/ 19111 w 760326"/>
                <a:gd name="connsiteY4" fmla="*/ 0 h 38221"/>
                <a:gd name="connsiteX5" fmla="*/ 741216 w 760326"/>
                <a:gd name="connsiteY5" fmla="*/ 0 h 38221"/>
                <a:gd name="connsiteX6" fmla="*/ 760326 w 760326"/>
                <a:gd name="connsiteY6" fmla="*/ 19110 h 38221"/>
                <a:gd name="connsiteX7" fmla="*/ 760326 w 760326"/>
                <a:gd name="connsiteY7" fmla="*/ 19110 h 38221"/>
                <a:gd name="connsiteX8" fmla="*/ 741216 w 760326"/>
                <a:gd name="connsiteY8" fmla="*/ 38221 h 3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326" h="38221">
                  <a:moveTo>
                    <a:pt x="741216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0"/>
                  </a:cubicBezTo>
                  <a:lnTo>
                    <a:pt x="0" y="19110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741216" y="0"/>
                  </a:lnTo>
                  <a:cubicBezTo>
                    <a:pt x="750771" y="0"/>
                    <a:pt x="760326" y="8190"/>
                    <a:pt x="760326" y="19110"/>
                  </a:cubicBezTo>
                  <a:lnTo>
                    <a:pt x="760326" y="19110"/>
                  </a:lnTo>
                  <a:cubicBezTo>
                    <a:pt x="758961" y="30031"/>
                    <a:pt x="750771" y="38221"/>
                    <a:pt x="741216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4" name="任意多边形: 形状 123">
              <a:extLst>
                <a:ext uri="{FF2B5EF4-FFF2-40B4-BE49-F238E27FC236}">
                  <a16:creationId xmlns:a16="http://schemas.microsoft.com/office/drawing/2014/main" id="{F3EFD850-63B1-47C2-8A6C-2A9C36D1DF1F}"/>
                </a:ext>
              </a:extLst>
            </p:cNvPr>
            <p:cNvSpPr/>
            <p:nvPr/>
          </p:nvSpPr>
          <p:spPr>
            <a:xfrm>
              <a:off x="9670877" y="4244706"/>
              <a:ext cx="229326" cy="229326"/>
            </a:xfrm>
            <a:custGeom>
              <a:avLst/>
              <a:gdLst>
                <a:gd name="connsiteX0" fmla="*/ 118758 w 229326"/>
                <a:gd name="connsiteY0" fmla="*/ 0 h 229326"/>
                <a:gd name="connsiteX1" fmla="*/ 156979 w 229326"/>
                <a:gd name="connsiteY1" fmla="*/ 75077 h 229326"/>
                <a:gd name="connsiteX2" fmla="*/ 229327 w 229326"/>
                <a:gd name="connsiteY2" fmla="*/ 117393 h 229326"/>
                <a:gd name="connsiteX3" fmla="*/ 154250 w 229326"/>
                <a:gd name="connsiteY3" fmla="*/ 155614 h 229326"/>
                <a:gd name="connsiteX4" fmla="*/ 111933 w 229326"/>
                <a:gd name="connsiteY4" fmla="*/ 229326 h 229326"/>
                <a:gd name="connsiteX5" fmla="*/ 73712 w 229326"/>
                <a:gd name="connsiteY5" fmla="*/ 154249 h 229326"/>
                <a:gd name="connsiteX6" fmla="*/ 0 w 229326"/>
                <a:gd name="connsiteY6" fmla="*/ 111933 h 229326"/>
                <a:gd name="connsiteX7" fmla="*/ 75077 w 229326"/>
                <a:gd name="connsiteY7" fmla="*/ 72347 h 229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9326" h="229326">
                  <a:moveTo>
                    <a:pt x="118758" y="0"/>
                  </a:moveTo>
                  <a:lnTo>
                    <a:pt x="156979" y="75077"/>
                  </a:lnTo>
                  <a:lnTo>
                    <a:pt x="229327" y="117393"/>
                  </a:lnTo>
                  <a:lnTo>
                    <a:pt x="154250" y="155614"/>
                  </a:lnTo>
                  <a:lnTo>
                    <a:pt x="111933" y="229326"/>
                  </a:lnTo>
                  <a:lnTo>
                    <a:pt x="73712" y="154249"/>
                  </a:lnTo>
                  <a:lnTo>
                    <a:pt x="0" y="111933"/>
                  </a:lnTo>
                  <a:lnTo>
                    <a:pt x="75077" y="72347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5" name="任意多边形: 形状 124">
              <a:extLst>
                <a:ext uri="{FF2B5EF4-FFF2-40B4-BE49-F238E27FC236}">
                  <a16:creationId xmlns:a16="http://schemas.microsoft.com/office/drawing/2014/main" id="{5407CB95-BDB1-451D-B868-5AEF667CBCE6}"/>
                </a:ext>
              </a:extLst>
            </p:cNvPr>
            <p:cNvSpPr/>
            <p:nvPr/>
          </p:nvSpPr>
          <p:spPr>
            <a:xfrm>
              <a:off x="8198001" y="4666503"/>
              <a:ext cx="154249" cy="154249"/>
            </a:xfrm>
            <a:custGeom>
              <a:avLst/>
              <a:gdLst>
                <a:gd name="connsiteX0" fmla="*/ 79172 w 154249"/>
                <a:gd name="connsiteY0" fmla="*/ 0 h 154249"/>
                <a:gd name="connsiteX1" fmla="*/ 105108 w 154249"/>
                <a:gd name="connsiteY1" fmla="*/ 50506 h 154249"/>
                <a:gd name="connsiteX2" fmla="*/ 154249 w 154249"/>
                <a:gd name="connsiteY2" fmla="*/ 79172 h 154249"/>
                <a:gd name="connsiteX3" fmla="*/ 103743 w 154249"/>
                <a:gd name="connsiteY3" fmla="*/ 105108 h 154249"/>
                <a:gd name="connsiteX4" fmla="*/ 75077 w 154249"/>
                <a:gd name="connsiteY4" fmla="*/ 154249 h 154249"/>
                <a:gd name="connsiteX5" fmla="*/ 49141 w 154249"/>
                <a:gd name="connsiteY5" fmla="*/ 103743 h 154249"/>
                <a:gd name="connsiteX6" fmla="*/ 0 w 154249"/>
                <a:gd name="connsiteY6" fmla="*/ 75077 h 154249"/>
                <a:gd name="connsiteX7" fmla="*/ 50507 w 154249"/>
                <a:gd name="connsiteY7" fmla="*/ 49141 h 154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249" h="154249">
                  <a:moveTo>
                    <a:pt x="79172" y="0"/>
                  </a:moveTo>
                  <a:lnTo>
                    <a:pt x="105108" y="50506"/>
                  </a:lnTo>
                  <a:lnTo>
                    <a:pt x="154249" y="79172"/>
                  </a:lnTo>
                  <a:lnTo>
                    <a:pt x="103743" y="105108"/>
                  </a:lnTo>
                  <a:lnTo>
                    <a:pt x="75077" y="154249"/>
                  </a:lnTo>
                  <a:lnTo>
                    <a:pt x="49141" y="103743"/>
                  </a:lnTo>
                  <a:lnTo>
                    <a:pt x="0" y="75077"/>
                  </a:lnTo>
                  <a:lnTo>
                    <a:pt x="50507" y="49141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6" name="任意多边形: 形状 125">
              <a:extLst>
                <a:ext uri="{FF2B5EF4-FFF2-40B4-BE49-F238E27FC236}">
                  <a16:creationId xmlns:a16="http://schemas.microsoft.com/office/drawing/2014/main" id="{49F30AA0-3218-4C49-AB90-82AAEFF24D3C}"/>
                </a:ext>
              </a:extLst>
            </p:cNvPr>
            <p:cNvSpPr/>
            <p:nvPr/>
          </p:nvSpPr>
          <p:spPr>
            <a:xfrm>
              <a:off x="9643576" y="4132773"/>
              <a:ext cx="113298" cy="113298"/>
            </a:xfrm>
            <a:custGeom>
              <a:avLst/>
              <a:gdLst>
                <a:gd name="connsiteX0" fmla="*/ 58697 w 113298"/>
                <a:gd name="connsiteY0" fmla="*/ 0 h 113298"/>
                <a:gd name="connsiteX1" fmla="*/ 77807 w 113298"/>
                <a:gd name="connsiteY1" fmla="*/ 36856 h 113298"/>
                <a:gd name="connsiteX2" fmla="*/ 113298 w 113298"/>
                <a:gd name="connsiteY2" fmla="*/ 57332 h 113298"/>
                <a:gd name="connsiteX3" fmla="*/ 76442 w 113298"/>
                <a:gd name="connsiteY3" fmla="*/ 76442 h 113298"/>
                <a:gd name="connsiteX4" fmla="*/ 55967 w 113298"/>
                <a:gd name="connsiteY4" fmla="*/ 113298 h 113298"/>
                <a:gd name="connsiteX5" fmla="*/ 36856 w 113298"/>
                <a:gd name="connsiteY5" fmla="*/ 75077 h 113298"/>
                <a:gd name="connsiteX6" fmla="*/ 0 w 113298"/>
                <a:gd name="connsiteY6" fmla="*/ 54602 h 113298"/>
                <a:gd name="connsiteX7" fmla="*/ 38221 w 113298"/>
                <a:gd name="connsiteY7" fmla="*/ 35491 h 11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3298" h="113298">
                  <a:moveTo>
                    <a:pt x="58697" y="0"/>
                  </a:moveTo>
                  <a:lnTo>
                    <a:pt x="77807" y="36856"/>
                  </a:lnTo>
                  <a:lnTo>
                    <a:pt x="113298" y="57332"/>
                  </a:lnTo>
                  <a:lnTo>
                    <a:pt x="76442" y="76442"/>
                  </a:lnTo>
                  <a:lnTo>
                    <a:pt x="55967" y="113298"/>
                  </a:lnTo>
                  <a:lnTo>
                    <a:pt x="36856" y="75077"/>
                  </a:lnTo>
                  <a:lnTo>
                    <a:pt x="0" y="54602"/>
                  </a:lnTo>
                  <a:lnTo>
                    <a:pt x="38221" y="35491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7" name="任意多边形: 形状 126">
              <a:extLst>
                <a:ext uri="{FF2B5EF4-FFF2-40B4-BE49-F238E27FC236}">
                  <a16:creationId xmlns:a16="http://schemas.microsoft.com/office/drawing/2014/main" id="{9CD1AF98-346B-473E-AA66-4DA8EC80168A}"/>
                </a:ext>
              </a:extLst>
            </p:cNvPr>
            <p:cNvSpPr/>
            <p:nvPr/>
          </p:nvSpPr>
          <p:spPr>
            <a:xfrm>
              <a:off x="8318038" y="3993453"/>
              <a:ext cx="68424" cy="68424"/>
            </a:xfrm>
            <a:custGeom>
              <a:avLst/>
              <a:gdLst>
                <a:gd name="connsiteX0" fmla="*/ 68338 w 68424"/>
                <a:gd name="connsiteY0" fmla="*/ 35577 h 68424"/>
                <a:gd name="connsiteX1" fmla="*/ 32847 w 68424"/>
                <a:gd name="connsiteY1" fmla="*/ 68338 h 68424"/>
                <a:gd name="connsiteX2" fmla="*/ 86 w 68424"/>
                <a:gd name="connsiteY2" fmla="*/ 32847 h 68424"/>
                <a:gd name="connsiteX3" fmla="*/ 35577 w 68424"/>
                <a:gd name="connsiteY3" fmla="*/ 86 h 68424"/>
                <a:gd name="connsiteX4" fmla="*/ 68338 w 68424"/>
                <a:gd name="connsiteY4" fmla="*/ 35577 h 68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24" h="68424">
                  <a:moveTo>
                    <a:pt x="68338" y="35577"/>
                  </a:moveTo>
                  <a:cubicBezTo>
                    <a:pt x="66973" y="54688"/>
                    <a:pt x="51958" y="69703"/>
                    <a:pt x="32847" y="68338"/>
                  </a:cubicBezTo>
                  <a:cubicBezTo>
                    <a:pt x="13737" y="66973"/>
                    <a:pt x="-1279" y="51958"/>
                    <a:pt x="86" y="32847"/>
                  </a:cubicBezTo>
                  <a:cubicBezTo>
                    <a:pt x="1451" y="13737"/>
                    <a:pt x="16467" y="-1279"/>
                    <a:pt x="35577" y="86"/>
                  </a:cubicBezTo>
                  <a:cubicBezTo>
                    <a:pt x="54688" y="1451"/>
                    <a:pt x="69703" y="16467"/>
                    <a:pt x="68338" y="35577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8" name="任意多边形: 形状 127">
              <a:extLst>
                <a:ext uri="{FF2B5EF4-FFF2-40B4-BE49-F238E27FC236}">
                  <a16:creationId xmlns:a16="http://schemas.microsoft.com/office/drawing/2014/main" id="{191FB516-26A9-4981-ACF9-F7D10BBB428C}"/>
                </a:ext>
              </a:extLst>
            </p:cNvPr>
            <p:cNvSpPr/>
            <p:nvPr/>
          </p:nvSpPr>
          <p:spPr>
            <a:xfrm>
              <a:off x="8491484" y="3952588"/>
              <a:ext cx="34275" cy="34125"/>
            </a:xfrm>
            <a:custGeom>
              <a:avLst/>
              <a:gdLst>
                <a:gd name="connsiteX0" fmla="*/ 17746 w 34275"/>
                <a:gd name="connsiteY0" fmla="*/ 0 h 34125"/>
                <a:gd name="connsiteX1" fmla="*/ 0 w 34275"/>
                <a:gd name="connsiteY1" fmla="*/ 16380 h 34125"/>
                <a:gd name="connsiteX2" fmla="*/ 16381 w 34275"/>
                <a:gd name="connsiteY2" fmla="*/ 34126 h 34125"/>
                <a:gd name="connsiteX3" fmla="*/ 34126 w 34275"/>
                <a:gd name="connsiteY3" fmla="*/ 17745 h 34125"/>
                <a:gd name="connsiteX4" fmla="*/ 17746 w 34275"/>
                <a:gd name="connsiteY4" fmla="*/ 0 h 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75" h="34125">
                  <a:moveTo>
                    <a:pt x="17746" y="0"/>
                  </a:moveTo>
                  <a:cubicBezTo>
                    <a:pt x="8190" y="0"/>
                    <a:pt x="0" y="6825"/>
                    <a:pt x="0" y="16380"/>
                  </a:cubicBezTo>
                  <a:cubicBezTo>
                    <a:pt x="0" y="25936"/>
                    <a:pt x="6825" y="34126"/>
                    <a:pt x="16381" y="34126"/>
                  </a:cubicBezTo>
                  <a:cubicBezTo>
                    <a:pt x="25936" y="34126"/>
                    <a:pt x="34126" y="27301"/>
                    <a:pt x="34126" y="17745"/>
                  </a:cubicBezTo>
                  <a:cubicBezTo>
                    <a:pt x="35491" y="9555"/>
                    <a:pt x="27301" y="1365"/>
                    <a:pt x="17746" y="0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9" name="任意多边形: 形状 128">
              <a:extLst>
                <a:ext uri="{FF2B5EF4-FFF2-40B4-BE49-F238E27FC236}">
                  <a16:creationId xmlns:a16="http://schemas.microsoft.com/office/drawing/2014/main" id="{18BC75D0-3C4C-4FF9-AE94-47959D2D696A}"/>
                </a:ext>
              </a:extLst>
            </p:cNvPr>
            <p:cNvSpPr/>
            <p:nvPr/>
          </p:nvSpPr>
          <p:spPr>
            <a:xfrm>
              <a:off x="8578782" y="4071282"/>
              <a:ext cx="91590" cy="91586"/>
            </a:xfrm>
            <a:custGeom>
              <a:avLst/>
              <a:gdLst>
                <a:gd name="connsiteX0" fmla="*/ 47841 w 91590"/>
                <a:gd name="connsiteY0" fmla="*/ 65 h 91586"/>
                <a:gd name="connsiteX1" fmla="*/ 65 w 91590"/>
                <a:gd name="connsiteY1" fmla="*/ 43746 h 91586"/>
                <a:gd name="connsiteX2" fmla="*/ 43746 w 91590"/>
                <a:gd name="connsiteY2" fmla="*/ 91522 h 91586"/>
                <a:gd name="connsiteX3" fmla="*/ 91522 w 91590"/>
                <a:gd name="connsiteY3" fmla="*/ 47841 h 91586"/>
                <a:gd name="connsiteX4" fmla="*/ 47841 w 91590"/>
                <a:gd name="connsiteY4" fmla="*/ 65 h 91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90" h="91586">
                  <a:moveTo>
                    <a:pt x="47841" y="65"/>
                  </a:moveTo>
                  <a:cubicBezTo>
                    <a:pt x="21905" y="-1301"/>
                    <a:pt x="1429" y="19175"/>
                    <a:pt x="65" y="43746"/>
                  </a:cubicBezTo>
                  <a:cubicBezTo>
                    <a:pt x="-1301" y="69681"/>
                    <a:pt x="19175" y="90157"/>
                    <a:pt x="43746" y="91522"/>
                  </a:cubicBezTo>
                  <a:cubicBezTo>
                    <a:pt x="69681" y="92887"/>
                    <a:pt x="90157" y="72412"/>
                    <a:pt x="91522" y="47841"/>
                  </a:cubicBezTo>
                  <a:cubicBezTo>
                    <a:pt x="92887" y="21905"/>
                    <a:pt x="73777" y="65"/>
                    <a:pt x="47841" y="65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0" name="任意多边形: 形状 129">
              <a:extLst>
                <a:ext uri="{FF2B5EF4-FFF2-40B4-BE49-F238E27FC236}">
                  <a16:creationId xmlns:a16="http://schemas.microsoft.com/office/drawing/2014/main" id="{05F4A52B-7326-4109-9CBF-A7A9E2C11861}"/>
                </a:ext>
              </a:extLst>
            </p:cNvPr>
            <p:cNvSpPr/>
            <p:nvPr/>
          </p:nvSpPr>
          <p:spPr>
            <a:xfrm>
              <a:off x="8618433" y="3986714"/>
              <a:ext cx="114663" cy="79172"/>
            </a:xfrm>
            <a:custGeom>
              <a:avLst/>
              <a:gdLst>
                <a:gd name="connsiteX0" fmla="*/ 81902 w 114663"/>
                <a:gd name="connsiteY0" fmla="*/ 1365 h 79172"/>
                <a:gd name="connsiteX1" fmla="*/ 51871 w 114663"/>
                <a:gd name="connsiteY1" fmla="*/ 19111 h 79172"/>
                <a:gd name="connsiteX2" fmla="*/ 27301 w 114663"/>
                <a:gd name="connsiteY2" fmla="*/ 0 h 79172"/>
                <a:gd name="connsiteX3" fmla="*/ 0 w 114663"/>
                <a:gd name="connsiteY3" fmla="*/ 25936 h 79172"/>
                <a:gd name="connsiteX4" fmla="*/ 25936 w 114663"/>
                <a:gd name="connsiteY4" fmla="*/ 53236 h 79172"/>
                <a:gd name="connsiteX5" fmla="*/ 25936 w 114663"/>
                <a:gd name="connsiteY5" fmla="*/ 53236 h 79172"/>
                <a:gd name="connsiteX6" fmla="*/ 25936 w 114663"/>
                <a:gd name="connsiteY6" fmla="*/ 55967 h 79172"/>
                <a:gd name="connsiteX7" fmla="*/ 47776 w 114663"/>
                <a:gd name="connsiteY7" fmla="*/ 79172 h 79172"/>
                <a:gd name="connsiteX8" fmla="*/ 69617 w 114663"/>
                <a:gd name="connsiteY8" fmla="*/ 66887 h 79172"/>
                <a:gd name="connsiteX9" fmla="*/ 80537 w 114663"/>
                <a:gd name="connsiteY9" fmla="*/ 69617 h 79172"/>
                <a:gd name="connsiteX10" fmla="*/ 114663 w 114663"/>
                <a:gd name="connsiteY10" fmla="*/ 38221 h 79172"/>
                <a:gd name="connsiteX11" fmla="*/ 81902 w 114663"/>
                <a:gd name="connsiteY11" fmla="*/ 1365 h 7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63" h="79172">
                  <a:moveTo>
                    <a:pt x="81902" y="1365"/>
                  </a:moveTo>
                  <a:cubicBezTo>
                    <a:pt x="68252" y="1365"/>
                    <a:pt x="57332" y="8190"/>
                    <a:pt x="51871" y="19111"/>
                  </a:cubicBezTo>
                  <a:cubicBezTo>
                    <a:pt x="49141" y="8190"/>
                    <a:pt x="39586" y="0"/>
                    <a:pt x="27301" y="0"/>
                  </a:cubicBezTo>
                  <a:cubicBezTo>
                    <a:pt x="12285" y="0"/>
                    <a:pt x="0" y="10920"/>
                    <a:pt x="0" y="25936"/>
                  </a:cubicBezTo>
                  <a:cubicBezTo>
                    <a:pt x="0" y="40951"/>
                    <a:pt x="10920" y="53236"/>
                    <a:pt x="25936" y="53236"/>
                  </a:cubicBezTo>
                  <a:cubicBezTo>
                    <a:pt x="25936" y="53236"/>
                    <a:pt x="25936" y="53236"/>
                    <a:pt x="25936" y="53236"/>
                  </a:cubicBezTo>
                  <a:cubicBezTo>
                    <a:pt x="25936" y="54602"/>
                    <a:pt x="25936" y="54602"/>
                    <a:pt x="25936" y="55967"/>
                  </a:cubicBezTo>
                  <a:cubicBezTo>
                    <a:pt x="25936" y="68252"/>
                    <a:pt x="35491" y="79172"/>
                    <a:pt x="47776" y="79172"/>
                  </a:cubicBezTo>
                  <a:cubicBezTo>
                    <a:pt x="57332" y="79172"/>
                    <a:pt x="65522" y="73712"/>
                    <a:pt x="69617" y="66887"/>
                  </a:cubicBezTo>
                  <a:cubicBezTo>
                    <a:pt x="73712" y="68252"/>
                    <a:pt x="76442" y="69617"/>
                    <a:pt x="80537" y="69617"/>
                  </a:cubicBezTo>
                  <a:cubicBezTo>
                    <a:pt x="98283" y="70982"/>
                    <a:pt x="114663" y="55967"/>
                    <a:pt x="114663" y="38221"/>
                  </a:cubicBezTo>
                  <a:cubicBezTo>
                    <a:pt x="114663" y="17745"/>
                    <a:pt x="101013" y="1365"/>
                    <a:pt x="81902" y="1365"/>
                  </a:cubicBezTo>
                  <a:close/>
                </a:path>
              </a:pathLst>
            </a:custGeom>
            <a:solidFill>
              <a:srgbClr val="FFFFFF"/>
            </a:solidFill>
            <a:ln w="8723" cap="rnd">
              <a:solidFill>
                <a:srgbClr val="92A7FF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1" name="任意多边形: 形状 130">
              <a:extLst>
                <a:ext uri="{FF2B5EF4-FFF2-40B4-BE49-F238E27FC236}">
                  <a16:creationId xmlns:a16="http://schemas.microsoft.com/office/drawing/2014/main" id="{D199084C-1B4D-4D6E-A6E3-C381DD6C2034}"/>
                </a:ext>
              </a:extLst>
            </p:cNvPr>
            <p:cNvSpPr/>
            <p:nvPr/>
          </p:nvSpPr>
          <p:spPr>
            <a:xfrm>
              <a:off x="8604667" y="3888315"/>
              <a:ext cx="46527" cy="46642"/>
            </a:xfrm>
            <a:custGeom>
              <a:avLst/>
              <a:gdLst>
                <a:gd name="connsiteX0" fmla="*/ 46527 w 46527"/>
                <a:gd name="connsiteY0" fmla="*/ 24686 h 46642"/>
                <a:gd name="connsiteX1" fmla="*/ 21956 w 46527"/>
                <a:gd name="connsiteY1" fmla="*/ 46527 h 46642"/>
                <a:gd name="connsiteX2" fmla="*/ 116 w 46527"/>
                <a:gd name="connsiteY2" fmla="*/ 21956 h 46642"/>
                <a:gd name="connsiteX3" fmla="*/ 24686 w 46527"/>
                <a:gd name="connsiteY3" fmla="*/ 116 h 46642"/>
                <a:gd name="connsiteX4" fmla="*/ 46527 w 46527"/>
                <a:gd name="connsiteY4" fmla="*/ 24686 h 46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527" h="46642">
                  <a:moveTo>
                    <a:pt x="46527" y="24686"/>
                  </a:moveTo>
                  <a:cubicBezTo>
                    <a:pt x="46527" y="36972"/>
                    <a:pt x="35607" y="47892"/>
                    <a:pt x="21956" y="46527"/>
                  </a:cubicBezTo>
                  <a:cubicBezTo>
                    <a:pt x="9671" y="46527"/>
                    <a:pt x="-1249" y="35607"/>
                    <a:pt x="116" y="21956"/>
                  </a:cubicBezTo>
                  <a:cubicBezTo>
                    <a:pt x="116" y="9671"/>
                    <a:pt x="11036" y="-1249"/>
                    <a:pt x="24686" y="116"/>
                  </a:cubicBezTo>
                  <a:cubicBezTo>
                    <a:pt x="36972" y="1481"/>
                    <a:pt x="46527" y="12401"/>
                    <a:pt x="46527" y="24686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2" name="任意多边形: 形状 131">
              <a:extLst>
                <a:ext uri="{FF2B5EF4-FFF2-40B4-BE49-F238E27FC236}">
                  <a16:creationId xmlns:a16="http://schemas.microsoft.com/office/drawing/2014/main" id="{3EF88F98-F74B-4676-8299-40A0375A65FB}"/>
                </a:ext>
              </a:extLst>
            </p:cNvPr>
            <p:cNvSpPr/>
            <p:nvPr/>
          </p:nvSpPr>
          <p:spPr>
            <a:xfrm>
              <a:off x="8767049" y="3983811"/>
              <a:ext cx="135358" cy="135483"/>
            </a:xfrm>
            <a:custGeom>
              <a:avLst/>
              <a:gdLst>
                <a:gd name="connsiteX0" fmla="*/ 135311 w 135358"/>
                <a:gd name="connsiteY0" fmla="*/ 71155 h 135483"/>
                <a:gd name="connsiteX1" fmla="*/ 64329 w 135358"/>
                <a:gd name="connsiteY1" fmla="*/ 135311 h 135483"/>
                <a:gd name="connsiteX2" fmla="*/ 173 w 135358"/>
                <a:gd name="connsiteY2" fmla="*/ 64329 h 135483"/>
                <a:gd name="connsiteX3" fmla="*/ 71155 w 135358"/>
                <a:gd name="connsiteY3" fmla="*/ 173 h 135483"/>
                <a:gd name="connsiteX4" fmla="*/ 135311 w 135358"/>
                <a:gd name="connsiteY4" fmla="*/ 71155 h 135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358" h="135483">
                  <a:moveTo>
                    <a:pt x="135311" y="71155"/>
                  </a:moveTo>
                  <a:cubicBezTo>
                    <a:pt x="133946" y="108011"/>
                    <a:pt x="102550" y="138041"/>
                    <a:pt x="64329" y="135311"/>
                  </a:cubicBezTo>
                  <a:cubicBezTo>
                    <a:pt x="27473" y="133946"/>
                    <a:pt x="-2558" y="102550"/>
                    <a:pt x="173" y="64329"/>
                  </a:cubicBezTo>
                  <a:cubicBezTo>
                    <a:pt x="1537" y="27473"/>
                    <a:pt x="32933" y="-2558"/>
                    <a:pt x="71155" y="173"/>
                  </a:cubicBezTo>
                  <a:cubicBezTo>
                    <a:pt x="108011" y="1538"/>
                    <a:pt x="136676" y="32933"/>
                    <a:pt x="135311" y="71155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3" name="任意多边形: 形状 132">
              <a:extLst>
                <a:ext uri="{FF2B5EF4-FFF2-40B4-BE49-F238E27FC236}">
                  <a16:creationId xmlns:a16="http://schemas.microsoft.com/office/drawing/2014/main" id="{EC4B46ED-D8CE-404A-893A-201E5A227F98}"/>
                </a:ext>
              </a:extLst>
            </p:cNvPr>
            <p:cNvSpPr/>
            <p:nvPr/>
          </p:nvSpPr>
          <p:spPr>
            <a:xfrm>
              <a:off x="8724906" y="4168264"/>
              <a:ext cx="42316" cy="42316"/>
            </a:xfrm>
            <a:custGeom>
              <a:avLst/>
              <a:gdLst>
                <a:gd name="connsiteX0" fmla="*/ 42316 w 42316"/>
                <a:gd name="connsiteY0" fmla="*/ 21841 h 42316"/>
                <a:gd name="connsiteX1" fmla="*/ 20476 w 42316"/>
                <a:gd name="connsiteY1" fmla="*/ 42316 h 42316"/>
                <a:gd name="connsiteX2" fmla="*/ 0 w 42316"/>
                <a:gd name="connsiteY2" fmla="*/ 20476 h 42316"/>
                <a:gd name="connsiteX3" fmla="*/ 21841 w 42316"/>
                <a:gd name="connsiteY3" fmla="*/ 0 h 42316"/>
                <a:gd name="connsiteX4" fmla="*/ 42316 w 42316"/>
                <a:gd name="connsiteY4" fmla="*/ 21841 h 42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316" h="42316">
                  <a:moveTo>
                    <a:pt x="42316" y="21841"/>
                  </a:moveTo>
                  <a:cubicBezTo>
                    <a:pt x="42316" y="34126"/>
                    <a:pt x="31396" y="42316"/>
                    <a:pt x="20476" y="42316"/>
                  </a:cubicBezTo>
                  <a:cubicBezTo>
                    <a:pt x="8190" y="42316"/>
                    <a:pt x="0" y="31396"/>
                    <a:pt x="0" y="20476"/>
                  </a:cubicBezTo>
                  <a:cubicBezTo>
                    <a:pt x="0" y="8190"/>
                    <a:pt x="10920" y="0"/>
                    <a:pt x="21841" y="0"/>
                  </a:cubicBezTo>
                  <a:cubicBezTo>
                    <a:pt x="34126" y="0"/>
                    <a:pt x="42316" y="9555"/>
                    <a:pt x="42316" y="21841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4" name="任意多边形: 形状 133">
              <a:extLst>
                <a:ext uri="{FF2B5EF4-FFF2-40B4-BE49-F238E27FC236}">
                  <a16:creationId xmlns:a16="http://schemas.microsoft.com/office/drawing/2014/main" id="{79F58F35-0ED7-49BF-983D-1F44763B4F4C}"/>
                </a:ext>
              </a:extLst>
            </p:cNvPr>
            <p:cNvSpPr/>
            <p:nvPr/>
          </p:nvSpPr>
          <p:spPr>
            <a:xfrm>
              <a:off x="8252763" y="4029892"/>
              <a:ext cx="325072" cy="413889"/>
            </a:xfrm>
            <a:custGeom>
              <a:avLst/>
              <a:gdLst>
                <a:gd name="connsiteX0" fmla="*/ 323353 w 325072"/>
                <a:gd name="connsiteY0" fmla="*/ 251670 h 413889"/>
                <a:gd name="connsiteX1" fmla="*/ 274212 w 325072"/>
                <a:gd name="connsiteY1" fmla="*/ 162942 h 413889"/>
                <a:gd name="connsiteX2" fmla="*/ 282402 w 325072"/>
                <a:gd name="connsiteY2" fmla="*/ 146562 h 413889"/>
                <a:gd name="connsiteX3" fmla="*/ 282402 w 325072"/>
                <a:gd name="connsiteY3" fmla="*/ 128816 h 413889"/>
                <a:gd name="connsiteX4" fmla="*/ 316528 w 325072"/>
                <a:gd name="connsiteY4" fmla="*/ 83770 h 413889"/>
                <a:gd name="connsiteX5" fmla="*/ 264656 w 325072"/>
                <a:gd name="connsiteY5" fmla="*/ 1868 h 413889"/>
                <a:gd name="connsiteX6" fmla="*/ 203230 w 325072"/>
                <a:gd name="connsiteY6" fmla="*/ 18248 h 413889"/>
                <a:gd name="connsiteX7" fmla="*/ 200500 w 325072"/>
                <a:gd name="connsiteY7" fmla="*/ 16883 h 413889"/>
                <a:gd name="connsiteX8" fmla="*/ 167739 w 325072"/>
                <a:gd name="connsiteY8" fmla="*/ 37359 h 413889"/>
                <a:gd name="connsiteX9" fmla="*/ 154088 w 325072"/>
                <a:gd name="connsiteY9" fmla="*/ 33264 h 413889"/>
                <a:gd name="connsiteX10" fmla="*/ 57171 w 325072"/>
                <a:gd name="connsiteY10" fmla="*/ 94690 h 413889"/>
                <a:gd name="connsiteX11" fmla="*/ 63996 w 325072"/>
                <a:gd name="connsiteY11" fmla="*/ 150657 h 413889"/>
                <a:gd name="connsiteX12" fmla="*/ 18950 w 325072"/>
                <a:gd name="connsiteY12" fmla="*/ 197068 h 413889"/>
                <a:gd name="connsiteX13" fmla="*/ 25775 w 325072"/>
                <a:gd name="connsiteY13" fmla="*/ 243479 h 413889"/>
                <a:gd name="connsiteX14" fmla="*/ 1204 w 325072"/>
                <a:gd name="connsiteY14" fmla="*/ 272145 h 413889"/>
                <a:gd name="connsiteX15" fmla="*/ 31235 w 325072"/>
                <a:gd name="connsiteY15" fmla="*/ 319922 h 413889"/>
                <a:gd name="connsiteX16" fmla="*/ 40790 w 325072"/>
                <a:gd name="connsiteY16" fmla="*/ 321287 h 413889"/>
                <a:gd name="connsiteX17" fmla="*/ 117232 w 325072"/>
                <a:gd name="connsiteY17" fmla="*/ 411379 h 413889"/>
                <a:gd name="connsiteX18" fmla="*/ 234626 w 325072"/>
                <a:gd name="connsiteY18" fmla="*/ 337667 h 413889"/>
                <a:gd name="connsiteX19" fmla="*/ 237356 w 325072"/>
                <a:gd name="connsiteY19" fmla="*/ 310366 h 413889"/>
                <a:gd name="connsiteX20" fmla="*/ 323353 w 325072"/>
                <a:gd name="connsiteY20" fmla="*/ 251670 h 413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25072" h="413889">
                  <a:moveTo>
                    <a:pt x="323353" y="251670"/>
                  </a:moveTo>
                  <a:cubicBezTo>
                    <a:pt x="331543" y="213449"/>
                    <a:pt x="309703" y="175228"/>
                    <a:pt x="274212" y="162942"/>
                  </a:cubicBezTo>
                  <a:cubicBezTo>
                    <a:pt x="278307" y="158847"/>
                    <a:pt x="281037" y="152022"/>
                    <a:pt x="282402" y="146562"/>
                  </a:cubicBezTo>
                  <a:cubicBezTo>
                    <a:pt x="283767" y="141102"/>
                    <a:pt x="283767" y="134276"/>
                    <a:pt x="282402" y="128816"/>
                  </a:cubicBezTo>
                  <a:cubicBezTo>
                    <a:pt x="298782" y="119261"/>
                    <a:pt x="312433" y="104246"/>
                    <a:pt x="316528" y="83770"/>
                  </a:cubicBezTo>
                  <a:cubicBezTo>
                    <a:pt x="324718" y="46914"/>
                    <a:pt x="301512" y="10058"/>
                    <a:pt x="264656" y="1868"/>
                  </a:cubicBezTo>
                  <a:cubicBezTo>
                    <a:pt x="241451" y="-3592"/>
                    <a:pt x="219610" y="3233"/>
                    <a:pt x="203230" y="18248"/>
                  </a:cubicBezTo>
                  <a:cubicBezTo>
                    <a:pt x="201865" y="18248"/>
                    <a:pt x="201865" y="16883"/>
                    <a:pt x="200500" y="16883"/>
                  </a:cubicBezTo>
                  <a:cubicBezTo>
                    <a:pt x="185484" y="14153"/>
                    <a:pt x="171834" y="22343"/>
                    <a:pt x="167739" y="37359"/>
                  </a:cubicBezTo>
                  <a:cubicBezTo>
                    <a:pt x="163643" y="35994"/>
                    <a:pt x="159548" y="34629"/>
                    <a:pt x="154088" y="33264"/>
                  </a:cubicBezTo>
                  <a:cubicBezTo>
                    <a:pt x="110407" y="23708"/>
                    <a:pt x="66726" y="51009"/>
                    <a:pt x="57171" y="94690"/>
                  </a:cubicBezTo>
                  <a:cubicBezTo>
                    <a:pt x="53075" y="113801"/>
                    <a:pt x="55805" y="134276"/>
                    <a:pt x="63996" y="150657"/>
                  </a:cubicBezTo>
                  <a:cubicBezTo>
                    <a:pt x="42155" y="156117"/>
                    <a:pt x="24410" y="173862"/>
                    <a:pt x="18950" y="197068"/>
                  </a:cubicBezTo>
                  <a:cubicBezTo>
                    <a:pt x="14854" y="213449"/>
                    <a:pt x="18950" y="229829"/>
                    <a:pt x="25775" y="243479"/>
                  </a:cubicBezTo>
                  <a:cubicBezTo>
                    <a:pt x="13489" y="248940"/>
                    <a:pt x="3934" y="258495"/>
                    <a:pt x="1204" y="272145"/>
                  </a:cubicBezTo>
                  <a:cubicBezTo>
                    <a:pt x="-4256" y="293986"/>
                    <a:pt x="9394" y="315826"/>
                    <a:pt x="31235" y="319922"/>
                  </a:cubicBezTo>
                  <a:cubicBezTo>
                    <a:pt x="33965" y="321287"/>
                    <a:pt x="38060" y="321287"/>
                    <a:pt x="40790" y="321287"/>
                  </a:cubicBezTo>
                  <a:cubicBezTo>
                    <a:pt x="43520" y="363603"/>
                    <a:pt x="73551" y="401824"/>
                    <a:pt x="117232" y="411379"/>
                  </a:cubicBezTo>
                  <a:cubicBezTo>
                    <a:pt x="170469" y="423665"/>
                    <a:pt x="222340" y="389539"/>
                    <a:pt x="234626" y="337667"/>
                  </a:cubicBezTo>
                  <a:cubicBezTo>
                    <a:pt x="235991" y="328112"/>
                    <a:pt x="237356" y="319922"/>
                    <a:pt x="237356" y="310366"/>
                  </a:cubicBezTo>
                  <a:cubicBezTo>
                    <a:pt x="278307" y="315826"/>
                    <a:pt x="315163" y="289891"/>
                    <a:pt x="323353" y="251670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5" name="任意多边形: 形状 134">
              <a:extLst>
                <a:ext uri="{FF2B5EF4-FFF2-40B4-BE49-F238E27FC236}">
                  <a16:creationId xmlns:a16="http://schemas.microsoft.com/office/drawing/2014/main" id="{C70934BA-FE95-4C8E-AD61-605304EC8A25}"/>
                </a:ext>
              </a:extLst>
            </p:cNvPr>
            <p:cNvSpPr/>
            <p:nvPr/>
          </p:nvSpPr>
          <p:spPr>
            <a:xfrm>
              <a:off x="8550181" y="4345719"/>
              <a:ext cx="39716" cy="39586"/>
            </a:xfrm>
            <a:custGeom>
              <a:avLst/>
              <a:gdLst>
                <a:gd name="connsiteX0" fmla="*/ 39586 w 39716"/>
                <a:gd name="connsiteY0" fmla="*/ 20476 h 39586"/>
                <a:gd name="connsiteX1" fmla="*/ 19111 w 39716"/>
                <a:gd name="connsiteY1" fmla="*/ 39586 h 39586"/>
                <a:gd name="connsiteX2" fmla="*/ 0 w 39716"/>
                <a:gd name="connsiteY2" fmla="*/ 19111 h 39586"/>
                <a:gd name="connsiteX3" fmla="*/ 20476 w 39716"/>
                <a:gd name="connsiteY3" fmla="*/ 0 h 39586"/>
                <a:gd name="connsiteX4" fmla="*/ 39586 w 39716"/>
                <a:gd name="connsiteY4" fmla="*/ 20476 h 39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16" h="39586">
                  <a:moveTo>
                    <a:pt x="39586" y="20476"/>
                  </a:moveTo>
                  <a:cubicBezTo>
                    <a:pt x="39586" y="31396"/>
                    <a:pt x="30031" y="39586"/>
                    <a:pt x="19111" y="39586"/>
                  </a:cubicBezTo>
                  <a:cubicBezTo>
                    <a:pt x="8190" y="39586"/>
                    <a:pt x="0" y="30031"/>
                    <a:pt x="0" y="19111"/>
                  </a:cubicBezTo>
                  <a:cubicBezTo>
                    <a:pt x="0" y="8190"/>
                    <a:pt x="9555" y="0"/>
                    <a:pt x="20476" y="0"/>
                  </a:cubicBezTo>
                  <a:cubicBezTo>
                    <a:pt x="31396" y="0"/>
                    <a:pt x="40951" y="9555"/>
                    <a:pt x="39586" y="20476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6" name="任意多边形: 形状 135">
              <a:extLst>
                <a:ext uri="{FF2B5EF4-FFF2-40B4-BE49-F238E27FC236}">
                  <a16:creationId xmlns:a16="http://schemas.microsoft.com/office/drawing/2014/main" id="{F64CED40-CE64-46B9-B242-36F33BF3EA8F}"/>
                </a:ext>
              </a:extLst>
            </p:cNvPr>
            <p:cNvSpPr/>
            <p:nvPr/>
          </p:nvSpPr>
          <p:spPr>
            <a:xfrm>
              <a:off x="8189724" y="4392044"/>
              <a:ext cx="69703" cy="69789"/>
            </a:xfrm>
            <a:custGeom>
              <a:avLst/>
              <a:gdLst>
                <a:gd name="connsiteX0" fmla="*/ 69703 w 69703"/>
                <a:gd name="connsiteY0" fmla="*/ 36942 h 69789"/>
                <a:gd name="connsiteX1" fmla="*/ 32847 w 69703"/>
                <a:gd name="connsiteY1" fmla="*/ 69703 h 69789"/>
                <a:gd name="connsiteX2" fmla="*/ 86 w 69703"/>
                <a:gd name="connsiteY2" fmla="*/ 32847 h 69789"/>
                <a:gd name="connsiteX3" fmla="*/ 36942 w 69703"/>
                <a:gd name="connsiteY3" fmla="*/ 86 h 69789"/>
                <a:gd name="connsiteX4" fmla="*/ 69703 w 69703"/>
                <a:gd name="connsiteY4" fmla="*/ 36942 h 69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03" h="69789">
                  <a:moveTo>
                    <a:pt x="69703" y="36942"/>
                  </a:moveTo>
                  <a:cubicBezTo>
                    <a:pt x="68338" y="56053"/>
                    <a:pt x="51958" y="71068"/>
                    <a:pt x="32847" y="69703"/>
                  </a:cubicBezTo>
                  <a:cubicBezTo>
                    <a:pt x="13737" y="68338"/>
                    <a:pt x="-1279" y="51958"/>
                    <a:pt x="86" y="32847"/>
                  </a:cubicBezTo>
                  <a:cubicBezTo>
                    <a:pt x="1451" y="13737"/>
                    <a:pt x="17832" y="-1279"/>
                    <a:pt x="36942" y="86"/>
                  </a:cubicBezTo>
                  <a:cubicBezTo>
                    <a:pt x="54688" y="1451"/>
                    <a:pt x="69703" y="17832"/>
                    <a:pt x="69703" y="36942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7" name="任意多边形: 形状 136">
              <a:extLst>
                <a:ext uri="{FF2B5EF4-FFF2-40B4-BE49-F238E27FC236}">
                  <a16:creationId xmlns:a16="http://schemas.microsoft.com/office/drawing/2014/main" id="{9A73A7A0-17EB-4235-96AA-DC72BBCF5FD5}"/>
                </a:ext>
              </a:extLst>
            </p:cNvPr>
            <p:cNvSpPr/>
            <p:nvPr/>
          </p:nvSpPr>
          <p:spPr>
            <a:xfrm>
              <a:off x="5760043" y="6122998"/>
              <a:ext cx="4997404" cy="13650"/>
            </a:xfrm>
            <a:custGeom>
              <a:avLst/>
              <a:gdLst>
                <a:gd name="connsiteX0" fmla="*/ 0 w 4997404"/>
                <a:gd name="connsiteY0" fmla="*/ 0 h 13650"/>
                <a:gd name="connsiteX1" fmla="*/ 4997405 w 4997404"/>
                <a:gd name="connsiteY1" fmla="*/ 0 h 13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97404" h="13650">
                  <a:moveTo>
                    <a:pt x="0" y="0"/>
                  </a:moveTo>
                  <a:lnTo>
                    <a:pt x="4997405" y="0"/>
                  </a:lnTo>
                </a:path>
              </a:pathLst>
            </a:custGeom>
            <a:ln w="8723" cap="rnd">
              <a:solidFill>
                <a:srgbClr val="01000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8" name="任意多边形: 形状 137">
              <a:extLst>
                <a:ext uri="{FF2B5EF4-FFF2-40B4-BE49-F238E27FC236}">
                  <a16:creationId xmlns:a16="http://schemas.microsoft.com/office/drawing/2014/main" id="{3A551E7A-89DE-4E56-B773-039B085A5589}"/>
                </a:ext>
              </a:extLst>
            </p:cNvPr>
            <p:cNvSpPr/>
            <p:nvPr/>
          </p:nvSpPr>
          <p:spPr>
            <a:xfrm>
              <a:off x="7803789" y="5504636"/>
              <a:ext cx="457512" cy="648393"/>
            </a:xfrm>
            <a:custGeom>
              <a:avLst/>
              <a:gdLst>
                <a:gd name="connsiteX0" fmla="*/ 39302 w 457512"/>
                <a:gd name="connsiteY0" fmla="*/ 0 h 648393"/>
                <a:gd name="connsiteX1" fmla="*/ 417418 w 457512"/>
                <a:gd name="connsiteY1" fmla="*/ 648393 h 648393"/>
                <a:gd name="connsiteX2" fmla="*/ 39302 w 457512"/>
                <a:gd name="connsiteY2" fmla="*/ 0 h 648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512" h="648393">
                  <a:moveTo>
                    <a:pt x="39302" y="0"/>
                  </a:moveTo>
                  <a:cubicBezTo>
                    <a:pt x="39302" y="0"/>
                    <a:pt x="611253" y="111933"/>
                    <a:pt x="417418" y="648393"/>
                  </a:cubicBezTo>
                  <a:cubicBezTo>
                    <a:pt x="416052" y="648393"/>
                    <a:pt x="-151804" y="616997"/>
                    <a:pt x="39302" y="0"/>
                  </a:cubicBezTo>
                  <a:close/>
                </a:path>
              </a:pathLst>
            </a:custGeom>
            <a:solidFill>
              <a:schemeClr val="accent1"/>
            </a:solidFill>
            <a:ln w="8723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9" name="任意多边形: 形状 138">
              <a:extLst>
                <a:ext uri="{FF2B5EF4-FFF2-40B4-BE49-F238E27FC236}">
                  <a16:creationId xmlns:a16="http://schemas.microsoft.com/office/drawing/2014/main" id="{B64A4B24-2614-4EC6-859C-BCEF59E767D0}"/>
                </a:ext>
              </a:extLst>
            </p:cNvPr>
            <p:cNvSpPr/>
            <p:nvPr/>
          </p:nvSpPr>
          <p:spPr>
            <a:xfrm>
              <a:off x="7843091" y="5504636"/>
              <a:ext cx="376750" cy="648393"/>
            </a:xfrm>
            <a:custGeom>
              <a:avLst/>
              <a:gdLst>
                <a:gd name="connsiteX0" fmla="*/ 0 w 376750"/>
                <a:gd name="connsiteY0" fmla="*/ 0 h 648393"/>
                <a:gd name="connsiteX1" fmla="*/ 376751 w 376750"/>
                <a:gd name="connsiteY1" fmla="*/ 648393 h 648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6750" h="648393">
                  <a:moveTo>
                    <a:pt x="0" y="0"/>
                  </a:moveTo>
                  <a:lnTo>
                    <a:pt x="376751" y="648393"/>
                  </a:lnTo>
                </a:path>
              </a:pathLst>
            </a:custGeom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0" name="任意多边形: 形状 139">
              <a:extLst>
                <a:ext uri="{FF2B5EF4-FFF2-40B4-BE49-F238E27FC236}">
                  <a16:creationId xmlns:a16="http://schemas.microsoft.com/office/drawing/2014/main" id="{A5B53A7A-E103-4B1D-98A6-5D157A97B171}"/>
                </a:ext>
              </a:extLst>
            </p:cNvPr>
            <p:cNvSpPr/>
            <p:nvPr/>
          </p:nvSpPr>
          <p:spPr>
            <a:xfrm>
              <a:off x="7811695" y="5540127"/>
              <a:ext cx="141963" cy="95552"/>
            </a:xfrm>
            <a:custGeom>
              <a:avLst/>
              <a:gdLst>
                <a:gd name="connsiteX0" fmla="*/ 0 w 141963"/>
                <a:gd name="connsiteY0" fmla="*/ 95553 h 95552"/>
                <a:gd name="connsiteX1" fmla="*/ 106473 w 141963"/>
                <a:gd name="connsiteY1" fmla="*/ 95553 h 95552"/>
                <a:gd name="connsiteX2" fmla="*/ 141964 w 141963"/>
                <a:gd name="connsiteY2" fmla="*/ 0 h 95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1963" h="95552">
                  <a:moveTo>
                    <a:pt x="0" y="95553"/>
                  </a:moveTo>
                  <a:lnTo>
                    <a:pt x="106473" y="95553"/>
                  </a:lnTo>
                  <a:lnTo>
                    <a:pt x="141964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1" name="任意多边形: 形状 140">
              <a:extLst>
                <a:ext uri="{FF2B5EF4-FFF2-40B4-BE49-F238E27FC236}">
                  <a16:creationId xmlns:a16="http://schemas.microsoft.com/office/drawing/2014/main" id="{C38914BD-F821-4BD7-95C3-2E9CC8C8128D}"/>
                </a:ext>
              </a:extLst>
            </p:cNvPr>
            <p:cNvSpPr/>
            <p:nvPr/>
          </p:nvSpPr>
          <p:spPr>
            <a:xfrm>
              <a:off x="7803505" y="5587903"/>
              <a:ext cx="242976" cy="151519"/>
            </a:xfrm>
            <a:custGeom>
              <a:avLst/>
              <a:gdLst>
                <a:gd name="connsiteX0" fmla="*/ 0 w 242976"/>
                <a:gd name="connsiteY0" fmla="*/ 151519 h 151519"/>
                <a:gd name="connsiteX1" fmla="*/ 163805 w 242976"/>
                <a:gd name="connsiteY1" fmla="*/ 131044 h 151519"/>
                <a:gd name="connsiteX2" fmla="*/ 242977 w 242976"/>
                <a:gd name="connsiteY2" fmla="*/ 0 h 151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2976" h="151519">
                  <a:moveTo>
                    <a:pt x="0" y="151519"/>
                  </a:moveTo>
                  <a:lnTo>
                    <a:pt x="163805" y="131044"/>
                  </a:lnTo>
                  <a:lnTo>
                    <a:pt x="242977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2" name="任意多边形: 形状 141">
              <a:extLst>
                <a:ext uri="{FF2B5EF4-FFF2-40B4-BE49-F238E27FC236}">
                  <a16:creationId xmlns:a16="http://schemas.microsoft.com/office/drawing/2014/main" id="{C451A810-2B0A-45C5-8BFC-3560585D7206}"/>
                </a:ext>
              </a:extLst>
            </p:cNvPr>
            <p:cNvSpPr/>
            <p:nvPr/>
          </p:nvSpPr>
          <p:spPr>
            <a:xfrm>
              <a:off x="7814425" y="5664346"/>
              <a:ext cx="330339" cy="176089"/>
            </a:xfrm>
            <a:custGeom>
              <a:avLst/>
              <a:gdLst>
                <a:gd name="connsiteX0" fmla="*/ 0 w 330339"/>
                <a:gd name="connsiteY0" fmla="*/ 176090 h 176089"/>
                <a:gd name="connsiteX1" fmla="*/ 211581 w 330339"/>
                <a:gd name="connsiteY1" fmla="*/ 154249 h 176089"/>
                <a:gd name="connsiteX2" fmla="*/ 330339 w 330339"/>
                <a:gd name="connsiteY2" fmla="*/ 0 h 176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339" h="176089">
                  <a:moveTo>
                    <a:pt x="0" y="176090"/>
                  </a:moveTo>
                  <a:lnTo>
                    <a:pt x="211581" y="154249"/>
                  </a:lnTo>
                  <a:lnTo>
                    <a:pt x="330339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3" name="任意多边形: 形状 142">
              <a:extLst>
                <a:ext uri="{FF2B5EF4-FFF2-40B4-BE49-F238E27FC236}">
                  <a16:creationId xmlns:a16="http://schemas.microsoft.com/office/drawing/2014/main" id="{CBC70AF7-89ED-4934-B67A-132C559BB7F7}"/>
                </a:ext>
              </a:extLst>
            </p:cNvPr>
            <p:cNvSpPr/>
            <p:nvPr/>
          </p:nvSpPr>
          <p:spPr>
            <a:xfrm>
              <a:off x="7855376" y="5757168"/>
              <a:ext cx="359005" cy="188375"/>
            </a:xfrm>
            <a:custGeom>
              <a:avLst/>
              <a:gdLst>
                <a:gd name="connsiteX0" fmla="*/ 0 w 359005"/>
                <a:gd name="connsiteY0" fmla="*/ 188375 h 188375"/>
                <a:gd name="connsiteX1" fmla="*/ 227961 w 359005"/>
                <a:gd name="connsiteY1" fmla="*/ 161075 h 188375"/>
                <a:gd name="connsiteX2" fmla="*/ 359005 w 359005"/>
                <a:gd name="connsiteY2" fmla="*/ 0 h 188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9005" h="188375">
                  <a:moveTo>
                    <a:pt x="0" y="188375"/>
                  </a:moveTo>
                  <a:lnTo>
                    <a:pt x="227961" y="161075"/>
                  </a:lnTo>
                  <a:lnTo>
                    <a:pt x="359005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4" name="任意多边形: 形状 143">
              <a:extLst>
                <a:ext uri="{FF2B5EF4-FFF2-40B4-BE49-F238E27FC236}">
                  <a16:creationId xmlns:a16="http://schemas.microsoft.com/office/drawing/2014/main" id="{9B48687C-9178-417C-9F46-23C5EF24A8E9}"/>
                </a:ext>
              </a:extLst>
            </p:cNvPr>
            <p:cNvSpPr/>
            <p:nvPr/>
          </p:nvSpPr>
          <p:spPr>
            <a:xfrm>
              <a:off x="7937279" y="5863641"/>
              <a:ext cx="315323" cy="178820"/>
            </a:xfrm>
            <a:custGeom>
              <a:avLst/>
              <a:gdLst>
                <a:gd name="connsiteX0" fmla="*/ 0 w 315323"/>
                <a:gd name="connsiteY0" fmla="*/ 178820 h 178820"/>
                <a:gd name="connsiteX1" fmla="*/ 207486 w 315323"/>
                <a:gd name="connsiteY1" fmla="*/ 158345 h 178820"/>
                <a:gd name="connsiteX2" fmla="*/ 315324 w 315323"/>
                <a:gd name="connsiteY2" fmla="*/ 0 h 17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5323" h="178820">
                  <a:moveTo>
                    <a:pt x="0" y="178820"/>
                  </a:moveTo>
                  <a:lnTo>
                    <a:pt x="207486" y="158345"/>
                  </a:lnTo>
                  <a:lnTo>
                    <a:pt x="315324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5" name="任意多边形: 形状 144">
              <a:extLst>
                <a:ext uri="{FF2B5EF4-FFF2-40B4-BE49-F238E27FC236}">
                  <a16:creationId xmlns:a16="http://schemas.microsoft.com/office/drawing/2014/main" id="{8567BC2F-B0F7-499C-B4B3-30EA07D54629}"/>
                </a:ext>
              </a:extLst>
            </p:cNvPr>
            <p:cNvSpPr/>
            <p:nvPr/>
          </p:nvSpPr>
          <p:spPr>
            <a:xfrm>
              <a:off x="8054672" y="6004240"/>
              <a:ext cx="202025" cy="111933"/>
            </a:xfrm>
            <a:custGeom>
              <a:avLst/>
              <a:gdLst>
                <a:gd name="connsiteX0" fmla="*/ 0 w 202025"/>
                <a:gd name="connsiteY0" fmla="*/ 107838 h 111933"/>
                <a:gd name="connsiteX1" fmla="*/ 143329 w 202025"/>
                <a:gd name="connsiteY1" fmla="*/ 111933 h 111933"/>
                <a:gd name="connsiteX2" fmla="*/ 202026 w 202025"/>
                <a:gd name="connsiteY2" fmla="*/ 0 h 111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025" h="111933">
                  <a:moveTo>
                    <a:pt x="0" y="107838"/>
                  </a:moveTo>
                  <a:lnTo>
                    <a:pt x="143329" y="111933"/>
                  </a:lnTo>
                  <a:lnTo>
                    <a:pt x="202026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6" name="任意多边形: 形状 145">
              <a:extLst>
                <a:ext uri="{FF2B5EF4-FFF2-40B4-BE49-F238E27FC236}">
                  <a16:creationId xmlns:a16="http://schemas.microsoft.com/office/drawing/2014/main" id="{4D8A41C6-EB85-4194-9176-31D36D0F4E70}"/>
                </a:ext>
              </a:extLst>
            </p:cNvPr>
            <p:cNvSpPr/>
            <p:nvPr/>
          </p:nvSpPr>
          <p:spPr>
            <a:xfrm>
              <a:off x="9351410" y="5720312"/>
              <a:ext cx="305364" cy="432717"/>
            </a:xfrm>
            <a:custGeom>
              <a:avLst/>
              <a:gdLst>
                <a:gd name="connsiteX0" fmla="*/ 25984 w 305364"/>
                <a:gd name="connsiteY0" fmla="*/ 0 h 432717"/>
                <a:gd name="connsiteX1" fmla="*/ 278516 w 305364"/>
                <a:gd name="connsiteY1" fmla="*/ 432717 h 432717"/>
                <a:gd name="connsiteX2" fmla="*/ 25984 w 305364"/>
                <a:gd name="connsiteY2" fmla="*/ 0 h 432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5364" h="432717">
                  <a:moveTo>
                    <a:pt x="25984" y="0"/>
                  </a:moveTo>
                  <a:cubicBezTo>
                    <a:pt x="25984" y="0"/>
                    <a:pt x="408194" y="75077"/>
                    <a:pt x="278516" y="432717"/>
                  </a:cubicBezTo>
                  <a:cubicBezTo>
                    <a:pt x="278516" y="432717"/>
                    <a:pt x="-100965" y="410877"/>
                    <a:pt x="25984" y="0"/>
                  </a:cubicBezTo>
                  <a:close/>
                </a:path>
              </a:pathLst>
            </a:custGeom>
            <a:solidFill>
              <a:schemeClr val="accent1"/>
            </a:solidFill>
            <a:ln w="8723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 dirty="0"/>
            </a:p>
          </p:txBody>
        </p:sp>
        <p:sp>
          <p:nvSpPr>
            <p:cNvPr id="147" name="任意多边形: 形状 146">
              <a:extLst>
                <a:ext uri="{FF2B5EF4-FFF2-40B4-BE49-F238E27FC236}">
                  <a16:creationId xmlns:a16="http://schemas.microsoft.com/office/drawing/2014/main" id="{E2A3334D-E992-421A-848A-7D1336C5A3F2}"/>
                </a:ext>
              </a:extLst>
            </p:cNvPr>
            <p:cNvSpPr/>
            <p:nvPr/>
          </p:nvSpPr>
          <p:spPr>
            <a:xfrm>
              <a:off x="9377394" y="5720312"/>
              <a:ext cx="252532" cy="432717"/>
            </a:xfrm>
            <a:custGeom>
              <a:avLst/>
              <a:gdLst>
                <a:gd name="connsiteX0" fmla="*/ 0 w 252532"/>
                <a:gd name="connsiteY0" fmla="*/ 0 h 432717"/>
                <a:gd name="connsiteX1" fmla="*/ 252532 w 252532"/>
                <a:gd name="connsiteY1" fmla="*/ 432717 h 432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2532" h="432717">
                  <a:moveTo>
                    <a:pt x="0" y="0"/>
                  </a:moveTo>
                  <a:lnTo>
                    <a:pt x="252532" y="432717"/>
                  </a:lnTo>
                </a:path>
              </a:pathLst>
            </a:custGeom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8" name="任意多边形: 形状 147">
              <a:extLst>
                <a:ext uri="{FF2B5EF4-FFF2-40B4-BE49-F238E27FC236}">
                  <a16:creationId xmlns:a16="http://schemas.microsoft.com/office/drawing/2014/main" id="{67DC379B-054B-4044-8FC2-D2A00C27A19F}"/>
                </a:ext>
              </a:extLst>
            </p:cNvPr>
            <p:cNvSpPr/>
            <p:nvPr/>
          </p:nvSpPr>
          <p:spPr>
            <a:xfrm>
              <a:off x="9356918" y="5743518"/>
              <a:ext cx="94187" cy="64156"/>
            </a:xfrm>
            <a:custGeom>
              <a:avLst/>
              <a:gdLst>
                <a:gd name="connsiteX0" fmla="*/ 0 w 94187"/>
                <a:gd name="connsiteY0" fmla="*/ 64157 h 64156"/>
                <a:gd name="connsiteX1" fmla="*/ 70982 w 94187"/>
                <a:gd name="connsiteY1" fmla="*/ 64157 h 64156"/>
                <a:gd name="connsiteX2" fmla="*/ 94188 w 94187"/>
                <a:gd name="connsiteY2" fmla="*/ 0 h 6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187" h="64156">
                  <a:moveTo>
                    <a:pt x="0" y="64157"/>
                  </a:moveTo>
                  <a:lnTo>
                    <a:pt x="70982" y="64157"/>
                  </a:lnTo>
                  <a:lnTo>
                    <a:pt x="94188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9" name="任意多边形: 形状 148">
              <a:extLst>
                <a:ext uri="{FF2B5EF4-FFF2-40B4-BE49-F238E27FC236}">
                  <a16:creationId xmlns:a16="http://schemas.microsoft.com/office/drawing/2014/main" id="{63F62B3A-0C79-4B5D-8AAA-20A8D68C73F1}"/>
                </a:ext>
              </a:extLst>
            </p:cNvPr>
            <p:cNvSpPr/>
            <p:nvPr/>
          </p:nvSpPr>
          <p:spPr>
            <a:xfrm>
              <a:off x="9351458" y="5776279"/>
              <a:ext cx="162439" cy="101012"/>
            </a:xfrm>
            <a:custGeom>
              <a:avLst/>
              <a:gdLst>
                <a:gd name="connsiteX0" fmla="*/ 0 w 162439"/>
                <a:gd name="connsiteY0" fmla="*/ 101013 h 101012"/>
                <a:gd name="connsiteX1" fmla="*/ 109203 w 162439"/>
                <a:gd name="connsiteY1" fmla="*/ 85997 h 101012"/>
                <a:gd name="connsiteX2" fmla="*/ 162439 w 162439"/>
                <a:gd name="connsiteY2" fmla="*/ 0 h 10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2439" h="101012">
                  <a:moveTo>
                    <a:pt x="0" y="101013"/>
                  </a:moveTo>
                  <a:lnTo>
                    <a:pt x="109203" y="85997"/>
                  </a:lnTo>
                  <a:lnTo>
                    <a:pt x="162439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0" name="任意多边形: 形状 149">
              <a:extLst>
                <a:ext uri="{FF2B5EF4-FFF2-40B4-BE49-F238E27FC236}">
                  <a16:creationId xmlns:a16="http://schemas.microsoft.com/office/drawing/2014/main" id="{1F2E9A0F-2636-4C2D-819E-23A3281E02F2}"/>
                </a:ext>
              </a:extLst>
            </p:cNvPr>
            <p:cNvSpPr/>
            <p:nvPr/>
          </p:nvSpPr>
          <p:spPr>
            <a:xfrm>
              <a:off x="9358283" y="5826785"/>
              <a:ext cx="221136" cy="117393"/>
            </a:xfrm>
            <a:custGeom>
              <a:avLst/>
              <a:gdLst>
                <a:gd name="connsiteX0" fmla="*/ 0 w 221136"/>
                <a:gd name="connsiteY0" fmla="*/ 117393 h 117393"/>
                <a:gd name="connsiteX1" fmla="*/ 140599 w 221136"/>
                <a:gd name="connsiteY1" fmla="*/ 103743 h 117393"/>
                <a:gd name="connsiteX2" fmla="*/ 221136 w 221136"/>
                <a:gd name="connsiteY2" fmla="*/ 0 h 117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36" h="117393">
                  <a:moveTo>
                    <a:pt x="0" y="117393"/>
                  </a:moveTo>
                  <a:lnTo>
                    <a:pt x="140599" y="103743"/>
                  </a:lnTo>
                  <a:lnTo>
                    <a:pt x="221136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1" name="任意多边形: 形状 150">
              <a:extLst>
                <a:ext uri="{FF2B5EF4-FFF2-40B4-BE49-F238E27FC236}">
                  <a16:creationId xmlns:a16="http://schemas.microsoft.com/office/drawing/2014/main" id="{3401CD93-2D3D-4998-97A6-36272E3A0D88}"/>
                </a:ext>
              </a:extLst>
            </p:cNvPr>
            <p:cNvSpPr/>
            <p:nvPr/>
          </p:nvSpPr>
          <p:spPr>
            <a:xfrm>
              <a:off x="9385584" y="5888212"/>
              <a:ext cx="240246" cy="125583"/>
            </a:xfrm>
            <a:custGeom>
              <a:avLst/>
              <a:gdLst>
                <a:gd name="connsiteX0" fmla="*/ 0 w 240246"/>
                <a:gd name="connsiteY0" fmla="*/ 125583 h 125583"/>
                <a:gd name="connsiteX1" fmla="*/ 152884 w 240246"/>
                <a:gd name="connsiteY1" fmla="*/ 107838 h 125583"/>
                <a:gd name="connsiteX2" fmla="*/ 240247 w 240246"/>
                <a:gd name="connsiteY2" fmla="*/ 0 h 12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246" h="125583">
                  <a:moveTo>
                    <a:pt x="0" y="125583"/>
                  </a:moveTo>
                  <a:lnTo>
                    <a:pt x="152884" y="107838"/>
                  </a:lnTo>
                  <a:lnTo>
                    <a:pt x="240247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2" name="任意多边形: 形状 151">
              <a:extLst>
                <a:ext uri="{FF2B5EF4-FFF2-40B4-BE49-F238E27FC236}">
                  <a16:creationId xmlns:a16="http://schemas.microsoft.com/office/drawing/2014/main" id="{AA327E9E-E6E9-4DF6-9772-EA2A67035344}"/>
                </a:ext>
              </a:extLst>
            </p:cNvPr>
            <p:cNvSpPr/>
            <p:nvPr/>
          </p:nvSpPr>
          <p:spPr>
            <a:xfrm>
              <a:off x="9440186" y="5960559"/>
              <a:ext cx="211580" cy="118758"/>
            </a:xfrm>
            <a:custGeom>
              <a:avLst/>
              <a:gdLst>
                <a:gd name="connsiteX0" fmla="*/ 0 w 211580"/>
                <a:gd name="connsiteY0" fmla="*/ 118758 h 118758"/>
                <a:gd name="connsiteX1" fmla="*/ 139234 w 211580"/>
                <a:gd name="connsiteY1" fmla="*/ 105108 h 118758"/>
                <a:gd name="connsiteX2" fmla="*/ 211581 w 211580"/>
                <a:gd name="connsiteY2" fmla="*/ 0 h 118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1580" h="118758">
                  <a:moveTo>
                    <a:pt x="0" y="118758"/>
                  </a:moveTo>
                  <a:lnTo>
                    <a:pt x="139234" y="105108"/>
                  </a:lnTo>
                  <a:lnTo>
                    <a:pt x="211581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3" name="任意多边形: 形状 152">
              <a:extLst>
                <a:ext uri="{FF2B5EF4-FFF2-40B4-BE49-F238E27FC236}">
                  <a16:creationId xmlns:a16="http://schemas.microsoft.com/office/drawing/2014/main" id="{AE2C2BA3-AA91-4A72-8DCD-F329BCA90DAC}"/>
                </a:ext>
              </a:extLst>
            </p:cNvPr>
            <p:cNvSpPr/>
            <p:nvPr/>
          </p:nvSpPr>
          <p:spPr>
            <a:xfrm>
              <a:off x="9519358" y="6054746"/>
              <a:ext cx="135138" cy="73712"/>
            </a:xfrm>
            <a:custGeom>
              <a:avLst/>
              <a:gdLst>
                <a:gd name="connsiteX0" fmla="*/ 0 w 135138"/>
                <a:gd name="connsiteY0" fmla="*/ 70982 h 73712"/>
                <a:gd name="connsiteX1" fmla="*/ 95553 w 135138"/>
                <a:gd name="connsiteY1" fmla="*/ 73712 h 73712"/>
                <a:gd name="connsiteX2" fmla="*/ 135139 w 135138"/>
                <a:gd name="connsiteY2" fmla="*/ 0 h 73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138" h="73712">
                  <a:moveTo>
                    <a:pt x="0" y="70982"/>
                  </a:moveTo>
                  <a:lnTo>
                    <a:pt x="95553" y="73712"/>
                  </a:lnTo>
                  <a:lnTo>
                    <a:pt x="135139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4" name="任意多边形: 形状 153">
              <a:extLst>
                <a:ext uri="{FF2B5EF4-FFF2-40B4-BE49-F238E27FC236}">
                  <a16:creationId xmlns:a16="http://schemas.microsoft.com/office/drawing/2014/main" id="{DBD2FDFC-285B-4F40-904C-DCC70BEC5481}"/>
                </a:ext>
              </a:extLst>
            </p:cNvPr>
            <p:cNvSpPr/>
            <p:nvPr/>
          </p:nvSpPr>
          <p:spPr>
            <a:xfrm>
              <a:off x="8103849" y="5280770"/>
              <a:ext cx="528789" cy="872259"/>
            </a:xfrm>
            <a:custGeom>
              <a:avLst/>
              <a:gdLst>
                <a:gd name="connsiteX0" fmla="*/ 440872 w 528789"/>
                <a:gd name="connsiteY0" fmla="*/ 0 h 872259"/>
                <a:gd name="connsiteX1" fmla="*/ 115992 w 528789"/>
                <a:gd name="connsiteY1" fmla="*/ 872259 h 872259"/>
                <a:gd name="connsiteX2" fmla="*/ 440872 w 528789"/>
                <a:gd name="connsiteY2" fmla="*/ 0 h 872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8789" h="872259">
                  <a:moveTo>
                    <a:pt x="440872" y="0"/>
                  </a:moveTo>
                  <a:cubicBezTo>
                    <a:pt x="440872" y="0"/>
                    <a:pt x="783496" y="637473"/>
                    <a:pt x="115992" y="872259"/>
                  </a:cubicBezTo>
                  <a:cubicBezTo>
                    <a:pt x="115992" y="872259"/>
                    <a:pt x="-298979" y="303038"/>
                    <a:pt x="440872" y="0"/>
                  </a:cubicBezTo>
                  <a:close/>
                </a:path>
              </a:pathLst>
            </a:custGeom>
            <a:solidFill>
              <a:schemeClr val="accent1"/>
            </a:solidFill>
            <a:ln w="8723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5" name="任意多边形: 形状 154">
              <a:extLst>
                <a:ext uri="{FF2B5EF4-FFF2-40B4-BE49-F238E27FC236}">
                  <a16:creationId xmlns:a16="http://schemas.microsoft.com/office/drawing/2014/main" id="{879EA58A-CC0E-47D3-82CB-8FC9B32C69E0}"/>
                </a:ext>
              </a:extLst>
            </p:cNvPr>
            <p:cNvSpPr/>
            <p:nvPr/>
          </p:nvSpPr>
          <p:spPr>
            <a:xfrm>
              <a:off x="8219841" y="5280770"/>
              <a:ext cx="324879" cy="872259"/>
            </a:xfrm>
            <a:custGeom>
              <a:avLst/>
              <a:gdLst>
                <a:gd name="connsiteX0" fmla="*/ 324879 w 324879"/>
                <a:gd name="connsiteY0" fmla="*/ 0 h 872259"/>
                <a:gd name="connsiteX1" fmla="*/ 0 w 324879"/>
                <a:gd name="connsiteY1" fmla="*/ 872259 h 872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4879" h="872259">
                  <a:moveTo>
                    <a:pt x="324879" y="0"/>
                  </a:moveTo>
                  <a:lnTo>
                    <a:pt x="0" y="872259"/>
                  </a:lnTo>
                </a:path>
              </a:pathLst>
            </a:custGeom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6" name="任意多边形: 形状 155">
              <a:extLst>
                <a:ext uri="{FF2B5EF4-FFF2-40B4-BE49-F238E27FC236}">
                  <a16:creationId xmlns:a16="http://schemas.microsoft.com/office/drawing/2014/main" id="{D21ED899-4BEB-4FFD-B20F-57F07C5E4540}"/>
                </a:ext>
              </a:extLst>
            </p:cNvPr>
            <p:cNvSpPr/>
            <p:nvPr/>
          </p:nvSpPr>
          <p:spPr>
            <a:xfrm>
              <a:off x="8395931" y="5354482"/>
              <a:ext cx="202025" cy="102377"/>
            </a:xfrm>
            <a:custGeom>
              <a:avLst/>
              <a:gdLst>
                <a:gd name="connsiteX0" fmla="*/ 0 w 202025"/>
                <a:gd name="connsiteY0" fmla="*/ 0 h 102377"/>
                <a:gd name="connsiteX1" fmla="*/ 83267 w 202025"/>
                <a:gd name="connsiteY1" fmla="*/ 102378 h 102377"/>
                <a:gd name="connsiteX2" fmla="*/ 202026 w 202025"/>
                <a:gd name="connsiteY2" fmla="*/ 61427 h 10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025" h="102377">
                  <a:moveTo>
                    <a:pt x="0" y="0"/>
                  </a:moveTo>
                  <a:lnTo>
                    <a:pt x="83267" y="102378"/>
                  </a:lnTo>
                  <a:lnTo>
                    <a:pt x="202026" y="61427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7" name="任意多边形: 形状 156">
              <a:extLst>
                <a:ext uri="{FF2B5EF4-FFF2-40B4-BE49-F238E27FC236}">
                  <a16:creationId xmlns:a16="http://schemas.microsoft.com/office/drawing/2014/main" id="{C8BA15C2-1040-4778-B74D-C43A004D5445}"/>
                </a:ext>
              </a:extLst>
            </p:cNvPr>
            <p:cNvSpPr/>
            <p:nvPr/>
          </p:nvSpPr>
          <p:spPr>
            <a:xfrm>
              <a:off x="8289459" y="5428194"/>
              <a:ext cx="335799" cy="140598"/>
            </a:xfrm>
            <a:custGeom>
              <a:avLst/>
              <a:gdLst>
                <a:gd name="connsiteX0" fmla="*/ 0 w 335799"/>
                <a:gd name="connsiteY0" fmla="*/ 0 h 140598"/>
                <a:gd name="connsiteX1" fmla="*/ 148789 w 335799"/>
                <a:gd name="connsiteY1" fmla="*/ 140599 h 140598"/>
                <a:gd name="connsiteX2" fmla="*/ 335799 w 335799"/>
                <a:gd name="connsiteY2" fmla="*/ 114663 h 140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799" h="140598">
                  <a:moveTo>
                    <a:pt x="0" y="0"/>
                  </a:moveTo>
                  <a:lnTo>
                    <a:pt x="148789" y="140599"/>
                  </a:lnTo>
                  <a:lnTo>
                    <a:pt x="335799" y="114663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8" name="任意多边形: 形状 157">
              <a:extLst>
                <a:ext uri="{FF2B5EF4-FFF2-40B4-BE49-F238E27FC236}">
                  <a16:creationId xmlns:a16="http://schemas.microsoft.com/office/drawing/2014/main" id="{77F379F8-ABCB-4550-8CA9-7BCA72BBC795}"/>
                </a:ext>
              </a:extLst>
            </p:cNvPr>
            <p:cNvSpPr/>
            <p:nvPr/>
          </p:nvSpPr>
          <p:spPr>
            <a:xfrm>
              <a:off x="8200731" y="5518286"/>
              <a:ext cx="428621" cy="185645"/>
            </a:xfrm>
            <a:custGeom>
              <a:avLst/>
              <a:gdLst>
                <a:gd name="connsiteX0" fmla="*/ 0 w 428621"/>
                <a:gd name="connsiteY0" fmla="*/ 0 h 185645"/>
                <a:gd name="connsiteX1" fmla="*/ 187010 w 428621"/>
                <a:gd name="connsiteY1" fmla="*/ 185645 h 185645"/>
                <a:gd name="connsiteX2" fmla="*/ 428622 w 428621"/>
                <a:gd name="connsiteY2" fmla="*/ 177455 h 185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621" h="185645">
                  <a:moveTo>
                    <a:pt x="0" y="0"/>
                  </a:moveTo>
                  <a:lnTo>
                    <a:pt x="187010" y="185645"/>
                  </a:lnTo>
                  <a:lnTo>
                    <a:pt x="428622" y="177455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9" name="任意多边形: 形状 158">
              <a:extLst>
                <a:ext uri="{FF2B5EF4-FFF2-40B4-BE49-F238E27FC236}">
                  <a16:creationId xmlns:a16="http://schemas.microsoft.com/office/drawing/2014/main" id="{11FF7C15-F162-4D23-AF8A-6A259FEDEA09}"/>
                </a:ext>
              </a:extLst>
            </p:cNvPr>
            <p:cNvSpPr/>
            <p:nvPr/>
          </p:nvSpPr>
          <p:spPr>
            <a:xfrm>
              <a:off x="8132479" y="5639775"/>
              <a:ext cx="462747" cy="197930"/>
            </a:xfrm>
            <a:custGeom>
              <a:avLst/>
              <a:gdLst>
                <a:gd name="connsiteX0" fmla="*/ 0 w 462747"/>
                <a:gd name="connsiteY0" fmla="*/ 0 h 197930"/>
                <a:gd name="connsiteX1" fmla="*/ 204756 w 462747"/>
                <a:gd name="connsiteY1" fmla="*/ 197931 h 197930"/>
                <a:gd name="connsiteX2" fmla="*/ 462748 w 462747"/>
                <a:gd name="connsiteY2" fmla="*/ 196565 h 19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2747" h="197930">
                  <a:moveTo>
                    <a:pt x="0" y="0"/>
                  </a:moveTo>
                  <a:lnTo>
                    <a:pt x="204756" y="197931"/>
                  </a:lnTo>
                  <a:lnTo>
                    <a:pt x="462748" y="196565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0" name="任意多边形: 形状 159">
              <a:extLst>
                <a:ext uri="{FF2B5EF4-FFF2-40B4-BE49-F238E27FC236}">
                  <a16:creationId xmlns:a16="http://schemas.microsoft.com/office/drawing/2014/main" id="{A2F798C9-D4B8-4075-9701-7D5FE856B602}"/>
                </a:ext>
              </a:extLst>
            </p:cNvPr>
            <p:cNvSpPr/>
            <p:nvPr/>
          </p:nvSpPr>
          <p:spPr>
            <a:xfrm>
              <a:off x="8103813" y="5794024"/>
              <a:ext cx="419066" cy="182915"/>
            </a:xfrm>
            <a:custGeom>
              <a:avLst/>
              <a:gdLst>
                <a:gd name="connsiteX0" fmla="*/ 0 w 419066"/>
                <a:gd name="connsiteY0" fmla="*/ 0 h 182915"/>
                <a:gd name="connsiteX1" fmla="*/ 181550 w 419066"/>
                <a:gd name="connsiteY1" fmla="*/ 182915 h 182915"/>
                <a:gd name="connsiteX2" fmla="*/ 419067 w 419066"/>
                <a:gd name="connsiteY2" fmla="*/ 162439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066" h="182915">
                  <a:moveTo>
                    <a:pt x="0" y="0"/>
                  </a:moveTo>
                  <a:lnTo>
                    <a:pt x="181550" y="182915"/>
                  </a:lnTo>
                  <a:lnTo>
                    <a:pt x="419067" y="162439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1" name="任意多边形: 形状 160">
              <a:extLst>
                <a:ext uri="{FF2B5EF4-FFF2-40B4-BE49-F238E27FC236}">
                  <a16:creationId xmlns:a16="http://schemas.microsoft.com/office/drawing/2014/main" id="{DFB67B53-DB1B-4A68-971A-772434016976}"/>
                </a:ext>
              </a:extLst>
            </p:cNvPr>
            <p:cNvSpPr/>
            <p:nvPr/>
          </p:nvSpPr>
          <p:spPr>
            <a:xfrm>
              <a:off x="8129749" y="5961924"/>
              <a:ext cx="260722" cy="140598"/>
            </a:xfrm>
            <a:custGeom>
              <a:avLst/>
              <a:gdLst>
                <a:gd name="connsiteX0" fmla="*/ 0 w 260722"/>
                <a:gd name="connsiteY0" fmla="*/ 0 h 140598"/>
                <a:gd name="connsiteX1" fmla="*/ 109203 w 260722"/>
                <a:gd name="connsiteY1" fmla="*/ 140599 h 140598"/>
                <a:gd name="connsiteX2" fmla="*/ 260722 w 260722"/>
                <a:gd name="connsiteY2" fmla="*/ 109203 h 140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722" h="140598">
                  <a:moveTo>
                    <a:pt x="0" y="0"/>
                  </a:moveTo>
                  <a:lnTo>
                    <a:pt x="109203" y="140599"/>
                  </a:lnTo>
                  <a:lnTo>
                    <a:pt x="260722" y="109203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2" name="任意多边形: 形状 161">
              <a:extLst>
                <a:ext uri="{FF2B5EF4-FFF2-40B4-BE49-F238E27FC236}">
                  <a16:creationId xmlns:a16="http://schemas.microsoft.com/office/drawing/2014/main" id="{E7D56296-45A9-4F02-BA38-2FBDCC501BB5}"/>
                </a:ext>
              </a:extLst>
            </p:cNvPr>
            <p:cNvSpPr/>
            <p:nvPr/>
          </p:nvSpPr>
          <p:spPr>
            <a:xfrm>
              <a:off x="6632302" y="6056112"/>
              <a:ext cx="143329" cy="165169"/>
            </a:xfrm>
            <a:custGeom>
              <a:avLst/>
              <a:gdLst>
                <a:gd name="connsiteX0" fmla="*/ 13650 w 143329"/>
                <a:gd name="connsiteY0" fmla="*/ 150154 h 165169"/>
                <a:gd name="connsiteX1" fmla="*/ 0 w 143329"/>
                <a:gd name="connsiteY1" fmla="*/ 0 h 165169"/>
                <a:gd name="connsiteX2" fmla="*/ 128314 w 143329"/>
                <a:gd name="connsiteY2" fmla="*/ 0 h 165169"/>
                <a:gd name="connsiteX3" fmla="*/ 143329 w 143329"/>
                <a:gd name="connsiteY3" fmla="*/ 165170 h 165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329" h="165169">
                  <a:moveTo>
                    <a:pt x="13650" y="150154"/>
                  </a:moveTo>
                  <a:lnTo>
                    <a:pt x="0" y="0"/>
                  </a:lnTo>
                  <a:lnTo>
                    <a:pt x="128314" y="0"/>
                  </a:lnTo>
                  <a:lnTo>
                    <a:pt x="143329" y="165170"/>
                  </a:ln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3" name="任意多边形: 形状 162">
              <a:extLst>
                <a:ext uri="{FF2B5EF4-FFF2-40B4-BE49-F238E27FC236}">
                  <a16:creationId xmlns:a16="http://schemas.microsoft.com/office/drawing/2014/main" id="{93C9E235-C6A0-4253-B2C5-EB45953F54BE}"/>
                </a:ext>
              </a:extLst>
            </p:cNvPr>
            <p:cNvSpPr/>
            <p:nvPr/>
          </p:nvSpPr>
          <p:spPr>
            <a:xfrm>
              <a:off x="6614557" y="6162585"/>
              <a:ext cx="293483" cy="128313"/>
            </a:xfrm>
            <a:custGeom>
              <a:avLst/>
              <a:gdLst>
                <a:gd name="connsiteX0" fmla="*/ 13650 w 293483"/>
                <a:gd name="connsiteY0" fmla="*/ 2730 h 128313"/>
                <a:gd name="connsiteX1" fmla="*/ 171995 w 293483"/>
                <a:gd name="connsiteY1" fmla="*/ 0 h 128313"/>
                <a:gd name="connsiteX2" fmla="*/ 181550 w 293483"/>
                <a:gd name="connsiteY2" fmla="*/ 49141 h 128313"/>
                <a:gd name="connsiteX3" fmla="*/ 293483 w 293483"/>
                <a:gd name="connsiteY3" fmla="*/ 128314 h 128313"/>
                <a:gd name="connsiteX4" fmla="*/ 0 w 293483"/>
                <a:gd name="connsiteY4" fmla="*/ 126948 h 12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483" h="128313">
                  <a:moveTo>
                    <a:pt x="13650" y="2730"/>
                  </a:moveTo>
                  <a:lnTo>
                    <a:pt x="171995" y="0"/>
                  </a:lnTo>
                  <a:lnTo>
                    <a:pt x="181550" y="49141"/>
                  </a:lnTo>
                  <a:lnTo>
                    <a:pt x="293483" y="128314"/>
                  </a:lnTo>
                  <a:lnTo>
                    <a:pt x="0" y="126948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4" name="任意多边形: 形状 163">
              <a:extLst>
                <a:ext uri="{FF2B5EF4-FFF2-40B4-BE49-F238E27FC236}">
                  <a16:creationId xmlns:a16="http://schemas.microsoft.com/office/drawing/2014/main" id="{2722F6E0-BE96-49FB-8519-E24493437D88}"/>
                </a:ext>
              </a:extLst>
            </p:cNvPr>
            <p:cNvSpPr/>
            <p:nvPr/>
          </p:nvSpPr>
          <p:spPr>
            <a:xfrm>
              <a:off x="6442562" y="5078744"/>
              <a:ext cx="374020" cy="1010128"/>
            </a:xfrm>
            <a:custGeom>
              <a:avLst/>
              <a:gdLst>
                <a:gd name="connsiteX0" fmla="*/ 135139 w 374020"/>
                <a:gd name="connsiteY0" fmla="*/ 1004668 h 1010128"/>
                <a:gd name="connsiteX1" fmla="*/ 374020 w 374020"/>
                <a:gd name="connsiteY1" fmla="*/ 1010128 h 1010128"/>
                <a:gd name="connsiteX2" fmla="*/ 319419 w 374020"/>
                <a:gd name="connsiteY2" fmla="*/ 203391 h 1010128"/>
                <a:gd name="connsiteX3" fmla="*/ 319419 w 374020"/>
                <a:gd name="connsiteY3" fmla="*/ 35491 h 1010128"/>
                <a:gd name="connsiteX4" fmla="*/ 244342 w 374020"/>
                <a:gd name="connsiteY4" fmla="*/ 0 h 1010128"/>
                <a:gd name="connsiteX5" fmla="*/ 0 w 374020"/>
                <a:gd name="connsiteY5" fmla="*/ 77807 h 1010128"/>
                <a:gd name="connsiteX6" fmla="*/ 135139 w 374020"/>
                <a:gd name="connsiteY6" fmla="*/ 1004668 h 101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4020" h="1010128">
                  <a:moveTo>
                    <a:pt x="135139" y="1004668"/>
                  </a:moveTo>
                  <a:lnTo>
                    <a:pt x="374020" y="1010128"/>
                  </a:lnTo>
                  <a:cubicBezTo>
                    <a:pt x="374020" y="1010128"/>
                    <a:pt x="318054" y="335799"/>
                    <a:pt x="319419" y="203391"/>
                  </a:cubicBezTo>
                  <a:cubicBezTo>
                    <a:pt x="320784" y="70982"/>
                    <a:pt x="319419" y="35491"/>
                    <a:pt x="319419" y="35491"/>
                  </a:cubicBezTo>
                  <a:lnTo>
                    <a:pt x="244342" y="0"/>
                  </a:lnTo>
                  <a:lnTo>
                    <a:pt x="0" y="77807"/>
                  </a:lnTo>
                  <a:lnTo>
                    <a:pt x="135139" y="100466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5" name="任意多边形: 形状 164">
              <a:extLst>
                <a:ext uri="{FF2B5EF4-FFF2-40B4-BE49-F238E27FC236}">
                  <a16:creationId xmlns:a16="http://schemas.microsoft.com/office/drawing/2014/main" id="{211DC226-D9A7-43FA-A879-86BBC5511964}"/>
                </a:ext>
              </a:extLst>
            </p:cNvPr>
            <p:cNvSpPr/>
            <p:nvPr/>
          </p:nvSpPr>
          <p:spPr>
            <a:xfrm>
              <a:off x="6443927" y="5156551"/>
              <a:ext cx="372655" cy="932321"/>
            </a:xfrm>
            <a:custGeom>
              <a:avLst/>
              <a:gdLst>
                <a:gd name="connsiteX0" fmla="*/ 0 w 372655"/>
                <a:gd name="connsiteY0" fmla="*/ 0 h 932321"/>
                <a:gd name="connsiteX1" fmla="*/ 133774 w 372655"/>
                <a:gd name="connsiteY1" fmla="*/ 926861 h 932321"/>
                <a:gd name="connsiteX2" fmla="*/ 372655 w 372655"/>
                <a:gd name="connsiteY2" fmla="*/ 932321 h 93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2655" h="932321">
                  <a:moveTo>
                    <a:pt x="0" y="0"/>
                  </a:moveTo>
                  <a:lnTo>
                    <a:pt x="133774" y="926861"/>
                  </a:lnTo>
                  <a:lnTo>
                    <a:pt x="372655" y="932321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6" name="任意多边形: 形状 165">
              <a:extLst>
                <a:ext uri="{FF2B5EF4-FFF2-40B4-BE49-F238E27FC236}">
                  <a16:creationId xmlns:a16="http://schemas.microsoft.com/office/drawing/2014/main" id="{67CB1CA3-ADD1-44C3-9346-41EE8DFC75CB}"/>
                </a:ext>
              </a:extLst>
            </p:cNvPr>
            <p:cNvSpPr/>
            <p:nvPr/>
          </p:nvSpPr>
          <p:spPr>
            <a:xfrm>
              <a:off x="5993464" y="5905957"/>
              <a:ext cx="217041" cy="195200"/>
            </a:xfrm>
            <a:custGeom>
              <a:avLst/>
              <a:gdLst>
                <a:gd name="connsiteX0" fmla="*/ 95553 w 217041"/>
                <a:gd name="connsiteY0" fmla="*/ 0 h 195200"/>
                <a:gd name="connsiteX1" fmla="*/ 0 w 217041"/>
                <a:gd name="connsiteY1" fmla="*/ 128314 h 195200"/>
                <a:gd name="connsiteX2" fmla="*/ 98283 w 217041"/>
                <a:gd name="connsiteY2" fmla="*/ 195201 h 195200"/>
                <a:gd name="connsiteX3" fmla="*/ 217041 w 217041"/>
                <a:gd name="connsiteY3" fmla="*/ 58697 h 19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7041" h="195200">
                  <a:moveTo>
                    <a:pt x="95553" y="0"/>
                  </a:moveTo>
                  <a:lnTo>
                    <a:pt x="0" y="128314"/>
                  </a:lnTo>
                  <a:lnTo>
                    <a:pt x="98283" y="195201"/>
                  </a:lnTo>
                  <a:lnTo>
                    <a:pt x="217041" y="58697"/>
                  </a:ln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7" name="任意多边形: 形状 166">
              <a:extLst>
                <a:ext uri="{FF2B5EF4-FFF2-40B4-BE49-F238E27FC236}">
                  <a16:creationId xmlns:a16="http://schemas.microsoft.com/office/drawing/2014/main" id="{933E1F77-D60C-4A98-A0CD-338518C3B32F}"/>
                </a:ext>
              </a:extLst>
            </p:cNvPr>
            <p:cNvSpPr/>
            <p:nvPr/>
          </p:nvSpPr>
          <p:spPr>
            <a:xfrm>
              <a:off x="5918387" y="5989225"/>
              <a:ext cx="241611" cy="267547"/>
            </a:xfrm>
            <a:custGeom>
              <a:avLst/>
              <a:gdLst>
                <a:gd name="connsiteX0" fmla="*/ 87362 w 241611"/>
                <a:gd name="connsiteY0" fmla="*/ 0 h 267547"/>
                <a:gd name="connsiteX1" fmla="*/ 210216 w 241611"/>
                <a:gd name="connsiteY1" fmla="*/ 99648 h 267547"/>
                <a:gd name="connsiteX2" fmla="*/ 193835 w 241611"/>
                <a:gd name="connsiteY2" fmla="*/ 137869 h 267547"/>
                <a:gd name="connsiteX3" fmla="*/ 241612 w 241611"/>
                <a:gd name="connsiteY3" fmla="*/ 267548 h 267547"/>
                <a:gd name="connsiteX4" fmla="*/ 0 w 241611"/>
                <a:gd name="connsiteY4" fmla="*/ 99648 h 267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611" h="267547">
                  <a:moveTo>
                    <a:pt x="87362" y="0"/>
                  </a:moveTo>
                  <a:lnTo>
                    <a:pt x="210216" y="99648"/>
                  </a:lnTo>
                  <a:lnTo>
                    <a:pt x="193835" y="137869"/>
                  </a:lnTo>
                  <a:lnTo>
                    <a:pt x="241612" y="267548"/>
                  </a:lnTo>
                  <a:lnTo>
                    <a:pt x="0" y="99648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8" name="任意多边形: 形状 167">
              <a:extLst>
                <a:ext uri="{FF2B5EF4-FFF2-40B4-BE49-F238E27FC236}">
                  <a16:creationId xmlns:a16="http://schemas.microsoft.com/office/drawing/2014/main" id="{45015A51-828D-4926-8680-FC6465B221C8}"/>
                </a:ext>
              </a:extLst>
            </p:cNvPr>
            <p:cNvSpPr/>
            <p:nvPr/>
          </p:nvSpPr>
          <p:spPr>
            <a:xfrm>
              <a:off x="6013940" y="5127886"/>
              <a:ext cx="520141" cy="883179"/>
            </a:xfrm>
            <a:custGeom>
              <a:avLst/>
              <a:gdLst>
                <a:gd name="connsiteX0" fmla="*/ 509159 w 520141"/>
                <a:gd name="connsiteY0" fmla="*/ 215676 h 883179"/>
                <a:gd name="connsiteX1" fmla="*/ 453193 w 520141"/>
                <a:gd name="connsiteY1" fmla="*/ 541920 h 883179"/>
                <a:gd name="connsiteX2" fmla="*/ 176090 w 520141"/>
                <a:gd name="connsiteY2" fmla="*/ 883180 h 883179"/>
                <a:gd name="connsiteX3" fmla="*/ 0 w 520141"/>
                <a:gd name="connsiteY3" fmla="*/ 752136 h 883179"/>
                <a:gd name="connsiteX4" fmla="*/ 225231 w 520141"/>
                <a:gd name="connsiteY4" fmla="*/ 283928 h 883179"/>
                <a:gd name="connsiteX5" fmla="*/ 267548 w 520141"/>
                <a:gd name="connsiteY5" fmla="*/ 0 h 883179"/>
                <a:gd name="connsiteX6" fmla="*/ 506429 w 520141"/>
                <a:gd name="connsiteY6" fmla="*/ 80537 h 883179"/>
                <a:gd name="connsiteX7" fmla="*/ 509159 w 520141"/>
                <a:gd name="connsiteY7" fmla="*/ 215676 h 883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141" h="883179">
                  <a:moveTo>
                    <a:pt x="509159" y="215676"/>
                  </a:moveTo>
                  <a:cubicBezTo>
                    <a:pt x="509159" y="215676"/>
                    <a:pt x="556936" y="354910"/>
                    <a:pt x="453193" y="541920"/>
                  </a:cubicBezTo>
                  <a:cubicBezTo>
                    <a:pt x="349450" y="727565"/>
                    <a:pt x="176090" y="883180"/>
                    <a:pt x="176090" y="883180"/>
                  </a:cubicBezTo>
                  <a:lnTo>
                    <a:pt x="0" y="752136"/>
                  </a:lnTo>
                  <a:cubicBezTo>
                    <a:pt x="0" y="752136"/>
                    <a:pt x="177455" y="484589"/>
                    <a:pt x="225231" y="283928"/>
                  </a:cubicBezTo>
                  <a:cubicBezTo>
                    <a:pt x="278468" y="64157"/>
                    <a:pt x="267548" y="0"/>
                    <a:pt x="267548" y="0"/>
                  </a:cubicBezTo>
                  <a:lnTo>
                    <a:pt x="506429" y="80537"/>
                  </a:lnTo>
                  <a:lnTo>
                    <a:pt x="509159" y="21567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9" name="任意多边形: 形状 168">
              <a:extLst>
                <a:ext uri="{FF2B5EF4-FFF2-40B4-BE49-F238E27FC236}">
                  <a16:creationId xmlns:a16="http://schemas.microsoft.com/office/drawing/2014/main" id="{DB216AA3-F59E-4CCE-A569-64295BFDD640}"/>
                </a:ext>
              </a:extLst>
            </p:cNvPr>
            <p:cNvSpPr/>
            <p:nvPr/>
          </p:nvSpPr>
          <p:spPr>
            <a:xfrm>
              <a:off x="6009845" y="5164742"/>
              <a:ext cx="563760" cy="846323"/>
            </a:xfrm>
            <a:custGeom>
              <a:avLst/>
              <a:gdLst>
                <a:gd name="connsiteX0" fmla="*/ 0 w 563760"/>
                <a:gd name="connsiteY0" fmla="*/ 712550 h 846323"/>
                <a:gd name="connsiteX1" fmla="*/ 180185 w 563760"/>
                <a:gd name="connsiteY1" fmla="*/ 846324 h 846323"/>
                <a:gd name="connsiteX2" fmla="*/ 457288 w 563760"/>
                <a:gd name="connsiteY2" fmla="*/ 505064 h 846323"/>
                <a:gd name="connsiteX3" fmla="*/ 563761 w 563760"/>
                <a:gd name="connsiteY3" fmla="*/ 0 h 846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3760" h="846323">
                  <a:moveTo>
                    <a:pt x="0" y="712550"/>
                  </a:moveTo>
                  <a:lnTo>
                    <a:pt x="180185" y="846324"/>
                  </a:lnTo>
                  <a:cubicBezTo>
                    <a:pt x="180185" y="846324"/>
                    <a:pt x="357640" y="693439"/>
                    <a:pt x="457288" y="505064"/>
                  </a:cubicBezTo>
                  <a:cubicBezTo>
                    <a:pt x="554206" y="322149"/>
                    <a:pt x="563761" y="0"/>
                    <a:pt x="563761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0" name="任意多边形: 形状 169">
              <a:extLst>
                <a:ext uri="{FF2B5EF4-FFF2-40B4-BE49-F238E27FC236}">
                  <a16:creationId xmlns:a16="http://schemas.microsoft.com/office/drawing/2014/main" id="{28C7423F-5536-4F9E-BD29-9C264F2098D6}"/>
                </a:ext>
              </a:extLst>
            </p:cNvPr>
            <p:cNvSpPr/>
            <p:nvPr/>
          </p:nvSpPr>
          <p:spPr>
            <a:xfrm>
              <a:off x="6235424" y="4444001"/>
              <a:ext cx="551127" cy="820388"/>
            </a:xfrm>
            <a:custGeom>
              <a:avLst/>
              <a:gdLst>
                <a:gd name="connsiteX0" fmla="*/ 420084 w 551127"/>
                <a:gd name="connsiteY0" fmla="*/ 8190 h 820388"/>
                <a:gd name="connsiteX1" fmla="*/ 532017 w 551127"/>
                <a:gd name="connsiteY1" fmla="*/ 158345 h 820388"/>
                <a:gd name="connsiteX2" fmla="*/ 551127 w 551127"/>
                <a:gd name="connsiteY2" fmla="*/ 820388 h 820388"/>
                <a:gd name="connsiteX3" fmla="*/ 5112 w 551127"/>
                <a:gd name="connsiteY3" fmla="*/ 820388 h 820388"/>
                <a:gd name="connsiteX4" fmla="*/ 66539 w 551127"/>
                <a:gd name="connsiteY4" fmla="*/ 232056 h 820388"/>
                <a:gd name="connsiteX5" fmla="*/ 317706 w 551127"/>
                <a:gd name="connsiteY5" fmla="*/ 0 h 820388"/>
                <a:gd name="connsiteX6" fmla="*/ 420084 w 551127"/>
                <a:gd name="connsiteY6" fmla="*/ 8190 h 820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1127" h="820388">
                  <a:moveTo>
                    <a:pt x="420084" y="8190"/>
                  </a:moveTo>
                  <a:cubicBezTo>
                    <a:pt x="420084" y="8190"/>
                    <a:pt x="521096" y="81902"/>
                    <a:pt x="532017" y="158345"/>
                  </a:cubicBezTo>
                  <a:cubicBezTo>
                    <a:pt x="542937" y="233422"/>
                    <a:pt x="551127" y="820388"/>
                    <a:pt x="551127" y="820388"/>
                  </a:cubicBezTo>
                  <a:lnTo>
                    <a:pt x="5112" y="820388"/>
                  </a:lnTo>
                  <a:cubicBezTo>
                    <a:pt x="5112" y="820388"/>
                    <a:pt x="-26284" y="390401"/>
                    <a:pt x="66539" y="232056"/>
                  </a:cubicBezTo>
                  <a:cubicBezTo>
                    <a:pt x="157996" y="72347"/>
                    <a:pt x="317706" y="0"/>
                    <a:pt x="317706" y="0"/>
                  </a:cubicBezTo>
                  <a:lnTo>
                    <a:pt x="420084" y="819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1" name="任意多边形: 形状 170">
              <a:extLst>
                <a:ext uri="{FF2B5EF4-FFF2-40B4-BE49-F238E27FC236}">
                  <a16:creationId xmlns:a16="http://schemas.microsoft.com/office/drawing/2014/main" id="{3EA8E12F-D4A5-4AAA-A393-FE29E95AF000}"/>
                </a:ext>
              </a:extLst>
            </p:cNvPr>
            <p:cNvSpPr/>
            <p:nvPr/>
          </p:nvSpPr>
          <p:spPr>
            <a:xfrm>
              <a:off x="6100486" y="4583235"/>
              <a:ext cx="257443" cy="330339"/>
            </a:xfrm>
            <a:custGeom>
              <a:avLst/>
              <a:gdLst>
                <a:gd name="connsiteX0" fmla="*/ 66338 w 257443"/>
                <a:gd name="connsiteY0" fmla="*/ 330339 h 330339"/>
                <a:gd name="connsiteX1" fmla="*/ 191922 w 257443"/>
                <a:gd name="connsiteY1" fmla="*/ 218406 h 330339"/>
                <a:gd name="connsiteX2" fmla="*/ 198747 w 257443"/>
                <a:gd name="connsiteY2" fmla="*/ 207486 h 330339"/>
                <a:gd name="connsiteX3" fmla="*/ 197382 w 257443"/>
                <a:gd name="connsiteY3" fmla="*/ 204756 h 330339"/>
                <a:gd name="connsiteX4" fmla="*/ 257444 w 257443"/>
                <a:gd name="connsiteY4" fmla="*/ 107838 h 330339"/>
                <a:gd name="connsiteX5" fmla="*/ 129130 w 257443"/>
                <a:gd name="connsiteY5" fmla="*/ 0 h 330339"/>
                <a:gd name="connsiteX6" fmla="*/ 59513 w 257443"/>
                <a:gd name="connsiteY6" fmla="*/ 322149 h 330339"/>
                <a:gd name="connsiteX7" fmla="*/ 66338 w 257443"/>
                <a:gd name="connsiteY7" fmla="*/ 330339 h 330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7443" h="330339">
                  <a:moveTo>
                    <a:pt x="66338" y="330339"/>
                  </a:moveTo>
                  <a:lnTo>
                    <a:pt x="191922" y="218406"/>
                  </a:lnTo>
                  <a:lnTo>
                    <a:pt x="198747" y="207486"/>
                  </a:lnTo>
                  <a:cubicBezTo>
                    <a:pt x="197382" y="206121"/>
                    <a:pt x="197382" y="204756"/>
                    <a:pt x="197382" y="204756"/>
                  </a:cubicBezTo>
                  <a:lnTo>
                    <a:pt x="257444" y="107838"/>
                  </a:lnTo>
                  <a:lnTo>
                    <a:pt x="129130" y="0"/>
                  </a:lnTo>
                  <a:cubicBezTo>
                    <a:pt x="-75626" y="141964"/>
                    <a:pt x="13102" y="270278"/>
                    <a:pt x="59513" y="322149"/>
                  </a:cubicBezTo>
                  <a:cubicBezTo>
                    <a:pt x="62243" y="326244"/>
                    <a:pt x="63608" y="327609"/>
                    <a:pt x="66338" y="330339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2" name="任意多边形: 形状 171">
              <a:extLst>
                <a:ext uri="{FF2B5EF4-FFF2-40B4-BE49-F238E27FC236}">
                  <a16:creationId xmlns:a16="http://schemas.microsoft.com/office/drawing/2014/main" id="{C62E6A85-6A59-49EB-9A35-44E0BE6CD83E}"/>
                </a:ext>
              </a:extLst>
            </p:cNvPr>
            <p:cNvSpPr/>
            <p:nvPr/>
          </p:nvSpPr>
          <p:spPr>
            <a:xfrm>
              <a:off x="6131333" y="4424256"/>
              <a:ext cx="451827" cy="377385"/>
            </a:xfrm>
            <a:custGeom>
              <a:avLst/>
              <a:gdLst>
                <a:gd name="connsiteX0" fmla="*/ 348085 w 451827"/>
                <a:gd name="connsiteY0" fmla="*/ 272277 h 377385"/>
                <a:gd name="connsiteX1" fmla="*/ 247072 w 451827"/>
                <a:gd name="connsiteY1" fmla="*/ 377385 h 377385"/>
                <a:gd name="connsiteX2" fmla="*/ 0 w 451827"/>
                <a:gd name="connsiteY2" fmla="*/ 216311 h 377385"/>
                <a:gd name="connsiteX3" fmla="*/ 128314 w 451827"/>
                <a:gd name="connsiteY3" fmla="*/ 101648 h 377385"/>
                <a:gd name="connsiteX4" fmla="*/ 424527 w 451827"/>
                <a:gd name="connsiteY4" fmla="*/ 635 h 377385"/>
                <a:gd name="connsiteX5" fmla="*/ 451828 w 451827"/>
                <a:gd name="connsiteY5" fmla="*/ 82537 h 377385"/>
                <a:gd name="connsiteX6" fmla="*/ 348085 w 451827"/>
                <a:gd name="connsiteY6" fmla="*/ 272277 h 377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1827" h="377385">
                  <a:moveTo>
                    <a:pt x="348085" y="272277"/>
                  </a:moveTo>
                  <a:lnTo>
                    <a:pt x="247072" y="377385"/>
                  </a:lnTo>
                  <a:lnTo>
                    <a:pt x="0" y="216311"/>
                  </a:lnTo>
                  <a:cubicBezTo>
                    <a:pt x="0" y="216311"/>
                    <a:pt x="40951" y="156249"/>
                    <a:pt x="128314" y="101648"/>
                  </a:cubicBezTo>
                  <a:cubicBezTo>
                    <a:pt x="311229" y="-14381"/>
                    <a:pt x="424527" y="635"/>
                    <a:pt x="424527" y="635"/>
                  </a:cubicBezTo>
                  <a:lnTo>
                    <a:pt x="451828" y="82537"/>
                  </a:lnTo>
                  <a:lnTo>
                    <a:pt x="348085" y="27227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3" name="任意多边形: 形状 172">
              <a:extLst>
                <a:ext uri="{FF2B5EF4-FFF2-40B4-BE49-F238E27FC236}">
                  <a16:creationId xmlns:a16="http://schemas.microsoft.com/office/drawing/2014/main" id="{248B9FE0-82E5-45A2-8410-DD62B822C9E4}"/>
                </a:ext>
              </a:extLst>
            </p:cNvPr>
            <p:cNvSpPr/>
            <p:nvPr/>
          </p:nvSpPr>
          <p:spPr>
            <a:xfrm>
              <a:off x="6131333" y="4424256"/>
              <a:ext cx="424526" cy="377385"/>
            </a:xfrm>
            <a:custGeom>
              <a:avLst/>
              <a:gdLst>
                <a:gd name="connsiteX0" fmla="*/ 424527 w 424526"/>
                <a:gd name="connsiteY0" fmla="*/ 635 h 377385"/>
                <a:gd name="connsiteX1" fmla="*/ 128314 w 424526"/>
                <a:gd name="connsiteY1" fmla="*/ 101648 h 377385"/>
                <a:gd name="connsiteX2" fmla="*/ 0 w 424526"/>
                <a:gd name="connsiteY2" fmla="*/ 216311 h 377385"/>
                <a:gd name="connsiteX3" fmla="*/ 247072 w 424526"/>
                <a:gd name="connsiteY3" fmla="*/ 377385 h 377385"/>
                <a:gd name="connsiteX4" fmla="*/ 348085 w 424526"/>
                <a:gd name="connsiteY4" fmla="*/ 272277 h 377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4526" h="377385">
                  <a:moveTo>
                    <a:pt x="424527" y="635"/>
                  </a:moveTo>
                  <a:cubicBezTo>
                    <a:pt x="424527" y="635"/>
                    <a:pt x="312594" y="-14381"/>
                    <a:pt x="128314" y="101648"/>
                  </a:cubicBezTo>
                  <a:cubicBezTo>
                    <a:pt x="40951" y="156249"/>
                    <a:pt x="0" y="216311"/>
                    <a:pt x="0" y="216311"/>
                  </a:cubicBezTo>
                  <a:lnTo>
                    <a:pt x="247072" y="377385"/>
                  </a:lnTo>
                  <a:lnTo>
                    <a:pt x="348085" y="272277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4" name="任意多边形: 形状 173">
              <a:extLst>
                <a:ext uri="{FF2B5EF4-FFF2-40B4-BE49-F238E27FC236}">
                  <a16:creationId xmlns:a16="http://schemas.microsoft.com/office/drawing/2014/main" id="{C424C055-52BA-411F-A845-E912BBFE76FA}"/>
                </a:ext>
              </a:extLst>
            </p:cNvPr>
            <p:cNvSpPr/>
            <p:nvPr/>
          </p:nvSpPr>
          <p:spPr>
            <a:xfrm>
              <a:off x="6176379" y="4591426"/>
              <a:ext cx="247071" cy="163804"/>
            </a:xfrm>
            <a:custGeom>
              <a:avLst/>
              <a:gdLst>
                <a:gd name="connsiteX0" fmla="*/ 0 w 247071"/>
                <a:gd name="connsiteY0" fmla="*/ 0 h 163804"/>
                <a:gd name="connsiteX1" fmla="*/ 247072 w 247071"/>
                <a:gd name="connsiteY1" fmla="*/ 163805 h 163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7071" h="163804">
                  <a:moveTo>
                    <a:pt x="0" y="0"/>
                  </a:moveTo>
                  <a:lnTo>
                    <a:pt x="247072" y="163805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5" name="任意多边形: 形状 174">
              <a:extLst>
                <a:ext uri="{FF2B5EF4-FFF2-40B4-BE49-F238E27FC236}">
                  <a16:creationId xmlns:a16="http://schemas.microsoft.com/office/drawing/2014/main" id="{0A8C6823-917F-42AD-B8C3-CAB5D0528DDE}"/>
                </a:ext>
              </a:extLst>
            </p:cNvPr>
            <p:cNvSpPr/>
            <p:nvPr/>
          </p:nvSpPr>
          <p:spPr>
            <a:xfrm>
              <a:off x="6498528" y="4423682"/>
              <a:ext cx="167899" cy="203234"/>
            </a:xfrm>
            <a:custGeom>
              <a:avLst/>
              <a:gdLst>
                <a:gd name="connsiteX0" fmla="*/ 0 w 167899"/>
                <a:gd name="connsiteY0" fmla="*/ 3939 h 203234"/>
                <a:gd name="connsiteX1" fmla="*/ 101013 w 167899"/>
                <a:gd name="connsiteY1" fmla="*/ 203234 h 203234"/>
                <a:gd name="connsiteX2" fmla="*/ 167900 w 167899"/>
                <a:gd name="connsiteY2" fmla="*/ 40795 h 203234"/>
                <a:gd name="connsiteX3" fmla="*/ 99648 w 167899"/>
                <a:gd name="connsiteY3" fmla="*/ 5304 h 203234"/>
                <a:gd name="connsiteX4" fmla="*/ 0 w 167899"/>
                <a:gd name="connsiteY4" fmla="*/ 3939 h 203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899" h="203234">
                  <a:moveTo>
                    <a:pt x="0" y="3939"/>
                  </a:moveTo>
                  <a:lnTo>
                    <a:pt x="101013" y="203234"/>
                  </a:lnTo>
                  <a:lnTo>
                    <a:pt x="167900" y="40795"/>
                  </a:lnTo>
                  <a:cubicBezTo>
                    <a:pt x="167900" y="40795"/>
                    <a:pt x="148789" y="12129"/>
                    <a:pt x="99648" y="5304"/>
                  </a:cubicBezTo>
                  <a:cubicBezTo>
                    <a:pt x="49141" y="-1521"/>
                    <a:pt x="31396" y="-1521"/>
                    <a:pt x="0" y="3939"/>
                  </a:cubicBezTo>
                  <a:close/>
                </a:path>
              </a:pathLst>
            </a:custGeom>
            <a:solidFill>
              <a:srgbClr val="3B55F1"/>
            </a:solidFill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6" name="任意多边形: 形状 175">
              <a:extLst>
                <a:ext uri="{FF2B5EF4-FFF2-40B4-BE49-F238E27FC236}">
                  <a16:creationId xmlns:a16="http://schemas.microsoft.com/office/drawing/2014/main" id="{2E947785-F8BF-4F68-9C20-6AC8E8526AD9}"/>
                </a:ext>
              </a:extLst>
            </p:cNvPr>
            <p:cNvSpPr/>
            <p:nvPr/>
          </p:nvSpPr>
          <p:spPr>
            <a:xfrm>
              <a:off x="6528559" y="4423014"/>
              <a:ext cx="116028" cy="124730"/>
            </a:xfrm>
            <a:custGeom>
              <a:avLst/>
              <a:gdLst>
                <a:gd name="connsiteX0" fmla="*/ 64157 w 116028"/>
                <a:gd name="connsiteY0" fmla="*/ 124730 h 124730"/>
                <a:gd name="connsiteX1" fmla="*/ 116028 w 116028"/>
                <a:gd name="connsiteY1" fmla="*/ 20987 h 124730"/>
                <a:gd name="connsiteX2" fmla="*/ 69617 w 116028"/>
                <a:gd name="connsiteY2" fmla="*/ 4607 h 124730"/>
                <a:gd name="connsiteX3" fmla="*/ 0 w 116028"/>
                <a:gd name="connsiteY3" fmla="*/ 512 h 124730"/>
                <a:gd name="connsiteX4" fmla="*/ 64157 w 116028"/>
                <a:gd name="connsiteY4" fmla="*/ 124730 h 12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028" h="124730">
                  <a:moveTo>
                    <a:pt x="64157" y="124730"/>
                  </a:moveTo>
                  <a:lnTo>
                    <a:pt x="116028" y="20987"/>
                  </a:lnTo>
                  <a:cubicBezTo>
                    <a:pt x="105108" y="14162"/>
                    <a:pt x="90093" y="7337"/>
                    <a:pt x="69617" y="4607"/>
                  </a:cubicBezTo>
                  <a:cubicBezTo>
                    <a:pt x="36856" y="512"/>
                    <a:pt x="19111" y="-853"/>
                    <a:pt x="0" y="512"/>
                  </a:cubicBezTo>
                  <a:lnTo>
                    <a:pt x="64157" y="124730"/>
                  </a:lnTo>
                  <a:close/>
                </a:path>
              </a:pathLst>
            </a:custGeom>
            <a:solidFill>
              <a:srgbClr val="87524E"/>
            </a:solidFill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7" name="任意多边形: 形状 176">
              <a:extLst>
                <a:ext uri="{FF2B5EF4-FFF2-40B4-BE49-F238E27FC236}">
                  <a16:creationId xmlns:a16="http://schemas.microsoft.com/office/drawing/2014/main" id="{F51DD816-94ED-4055-B599-672DD5859893}"/>
                </a:ext>
              </a:extLst>
            </p:cNvPr>
            <p:cNvSpPr/>
            <p:nvPr/>
          </p:nvSpPr>
          <p:spPr>
            <a:xfrm>
              <a:off x="6363211" y="4513127"/>
              <a:ext cx="959916" cy="722596"/>
            </a:xfrm>
            <a:custGeom>
              <a:avLst/>
              <a:gdLst>
                <a:gd name="connsiteX0" fmla="*/ 782346 w 959916"/>
                <a:gd name="connsiteY0" fmla="*/ 11411 h 722596"/>
                <a:gd name="connsiteX1" fmla="*/ 529814 w 959916"/>
                <a:gd name="connsiteY1" fmla="*/ 53728 h 722596"/>
                <a:gd name="connsiteX2" fmla="*/ 475212 w 959916"/>
                <a:gd name="connsiteY2" fmla="*/ 63283 h 722596"/>
                <a:gd name="connsiteX3" fmla="*/ 420611 w 959916"/>
                <a:gd name="connsiteY3" fmla="*/ 56458 h 722596"/>
                <a:gd name="connsiteX4" fmla="*/ 165349 w 959916"/>
                <a:gd name="connsiteY4" fmla="*/ 26427 h 722596"/>
                <a:gd name="connsiteX5" fmla="*/ 179 w 959916"/>
                <a:gd name="connsiteY5" fmla="*/ 339021 h 722596"/>
                <a:gd name="connsiteX6" fmla="*/ 121667 w 959916"/>
                <a:gd name="connsiteY6" fmla="*/ 722596 h 722596"/>
                <a:gd name="connsiteX7" fmla="*/ 398770 w 959916"/>
                <a:gd name="connsiteY7" fmla="*/ 715771 h 722596"/>
                <a:gd name="connsiteX8" fmla="*/ 580320 w 959916"/>
                <a:gd name="connsiteY8" fmla="*/ 711676 h 722596"/>
                <a:gd name="connsiteX9" fmla="*/ 857423 w 959916"/>
                <a:gd name="connsiteY9" fmla="*/ 704851 h 722596"/>
                <a:gd name="connsiteX10" fmla="*/ 959801 w 959916"/>
                <a:gd name="connsiteY10" fmla="*/ 315815 h 722596"/>
                <a:gd name="connsiteX11" fmla="*/ 782346 w 959916"/>
                <a:gd name="connsiteY11" fmla="*/ 11411 h 722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59916" h="722596">
                  <a:moveTo>
                    <a:pt x="782346" y="11411"/>
                  </a:moveTo>
                  <a:cubicBezTo>
                    <a:pt x="640382" y="-25445"/>
                    <a:pt x="568035" y="37347"/>
                    <a:pt x="529814" y="53728"/>
                  </a:cubicBezTo>
                  <a:cubicBezTo>
                    <a:pt x="512068" y="60553"/>
                    <a:pt x="492958" y="63283"/>
                    <a:pt x="475212" y="63283"/>
                  </a:cubicBezTo>
                  <a:cubicBezTo>
                    <a:pt x="457467" y="63283"/>
                    <a:pt x="439721" y="61918"/>
                    <a:pt x="420611" y="56458"/>
                  </a:cubicBezTo>
                  <a:cubicBezTo>
                    <a:pt x="381025" y="42807"/>
                    <a:pt x="305948" y="-17254"/>
                    <a:pt x="165349" y="26427"/>
                  </a:cubicBezTo>
                  <a:cubicBezTo>
                    <a:pt x="24750" y="70108"/>
                    <a:pt x="-2551" y="186136"/>
                    <a:pt x="179" y="339021"/>
                  </a:cubicBezTo>
                  <a:cubicBezTo>
                    <a:pt x="4274" y="491905"/>
                    <a:pt x="121667" y="722596"/>
                    <a:pt x="121667" y="722596"/>
                  </a:cubicBezTo>
                  <a:lnTo>
                    <a:pt x="398770" y="715771"/>
                  </a:lnTo>
                  <a:lnTo>
                    <a:pt x="580320" y="711676"/>
                  </a:lnTo>
                  <a:lnTo>
                    <a:pt x="857423" y="704851"/>
                  </a:lnTo>
                  <a:cubicBezTo>
                    <a:pt x="857423" y="704851"/>
                    <a:pt x="963896" y="468699"/>
                    <a:pt x="959801" y="315815"/>
                  </a:cubicBezTo>
                  <a:cubicBezTo>
                    <a:pt x="958436" y="162931"/>
                    <a:pt x="925675" y="48268"/>
                    <a:pt x="782346" y="11411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8" name="任意多边形: 形状 177">
              <a:extLst>
                <a:ext uri="{FF2B5EF4-FFF2-40B4-BE49-F238E27FC236}">
                  <a16:creationId xmlns:a16="http://schemas.microsoft.com/office/drawing/2014/main" id="{1A603780-ECB0-4B1A-8066-BFBCAC9E8C9E}"/>
                </a:ext>
              </a:extLst>
            </p:cNvPr>
            <p:cNvSpPr/>
            <p:nvPr/>
          </p:nvSpPr>
          <p:spPr>
            <a:xfrm>
              <a:off x="6549874" y="4214250"/>
              <a:ext cx="187008" cy="254848"/>
            </a:xfrm>
            <a:custGeom>
              <a:avLst/>
              <a:gdLst>
                <a:gd name="connsiteX0" fmla="*/ 15541 w 187008"/>
                <a:gd name="connsiteY0" fmla="*/ 138294 h 254848"/>
                <a:gd name="connsiteX1" fmla="*/ 15541 w 187008"/>
                <a:gd name="connsiteY1" fmla="*/ 131469 h 254848"/>
                <a:gd name="connsiteX2" fmla="*/ 25097 w 187008"/>
                <a:gd name="connsiteY2" fmla="*/ 57757 h 254848"/>
                <a:gd name="connsiteX3" fmla="*/ 90619 w 187008"/>
                <a:gd name="connsiteY3" fmla="*/ 426 h 254848"/>
                <a:gd name="connsiteX4" fmla="*/ 138395 w 187008"/>
                <a:gd name="connsiteY4" fmla="*/ 7251 h 254848"/>
                <a:gd name="connsiteX5" fmla="*/ 186171 w 187008"/>
                <a:gd name="connsiteY5" fmla="*/ 79598 h 254848"/>
                <a:gd name="connsiteX6" fmla="*/ 176616 w 187008"/>
                <a:gd name="connsiteY6" fmla="*/ 153310 h 254848"/>
                <a:gd name="connsiteX7" fmla="*/ 111094 w 187008"/>
                <a:gd name="connsiteY7" fmla="*/ 210641 h 254848"/>
                <a:gd name="connsiteX8" fmla="*/ 87888 w 187008"/>
                <a:gd name="connsiteY8" fmla="*/ 207911 h 254848"/>
                <a:gd name="connsiteX9" fmla="*/ 82428 w 187008"/>
                <a:gd name="connsiteY9" fmla="*/ 236577 h 254848"/>
                <a:gd name="connsiteX10" fmla="*/ 56493 w 187008"/>
                <a:gd name="connsiteY10" fmla="*/ 254323 h 254848"/>
                <a:gd name="connsiteX11" fmla="*/ 18272 w 187008"/>
                <a:gd name="connsiteY11" fmla="*/ 247497 h 254848"/>
                <a:gd name="connsiteX12" fmla="*/ 526 w 187008"/>
                <a:gd name="connsiteY12" fmla="*/ 221562 h 254848"/>
                <a:gd name="connsiteX13" fmla="*/ 15541 w 187008"/>
                <a:gd name="connsiteY13" fmla="*/ 138294 h 254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7008" h="254848">
                  <a:moveTo>
                    <a:pt x="15541" y="138294"/>
                  </a:moveTo>
                  <a:cubicBezTo>
                    <a:pt x="15541" y="136929"/>
                    <a:pt x="15541" y="134199"/>
                    <a:pt x="15541" y="131469"/>
                  </a:cubicBezTo>
                  <a:lnTo>
                    <a:pt x="25097" y="57757"/>
                  </a:lnTo>
                  <a:cubicBezTo>
                    <a:pt x="30557" y="22266"/>
                    <a:pt x="59223" y="-3670"/>
                    <a:pt x="90619" y="426"/>
                  </a:cubicBezTo>
                  <a:lnTo>
                    <a:pt x="138395" y="7251"/>
                  </a:lnTo>
                  <a:cubicBezTo>
                    <a:pt x="169791" y="11346"/>
                    <a:pt x="191631" y="44107"/>
                    <a:pt x="186171" y="79598"/>
                  </a:cubicBezTo>
                  <a:lnTo>
                    <a:pt x="176616" y="153310"/>
                  </a:lnTo>
                  <a:cubicBezTo>
                    <a:pt x="171156" y="188801"/>
                    <a:pt x="142490" y="214737"/>
                    <a:pt x="111094" y="210641"/>
                  </a:cubicBezTo>
                  <a:lnTo>
                    <a:pt x="87888" y="207911"/>
                  </a:lnTo>
                  <a:lnTo>
                    <a:pt x="82428" y="236577"/>
                  </a:lnTo>
                  <a:cubicBezTo>
                    <a:pt x="79698" y="248862"/>
                    <a:pt x="68778" y="257053"/>
                    <a:pt x="56493" y="254323"/>
                  </a:cubicBezTo>
                  <a:lnTo>
                    <a:pt x="18272" y="247497"/>
                  </a:lnTo>
                  <a:cubicBezTo>
                    <a:pt x="5986" y="244767"/>
                    <a:pt x="-2204" y="233847"/>
                    <a:pt x="526" y="221562"/>
                  </a:cubicBezTo>
                  <a:cubicBezTo>
                    <a:pt x="-839" y="221562"/>
                    <a:pt x="14176" y="139659"/>
                    <a:pt x="15541" y="138294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9" name="任意多边形: 形状 178">
              <a:extLst>
                <a:ext uri="{FF2B5EF4-FFF2-40B4-BE49-F238E27FC236}">
                  <a16:creationId xmlns:a16="http://schemas.microsoft.com/office/drawing/2014/main" id="{C55998CD-9F84-4621-BCDB-D8AE5D2EBE7F}"/>
                </a:ext>
              </a:extLst>
            </p:cNvPr>
            <p:cNvSpPr/>
            <p:nvPr/>
          </p:nvSpPr>
          <p:spPr>
            <a:xfrm>
              <a:off x="6575257" y="4258691"/>
              <a:ext cx="153970" cy="173402"/>
            </a:xfrm>
            <a:custGeom>
              <a:avLst/>
              <a:gdLst>
                <a:gd name="connsiteX0" fmla="*/ 1079 w 153970"/>
                <a:gd name="connsiteY0" fmla="*/ 51537 h 173402"/>
                <a:gd name="connsiteX1" fmla="*/ 21554 w 153970"/>
                <a:gd name="connsiteY1" fmla="*/ 1030 h 173402"/>
                <a:gd name="connsiteX2" fmla="*/ 27014 w 153970"/>
                <a:gd name="connsiteY2" fmla="*/ 95218 h 173402"/>
                <a:gd name="connsiteX3" fmla="*/ 92536 w 153970"/>
                <a:gd name="connsiteY3" fmla="*/ 78837 h 173402"/>
                <a:gd name="connsiteX4" fmla="*/ 153963 w 153970"/>
                <a:gd name="connsiteY4" fmla="*/ 117058 h 173402"/>
                <a:gd name="connsiteX5" fmla="*/ 122567 w 153970"/>
                <a:gd name="connsiteY5" fmla="*/ 167565 h 173402"/>
                <a:gd name="connsiteX6" fmla="*/ 57045 w 153970"/>
                <a:gd name="connsiteY6" fmla="*/ 168930 h 173402"/>
                <a:gd name="connsiteX7" fmla="*/ 9269 w 153970"/>
                <a:gd name="connsiteY7" fmla="*/ 136169 h 173402"/>
                <a:gd name="connsiteX8" fmla="*/ 1079 w 153970"/>
                <a:gd name="connsiteY8" fmla="*/ 51537 h 173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970" h="173402">
                  <a:moveTo>
                    <a:pt x="1079" y="51537"/>
                  </a:moveTo>
                  <a:cubicBezTo>
                    <a:pt x="1079" y="51537"/>
                    <a:pt x="20189" y="-8525"/>
                    <a:pt x="21554" y="1030"/>
                  </a:cubicBezTo>
                  <a:cubicBezTo>
                    <a:pt x="24284" y="14681"/>
                    <a:pt x="13364" y="85663"/>
                    <a:pt x="27014" y="95218"/>
                  </a:cubicBezTo>
                  <a:cubicBezTo>
                    <a:pt x="44760" y="106138"/>
                    <a:pt x="55680" y="76107"/>
                    <a:pt x="92536" y="78837"/>
                  </a:cubicBezTo>
                  <a:cubicBezTo>
                    <a:pt x="129392" y="82932"/>
                    <a:pt x="152598" y="102043"/>
                    <a:pt x="153963" y="117058"/>
                  </a:cubicBezTo>
                  <a:cubicBezTo>
                    <a:pt x="153963" y="126614"/>
                    <a:pt x="155328" y="152549"/>
                    <a:pt x="122567" y="167565"/>
                  </a:cubicBezTo>
                  <a:cubicBezTo>
                    <a:pt x="93901" y="179850"/>
                    <a:pt x="57045" y="168930"/>
                    <a:pt x="57045" y="168930"/>
                  </a:cubicBezTo>
                  <a:cubicBezTo>
                    <a:pt x="57045" y="168930"/>
                    <a:pt x="21554" y="159375"/>
                    <a:pt x="9269" y="136169"/>
                  </a:cubicBezTo>
                  <a:cubicBezTo>
                    <a:pt x="-4382" y="111598"/>
                    <a:pt x="1079" y="51537"/>
                    <a:pt x="1079" y="51537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0" name="任意多边形: 形状 179">
              <a:extLst>
                <a:ext uri="{FF2B5EF4-FFF2-40B4-BE49-F238E27FC236}">
                  <a16:creationId xmlns:a16="http://schemas.microsoft.com/office/drawing/2014/main" id="{7A9B4151-BAF0-4133-9525-309369EE5614}"/>
                </a:ext>
              </a:extLst>
            </p:cNvPr>
            <p:cNvSpPr/>
            <p:nvPr/>
          </p:nvSpPr>
          <p:spPr>
            <a:xfrm>
              <a:off x="6638866" y="4296577"/>
              <a:ext cx="22363" cy="22102"/>
            </a:xfrm>
            <a:custGeom>
              <a:avLst/>
              <a:gdLst>
                <a:gd name="connsiteX0" fmla="*/ 262 w 22363"/>
                <a:gd name="connsiteY0" fmla="*/ 9555 h 22102"/>
                <a:gd name="connsiteX1" fmla="*/ 9817 w 22363"/>
                <a:gd name="connsiteY1" fmla="*/ 21841 h 22102"/>
                <a:gd name="connsiteX2" fmla="*/ 22102 w 22363"/>
                <a:gd name="connsiteY2" fmla="*/ 12285 h 22102"/>
                <a:gd name="connsiteX3" fmla="*/ 12547 w 22363"/>
                <a:gd name="connsiteY3" fmla="*/ 0 h 22102"/>
                <a:gd name="connsiteX4" fmla="*/ 262 w 22363"/>
                <a:gd name="connsiteY4" fmla="*/ 9555 h 2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63" h="22102">
                  <a:moveTo>
                    <a:pt x="262" y="9555"/>
                  </a:moveTo>
                  <a:cubicBezTo>
                    <a:pt x="-1103" y="15015"/>
                    <a:pt x="2992" y="20476"/>
                    <a:pt x="9817" y="21841"/>
                  </a:cubicBezTo>
                  <a:cubicBezTo>
                    <a:pt x="16642" y="23206"/>
                    <a:pt x="20737" y="19111"/>
                    <a:pt x="22102" y="12285"/>
                  </a:cubicBezTo>
                  <a:cubicBezTo>
                    <a:pt x="23467" y="6825"/>
                    <a:pt x="19372" y="1365"/>
                    <a:pt x="12547" y="0"/>
                  </a:cubicBezTo>
                  <a:cubicBezTo>
                    <a:pt x="7087" y="0"/>
                    <a:pt x="1627" y="4095"/>
                    <a:pt x="262" y="9555"/>
                  </a:cubicBezTo>
                  <a:close/>
                </a:path>
              </a:pathLst>
            </a:custGeom>
            <a:solidFill>
              <a:srgbClr val="020202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1" name="任意多边形: 形状 180">
              <a:extLst>
                <a:ext uri="{FF2B5EF4-FFF2-40B4-BE49-F238E27FC236}">
                  <a16:creationId xmlns:a16="http://schemas.microsoft.com/office/drawing/2014/main" id="{B0B5AA0C-4763-4530-B485-FE5EB6F33B9F}"/>
                </a:ext>
              </a:extLst>
            </p:cNvPr>
            <p:cNvSpPr/>
            <p:nvPr/>
          </p:nvSpPr>
          <p:spPr>
            <a:xfrm>
              <a:off x="6708480" y="4306133"/>
              <a:ext cx="19639" cy="19375"/>
            </a:xfrm>
            <a:custGeom>
              <a:avLst/>
              <a:gdLst>
                <a:gd name="connsiteX0" fmla="*/ 265 w 19639"/>
                <a:gd name="connsiteY0" fmla="*/ 8190 h 19375"/>
                <a:gd name="connsiteX1" fmla="*/ 8455 w 19639"/>
                <a:gd name="connsiteY1" fmla="*/ 19111 h 19375"/>
                <a:gd name="connsiteX2" fmla="*/ 19375 w 19639"/>
                <a:gd name="connsiteY2" fmla="*/ 10920 h 19375"/>
                <a:gd name="connsiteX3" fmla="*/ 11185 w 19639"/>
                <a:gd name="connsiteY3" fmla="*/ 0 h 19375"/>
                <a:gd name="connsiteX4" fmla="*/ 265 w 19639"/>
                <a:gd name="connsiteY4" fmla="*/ 8190 h 1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39" h="19375">
                  <a:moveTo>
                    <a:pt x="265" y="8190"/>
                  </a:moveTo>
                  <a:cubicBezTo>
                    <a:pt x="-1101" y="13650"/>
                    <a:pt x="2995" y="17746"/>
                    <a:pt x="8455" y="19111"/>
                  </a:cubicBezTo>
                  <a:cubicBezTo>
                    <a:pt x="13915" y="20476"/>
                    <a:pt x="18010" y="16381"/>
                    <a:pt x="19375" y="10920"/>
                  </a:cubicBezTo>
                  <a:cubicBezTo>
                    <a:pt x="20740" y="5460"/>
                    <a:pt x="16645" y="1365"/>
                    <a:pt x="11185" y="0"/>
                  </a:cubicBezTo>
                  <a:cubicBezTo>
                    <a:pt x="5725" y="0"/>
                    <a:pt x="1630" y="2730"/>
                    <a:pt x="265" y="8190"/>
                  </a:cubicBezTo>
                  <a:close/>
                </a:path>
              </a:pathLst>
            </a:custGeom>
            <a:solidFill>
              <a:srgbClr val="020202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2" name="任意多边形: 形状 181">
              <a:extLst>
                <a:ext uri="{FF2B5EF4-FFF2-40B4-BE49-F238E27FC236}">
                  <a16:creationId xmlns:a16="http://schemas.microsoft.com/office/drawing/2014/main" id="{9BFF8895-F7E0-4385-A4DF-DA1BAE1769A5}"/>
                </a:ext>
              </a:extLst>
            </p:cNvPr>
            <p:cNvSpPr/>
            <p:nvPr/>
          </p:nvSpPr>
          <p:spPr>
            <a:xfrm>
              <a:off x="6656724" y="4347084"/>
              <a:ext cx="37004" cy="24570"/>
            </a:xfrm>
            <a:custGeom>
              <a:avLst/>
              <a:gdLst>
                <a:gd name="connsiteX0" fmla="*/ 37005 w 37004"/>
                <a:gd name="connsiteY0" fmla="*/ 9555 h 24570"/>
                <a:gd name="connsiteX1" fmla="*/ 17894 w 37004"/>
                <a:gd name="connsiteY1" fmla="*/ 24571 h 24570"/>
                <a:gd name="connsiteX2" fmla="*/ 149 w 37004"/>
                <a:gd name="connsiteY2" fmla="*/ 0 h 24570"/>
                <a:gd name="connsiteX3" fmla="*/ 37005 w 37004"/>
                <a:gd name="connsiteY3" fmla="*/ 9555 h 24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004" h="24570">
                  <a:moveTo>
                    <a:pt x="37005" y="9555"/>
                  </a:moveTo>
                  <a:cubicBezTo>
                    <a:pt x="37005" y="9555"/>
                    <a:pt x="30180" y="24571"/>
                    <a:pt x="17894" y="24571"/>
                  </a:cubicBezTo>
                  <a:cubicBezTo>
                    <a:pt x="6974" y="24571"/>
                    <a:pt x="-1216" y="10920"/>
                    <a:pt x="149" y="0"/>
                  </a:cubicBezTo>
                  <a:lnTo>
                    <a:pt x="37005" y="9555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3" name="任意多边形: 形状 182">
              <a:extLst>
                <a:ext uri="{FF2B5EF4-FFF2-40B4-BE49-F238E27FC236}">
                  <a16:creationId xmlns:a16="http://schemas.microsoft.com/office/drawing/2014/main" id="{316458FE-7FE4-4DD3-93A6-594094A8BBB8}"/>
                </a:ext>
              </a:extLst>
            </p:cNvPr>
            <p:cNvSpPr/>
            <p:nvPr/>
          </p:nvSpPr>
          <p:spPr>
            <a:xfrm>
              <a:off x="6685197" y="4300617"/>
              <a:ext cx="18622" cy="32816"/>
            </a:xfrm>
            <a:custGeom>
              <a:avLst/>
              <a:gdLst>
                <a:gd name="connsiteX0" fmla="*/ 3071 w 18622"/>
                <a:gd name="connsiteY0" fmla="*/ 4150 h 32816"/>
                <a:gd name="connsiteX1" fmla="*/ 12627 w 18622"/>
                <a:gd name="connsiteY1" fmla="*/ 31451 h 32816"/>
                <a:gd name="connsiteX2" fmla="*/ 15357 w 18622"/>
                <a:gd name="connsiteY2" fmla="*/ 25991 h 32816"/>
                <a:gd name="connsiteX3" fmla="*/ 3071 w 18622"/>
                <a:gd name="connsiteY3" fmla="*/ 25991 h 32816"/>
                <a:gd name="connsiteX4" fmla="*/ 3071 w 18622"/>
                <a:gd name="connsiteY4" fmla="*/ 32816 h 32816"/>
                <a:gd name="connsiteX5" fmla="*/ 15357 w 18622"/>
                <a:gd name="connsiteY5" fmla="*/ 32816 h 32816"/>
                <a:gd name="connsiteX6" fmla="*/ 18087 w 18622"/>
                <a:gd name="connsiteY6" fmla="*/ 27356 h 32816"/>
                <a:gd name="connsiteX7" fmla="*/ 9897 w 18622"/>
                <a:gd name="connsiteY7" fmla="*/ 1420 h 32816"/>
                <a:gd name="connsiteX8" fmla="*/ 3071 w 18622"/>
                <a:gd name="connsiteY8" fmla="*/ 4150 h 32816"/>
                <a:gd name="connsiteX9" fmla="*/ 3071 w 18622"/>
                <a:gd name="connsiteY9" fmla="*/ 4150 h 3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622" h="32816">
                  <a:moveTo>
                    <a:pt x="3071" y="4150"/>
                  </a:moveTo>
                  <a:cubicBezTo>
                    <a:pt x="5801" y="13706"/>
                    <a:pt x="8531" y="23261"/>
                    <a:pt x="12627" y="31451"/>
                  </a:cubicBezTo>
                  <a:cubicBezTo>
                    <a:pt x="13992" y="30086"/>
                    <a:pt x="13992" y="28721"/>
                    <a:pt x="15357" y="25991"/>
                  </a:cubicBezTo>
                  <a:cubicBezTo>
                    <a:pt x="11262" y="25991"/>
                    <a:pt x="7166" y="25991"/>
                    <a:pt x="3071" y="25991"/>
                  </a:cubicBezTo>
                  <a:cubicBezTo>
                    <a:pt x="-1024" y="25991"/>
                    <a:pt x="-1024" y="32816"/>
                    <a:pt x="3071" y="32816"/>
                  </a:cubicBezTo>
                  <a:cubicBezTo>
                    <a:pt x="7166" y="32816"/>
                    <a:pt x="11262" y="32816"/>
                    <a:pt x="15357" y="32816"/>
                  </a:cubicBezTo>
                  <a:cubicBezTo>
                    <a:pt x="18087" y="32816"/>
                    <a:pt x="19452" y="30086"/>
                    <a:pt x="18087" y="27356"/>
                  </a:cubicBezTo>
                  <a:cubicBezTo>
                    <a:pt x="13992" y="19166"/>
                    <a:pt x="11262" y="9611"/>
                    <a:pt x="9897" y="1420"/>
                  </a:cubicBezTo>
                  <a:cubicBezTo>
                    <a:pt x="8531" y="-1310"/>
                    <a:pt x="1706" y="55"/>
                    <a:pt x="3071" y="4150"/>
                  </a:cubicBezTo>
                  <a:lnTo>
                    <a:pt x="3071" y="4150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4" name="任意多边形: 形状 183">
              <a:extLst>
                <a:ext uri="{FF2B5EF4-FFF2-40B4-BE49-F238E27FC236}">
                  <a16:creationId xmlns:a16="http://schemas.microsoft.com/office/drawing/2014/main" id="{9418E1FF-A568-48D2-A3DC-CD15ACDABA13}"/>
                </a:ext>
              </a:extLst>
            </p:cNvPr>
            <p:cNvSpPr/>
            <p:nvPr/>
          </p:nvSpPr>
          <p:spPr>
            <a:xfrm>
              <a:off x="6635290" y="4285657"/>
              <a:ext cx="17829" cy="9770"/>
            </a:xfrm>
            <a:custGeom>
              <a:avLst/>
              <a:gdLst>
                <a:gd name="connsiteX0" fmla="*/ 3838 w 17829"/>
                <a:gd name="connsiteY0" fmla="*/ 9555 h 9770"/>
                <a:gd name="connsiteX1" fmla="*/ 14758 w 17829"/>
                <a:gd name="connsiteY1" fmla="*/ 6825 h 9770"/>
                <a:gd name="connsiteX2" fmla="*/ 14758 w 17829"/>
                <a:gd name="connsiteY2" fmla="*/ 0 h 9770"/>
                <a:gd name="connsiteX3" fmla="*/ 2473 w 17829"/>
                <a:gd name="connsiteY3" fmla="*/ 2730 h 9770"/>
                <a:gd name="connsiteX4" fmla="*/ 3838 w 17829"/>
                <a:gd name="connsiteY4" fmla="*/ 9555 h 9770"/>
                <a:gd name="connsiteX5" fmla="*/ 3838 w 17829"/>
                <a:gd name="connsiteY5" fmla="*/ 9555 h 9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29" h="9770">
                  <a:moveTo>
                    <a:pt x="3838" y="9555"/>
                  </a:moveTo>
                  <a:cubicBezTo>
                    <a:pt x="7933" y="8190"/>
                    <a:pt x="10663" y="8190"/>
                    <a:pt x="14758" y="6825"/>
                  </a:cubicBezTo>
                  <a:cubicBezTo>
                    <a:pt x="18853" y="6825"/>
                    <a:pt x="18853" y="0"/>
                    <a:pt x="14758" y="0"/>
                  </a:cubicBezTo>
                  <a:cubicBezTo>
                    <a:pt x="10663" y="0"/>
                    <a:pt x="6568" y="1365"/>
                    <a:pt x="2473" y="2730"/>
                  </a:cubicBezTo>
                  <a:cubicBezTo>
                    <a:pt x="-1622" y="5460"/>
                    <a:pt x="-257" y="10920"/>
                    <a:pt x="3838" y="9555"/>
                  </a:cubicBezTo>
                  <a:lnTo>
                    <a:pt x="3838" y="9555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5" name="任意多边形: 形状 184">
              <a:extLst>
                <a:ext uri="{FF2B5EF4-FFF2-40B4-BE49-F238E27FC236}">
                  <a16:creationId xmlns:a16="http://schemas.microsoft.com/office/drawing/2014/main" id="{E68DEF39-F201-491C-A76C-92D36D6AF87E}"/>
                </a:ext>
              </a:extLst>
            </p:cNvPr>
            <p:cNvSpPr/>
            <p:nvPr/>
          </p:nvSpPr>
          <p:spPr>
            <a:xfrm>
              <a:off x="6712116" y="4293847"/>
              <a:ext cx="16846" cy="9734"/>
            </a:xfrm>
            <a:custGeom>
              <a:avLst/>
              <a:gdLst>
                <a:gd name="connsiteX0" fmla="*/ 2088 w 16846"/>
                <a:gd name="connsiteY0" fmla="*/ 6825 h 9734"/>
                <a:gd name="connsiteX1" fmla="*/ 13009 w 16846"/>
                <a:gd name="connsiteY1" fmla="*/ 9555 h 9734"/>
                <a:gd name="connsiteX2" fmla="*/ 14374 w 16846"/>
                <a:gd name="connsiteY2" fmla="*/ 2730 h 9734"/>
                <a:gd name="connsiteX3" fmla="*/ 3453 w 16846"/>
                <a:gd name="connsiteY3" fmla="*/ 0 h 9734"/>
                <a:gd name="connsiteX4" fmla="*/ 2088 w 16846"/>
                <a:gd name="connsiteY4" fmla="*/ 6825 h 9734"/>
                <a:gd name="connsiteX5" fmla="*/ 2088 w 16846"/>
                <a:gd name="connsiteY5" fmla="*/ 6825 h 9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46" h="9734">
                  <a:moveTo>
                    <a:pt x="2088" y="6825"/>
                  </a:moveTo>
                  <a:cubicBezTo>
                    <a:pt x="6183" y="8190"/>
                    <a:pt x="8913" y="8190"/>
                    <a:pt x="13009" y="9555"/>
                  </a:cubicBezTo>
                  <a:cubicBezTo>
                    <a:pt x="17104" y="10920"/>
                    <a:pt x="18469" y="4095"/>
                    <a:pt x="14374" y="2730"/>
                  </a:cubicBezTo>
                  <a:cubicBezTo>
                    <a:pt x="10279" y="1365"/>
                    <a:pt x="7548" y="0"/>
                    <a:pt x="3453" y="0"/>
                  </a:cubicBezTo>
                  <a:cubicBezTo>
                    <a:pt x="723" y="0"/>
                    <a:pt x="-2007" y="6825"/>
                    <a:pt x="2088" y="6825"/>
                  </a:cubicBezTo>
                  <a:lnTo>
                    <a:pt x="2088" y="6825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6" name="任意多边形: 形状 185">
              <a:extLst>
                <a:ext uri="{FF2B5EF4-FFF2-40B4-BE49-F238E27FC236}">
                  <a16:creationId xmlns:a16="http://schemas.microsoft.com/office/drawing/2014/main" id="{9B187106-3AD2-4C22-A82B-40699592A0ED}"/>
                </a:ext>
              </a:extLst>
            </p:cNvPr>
            <p:cNvSpPr/>
            <p:nvPr/>
          </p:nvSpPr>
          <p:spPr>
            <a:xfrm>
              <a:off x="6501227" y="4159305"/>
              <a:ext cx="285063" cy="226000"/>
            </a:xfrm>
            <a:custGeom>
              <a:avLst/>
              <a:gdLst>
                <a:gd name="connsiteX0" fmla="*/ 80569 w 285063"/>
                <a:gd name="connsiteY0" fmla="*/ 164573 h 226000"/>
                <a:gd name="connsiteX1" fmla="*/ 96949 w 285063"/>
                <a:gd name="connsiteY1" fmla="*/ 108607 h 226000"/>
                <a:gd name="connsiteX2" fmla="*/ 282595 w 285063"/>
                <a:gd name="connsiteY2" fmla="*/ 79941 h 226000"/>
                <a:gd name="connsiteX3" fmla="*/ 170661 w 285063"/>
                <a:gd name="connsiteY3" fmla="*/ 6229 h 226000"/>
                <a:gd name="connsiteX4" fmla="*/ 23237 w 285063"/>
                <a:gd name="connsiteY4" fmla="*/ 40355 h 226000"/>
                <a:gd name="connsiteX5" fmla="*/ 55998 w 285063"/>
                <a:gd name="connsiteY5" fmla="*/ 226000 h 226000"/>
                <a:gd name="connsiteX6" fmla="*/ 64188 w 285063"/>
                <a:gd name="connsiteY6" fmla="*/ 182319 h 226000"/>
                <a:gd name="connsiteX7" fmla="*/ 80569 w 285063"/>
                <a:gd name="connsiteY7" fmla="*/ 164573 h 22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063" h="226000">
                  <a:moveTo>
                    <a:pt x="80569" y="164573"/>
                  </a:moveTo>
                  <a:lnTo>
                    <a:pt x="96949" y="108607"/>
                  </a:lnTo>
                  <a:cubicBezTo>
                    <a:pt x="96949" y="108607"/>
                    <a:pt x="258024" y="170034"/>
                    <a:pt x="282595" y="79941"/>
                  </a:cubicBezTo>
                  <a:cubicBezTo>
                    <a:pt x="298975" y="22609"/>
                    <a:pt x="230723" y="-15612"/>
                    <a:pt x="170661" y="6229"/>
                  </a:cubicBezTo>
                  <a:cubicBezTo>
                    <a:pt x="170661" y="6229"/>
                    <a:pt x="66918" y="-18342"/>
                    <a:pt x="23237" y="40355"/>
                  </a:cubicBezTo>
                  <a:cubicBezTo>
                    <a:pt x="-20444" y="99051"/>
                    <a:pt x="1397" y="152288"/>
                    <a:pt x="55998" y="226000"/>
                  </a:cubicBezTo>
                  <a:lnTo>
                    <a:pt x="64188" y="182319"/>
                  </a:lnTo>
                  <a:lnTo>
                    <a:pt x="80569" y="164573"/>
                  </a:ln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7" name="任意多边形: 形状 186">
              <a:extLst>
                <a:ext uri="{FF2B5EF4-FFF2-40B4-BE49-F238E27FC236}">
                  <a16:creationId xmlns:a16="http://schemas.microsoft.com/office/drawing/2014/main" id="{96C27F61-1987-4DAE-ACBA-8AF88318A0EE}"/>
                </a:ext>
              </a:extLst>
            </p:cNvPr>
            <p:cNvSpPr/>
            <p:nvPr/>
          </p:nvSpPr>
          <p:spPr>
            <a:xfrm>
              <a:off x="6510467" y="4289404"/>
              <a:ext cx="70310" cy="68947"/>
            </a:xfrm>
            <a:custGeom>
              <a:avLst/>
              <a:gdLst>
                <a:gd name="connsiteX0" fmla="*/ 347 w 70310"/>
                <a:gd name="connsiteY0" fmla="*/ 30379 h 68947"/>
                <a:gd name="connsiteX1" fmla="*/ 31743 w 70310"/>
                <a:gd name="connsiteY1" fmla="*/ 68600 h 68947"/>
                <a:gd name="connsiteX2" fmla="*/ 69964 w 70310"/>
                <a:gd name="connsiteY2" fmla="*/ 38569 h 68947"/>
                <a:gd name="connsiteX3" fmla="*/ 38568 w 70310"/>
                <a:gd name="connsiteY3" fmla="*/ 348 h 68947"/>
                <a:gd name="connsiteX4" fmla="*/ 347 w 70310"/>
                <a:gd name="connsiteY4" fmla="*/ 30379 h 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310" h="68947">
                  <a:moveTo>
                    <a:pt x="347" y="30379"/>
                  </a:moveTo>
                  <a:cubicBezTo>
                    <a:pt x="-2383" y="49489"/>
                    <a:pt x="11267" y="67235"/>
                    <a:pt x="31743" y="68600"/>
                  </a:cubicBezTo>
                  <a:cubicBezTo>
                    <a:pt x="50853" y="71330"/>
                    <a:pt x="68599" y="57679"/>
                    <a:pt x="69964" y="38569"/>
                  </a:cubicBezTo>
                  <a:cubicBezTo>
                    <a:pt x="72694" y="19458"/>
                    <a:pt x="59044" y="1713"/>
                    <a:pt x="38568" y="348"/>
                  </a:cubicBezTo>
                  <a:cubicBezTo>
                    <a:pt x="19458" y="-2382"/>
                    <a:pt x="3077" y="11268"/>
                    <a:pt x="347" y="30379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8" name="任意多边形: 形状 187">
              <a:extLst>
                <a:ext uri="{FF2B5EF4-FFF2-40B4-BE49-F238E27FC236}">
                  <a16:creationId xmlns:a16="http://schemas.microsoft.com/office/drawing/2014/main" id="{79C17F06-D6A8-4F43-96E5-234F2B6A1FDA}"/>
                </a:ext>
              </a:extLst>
            </p:cNvPr>
            <p:cNvSpPr/>
            <p:nvPr/>
          </p:nvSpPr>
          <p:spPr>
            <a:xfrm>
              <a:off x="6540503" y="4303403"/>
              <a:ext cx="26696" cy="29773"/>
            </a:xfrm>
            <a:custGeom>
              <a:avLst/>
              <a:gdLst>
                <a:gd name="connsiteX0" fmla="*/ 26277 w 26696"/>
                <a:gd name="connsiteY0" fmla="*/ 27301 h 29773"/>
                <a:gd name="connsiteX1" fmla="*/ 3071 w 26696"/>
                <a:gd name="connsiteY1" fmla="*/ 0 h 29773"/>
                <a:gd name="connsiteX2" fmla="*/ 3071 w 26696"/>
                <a:gd name="connsiteY2" fmla="*/ 6825 h 29773"/>
                <a:gd name="connsiteX3" fmla="*/ 19452 w 26696"/>
                <a:gd name="connsiteY3" fmla="*/ 17745 h 29773"/>
                <a:gd name="connsiteX4" fmla="*/ 19452 w 26696"/>
                <a:gd name="connsiteY4" fmla="*/ 25936 h 29773"/>
                <a:gd name="connsiteX5" fmla="*/ 26277 w 26696"/>
                <a:gd name="connsiteY5" fmla="*/ 27301 h 29773"/>
                <a:gd name="connsiteX6" fmla="*/ 26277 w 26696"/>
                <a:gd name="connsiteY6" fmla="*/ 27301 h 29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696" h="29773">
                  <a:moveTo>
                    <a:pt x="26277" y="27301"/>
                  </a:moveTo>
                  <a:cubicBezTo>
                    <a:pt x="29007" y="10920"/>
                    <a:pt x="18087" y="0"/>
                    <a:pt x="3071" y="0"/>
                  </a:cubicBezTo>
                  <a:cubicBezTo>
                    <a:pt x="-1024" y="0"/>
                    <a:pt x="-1024" y="6825"/>
                    <a:pt x="3071" y="6825"/>
                  </a:cubicBezTo>
                  <a:cubicBezTo>
                    <a:pt x="11262" y="6825"/>
                    <a:pt x="18087" y="9555"/>
                    <a:pt x="19452" y="17745"/>
                  </a:cubicBezTo>
                  <a:cubicBezTo>
                    <a:pt x="19452" y="20476"/>
                    <a:pt x="20817" y="24571"/>
                    <a:pt x="19452" y="25936"/>
                  </a:cubicBezTo>
                  <a:cubicBezTo>
                    <a:pt x="19452" y="30031"/>
                    <a:pt x="24912" y="31396"/>
                    <a:pt x="26277" y="27301"/>
                  </a:cubicBezTo>
                  <a:lnTo>
                    <a:pt x="26277" y="27301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9" name="任意多边形: 形状 188">
              <a:extLst>
                <a:ext uri="{FF2B5EF4-FFF2-40B4-BE49-F238E27FC236}">
                  <a16:creationId xmlns:a16="http://schemas.microsoft.com/office/drawing/2014/main" id="{9C71DD9B-2410-4B73-8B17-2A402AFD8777}"/>
                </a:ext>
              </a:extLst>
            </p:cNvPr>
            <p:cNvSpPr/>
            <p:nvPr/>
          </p:nvSpPr>
          <p:spPr>
            <a:xfrm>
              <a:off x="6101461" y="4706089"/>
              <a:ext cx="484084" cy="466436"/>
            </a:xfrm>
            <a:custGeom>
              <a:avLst/>
              <a:gdLst>
                <a:gd name="connsiteX0" fmla="*/ 472145 w 484084"/>
                <a:gd name="connsiteY0" fmla="*/ 372655 h 466436"/>
                <a:gd name="connsiteX1" fmla="*/ 429828 w 484084"/>
                <a:gd name="connsiteY1" fmla="*/ 335799 h 466436"/>
                <a:gd name="connsiteX2" fmla="*/ 478970 w 484084"/>
                <a:gd name="connsiteY2" fmla="*/ 345355 h 466436"/>
                <a:gd name="connsiteX3" fmla="*/ 450304 w 484084"/>
                <a:gd name="connsiteY3" fmla="*/ 305769 h 466436"/>
                <a:gd name="connsiteX4" fmla="*/ 356116 w 484084"/>
                <a:gd name="connsiteY4" fmla="*/ 247072 h 466436"/>
                <a:gd name="connsiteX5" fmla="*/ 197772 w 484084"/>
                <a:gd name="connsiteY5" fmla="*/ 84632 h 466436"/>
                <a:gd name="connsiteX6" fmla="*/ 125425 w 484084"/>
                <a:gd name="connsiteY6" fmla="*/ 79172 h 466436"/>
                <a:gd name="connsiteX7" fmla="*/ 14857 w 484084"/>
                <a:gd name="connsiteY7" fmla="*/ 0 h 466436"/>
                <a:gd name="connsiteX8" fmla="*/ 59903 w 484084"/>
                <a:gd name="connsiteY8" fmla="*/ 199296 h 466436"/>
                <a:gd name="connsiteX9" fmla="*/ 242818 w 484084"/>
                <a:gd name="connsiteY9" fmla="*/ 331704 h 466436"/>
                <a:gd name="connsiteX10" fmla="*/ 242818 w 484084"/>
                <a:gd name="connsiteY10" fmla="*/ 331704 h 466436"/>
                <a:gd name="connsiteX11" fmla="*/ 417543 w 484084"/>
                <a:gd name="connsiteY11" fmla="*/ 465478 h 466436"/>
                <a:gd name="connsiteX12" fmla="*/ 425733 w 484084"/>
                <a:gd name="connsiteY12" fmla="*/ 439542 h 466436"/>
                <a:gd name="connsiteX13" fmla="*/ 451669 w 484084"/>
                <a:gd name="connsiteY13" fmla="*/ 445002 h 466436"/>
                <a:gd name="connsiteX14" fmla="*/ 433924 w 484084"/>
                <a:gd name="connsiteY14" fmla="*/ 412242 h 466436"/>
                <a:gd name="connsiteX15" fmla="*/ 466685 w 484084"/>
                <a:gd name="connsiteY15" fmla="*/ 420432 h 466436"/>
                <a:gd name="connsiteX16" fmla="*/ 450304 w 484084"/>
                <a:gd name="connsiteY16" fmla="*/ 387671 h 466436"/>
                <a:gd name="connsiteX17" fmla="*/ 480335 w 484084"/>
                <a:gd name="connsiteY17" fmla="*/ 394496 h 466436"/>
                <a:gd name="connsiteX18" fmla="*/ 472145 w 484084"/>
                <a:gd name="connsiteY18" fmla="*/ 372655 h 466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84084" h="466436">
                  <a:moveTo>
                    <a:pt x="472145" y="372655"/>
                  </a:moveTo>
                  <a:cubicBezTo>
                    <a:pt x="465319" y="365830"/>
                    <a:pt x="429828" y="335799"/>
                    <a:pt x="429828" y="335799"/>
                  </a:cubicBezTo>
                  <a:cubicBezTo>
                    <a:pt x="429828" y="335799"/>
                    <a:pt x="470780" y="354910"/>
                    <a:pt x="478970" y="345355"/>
                  </a:cubicBezTo>
                  <a:cubicBezTo>
                    <a:pt x="485795" y="338529"/>
                    <a:pt x="485795" y="326244"/>
                    <a:pt x="450304" y="305769"/>
                  </a:cubicBezTo>
                  <a:cubicBezTo>
                    <a:pt x="450304" y="305769"/>
                    <a:pt x="362942" y="252532"/>
                    <a:pt x="356116" y="247072"/>
                  </a:cubicBezTo>
                  <a:cubicBezTo>
                    <a:pt x="266024" y="166535"/>
                    <a:pt x="205962" y="99648"/>
                    <a:pt x="197772" y="84632"/>
                  </a:cubicBezTo>
                  <a:lnTo>
                    <a:pt x="125425" y="79172"/>
                  </a:lnTo>
                  <a:lnTo>
                    <a:pt x="14857" y="0"/>
                  </a:lnTo>
                  <a:cubicBezTo>
                    <a:pt x="-26094" y="90093"/>
                    <a:pt x="27142" y="163805"/>
                    <a:pt x="59903" y="199296"/>
                  </a:cubicBezTo>
                  <a:cubicBezTo>
                    <a:pt x="91299" y="234787"/>
                    <a:pt x="185487" y="296213"/>
                    <a:pt x="242818" y="331704"/>
                  </a:cubicBezTo>
                  <a:lnTo>
                    <a:pt x="242818" y="331704"/>
                  </a:lnTo>
                  <a:cubicBezTo>
                    <a:pt x="242818" y="331704"/>
                    <a:pt x="398433" y="460018"/>
                    <a:pt x="417543" y="465478"/>
                  </a:cubicBezTo>
                  <a:cubicBezTo>
                    <a:pt x="439384" y="470938"/>
                    <a:pt x="436654" y="451828"/>
                    <a:pt x="425733" y="439542"/>
                  </a:cubicBezTo>
                  <a:cubicBezTo>
                    <a:pt x="433924" y="445002"/>
                    <a:pt x="446209" y="451828"/>
                    <a:pt x="451669" y="445002"/>
                  </a:cubicBezTo>
                  <a:cubicBezTo>
                    <a:pt x="461224" y="432717"/>
                    <a:pt x="444844" y="420432"/>
                    <a:pt x="433924" y="412242"/>
                  </a:cubicBezTo>
                  <a:cubicBezTo>
                    <a:pt x="433924" y="412242"/>
                    <a:pt x="457129" y="428622"/>
                    <a:pt x="466685" y="420432"/>
                  </a:cubicBezTo>
                  <a:cubicBezTo>
                    <a:pt x="478970" y="409511"/>
                    <a:pt x="458494" y="393131"/>
                    <a:pt x="450304" y="387671"/>
                  </a:cubicBezTo>
                  <a:cubicBezTo>
                    <a:pt x="450304" y="387671"/>
                    <a:pt x="472145" y="401321"/>
                    <a:pt x="480335" y="394496"/>
                  </a:cubicBezTo>
                  <a:cubicBezTo>
                    <a:pt x="489890" y="391766"/>
                    <a:pt x="478970" y="379481"/>
                    <a:pt x="472145" y="372655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0" name="任意多边形: 形状 189">
              <a:extLst>
                <a:ext uri="{FF2B5EF4-FFF2-40B4-BE49-F238E27FC236}">
                  <a16:creationId xmlns:a16="http://schemas.microsoft.com/office/drawing/2014/main" id="{11D18EEE-3BE8-4266-A22C-D4C2025C157F}"/>
                </a:ext>
              </a:extLst>
            </p:cNvPr>
            <p:cNvSpPr/>
            <p:nvPr/>
          </p:nvSpPr>
          <p:spPr>
            <a:xfrm>
              <a:off x="6270567" y="4764785"/>
              <a:ext cx="62791" cy="68251"/>
            </a:xfrm>
            <a:custGeom>
              <a:avLst/>
              <a:gdLst>
                <a:gd name="connsiteX0" fmla="*/ 0 w 62791"/>
                <a:gd name="connsiteY0" fmla="*/ 0 h 68251"/>
                <a:gd name="connsiteX1" fmla="*/ 62792 w 62791"/>
                <a:gd name="connsiteY1" fmla="*/ 68252 h 68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2791" h="68251">
                  <a:moveTo>
                    <a:pt x="0" y="0"/>
                  </a:moveTo>
                  <a:lnTo>
                    <a:pt x="62792" y="68252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1" name="任意多边形: 形状 190">
              <a:extLst>
                <a:ext uri="{FF2B5EF4-FFF2-40B4-BE49-F238E27FC236}">
                  <a16:creationId xmlns:a16="http://schemas.microsoft.com/office/drawing/2014/main" id="{54A2C9EE-403E-4CF8-A27D-44330E03ABF0}"/>
                </a:ext>
              </a:extLst>
            </p:cNvPr>
            <p:cNvSpPr/>
            <p:nvPr/>
          </p:nvSpPr>
          <p:spPr>
            <a:xfrm>
              <a:off x="6479418" y="5114235"/>
              <a:ext cx="47776" cy="31395"/>
            </a:xfrm>
            <a:custGeom>
              <a:avLst/>
              <a:gdLst>
                <a:gd name="connsiteX0" fmla="*/ 47776 w 47776"/>
                <a:gd name="connsiteY0" fmla="*/ 31396 h 31395"/>
                <a:gd name="connsiteX1" fmla="*/ 0 w 47776"/>
                <a:gd name="connsiteY1" fmla="*/ 0 h 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7776" h="31395">
                  <a:moveTo>
                    <a:pt x="47776" y="31396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2" name="任意多边形: 形状 191">
              <a:extLst>
                <a:ext uri="{FF2B5EF4-FFF2-40B4-BE49-F238E27FC236}">
                  <a16:creationId xmlns:a16="http://schemas.microsoft.com/office/drawing/2014/main" id="{69E74699-BD14-458F-8F79-563351BE6D63}"/>
                </a:ext>
              </a:extLst>
            </p:cNvPr>
            <p:cNvSpPr/>
            <p:nvPr/>
          </p:nvSpPr>
          <p:spPr>
            <a:xfrm>
              <a:off x="6491703" y="5092395"/>
              <a:ext cx="49141" cy="36856"/>
            </a:xfrm>
            <a:custGeom>
              <a:avLst/>
              <a:gdLst>
                <a:gd name="connsiteX0" fmla="*/ 49141 w 49141"/>
                <a:gd name="connsiteY0" fmla="*/ 36856 h 36856"/>
                <a:gd name="connsiteX1" fmla="*/ 0 w 49141"/>
                <a:gd name="connsiteY1" fmla="*/ 0 h 36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141" h="36856">
                  <a:moveTo>
                    <a:pt x="49141" y="36856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3" name="任意多边形: 形状 192">
              <a:extLst>
                <a:ext uri="{FF2B5EF4-FFF2-40B4-BE49-F238E27FC236}">
                  <a16:creationId xmlns:a16="http://schemas.microsoft.com/office/drawing/2014/main" id="{7EC01DE1-2454-479F-B154-1F6DC6CD8B80}"/>
                </a:ext>
              </a:extLst>
            </p:cNvPr>
            <p:cNvSpPr/>
            <p:nvPr/>
          </p:nvSpPr>
          <p:spPr>
            <a:xfrm>
              <a:off x="6508084" y="5070554"/>
              <a:ext cx="49141" cy="32760"/>
            </a:xfrm>
            <a:custGeom>
              <a:avLst/>
              <a:gdLst>
                <a:gd name="connsiteX0" fmla="*/ 49141 w 49141"/>
                <a:gd name="connsiteY0" fmla="*/ 32761 h 32760"/>
                <a:gd name="connsiteX1" fmla="*/ 0 w 49141"/>
                <a:gd name="connsiteY1" fmla="*/ 0 h 3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141" h="32760">
                  <a:moveTo>
                    <a:pt x="49141" y="32761"/>
                  </a:moveTo>
                  <a:cubicBezTo>
                    <a:pt x="47776" y="32761"/>
                    <a:pt x="0" y="0"/>
                    <a:pt x="0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4" name="任意多边形: 形状 193">
              <a:extLst>
                <a:ext uri="{FF2B5EF4-FFF2-40B4-BE49-F238E27FC236}">
                  <a16:creationId xmlns:a16="http://schemas.microsoft.com/office/drawing/2014/main" id="{EA98DEC0-DFE6-47D5-92B2-F8694E50E4E0}"/>
                </a:ext>
              </a:extLst>
            </p:cNvPr>
            <p:cNvSpPr/>
            <p:nvPr/>
          </p:nvSpPr>
          <p:spPr>
            <a:xfrm>
              <a:off x="7204079" y="4533964"/>
              <a:ext cx="34473" cy="41211"/>
            </a:xfrm>
            <a:custGeom>
              <a:avLst/>
              <a:gdLst>
                <a:gd name="connsiteX0" fmla="*/ 15189 w 34473"/>
                <a:gd name="connsiteY0" fmla="*/ 41082 h 41211"/>
                <a:gd name="connsiteX1" fmla="*/ 34300 w 34473"/>
                <a:gd name="connsiteY1" fmla="*/ 21971 h 41211"/>
                <a:gd name="connsiteX2" fmla="*/ 19284 w 34473"/>
                <a:gd name="connsiteY2" fmla="*/ 130 h 41211"/>
                <a:gd name="connsiteX3" fmla="*/ 174 w 34473"/>
                <a:gd name="connsiteY3" fmla="*/ 19241 h 41211"/>
                <a:gd name="connsiteX4" fmla="*/ 15189 w 34473"/>
                <a:gd name="connsiteY4" fmla="*/ 41082 h 41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473" h="41211">
                  <a:moveTo>
                    <a:pt x="15189" y="41082"/>
                  </a:moveTo>
                  <a:cubicBezTo>
                    <a:pt x="24745" y="42447"/>
                    <a:pt x="32935" y="32891"/>
                    <a:pt x="34300" y="21971"/>
                  </a:cubicBezTo>
                  <a:cubicBezTo>
                    <a:pt x="35665" y="11051"/>
                    <a:pt x="28840" y="1495"/>
                    <a:pt x="19284" y="130"/>
                  </a:cubicBezTo>
                  <a:cubicBezTo>
                    <a:pt x="9729" y="-1235"/>
                    <a:pt x="1539" y="8321"/>
                    <a:pt x="174" y="19241"/>
                  </a:cubicBezTo>
                  <a:cubicBezTo>
                    <a:pt x="-1191" y="31526"/>
                    <a:pt x="5634" y="41082"/>
                    <a:pt x="15189" y="41082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5" name="任意多边形: 形状 194">
              <a:extLst>
                <a:ext uri="{FF2B5EF4-FFF2-40B4-BE49-F238E27FC236}">
                  <a16:creationId xmlns:a16="http://schemas.microsoft.com/office/drawing/2014/main" id="{688B4796-A350-4407-AEA7-0F31060B2F1E}"/>
                </a:ext>
              </a:extLst>
            </p:cNvPr>
            <p:cNvSpPr/>
            <p:nvPr/>
          </p:nvSpPr>
          <p:spPr>
            <a:xfrm>
              <a:off x="7231379" y="4568011"/>
              <a:ext cx="30205" cy="27718"/>
            </a:xfrm>
            <a:custGeom>
              <a:avLst/>
              <a:gdLst>
                <a:gd name="connsiteX0" fmla="*/ 13825 w 30205"/>
                <a:gd name="connsiteY0" fmla="*/ 27510 h 27718"/>
                <a:gd name="connsiteX1" fmla="*/ 30206 w 30205"/>
                <a:gd name="connsiteY1" fmla="*/ 15224 h 27718"/>
                <a:gd name="connsiteX2" fmla="*/ 16555 w 30205"/>
                <a:gd name="connsiteY2" fmla="*/ 209 h 27718"/>
                <a:gd name="connsiteX3" fmla="*/ 175 w 30205"/>
                <a:gd name="connsiteY3" fmla="*/ 12494 h 27718"/>
                <a:gd name="connsiteX4" fmla="*/ 13825 w 30205"/>
                <a:gd name="connsiteY4" fmla="*/ 27510 h 27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05" h="27718">
                  <a:moveTo>
                    <a:pt x="13825" y="27510"/>
                  </a:moveTo>
                  <a:cubicBezTo>
                    <a:pt x="22015" y="28875"/>
                    <a:pt x="28841" y="23415"/>
                    <a:pt x="30206" y="15224"/>
                  </a:cubicBezTo>
                  <a:cubicBezTo>
                    <a:pt x="30206" y="8399"/>
                    <a:pt x="24746" y="1574"/>
                    <a:pt x="16555" y="209"/>
                  </a:cubicBezTo>
                  <a:cubicBezTo>
                    <a:pt x="8365" y="-1156"/>
                    <a:pt x="1540" y="4304"/>
                    <a:pt x="175" y="12494"/>
                  </a:cubicBezTo>
                  <a:cubicBezTo>
                    <a:pt x="-1190" y="19320"/>
                    <a:pt x="5635" y="26145"/>
                    <a:pt x="13825" y="27510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6" name="任意多边形: 形状 195">
              <a:extLst>
                <a:ext uri="{FF2B5EF4-FFF2-40B4-BE49-F238E27FC236}">
                  <a16:creationId xmlns:a16="http://schemas.microsoft.com/office/drawing/2014/main" id="{79223862-33BE-44C7-90F9-D97E000611B2}"/>
                </a:ext>
              </a:extLst>
            </p:cNvPr>
            <p:cNvSpPr/>
            <p:nvPr/>
          </p:nvSpPr>
          <p:spPr>
            <a:xfrm>
              <a:off x="7168614" y="4513470"/>
              <a:ext cx="41247" cy="41247"/>
            </a:xfrm>
            <a:custGeom>
              <a:avLst/>
              <a:gdLst>
                <a:gd name="connsiteX0" fmla="*/ 19259 w 41247"/>
                <a:gd name="connsiteY0" fmla="*/ 41099 h 41247"/>
                <a:gd name="connsiteX1" fmla="*/ 41099 w 41247"/>
                <a:gd name="connsiteY1" fmla="*/ 21989 h 41247"/>
                <a:gd name="connsiteX2" fmla="*/ 21989 w 41247"/>
                <a:gd name="connsiteY2" fmla="*/ 148 h 41247"/>
                <a:gd name="connsiteX3" fmla="*/ 148 w 41247"/>
                <a:gd name="connsiteY3" fmla="*/ 19259 h 41247"/>
                <a:gd name="connsiteX4" fmla="*/ 19259 w 41247"/>
                <a:gd name="connsiteY4" fmla="*/ 41099 h 4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247" h="41247">
                  <a:moveTo>
                    <a:pt x="19259" y="41099"/>
                  </a:moveTo>
                  <a:cubicBezTo>
                    <a:pt x="30179" y="42464"/>
                    <a:pt x="41099" y="34274"/>
                    <a:pt x="41099" y="21989"/>
                  </a:cubicBezTo>
                  <a:cubicBezTo>
                    <a:pt x="42464" y="11069"/>
                    <a:pt x="34274" y="148"/>
                    <a:pt x="21989" y="148"/>
                  </a:cubicBezTo>
                  <a:cubicBezTo>
                    <a:pt x="11069" y="-1217"/>
                    <a:pt x="148" y="6974"/>
                    <a:pt x="148" y="19259"/>
                  </a:cubicBezTo>
                  <a:cubicBezTo>
                    <a:pt x="-1217" y="30179"/>
                    <a:pt x="6973" y="41099"/>
                    <a:pt x="19259" y="41099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7" name="任意多边形: 形状 196">
              <a:extLst>
                <a:ext uri="{FF2B5EF4-FFF2-40B4-BE49-F238E27FC236}">
                  <a16:creationId xmlns:a16="http://schemas.microsoft.com/office/drawing/2014/main" id="{5248A3F8-DB63-4F9C-997B-55053C0F1458}"/>
                </a:ext>
              </a:extLst>
            </p:cNvPr>
            <p:cNvSpPr/>
            <p:nvPr/>
          </p:nvSpPr>
          <p:spPr>
            <a:xfrm>
              <a:off x="7136001" y="4501184"/>
              <a:ext cx="35640" cy="35789"/>
            </a:xfrm>
            <a:custGeom>
              <a:avLst/>
              <a:gdLst>
                <a:gd name="connsiteX0" fmla="*/ 16381 w 35640"/>
                <a:gd name="connsiteY0" fmla="*/ 35640 h 35789"/>
                <a:gd name="connsiteX1" fmla="*/ 35491 w 35640"/>
                <a:gd name="connsiteY1" fmla="*/ 19260 h 35789"/>
                <a:gd name="connsiteX2" fmla="*/ 19111 w 35640"/>
                <a:gd name="connsiteY2" fmla="*/ 149 h 35789"/>
                <a:gd name="connsiteX3" fmla="*/ 0 w 35640"/>
                <a:gd name="connsiteY3" fmla="*/ 16530 h 35789"/>
                <a:gd name="connsiteX4" fmla="*/ 16381 w 35640"/>
                <a:gd name="connsiteY4" fmla="*/ 35640 h 35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640" h="35789">
                  <a:moveTo>
                    <a:pt x="16381" y="35640"/>
                  </a:moveTo>
                  <a:cubicBezTo>
                    <a:pt x="25936" y="37005"/>
                    <a:pt x="34126" y="28815"/>
                    <a:pt x="35491" y="19260"/>
                  </a:cubicBezTo>
                  <a:cubicBezTo>
                    <a:pt x="36856" y="9705"/>
                    <a:pt x="28666" y="1514"/>
                    <a:pt x="19111" y="149"/>
                  </a:cubicBezTo>
                  <a:cubicBezTo>
                    <a:pt x="9555" y="-1216"/>
                    <a:pt x="1365" y="6975"/>
                    <a:pt x="0" y="16530"/>
                  </a:cubicBezTo>
                  <a:cubicBezTo>
                    <a:pt x="0" y="26085"/>
                    <a:pt x="6825" y="34275"/>
                    <a:pt x="16381" y="35640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8" name="任意多边形: 形状 197">
              <a:extLst>
                <a:ext uri="{FF2B5EF4-FFF2-40B4-BE49-F238E27FC236}">
                  <a16:creationId xmlns:a16="http://schemas.microsoft.com/office/drawing/2014/main" id="{416AE4B6-D8C1-4C56-A838-BDFD2899A032}"/>
                </a:ext>
              </a:extLst>
            </p:cNvPr>
            <p:cNvSpPr/>
            <p:nvPr/>
          </p:nvSpPr>
          <p:spPr>
            <a:xfrm>
              <a:off x="7141461" y="4521809"/>
              <a:ext cx="28665" cy="12664"/>
            </a:xfrm>
            <a:custGeom>
              <a:avLst/>
              <a:gdLst>
                <a:gd name="connsiteX0" fmla="*/ 0 w 28665"/>
                <a:gd name="connsiteY0" fmla="*/ 10920 h 12664"/>
                <a:gd name="connsiteX1" fmla="*/ 28666 w 28665"/>
                <a:gd name="connsiteY1" fmla="*/ 0 h 12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665" h="12664">
                  <a:moveTo>
                    <a:pt x="0" y="10920"/>
                  </a:moveTo>
                  <a:cubicBezTo>
                    <a:pt x="0" y="10920"/>
                    <a:pt x="19111" y="19111"/>
                    <a:pt x="28666" y="0"/>
                  </a:cubicBezTo>
                </a:path>
              </a:pathLst>
            </a:custGeom>
            <a:noFill/>
            <a:ln w="8723" cap="rnd">
              <a:solidFill>
                <a:srgbClr val="0F110E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9" name="任意多边形: 形状 198">
              <a:extLst>
                <a:ext uri="{FF2B5EF4-FFF2-40B4-BE49-F238E27FC236}">
                  <a16:creationId xmlns:a16="http://schemas.microsoft.com/office/drawing/2014/main" id="{A6723464-B769-4A13-B51E-08EE32A12CB5}"/>
                </a:ext>
              </a:extLst>
            </p:cNvPr>
            <p:cNvSpPr/>
            <p:nvPr/>
          </p:nvSpPr>
          <p:spPr>
            <a:xfrm>
              <a:off x="7166742" y="4525904"/>
              <a:ext cx="41606" cy="29120"/>
            </a:xfrm>
            <a:custGeom>
              <a:avLst/>
              <a:gdLst>
                <a:gd name="connsiteX0" fmla="*/ 655 w 41606"/>
                <a:gd name="connsiteY0" fmla="*/ 0 h 29120"/>
                <a:gd name="connsiteX1" fmla="*/ 8845 w 41606"/>
                <a:gd name="connsiteY1" fmla="*/ 24571 h 29120"/>
                <a:gd name="connsiteX2" fmla="*/ 41606 w 41606"/>
                <a:gd name="connsiteY2" fmla="*/ 16381 h 2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606" h="29120">
                  <a:moveTo>
                    <a:pt x="655" y="0"/>
                  </a:moveTo>
                  <a:cubicBezTo>
                    <a:pt x="655" y="0"/>
                    <a:pt x="-3440" y="15016"/>
                    <a:pt x="8845" y="24571"/>
                  </a:cubicBezTo>
                  <a:cubicBezTo>
                    <a:pt x="21131" y="34126"/>
                    <a:pt x="37511" y="27301"/>
                    <a:pt x="41606" y="16381"/>
                  </a:cubicBezTo>
                </a:path>
              </a:pathLst>
            </a:custGeom>
            <a:noFill/>
            <a:ln w="8723" cap="rnd">
              <a:solidFill>
                <a:srgbClr val="0F110E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0" name="任意多边形: 形状 199">
              <a:extLst>
                <a:ext uri="{FF2B5EF4-FFF2-40B4-BE49-F238E27FC236}">
                  <a16:creationId xmlns:a16="http://schemas.microsoft.com/office/drawing/2014/main" id="{FA46D27D-5367-451E-8E3D-686B9D264543}"/>
                </a:ext>
              </a:extLst>
            </p:cNvPr>
            <p:cNvSpPr/>
            <p:nvPr/>
          </p:nvSpPr>
          <p:spPr>
            <a:xfrm>
              <a:off x="7204866" y="4547744"/>
              <a:ext cx="33513" cy="27174"/>
            </a:xfrm>
            <a:custGeom>
              <a:avLst/>
              <a:gdLst>
                <a:gd name="connsiteX0" fmla="*/ 752 w 33513"/>
                <a:gd name="connsiteY0" fmla="*/ 0 h 27174"/>
                <a:gd name="connsiteX1" fmla="*/ 7577 w 33513"/>
                <a:gd name="connsiteY1" fmla="*/ 24571 h 27174"/>
                <a:gd name="connsiteX2" fmla="*/ 33513 w 33513"/>
                <a:gd name="connsiteY2" fmla="*/ 6825 h 27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13" h="27174">
                  <a:moveTo>
                    <a:pt x="752" y="0"/>
                  </a:moveTo>
                  <a:cubicBezTo>
                    <a:pt x="752" y="0"/>
                    <a:pt x="-3343" y="17745"/>
                    <a:pt x="7577" y="24571"/>
                  </a:cubicBezTo>
                  <a:cubicBezTo>
                    <a:pt x="18498" y="31396"/>
                    <a:pt x="32148" y="24571"/>
                    <a:pt x="33513" y="6825"/>
                  </a:cubicBezTo>
                </a:path>
              </a:pathLst>
            </a:custGeom>
            <a:noFill/>
            <a:ln w="8723" cap="rnd">
              <a:solidFill>
                <a:srgbClr val="0F110E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1" name="任意多边形: 形状 200">
              <a:extLst>
                <a:ext uri="{FF2B5EF4-FFF2-40B4-BE49-F238E27FC236}">
                  <a16:creationId xmlns:a16="http://schemas.microsoft.com/office/drawing/2014/main" id="{61A63E97-9A16-4546-A4D2-1480B6744FD6}"/>
                </a:ext>
              </a:extLst>
            </p:cNvPr>
            <p:cNvSpPr/>
            <p:nvPr/>
          </p:nvSpPr>
          <p:spPr>
            <a:xfrm>
              <a:off x="9796461" y="5966019"/>
              <a:ext cx="184280" cy="221136"/>
            </a:xfrm>
            <a:custGeom>
              <a:avLst/>
              <a:gdLst>
                <a:gd name="connsiteX0" fmla="*/ 51871 w 184280"/>
                <a:gd name="connsiteY0" fmla="*/ 0 h 221136"/>
                <a:gd name="connsiteX1" fmla="*/ 0 w 184280"/>
                <a:gd name="connsiteY1" fmla="*/ 208851 h 221136"/>
                <a:gd name="connsiteX2" fmla="*/ 136504 w 184280"/>
                <a:gd name="connsiteY2" fmla="*/ 221136 h 221136"/>
                <a:gd name="connsiteX3" fmla="*/ 184280 w 184280"/>
                <a:gd name="connsiteY3" fmla="*/ 15016 h 221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4280" h="221136">
                  <a:moveTo>
                    <a:pt x="51871" y="0"/>
                  </a:moveTo>
                  <a:lnTo>
                    <a:pt x="0" y="208851"/>
                  </a:lnTo>
                  <a:lnTo>
                    <a:pt x="136504" y="221136"/>
                  </a:lnTo>
                  <a:lnTo>
                    <a:pt x="184280" y="15016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2" name="任意多边形: 形状 201">
              <a:extLst>
                <a:ext uri="{FF2B5EF4-FFF2-40B4-BE49-F238E27FC236}">
                  <a16:creationId xmlns:a16="http://schemas.microsoft.com/office/drawing/2014/main" id="{9AD7CEC9-ECAA-46A5-9759-A80DEE4C5417}"/>
                </a:ext>
              </a:extLst>
            </p:cNvPr>
            <p:cNvSpPr/>
            <p:nvPr/>
          </p:nvSpPr>
          <p:spPr>
            <a:xfrm>
              <a:off x="9591705" y="6133919"/>
              <a:ext cx="391766" cy="165169"/>
            </a:xfrm>
            <a:custGeom>
              <a:avLst/>
              <a:gdLst>
                <a:gd name="connsiteX0" fmla="*/ 177455 w 391766"/>
                <a:gd name="connsiteY0" fmla="*/ 0 h 165169"/>
                <a:gd name="connsiteX1" fmla="*/ 391766 w 391766"/>
                <a:gd name="connsiteY1" fmla="*/ 12285 h 165169"/>
                <a:gd name="connsiteX2" fmla="*/ 365830 w 391766"/>
                <a:gd name="connsiteY2" fmla="*/ 165170 h 165169"/>
                <a:gd name="connsiteX3" fmla="*/ 0 w 391766"/>
                <a:gd name="connsiteY3" fmla="*/ 163805 h 165169"/>
                <a:gd name="connsiteX4" fmla="*/ 139234 w 391766"/>
                <a:gd name="connsiteY4" fmla="*/ 84632 h 165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1766" h="165169">
                  <a:moveTo>
                    <a:pt x="177455" y="0"/>
                  </a:moveTo>
                  <a:lnTo>
                    <a:pt x="391766" y="12285"/>
                  </a:lnTo>
                  <a:lnTo>
                    <a:pt x="365830" y="165170"/>
                  </a:lnTo>
                  <a:lnTo>
                    <a:pt x="0" y="163805"/>
                  </a:lnTo>
                  <a:lnTo>
                    <a:pt x="139234" y="84632"/>
                  </a:lnTo>
                  <a:close/>
                </a:path>
              </a:pathLst>
            </a:custGeom>
            <a:solidFill>
              <a:srgbClr val="000000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3" name="任意多边形: 形状 202">
              <a:extLst>
                <a:ext uri="{FF2B5EF4-FFF2-40B4-BE49-F238E27FC236}">
                  <a16:creationId xmlns:a16="http://schemas.microsoft.com/office/drawing/2014/main" id="{AB69A052-B334-4BF4-8ADB-FEA03EE52CE7}"/>
                </a:ext>
              </a:extLst>
            </p:cNvPr>
            <p:cNvSpPr/>
            <p:nvPr/>
          </p:nvSpPr>
          <p:spPr>
            <a:xfrm>
              <a:off x="10226448" y="5955099"/>
              <a:ext cx="135138" cy="229326"/>
            </a:xfrm>
            <a:custGeom>
              <a:avLst/>
              <a:gdLst>
                <a:gd name="connsiteX0" fmla="*/ 1365 w 135138"/>
                <a:gd name="connsiteY0" fmla="*/ 15016 h 229326"/>
                <a:gd name="connsiteX1" fmla="*/ 0 w 135138"/>
                <a:gd name="connsiteY1" fmla="*/ 229326 h 229326"/>
                <a:gd name="connsiteX2" fmla="*/ 135139 w 135138"/>
                <a:gd name="connsiteY2" fmla="*/ 210216 h 229326"/>
                <a:gd name="connsiteX3" fmla="*/ 133774 w 135138"/>
                <a:gd name="connsiteY3" fmla="*/ 0 h 229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138" h="229326">
                  <a:moveTo>
                    <a:pt x="1365" y="15016"/>
                  </a:moveTo>
                  <a:lnTo>
                    <a:pt x="0" y="229326"/>
                  </a:lnTo>
                  <a:lnTo>
                    <a:pt x="135139" y="210216"/>
                  </a:lnTo>
                  <a:lnTo>
                    <a:pt x="133774" y="0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4" name="任意多边形: 形状 203">
              <a:extLst>
                <a:ext uri="{FF2B5EF4-FFF2-40B4-BE49-F238E27FC236}">
                  <a16:creationId xmlns:a16="http://schemas.microsoft.com/office/drawing/2014/main" id="{16395E6A-3406-4F5E-A984-0A6013A32896}"/>
                </a:ext>
              </a:extLst>
            </p:cNvPr>
            <p:cNvSpPr/>
            <p:nvPr/>
          </p:nvSpPr>
          <p:spPr>
            <a:xfrm>
              <a:off x="10043533" y="6140744"/>
              <a:ext cx="365830" cy="158344"/>
            </a:xfrm>
            <a:custGeom>
              <a:avLst/>
              <a:gdLst>
                <a:gd name="connsiteX0" fmla="*/ 140599 w 365830"/>
                <a:gd name="connsiteY0" fmla="*/ 0 h 158344"/>
                <a:gd name="connsiteX1" fmla="*/ 349450 w 365830"/>
                <a:gd name="connsiteY1" fmla="*/ 4095 h 158344"/>
                <a:gd name="connsiteX2" fmla="*/ 365830 w 365830"/>
                <a:gd name="connsiteY2" fmla="*/ 158345 h 158344"/>
                <a:gd name="connsiteX3" fmla="*/ 0 w 365830"/>
                <a:gd name="connsiteY3" fmla="*/ 156979 h 158344"/>
                <a:gd name="connsiteX4" fmla="*/ 139234 w 365830"/>
                <a:gd name="connsiteY4" fmla="*/ 77807 h 158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830" h="158344">
                  <a:moveTo>
                    <a:pt x="140599" y="0"/>
                  </a:moveTo>
                  <a:lnTo>
                    <a:pt x="349450" y="4095"/>
                  </a:lnTo>
                  <a:lnTo>
                    <a:pt x="365830" y="158345"/>
                  </a:lnTo>
                  <a:lnTo>
                    <a:pt x="0" y="156979"/>
                  </a:lnTo>
                  <a:lnTo>
                    <a:pt x="139234" y="77807"/>
                  </a:lnTo>
                  <a:close/>
                </a:path>
              </a:pathLst>
            </a:custGeom>
            <a:solidFill>
              <a:srgbClr val="000000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5" name="任意多边形: 形状 204">
              <a:extLst>
                <a:ext uri="{FF2B5EF4-FFF2-40B4-BE49-F238E27FC236}">
                  <a16:creationId xmlns:a16="http://schemas.microsoft.com/office/drawing/2014/main" id="{80C55569-69E2-453E-9A7F-484BA85BCD90}"/>
                </a:ext>
              </a:extLst>
            </p:cNvPr>
            <p:cNvSpPr/>
            <p:nvPr/>
          </p:nvSpPr>
          <p:spPr>
            <a:xfrm>
              <a:off x="9736399" y="5026873"/>
              <a:ext cx="461382" cy="1014223"/>
            </a:xfrm>
            <a:custGeom>
              <a:avLst/>
              <a:gdLst>
                <a:gd name="connsiteX0" fmla="*/ 424527 w 461382"/>
                <a:gd name="connsiteY0" fmla="*/ 182915 h 1014223"/>
                <a:gd name="connsiteX1" fmla="*/ 288023 w 461382"/>
                <a:gd name="connsiteY1" fmla="*/ 1014223 h 1014223"/>
                <a:gd name="connsiteX2" fmla="*/ 0 w 461382"/>
                <a:gd name="connsiteY2" fmla="*/ 991018 h 1014223"/>
                <a:gd name="connsiteX3" fmla="*/ 197931 w 461382"/>
                <a:gd name="connsiteY3" fmla="*/ 0 h 1014223"/>
                <a:gd name="connsiteX4" fmla="*/ 461383 w 461382"/>
                <a:gd name="connsiteY4" fmla="*/ 0 h 1014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1382" h="1014223">
                  <a:moveTo>
                    <a:pt x="424527" y="182915"/>
                  </a:moveTo>
                  <a:lnTo>
                    <a:pt x="288023" y="1014223"/>
                  </a:lnTo>
                  <a:lnTo>
                    <a:pt x="0" y="991018"/>
                  </a:lnTo>
                  <a:lnTo>
                    <a:pt x="197931" y="0"/>
                  </a:lnTo>
                  <a:lnTo>
                    <a:pt x="46138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6" name="任意多边形: 形状 205">
              <a:extLst>
                <a:ext uri="{FF2B5EF4-FFF2-40B4-BE49-F238E27FC236}">
                  <a16:creationId xmlns:a16="http://schemas.microsoft.com/office/drawing/2014/main" id="{8C23A3A6-6146-460D-8352-268CAB9D2BC9}"/>
                </a:ext>
              </a:extLst>
            </p:cNvPr>
            <p:cNvSpPr/>
            <p:nvPr/>
          </p:nvSpPr>
          <p:spPr>
            <a:xfrm>
              <a:off x="9736399" y="5216613"/>
              <a:ext cx="423161" cy="824482"/>
            </a:xfrm>
            <a:custGeom>
              <a:avLst/>
              <a:gdLst>
                <a:gd name="connsiteX0" fmla="*/ 423162 w 423161"/>
                <a:gd name="connsiteY0" fmla="*/ 0 h 824482"/>
                <a:gd name="connsiteX1" fmla="*/ 288023 w 423161"/>
                <a:gd name="connsiteY1" fmla="*/ 824483 h 824482"/>
                <a:gd name="connsiteX2" fmla="*/ 0 w 423161"/>
                <a:gd name="connsiteY2" fmla="*/ 801277 h 824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3161" h="824482">
                  <a:moveTo>
                    <a:pt x="423162" y="0"/>
                  </a:moveTo>
                  <a:lnTo>
                    <a:pt x="288023" y="824483"/>
                  </a:lnTo>
                  <a:lnTo>
                    <a:pt x="0" y="801277"/>
                  </a:lnTo>
                </a:path>
              </a:pathLst>
            </a:custGeom>
            <a:noFill/>
            <a:ln w="8723" cap="rnd">
              <a:solidFill>
                <a:srgbClr val="010001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7" name="任意多边形: 形状 206">
              <a:extLst>
                <a:ext uri="{FF2B5EF4-FFF2-40B4-BE49-F238E27FC236}">
                  <a16:creationId xmlns:a16="http://schemas.microsoft.com/office/drawing/2014/main" id="{1AB01DC0-A0D9-443E-8FEE-BAEA7C809AC8}"/>
                </a:ext>
              </a:extLst>
            </p:cNvPr>
            <p:cNvSpPr/>
            <p:nvPr/>
          </p:nvSpPr>
          <p:spPr>
            <a:xfrm>
              <a:off x="10073563" y="5182487"/>
              <a:ext cx="70982" cy="360369"/>
            </a:xfrm>
            <a:custGeom>
              <a:avLst/>
              <a:gdLst>
                <a:gd name="connsiteX0" fmla="*/ 0 w 70982"/>
                <a:gd name="connsiteY0" fmla="*/ 0 h 360369"/>
                <a:gd name="connsiteX1" fmla="*/ 45047 w 70982"/>
                <a:gd name="connsiteY1" fmla="*/ 4095 h 360369"/>
                <a:gd name="connsiteX2" fmla="*/ 70982 w 70982"/>
                <a:gd name="connsiteY2" fmla="*/ 360370 h 360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982" h="360369">
                  <a:moveTo>
                    <a:pt x="0" y="0"/>
                  </a:moveTo>
                  <a:lnTo>
                    <a:pt x="45047" y="4095"/>
                  </a:lnTo>
                  <a:lnTo>
                    <a:pt x="70982" y="360370"/>
                  </a:lnTo>
                </a:path>
              </a:pathLst>
            </a:custGeom>
            <a:noFill/>
            <a:ln w="2181" cap="flat">
              <a:solidFill>
                <a:srgbClr val="3A4A36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8" name="任意多边形: 形状 207">
              <a:extLst>
                <a:ext uri="{FF2B5EF4-FFF2-40B4-BE49-F238E27FC236}">
                  <a16:creationId xmlns:a16="http://schemas.microsoft.com/office/drawing/2014/main" id="{426C80E8-5678-458D-BCC1-912DB0F779CC}"/>
                </a:ext>
              </a:extLst>
            </p:cNvPr>
            <p:cNvSpPr/>
            <p:nvPr/>
          </p:nvSpPr>
          <p:spPr>
            <a:xfrm>
              <a:off x="10013502" y="4925860"/>
              <a:ext cx="443637" cy="1101585"/>
            </a:xfrm>
            <a:custGeom>
              <a:avLst/>
              <a:gdLst>
                <a:gd name="connsiteX0" fmla="*/ 60062 w 443637"/>
                <a:gd name="connsiteY0" fmla="*/ 256627 h 1101585"/>
                <a:gd name="connsiteX1" fmla="*/ 105108 w 443637"/>
                <a:gd name="connsiteY1" fmla="*/ 260722 h 1101585"/>
                <a:gd name="connsiteX2" fmla="*/ 146059 w 443637"/>
                <a:gd name="connsiteY2" fmla="*/ 1101586 h 1101585"/>
                <a:gd name="connsiteX3" fmla="*/ 443637 w 443637"/>
                <a:gd name="connsiteY3" fmla="*/ 1097491 h 1101585"/>
                <a:gd name="connsiteX4" fmla="*/ 319419 w 443637"/>
                <a:gd name="connsiteY4" fmla="*/ 171995 h 1101585"/>
                <a:gd name="connsiteX5" fmla="*/ 305768 w 443637"/>
                <a:gd name="connsiteY5" fmla="*/ 83267 h 1101585"/>
                <a:gd name="connsiteX6" fmla="*/ 0 w 443637"/>
                <a:gd name="connsiteY6" fmla="*/ 0 h 1101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3637" h="1101585">
                  <a:moveTo>
                    <a:pt x="60062" y="256627"/>
                  </a:moveTo>
                  <a:lnTo>
                    <a:pt x="105108" y="260722"/>
                  </a:lnTo>
                  <a:lnTo>
                    <a:pt x="146059" y="1101586"/>
                  </a:lnTo>
                  <a:lnTo>
                    <a:pt x="443637" y="1097491"/>
                  </a:lnTo>
                  <a:lnTo>
                    <a:pt x="319419" y="171995"/>
                  </a:lnTo>
                  <a:lnTo>
                    <a:pt x="305768" y="83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9" name="任意多边形: 形状 208">
              <a:extLst>
                <a:ext uri="{FF2B5EF4-FFF2-40B4-BE49-F238E27FC236}">
                  <a16:creationId xmlns:a16="http://schemas.microsoft.com/office/drawing/2014/main" id="{04A7C1EC-7228-4F61-8F83-4471F1BC71C6}"/>
                </a:ext>
              </a:extLst>
            </p:cNvPr>
            <p:cNvSpPr/>
            <p:nvPr/>
          </p:nvSpPr>
          <p:spPr>
            <a:xfrm>
              <a:off x="10073563" y="5182487"/>
              <a:ext cx="383575" cy="844958"/>
            </a:xfrm>
            <a:custGeom>
              <a:avLst/>
              <a:gdLst>
                <a:gd name="connsiteX0" fmla="*/ 0 w 383575"/>
                <a:gd name="connsiteY0" fmla="*/ 0 h 844958"/>
                <a:gd name="connsiteX1" fmla="*/ 45047 w 383575"/>
                <a:gd name="connsiteY1" fmla="*/ 4095 h 844958"/>
                <a:gd name="connsiteX2" fmla="*/ 85998 w 383575"/>
                <a:gd name="connsiteY2" fmla="*/ 844959 h 844958"/>
                <a:gd name="connsiteX3" fmla="*/ 383576 w 383575"/>
                <a:gd name="connsiteY3" fmla="*/ 840863 h 844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575" h="844958">
                  <a:moveTo>
                    <a:pt x="0" y="0"/>
                  </a:moveTo>
                  <a:lnTo>
                    <a:pt x="45047" y="4095"/>
                  </a:lnTo>
                  <a:lnTo>
                    <a:pt x="85998" y="844959"/>
                  </a:lnTo>
                  <a:lnTo>
                    <a:pt x="383576" y="840863"/>
                  </a:lnTo>
                </a:path>
              </a:pathLst>
            </a:custGeom>
            <a:noFill/>
            <a:ln w="8723" cap="rnd">
              <a:solidFill>
                <a:srgbClr val="010001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0" name="任意多边形: 形状 209">
              <a:extLst>
                <a:ext uri="{FF2B5EF4-FFF2-40B4-BE49-F238E27FC236}">
                  <a16:creationId xmlns:a16="http://schemas.microsoft.com/office/drawing/2014/main" id="{ACAB374E-0880-4D02-B21C-A30FCCB80042}"/>
                </a:ext>
              </a:extLst>
            </p:cNvPr>
            <p:cNvSpPr/>
            <p:nvPr/>
          </p:nvSpPr>
          <p:spPr>
            <a:xfrm>
              <a:off x="9814893" y="4419943"/>
              <a:ext cx="622023" cy="509406"/>
            </a:xfrm>
            <a:custGeom>
              <a:avLst/>
              <a:gdLst>
                <a:gd name="connsiteX0" fmla="*/ 482537 w 622023"/>
                <a:gd name="connsiteY0" fmla="*/ 69105 h 509406"/>
                <a:gd name="connsiteX1" fmla="*/ 316002 w 622023"/>
                <a:gd name="connsiteY1" fmla="*/ 853 h 509406"/>
                <a:gd name="connsiteX2" fmla="*/ 109881 w 622023"/>
                <a:gd name="connsiteY2" fmla="*/ 105961 h 509406"/>
                <a:gd name="connsiteX3" fmla="*/ 3408 w 622023"/>
                <a:gd name="connsiteY3" fmla="*/ 343478 h 509406"/>
                <a:gd name="connsiteX4" fmla="*/ 42994 w 622023"/>
                <a:gd name="connsiteY4" fmla="*/ 505917 h 509406"/>
                <a:gd name="connsiteX5" fmla="*/ 617675 w 622023"/>
                <a:gd name="connsiteY5" fmla="*/ 484077 h 509406"/>
                <a:gd name="connsiteX6" fmla="*/ 482537 w 622023"/>
                <a:gd name="connsiteY6" fmla="*/ 69105 h 509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023" h="509406">
                  <a:moveTo>
                    <a:pt x="482537" y="69105"/>
                  </a:moveTo>
                  <a:cubicBezTo>
                    <a:pt x="370603" y="-12797"/>
                    <a:pt x="316002" y="853"/>
                    <a:pt x="316002" y="853"/>
                  </a:cubicBezTo>
                  <a:cubicBezTo>
                    <a:pt x="245020" y="-8702"/>
                    <a:pt x="127627" y="93676"/>
                    <a:pt x="109881" y="105961"/>
                  </a:cubicBezTo>
                  <a:cubicBezTo>
                    <a:pt x="92136" y="119611"/>
                    <a:pt x="21153" y="273861"/>
                    <a:pt x="3408" y="343478"/>
                  </a:cubicBezTo>
                  <a:cubicBezTo>
                    <a:pt x="-14338" y="413095"/>
                    <a:pt x="42994" y="505917"/>
                    <a:pt x="42994" y="505917"/>
                  </a:cubicBezTo>
                  <a:cubicBezTo>
                    <a:pt x="42994" y="505917"/>
                    <a:pt x="598565" y="522298"/>
                    <a:pt x="617675" y="484077"/>
                  </a:cubicBezTo>
                  <a:cubicBezTo>
                    <a:pt x="636786" y="445856"/>
                    <a:pt x="593104" y="149642"/>
                    <a:pt x="482537" y="69105"/>
                  </a:cubicBez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1" name="任意多边形: 形状 210">
              <a:extLst>
                <a:ext uri="{FF2B5EF4-FFF2-40B4-BE49-F238E27FC236}">
                  <a16:creationId xmlns:a16="http://schemas.microsoft.com/office/drawing/2014/main" id="{4219F3BC-E000-42D8-9BE1-A9B9024EB7A8}"/>
                </a:ext>
              </a:extLst>
            </p:cNvPr>
            <p:cNvSpPr/>
            <p:nvPr/>
          </p:nvSpPr>
          <p:spPr>
            <a:xfrm>
              <a:off x="9906972" y="4424835"/>
              <a:ext cx="427750" cy="681209"/>
            </a:xfrm>
            <a:custGeom>
              <a:avLst/>
              <a:gdLst>
                <a:gd name="connsiteX0" fmla="*/ 421854 w 427750"/>
                <a:gd name="connsiteY0" fmla="*/ 681210 h 681209"/>
                <a:gd name="connsiteX1" fmla="*/ 427314 w 427750"/>
                <a:gd name="connsiteY1" fmla="*/ 501025 h 681209"/>
                <a:gd name="connsiteX2" fmla="*/ 222558 w 427750"/>
                <a:gd name="connsiteY2" fmla="*/ 56 h 681209"/>
                <a:gd name="connsiteX3" fmla="*/ 6882 w 427750"/>
                <a:gd name="connsiteY3" fmla="*/ 487375 h 681209"/>
                <a:gd name="connsiteX4" fmla="*/ 4152 w 427750"/>
                <a:gd name="connsiteY4" fmla="*/ 679845 h 681209"/>
                <a:gd name="connsiteX5" fmla="*/ 421854 w 427750"/>
                <a:gd name="connsiteY5" fmla="*/ 681210 h 681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7750" h="681209">
                  <a:moveTo>
                    <a:pt x="421854" y="681210"/>
                  </a:moveTo>
                  <a:cubicBezTo>
                    <a:pt x="430044" y="632069"/>
                    <a:pt x="427314" y="555627"/>
                    <a:pt x="427314" y="501025"/>
                  </a:cubicBezTo>
                  <a:cubicBezTo>
                    <a:pt x="427314" y="230747"/>
                    <a:pt x="363157" y="5516"/>
                    <a:pt x="222558" y="56"/>
                  </a:cubicBezTo>
                  <a:cubicBezTo>
                    <a:pt x="136561" y="-4039"/>
                    <a:pt x="23263" y="217097"/>
                    <a:pt x="6882" y="487375"/>
                  </a:cubicBezTo>
                  <a:cubicBezTo>
                    <a:pt x="4152" y="541976"/>
                    <a:pt x="-5403" y="630704"/>
                    <a:pt x="4152" y="679845"/>
                  </a:cubicBezTo>
                  <a:lnTo>
                    <a:pt x="421854" y="681210"/>
                  </a:lnTo>
                  <a:close/>
                </a:path>
              </a:pathLst>
            </a:custGeom>
            <a:solidFill>
              <a:srgbClr val="F2B4C9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2" name="任意多边形: 形状 211">
              <a:extLst>
                <a:ext uri="{FF2B5EF4-FFF2-40B4-BE49-F238E27FC236}">
                  <a16:creationId xmlns:a16="http://schemas.microsoft.com/office/drawing/2014/main" id="{91B96EB4-6F65-444E-AA76-3846C90294B0}"/>
                </a:ext>
              </a:extLst>
            </p:cNvPr>
            <p:cNvSpPr/>
            <p:nvPr/>
          </p:nvSpPr>
          <p:spPr>
            <a:xfrm>
              <a:off x="9726844" y="4431716"/>
              <a:ext cx="348084" cy="1348657"/>
            </a:xfrm>
            <a:custGeom>
              <a:avLst/>
              <a:gdLst>
                <a:gd name="connsiteX0" fmla="*/ 200661 w 348084"/>
                <a:gd name="connsiteY0" fmla="*/ 248437 h 1348657"/>
                <a:gd name="connsiteX1" fmla="*/ 0 w 348084"/>
                <a:gd name="connsiteY1" fmla="*/ 1315897 h 1348657"/>
                <a:gd name="connsiteX2" fmla="*/ 304404 w 348084"/>
                <a:gd name="connsiteY2" fmla="*/ 1348658 h 1348657"/>
                <a:gd name="connsiteX3" fmla="*/ 338530 w 348084"/>
                <a:gd name="connsiteY3" fmla="*/ 152884 h 1348657"/>
                <a:gd name="connsiteX4" fmla="*/ 348085 w 348084"/>
                <a:gd name="connsiteY4" fmla="*/ 0 h 1348657"/>
                <a:gd name="connsiteX5" fmla="*/ 200661 w 348084"/>
                <a:gd name="connsiteY5" fmla="*/ 248437 h 1348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084" h="1348657">
                  <a:moveTo>
                    <a:pt x="200661" y="248437"/>
                  </a:moveTo>
                  <a:cubicBezTo>
                    <a:pt x="117393" y="510524"/>
                    <a:pt x="0" y="1315897"/>
                    <a:pt x="0" y="1315897"/>
                  </a:cubicBezTo>
                  <a:lnTo>
                    <a:pt x="304404" y="1348658"/>
                  </a:lnTo>
                  <a:lnTo>
                    <a:pt x="338530" y="152884"/>
                  </a:lnTo>
                  <a:lnTo>
                    <a:pt x="348085" y="0"/>
                  </a:lnTo>
                  <a:cubicBezTo>
                    <a:pt x="346720" y="0"/>
                    <a:pt x="259357" y="61427"/>
                    <a:pt x="200661" y="248437"/>
                  </a:cubicBez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3" name="任意多边形: 形状 212">
              <a:extLst>
                <a:ext uri="{FF2B5EF4-FFF2-40B4-BE49-F238E27FC236}">
                  <a16:creationId xmlns:a16="http://schemas.microsoft.com/office/drawing/2014/main" id="{20B15D3D-F513-4C5D-BFD0-D08376FD973E}"/>
                </a:ext>
              </a:extLst>
            </p:cNvPr>
            <p:cNvSpPr/>
            <p:nvPr/>
          </p:nvSpPr>
          <p:spPr>
            <a:xfrm>
              <a:off x="9999851" y="4454922"/>
              <a:ext cx="57331" cy="559665"/>
            </a:xfrm>
            <a:custGeom>
              <a:avLst/>
              <a:gdLst>
                <a:gd name="connsiteX0" fmla="*/ 57332 w 57331"/>
                <a:gd name="connsiteY0" fmla="*/ 0 h 559665"/>
                <a:gd name="connsiteX1" fmla="*/ 12285 w 57331"/>
                <a:gd name="connsiteY1" fmla="*/ 131044 h 559665"/>
                <a:gd name="connsiteX2" fmla="*/ 34126 w 57331"/>
                <a:gd name="connsiteY2" fmla="*/ 136504 h 559665"/>
                <a:gd name="connsiteX3" fmla="*/ 34126 w 57331"/>
                <a:gd name="connsiteY3" fmla="*/ 137869 h 559665"/>
                <a:gd name="connsiteX4" fmla="*/ 0 w 57331"/>
                <a:gd name="connsiteY4" fmla="*/ 161075 h 559665"/>
                <a:gd name="connsiteX5" fmla="*/ 42316 w 57331"/>
                <a:gd name="connsiteY5" fmla="*/ 559666 h 559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1" h="559665">
                  <a:moveTo>
                    <a:pt x="57332" y="0"/>
                  </a:moveTo>
                  <a:cubicBezTo>
                    <a:pt x="47776" y="27301"/>
                    <a:pt x="12285" y="131044"/>
                    <a:pt x="12285" y="131044"/>
                  </a:cubicBezTo>
                  <a:lnTo>
                    <a:pt x="34126" y="136504"/>
                  </a:lnTo>
                  <a:lnTo>
                    <a:pt x="34126" y="137869"/>
                  </a:lnTo>
                  <a:lnTo>
                    <a:pt x="0" y="161075"/>
                  </a:lnTo>
                  <a:lnTo>
                    <a:pt x="42316" y="559666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4" name="任意多边形: 形状 213">
              <a:extLst>
                <a:ext uri="{FF2B5EF4-FFF2-40B4-BE49-F238E27FC236}">
                  <a16:creationId xmlns:a16="http://schemas.microsoft.com/office/drawing/2014/main" id="{CCDE1445-74BD-4D10-A346-52F2DEFD81C3}"/>
                </a:ext>
              </a:extLst>
            </p:cNvPr>
            <p:cNvSpPr/>
            <p:nvPr/>
          </p:nvSpPr>
          <p:spPr>
            <a:xfrm>
              <a:off x="9857887" y="5136076"/>
              <a:ext cx="128313" cy="10920"/>
            </a:xfrm>
            <a:custGeom>
              <a:avLst/>
              <a:gdLst>
                <a:gd name="connsiteX0" fmla="*/ 0 w 128313"/>
                <a:gd name="connsiteY0" fmla="*/ 10920 h 10920"/>
                <a:gd name="connsiteX1" fmla="*/ 128314 w 128313"/>
                <a:gd name="connsiteY1" fmla="*/ 0 h 10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8313" h="10920">
                  <a:moveTo>
                    <a:pt x="0" y="10920"/>
                  </a:moveTo>
                  <a:lnTo>
                    <a:pt x="128314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5" name="任意多边形: 形状 214">
              <a:extLst>
                <a:ext uri="{FF2B5EF4-FFF2-40B4-BE49-F238E27FC236}">
                  <a16:creationId xmlns:a16="http://schemas.microsoft.com/office/drawing/2014/main" id="{BC5631D5-17EC-47A5-A822-F669F6C0EBBC}"/>
                </a:ext>
              </a:extLst>
            </p:cNvPr>
            <p:cNvSpPr/>
            <p:nvPr/>
          </p:nvSpPr>
          <p:spPr>
            <a:xfrm>
              <a:off x="9726844" y="4680153"/>
              <a:ext cx="304403" cy="1100220"/>
            </a:xfrm>
            <a:custGeom>
              <a:avLst/>
              <a:gdLst>
                <a:gd name="connsiteX0" fmla="*/ 200661 w 304403"/>
                <a:gd name="connsiteY0" fmla="*/ 0 h 1100220"/>
                <a:gd name="connsiteX1" fmla="*/ 0 w 304403"/>
                <a:gd name="connsiteY1" fmla="*/ 1067460 h 1100220"/>
                <a:gd name="connsiteX2" fmla="*/ 304404 w 304403"/>
                <a:gd name="connsiteY2" fmla="*/ 1100221 h 110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403" h="1100220">
                  <a:moveTo>
                    <a:pt x="200661" y="0"/>
                  </a:moveTo>
                  <a:cubicBezTo>
                    <a:pt x="117393" y="262087"/>
                    <a:pt x="0" y="1067460"/>
                    <a:pt x="0" y="1067460"/>
                  </a:cubicBezTo>
                  <a:lnTo>
                    <a:pt x="304404" y="1100221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6" name="任意多边形: 形状 215">
              <a:extLst>
                <a:ext uri="{FF2B5EF4-FFF2-40B4-BE49-F238E27FC236}">
                  <a16:creationId xmlns:a16="http://schemas.microsoft.com/office/drawing/2014/main" id="{4428208A-A4C3-4374-85BD-091920F8679D}"/>
                </a:ext>
              </a:extLst>
            </p:cNvPr>
            <p:cNvSpPr/>
            <p:nvPr/>
          </p:nvSpPr>
          <p:spPr>
            <a:xfrm>
              <a:off x="10192322" y="4431716"/>
              <a:ext cx="357640" cy="1348657"/>
            </a:xfrm>
            <a:custGeom>
              <a:avLst/>
              <a:gdLst>
                <a:gd name="connsiteX0" fmla="*/ 146059 w 357640"/>
                <a:gd name="connsiteY0" fmla="*/ 248437 h 1348657"/>
                <a:gd name="connsiteX1" fmla="*/ 357640 w 357640"/>
                <a:gd name="connsiteY1" fmla="*/ 1336372 h 1348657"/>
                <a:gd name="connsiteX2" fmla="*/ 40951 w 357640"/>
                <a:gd name="connsiteY2" fmla="*/ 1348658 h 1348657"/>
                <a:gd name="connsiteX3" fmla="*/ 8190 w 357640"/>
                <a:gd name="connsiteY3" fmla="*/ 152884 h 1348657"/>
                <a:gd name="connsiteX4" fmla="*/ 0 w 357640"/>
                <a:gd name="connsiteY4" fmla="*/ 0 h 1348657"/>
                <a:gd name="connsiteX5" fmla="*/ 146059 w 357640"/>
                <a:gd name="connsiteY5" fmla="*/ 248437 h 1348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7640" h="1348657">
                  <a:moveTo>
                    <a:pt x="146059" y="248437"/>
                  </a:moveTo>
                  <a:cubicBezTo>
                    <a:pt x="229326" y="510524"/>
                    <a:pt x="357640" y="1336372"/>
                    <a:pt x="357640" y="1336372"/>
                  </a:cubicBezTo>
                  <a:lnTo>
                    <a:pt x="40951" y="1348658"/>
                  </a:lnTo>
                  <a:lnTo>
                    <a:pt x="8190" y="152884"/>
                  </a:lnTo>
                  <a:lnTo>
                    <a:pt x="0" y="0"/>
                  </a:lnTo>
                  <a:cubicBezTo>
                    <a:pt x="0" y="0"/>
                    <a:pt x="87362" y="61427"/>
                    <a:pt x="146059" y="248437"/>
                  </a:cubicBez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7" name="任意多边形: 形状 216">
              <a:extLst>
                <a:ext uri="{FF2B5EF4-FFF2-40B4-BE49-F238E27FC236}">
                  <a16:creationId xmlns:a16="http://schemas.microsoft.com/office/drawing/2014/main" id="{121E4097-2930-48FF-A629-ACBC1E14C50A}"/>
                </a:ext>
              </a:extLst>
            </p:cNvPr>
            <p:cNvSpPr/>
            <p:nvPr/>
          </p:nvSpPr>
          <p:spPr>
            <a:xfrm>
              <a:off x="10208702" y="4454922"/>
              <a:ext cx="57331" cy="585601"/>
            </a:xfrm>
            <a:custGeom>
              <a:avLst/>
              <a:gdLst>
                <a:gd name="connsiteX0" fmla="*/ 0 w 57331"/>
                <a:gd name="connsiteY0" fmla="*/ 0 h 585601"/>
                <a:gd name="connsiteX1" fmla="*/ 45046 w 57331"/>
                <a:gd name="connsiteY1" fmla="*/ 131044 h 585601"/>
                <a:gd name="connsiteX2" fmla="*/ 23205 w 57331"/>
                <a:gd name="connsiteY2" fmla="*/ 136504 h 585601"/>
                <a:gd name="connsiteX3" fmla="*/ 23205 w 57331"/>
                <a:gd name="connsiteY3" fmla="*/ 137869 h 585601"/>
                <a:gd name="connsiteX4" fmla="*/ 57331 w 57331"/>
                <a:gd name="connsiteY4" fmla="*/ 161075 h 585601"/>
                <a:gd name="connsiteX5" fmla="*/ 21840 w 57331"/>
                <a:gd name="connsiteY5" fmla="*/ 585601 h 58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1" h="585601">
                  <a:moveTo>
                    <a:pt x="0" y="0"/>
                  </a:moveTo>
                  <a:cubicBezTo>
                    <a:pt x="9555" y="27301"/>
                    <a:pt x="45046" y="131044"/>
                    <a:pt x="45046" y="131044"/>
                  </a:cubicBezTo>
                  <a:lnTo>
                    <a:pt x="23205" y="136504"/>
                  </a:lnTo>
                  <a:lnTo>
                    <a:pt x="23205" y="137869"/>
                  </a:lnTo>
                  <a:lnTo>
                    <a:pt x="57331" y="161075"/>
                  </a:lnTo>
                  <a:lnTo>
                    <a:pt x="21840" y="585601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8" name="任意多边形: 形状 217">
              <a:extLst>
                <a:ext uri="{FF2B5EF4-FFF2-40B4-BE49-F238E27FC236}">
                  <a16:creationId xmlns:a16="http://schemas.microsoft.com/office/drawing/2014/main" id="{9C9B81FB-F7D4-43C6-8D87-A12F4566FA92}"/>
                </a:ext>
              </a:extLst>
            </p:cNvPr>
            <p:cNvSpPr/>
            <p:nvPr/>
          </p:nvSpPr>
          <p:spPr>
            <a:xfrm>
              <a:off x="10279684" y="5136076"/>
              <a:ext cx="128313" cy="10920"/>
            </a:xfrm>
            <a:custGeom>
              <a:avLst/>
              <a:gdLst>
                <a:gd name="connsiteX0" fmla="*/ 128313 w 128313"/>
                <a:gd name="connsiteY0" fmla="*/ 10920 h 10920"/>
                <a:gd name="connsiteX1" fmla="*/ 0 w 128313"/>
                <a:gd name="connsiteY1" fmla="*/ 0 h 10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8313" h="10920">
                  <a:moveTo>
                    <a:pt x="128313" y="10920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9" name="任意多边形: 形状 218">
              <a:extLst>
                <a:ext uri="{FF2B5EF4-FFF2-40B4-BE49-F238E27FC236}">
                  <a16:creationId xmlns:a16="http://schemas.microsoft.com/office/drawing/2014/main" id="{B0AC7B39-20F9-4C53-84E9-AD3C3F1792A4}"/>
                </a:ext>
              </a:extLst>
            </p:cNvPr>
            <p:cNvSpPr/>
            <p:nvPr/>
          </p:nvSpPr>
          <p:spPr>
            <a:xfrm>
              <a:off x="10233273" y="4680153"/>
              <a:ext cx="316689" cy="1100220"/>
            </a:xfrm>
            <a:custGeom>
              <a:avLst/>
              <a:gdLst>
                <a:gd name="connsiteX0" fmla="*/ 105108 w 316689"/>
                <a:gd name="connsiteY0" fmla="*/ 0 h 1100220"/>
                <a:gd name="connsiteX1" fmla="*/ 316689 w 316689"/>
                <a:gd name="connsiteY1" fmla="*/ 1087935 h 1100220"/>
                <a:gd name="connsiteX2" fmla="*/ 0 w 316689"/>
                <a:gd name="connsiteY2" fmla="*/ 1100221 h 110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6689" h="1100220">
                  <a:moveTo>
                    <a:pt x="105108" y="0"/>
                  </a:moveTo>
                  <a:cubicBezTo>
                    <a:pt x="188375" y="262087"/>
                    <a:pt x="316689" y="1087935"/>
                    <a:pt x="316689" y="1087935"/>
                  </a:cubicBezTo>
                  <a:lnTo>
                    <a:pt x="0" y="1100221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0" name="任意多边形: 形状 219">
              <a:extLst>
                <a:ext uri="{FF2B5EF4-FFF2-40B4-BE49-F238E27FC236}">
                  <a16:creationId xmlns:a16="http://schemas.microsoft.com/office/drawing/2014/main" id="{BC8D9FF1-47B2-4A5F-B38C-A40011E7E99E}"/>
                </a:ext>
              </a:extLst>
            </p:cNvPr>
            <p:cNvSpPr/>
            <p:nvPr/>
          </p:nvSpPr>
          <p:spPr>
            <a:xfrm>
              <a:off x="9921742" y="4734711"/>
              <a:ext cx="168201" cy="143522"/>
            </a:xfrm>
            <a:custGeom>
              <a:avLst/>
              <a:gdLst>
                <a:gd name="connsiteX0" fmla="*/ 302 w 168201"/>
                <a:gd name="connsiteY0" fmla="*/ 86041 h 143522"/>
                <a:gd name="connsiteX1" fmla="*/ 74014 w 168201"/>
                <a:gd name="connsiteY1" fmla="*/ 43 h 143522"/>
                <a:gd name="connsiteX2" fmla="*/ 72649 w 168201"/>
                <a:gd name="connsiteY2" fmla="*/ 30074 h 143522"/>
                <a:gd name="connsiteX3" fmla="*/ 142266 w 168201"/>
                <a:gd name="connsiteY3" fmla="*/ 10964 h 143522"/>
                <a:gd name="connsiteX4" fmla="*/ 168202 w 168201"/>
                <a:gd name="connsiteY4" fmla="*/ 110611 h 143522"/>
                <a:gd name="connsiteX5" fmla="*/ 30333 w 168201"/>
                <a:gd name="connsiteY5" fmla="*/ 143372 h 143522"/>
                <a:gd name="connsiteX6" fmla="*/ 302 w 168201"/>
                <a:gd name="connsiteY6" fmla="*/ 86041 h 143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8201" h="143522">
                  <a:moveTo>
                    <a:pt x="302" y="86041"/>
                  </a:moveTo>
                  <a:cubicBezTo>
                    <a:pt x="302" y="86041"/>
                    <a:pt x="57634" y="43"/>
                    <a:pt x="74014" y="43"/>
                  </a:cubicBezTo>
                  <a:cubicBezTo>
                    <a:pt x="91760" y="-1322"/>
                    <a:pt x="72649" y="30074"/>
                    <a:pt x="72649" y="30074"/>
                  </a:cubicBezTo>
                  <a:cubicBezTo>
                    <a:pt x="72649" y="30074"/>
                    <a:pt x="123156" y="8233"/>
                    <a:pt x="142266" y="10964"/>
                  </a:cubicBezTo>
                  <a:cubicBezTo>
                    <a:pt x="161377" y="13694"/>
                    <a:pt x="168202" y="110611"/>
                    <a:pt x="168202" y="110611"/>
                  </a:cubicBezTo>
                  <a:cubicBezTo>
                    <a:pt x="168202" y="110611"/>
                    <a:pt x="74014" y="146102"/>
                    <a:pt x="30333" y="143372"/>
                  </a:cubicBezTo>
                  <a:cubicBezTo>
                    <a:pt x="-5158" y="140642"/>
                    <a:pt x="302" y="86041"/>
                    <a:pt x="302" y="86041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1" name="任意多边形: 形状 220">
              <a:extLst>
                <a:ext uri="{FF2B5EF4-FFF2-40B4-BE49-F238E27FC236}">
                  <a16:creationId xmlns:a16="http://schemas.microsoft.com/office/drawing/2014/main" id="{BA0F2379-A8AA-46AB-8638-BBABE068A9DF}"/>
                </a:ext>
              </a:extLst>
            </p:cNvPr>
            <p:cNvSpPr/>
            <p:nvPr/>
          </p:nvSpPr>
          <p:spPr>
            <a:xfrm>
              <a:off x="9952075" y="4680153"/>
              <a:ext cx="66886" cy="84632"/>
            </a:xfrm>
            <a:custGeom>
              <a:avLst/>
              <a:gdLst>
                <a:gd name="connsiteX0" fmla="*/ 42316 w 66886"/>
                <a:gd name="connsiteY0" fmla="*/ 84632 h 84632"/>
                <a:gd name="connsiteX1" fmla="*/ 0 w 66886"/>
                <a:gd name="connsiteY1" fmla="*/ 19111 h 84632"/>
                <a:gd name="connsiteX2" fmla="*/ 30031 w 66886"/>
                <a:gd name="connsiteY2" fmla="*/ 0 h 84632"/>
                <a:gd name="connsiteX3" fmla="*/ 66887 w 66886"/>
                <a:gd name="connsiteY3" fmla="*/ 75077 h 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886" h="84632">
                  <a:moveTo>
                    <a:pt x="42316" y="84632"/>
                  </a:moveTo>
                  <a:lnTo>
                    <a:pt x="0" y="19111"/>
                  </a:lnTo>
                  <a:lnTo>
                    <a:pt x="30031" y="0"/>
                  </a:lnTo>
                  <a:lnTo>
                    <a:pt x="66887" y="75077"/>
                  </a:lnTo>
                  <a:close/>
                </a:path>
              </a:pathLst>
            </a:custGeom>
            <a:solidFill>
              <a:schemeClr val="accent2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2" name="任意多边形: 形状 221">
              <a:extLst>
                <a:ext uri="{FF2B5EF4-FFF2-40B4-BE49-F238E27FC236}">
                  <a16:creationId xmlns:a16="http://schemas.microsoft.com/office/drawing/2014/main" id="{DA8643D0-AA63-4D52-A756-9F459C76BBCC}"/>
                </a:ext>
              </a:extLst>
            </p:cNvPr>
            <p:cNvSpPr/>
            <p:nvPr/>
          </p:nvSpPr>
          <p:spPr>
            <a:xfrm>
              <a:off x="9700896" y="4460382"/>
              <a:ext cx="324890" cy="565546"/>
            </a:xfrm>
            <a:custGeom>
              <a:avLst/>
              <a:gdLst>
                <a:gd name="connsiteX0" fmla="*/ 172007 w 324890"/>
                <a:gd name="connsiteY0" fmla="*/ 334434 h 565546"/>
                <a:gd name="connsiteX1" fmla="*/ 181562 w 324890"/>
                <a:gd name="connsiteY1" fmla="*/ 245707 h 565546"/>
                <a:gd name="connsiteX2" fmla="*/ 312606 w 324890"/>
                <a:gd name="connsiteY2" fmla="*/ 84632 h 565546"/>
                <a:gd name="connsiteX3" fmla="*/ 324891 w 324890"/>
                <a:gd name="connsiteY3" fmla="*/ 0 h 565546"/>
                <a:gd name="connsiteX4" fmla="*/ 40963 w 324890"/>
                <a:gd name="connsiteY4" fmla="*/ 301673 h 565546"/>
                <a:gd name="connsiteX5" fmla="*/ 107850 w 324890"/>
                <a:gd name="connsiteY5" fmla="*/ 565126 h 565546"/>
                <a:gd name="connsiteX6" fmla="*/ 301685 w 324890"/>
                <a:gd name="connsiteY6" fmla="*/ 476398 h 565546"/>
                <a:gd name="connsiteX7" fmla="*/ 248449 w 324890"/>
                <a:gd name="connsiteY7" fmla="*/ 301673 h 565546"/>
                <a:gd name="connsiteX8" fmla="*/ 172007 w 324890"/>
                <a:gd name="connsiteY8" fmla="*/ 334434 h 565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4890" h="565546">
                  <a:moveTo>
                    <a:pt x="172007" y="334434"/>
                  </a:moveTo>
                  <a:lnTo>
                    <a:pt x="181562" y="245707"/>
                  </a:lnTo>
                  <a:lnTo>
                    <a:pt x="312606" y="84632"/>
                  </a:lnTo>
                  <a:lnTo>
                    <a:pt x="324891" y="0"/>
                  </a:lnTo>
                  <a:cubicBezTo>
                    <a:pt x="240259" y="45046"/>
                    <a:pt x="111945" y="136504"/>
                    <a:pt x="40963" y="301673"/>
                  </a:cubicBezTo>
                  <a:cubicBezTo>
                    <a:pt x="-69605" y="565126"/>
                    <a:pt x="75089" y="567856"/>
                    <a:pt x="107850" y="565126"/>
                  </a:cubicBezTo>
                  <a:cubicBezTo>
                    <a:pt x="140611" y="562396"/>
                    <a:pt x="301685" y="476398"/>
                    <a:pt x="301685" y="476398"/>
                  </a:cubicBezTo>
                  <a:lnTo>
                    <a:pt x="248449" y="301673"/>
                  </a:lnTo>
                  <a:lnTo>
                    <a:pt x="172007" y="334434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3" name="任意多边形: 形状 222">
              <a:extLst>
                <a:ext uri="{FF2B5EF4-FFF2-40B4-BE49-F238E27FC236}">
                  <a16:creationId xmlns:a16="http://schemas.microsoft.com/office/drawing/2014/main" id="{C28C1F45-4FB5-4347-8764-53A8E0725F1F}"/>
                </a:ext>
              </a:extLst>
            </p:cNvPr>
            <p:cNvSpPr/>
            <p:nvPr/>
          </p:nvSpPr>
          <p:spPr>
            <a:xfrm>
              <a:off x="9699531" y="4433081"/>
              <a:ext cx="372667" cy="594212"/>
            </a:xfrm>
            <a:custGeom>
              <a:avLst/>
              <a:gdLst>
                <a:gd name="connsiteX0" fmla="*/ 77819 w 372667"/>
                <a:gd name="connsiteY0" fmla="*/ 401321 h 594212"/>
                <a:gd name="connsiteX1" fmla="*/ 248449 w 372667"/>
                <a:gd name="connsiteY1" fmla="*/ 330339 h 594212"/>
                <a:gd name="connsiteX2" fmla="*/ 301685 w 372667"/>
                <a:gd name="connsiteY2" fmla="*/ 505064 h 594212"/>
                <a:gd name="connsiteX3" fmla="*/ 107850 w 372667"/>
                <a:gd name="connsiteY3" fmla="*/ 593792 h 594212"/>
                <a:gd name="connsiteX4" fmla="*/ 40963 w 372667"/>
                <a:gd name="connsiteY4" fmla="*/ 330339 h 594212"/>
                <a:gd name="connsiteX5" fmla="*/ 180197 w 372667"/>
                <a:gd name="connsiteY5" fmla="*/ 131044 h 594212"/>
                <a:gd name="connsiteX6" fmla="*/ 372668 w 372667"/>
                <a:gd name="connsiteY6" fmla="*/ 0 h 594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2667" h="594212">
                  <a:moveTo>
                    <a:pt x="77819" y="401321"/>
                  </a:moveTo>
                  <a:lnTo>
                    <a:pt x="248449" y="330339"/>
                  </a:lnTo>
                  <a:lnTo>
                    <a:pt x="301685" y="505064"/>
                  </a:lnTo>
                  <a:cubicBezTo>
                    <a:pt x="301685" y="505064"/>
                    <a:pt x="140611" y="589696"/>
                    <a:pt x="107850" y="593792"/>
                  </a:cubicBezTo>
                  <a:cubicBezTo>
                    <a:pt x="75089" y="596522"/>
                    <a:pt x="-69605" y="593792"/>
                    <a:pt x="40963" y="330339"/>
                  </a:cubicBezTo>
                  <a:cubicBezTo>
                    <a:pt x="40963" y="330339"/>
                    <a:pt x="76454" y="223866"/>
                    <a:pt x="180197" y="131044"/>
                  </a:cubicBezTo>
                  <a:cubicBezTo>
                    <a:pt x="283940" y="36856"/>
                    <a:pt x="372668" y="0"/>
                    <a:pt x="372668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4" name="任意多边形: 形状 223">
              <a:extLst>
                <a:ext uri="{FF2B5EF4-FFF2-40B4-BE49-F238E27FC236}">
                  <a16:creationId xmlns:a16="http://schemas.microsoft.com/office/drawing/2014/main" id="{0E151FAB-6E81-4F87-BB86-98E34C5075D5}"/>
                </a:ext>
              </a:extLst>
            </p:cNvPr>
            <p:cNvSpPr/>
            <p:nvPr/>
          </p:nvSpPr>
          <p:spPr>
            <a:xfrm>
              <a:off x="10021692" y="4662408"/>
              <a:ext cx="290752" cy="384940"/>
            </a:xfrm>
            <a:custGeom>
              <a:avLst/>
              <a:gdLst>
                <a:gd name="connsiteX0" fmla="*/ 237517 w 290752"/>
                <a:gd name="connsiteY0" fmla="*/ 384941 h 384940"/>
                <a:gd name="connsiteX1" fmla="*/ 53236 w 290752"/>
                <a:gd name="connsiteY1" fmla="*/ 384941 h 384940"/>
                <a:gd name="connsiteX2" fmla="*/ 0 w 290752"/>
                <a:gd name="connsiteY2" fmla="*/ 331704 h 384940"/>
                <a:gd name="connsiteX3" fmla="*/ 0 w 290752"/>
                <a:gd name="connsiteY3" fmla="*/ 53237 h 384940"/>
                <a:gd name="connsiteX4" fmla="*/ 53236 w 290752"/>
                <a:gd name="connsiteY4" fmla="*/ 0 h 384940"/>
                <a:gd name="connsiteX5" fmla="*/ 237517 w 290752"/>
                <a:gd name="connsiteY5" fmla="*/ 0 h 384940"/>
                <a:gd name="connsiteX6" fmla="*/ 290753 w 290752"/>
                <a:gd name="connsiteY6" fmla="*/ 53237 h 384940"/>
                <a:gd name="connsiteX7" fmla="*/ 290753 w 290752"/>
                <a:gd name="connsiteY7" fmla="*/ 331704 h 384940"/>
                <a:gd name="connsiteX8" fmla="*/ 237517 w 290752"/>
                <a:gd name="connsiteY8" fmla="*/ 384941 h 38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0752" h="384940">
                  <a:moveTo>
                    <a:pt x="237517" y="384941"/>
                  </a:moveTo>
                  <a:lnTo>
                    <a:pt x="53236" y="384941"/>
                  </a:lnTo>
                  <a:cubicBezTo>
                    <a:pt x="24571" y="384941"/>
                    <a:pt x="0" y="361735"/>
                    <a:pt x="0" y="331704"/>
                  </a:cubicBezTo>
                  <a:lnTo>
                    <a:pt x="0" y="53237"/>
                  </a:lnTo>
                  <a:cubicBezTo>
                    <a:pt x="0" y="24571"/>
                    <a:pt x="23206" y="0"/>
                    <a:pt x="53236" y="0"/>
                  </a:cubicBezTo>
                  <a:lnTo>
                    <a:pt x="237517" y="0"/>
                  </a:lnTo>
                  <a:cubicBezTo>
                    <a:pt x="266182" y="0"/>
                    <a:pt x="290753" y="23206"/>
                    <a:pt x="290753" y="53237"/>
                  </a:cubicBezTo>
                  <a:lnTo>
                    <a:pt x="290753" y="331704"/>
                  </a:lnTo>
                  <a:cubicBezTo>
                    <a:pt x="290753" y="361735"/>
                    <a:pt x="267548" y="384941"/>
                    <a:pt x="237517" y="384941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5" name="任意多边形: 形状 224">
              <a:extLst>
                <a:ext uri="{FF2B5EF4-FFF2-40B4-BE49-F238E27FC236}">
                  <a16:creationId xmlns:a16="http://schemas.microsoft.com/office/drawing/2014/main" id="{B2D8F79A-F2FC-4CFA-B007-0B7D80DB7592}"/>
                </a:ext>
              </a:extLst>
            </p:cNvPr>
            <p:cNvSpPr/>
            <p:nvPr/>
          </p:nvSpPr>
          <p:spPr>
            <a:xfrm>
              <a:off x="10096769" y="4655582"/>
              <a:ext cx="141963" cy="39586"/>
            </a:xfrm>
            <a:custGeom>
              <a:avLst/>
              <a:gdLst>
                <a:gd name="connsiteX0" fmla="*/ 122853 w 141963"/>
                <a:gd name="connsiteY0" fmla="*/ 39586 h 39586"/>
                <a:gd name="connsiteX1" fmla="*/ 19110 w 141963"/>
                <a:gd name="connsiteY1" fmla="*/ 39586 h 39586"/>
                <a:gd name="connsiteX2" fmla="*/ 0 w 141963"/>
                <a:gd name="connsiteY2" fmla="*/ 20476 h 39586"/>
                <a:gd name="connsiteX3" fmla="*/ 0 w 141963"/>
                <a:gd name="connsiteY3" fmla="*/ 19111 h 39586"/>
                <a:gd name="connsiteX4" fmla="*/ 19110 w 141963"/>
                <a:gd name="connsiteY4" fmla="*/ 0 h 39586"/>
                <a:gd name="connsiteX5" fmla="*/ 122853 w 141963"/>
                <a:gd name="connsiteY5" fmla="*/ 0 h 39586"/>
                <a:gd name="connsiteX6" fmla="*/ 141964 w 141963"/>
                <a:gd name="connsiteY6" fmla="*/ 19111 h 39586"/>
                <a:gd name="connsiteX7" fmla="*/ 141964 w 141963"/>
                <a:gd name="connsiteY7" fmla="*/ 20476 h 39586"/>
                <a:gd name="connsiteX8" fmla="*/ 122853 w 141963"/>
                <a:gd name="connsiteY8" fmla="*/ 39586 h 39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1963" h="39586">
                  <a:moveTo>
                    <a:pt x="122853" y="39586"/>
                  </a:moveTo>
                  <a:lnTo>
                    <a:pt x="19110" y="39586"/>
                  </a:lnTo>
                  <a:cubicBezTo>
                    <a:pt x="8190" y="39586"/>
                    <a:pt x="0" y="31396"/>
                    <a:pt x="0" y="20476"/>
                  </a:cubicBezTo>
                  <a:lnTo>
                    <a:pt x="0" y="19111"/>
                  </a:lnTo>
                  <a:cubicBezTo>
                    <a:pt x="0" y="8190"/>
                    <a:pt x="8190" y="0"/>
                    <a:pt x="19110" y="0"/>
                  </a:cubicBezTo>
                  <a:lnTo>
                    <a:pt x="122853" y="0"/>
                  </a:lnTo>
                  <a:cubicBezTo>
                    <a:pt x="133774" y="0"/>
                    <a:pt x="141964" y="8190"/>
                    <a:pt x="141964" y="19111"/>
                  </a:cubicBezTo>
                  <a:lnTo>
                    <a:pt x="141964" y="20476"/>
                  </a:lnTo>
                  <a:cubicBezTo>
                    <a:pt x="141964" y="30031"/>
                    <a:pt x="133774" y="39586"/>
                    <a:pt x="122853" y="39586"/>
                  </a:cubicBezTo>
                  <a:close/>
                </a:path>
              </a:pathLst>
            </a:custGeom>
            <a:solidFill>
              <a:schemeClr val="accent2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6" name="任意多边形: 形状 225">
              <a:extLst>
                <a:ext uri="{FF2B5EF4-FFF2-40B4-BE49-F238E27FC236}">
                  <a16:creationId xmlns:a16="http://schemas.microsoft.com/office/drawing/2014/main" id="{90FD60C2-AC29-4133-9968-8A1B585DA613}"/>
                </a:ext>
              </a:extLst>
            </p:cNvPr>
            <p:cNvSpPr/>
            <p:nvPr/>
          </p:nvSpPr>
          <p:spPr>
            <a:xfrm>
              <a:off x="10136355" y="4624187"/>
              <a:ext cx="62791" cy="62791"/>
            </a:xfrm>
            <a:custGeom>
              <a:avLst/>
              <a:gdLst>
                <a:gd name="connsiteX0" fmla="*/ 31396 w 62791"/>
                <a:gd name="connsiteY0" fmla="*/ 0 h 62791"/>
                <a:gd name="connsiteX1" fmla="*/ 0 w 62791"/>
                <a:gd name="connsiteY1" fmla="*/ 31396 h 62791"/>
                <a:gd name="connsiteX2" fmla="*/ 31396 w 62791"/>
                <a:gd name="connsiteY2" fmla="*/ 62792 h 62791"/>
                <a:gd name="connsiteX3" fmla="*/ 62792 w 62791"/>
                <a:gd name="connsiteY3" fmla="*/ 31396 h 62791"/>
                <a:gd name="connsiteX4" fmla="*/ 31396 w 62791"/>
                <a:gd name="connsiteY4" fmla="*/ 0 h 62791"/>
                <a:gd name="connsiteX5" fmla="*/ 31396 w 62791"/>
                <a:gd name="connsiteY5" fmla="*/ 49141 h 62791"/>
                <a:gd name="connsiteX6" fmla="*/ 13650 w 62791"/>
                <a:gd name="connsiteY6" fmla="*/ 31396 h 62791"/>
                <a:gd name="connsiteX7" fmla="*/ 31396 w 62791"/>
                <a:gd name="connsiteY7" fmla="*/ 13650 h 62791"/>
                <a:gd name="connsiteX8" fmla="*/ 49141 w 62791"/>
                <a:gd name="connsiteY8" fmla="*/ 31396 h 62791"/>
                <a:gd name="connsiteX9" fmla="*/ 31396 w 62791"/>
                <a:gd name="connsiteY9" fmla="*/ 49141 h 62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791" h="62791">
                  <a:moveTo>
                    <a:pt x="31396" y="0"/>
                  </a:moveTo>
                  <a:cubicBezTo>
                    <a:pt x="13650" y="0"/>
                    <a:pt x="0" y="13650"/>
                    <a:pt x="0" y="31396"/>
                  </a:cubicBezTo>
                  <a:cubicBezTo>
                    <a:pt x="0" y="49141"/>
                    <a:pt x="13650" y="62792"/>
                    <a:pt x="31396" y="62792"/>
                  </a:cubicBezTo>
                  <a:cubicBezTo>
                    <a:pt x="49141" y="62792"/>
                    <a:pt x="62792" y="49141"/>
                    <a:pt x="62792" y="31396"/>
                  </a:cubicBezTo>
                  <a:cubicBezTo>
                    <a:pt x="62792" y="13650"/>
                    <a:pt x="49141" y="0"/>
                    <a:pt x="31396" y="0"/>
                  </a:cubicBezTo>
                  <a:close/>
                  <a:moveTo>
                    <a:pt x="31396" y="49141"/>
                  </a:moveTo>
                  <a:cubicBezTo>
                    <a:pt x="21841" y="49141"/>
                    <a:pt x="13650" y="40951"/>
                    <a:pt x="13650" y="31396"/>
                  </a:cubicBezTo>
                  <a:cubicBezTo>
                    <a:pt x="13650" y="21841"/>
                    <a:pt x="21841" y="13650"/>
                    <a:pt x="31396" y="13650"/>
                  </a:cubicBezTo>
                  <a:cubicBezTo>
                    <a:pt x="40951" y="13650"/>
                    <a:pt x="49141" y="21841"/>
                    <a:pt x="49141" y="31396"/>
                  </a:cubicBezTo>
                  <a:cubicBezTo>
                    <a:pt x="47776" y="40951"/>
                    <a:pt x="40951" y="49141"/>
                    <a:pt x="31396" y="49141"/>
                  </a:cubicBezTo>
                  <a:close/>
                </a:path>
              </a:pathLst>
            </a:custGeom>
            <a:solidFill>
              <a:schemeClr val="accent2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7" name="任意多边形: 形状 226">
              <a:extLst>
                <a:ext uri="{FF2B5EF4-FFF2-40B4-BE49-F238E27FC236}">
                  <a16:creationId xmlns:a16="http://schemas.microsoft.com/office/drawing/2014/main" id="{E50364FA-AC04-482F-A0EF-C227D98B4864}"/>
                </a:ext>
              </a:extLst>
            </p:cNvPr>
            <p:cNvSpPr/>
            <p:nvPr/>
          </p:nvSpPr>
          <p:spPr>
            <a:xfrm>
              <a:off x="10211231" y="4807056"/>
              <a:ext cx="183116" cy="151564"/>
            </a:xfrm>
            <a:custGeom>
              <a:avLst/>
              <a:gdLst>
                <a:gd name="connsiteX0" fmla="*/ 101214 w 183116"/>
                <a:gd name="connsiteY0" fmla="*/ 45 h 151564"/>
                <a:gd name="connsiteX1" fmla="*/ 101214 w 183116"/>
                <a:gd name="connsiteY1" fmla="*/ 28711 h 151564"/>
                <a:gd name="connsiteX2" fmla="*/ 30232 w 183116"/>
                <a:gd name="connsiteY2" fmla="*/ 45 h 151564"/>
                <a:gd name="connsiteX3" fmla="*/ 23407 w 183116"/>
                <a:gd name="connsiteY3" fmla="*/ 23251 h 151564"/>
                <a:gd name="connsiteX4" fmla="*/ 2932 w 183116"/>
                <a:gd name="connsiteY4" fmla="*/ 30076 h 151564"/>
                <a:gd name="connsiteX5" fmla="*/ 16582 w 183116"/>
                <a:gd name="connsiteY5" fmla="*/ 54647 h 151564"/>
                <a:gd name="connsiteX6" fmla="*/ 201 w 183116"/>
                <a:gd name="connsiteY6" fmla="*/ 58742 h 151564"/>
                <a:gd name="connsiteX7" fmla="*/ 23407 w 183116"/>
                <a:gd name="connsiteY7" fmla="*/ 83312 h 151564"/>
                <a:gd name="connsiteX8" fmla="*/ 7026 w 183116"/>
                <a:gd name="connsiteY8" fmla="*/ 79217 h 151564"/>
                <a:gd name="connsiteX9" fmla="*/ 50708 w 183116"/>
                <a:gd name="connsiteY9" fmla="*/ 118803 h 151564"/>
                <a:gd name="connsiteX10" fmla="*/ 127150 w 183116"/>
                <a:gd name="connsiteY10" fmla="*/ 151564 h 151564"/>
                <a:gd name="connsiteX11" fmla="*/ 183116 w 183116"/>
                <a:gd name="connsiteY11" fmla="*/ 60107 h 151564"/>
                <a:gd name="connsiteX12" fmla="*/ 101214 w 183116"/>
                <a:gd name="connsiteY12" fmla="*/ 45 h 151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116" h="151564">
                  <a:moveTo>
                    <a:pt x="101214" y="45"/>
                  </a:moveTo>
                  <a:lnTo>
                    <a:pt x="101214" y="28711"/>
                  </a:lnTo>
                  <a:cubicBezTo>
                    <a:pt x="101214" y="28711"/>
                    <a:pt x="42518" y="-1320"/>
                    <a:pt x="30232" y="45"/>
                  </a:cubicBezTo>
                  <a:cubicBezTo>
                    <a:pt x="16582" y="2775"/>
                    <a:pt x="12487" y="12330"/>
                    <a:pt x="23407" y="23251"/>
                  </a:cubicBezTo>
                  <a:cubicBezTo>
                    <a:pt x="23407" y="23251"/>
                    <a:pt x="7026" y="19156"/>
                    <a:pt x="2932" y="30076"/>
                  </a:cubicBezTo>
                  <a:cubicBezTo>
                    <a:pt x="-1164" y="40996"/>
                    <a:pt x="7026" y="49187"/>
                    <a:pt x="16582" y="54647"/>
                  </a:cubicBezTo>
                  <a:cubicBezTo>
                    <a:pt x="16582" y="54647"/>
                    <a:pt x="1566" y="49187"/>
                    <a:pt x="201" y="58742"/>
                  </a:cubicBezTo>
                  <a:cubicBezTo>
                    <a:pt x="-2529" y="68297"/>
                    <a:pt x="23407" y="83312"/>
                    <a:pt x="23407" y="83312"/>
                  </a:cubicBezTo>
                  <a:cubicBezTo>
                    <a:pt x="23407" y="83312"/>
                    <a:pt x="11122" y="73757"/>
                    <a:pt x="7026" y="79217"/>
                  </a:cubicBezTo>
                  <a:cubicBezTo>
                    <a:pt x="2932" y="84677"/>
                    <a:pt x="8392" y="99693"/>
                    <a:pt x="50708" y="118803"/>
                  </a:cubicBezTo>
                  <a:cubicBezTo>
                    <a:pt x="93024" y="137914"/>
                    <a:pt x="127150" y="151564"/>
                    <a:pt x="127150" y="151564"/>
                  </a:cubicBezTo>
                  <a:lnTo>
                    <a:pt x="183116" y="60107"/>
                  </a:lnTo>
                  <a:lnTo>
                    <a:pt x="101214" y="45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228" name="图形 8">
              <a:extLst>
                <a:ext uri="{FF2B5EF4-FFF2-40B4-BE49-F238E27FC236}">
                  <a16:creationId xmlns:a16="http://schemas.microsoft.com/office/drawing/2014/main" id="{1D01B4F5-222C-4C92-A332-C6D8C374D9D0}"/>
                </a:ext>
              </a:extLst>
            </p:cNvPr>
            <p:cNvGrpSpPr/>
            <p:nvPr/>
          </p:nvGrpSpPr>
          <p:grpSpPr>
            <a:xfrm>
              <a:off x="10216892" y="4828942"/>
              <a:ext cx="85997" cy="84632"/>
              <a:chOff x="10216892" y="4828942"/>
              <a:chExt cx="85997" cy="84632"/>
            </a:xfrm>
          </p:grpSpPr>
          <p:sp>
            <p:nvSpPr>
              <p:cNvPr id="248" name="任意多边形: 形状 247">
                <a:extLst>
                  <a:ext uri="{FF2B5EF4-FFF2-40B4-BE49-F238E27FC236}">
                    <a16:creationId xmlns:a16="http://schemas.microsoft.com/office/drawing/2014/main" id="{3243A8A3-DB82-4961-A317-1C1E1981F90D}"/>
                  </a:ext>
                </a:extLst>
              </p:cNvPr>
              <p:cNvSpPr/>
              <p:nvPr/>
            </p:nvSpPr>
            <p:spPr>
              <a:xfrm>
                <a:off x="10226448" y="4889004"/>
                <a:ext cx="46411" cy="24570"/>
              </a:xfrm>
              <a:custGeom>
                <a:avLst/>
                <a:gdLst>
                  <a:gd name="connsiteX0" fmla="*/ 0 w 46411"/>
                  <a:gd name="connsiteY0" fmla="*/ 0 h 24570"/>
                  <a:gd name="connsiteX1" fmla="*/ 46411 w 46411"/>
                  <a:gd name="connsiteY1" fmla="*/ 24571 h 245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6411" h="24570">
                    <a:moveTo>
                      <a:pt x="0" y="0"/>
                    </a:moveTo>
                    <a:lnTo>
                      <a:pt x="46411" y="24571"/>
                    </a:lnTo>
                  </a:path>
                </a:pathLst>
              </a:custGeom>
              <a:ln w="8723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249" name="任意多边形: 形状 248">
                <a:extLst>
                  <a:ext uri="{FF2B5EF4-FFF2-40B4-BE49-F238E27FC236}">
                    <a16:creationId xmlns:a16="http://schemas.microsoft.com/office/drawing/2014/main" id="{D380EDF9-85E5-4412-BABA-1596CD6D55C2}"/>
                  </a:ext>
                </a:extLst>
              </p:cNvPr>
              <p:cNvSpPr/>
              <p:nvPr/>
            </p:nvSpPr>
            <p:spPr>
              <a:xfrm>
                <a:off x="10216892" y="4856243"/>
                <a:ext cx="68251" cy="38221"/>
              </a:xfrm>
              <a:custGeom>
                <a:avLst/>
                <a:gdLst>
                  <a:gd name="connsiteX0" fmla="*/ 0 w 68251"/>
                  <a:gd name="connsiteY0" fmla="*/ 0 h 38221"/>
                  <a:gd name="connsiteX1" fmla="*/ 68252 w 68251"/>
                  <a:gd name="connsiteY1" fmla="*/ 38221 h 38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8251" h="38221">
                    <a:moveTo>
                      <a:pt x="0" y="0"/>
                    </a:moveTo>
                    <a:lnTo>
                      <a:pt x="68252" y="38221"/>
                    </a:lnTo>
                  </a:path>
                </a:pathLst>
              </a:custGeom>
              <a:ln w="8723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250" name="任意多边形: 形状 249">
                <a:extLst>
                  <a:ext uri="{FF2B5EF4-FFF2-40B4-BE49-F238E27FC236}">
                    <a16:creationId xmlns:a16="http://schemas.microsoft.com/office/drawing/2014/main" id="{49BBA9AF-DF2A-4349-885D-107FD11EAAD1}"/>
                  </a:ext>
                </a:extLst>
              </p:cNvPr>
              <p:cNvSpPr/>
              <p:nvPr/>
            </p:nvSpPr>
            <p:spPr>
              <a:xfrm>
                <a:off x="10230543" y="4828942"/>
                <a:ext cx="72347" cy="40951"/>
              </a:xfrm>
              <a:custGeom>
                <a:avLst/>
                <a:gdLst>
                  <a:gd name="connsiteX0" fmla="*/ 0 w 72347"/>
                  <a:gd name="connsiteY0" fmla="*/ 0 h 40951"/>
                  <a:gd name="connsiteX1" fmla="*/ 72347 w 72347"/>
                  <a:gd name="connsiteY1" fmla="*/ 40951 h 4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2347" h="40951">
                    <a:moveTo>
                      <a:pt x="0" y="0"/>
                    </a:moveTo>
                    <a:lnTo>
                      <a:pt x="72347" y="40951"/>
                    </a:lnTo>
                  </a:path>
                </a:pathLst>
              </a:custGeom>
              <a:ln w="8723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229" name="任意多边形: 形状 228">
              <a:extLst>
                <a:ext uri="{FF2B5EF4-FFF2-40B4-BE49-F238E27FC236}">
                  <a16:creationId xmlns:a16="http://schemas.microsoft.com/office/drawing/2014/main" id="{442DC01C-A326-4C4F-8FA1-2E57611450CE}"/>
                </a:ext>
              </a:extLst>
            </p:cNvPr>
            <p:cNvSpPr/>
            <p:nvPr/>
          </p:nvSpPr>
          <p:spPr>
            <a:xfrm>
              <a:off x="10234638" y="4457652"/>
              <a:ext cx="354892" cy="588354"/>
            </a:xfrm>
            <a:custGeom>
              <a:avLst/>
              <a:gdLst>
                <a:gd name="connsiteX0" fmla="*/ 292118 w 354892"/>
                <a:gd name="connsiteY0" fmla="*/ 286658 h 588354"/>
                <a:gd name="connsiteX1" fmla="*/ 0 w 354892"/>
                <a:gd name="connsiteY1" fmla="*/ 0 h 588354"/>
                <a:gd name="connsiteX2" fmla="*/ 19110 w 354892"/>
                <a:gd name="connsiteY2" fmla="*/ 28666 h 588354"/>
                <a:gd name="connsiteX3" fmla="*/ 106473 w 354892"/>
                <a:gd name="connsiteY3" fmla="*/ 128314 h 588354"/>
                <a:gd name="connsiteX4" fmla="*/ 188375 w 354892"/>
                <a:gd name="connsiteY4" fmla="*/ 356275 h 588354"/>
                <a:gd name="connsiteX5" fmla="*/ 158345 w 354892"/>
                <a:gd name="connsiteY5" fmla="*/ 348085 h 588354"/>
                <a:gd name="connsiteX6" fmla="*/ 94188 w 354892"/>
                <a:gd name="connsiteY6" fmla="*/ 529635 h 588354"/>
                <a:gd name="connsiteX7" fmla="*/ 211581 w 354892"/>
                <a:gd name="connsiteY7" fmla="*/ 580141 h 588354"/>
                <a:gd name="connsiteX8" fmla="*/ 343989 w 354892"/>
                <a:gd name="connsiteY8" fmla="*/ 548745 h 588354"/>
                <a:gd name="connsiteX9" fmla="*/ 292118 w 354892"/>
                <a:gd name="connsiteY9" fmla="*/ 286658 h 588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4892" h="588354">
                  <a:moveTo>
                    <a:pt x="292118" y="286658"/>
                  </a:moveTo>
                  <a:cubicBezTo>
                    <a:pt x="217041" y="136504"/>
                    <a:pt x="88727" y="30031"/>
                    <a:pt x="0" y="0"/>
                  </a:cubicBezTo>
                  <a:lnTo>
                    <a:pt x="19110" y="28666"/>
                  </a:lnTo>
                  <a:cubicBezTo>
                    <a:pt x="53236" y="55967"/>
                    <a:pt x="87362" y="91458"/>
                    <a:pt x="106473" y="128314"/>
                  </a:cubicBezTo>
                  <a:cubicBezTo>
                    <a:pt x="147424" y="208851"/>
                    <a:pt x="178820" y="322149"/>
                    <a:pt x="188375" y="356275"/>
                  </a:cubicBezTo>
                  <a:cubicBezTo>
                    <a:pt x="170630" y="352180"/>
                    <a:pt x="158345" y="348085"/>
                    <a:pt x="158345" y="348085"/>
                  </a:cubicBezTo>
                  <a:lnTo>
                    <a:pt x="94188" y="529635"/>
                  </a:lnTo>
                  <a:cubicBezTo>
                    <a:pt x="94188" y="529635"/>
                    <a:pt x="177455" y="569221"/>
                    <a:pt x="211581" y="580141"/>
                  </a:cubicBezTo>
                  <a:cubicBezTo>
                    <a:pt x="241612" y="591062"/>
                    <a:pt x="313959" y="599252"/>
                    <a:pt x="343989" y="548745"/>
                  </a:cubicBezTo>
                  <a:cubicBezTo>
                    <a:pt x="367195" y="507794"/>
                    <a:pt x="354910" y="413607"/>
                    <a:pt x="292118" y="286658"/>
                  </a:cubicBez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0" name="任意多边形: 形状 229">
              <a:extLst>
                <a:ext uri="{FF2B5EF4-FFF2-40B4-BE49-F238E27FC236}">
                  <a16:creationId xmlns:a16="http://schemas.microsoft.com/office/drawing/2014/main" id="{DC635618-AD2F-4A0F-AFF9-49D05A9DE64D}"/>
                </a:ext>
              </a:extLst>
            </p:cNvPr>
            <p:cNvSpPr/>
            <p:nvPr/>
          </p:nvSpPr>
          <p:spPr>
            <a:xfrm>
              <a:off x="10188227" y="4420796"/>
              <a:ext cx="402709" cy="628719"/>
            </a:xfrm>
            <a:custGeom>
              <a:avLst/>
              <a:gdLst>
                <a:gd name="connsiteX0" fmla="*/ 315324 w 402709"/>
                <a:gd name="connsiteY0" fmla="*/ 419067 h 628719"/>
                <a:gd name="connsiteX1" fmla="*/ 204756 w 402709"/>
                <a:gd name="connsiteY1" fmla="*/ 386306 h 628719"/>
                <a:gd name="connsiteX2" fmla="*/ 140599 w 402709"/>
                <a:gd name="connsiteY2" fmla="*/ 567856 h 628719"/>
                <a:gd name="connsiteX3" fmla="*/ 257992 w 402709"/>
                <a:gd name="connsiteY3" fmla="*/ 618362 h 628719"/>
                <a:gd name="connsiteX4" fmla="*/ 339894 w 402709"/>
                <a:gd name="connsiteY4" fmla="*/ 323514 h 628719"/>
                <a:gd name="connsiteX5" fmla="*/ 163805 w 402709"/>
                <a:gd name="connsiteY5" fmla="*/ 105108 h 628719"/>
                <a:gd name="connsiteX6" fmla="*/ 0 w 402709"/>
                <a:gd name="connsiteY6" fmla="*/ 0 h 62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2709" h="628719">
                  <a:moveTo>
                    <a:pt x="315324" y="419067"/>
                  </a:moveTo>
                  <a:cubicBezTo>
                    <a:pt x="275737" y="404051"/>
                    <a:pt x="204756" y="386306"/>
                    <a:pt x="204756" y="386306"/>
                  </a:cubicBezTo>
                  <a:lnTo>
                    <a:pt x="140599" y="567856"/>
                  </a:lnTo>
                  <a:cubicBezTo>
                    <a:pt x="140599" y="567856"/>
                    <a:pt x="223866" y="606077"/>
                    <a:pt x="257992" y="618362"/>
                  </a:cubicBezTo>
                  <a:cubicBezTo>
                    <a:pt x="360370" y="655218"/>
                    <a:pt x="477763" y="601982"/>
                    <a:pt x="339894" y="323514"/>
                  </a:cubicBezTo>
                  <a:cubicBezTo>
                    <a:pt x="339894" y="323514"/>
                    <a:pt x="285293" y="207486"/>
                    <a:pt x="163805" y="105108"/>
                  </a:cubicBezTo>
                  <a:cubicBezTo>
                    <a:pt x="69617" y="24571"/>
                    <a:pt x="19110" y="5460"/>
                    <a:pt x="0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1" name="任意多边形: 形状 230">
              <a:extLst>
                <a:ext uri="{FF2B5EF4-FFF2-40B4-BE49-F238E27FC236}">
                  <a16:creationId xmlns:a16="http://schemas.microsoft.com/office/drawing/2014/main" id="{990EC798-C766-42D8-BBCA-C1052E42B298}"/>
                </a:ext>
              </a:extLst>
            </p:cNvPr>
            <p:cNvSpPr/>
            <p:nvPr/>
          </p:nvSpPr>
          <p:spPr>
            <a:xfrm>
              <a:off x="9993026" y="4117757"/>
              <a:ext cx="278467" cy="278467"/>
            </a:xfrm>
            <a:custGeom>
              <a:avLst/>
              <a:gdLst>
                <a:gd name="connsiteX0" fmla="*/ 278468 w 278467"/>
                <a:gd name="connsiteY0" fmla="*/ 139234 h 278467"/>
                <a:gd name="connsiteX1" fmla="*/ 139234 w 278467"/>
                <a:gd name="connsiteY1" fmla="*/ 278468 h 278467"/>
                <a:gd name="connsiteX2" fmla="*/ 0 w 278467"/>
                <a:gd name="connsiteY2" fmla="*/ 139234 h 278467"/>
                <a:gd name="connsiteX3" fmla="*/ 139234 w 278467"/>
                <a:gd name="connsiteY3" fmla="*/ 0 h 278467"/>
                <a:gd name="connsiteX4" fmla="*/ 278468 w 278467"/>
                <a:gd name="connsiteY4" fmla="*/ 139234 h 278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467" h="278467">
                  <a:moveTo>
                    <a:pt x="278468" y="139234"/>
                  </a:moveTo>
                  <a:cubicBezTo>
                    <a:pt x="278468" y="215676"/>
                    <a:pt x="217041" y="278468"/>
                    <a:pt x="139234" y="278468"/>
                  </a:cubicBezTo>
                  <a:cubicBezTo>
                    <a:pt x="61427" y="278468"/>
                    <a:pt x="0" y="217041"/>
                    <a:pt x="0" y="139234"/>
                  </a:cubicBezTo>
                  <a:cubicBezTo>
                    <a:pt x="0" y="62792"/>
                    <a:pt x="61427" y="0"/>
                    <a:pt x="139234" y="0"/>
                  </a:cubicBezTo>
                  <a:cubicBezTo>
                    <a:pt x="217041" y="0"/>
                    <a:pt x="278468" y="62792"/>
                    <a:pt x="278468" y="139234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2" name="任意多边形: 形状 231">
              <a:extLst>
                <a:ext uri="{FF2B5EF4-FFF2-40B4-BE49-F238E27FC236}">
                  <a16:creationId xmlns:a16="http://schemas.microsoft.com/office/drawing/2014/main" id="{1B1BD32F-72E1-478C-BFC9-C3353C62B961}"/>
                </a:ext>
              </a:extLst>
            </p:cNvPr>
            <p:cNvSpPr/>
            <p:nvPr/>
          </p:nvSpPr>
          <p:spPr>
            <a:xfrm>
              <a:off x="10182766" y="3992134"/>
              <a:ext cx="147424" cy="147463"/>
            </a:xfrm>
            <a:custGeom>
              <a:avLst/>
              <a:gdLst>
                <a:gd name="connsiteX0" fmla="*/ 147424 w 147424"/>
                <a:gd name="connsiteY0" fmla="*/ 73752 h 147463"/>
                <a:gd name="connsiteX1" fmla="*/ 73712 w 147424"/>
                <a:gd name="connsiteY1" fmla="*/ 147464 h 147463"/>
                <a:gd name="connsiteX2" fmla="*/ 0 w 147424"/>
                <a:gd name="connsiteY2" fmla="*/ 73752 h 147463"/>
                <a:gd name="connsiteX3" fmla="*/ 73712 w 147424"/>
                <a:gd name="connsiteY3" fmla="*/ 40 h 147463"/>
                <a:gd name="connsiteX4" fmla="*/ 147424 w 147424"/>
                <a:gd name="connsiteY4" fmla="*/ 73752 h 147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424" h="147463">
                  <a:moveTo>
                    <a:pt x="147424" y="73752"/>
                  </a:moveTo>
                  <a:cubicBezTo>
                    <a:pt x="147424" y="114703"/>
                    <a:pt x="114664" y="147464"/>
                    <a:pt x="73712" y="147464"/>
                  </a:cubicBezTo>
                  <a:cubicBezTo>
                    <a:pt x="32761" y="147464"/>
                    <a:pt x="0" y="114703"/>
                    <a:pt x="0" y="73752"/>
                  </a:cubicBezTo>
                  <a:cubicBezTo>
                    <a:pt x="0" y="32801"/>
                    <a:pt x="32761" y="40"/>
                    <a:pt x="73712" y="40"/>
                  </a:cubicBezTo>
                  <a:cubicBezTo>
                    <a:pt x="114664" y="-1325"/>
                    <a:pt x="147424" y="32801"/>
                    <a:pt x="147424" y="73752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3" name="任意多边形: 形状 232">
              <a:extLst>
                <a:ext uri="{FF2B5EF4-FFF2-40B4-BE49-F238E27FC236}">
                  <a16:creationId xmlns:a16="http://schemas.microsoft.com/office/drawing/2014/main" id="{670DAFC8-DC8E-4DFD-A4DD-4EFF896C7AA4}"/>
                </a:ext>
              </a:extLst>
            </p:cNvPr>
            <p:cNvSpPr/>
            <p:nvPr/>
          </p:nvSpPr>
          <p:spPr>
            <a:xfrm>
              <a:off x="10074928" y="4405780"/>
              <a:ext cx="117393" cy="79172"/>
            </a:xfrm>
            <a:custGeom>
              <a:avLst/>
              <a:gdLst>
                <a:gd name="connsiteX0" fmla="*/ 117393 w 117393"/>
                <a:gd name="connsiteY0" fmla="*/ 39586 h 79172"/>
                <a:gd name="connsiteX1" fmla="*/ 58697 w 117393"/>
                <a:gd name="connsiteY1" fmla="*/ 79172 h 79172"/>
                <a:gd name="connsiteX2" fmla="*/ 0 w 117393"/>
                <a:gd name="connsiteY2" fmla="*/ 39586 h 79172"/>
                <a:gd name="connsiteX3" fmla="*/ 58697 w 117393"/>
                <a:gd name="connsiteY3" fmla="*/ 0 h 79172"/>
                <a:gd name="connsiteX4" fmla="*/ 117393 w 117393"/>
                <a:gd name="connsiteY4" fmla="*/ 39586 h 7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393" h="79172">
                  <a:moveTo>
                    <a:pt x="117393" y="39586"/>
                  </a:moveTo>
                  <a:cubicBezTo>
                    <a:pt x="117393" y="61427"/>
                    <a:pt x="91458" y="79172"/>
                    <a:pt x="58697" y="79172"/>
                  </a:cubicBezTo>
                  <a:cubicBezTo>
                    <a:pt x="25936" y="79172"/>
                    <a:pt x="0" y="61427"/>
                    <a:pt x="0" y="39586"/>
                  </a:cubicBezTo>
                  <a:cubicBezTo>
                    <a:pt x="0" y="17745"/>
                    <a:pt x="25936" y="0"/>
                    <a:pt x="58697" y="0"/>
                  </a:cubicBezTo>
                  <a:cubicBezTo>
                    <a:pt x="90093" y="1365"/>
                    <a:pt x="117393" y="17745"/>
                    <a:pt x="117393" y="39586"/>
                  </a:cubicBezTo>
                  <a:close/>
                </a:path>
              </a:pathLst>
            </a:custGeom>
            <a:solidFill>
              <a:srgbClr val="EE80A6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4" name="任意多边形: 形状 233">
              <a:extLst>
                <a:ext uri="{FF2B5EF4-FFF2-40B4-BE49-F238E27FC236}">
                  <a16:creationId xmlns:a16="http://schemas.microsoft.com/office/drawing/2014/main" id="{970B5552-4C99-483A-BA7E-AF0D18FDA898}"/>
                </a:ext>
              </a:extLst>
            </p:cNvPr>
            <p:cNvSpPr/>
            <p:nvPr/>
          </p:nvSpPr>
          <p:spPr>
            <a:xfrm>
              <a:off x="10017540" y="4188690"/>
              <a:ext cx="163919" cy="264866"/>
            </a:xfrm>
            <a:custGeom>
              <a:avLst/>
              <a:gdLst>
                <a:gd name="connsiteX0" fmla="*/ 110625 w 163919"/>
                <a:gd name="connsiteY0" fmla="*/ 2779 h 264866"/>
                <a:gd name="connsiteX1" fmla="*/ 64214 w 163919"/>
                <a:gd name="connsiteY1" fmla="*/ 49 h 264866"/>
                <a:gd name="connsiteX2" fmla="*/ 4152 w 163919"/>
                <a:gd name="connsiteY2" fmla="*/ 61476 h 264866"/>
                <a:gd name="connsiteX3" fmla="*/ 57 w 163919"/>
                <a:gd name="connsiteY3" fmla="*/ 133823 h 264866"/>
                <a:gd name="connsiteX4" fmla="*/ 53294 w 163919"/>
                <a:gd name="connsiteY4" fmla="*/ 202075 h 264866"/>
                <a:gd name="connsiteX5" fmla="*/ 69674 w 163919"/>
                <a:gd name="connsiteY5" fmla="*/ 203440 h 264866"/>
                <a:gd name="connsiteX6" fmla="*/ 69674 w 163919"/>
                <a:gd name="connsiteY6" fmla="*/ 228010 h 264866"/>
                <a:gd name="connsiteX7" fmla="*/ 106530 w 163919"/>
                <a:gd name="connsiteY7" fmla="*/ 264866 h 264866"/>
                <a:gd name="connsiteX8" fmla="*/ 121546 w 163919"/>
                <a:gd name="connsiteY8" fmla="*/ 264866 h 264866"/>
                <a:gd name="connsiteX9" fmla="*/ 158401 w 163919"/>
                <a:gd name="connsiteY9" fmla="*/ 228010 h 264866"/>
                <a:gd name="connsiteX10" fmla="*/ 158401 w 163919"/>
                <a:gd name="connsiteY10" fmla="*/ 193884 h 264866"/>
                <a:gd name="connsiteX11" fmla="*/ 159766 w 163919"/>
                <a:gd name="connsiteY11" fmla="*/ 155663 h 264866"/>
                <a:gd name="connsiteX12" fmla="*/ 159766 w 163919"/>
                <a:gd name="connsiteY12" fmla="*/ 148838 h 264866"/>
                <a:gd name="connsiteX13" fmla="*/ 159766 w 163919"/>
                <a:gd name="connsiteY13" fmla="*/ 143378 h 264866"/>
                <a:gd name="connsiteX14" fmla="*/ 163862 w 163919"/>
                <a:gd name="connsiteY14" fmla="*/ 71031 h 264866"/>
                <a:gd name="connsiteX15" fmla="*/ 110625 w 163919"/>
                <a:gd name="connsiteY15" fmla="*/ 2779 h 264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3919" h="264866">
                  <a:moveTo>
                    <a:pt x="110625" y="2779"/>
                  </a:moveTo>
                  <a:lnTo>
                    <a:pt x="64214" y="49"/>
                  </a:lnTo>
                  <a:cubicBezTo>
                    <a:pt x="32818" y="-1316"/>
                    <a:pt x="5517" y="25985"/>
                    <a:pt x="4152" y="61476"/>
                  </a:cubicBezTo>
                  <a:lnTo>
                    <a:pt x="57" y="133823"/>
                  </a:lnTo>
                  <a:cubicBezTo>
                    <a:pt x="-1308" y="169314"/>
                    <a:pt x="21898" y="199345"/>
                    <a:pt x="53294" y="202075"/>
                  </a:cubicBezTo>
                  <a:lnTo>
                    <a:pt x="69674" y="203440"/>
                  </a:lnTo>
                  <a:lnTo>
                    <a:pt x="69674" y="228010"/>
                  </a:lnTo>
                  <a:cubicBezTo>
                    <a:pt x="69674" y="248486"/>
                    <a:pt x="86054" y="264866"/>
                    <a:pt x="106530" y="264866"/>
                  </a:cubicBezTo>
                  <a:lnTo>
                    <a:pt x="121546" y="264866"/>
                  </a:lnTo>
                  <a:cubicBezTo>
                    <a:pt x="142021" y="264866"/>
                    <a:pt x="158401" y="248486"/>
                    <a:pt x="158401" y="228010"/>
                  </a:cubicBezTo>
                  <a:lnTo>
                    <a:pt x="158401" y="193884"/>
                  </a:lnTo>
                  <a:lnTo>
                    <a:pt x="159766" y="155663"/>
                  </a:lnTo>
                  <a:cubicBezTo>
                    <a:pt x="159766" y="152933"/>
                    <a:pt x="159766" y="151568"/>
                    <a:pt x="159766" y="148838"/>
                  </a:cubicBezTo>
                  <a:cubicBezTo>
                    <a:pt x="159766" y="147473"/>
                    <a:pt x="159766" y="144743"/>
                    <a:pt x="159766" y="143378"/>
                  </a:cubicBezTo>
                  <a:lnTo>
                    <a:pt x="163862" y="71031"/>
                  </a:lnTo>
                  <a:cubicBezTo>
                    <a:pt x="165227" y="35540"/>
                    <a:pt x="142021" y="4144"/>
                    <a:pt x="110625" y="2779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235" name="图形 8">
              <a:extLst>
                <a:ext uri="{FF2B5EF4-FFF2-40B4-BE49-F238E27FC236}">
                  <a16:creationId xmlns:a16="http://schemas.microsoft.com/office/drawing/2014/main" id="{60DB6687-5042-4BA7-96C6-88D455AB4F6E}"/>
                </a:ext>
              </a:extLst>
            </p:cNvPr>
            <p:cNvGrpSpPr/>
            <p:nvPr/>
          </p:nvGrpSpPr>
          <p:grpSpPr>
            <a:xfrm>
              <a:off x="10027152" y="4265181"/>
              <a:ext cx="86209" cy="24782"/>
              <a:chOff x="10027152" y="4265181"/>
              <a:chExt cx="86209" cy="24782"/>
            </a:xfrm>
            <a:solidFill>
              <a:srgbClr val="12120E"/>
            </a:solidFill>
          </p:grpSpPr>
          <p:sp>
            <p:nvSpPr>
              <p:cNvPr id="246" name="任意多边形: 形状 245">
                <a:extLst>
                  <a:ext uri="{FF2B5EF4-FFF2-40B4-BE49-F238E27FC236}">
                    <a16:creationId xmlns:a16="http://schemas.microsoft.com/office/drawing/2014/main" id="{B689B8F7-52D4-49EE-9A5C-A0219FC2C916}"/>
                  </a:ext>
                </a:extLst>
              </p:cNvPr>
              <p:cNvSpPr/>
              <p:nvPr/>
            </p:nvSpPr>
            <p:spPr>
              <a:xfrm>
                <a:off x="10092462" y="4269064"/>
                <a:ext cx="20899" cy="20899"/>
              </a:xfrm>
              <a:custGeom>
                <a:avLst/>
                <a:gdLst>
                  <a:gd name="connsiteX0" fmla="*/ 20688 w 20899"/>
                  <a:gd name="connsiteY0" fmla="*/ 11132 h 20899"/>
                  <a:gd name="connsiteX1" fmla="*/ 9767 w 20899"/>
                  <a:gd name="connsiteY1" fmla="*/ 20688 h 20899"/>
                  <a:gd name="connsiteX2" fmla="*/ 212 w 20899"/>
                  <a:gd name="connsiteY2" fmla="*/ 9767 h 20899"/>
                  <a:gd name="connsiteX3" fmla="*/ 11132 w 20899"/>
                  <a:gd name="connsiteY3" fmla="*/ 212 h 20899"/>
                  <a:gd name="connsiteX4" fmla="*/ 20688 w 20899"/>
                  <a:gd name="connsiteY4" fmla="*/ 11132 h 20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899" h="20899">
                    <a:moveTo>
                      <a:pt x="20688" y="11132"/>
                    </a:moveTo>
                    <a:cubicBezTo>
                      <a:pt x="20688" y="16593"/>
                      <a:pt x="15227" y="22053"/>
                      <a:pt x="9767" y="20688"/>
                    </a:cubicBezTo>
                    <a:cubicBezTo>
                      <a:pt x="4307" y="20688"/>
                      <a:pt x="-1153" y="15228"/>
                      <a:pt x="212" y="9767"/>
                    </a:cubicBezTo>
                    <a:cubicBezTo>
                      <a:pt x="212" y="4307"/>
                      <a:pt x="5672" y="-1153"/>
                      <a:pt x="11132" y="212"/>
                    </a:cubicBezTo>
                    <a:cubicBezTo>
                      <a:pt x="16592" y="212"/>
                      <a:pt x="22052" y="5672"/>
                      <a:pt x="20688" y="11132"/>
                    </a:cubicBezTo>
                    <a:close/>
                  </a:path>
                </a:pathLst>
              </a:custGeom>
              <a:solidFill>
                <a:srgbClr val="12120E"/>
              </a:solidFill>
              <a:ln w="13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247" name="任意多边形: 形状 246">
                <a:extLst>
                  <a:ext uri="{FF2B5EF4-FFF2-40B4-BE49-F238E27FC236}">
                    <a16:creationId xmlns:a16="http://schemas.microsoft.com/office/drawing/2014/main" id="{786AC7E5-3C2F-40A0-A5A8-8DD350D00CB2}"/>
                  </a:ext>
                </a:extLst>
              </p:cNvPr>
              <p:cNvSpPr/>
              <p:nvPr/>
            </p:nvSpPr>
            <p:spPr>
              <a:xfrm>
                <a:off x="10027152" y="4265181"/>
                <a:ext cx="17745" cy="17745"/>
              </a:xfrm>
              <a:custGeom>
                <a:avLst/>
                <a:gdLst>
                  <a:gd name="connsiteX0" fmla="*/ 17746 w 17745"/>
                  <a:gd name="connsiteY0" fmla="*/ 9555 h 17745"/>
                  <a:gd name="connsiteX1" fmla="*/ 8190 w 17745"/>
                  <a:gd name="connsiteY1" fmla="*/ 17746 h 17745"/>
                  <a:gd name="connsiteX2" fmla="*/ 0 w 17745"/>
                  <a:gd name="connsiteY2" fmla="*/ 8190 h 17745"/>
                  <a:gd name="connsiteX3" fmla="*/ 9555 w 17745"/>
                  <a:gd name="connsiteY3" fmla="*/ 0 h 17745"/>
                  <a:gd name="connsiteX4" fmla="*/ 17746 w 17745"/>
                  <a:gd name="connsiteY4" fmla="*/ 9555 h 1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745" h="17745">
                    <a:moveTo>
                      <a:pt x="17746" y="9555"/>
                    </a:moveTo>
                    <a:cubicBezTo>
                      <a:pt x="17746" y="15015"/>
                      <a:pt x="13650" y="17746"/>
                      <a:pt x="8190" y="17746"/>
                    </a:cubicBezTo>
                    <a:cubicBezTo>
                      <a:pt x="2730" y="17746"/>
                      <a:pt x="0" y="13650"/>
                      <a:pt x="0" y="8190"/>
                    </a:cubicBezTo>
                    <a:cubicBezTo>
                      <a:pt x="0" y="2730"/>
                      <a:pt x="4095" y="0"/>
                      <a:pt x="9555" y="0"/>
                    </a:cubicBezTo>
                    <a:cubicBezTo>
                      <a:pt x="13650" y="0"/>
                      <a:pt x="17746" y="4095"/>
                      <a:pt x="17746" y="9555"/>
                    </a:cubicBezTo>
                    <a:close/>
                  </a:path>
                </a:pathLst>
              </a:custGeom>
              <a:solidFill>
                <a:srgbClr val="12120E"/>
              </a:solidFill>
              <a:ln w="13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236" name="任意多边形: 形状 235">
              <a:extLst>
                <a:ext uri="{FF2B5EF4-FFF2-40B4-BE49-F238E27FC236}">
                  <a16:creationId xmlns:a16="http://schemas.microsoft.com/office/drawing/2014/main" id="{F93C7160-3B18-4A30-990B-E9A6495D5723}"/>
                </a:ext>
              </a:extLst>
            </p:cNvPr>
            <p:cNvSpPr/>
            <p:nvPr/>
          </p:nvSpPr>
          <p:spPr>
            <a:xfrm>
              <a:off x="10051723" y="4315688"/>
              <a:ext cx="38220" cy="20580"/>
            </a:xfrm>
            <a:custGeom>
              <a:avLst/>
              <a:gdLst>
                <a:gd name="connsiteX0" fmla="*/ 0 w 38220"/>
                <a:gd name="connsiteY0" fmla="*/ 2730 h 20580"/>
                <a:gd name="connsiteX1" fmla="*/ 16380 w 38220"/>
                <a:gd name="connsiteY1" fmla="*/ 20476 h 20580"/>
                <a:gd name="connsiteX2" fmla="*/ 38221 w 38220"/>
                <a:gd name="connsiteY2" fmla="*/ 0 h 20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220" h="20580">
                  <a:moveTo>
                    <a:pt x="0" y="2730"/>
                  </a:moveTo>
                  <a:cubicBezTo>
                    <a:pt x="0" y="2730"/>
                    <a:pt x="4095" y="19110"/>
                    <a:pt x="16380" y="20476"/>
                  </a:cubicBezTo>
                  <a:cubicBezTo>
                    <a:pt x="27301" y="21841"/>
                    <a:pt x="36856" y="9555"/>
                    <a:pt x="38221" y="0"/>
                  </a:cubicBezTo>
                </a:path>
              </a:pathLst>
            </a:custGeom>
            <a:noFill/>
            <a:ln w="654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237" name="图形 8">
              <a:extLst>
                <a:ext uri="{FF2B5EF4-FFF2-40B4-BE49-F238E27FC236}">
                  <a16:creationId xmlns:a16="http://schemas.microsoft.com/office/drawing/2014/main" id="{5AFB1BAF-F475-4DA4-8159-A60627CC6A8F}"/>
                </a:ext>
              </a:extLst>
            </p:cNvPr>
            <p:cNvGrpSpPr/>
            <p:nvPr/>
          </p:nvGrpSpPr>
          <p:grpSpPr>
            <a:xfrm>
              <a:off x="10017597" y="4293732"/>
              <a:ext cx="132523" cy="52101"/>
              <a:chOff x="10017597" y="4293732"/>
              <a:chExt cx="132523" cy="52101"/>
            </a:xfrm>
            <a:solidFill>
              <a:srgbClr val="FFA6A6"/>
            </a:solidFill>
          </p:grpSpPr>
          <p:sp>
            <p:nvSpPr>
              <p:cNvPr id="244" name="任意多边形: 形状 243">
                <a:extLst>
                  <a:ext uri="{FF2B5EF4-FFF2-40B4-BE49-F238E27FC236}">
                    <a16:creationId xmlns:a16="http://schemas.microsoft.com/office/drawing/2014/main" id="{4782AD79-6CBE-43FF-8614-1A8F547BC4DC}"/>
                  </a:ext>
                </a:extLst>
              </p:cNvPr>
              <p:cNvSpPr/>
              <p:nvPr/>
            </p:nvSpPr>
            <p:spPr>
              <a:xfrm>
                <a:off x="10098030" y="4293732"/>
                <a:ext cx="52090" cy="52101"/>
              </a:xfrm>
              <a:custGeom>
                <a:avLst/>
                <a:gdLst>
                  <a:gd name="connsiteX0" fmla="*/ 51975 w 52090"/>
                  <a:gd name="connsiteY0" fmla="*/ 27416 h 52101"/>
                  <a:gd name="connsiteX1" fmla="*/ 24675 w 52090"/>
                  <a:gd name="connsiteY1" fmla="*/ 51987 h 52101"/>
                  <a:gd name="connsiteX2" fmla="*/ 104 w 52090"/>
                  <a:gd name="connsiteY2" fmla="*/ 24686 h 52101"/>
                  <a:gd name="connsiteX3" fmla="*/ 27405 w 52090"/>
                  <a:gd name="connsiteY3" fmla="*/ 115 h 52101"/>
                  <a:gd name="connsiteX4" fmla="*/ 51975 w 52090"/>
                  <a:gd name="connsiteY4" fmla="*/ 27416 h 52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90" h="52101">
                    <a:moveTo>
                      <a:pt x="51975" y="27416"/>
                    </a:moveTo>
                    <a:cubicBezTo>
                      <a:pt x="50610" y="42431"/>
                      <a:pt x="38325" y="53352"/>
                      <a:pt x="24675" y="51987"/>
                    </a:cubicBezTo>
                    <a:cubicBezTo>
                      <a:pt x="11024" y="50622"/>
                      <a:pt x="-1261" y="38336"/>
                      <a:pt x="104" y="24686"/>
                    </a:cubicBezTo>
                    <a:cubicBezTo>
                      <a:pt x="1469" y="9671"/>
                      <a:pt x="13754" y="-1250"/>
                      <a:pt x="27405" y="115"/>
                    </a:cubicBezTo>
                    <a:cubicBezTo>
                      <a:pt x="42420" y="115"/>
                      <a:pt x="53340" y="12401"/>
                      <a:pt x="51975" y="27416"/>
                    </a:cubicBezTo>
                    <a:close/>
                  </a:path>
                </a:pathLst>
              </a:custGeom>
              <a:solidFill>
                <a:srgbClr val="FFA6A6"/>
              </a:solidFill>
              <a:ln w="13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245" name="任意多边形: 形状 244">
                <a:extLst>
                  <a:ext uri="{FF2B5EF4-FFF2-40B4-BE49-F238E27FC236}">
                    <a16:creationId xmlns:a16="http://schemas.microsoft.com/office/drawing/2014/main" id="{066A2197-CBF8-4F6F-AF33-7ADD36363E52}"/>
                  </a:ext>
                </a:extLst>
              </p:cNvPr>
              <p:cNvSpPr/>
              <p:nvPr/>
            </p:nvSpPr>
            <p:spPr>
              <a:xfrm>
                <a:off x="10017597" y="4296577"/>
                <a:ext cx="24570" cy="39586"/>
              </a:xfrm>
              <a:custGeom>
                <a:avLst/>
                <a:gdLst>
                  <a:gd name="connsiteX0" fmla="*/ 5460 w 24570"/>
                  <a:gd name="connsiteY0" fmla="*/ 0 h 39586"/>
                  <a:gd name="connsiteX1" fmla="*/ 1365 w 24570"/>
                  <a:gd name="connsiteY1" fmla="*/ 0 h 39586"/>
                  <a:gd name="connsiteX2" fmla="*/ 0 w 24570"/>
                  <a:gd name="connsiteY2" fmla="*/ 27301 h 39586"/>
                  <a:gd name="connsiteX3" fmla="*/ 0 w 24570"/>
                  <a:gd name="connsiteY3" fmla="*/ 39586 h 39586"/>
                  <a:gd name="connsiteX4" fmla="*/ 4095 w 24570"/>
                  <a:gd name="connsiteY4" fmla="*/ 39586 h 39586"/>
                  <a:gd name="connsiteX5" fmla="*/ 24571 w 24570"/>
                  <a:gd name="connsiteY5" fmla="*/ 20476 h 39586"/>
                  <a:gd name="connsiteX6" fmla="*/ 5460 w 24570"/>
                  <a:gd name="connsiteY6" fmla="*/ 0 h 39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570" h="39586">
                    <a:moveTo>
                      <a:pt x="5460" y="0"/>
                    </a:moveTo>
                    <a:cubicBezTo>
                      <a:pt x="4095" y="0"/>
                      <a:pt x="2730" y="0"/>
                      <a:pt x="1365" y="0"/>
                    </a:cubicBezTo>
                    <a:lnTo>
                      <a:pt x="0" y="27301"/>
                    </a:lnTo>
                    <a:cubicBezTo>
                      <a:pt x="0" y="31396"/>
                      <a:pt x="0" y="35491"/>
                      <a:pt x="0" y="39586"/>
                    </a:cubicBezTo>
                    <a:cubicBezTo>
                      <a:pt x="1365" y="39586"/>
                      <a:pt x="2730" y="39586"/>
                      <a:pt x="4095" y="39586"/>
                    </a:cubicBezTo>
                    <a:cubicBezTo>
                      <a:pt x="15015" y="39586"/>
                      <a:pt x="24571" y="31396"/>
                      <a:pt x="24571" y="20476"/>
                    </a:cubicBezTo>
                    <a:cubicBezTo>
                      <a:pt x="24571" y="9555"/>
                      <a:pt x="16380" y="0"/>
                      <a:pt x="5460" y="0"/>
                    </a:cubicBezTo>
                    <a:close/>
                  </a:path>
                </a:pathLst>
              </a:custGeom>
              <a:solidFill>
                <a:srgbClr val="FFA6A6"/>
              </a:solidFill>
              <a:ln w="13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238" name="任意多边形: 形状 237">
              <a:extLst>
                <a:ext uri="{FF2B5EF4-FFF2-40B4-BE49-F238E27FC236}">
                  <a16:creationId xmlns:a16="http://schemas.microsoft.com/office/drawing/2014/main" id="{3F853F1F-B537-47D0-BF4E-0DCA8513F9E8}"/>
                </a:ext>
              </a:extLst>
            </p:cNvPr>
            <p:cNvSpPr/>
            <p:nvPr/>
          </p:nvSpPr>
          <p:spPr>
            <a:xfrm>
              <a:off x="10163576" y="4273292"/>
              <a:ext cx="75156" cy="75236"/>
            </a:xfrm>
            <a:custGeom>
              <a:avLst/>
              <a:gdLst>
                <a:gd name="connsiteX0" fmla="*/ 75157 w 75156"/>
                <a:gd name="connsiteY0" fmla="*/ 39666 h 75236"/>
                <a:gd name="connsiteX1" fmla="*/ 35571 w 75156"/>
                <a:gd name="connsiteY1" fmla="*/ 75157 h 75236"/>
                <a:gd name="connsiteX2" fmla="*/ 80 w 75156"/>
                <a:gd name="connsiteY2" fmla="*/ 35571 h 75236"/>
                <a:gd name="connsiteX3" fmla="*/ 39666 w 75156"/>
                <a:gd name="connsiteY3" fmla="*/ 80 h 75236"/>
                <a:gd name="connsiteX4" fmla="*/ 75157 w 75156"/>
                <a:gd name="connsiteY4" fmla="*/ 39666 h 7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156" h="75236">
                  <a:moveTo>
                    <a:pt x="75157" y="39666"/>
                  </a:moveTo>
                  <a:cubicBezTo>
                    <a:pt x="73792" y="60141"/>
                    <a:pt x="56046" y="76522"/>
                    <a:pt x="35571" y="75157"/>
                  </a:cubicBezTo>
                  <a:cubicBezTo>
                    <a:pt x="15095" y="73792"/>
                    <a:pt x="-1286" y="56046"/>
                    <a:pt x="80" y="35571"/>
                  </a:cubicBezTo>
                  <a:cubicBezTo>
                    <a:pt x="1445" y="15095"/>
                    <a:pt x="19190" y="-1285"/>
                    <a:pt x="39666" y="80"/>
                  </a:cubicBezTo>
                  <a:cubicBezTo>
                    <a:pt x="60141" y="1445"/>
                    <a:pt x="75157" y="19190"/>
                    <a:pt x="75157" y="39666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9" name="任意多边形: 形状 238">
              <a:extLst>
                <a:ext uri="{FF2B5EF4-FFF2-40B4-BE49-F238E27FC236}">
                  <a16:creationId xmlns:a16="http://schemas.microsoft.com/office/drawing/2014/main" id="{E930BA19-ED95-4D59-82C3-7AE3FE5ADFE6}"/>
                </a:ext>
              </a:extLst>
            </p:cNvPr>
            <p:cNvSpPr/>
            <p:nvPr/>
          </p:nvSpPr>
          <p:spPr>
            <a:xfrm>
              <a:off x="10180036" y="4293409"/>
              <a:ext cx="25935" cy="22279"/>
            </a:xfrm>
            <a:custGeom>
              <a:avLst/>
              <a:gdLst>
                <a:gd name="connsiteX0" fmla="*/ 0 w 25935"/>
                <a:gd name="connsiteY0" fmla="*/ 22279 h 22279"/>
                <a:gd name="connsiteX1" fmla="*/ 25936 w 25935"/>
                <a:gd name="connsiteY1" fmla="*/ 438 h 22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935" h="22279">
                  <a:moveTo>
                    <a:pt x="0" y="22279"/>
                  </a:moveTo>
                  <a:cubicBezTo>
                    <a:pt x="0" y="22279"/>
                    <a:pt x="0" y="-3657"/>
                    <a:pt x="25936" y="438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0" name="任意多边形: 形状 239">
              <a:extLst>
                <a:ext uri="{FF2B5EF4-FFF2-40B4-BE49-F238E27FC236}">
                  <a16:creationId xmlns:a16="http://schemas.microsoft.com/office/drawing/2014/main" id="{F908DD86-A045-4AA7-82D8-8EE6E8221ABE}"/>
                </a:ext>
              </a:extLst>
            </p:cNvPr>
            <p:cNvSpPr/>
            <p:nvPr/>
          </p:nvSpPr>
          <p:spPr>
            <a:xfrm>
              <a:off x="10028517" y="4254261"/>
              <a:ext cx="13650" cy="2730"/>
            </a:xfrm>
            <a:custGeom>
              <a:avLst/>
              <a:gdLst>
                <a:gd name="connsiteX0" fmla="*/ 0 w 13650"/>
                <a:gd name="connsiteY0" fmla="*/ 2730 h 2730"/>
                <a:gd name="connsiteX1" fmla="*/ 13650 w 13650"/>
                <a:gd name="connsiteY1" fmla="*/ 0 h 2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2730">
                  <a:moveTo>
                    <a:pt x="0" y="2730"/>
                  </a:moveTo>
                  <a:cubicBezTo>
                    <a:pt x="4095" y="1365"/>
                    <a:pt x="8190" y="0"/>
                    <a:pt x="13650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1" name="任意多边形: 形状 240">
              <a:extLst>
                <a:ext uri="{FF2B5EF4-FFF2-40B4-BE49-F238E27FC236}">
                  <a16:creationId xmlns:a16="http://schemas.microsoft.com/office/drawing/2014/main" id="{8614E4CF-D4ED-4749-A315-41759DD7F5B6}"/>
                </a:ext>
              </a:extLst>
            </p:cNvPr>
            <p:cNvSpPr/>
            <p:nvPr/>
          </p:nvSpPr>
          <p:spPr>
            <a:xfrm>
              <a:off x="10096769" y="4251531"/>
              <a:ext cx="25935" cy="5460"/>
            </a:xfrm>
            <a:custGeom>
              <a:avLst/>
              <a:gdLst>
                <a:gd name="connsiteX0" fmla="*/ 0 w 25935"/>
                <a:gd name="connsiteY0" fmla="*/ 0 h 5460"/>
                <a:gd name="connsiteX1" fmla="*/ 25936 w 25935"/>
                <a:gd name="connsiteY1" fmla="*/ 5460 h 5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935" h="5460">
                  <a:moveTo>
                    <a:pt x="0" y="0"/>
                  </a:moveTo>
                  <a:cubicBezTo>
                    <a:pt x="9555" y="1365"/>
                    <a:pt x="17745" y="2730"/>
                    <a:pt x="25936" y="546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2" name="任意多边形: 形状 241">
              <a:extLst>
                <a:ext uri="{FF2B5EF4-FFF2-40B4-BE49-F238E27FC236}">
                  <a16:creationId xmlns:a16="http://schemas.microsoft.com/office/drawing/2014/main" id="{4E0DC2F9-21B8-4069-A4AA-9D918CADEEEB}"/>
                </a:ext>
              </a:extLst>
            </p:cNvPr>
            <p:cNvSpPr/>
            <p:nvPr/>
          </p:nvSpPr>
          <p:spPr>
            <a:xfrm>
              <a:off x="10055818" y="4266546"/>
              <a:ext cx="15015" cy="30030"/>
            </a:xfrm>
            <a:custGeom>
              <a:avLst/>
              <a:gdLst>
                <a:gd name="connsiteX0" fmla="*/ 12285 w 15015"/>
                <a:gd name="connsiteY0" fmla="*/ 0 h 30030"/>
                <a:gd name="connsiteX1" fmla="*/ 0 w 15015"/>
                <a:gd name="connsiteY1" fmla="*/ 27301 h 30030"/>
                <a:gd name="connsiteX2" fmla="*/ 15016 w 15015"/>
                <a:gd name="connsiteY2" fmla="*/ 30031 h 30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015" h="30030">
                  <a:moveTo>
                    <a:pt x="12285" y="0"/>
                  </a:moveTo>
                  <a:cubicBezTo>
                    <a:pt x="8190" y="9555"/>
                    <a:pt x="4095" y="17746"/>
                    <a:pt x="0" y="27301"/>
                  </a:cubicBezTo>
                  <a:cubicBezTo>
                    <a:pt x="4095" y="28666"/>
                    <a:pt x="9555" y="30031"/>
                    <a:pt x="15016" y="30031"/>
                  </a:cubicBezTo>
                </a:path>
              </a:pathLst>
            </a:custGeom>
            <a:noFill/>
            <a:ln w="6542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3" name="任意多边形: 形状 242">
              <a:extLst>
                <a:ext uri="{FF2B5EF4-FFF2-40B4-BE49-F238E27FC236}">
                  <a16:creationId xmlns:a16="http://schemas.microsoft.com/office/drawing/2014/main" id="{9FC2E56F-4089-414A-BA46-971ED4214B37}"/>
                </a:ext>
              </a:extLst>
            </p:cNvPr>
            <p:cNvSpPr/>
            <p:nvPr/>
          </p:nvSpPr>
          <p:spPr>
            <a:xfrm>
              <a:off x="10012136" y="4161187"/>
              <a:ext cx="195691" cy="135390"/>
            </a:xfrm>
            <a:custGeom>
              <a:avLst/>
              <a:gdLst>
                <a:gd name="connsiteX0" fmla="*/ 170630 w 195691"/>
                <a:gd name="connsiteY0" fmla="*/ 27552 h 135390"/>
                <a:gd name="connsiteX1" fmla="*/ 0 w 195691"/>
                <a:gd name="connsiteY1" fmla="*/ 88979 h 135390"/>
                <a:gd name="connsiteX2" fmla="*/ 61427 w 195691"/>
                <a:gd name="connsiteY2" fmla="*/ 39838 h 135390"/>
                <a:gd name="connsiteX3" fmla="*/ 133774 w 195691"/>
                <a:gd name="connsiteY3" fmla="*/ 98534 h 135390"/>
                <a:gd name="connsiteX4" fmla="*/ 150154 w 195691"/>
                <a:gd name="connsiteY4" fmla="*/ 105360 h 135390"/>
                <a:gd name="connsiteX5" fmla="*/ 154250 w 195691"/>
                <a:gd name="connsiteY5" fmla="*/ 135390 h 135390"/>
                <a:gd name="connsiteX6" fmla="*/ 174725 w 195691"/>
                <a:gd name="connsiteY6" fmla="*/ 109455 h 135390"/>
                <a:gd name="connsiteX7" fmla="*/ 170630 w 195691"/>
                <a:gd name="connsiteY7" fmla="*/ 27552 h 13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691" h="135390">
                  <a:moveTo>
                    <a:pt x="170630" y="27552"/>
                  </a:moveTo>
                  <a:cubicBezTo>
                    <a:pt x="146059" y="-1113"/>
                    <a:pt x="19111" y="-36604"/>
                    <a:pt x="0" y="88979"/>
                  </a:cubicBezTo>
                  <a:cubicBezTo>
                    <a:pt x="0" y="88979"/>
                    <a:pt x="38221" y="76694"/>
                    <a:pt x="61427" y="39838"/>
                  </a:cubicBezTo>
                  <a:cubicBezTo>
                    <a:pt x="61427" y="39838"/>
                    <a:pt x="65522" y="68504"/>
                    <a:pt x="133774" y="98534"/>
                  </a:cubicBezTo>
                  <a:cubicBezTo>
                    <a:pt x="139234" y="101264"/>
                    <a:pt x="144694" y="103994"/>
                    <a:pt x="150154" y="105360"/>
                  </a:cubicBezTo>
                  <a:lnTo>
                    <a:pt x="154250" y="135390"/>
                  </a:lnTo>
                  <a:lnTo>
                    <a:pt x="174725" y="109455"/>
                  </a:lnTo>
                  <a:cubicBezTo>
                    <a:pt x="212946" y="108090"/>
                    <a:pt x="191105" y="50758"/>
                    <a:pt x="170630" y="27552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327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72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_3Column_R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形状&#10;&#10;描述已自动生成">
            <a:extLst>
              <a:ext uri="{FF2B5EF4-FFF2-40B4-BE49-F238E27FC236}">
                <a16:creationId xmlns:a16="http://schemas.microsoft.com/office/drawing/2014/main" id="{2B6B1E38-92E7-264B-8E89-41E6E84A3B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文本占位符 2">
            <a:extLst>
              <a:ext uri="{FF2B5EF4-FFF2-40B4-BE49-F238E27FC236}">
                <a16:creationId xmlns:a16="http://schemas.microsoft.com/office/drawing/2014/main" id="{8FD8A64B-6AD0-3A41-814C-1B63096892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0603" y="182445"/>
            <a:ext cx="1657138" cy="2872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1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Segoe UI Light" charset="0"/>
              </a:defRPr>
            </a:lvl1pPr>
          </a:lstStyle>
          <a:p>
            <a:pPr lvl="0"/>
            <a:r>
              <a:rPr kumimoji="1" lang="en-US" altLang="zh-CN" dirty="0" err="1"/>
              <a:t>OfficePLUS</a:t>
            </a:r>
            <a:endParaRPr kumimoji="1" lang="zh-CN" altLang="en-US" dirty="0"/>
          </a:p>
        </p:txBody>
      </p:sp>
      <p:sp>
        <p:nvSpPr>
          <p:cNvPr id="9" name="文本占位符 2">
            <a:extLst>
              <a:ext uri="{FF2B5EF4-FFF2-40B4-BE49-F238E27FC236}">
                <a16:creationId xmlns:a16="http://schemas.microsoft.com/office/drawing/2014/main" id="{54EE1A10-8007-A34C-90EC-12BF9C0AED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53012" y="759876"/>
            <a:ext cx="7074345" cy="53991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Microsoft YaHei Light" panose="020B0503020204020204" pitchFamily="34" charset="-122"/>
              </a:defRPr>
            </a:lvl1pPr>
          </a:lstStyle>
          <a:p>
            <a:pPr lvl="0"/>
            <a:r>
              <a:rPr kumimoji="1" lang="en-US" altLang="zh-CN" dirty="0" err="1"/>
              <a:t>OfficePLUS</a:t>
            </a:r>
            <a:endParaRPr kumimoji="1" lang="zh-CN" altLang="en-US" dirty="0"/>
          </a:p>
        </p:txBody>
      </p:sp>
      <p:sp>
        <p:nvSpPr>
          <p:cNvPr id="10" name="文本占位符 2">
            <a:extLst>
              <a:ext uri="{FF2B5EF4-FFF2-40B4-BE49-F238E27FC236}">
                <a16:creationId xmlns:a16="http://schemas.microsoft.com/office/drawing/2014/main" id="{FCC17F7B-0108-144F-8488-1E2862B906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53012" y="182445"/>
            <a:ext cx="2259871" cy="2872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1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Segoe UI Light" charset="0"/>
              </a:defRPr>
            </a:lvl1pPr>
          </a:lstStyle>
          <a:p>
            <a:pPr lvl="0"/>
            <a:r>
              <a:rPr kumimoji="1" lang="en-US" altLang="zh-CN"/>
              <a:t>OfficePLUS</a:t>
            </a:r>
            <a:endParaRPr kumimoji="1" lang="zh-CN" altLang="en-US"/>
          </a:p>
        </p:txBody>
      </p:sp>
      <p:sp>
        <p:nvSpPr>
          <p:cNvPr id="11" name="文本占位符 2">
            <a:extLst>
              <a:ext uri="{FF2B5EF4-FFF2-40B4-BE49-F238E27FC236}">
                <a16:creationId xmlns:a16="http://schemas.microsoft.com/office/drawing/2014/main" id="{30BB9E0B-0189-FE49-A78C-FE753F2AA7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603" y="759873"/>
            <a:ext cx="1657138" cy="440267"/>
          </a:xfrm>
          <a:prstGeom prst="rect">
            <a:avLst/>
          </a:prstGeom>
        </p:spPr>
        <p:txBody>
          <a:bodyPr/>
          <a:lstStyle>
            <a:lvl1pPr marL="0" marR="0" indent="0" algn="l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67" b="0" i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CN"/>
              <a:t>OfficePLUS</a:t>
            </a:r>
            <a:endParaRPr kumimoji="1" lang="zh-CN" altLang="en-US"/>
          </a:p>
        </p:txBody>
      </p:sp>
      <p:sp>
        <p:nvSpPr>
          <p:cNvPr id="6" name="文本占位符 2">
            <a:extLst>
              <a:ext uri="{FF2B5EF4-FFF2-40B4-BE49-F238E27FC236}">
                <a16:creationId xmlns:a16="http://schemas.microsoft.com/office/drawing/2014/main" id="{0794DEC1-0DDB-5444-9DA7-6EDC75F3C8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603" y="1490309"/>
            <a:ext cx="1657138" cy="460781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1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Segoe UI Light" charset="0"/>
              </a:defRPr>
            </a:lvl1pPr>
          </a:lstStyle>
          <a:p>
            <a:pPr lvl="0"/>
            <a:r>
              <a:rPr kumimoji="1" lang="en-US" altLang="zh-CN"/>
              <a:t>OfficePLUS</a:t>
            </a:r>
            <a:endParaRPr kumimoji="1" lang="zh-CN" altLang="en-US"/>
          </a:p>
        </p:txBody>
      </p:sp>
      <p:sp>
        <p:nvSpPr>
          <p:cNvPr id="8" name="文本占位符 2">
            <a:extLst>
              <a:ext uri="{FF2B5EF4-FFF2-40B4-BE49-F238E27FC236}">
                <a16:creationId xmlns:a16="http://schemas.microsoft.com/office/drawing/2014/main" id="{2E329B3E-8E5D-6C4F-8355-071113D7373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77999" y="182445"/>
            <a:ext cx="1494754" cy="2872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1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Segoe UI Light" charset="0"/>
              </a:defRPr>
            </a:lvl1pPr>
          </a:lstStyle>
          <a:p>
            <a:pPr lvl="0"/>
            <a:r>
              <a:rPr kumimoji="1" lang="en-US" altLang="zh-CN" dirty="0" err="1"/>
              <a:t>OfficePLUS</a:t>
            </a:r>
            <a:endParaRPr kumimoji="1" lang="zh-CN" altLang="en-US" dirty="0"/>
          </a:p>
        </p:txBody>
      </p:sp>
      <p:sp>
        <p:nvSpPr>
          <p:cNvPr id="14" name="文本占位符 2">
            <a:extLst>
              <a:ext uri="{FF2B5EF4-FFF2-40B4-BE49-F238E27FC236}">
                <a16:creationId xmlns:a16="http://schemas.microsoft.com/office/drawing/2014/main" id="{EE8BE598-6F23-D84B-ABD3-65A6F031CF3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78000" y="759876"/>
            <a:ext cx="1494754" cy="53991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Microsoft YaHei Light" panose="020B0503020204020204" pitchFamily="34" charset="-122"/>
              </a:defRPr>
            </a:lvl1pPr>
          </a:lstStyle>
          <a:p>
            <a:pPr lvl="0"/>
            <a:r>
              <a:rPr kumimoji="1" lang="en-US" altLang="zh-CN" dirty="0" err="1"/>
              <a:t>OfficePLUS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079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 userDrawn="1"/>
        </p:nvCxnSpPr>
        <p:spPr>
          <a:xfrm>
            <a:off x="669924" y="-27743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0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9" r:id="rId2"/>
    <p:sldLayoutId id="2147483658" r:id="rId3"/>
    <p:sldLayoutId id="2147483655" r:id="rId4"/>
    <p:sldLayoutId id="2147483656" r:id="rId5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22" userDrawn="1">
          <p15:clr>
            <a:srgbClr val="F26B43"/>
          </p15:clr>
        </p15:guide>
        <p15:guide id="2" pos="7257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08" userDrawn="1">
          <p15:clr>
            <a:srgbClr val="F26B43"/>
          </p15:clr>
        </p15:guide>
        <p15:guide id="5" orient="horz" pos="3931" userDrawn="1">
          <p15:clr>
            <a:srgbClr val="F26B43"/>
          </p15:clr>
        </p15:guide>
        <p15:guide id="6" orient="horz" pos="387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image" Target="../media/image13.png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image" Target="../media/image1.pn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11" Type="http://schemas.openxmlformats.org/officeDocument/2006/relationships/slideLayout" Target="../slideLayouts/slideLayout4.xml"/><Relationship Id="rId5" Type="http://schemas.openxmlformats.org/officeDocument/2006/relationships/tags" Target="../tags/tag30.xml"/><Relationship Id="rId10" Type="http://schemas.openxmlformats.org/officeDocument/2006/relationships/tags" Target="../tags/tag35.xml"/><Relationship Id="rId4" Type="http://schemas.openxmlformats.org/officeDocument/2006/relationships/tags" Target="../tags/tag29.xml"/><Relationship Id="rId9" Type="http://schemas.openxmlformats.org/officeDocument/2006/relationships/tags" Target="../tags/tag3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slideLayout" Target="../slideLayouts/slideLayout4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12" Type="http://schemas.openxmlformats.org/officeDocument/2006/relationships/tags" Target="../tags/tag47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11" Type="http://schemas.openxmlformats.org/officeDocument/2006/relationships/tags" Target="../tags/tag46.xml"/><Relationship Id="rId5" Type="http://schemas.openxmlformats.org/officeDocument/2006/relationships/tags" Target="../tags/tag40.xml"/><Relationship Id="rId15" Type="http://schemas.openxmlformats.org/officeDocument/2006/relationships/image" Target="../media/image13.png"/><Relationship Id="rId10" Type="http://schemas.openxmlformats.org/officeDocument/2006/relationships/tags" Target="../tags/tag45.xml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7.svg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image" Target="../media/image16.png"/><Relationship Id="rId5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9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19.sv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18.png"/><Relationship Id="rId17" Type="http://schemas.openxmlformats.org/officeDocument/2006/relationships/image" Target="../media/image23.svg"/><Relationship Id="rId2" Type="http://schemas.openxmlformats.org/officeDocument/2006/relationships/tags" Target="../tags/tag3.xml"/><Relationship Id="rId16" Type="http://schemas.openxmlformats.org/officeDocument/2006/relationships/image" Target="../media/image22.png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17.svg"/><Relationship Id="rId5" Type="http://schemas.openxmlformats.org/officeDocument/2006/relationships/tags" Target="../tags/tag6.xml"/><Relationship Id="rId15" Type="http://schemas.openxmlformats.org/officeDocument/2006/relationships/image" Target="../media/image21.svg"/><Relationship Id="rId10" Type="http://schemas.openxmlformats.org/officeDocument/2006/relationships/image" Target="../media/image16.png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3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5" Type="http://schemas.openxmlformats.org/officeDocument/2006/relationships/image" Target="../media/image17.svg"/><Relationship Id="rId10" Type="http://schemas.openxmlformats.org/officeDocument/2006/relationships/image" Target="../media/image21.sv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9.svg"/><Relationship Id="rId3" Type="http://schemas.openxmlformats.org/officeDocument/2006/relationships/tags" Target="../tags/tag13.xml"/><Relationship Id="rId7" Type="http://schemas.openxmlformats.org/officeDocument/2006/relationships/slideLayout" Target="../slideLayouts/slideLayout4.xml"/><Relationship Id="rId12" Type="http://schemas.openxmlformats.org/officeDocument/2006/relationships/image" Target="../media/image18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image" Target="../media/image17.svg"/><Relationship Id="rId5" Type="http://schemas.openxmlformats.org/officeDocument/2006/relationships/tags" Target="../tags/tag15.xml"/><Relationship Id="rId10" Type="http://schemas.openxmlformats.org/officeDocument/2006/relationships/image" Target="../media/image16.png"/><Relationship Id="rId4" Type="http://schemas.openxmlformats.org/officeDocument/2006/relationships/tags" Target="../tags/tag14.xml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3.png"/><Relationship Id="rId7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11" Type="http://schemas.openxmlformats.org/officeDocument/2006/relationships/image" Target="../media/image23.svg"/><Relationship Id="rId5" Type="http://schemas.openxmlformats.org/officeDocument/2006/relationships/image" Target="../media/image17.sv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image" Target="../media/image17.svg"/><Relationship Id="rId18" Type="http://schemas.openxmlformats.org/officeDocument/2006/relationships/image" Target="../media/image22.png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image" Target="../media/image16.png"/><Relationship Id="rId17" Type="http://schemas.openxmlformats.org/officeDocument/2006/relationships/image" Target="../media/image21.svg"/><Relationship Id="rId2" Type="http://schemas.openxmlformats.org/officeDocument/2006/relationships/tags" Target="../tags/tag19.xml"/><Relationship Id="rId16" Type="http://schemas.openxmlformats.org/officeDocument/2006/relationships/image" Target="../media/image20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image" Target="../media/image13.png"/><Relationship Id="rId5" Type="http://schemas.openxmlformats.org/officeDocument/2006/relationships/tags" Target="../tags/tag22.xml"/><Relationship Id="rId15" Type="http://schemas.openxmlformats.org/officeDocument/2006/relationships/image" Target="../media/image19.svg"/><Relationship Id="rId10" Type="http://schemas.openxmlformats.org/officeDocument/2006/relationships/image" Target="../media/image1.png"/><Relationship Id="rId19" Type="http://schemas.openxmlformats.org/officeDocument/2006/relationships/image" Target="../media/image23.svg"/><Relationship Id="rId4" Type="http://schemas.openxmlformats.org/officeDocument/2006/relationships/tags" Target="../tags/tag21.xml"/><Relationship Id="rId9" Type="http://schemas.openxmlformats.org/officeDocument/2006/relationships/slideLayout" Target="../slideLayouts/slideLayout4.xml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>
            <a:extLst>
              <a:ext uri="{FF2B5EF4-FFF2-40B4-BE49-F238E27FC236}">
                <a16:creationId xmlns:a16="http://schemas.microsoft.com/office/drawing/2014/main" id="{E77B8086-E858-4DB4-96B6-000611CA0BAA}"/>
              </a:ext>
            </a:extLst>
          </p:cNvPr>
          <p:cNvSpPr txBox="1"/>
          <p:nvPr/>
        </p:nvSpPr>
        <p:spPr>
          <a:xfrm>
            <a:off x="1123192" y="2061653"/>
            <a:ext cx="6313260" cy="13923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7200" b="1" spc="150" dirty="0">
                <a:gradFill flip="none" rotWithShape="1">
                  <a:gsLst>
                    <a:gs pos="2000">
                      <a:schemeClr val="accent2"/>
                    </a:gs>
                    <a:gs pos="50000">
                      <a:srgbClr val="26CDF0"/>
                    </a:gs>
                    <a:gs pos="100000">
                      <a:schemeClr val="accent2"/>
                    </a:gs>
                  </a:gsLst>
                  <a:lin ang="8100000" scaled="1"/>
                  <a:tileRect/>
                </a:gradFill>
                <a:latin typeface="+mj-ea"/>
                <a:ea typeface="+mj-ea"/>
                <a:cs typeface="+mn-ea"/>
                <a:sym typeface="+mn-lt"/>
              </a:rPr>
              <a:t>牙科研究项目</a:t>
            </a:r>
            <a:endParaRPr lang="zh-CN" altLang="en-US" sz="7200" spc="150" dirty="0">
              <a:gradFill flip="none" rotWithShape="1">
                <a:gsLst>
                  <a:gs pos="2000">
                    <a:schemeClr val="accent2"/>
                  </a:gs>
                  <a:gs pos="50000">
                    <a:srgbClr val="26CDF0"/>
                  </a:gs>
                  <a:gs pos="100000">
                    <a:schemeClr val="accent2"/>
                  </a:gs>
                </a:gsLst>
                <a:lin ang="8100000" scaled="1"/>
                <a:tileRect/>
              </a:gradFill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231261D-47E4-46B3-A9B5-3C01AFF83191}"/>
              </a:ext>
            </a:extLst>
          </p:cNvPr>
          <p:cNvSpPr txBox="1"/>
          <p:nvPr/>
        </p:nvSpPr>
        <p:spPr>
          <a:xfrm>
            <a:off x="1123192" y="3292759"/>
            <a:ext cx="2723823" cy="95904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48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ea"/>
                <a:sym typeface="+mn-lt"/>
              </a:rPr>
              <a:t>总结汇报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86ADDF7-C48C-42BB-89D6-9308F34877BD}"/>
              </a:ext>
            </a:extLst>
          </p:cNvPr>
          <p:cNvSpPr txBox="1"/>
          <p:nvPr/>
        </p:nvSpPr>
        <p:spPr>
          <a:xfrm>
            <a:off x="3712498" y="3497041"/>
            <a:ext cx="3140155" cy="69916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DENTAL RESEARCH</a:t>
            </a: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PROJECT SUMMARY REPORT</a:t>
            </a:r>
          </a:p>
        </p:txBody>
      </p:sp>
      <p:sp>
        <p:nvSpPr>
          <p:cNvPr id="10" name="矩形: 对角圆角 9">
            <a:extLst>
              <a:ext uri="{FF2B5EF4-FFF2-40B4-BE49-F238E27FC236}">
                <a16:creationId xmlns:a16="http://schemas.microsoft.com/office/drawing/2014/main" id="{0AC31246-FE83-444E-8DA2-1B681B578BC6}"/>
              </a:ext>
            </a:extLst>
          </p:cNvPr>
          <p:cNvSpPr/>
          <p:nvPr/>
        </p:nvSpPr>
        <p:spPr>
          <a:xfrm>
            <a:off x="1218734" y="5016595"/>
            <a:ext cx="2044132" cy="432864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">
                <a:schemeClr val="accent1"/>
              </a:gs>
              <a:gs pos="100000">
                <a:schemeClr val="accent2"/>
              </a:gs>
            </a:gsLst>
            <a:lin ang="13500000" scaled="1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汇报人：</a:t>
            </a:r>
            <a:r>
              <a:rPr lang="en-US" altLang="zh-CN" sz="1400" dirty="0" err="1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OfficePLUS</a:t>
            </a:r>
            <a:endParaRPr lang="zh-CN" altLang="en-US" sz="1400" dirty="0">
              <a:solidFill>
                <a:schemeClr val="bg1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4" name="矩形: 对角圆角 13">
            <a:extLst>
              <a:ext uri="{FF2B5EF4-FFF2-40B4-BE49-F238E27FC236}">
                <a16:creationId xmlns:a16="http://schemas.microsoft.com/office/drawing/2014/main" id="{BC174B10-7F04-4E2D-A33C-5BC125C53BCA}"/>
              </a:ext>
            </a:extLst>
          </p:cNvPr>
          <p:cNvSpPr/>
          <p:nvPr/>
        </p:nvSpPr>
        <p:spPr>
          <a:xfrm>
            <a:off x="3462243" y="5016595"/>
            <a:ext cx="1841244" cy="432864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">
                <a:schemeClr val="accent1"/>
              </a:gs>
              <a:gs pos="100000">
                <a:schemeClr val="accent2"/>
              </a:gs>
            </a:gsLst>
            <a:lin ang="13500000" scaled="1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时间：</a:t>
            </a:r>
            <a:r>
              <a:rPr lang="en-US" altLang="zh-CN" sz="1400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20XX.XX.XX</a:t>
            </a:r>
          </a:p>
        </p:txBody>
      </p:sp>
    </p:spTree>
    <p:extLst>
      <p:ext uri="{BB962C8B-B14F-4D97-AF65-F5344CB8AC3E}">
        <p14:creationId xmlns:p14="http://schemas.microsoft.com/office/powerpoint/2010/main" val="3325320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>
            <a:extLst>
              <a:ext uri="{FF2B5EF4-FFF2-40B4-BE49-F238E27FC236}">
                <a16:creationId xmlns:a16="http://schemas.microsoft.com/office/drawing/2014/main" id="{66F997DE-DBB1-49B6-BDFA-89DF17C1B6A8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932D4389-CA65-484C-8F31-570127034996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WORK ACHIEVEMENT</a:t>
              </a: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7ADD8827-2DFB-495A-ACD9-38ECE9ABB883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工作成绩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5E542431-C0F1-41D0-81FB-4E7F5C1C66AD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46" name="十字形 45">
                <a:extLst>
                  <a:ext uri="{FF2B5EF4-FFF2-40B4-BE49-F238E27FC236}">
                    <a16:creationId xmlns:a16="http://schemas.microsoft.com/office/drawing/2014/main" id="{5FC3186F-06A2-4529-9436-933872018B69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7" name="十字形 46">
                <a:extLst>
                  <a:ext uri="{FF2B5EF4-FFF2-40B4-BE49-F238E27FC236}">
                    <a16:creationId xmlns:a16="http://schemas.microsoft.com/office/drawing/2014/main" id="{6617C1B3-4E62-432C-9AC1-286AAEA826CD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8" name="十字形 47">
                <a:extLst>
                  <a:ext uri="{FF2B5EF4-FFF2-40B4-BE49-F238E27FC236}">
                    <a16:creationId xmlns:a16="http://schemas.microsoft.com/office/drawing/2014/main" id="{72102616-5EB5-48BA-B2A8-B7A6365C35E8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43" name="图片 42">
              <a:extLst>
                <a:ext uri="{FF2B5EF4-FFF2-40B4-BE49-F238E27FC236}">
                  <a16:creationId xmlns:a16="http://schemas.microsoft.com/office/drawing/2014/main" id="{3FB29DD8-3412-493E-A25B-436B7351AB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id="{5FBC4F9C-794E-4C0F-8623-9A583DC6D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45" name="图片 44">
              <a:extLst>
                <a:ext uri="{FF2B5EF4-FFF2-40B4-BE49-F238E27FC236}">
                  <a16:creationId xmlns:a16="http://schemas.microsoft.com/office/drawing/2014/main" id="{CDDAED2A-1734-4BA0-B96F-58EEF2A2CD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sp>
        <p:nvSpPr>
          <p:cNvPr id="2" name="圆角矩形 3">
            <a:extLst>
              <a:ext uri="{FF2B5EF4-FFF2-40B4-BE49-F238E27FC236}">
                <a16:creationId xmlns:a16="http://schemas.microsoft.com/office/drawing/2014/main" id="{5E5B504C-2AF6-4D21-BBF3-494344EBCA4C}"/>
              </a:ext>
            </a:extLst>
          </p:cNvPr>
          <p:cNvSpPr/>
          <p:nvPr/>
        </p:nvSpPr>
        <p:spPr>
          <a:xfrm>
            <a:off x="898011" y="1789854"/>
            <a:ext cx="3138694" cy="18948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" name="圆角矩形 3">
            <a:extLst>
              <a:ext uri="{FF2B5EF4-FFF2-40B4-BE49-F238E27FC236}">
                <a16:creationId xmlns:a16="http://schemas.microsoft.com/office/drawing/2014/main" id="{98997AC1-B6BF-4EFF-960E-F6B19580D277}"/>
              </a:ext>
            </a:extLst>
          </p:cNvPr>
          <p:cNvSpPr/>
          <p:nvPr/>
        </p:nvSpPr>
        <p:spPr>
          <a:xfrm>
            <a:off x="4526653" y="1789854"/>
            <a:ext cx="3138694" cy="18948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" name="圆角矩形 3">
            <a:extLst>
              <a:ext uri="{FF2B5EF4-FFF2-40B4-BE49-F238E27FC236}">
                <a16:creationId xmlns:a16="http://schemas.microsoft.com/office/drawing/2014/main" id="{AF1C6401-9B7E-45FA-AB34-D76418D99456}"/>
              </a:ext>
            </a:extLst>
          </p:cNvPr>
          <p:cNvSpPr/>
          <p:nvPr/>
        </p:nvSpPr>
        <p:spPr>
          <a:xfrm>
            <a:off x="8155295" y="1789854"/>
            <a:ext cx="3138694" cy="18948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" name="圆角矩形 3">
            <a:extLst>
              <a:ext uri="{FF2B5EF4-FFF2-40B4-BE49-F238E27FC236}">
                <a16:creationId xmlns:a16="http://schemas.microsoft.com/office/drawing/2014/main" id="{6CFA1AE6-9708-44D1-BB27-4C88DFC1034A}"/>
              </a:ext>
            </a:extLst>
          </p:cNvPr>
          <p:cNvSpPr/>
          <p:nvPr/>
        </p:nvSpPr>
        <p:spPr>
          <a:xfrm>
            <a:off x="2712332" y="4214727"/>
            <a:ext cx="3138694" cy="18948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6" name="圆角矩形 3">
            <a:extLst>
              <a:ext uri="{FF2B5EF4-FFF2-40B4-BE49-F238E27FC236}">
                <a16:creationId xmlns:a16="http://schemas.microsoft.com/office/drawing/2014/main" id="{63ABF97E-87D9-4559-BF96-9999362C392E}"/>
              </a:ext>
            </a:extLst>
          </p:cNvPr>
          <p:cNvSpPr/>
          <p:nvPr/>
        </p:nvSpPr>
        <p:spPr>
          <a:xfrm>
            <a:off x="6340974" y="4214727"/>
            <a:ext cx="3138694" cy="18948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6C34B8C-B87E-4FDA-8171-EC15ABAB370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304211" y="2136783"/>
            <a:ext cx="2326295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制定目标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72107B0-4111-4778-8038-6125838FCDC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204502" y="2536992"/>
            <a:ext cx="2525712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ACB6D60-5D82-44C1-B87D-E4D241644D6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932853" y="2136783"/>
            <a:ext cx="2326295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数据分析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754259C1-0275-4F9B-9E79-62DA037AAB2B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4833144" y="2536992"/>
            <a:ext cx="2525712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B8949A1B-4A1C-4D79-B596-7E75F205C5D5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8561495" y="2136783"/>
            <a:ext cx="2326295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客户分析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44D8138B-7933-47C7-AE48-1296E827EE9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461786" y="2536992"/>
            <a:ext cx="2525712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58FCC9D-BB25-41C5-921D-8A62813BB7F4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3118532" y="4561656"/>
            <a:ext cx="2326295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内容打造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B4CD34B7-5AFE-4A61-883C-A853F38481C2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3018823" y="4961865"/>
            <a:ext cx="2525712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EF72B026-5AF3-4B39-A8F8-E2B7C5553EC9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6747174" y="4561656"/>
            <a:ext cx="2326295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宣传推广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4ACD101D-4C5A-4456-A742-4FA913E0458F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6647465" y="4961865"/>
            <a:ext cx="2525712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265DDC6D-8D09-4D67-AF7B-454EEEA5432E}"/>
              </a:ext>
            </a:extLst>
          </p:cNvPr>
          <p:cNvGrpSpPr/>
          <p:nvPr/>
        </p:nvGrpSpPr>
        <p:grpSpPr>
          <a:xfrm flipH="1">
            <a:off x="634210" y="3648375"/>
            <a:ext cx="1402585" cy="3244457"/>
            <a:chOff x="5263691" y="1280953"/>
            <a:chExt cx="1982660" cy="4586287"/>
          </a:xfrm>
        </p:grpSpPr>
        <p:grpSp>
          <p:nvGrpSpPr>
            <p:cNvPr id="35" name="图形 4">
              <a:extLst>
                <a:ext uri="{FF2B5EF4-FFF2-40B4-BE49-F238E27FC236}">
                  <a16:creationId xmlns:a16="http://schemas.microsoft.com/office/drawing/2014/main" id="{0B569556-53ED-41B8-B583-25BACE824949}"/>
                </a:ext>
              </a:extLst>
            </p:cNvPr>
            <p:cNvGrpSpPr/>
            <p:nvPr/>
          </p:nvGrpSpPr>
          <p:grpSpPr>
            <a:xfrm>
              <a:off x="5263691" y="5204300"/>
              <a:ext cx="779145" cy="662940"/>
              <a:chOff x="5263691" y="5204300"/>
              <a:chExt cx="779145" cy="662940"/>
            </a:xfrm>
          </p:grpSpPr>
          <p:sp>
            <p:nvSpPr>
              <p:cNvPr id="114" name="任意多边形: 形状 113">
                <a:extLst>
                  <a:ext uri="{FF2B5EF4-FFF2-40B4-BE49-F238E27FC236}">
                    <a16:creationId xmlns:a16="http://schemas.microsoft.com/office/drawing/2014/main" id="{804BCBAB-B2C6-41F7-B248-E15A6CBD279C}"/>
                  </a:ext>
                </a:extLst>
              </p:cNvPr>
              <p:cNvSpPr/>
              <p:nvPr/>
            </p:nvSpPr>
            <p:spPr>
              <a:xfrm>
                <a:off x="5671360" y="5204300"/>
                <a:ext cx="364807" cy="440055"/>
              </a:xfrm>
              <a:custGeom>
                <a:avLst/>
                <a:gdLst>
                  <a:gd name="connsiteX0" fmla="*/ 101918 w 364807"/>
                  <a:gd name="connsiteY0" fmla="*/ 0 h 440055"/>
                  <a:gd name="connsiteX1" fmla="*/ 0 w 364807"/>
                  <a:gd name="connsiteY1" fmla="*/ 415290 h 440055"/>
                  <a:gd name="connsiteX2" fmla="*/ 270510 w 364807"/>
                  <a:gd name="connsiteY2" fmla="*/ 440055 h 440055"/>
                  <a:gd name="connsiteX3" fmla="*/ 364808 w 364807"/>
                  <a:gd name="connsiteY3" fmla="*/ 31433 h 440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807" h="440055">
                    <a:moveTo>
                      <a:pt x="101918" y="0"/>
                    </a:moveTo>
                    <a:lnTo>
                      <a:pt x="0" y="415290"/>
                    </a:lnTo>
                    <a:lnTo>
                      <a:pt x="270510" y="440055"/>
                    </a:lnTo>
                    <a:lnTo>
                      <a:pt x="364808" y="31433"/>
                    </a:lnTo>
                    <a:close/>
                  </a:path>
                </a:pathLst>
              </a:custGeom>
              <a:solidFill>
                <a:srgbClr val="FCD7C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15" name="任意多边形: 形状 114">
                <a:extLst>
                  <a:ext uri="{FF2B5EF4-FFF2-40B4-BE49-F238E27FC236}">
                    <a16:creationId xmlns:a16="http://schemas.microsoft.com/office/drawing/2014/main" id="{9445D10D-96ED-4721-97F5-FA0E19F05DA9}"/>
                  </a:ext>
                </a:extLst>
              </p:cNvPr>
              <p:cNvSpPr/>
              <p:nvPr/>
            </p:nvSpPr>
            <p:spPr>
              <a:xfrm>
                <a:off x="5263691" y="5537675"/>
                <a:ext cx="779145" cy="329565"/>
              </a:xfrm>
              <a:custGeom>
                <a:avLst/>
                <a:gdLst>
                  <a:gd name="connsiteX0" fmla="*/ 352425 w 779145"/>
                  <a:gd name="connsiteY0" fmla="*/ 0 h 329565"/>
                  <a:gd name="connsiteX1" fmla="*/ 779145 w 779145"/>
                  <a:gd name="connsiteY1" fmla="*/ 25718 h 329565"/>
                  <a:gd name="connsiteX2" fmla="*/ 726758 w 779145"/>
                  <a:gd name="connsiteY2" fmla="*/ 329565 h 329565"/>
                  <a:gd name="connsiteX3" fmla="*/ 0 w 779145"/>
                  <a:gd name="connsiteY3" fmla="*/ 325755 h 329565"/>
                  <a:gd name="connsiteX4" fmla="*/ 277178 w 779145"/>
                  <a:gd name="connsiteY4" fmla="*/ 169545 h 3295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9145" h="329565">
                    <a:moveTo>
                      <a:pt x="352425" y="0"/>
                    </a:moveTo>
                    <a:lnTo>
                      <a:pt x="779145" y="25718"/>
                    </a:lnTo>
                    <a:lnTo>
                      <a:pt x="726758" y="329565"/>
                    </a:lnTo>
                    <a:lnTo>
                      <a:pt x="0" y="325755"/>
                    </a:lnTo>
                    <a:lnTo>
                      <a:pt x="277178" y="169545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36" name="图形 4">
              <a:extLst>
                <a:ext uri="{FF2B5EF4-FFF2-40B4-BE49-F238E27FC236}">
                  <a16:creationId xmlns:a16="http://schemas.microsoft.com/office/drawing/2014/main" id="{EF63C09D-0D42-405A-80C5-649EAE86DA29}"/>
                </a:ext>
              </a:extLst>
            </p:cNvPr>
            <p:cNvGrpSpPr/>
            <p:nvPr/>
          </p:nvGrpSpPr>
          <p:grpSpPr>
            <a:xfrm>
              <a:off x="6160945" y="5182393"/>
              <a:ext cx="726757" cy="684847"/>
              <a:chOff x="6160945" y="5182393"/>
              <a:chExt cx="726757" cy="684847"/>
            </a:xfrm>
          </p:grpSpPr>
          <p:sp>
            <p:nvSpPr>
              <p:cNvPr id="112" name="任意多边形: 形状 111">
                <a:extLst>
                  <a:ext uri="{FF2B5EF4-FFF2-40B4-BE49-F238E27FC236}">
                    <a16:creationId xmlns:a16="http://schemas.microsoft.com/office/drawing/2014/main" id="{702EC10A-645E-43C1-A8D0-6EABF5CC0BE4}"/>
                  </a:ext>
                </a:extLst>
              </p:cNvPr>
              <p:cNvSpPr/>
              <p:nvPr/>
            </p:nvSpPr>
            <p:spPr>
              <a:xfrm>
                <a:off x="6523848" y="5182393"/>
                <a:ext cx="268604" cy="457200"/>
              </a:xfrm>
              <a:custGeom>
                <a:avLst/>
                <a:gdLst>
                  <a:gd name="connsiteX0" fmla="*/ 4763 w 268604"/>
                  <a:gd name="connsiteY0" fmla="*/ 29528 h 457200"/>
                  <a:gd name="connsiteX1" fmla="*/ 0 w 268604"/>
                  <a:gd name="connsiteY1" fmla="*/ 457200 h 457200"/>
                  <a:gd name="connsiteX2" fmla="*/ 268605 w 268604"/>
                  <a:gd name="connsiteY2" fmla="*/ 419100 h 457200"/>
                  <a:gd name="connsiteX3" fmla="*/ 267652 w 268604"/>
                  <a:gd name="connsiteY3" fmla="*/ 0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8604" h="457200">
                    <a:moveTo>
                      <a:pt x="4763" y="29528"/>
                    </a:moveTo>
                    <a:lnTo>
                      <a:pt x="0" y="457200"/>
                    </a:lnTo>
                    <a:lnTo>
                      <a:pt x="268605" y="419100"/>
                    </a:lnTo>
                    <a:lnTo>
                      <a:pt x="267652" y="0"/>
                    </a:lnTo>
                    <a:close/>
                  </a:path>
                </a:pathLst>
              </a:custGeom>
              <a:solidFill>
                <a:srgbClr val="FCD7C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13" name="任意多边形: 形状 112">
                <a:extLst>
                  <a:ext uri="{FF2B5EF4-FFF2-40B4-BE49-F238E27FC236}">
                    <a16:creationId xmlns:a16="http://schemas.microsoft.com/office/drawing/2014/main" id="{F806E6F6-2849-4BC2-A0FE-CAF8B0CEFE9C}"/>
                  </a:ext>
                </a:extLst>
              </p:cNvPr>
              <p:cNvSpPr/>
              <p:nvPr/>
            </p:nvSpPr>
            <p:spPr>
              <a:xfrm>
                <a:off x="6160945" y="5551962"/>
                <a:ext cx="726757" cy="315277"/>
              </a:xfrm>
              <a:custGeom>
                <a:avLst/>
                <a:gdLst>
                  <a:gd name="connsiteX0" fmla="*/ 280035 w 726757"/>
                  <a:gd name="connsiteY0" fmla="*/ 0 h 315277"/>
                  <a:gd name="connsiteX1" fmla="*/ 695325 w 726757"/>
                  <a:gd name="connsiteY1" fmla="*/ 9525 h 315277"/>
                  <a:gd name="connsiteX2" fmla="*/ 726758 w 726757"/>
                  <a:gd name="connsiteY2" fmla="*/ 315278 h 315277"/>
                  <a:gd name="connsiteX3" fmla="*/ 0 w 726757"/>
                  <a:gd name="connsiteY3" fmla="*/ 311468 h 315277"/>
                  <a:gd name="connsiteX4" fmla="*/ 276225 w 726757"/>
                  <a:gd name="connsiteY4" fmla="*/ 155258 h 315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6757" h="315277">
                    <a:moveTo>
                      <a:pt x="280035" y="0"/>
                    </a:moveTo>
                    <a:lnTo>
                      <a:pt x="695325" y="9525"/>
                    </a:lnTo>
                    <a:lnTo>
                      <a:pt x="726758" y="315278"/>
                    </a:lnTo>
                    <a:lnTo>
                      <a:pt x="0" y="311468"/>
                    </a:lnTo>
                    <a:lnTo>
                      <a:pt x="276225" y="155258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49" name="图形 4">
              <a:extLst>
                <a:ext uri="{FF2B5EF4-FFF2-40B4-BE49-F238E27FC236}">
                  <a16:creationId xmlns:a16="http://schemas.microsoft.com/office/drawing/2014/main" id="{769E3FD7-9C35-4718-B6C4-3E94C9A03780}"/>
                </a:ext>
              </a:extLst>
            </p:cNvPr>
            <p:cNvGrpSpPr/>
            <p:nvPr/>
          </p:nvGrpSpPr>
          <p:grpSpPr>
            <a:xfrm>
              <a:off x="5551346" y="3337400"/>
              <a:ext cx="917257" cy="2015490"/>
              <a:chOff x="5551346" y="3337400"/>
              <a:chExt cx="917257" cy="2015490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110" name="任意多边形: 形状 109">
                <a:extLst>
                  <a:ext uri="{FF2B5EF4-FFF2-40B4-BE49-F238E27FC236}">
                    <a16:creationId xmlns:a16="http://schemas.microsoft.com/office/drawing/2014/main" id="{7244FDE6-8E63-46ED-AF23-D4692EEE4FA2}"/>
                  </a:ext>
                </a:extLst>
              </p:cNvPr>
              <p:cNvSpPr/>
              <p:nvPr/>
            </p:nvSpPr>
            <p:spPr>
              <a:xfrm>
                <a:off x="5551346" y="3337400"/>
                <a:ext cx="917257" cy="2015490"/>
              </a:xfrm>
              <a:custGeom>
                <a:avLst/>
                <a:gdLst>
                  <a:gd name="connsiteX0" fmla="*/ 842962 w 917257"/>
                  <a:gd name="connsiteY0" fmla="*/ 364808 h 2015490"/>
                  <a:gd name="connsiteX1" fmla="*/ 570548 w 917257"/>
                  <a:gd name="connsiteY1" fmla="*/ 2015490 h 2015490"/>
                  <a:gd name="connsiteX2" fmla="*/ 0 w 917257"/>
                  <a:gd name="connsiteY2" fmla="*/ 1969770 h 2015490"/>
                  <a:gd name="connsiteX3" fmla="*/ 393383 w 917257"/>
                  <a:gd name="connsiteY3" fmla="*/ 0 h 2015490"/>
                  <a:gd name="connsiteX4" fmla="*/ 917258 w 917257"/>
                  <a:gd name="connsiteY4" fmla="*/ 0 h 20154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7257" h="2015490">
                    <a:moveTo>
                      <a:pt x="842962" y="364808"/>
                    </a:moveTo>
                    <a:lnTo>
                      <a:pt x="570548" y="2015490"/>
                    </a:lnTo>
                    <a:lnTo>
                      <a:pt x="0" y="1969770"/>
                    </a:lnTo>
                    <a:lnTo>
                      <a:pt x="393383" y="0"/>
                    </a:lnTo>
                    <a:lnTo>
                      <a:pt x="917258" y="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11" name="任意多边形: 形状 110">
                <a:extLst>
                  <a:ext uri="{FF2B5EF4-FFF2-40B4-BE49-F238E27FC236}">
                    <a16:creationId xmlns:a16="http://schemas.microsoft.com/office/drawing/2014/main" id="{567C95DB-4A71-4E87-BAC2-19CA2670351F}"/>
                  </a:ext>
                </a:extLst>
              </p:cNvPr>
              <p:cNvSpPr/>
              <p:nvPr/>
            </p:nvSpPr>
            <p:spPr>
              <a:xfrm>
                <a:off x="5551346" y="3714590"/>
                <a:ext cx="841057" cy="1638300"/>
              </a:xfrm>
              <a:custGeom>
                <a:avLst/>
                <a:gdLst>
                  <a:gd name="connsiteX0" fmla="*/ 841058 w 841057"/>
                  <a:gd name="connsiteY0" fmla="*/ 0 h 1638300"/>
                  <a:gd name="connsiteX1" fmla="*/ 570548 w 841057"/>
                  <a:gd name="connsiteY1" fmla="*/ 1638300 h 1638300"/>
                  <a:gd name="connsiteX2" fmla="*/ 0 w 841057"/>
                  <a:gd name="connsiteY2" fmla="*/ 1592580 h 163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1057" h="1638300">
                    <a:moveTo>
                      <a:pt x="841058" y="0"/>
                    </a:moveTo>
                    <a:lnTo>
                      <a:pt x="570548" y="1638300"/>
                    </a:lnTo>
                    <a:lnTo>
                      <a:pt x="0" y="1592580"/>
                    </a:lnTo>
                  </a:path>
                </a:pathLst>
              </a:custGeom>
              <a:grpFill/>
              <a:ln w="17357" cap="rnd">
                <a:solidFill>
                  <a:srgbClr val="010001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50" name="图形 4">
              <a:extLst>
                <a:ext uri="{FF2B5EF4-FFF2-40B4-BE49-F238E27FC236}">
                  <a16:creationId xmlns:a16="http://schemas.microsoft.com/office/drawing/2014/main" id="{0076D00D-F7F8-4D05-8508-EC19935104AA}"/>
                </a:ext>
              </a:extLst>
            </p:cNvPr>
            <p:cNvGrpSpPr/>
            <p:nvPr/>
          </p:nvGrpSpPr>
          <p:grpSpPr>
            <a:xfrm>
              <a:off x="6101891" y="3138328"/>
              <a:ext cx="882015" cy="2186940"/>
              <a:chOff x="6101891" y="3138328"/>
              <a:chExt cx="882015" cy="2186940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107" name="任意多边形: 形状 106">
                <a:extLst>
                  <a:ext uri="{FF2B5EF4-FFF2-40B4-BE49-F238E27FC236}">
                    <a16:creationId xmlns:a16="http://schemas.microsoft.com/office/drawing/2014/main" id="{AEC0BF4C-8790-4A58-BE02-753C4C2F76D0}"/>
                  </a:ext>
                </a:extLst>
              </p:cNvPr>
              <p:cNvSpPr/>
              <p:nvPr/>
            </p:nvSpPr>
            <p:spPr>
              <a:xfrm>
                <a:off x="6220953" y="3647915"/>
                <a:ext cx="141922" cy="716280"/>
              </a:xfrm>
              <a:custGeom>
                <a:avLst/>
                <a:gdLst>
                  <a:gd name="connsiteX0" fmla="*/ 0 w 141922"/>
                  <a:gd name="connsiteY0" fmla="*/ 0 h 716280"/>
                  <a:gd name="connsiteX1" fmla="*/ 89535 w 141922"/>
                  <a:gd name="connsiteY1" fmla="*/ 7620 h 716280"/>
                  <a:gd name="connsiteX2" fmla="*/ 141923 w 141922"/>
                  <a:gd name="connsiteY2" fmla="*/ 716280 h 7162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1922" h="716280">
                    <a:moveTo>
                      <a:pt x="0" y="0"/>
                    </a:moveTo>
                    <a:lnTo>
                      <a:pt x="89535" y="7620"/>
                    </a:lnTo>
                    <a:lnTo>
                      <a:pt x="141923" y="716280"/>
                    </a:lnTo>
                  </a:path>
                </a:pathLst>
              </a:custGeom>
              <a:grpFill/>
              <a:ln w="4340" cap="flat">
                <a:solidFill>
                  <a:srgbClr val="3A4A36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08" name="任意多边形: 形状 107">
                <a:extLst>
                  <a:ext uri="{FF2B5EF4-FFF2-40B4-BE49-F238E27FC236}">
                    <a16:creationId xmlns:a16="http://schemas.microsoft.com/office/drawing/2014/main" id="{7A939A40-D293-4FCB-AEA0-57A7BE528FBB}"/>
                  </a:ext>
                </a:extLst>
              </p:cNvPr>
              <p:cNvSpPr/>
              <p:nvPr/>
            </p:nvSpPr>
            <p:spPr>
              <a:xfrm>
                <a:off x="6101891" y="3138328"/>
                <a:ext cx="882015" cy="2186940"/>
              </a:xfrm>
              <a:custGeom>
                <a:avLst/>
                <a:gdLst>
                  <a:gd name="connsiteX0" fmla="*/ 119063 w 882015"/>
                  <a:gd name="connsiteY0" fmla="*/ 509588 h 2186940"/>
                  <a:gd name="connsiteX1" fmla="*/ 208598 w 882015"/>
                  <a:gd name="connsiteY1" fmla="*/ 517208 h 2186940"/>
                  <a:gd name="connsiteX2" fmla="*/ 290513 w 882015"/>
                  <a:gd name="connsiteY2" fmla="*/ 2186940 h 2186940"/>
                  <a:gd name="connsiteX3" fmla="*/ 882015 w 882015"/>
                  <a:gd name="connsiteY3" fmla="*/ 2179320 h 2186940"/>
                  <a:gd name="connsiteX4" fmla="*/ 634365 w 882015"/>
                  <a:gd name="connsiteY4" fmla="*/ 340042 h 2186940"/>
                  <a:gd name="connsiteX5" fmla="*/ 607695 w 882015"/>
                  <a:gd name="connsiteY5" fmla="*/ 165735 h 2186940"/>
                  <a:gd name="connsiteX6" fmla="*/ 0 w 882015"/>
                  <a:gd name="connsiteY6" fmla="*/ 0 h 2186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82015" h="2186940">
                    <a:moveTo>
                      <a:pt x="119063" y="509588"/>
                    </a:moveTo>
                    <a:lnTo>
                      <a:pt x="208598" y="517208"/>
                    </a:lnTo>
                    <a:lnTo>
                      <a:pt x="290513" y="2186940"/>
                    </a:lnTo>
                    <a:lnTo>
                      <a:pt x="882015" y="2179320"/>
                    </a:lnTo>
                    <a:lnTo>
                      <a:pt x="634365" y="340042"/>
                    </a:lnTo>
                    <a:lnTo>
                      <a:pt x="607695" y="16573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09" name="任意多边形: 形状 108">
                <a:extLst>
                  <a:ext uri="{FF2B5EF4-FFF2-40B4-BE49-F238E27FC236}">
                    <a16:creationId xmlns:a16="http://schemas.microsoft.com/office/drawing/2014/main" id="{EF2B4076-EE1C-48E7-B721-E4840A2A19B5}"/>
                  </a:ext>
                </a:extLst>
              </p:cNvPr>
              <p:cNvSpPr/>
              <p:nvPr/>
            </p:nvSpPr>
            <p:spPr>
              <a:xfrm>
                <a:off x="6220953" y="3647915"/>
                <a:ext cx="762952" cy="1677352"/>
              </a:xfrm>
              <a:custGeom>
                <a:avLst/>
                <a:gdLst>
                  <a:gd name="connsiteX0" fmla="*/ 0 w 762952"/>
                  <a:gd name="connsiteY0" fmla="*/ 0 h 1677352"/>
                  <a:gd name="connsiteX1" fmla="*/ 89535 w 762952"/>
                  <a:gd name="connsiteY1" fmla="*/ 7620 h 1677352"/>
                  <a:gd name="connsiteX2" fmla="*/ 171450 w 762952"/>
                  <a:gd name="connsiteY2" fmla="*/ 1677353 h 1677352"/>
                  <a:gd name="connsiteX3" fmla="*/ 762953 w 762952"/>
                  <a:gd name="connsiteY3" fmla="*/ 1669732 h 1677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952" h="1677352">
                    <a:moveTo>
                      <a:pt x="0" y="0"/>
                    </a:moveTo>
                    <a:lnTo>
                      <a:pt x="89535" y="7620"/>
                    </a:lnTo>
                    <a:lnTo>
                      <a:pt x="171450" y="1677353"/>
                    </a:lnTo>
                    <a:lnTo>
                      <a:pt x="762953" y="1669732"/>
                    </a:lnTo>
                  </a:path>
                </a:pathLst>
              </a:custGeom>
              <a:grpFill/>
              <a:ln w="17357" cap="rnd">
                <a:solidFill>
                  <a:srgbClr val="010001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51" name="图形 4">
              <a:extLst>
                <a:ext uri="{FF2B5EF4-FFF2-40B4-BE49-F238E27FC236}">
                  <a16:creationId xmlns:a16="http://schemas.microsoft.com/office/drawing/2014/main" id="{08010388-ECE2-4F6C-9571-351DBF1EFCB6}"/>
                </a:ext>
              </a:extLst>
            </p:cNvPr>
            <p:cNvGrpSpPr/>
            <p:nvPr/>
          </p:nvGrpSpPr>
          <p:grpSpPr>
            <a:xfrm>
              <a:off x="5706477" y="2131668"/>
              <a:ext cx="1236593" cy="1364799"/>
              <a:chOff x="5706477" y="2131668"/>
              <a:chExt cx="1236593" cy="1364799"/>
            </a:xfrm>
          </p:grpSpPr>
          <p:sp>
            <p:nvSpPr>
              <p:cNvPr id="105" name="任意多边形: 形状 104">
                <a:extLst>
                  <a:ext uri="{FF2B5EF4-FFF2-40B4-BE49-F238E27FC236}">
                    <a16:creationId xmlns:a16="http://schemas.microsoft.com/office/drawing/2014/main" id="{90BA0F2B-4572-4354-A7DF-CE9D70FBEB1B}"/>
                  </a:ext>
                </a:extLst>
              </p:cNvPr>
              <p:cNvSpPr/>
              <p:nvPr/>
            </p:nvSpPr>
            <p:spPr>
              <a:xfrm>
                <a:off x="5706477" y="2131668"/>
                <a:ext cx="1236593" cy="1012130"/>
              </a:xfrm>
              <a:custGeom>
                <a:avLst/>
                <a:gdLst>
                  <a:gd name="connsiteX0" fmla="*/ 959294 w 1236593"/>
                  <a:gd name="connsiteY0" fmla="*/ 137027 h 1012130"/>
                  <a:gd name="connsiteX1" fmla="*/ 626871 w 1236593"/>
                  <a:gd name="connsiteY1" fmla="*/ 1772 h 1012130"/>
                  <a:gd name="connsiteX2" fmla="*/ 218249 w 1236593"/>
                  <a:gd name="connsiteY2" fmla="*/ 210369 h 1012130"/>
                  <a:gd name="connsiteX3" fmla="*/ 6794 w 1236593"/>
                  <a:gd name="connsiteY3" fmla="*/ 681857 h 1012130"/>
                  <a:gd name="connsiteX4" fmla="*/ 84899 w 1236593"/>
                  <a:gd name="connsiteY4" fmla="*/ 1005707 h 1012130"/>
                  <a:gd name="connsiteX5" fmla="*/ 1227899 w 1236593"/>
                  <a:gd name="connsiteY5" fmla="*/ 960939 h 1012130"/>
                  <a:gd name="connsiteX6" fmla="*/ 959294 w 1236593"/>
                  <a:gd name="connsiteY6" fmla="*/ 137027 h 1012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36593" h="1012130">
                    <a:moveTo>
                      <a:pt x="959294" y="137027"/>
                    </a:moveTo>
                    <a:cubicBezTo>
                      <a:pt x="735456" y="-25851"/>
                      <a:pt x="626871" y="1772"/>
                      <a:pt x="626871" y="1772"/>
                    </a:cubicBezTo>
                    <a:cubicBezTo>
                      <a:pt x="485901" y="-18231"/>
                      <a:pt x="253491" y="184652"/>
                      <a:pt x="218249" y="210369"/>
                    </a:cubicBezTo>
                    <a:cubicBezTo>
                      <a:pt x="183959" y="236087"/>
                      <a:pt x="42036" y="544697"/>
                      <a:pt x="6794" y="681857"/>
                    </a:cubicBezTo>
                    <a:cubicBezTo>
                      <a:pt x="-28449" y="819017"/>
                      <a:pt x="84899" y="1005707"/>
                      <a:pt x="84899" y="1005707"/>
                    </a:cubicBezTo>
                    <a:cubicBezTo>
                      <a:pt x="84899" y="1005707"/>
                      <a:pt x="1188846" y="1037139"/>
                      <a:pt x="1227899" y="960939"/>
                    </a:cubicBezTo>
                    <a:cubicBezTo>
                      <a:pt x="1265999" y="885692"/>
                      <a:pt x="1179321" y="298952"/>
                      <a:pt x="959294" y="1370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06" name="任意多边形: 形状 105">
                <a:extLst>
                  <a:ext uri="{FF2B5EF4-FFF2-40B4-BE49-F238E27FC236}">
                    <a16:creationId xmlns:a16="http://schemas.microsoft.com/office/drawing/2014/main" id="{792AF6B5-742F-4D71-BD3A-57BCA7064506}"/>
                  </a:ext>
                </a:extLst>
              </p:cNvPr>
              <p:cNvSpPr/>
              <p:nvPr/>
            </p:nvSpPr>
            <p:spPr>
              <a:xfrm>
                <a:off x="5888226" y="2141915"/>
                <a:ext cx="850669" cy="1354552"/>
              </a:xfrm>
              <a:custGeom>
                <a:avLst/>
                <a:gdLst>
                  <a:gd name="connsiteX0" fmla="*/ 839457 w 850669"/>
                  <a:gd name="connsiteY0" fmla="*/ 1354553 h 1354552"/>
                  <a:gd name="connsiteX1" fmla="*/ 848982 w 850669"/>
                  <a:gd name="connsiteY1" fmla="*/ 996413 h 1354552"/>
                  <a:gd name="connsiteX2" fmla="*/ 442264 w 850669"/>
                  <a:gd name="connsiteY2" fmla="*/ 98 h 1354552"/>
                  <a:gd name="connsiteX3" fmla="*/ 13639 w 850669"/>
                  <a:gd name="connsiteY3" fmla="*/ 967838 h 1354552"/>
                  <a:gd name="connsiteX4" fmla="*/ 6972 w 850669"/>
                  <a:gd name="connsiteY4" fmla="*/ 1348838 h 1354552"/>
                  <a:gd name="connsiteX5" fmla="*/ 839457 w 850669"/>
                  <a:gd name="connsiteY5" fmla="*/ 1354553 h 1354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50669" h="1354552">
                    <a:moveTo>
                      <a:pt x="839457" y="1354553"/>
                    </a:moveTo>
                    <a:cubicBezTo>
                      <a:pt x="856602" y="1257398"/>
                      <a:pt x="848982" y="1104045"/>
                      <a:pt x="848982" y="996413"/>
                    </a:cubicBezTo>
                    <a:cubicBezTo>
                      <a:pt x="848982" y="458250"/>
                      <a:pt x="722299" y="12480"/>
                      <a:pt x="442264" y="98"/>
                    </a:cubicBezTo>
                    <a:cubicBezTo>
                      <a:pt x="270814" y="-7522"/>
                      <a:pt x="45072" y="431580"/>
                      <a:pt x="13639" y="967838"/>
                    </a:cubicBezTo>
                    <a:cubicBezTo>
                      <a:pt x="6972" y="1075470"/>
                      <a:pt x="-9221" y="1251683"/>
                      <a:pt x="6972" y="1348838"/>
                    </a:cubicBezTo>
                    <a:lnTo>
                      <a:pt x="839457" y="1354553"/>
                    </a:lnTo>
                    <a:close/>
                  </a:path>
                </a:pathLst>
              </a:custGeom>
              <a:solidFill>
                <a:srgbClr val="F2B4C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52" name="图形 4">
              <a:extLst>
                <a:ext uri="{FF2B5EF4-FFF2-40B4-BE49-F238E27FC236}">
                  <a16:creationId xmlns:a16="http://schemas.microsoft.com/office/drawing/2014/main" id="{A3B0946F-068B-427E-9A7F-EB6D202BFC96}"/>
                </a:ext>
              </a:extLst>
            </p:cNvPr>
            <p:cNvGrpSpPr/>
            <p:nvPr/>
          </p:nvGrpSpPr>
          <p:grpSpPr>
            <a:xfrm>
              <a:off x="5531343" y="2158199"/>
              <a:ext cx="689613" cy="2677483"/>
              <a:chOff x="5531343" y="2158199"/>
              <a:chExt cx="689613" cy="2677483"/>
            </a:xfrm>
          </p:grpSpPr>
          <p:sp>
            <p:nvSpPr>
              <p:cNvPr id="100" name="任意多边形: 形状 99">
                <a:extLst>
                  <a:ext uri="{FF2B5EF4-FFF2-40B4-BE49-F238E27FC236}">
                    <a16:creationId xmlns:a16="http://schemas.microsoft.com/office/drawing/2014/main" id="{518950EE-BD74-451B-9CED-90B2298C0829}"/>
                  </a:ext>
                </a:extLst>
              </p:cNvPr>
              <p:cNvSpPr/>
              <p:nvPr/>
            </p:nvSpPr>
            <p:spPr>
              <a:xfrm>
                <a:off x="5531343" y="2158199"/>
                <a:ext cx="689613" cy="2677483"/>
              </a:xfrm>
              <a:custGeom>
                <a:avLst/>
                <a:gdLst>
                  <a:gd name="connsiteX0" fmla="*/ 398145 w 689613"/>
                  <a:gd name="connsiteY0" fmla="*/ 491496 h 2677483"/>
                  <a:gd name="connsiteX1" fmla="*/ 0 w 689613"/>
                  <a:gd name="connsiteY1" fmla="*/ 2612713 h 2677483"/>
                  <a:gd name="connsiteX2" fmla="*/ 604838 w 689613"/>
                  <a:gd name="connsiteY2" fmla="*/ 2677483 h 2677483"/>
                  <a:gd name="connsiteX3" fmla="*/ 671513 w 689613"/>
                  <a:gd name="connsiteY3" fmla="*/ 302901 h 2677483"/>
                  <a:gd name="connsiteX4" fmla="*/ 689610 w 689613"/>
                  <a:gd name="connsiteY4" fmla="*/ 6 h 2677483"/>
                  <a:gd name="connsiteX5" fmla="*/ 398145 w 689613"/>
                  <a:gd name="connsiteY5" fmla="*/ 491496 h 2677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89613" h="2677483">
                    <a:moveTo>
                      <a:pt x="398145" y="491496"/>
                    </a:moveTo>
                    <a:cubicBezTo>
                      <a:pt x="232410" y="1012513"/>
                      <a:pt x="0" y="2612713"/>
                      <a:pt x="0" y="2612713"/>
                    </a:cubicBezTo>
                    <a:lnTo>
                      <a:pt x="604838" y="2677483"/>
                    </a:lnTo>
                    <a:lnTo>
                      <a:pt x="671513" y="302901"/>
                    </a:lnTo>
                    <a:lnTo>
                      <a:pt x="689610" y="6"/>
                    </a:lnTo>
                    <a:cubicBezTo>
                      <a:pt x="690563" y="-947"/>
                      <a:pt x="516255" y="119068"/>
                      <a:pt x="398145" y="4914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101" name="图形 4">
                <a:extLst>
                  <a:ext uri="{FF2B5EF4-FFF2-40B4-BE49-F238E27FC236}">
                    <a16:creationId xmlns:a16="http://schemas.microsoft.com/office/drawing/2014/main" id="{2545B89D-7F62-41E1-811F-8299393C506D}"/>
                  </a:ext>
                </a:extLst>
              </p:cNvPr>
              <p:cNvGrpSpPr/>
              <p:nvPr/>
            </p:nvGrpSpPr>
            <p:grpSpPr>
              <a:xfrm>
                <a:off x="5531343" y="2201067"/>
                <a:ext cx="658177" cy="2634615"/>
                <a:chOff x="5531343" y="2201067"/>
                <a:chExt cx="658177" cy="2634615"/>
              </a:xfrm>
              <a:noFill/>
            </p:grpSpPr>
            <p:sp>
              <p:nvSpPr>
                <p:cNvPr id="102" name="任意多边形: 形状 101">
                  <a:extLst>
                    <a:ext uri="{FF2B5EF4-FFF2-40B4-BE49-F238E27FC236}">
                      <a16:creationId xmlns:a16="http://schemas.microsoft.com/office/drawing/2014/main" id="{19ADF479-755B-4DEA-B41D-44DCB99CE26F}"/>
                    </a:ext>
                  </a:extLst>
                </p:cNvPr>
                <p:cNvSpPr/>
                <p:nvPr/>
              </p:nvSpPr>
              <p:spPr>
                <a:xfrm>
                  <a:off x="6075220" y="2201067"/>
                  <a:ext cx="114300" cy="1111567"/>
                </a:xfrm>
                <a:custGeom>
                  <a:avLst/>
                  <a:gdLst>
                    <a:gd name="connsiteX0" fmla="*/ 114300 w 114300"/>
                    <a:gd name="connsiteY0" fmla="*/ 0 h 1111567"/>
                    <a:gd name="connsiteX1" fmla="*/ 23813 w 114300"/>
                    <a:gd name="connsiteY1" fmla="*/ 260033 h 1111567"/>
                    <a:gd name="connsiteX2" fmla="*/ 67628 w 114300"/>
                    <a:gd name="connsiteY2" fmla="*/ 270510 h 1111567"/>
                    <a:gd name="connsiteX3" fmla="*/ 67628 w 114300"/>
                    <a:gd name="connsiteY3" fmla="*/ 272415 h 1111567"/>
                    <a:gd name="connsiteX4" fmla="*/ 0 w 114300"/>
                    <a:gd name="connsiteY4" fmla="*/ 319088 h 1111567"/>
                    <a:gd name="connsiteX5" fmla="*/ 84773 w 114300"/>
                    <a:gd name="connsiteY5" fmla="*/ 1111568 h 11115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4300" h="1111567">
                      <a:moveTo>
                        <a:pt x="114300" y="0"/>
                      </a:moveTo>
                      <a:cubicBezTo>
                        <a:pt x="95250" y="53340"/>
                        <a:pt x="23813" y="260033"/>
                        <a:pt x="23813" y="260033"/>
                      </a:cubicBezTo>
                      <a:lnTo>
                        <a:pt x="67628" y="270510"/>
                      </a:lnTo>
                      <a:lnTo>
                        <a:pt x="67628" y="272415"/>
                      </a:lnTo>
                      <a:lnTo>
                        <a:pt x="0" y="319088"/>
                      </a:lnTo>
                      <a:lnTo>
                        <a:pt x="84773" y="1111568"/>
                      </a:lnTo>
                    </a:path>
                  </a:pathLst>
                </a:custGeom>
                <a:noFill/>
                <a:ln w="17357" cap="rnd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03" name="任意多边形: 形状 102">
                  <a:extLst>
                    <a:ext uri="{FF2B5EF4-FFF2-40B4-BE49-F238E27FC236}">
                      <a16:creationId xmlns:a16="http://schemas.microsoft.com/office/drawing/2014/main" id="{37545EB2-0193-4F97-BB02-64BC0D509A41}"/>
                    </a:ext>
                  </a:extLst>
                </p:cNvPr>
                <p:cNvSpPr/>
                <p:nvPr/>
              </p:nvSpPr>
              <p:spPr>
                <a:xfrm>
                  <a:off x="5791376" y="3556475"/>
                  <a:ext cx="256222" cy="21907"/>
                </a:xfrm>
                <a:custGeom>
                  <a:avLst/>
                  <a:gdLst>
                    <a:gd name="connsiteX0" fmla="*/ 0 w 256222"/>
                    <a:gd name="connsiteY0" fmla="*/ 21907 h 21907"/>
                    <a:gd name="connsiteX1" fmla="*/ 256223 w 256222"/>
                    <a:gd name="connsiteY1" fmla="*/ 0 h 219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256222" h="21907">
                      <a:moveTo>
                        <a:pt x="0" y="21907"/>
                      </a:moveTo>
                      <a:lnTo>
                        <a:pt x="256223" y="0"/>
                      </a:lnTo>
                    </a:path>
                  </a:pathLst>
                </a:custGeom>
                <a:ln w="17357" cap="rnd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04" name="任意多边形: 形状 103">
                  <a:extLst>
                    <a:ext uri="{FF2B5EF4-FFF2-40B4-BE49-F238E27FC236}">
                      <a16:creationId xmlns:a16="http://schemas.microsoft.com/office/drawing/2014/main" id="{A3965676-B381-467E-A940-C19F6CB566E7}"/>
                    </a:ext>
                  </a:extLst>
                </p:cNvPr>
                <p:cNvSpPr/>
                <p:nvPr/>
              </p:nvSpPr>
              <p:spPr>
                <a:xfrm>
                  <a:off x="5531343" y="2649695"/>
                  <a:ext cx="604837" cy="2185987"/>
                </a:xfrm>
                <a:custGeom>
                  <a:avLst/>
                  <a:gdLst>
                    <a:gd name="connsiteX0" fmla="*/ 398145 w 604837"/>
                    <a:gd name="connsiteY0" fmla="*/ 0 h 2185987"/>
                    <a:gd name="connsiteX1" fmla="*/ 0 w 604837"/>
                    <a:gd name="connsiteY1" fmla="*/ 2121218 h 2185987"/>
                    <a:gd name="connsiteX2" fmla="*/ 604838 w 604837"/>
                    <a:gd name="connsiteY2" fmla="*/ 2185988 h 21859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4837" h="2185987">
                      <a:moveTo>
                        <a:pt x="398145" y="0"/>
                      </a:moveTo>
                      <a:cubicBezTo>
                        <a:pt x="232410" y="521017"/>
                        <a:pt x="0" y="2121218"/>
                        <a:pt x="0" y="2121218"/>
                      </a:cubicBezTo>
                      <a:lnTo>
                        <a:pt x="604838" y="2185988"/>
                      </a:lnTo>
                    </a:path>
                  </a:pathLst>
                </a:custGeom>
                <a:noFill/>
                <a:ln w="17357" cap="rnd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  <p:grpSp>
          <p:nvGrpSpPr>
            <p:cNvPr id="53" name="图形 4">
              <a:extLst>
                <a:ext uri="{FF2B5EF4-FFF2-40B4-BE49-F238E27FC236}">
                  <a16:creationId xmlns:a16="http://schemas.microsoft.com/office/drawing/2014/main" id="{8FE73189-21A5-47F2-9B07-BAA15B740B70}"/>
                </a:ext>
              </a:extLst>
            </p:cNvPr>
            <p:cNvGrpSpPr/>
            <p:nvPr/>
          </p:nvGrpSpPr>
          <p:grpSpPr>
            <a:xfrm>
              <a:off x="6455268" y="2157253"/>
              <a:ext cx="714375" cy="2678430"/>
              <a:chOff x="6455268" y="2157253"/>
              <a:chExt cx="714375" cy="2678430"/>
            </a:xfrm>
          </p:grpSpPr>
          <p:sp>
            <p:nvSpPr>
              <p:cNvPr id="95" name="任意多边形: 形状 94">
                <a:extLst>
                  <a:ext uri="{FF2B5EF4-FFF2-40B4-BE49-F238E27FC236}">
                    <a16:creationId xmlns:a16="http://schemas.microsoft.com/office/drawing/2014/main" id="{695D01A8-DE6C-43D6-85A7-3EB918D03519}"/>
                  </a:ext>
                </a:extLst>
              </p:cNvPr>
              <p:cNvSpPr/>
              <p:nvPr/>
            </p:nvSpPr>
            <p:spPr>
              <a:xfrm>
                <a:off x="6455268" y="2157253"/>
                <a:ext cx="714375" cy="2678430"/>
              </a:xfrm>
              <a:custGeom>
                <a:avLst/>
                <a:gdLst>
                  <a:gd name="connsiteX0" fmla="*/ 292418 w 714375"/>
                  <a:gd name="connsiteY0" fmla="*/ 492442 h 2678430"/>
                  <a:gd name="connsiteX1" fmla="*/ 714375 w 714375"/>
                  <a:gd name="connsiteY1" fmla="*/ 2653665 h 2678430"/>
                  <a:gd name="connsiteX2" fmla="*/ 85725 w 714375"/>
                  <a:gd name="connsiteY2" fmla="*/ 2678430 h 2678430"/>
                  <a:gd name="connsiteX3" fmla="*/ 19050 w 714375"/>
                  <a:gd name="connsiteY3" fmla="*/ 303848 h 2678430"/>
                  <a:gd name="connsiteX4" fmla="*/ 0 w 714375"/>
                  <a:gd name="connsiteY4" fmla="*/ 0 h 2678430"/>
                  <a:gd name="connsiteX5" fmla="*/ 292418 w 714375"/>
                  <a:gd name="connsiteY5" fmla="*/ 492442 h 2678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14375" h="2678430">
                    <a:moveTo>
                      <a:pt x="292418" y="492442"/>
                    </a:moveTo>
                    <a:cubicBezTo>
                      <a:pt x="458153" y="1013460"/>
                      <a:pt x="714375" y="2653665"/>
                      <a:pt x="714375" y="2653665"/>
                    </a:cubicBezTo>
                    <a:lnTo>
                      <a:pt x="85725" y="2678430"/>
                    </a:lnTo>
                    <a:lnTo>
                      <a:pt x="19050" y="303848"/>
                    </a:lnTo>
                    <a:lnTo>
                      <a:pt x="0" y="0"/>
                    </a:lnTo>
                    <a:cubicBezTo>
                      <a:pt x="0" y="0"/>
                      <a:pt x="174307" y="120015"/>
                      <a:pt x="292418" y="49244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96" name="图形 4">
                <a:extLst>
                  <a:ext uri="{FF2B5EF4-FFF2-40B4-BE49-F238E27FC236}">
                    <a16:creationId xmlns:a16="http://schemas.microsoft.com/office/drawing/2014/main" id="{60F83A96-6B15-4BD5-AAAC-482A87A850F7}"/>
                  </a:ext>
                </a:extLst>
              </p:cNvPr>
              <p:cNvGrpSpPr/>
              <p:nvPr/>
            </p:nvGrpSpPr>
            <p:grpSpPr>
              <a:xfrm>
                <a:off x="6487653" y="2201067"/>
                <a:ext cx="681990" cy="2634615"/>
                <a:chOff x="6487653" y="2201067"/>
                <a:chExt cx="681990" cy="2634615"/>
              </a:xfrm>
              <a:noFill/>
            </p:grpSpPr>
            <p:sp>
              <p:nvSpPr>
                <p:cNvPr id="97" name="任意多边形: 形状 96">
                  <a:extLst>
                    <a:ext uri="{FF2B5EF4-FFF2-40B4-BE49-F238E27FC236}">
                      <a16:creationId xmlns:a16="http://schemas.microsoft.com/office/drawing/2014/main" id="{B4D6F57B-EC96-4A49-A813-4FABEC05525B}"/>
                    </a:ext>
                  </a:extLst>
                </p:cNvPr>
                <p:cNvSpPr/>
                <p:nvPr/>
              </p:nvSpPr>
              <p:spPr>
                <a:xfrm>
                  <a:off x="6487653" y="2201067"/>
                  <a:ext cx="114300" cy="1163955"/>
                </a:xfrm>
                <a:custGeom>
                  <a:avLst/>
                  <a:gdLst>
                    <a:gd name="connsiteX0" fmla="*/ 0 w 114300"/>
                    <a:gd name="connsiteY0" fmla="*/ 0 h 1163955"/>
                    <a:gd name="connsiteX1" fmla="*/ 90488 w 114300"/>
                    <a:gd name="connsiteY1" fmla="*/ 260033 h 1163955"/>
                    <a:gd name="connsiteX2" fmla="*/ 46672 w 114300"/>
                    <a:gd name="connsiteY2" fmla="*/ 270510 h 1163955"/>
                    <a:gd name="connsiteX3" fmla="*/ 46672 w 114300"/>
                    <a:gd name="connsiteY3" fmla="*/ 272415 h 1163955"/>
                    <a:gd name="connsiteX4" fmla="*/ 114300 w 114300"/>
                    <a:gd name="connsiteY4" fmla="*/ 319088 h 1163955"/>
                    <a:gd name="connsiteX5" fmla="*/ 42863 w 114300"/>
                    <a:gd name="connsiteY5" fmla="*/ 1163955 h 11639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4300" h="1163955">
                      <a:moveTo>
                        <a:pt x="0" y="0"/>
                      </a:moveTo>
                      <a:cubicBezTo>
                        <a:pt x="19050" y="53340"/>
                        <a:pt x="90488" y="260033"/>
                        <a:pt x="90488" y="260033"/>
                      </a:cubicBezTo>
                      <a:lnTo>
                        <a:pt x="46672" y="270510"/>
                      </a:lnTo>
                      <a:lnTo>
                        <a:pt x="46672" y="272415"/>
                      </a:lnTo>
                      <a:lnTo>
                        <a:pt x="114300" y="319088"/>
                      </a:lnTo>
                      <a:lnTo>
                        <a:pt x="42863" y="1163955"/>
                      </a:lnTo>
                    </a:path>
                  </a:pathLst>
                </a:custGeom>
                <a:noFill/>
                <a:ln w="17357" cap="rnd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98" name="任意多边形: 形状 97">
                  <a:extLst>
                    <a:ext uri="{FF2B5EF4-FFF2-40B4-BE49-F238E27FC236}">
                      <a16:creationId xmlns:a16="http://schemas.microsoft.com/office/drawing/2014/main" id="{5A18E887-ACAC-4DEF-90C1-759D7320ED93}"/>
                    </a:ext>
                  </a:extLst>
                </p:cNvPr>
                <p:cNvSpPr/>
                <p:nvPr/>
              </p:nvSpPr>
              <p:spPr>
                <a:xfrm>
                  <a:off x="6629576" y="3556475"/>
                  <a:ext cx="256222" cy="21907"/>
                </a:xfrm>
                <a:custGeom>
                  <a:avLst/>
                  <a:gdLst>
                    <a:gd name="connsiteX0" fmla="*/ 256223 w 256222"/>
                    <a:gd name="connsiteY0" fmla="*/ 21907 h 21907"/>
                    <a:gd name="connsiteX1" fmla="*/ 0 w 256222"/>
                    <a:gd name="connsiteY1" fmla="*/ 0 h 219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256222" h="21907">
                      <a:moveTo>
                        <a:pt x="256223" y="21907"/>
                      </a:moveTo>
                      <a:lnTo>
                        <a:pt x="0" y="0"/>
                      </a:lnTo>
                    </a:path>
                  </a:pathLst>
                </a:custGeom>
                <a:ln w="17357" cap="rnd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99" name="任意多边形: 形状 98">
                  <a:extLst>
                    <a:ext uri="{FF2B5EF4-FFF2-40B4-BE49-F238E27FC236}">
                      <a16:creationId xmlns:a16="http://schemas.microsoft.com/office/drawing/2014/main" id="{B1E25C56-F937-4CEE-87BC-8AA600D47E56}"/>
                    </a:ext>
                  </a:extLst>
                </p:cNvPr>
                <p:cNvSpPr/>
                <p:nvPr/>
              </p:nvSpPr>
              <p:spPr>
                <a:xfrm>
                  <a:off x="6540993" y="2649695"/>
                  <a:ext cx="628650" cy="2185987"/>
                </a:xfrm>
                <a:custGeom>
                  <a:avLst/>
                  <a:gdLst>
                    <a:gd name="connsiteX0" fmla="*/ 206692 w 628650"/>
                    <a:gd name="connsiteY0" fmla="*/ 0 h 2185987"/>
                    <a:gd name="connsiteX1" fmla="*/ 628650 w 628650"/>
                    <a:gd name="connsiteY1" fmla="*/ 2161223 h 2185987"/>
                    <a:gd name="connsiteX2" fmla="*/ 0 w 628650"/>
                    <a:gd name="connsiteY2" fmla="*/ 2185988 h 21859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28650" h="2185987">
                      <a:moveTo>
                        <a:pt x="206692" y="0"/>
                      </a:moveTo>
                      <a:cubicBezTo>
                        <a:pt x="372427" y="521017"/>
                        <a:pt x="628650" y="2161223"/>
                        <a:pt x="628650" y="2161223"/>
                      </a:cubicBezTo>
                      <a:lnTo>
                        <a:pt x="0" y="2185988"/>
                      </a:lnTo>
                    </a:path>
                  </a:pathLst>
                </a:custGeom>
                <a:noFill/>
                <a:ln w="17357" cap="rnd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F59F8377-9456-4F1D-8155-2A70F82291D1}"/>
                </a:ext>
              </a:extLst>
            </p:cNvPr>
            <p:cNvSpPr/>
            <p:nvPr/>
          </p:nvSpPr>
          <p:spPr>
            <a:xfrm>
              <a:off x="5919277" y="2756333"/>
              <a:ext cx="334060" cy="286972"/>
            </a:xfrm>
            <a:custGeom>
              <a:avLst/>
              <a:gdLst>
                <a:gd name="connsiteX0" fmla="*/ 686 w 334060"/>
                <a:gd name="connsiteY0" fmla="*/ 171492 h 286972"/>
                <a:gd name="connsiteX1" fmla="*/ 147371 w 334060"/>
                <a:gd name="connsiteY1" fmla="*/ 42 h 286972"/>
                <a:gd name="connsiteX2" fmla="*/ 144513 w 334060"/>
                <a:gd name="connsiteY2" fmla="*/ 61003 h 286972"/>
                <a:gd name="connsiteX3" fmla="*/ 283578 w 334060"/>
                <a:gd name="connsiteY3" fmla="*/ 21950 h 286972"/>
                <a:gd name="connsiteX4" fmla="*/ 334061 w 334060"/>
                <a:gd name="connsiteY4" fmla="*/ 220070 h 286972"/>
                <a:gd name="connsiteX5" fmla="*/ 59740 w 334060"/>
                <a:gd name="connsiteY5" fmla="*/ 286745 h 286972"/>
                <a:gd name="connsiteX6" fmla="*/ 686 w 334060"/>
                <a:gd name="connsiteY6" fmla="*/ 171492 h 286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4060" h="286972">
                  <a:moveTo>
                    <a:pt x="686" y="171492"/>
                  </a:moveTo>
                  <a:cubicBezTo>
                    <a:pt x="686" y="171492"/>
                    <a:pt x="113080" y="1948"/>
                    <a:pt x="147371" y="42"/>
                  </a:cubicBezTo>
                  <a:cubicBezTo>
                    <a:pt x="181661" y="-1863"/>
                    <a:pt x="144513" y="61003"/>
                    <a:pt x="144513" y="61003"/>
                  </a:cubicBezTo>
                  <a:cubicBezTo>
                    <a:pt x="144513" y="61003"/>
                    <a:pt x="245478" y="17187"/>
                    <a:pt x="283578" y="21950"/>
                  </a:cubicBezTo>
                  <a:cubicBezTo>
                    <a:pt x="321678" y="27665"/>
                    <a:pt x="334061" y="220070"/>
                    <a:pt x="334061" y="220070"/>
                  </a:cubicBezTo>
                  <a:cubicBezTo>
                    <a:pt x="334061" y="220070"/>
                    <a:pt x="146418" y="291508"/>
                    <a:pt x="59740" y="286745"/>
                  </a:cubicBezTo>
                  <a:cubicBezTo>
                    <a:pt x="-10745" y="281983"/>
                    <a:pt x="686" y="171492"/>
                    <a:pt x="686" y="171492"/>
                  </a:cubicBezTo>
                  <a:close/>
                </a:path>
              </a:pathLst>
            </a:custGeom>
            <a:solidFill>
              <a:srgbClr val="FCD7C8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CE4D31F5-EBD7-42D1-B7E1-F4F61473B10A}"/>
                </a:ext>
              </a:extLst>
            </p:cNvPr>
            <p:cNvSpPr/>
            <p:nvPr/>
          </p:nvSpPr>
          <p:spPr>
            <a:xfrm>
              <a:off x="5980923" y="2649695"/>
              <a:ext cx="131444" cy="167640"/>
            </a:xfrm>
            <a:custGeom>
              <a:avLst/>
              <a:gdLst>
                <a:gd name="connsiteX0" fmla="*/ 82867 w 131444"/>
                <a:gd name="connsiteY0" fmla="*/ 167640 h 167640"/>
                <a:gd name="connsiteX1" fmla="*/ 0 w 131444"/>
                <a:gd name="connsiteY1" fmla="*/ 38100 h 167640"/>
                <a:gd name="connsiteX2" fmla="*/ 58102 w 131444"/>
                <a:gd name="connsiteY2" fmla="*/ 0 h 167640"/>
                <a:gd name="connsiteX3" fmla="*/ 131445 w 131444"/>
                <a:gd name="connsiteY3" fmla="*/ 148590 h 167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444" h="167640">
                  <a:moveTo>
                    <a:pt x="82867" y="167640"/>
                  </a:moveTo>
                  <a:lnTo>
                    <a:pt x="0" y="38100"/>
                  </a:lnTo>
                  <a:lnTo>
                    <a:pt x="58102" y="0"/>
                  </a:lnTo>
                  <a:lnTo>
                    <a:pt x="131445" y="14859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56" name="图形 4">
              <a:extLst>
                <a:ext uri="{FF2B5EF4-FFF2-40B4-BE49-F238E27FC236}">
                  <a16:creationId xmlns:a16="http://schemas.microsoft.com/office/drawing/2014/main" id="{3EE4D737-B06D-41D3-B0E2-401E69F70810}"/>
                </a:ext>
              </a:extLst>
            </p:cNvPr>
            <p:cNvGrpSpPr/>
            <p:nvPr/>
          </p:nvGrpSpPr>
          <p:grpSpPr>
            <a:xfrm>
              <a:off x="5478886" y="2157253"/>
              <a:ext cx="743019" cy="1182232"/>
              <a:chOff x="5478886" y="2157253"/>
              <a:chExt cx="743019" cy="1182232"/>
            </a:xfrm>
          </p:grpSpPr>
          <p:sp>
            <p:nvSpPr>
              <p:cNvPr id="93" name="任意多边形: 形状 92">
                <a:extLst>
                  <a:ext uri="{FF2B5EF4-FFF2-40B4-BE49-F238E27FC236}">
                    <a16:creationId xmlns:a16="http://schemas.microsoft.com/office/drawing/2014/main" id="{D9297FDF-8360-49E6-AA17-2A553A005DED}"/>
                  </a:ext>
                </a:extLst>
              </p:cNvPr>
              <p:cNvSpPr/>
              <p:nvPr/>
            </p:nvSpPr>
            <p:spPr>
              <a:xfrm>
                <a:off x="5479839" y="2214403"/>
                <a:ext cx="644911" cy="1125082"/>
              </a:xfrm>
              <a:custGeom>
                <a:avLst/>
                <a:gdLst>
                  <a:gd name="connsiteX0" fmla="*/ 341064 w 644911"/>
                  <a:gd name="connsiteY0" fmla="*/ 662940 h 1125082"/>
                  <a:gd name="connsiteX1" fmla="*/ 359162 w 644911"/>
                  <a:gd name="connsiteY1" fmla="*/ 487680 h 1125082"/>
                  <a:gd name="connsiteX2" fmla="*/ 619194 w 644911"/>
                  <a:gd name="connsiteY2" fmla="*/ 166688 h 1125082"/>
                  <a:gd name="connsiteX3" fmla="*/ 644912 w 644911"/>
                  <a:gd name="connsiteY3" fmla="*/ 0 h 1125082"/>
                  <a:gd name="connsiteX4" fmla="*/ 81984 w 644911"/>
                  <a:gd name="connsiteY4" fmla="*/ 601028 h 1125082"/>
                  <a:gd name="connsiteX5" fmla="*/ 214382 w 644911"/>
                  <a:gd name="connsiteY5" fmla="*/ 1123950 h 1125082"/>
                  <a:gd name="connsiteX6" fmla="*/ 599192 w 644911"/>
                  <a:gd name="connsiteY6" fmla="*/ 948690 h 1125082"/>
                  <a:gd name="connsiteX7" fmla="*/ 491559 w 644911"/>
                  <a:gd name="connsiteY7" fmla="*/ 600075 h 1125082"/>
                  <a:gd name="connsiteX8" fmla="*/ 341064 w 644911"/>
                  <a:gd name="connsiteY8" fmla="*/ 662940 h 11250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44911" h="1125082">
                    <a:moveTo>
                      <a:pt x="341064" y="662940"/>
                    </a:moveTo>
                    <a:lnTo>
                      <a:pt x="359162" y="487680"/>
                    </a:lnTo>
                    <a:lnTo>
                      <a:pt x="619194" y="166688"/>
                    </a:lnTo>
                    <a:lnTo>
                      <a:pt x="644912" y="0"/>
                    </a:lnTo>
                    <a:cubicBezTo>
                      <a:pt x="476319" y="88583"/>
                      <a:pt x="221049" y="270510"/>
                      <a:pt x="81984" y="601028"/>
                    </a:cubicBezTo>
                    <a:cubicBezTo>
                      <a:pt x="-138996" y="1124903"/>
                      <a:pt x="149612" y="1130618"/>
                      <a:pt x="214382" y="1123950"/>
                    </a:cubicBezTo>
                    <a:cubicBezTo>
                      <a:pt x="279152" y="1117283"/>
                      <a:pt x="599192" y="948690"/>
                      <a:pt x="599192" y="948690"/>
                    </a:cubicBezTo>
                    <a:lnTo>
                      <a:pt x="491559" y="600075"/>
                    </a:lnTo>
                    <a:lnTo>
                      <a:pt x="341064" y="66294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94" name="任意多边形: 形状 93">
                <a:extLst>
                  <a:ext uri="{FF2B5EF4-FFF2-40B4-BE49-F238E27FC236}">
                    <a16:creationId xmlns:a16="http://schemas.microsoft.com/office/drawing/2014/main" id="{95B8B810-5A95-40EE-BF91-E44426819270}"/>
                  </a:ext>
                </a:extLst>
              </p:cNvPr>
              <p:cNvSpPr/>
              <p:nvPr/>
            </p:nvSpPr>
            <p:spPr>
              <a:xfrm>
                <a:off x="5478886" y="2157253"/>
                <a:ext cx="743019" cy="1182210"/>
              </a:xfrm>
              <a:custGeom>
                <a:avLst/>
                <a:gdLst>
                  <a:gd name="connsiteX0" fmla="*/ 153422 w 743019"/>
                  <a:gd name="connsiteY0" fmla="*/ 799147 h 1182210"/>
                  <a:gd name="connsiteX1" fmla="*/ 492512 w 743019"/>
                  <a:gd name="connsiteY1" fmla="*/ 657225 h 1182210"/>
                  <a:gd name="connsiteX2" fmla="*/ 599192 w 743019"/>
                  <a:gd name="connsiteY2" fmla="*/ 1005840 h 1182210"/>
                  <a:gd name="connsiteX3" fmla="*/ 214382 w 743019"/>
                  <a:gd name="connsiteY3" fmla="*/ 1181100 h 1182210"/>
                  <a:gd name="connsiteX4" fmla="*/ 81984 w 743019"/>
                  <a:gd name="connsiteY4" fmla="*/ 658178 h 1182210"/>
                  <a:gd name="connsiteX5" fmla="*/ 359162 w 743019"/>
                  <a:gd name="connsiteY5" fmla="*/ 260985 h 1182210"/>
                  <a:gd name="connsiteX6" fmla="*/ 743019 w 743019"/>
                  <a:gd name="connsiteY6" fmla="*/ 0 h 1182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43019" h="1182210">
                    <a:moveTo>
                      <a:pt x="153422" y="799147"/>
                    </a:moveTo>
                    <a:lnTo>
                      <a:pt x="492512" y="657225"/>
                    </a:lnTo>
                    <a:lnTo>
                      <a:pt x="599192" y="1005840"/>
                    </a:lnTo>
                    <a:cubicBezTo>
                      <a:pt x="599192" y="1005840"/>
                      <a:pt x="279152" y="1174433"/>
                      <a:pt x="214382" y="1181100"/>
                    </a:cubicBezTo>
                    <a:cubicBezTo>
                      <a:pt x="149612" y="1187768"/>
                      <a:pt x="-138996" y="1181100"/>
                      <a:pt x="81984" y="658178"/>
                    </a:cubicBezTo>
                    <a:cubicBezTo>
                      <a:pt x="81984" y="658178"/>
                      <a:pt x="152469" y="446722"/>
                      <a:pt x="359162" y="260985"/>
                    </a:cubicBezTo>
                    <a:cubicBezTo>
                      <a:pt x="566807" y="73342"/>
                      <a:pt x="743019" y="0"/>
                      <a:pt x="743019" y="0"/>
                    </a:cubicBezTo>
                  </a:path>
                </a:pathLst>
              </a:custGeom>
              <a:noFill/>
              <a:ln w="17357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72A6A8F6-C297-409C-BE96-7DB2B7BCF11F}"/>
                </a:ext>
              </a:extLst>
            </p:cNvPr>
            <p:cNvSpPr/>
            <p:nvPr/>
          </p:nvSpPr>
          <p:spPr>
            <a:xfrm>
              <a:off x="6119988" y="2619215"/>
              <a:ext cx="575310" cy="761047"/>
            </a:xfrm>
            <a:custGeom>
              <a:avLst/>
              <a:gdLst>
                <a:gd name="connsiteX0" fmla="*/ 470535 w 575310"/>
                <a:gd name="connsiteY0" fmla="*/ 761047 h 761047"/>
                <a:gd name="connsiteX1" fmla="*/ 104775 w 575310"/>
                <a:gd name="connsiteY1" fmla="*/ 761047 h 761047"/>
                <a:gd name="connsiteX2" fmla="*/ 0 w 575310"/>
                <a:gd name="connsiteY2" fmla="*/ 656272 h 761047"/>
                <a:gd name="connsiteX3" fmla="*/ 0 w 575310"/>
                <a:gd name="connsiteY3" fmla="*/ 104775 h 761047"/>
                <a:gd name="connsiteX4" fmla="*/ 104775 w 575310"/>
                <a:gd name="connsiteY4" fmla="*/ 0 h 761047"/>
                <a:gd name="connsiteX5" fmla="*/ 470535 w 575310"/>
                <a:gd name="connsiteY5" fmla="*/ 0 h 761047"/>
                <a:gd name="connsiteX6" fmla="*/ 575310 w 575310"/>
                <a:gd name="connsiteY6" fmla="*/ 104775 h 761047"/>
                <a:gd name="connsiteX7" fmla="*/ 575310 w 575310"/>
                <a:gd name="connsiteY7" fmla="*/ 656272 h 761047"/>
                <a:gd name="connsiteX8" fmla="*/ 470535 w 575310"/>
                <a:gd name="connsiteY8" fmla="*/ 761047 h 761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5310" h="761047">
                  <a:moveTo>
                    <a:pt x="470535" y="761047"/>
                  </a:moveTo>
                  <a:lnTo>
                    <a:pt x="104775" y="761047"/>
                  </a:lnTo>
                  <a:cubicBezTo>
                    <a:pt x="46673" y="761047"/>
                    <a:pt x="0" y="714375"/>
                    <a:pt x="0" y="656272"/>
                  </a:cubicBezTo>
                  <a:lnTo>
                    <a:pt x="0" y="104775"/>
                  </a:lnTo>
                  <a:cubicBezTo>
                    <a:pt x="0" y="46672"/>
                    <a:pt x="46673" y="0"/>
                    <a:pt x="104775" y="0"/>
                  </a:cubicBezTo>
                  <a:lnTo>
                    <a:pt x="470535" y="0"/>
                  </a:lnTo>
                  <a:cubicBezTo>
                    <a:pt x="528637" y="0"/>
                    <a:pt x="575310" y="46672"/>
                    <a:pt x="575310" y="104775"/>
                  </a:cubicBezTo>
                  <a:lnTo>
                    <a:pt x="575310" y="656272"/>
                  </a:lnTo>
                  <a:cubicBezTo>
                    <a:pt x="575310" y="714375"/>
                    <a:pt x="527685" y="761047"/>
                    <a:pt x="470535" y="761047"/>
                  </a:cubicBezTo>
                  <a:close/>
                </a:path>
              </a:pathLst>
            </a:custGeom>
            <a:solidFill>
              <a:srgbClr val="12120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58" name="图形 4">
              <a:extLst>
                <a:ext uri="{FF2B5EF4-FFF2-40B4-BE49-F238E27FC236}">
                  <a16:creationId xmlns:a16="http://schemas.microsoft.com/office/drawing/2014/main" id="{5600D067-356C-45E4-A244-47AB2EA948FC}"/>
                </a:ext>
              </a:extLst>
            </p:cNvPr>
            <p:cNvGrpSpPr/>
            <p:nvPr/>
          </p:nvGrpSpPr>
          <p:grpSpPr>
            <a:xfrm>
              <a:off x="6265720" y="2538253"/>
              <a:ext cx="283845" cy="140970"/>
              <a:chOff x="6265720" y="2538253"/>
              <a:chExt cx="283845" cy="140970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91" name="任意多边形: 形状 90">
                <a:extLst>
                  <a:ext uri="{FF2B5EF4-FFF2-40B4-BE49-F238E27FC236}">
                    <a16:creationId xmlns:a16="http://schemas.microsoft.com/office/drawing/2014/main" id="{438B019A-69F3-4C51-B7CA-B55063CE2052}"/>
                  </a:ext>
                </a:extLst>
              </p:cNvPr>
              <p:cNvSpPr/>
              <p:nvPr/>
            </p:nvSpPr>
            <p:spPr>
              <a:xfrm>
                <a:off x="6265720" y="2597307"/>
                <a:ext cx="283845" cy="81915"/>
              </a:xfrm>
              <a:custGeom>
                <a:avLst/>
                <a:gdLst>
                  <a:gd name="connsiteX0" fmla="*/ 244792 w 283845"/>
                  <a:gd name="connsiteY0" fmla="*/ 81915 h 81915"/>
                  <a:gd name="connsiteX1" fmla="*/ 39053 w 283845"/>
                  <a:gd name="connsiteY1" fmla="*/ 81915 h 81915"/>
                  <a:gd name="connsiteX2" fmla="*/ 0 w 283845"/>
                  <a:gd name="connsiteY2" fmla="*/ 42863 h 81915"/>
                  <a:gd name="connsiteX3" fmla="*/ 0 w 283845"/>
                  <a:gd name="connsiteY3" fmla="*/ 39053 h 81915"/>
                  <a:gd name="connsiteX4" fmla="*/ 39053 w 283845"/>
                  <a:gd name="connsiteY4" fmla="*/ 0 h 81915"/>
                  <a:gd name="connsiteX5" fmla="*/ 244792 w 283845"/>
                  <a:gd name="connsiteY5" fmla="*/ 0 h 81915"/>
                  <a:gd name="connsiteX6" fmla="*/ 283845 w 283845"/>
                  <a:gd name="connsiteY6" fmla="*/ 39053 h 81915"/>
                  <a:gd name="connsiteX7" fmla="*/ 283845 w 283845"/>
                  <a:gd name="connsiteY7" fmla="*/ 42863 h 81915"/>
                  <a:gd name="connsiteX8" fmla="*/ 244792 w 283845"/>
                  <a:gd name="connsiteY8" fmla="*/ 81915 h 8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3845" h="81915">
                    <a:moveTo>
                      <a:pt x="244792" y="81915"/>
                    </a:moveTo>
                    <a:lnTo>
                      <a:pt x="39053" y="81915"/>
                    </a:lnTo>
                    <a:cubicBezTo>
                      <a:pt x="17145" y="81915"/>
                      <a:pt x="0" y="64770"/>
                      <a:pt x="0" y="42863"/>
                    </a:cubicBezTo>
                    <a:lnTo>
                      <a:pt x="0" y="39053"/>
                    </a:lnTo>
                    <a:cubicBezTo>
                      <a:pt x="0" y="17145"/>
                      <a:pt x="17145" y="0"/>
                      <a:pt x="39053" y="0"/>
                    </a:cubicBezTo>
                    <a:lnTo>
                      <a:pt x="244792" y="0"/>
                    </a:lnTo>
                    <a:cubicBezTo>
                      <a:pt x="266700" y="0"/>
                      <a:pt x="283845" y="17145"/>
                      <a:pt x="283845" y="39053"/>
                    </a:cubicBezTo>
                    <a:lnTo>
                      <a:pt x="283845" y="42863"/>
                    </a:lnTo>
                    <a:cubicBezTo>
                      <a:pt x="283845" y="63817"/>
                      <a:pt x="266700" y="81915"/>
                      <a:pt x="244792" y="8191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92" name="任意多边形: 形状 91">
                <a:extLst>
                  <a:ext uri="{FF2B5EF4-FFF2-40B4-BE49-F238E27FC236}">
                    <a16:creationId xmlns:a16="http://schemas.microsoft.com/office/drawing/2014/main" id="{2DE309F7-A0E0-4EFF-836E-D9D87709912C}"/>
                  </a:ext>
                </a:extLst>
              </p:cNvPr>
              <p:cNvSpPr/>
              <p:nvPr/>
            </p:nvSpPr>
            <p:spPr>
              <a:xfrm>
                <a:off x="6344778" y="2538253"/>
                <a:ext cx="125729" cy="125729"/>
              </a:xfrm>
              <a:custGeom>
                <a:avLst/>
                <a:gdLst>
                  <a:gd name="connsiteX0" fmla="*/ 62865 w 125729"/>
                  <a:gd name="connsiteY0" fmla="*/ 0 h 125729"/>
                  <a:gd name="connsiteX1" fmla="*/ 0 w 125729"/>
                  <a:gd name="connsiteY1" fmla="*/ 62865 h 125729"/>
                  <a:gd name="connsiteX2" fmla="*/ 62865 w 125729"/>
                  <a:gd name="connsiteY2" fmla="*/ 125730 h 125729"/>
                  <a:gd name="connsiteX3" fmla="*/ 125730 w 125729"/>
                  <a:gd name="connsiteY3" fmla="*/ 62865 h 125729"/>
                  <a:gd name="connsiteX4" fmla="*/ 62865 w 125729"/>
                  <a:gd name="connsiteY4" fmla="*/ 0 h 125729"/>
                  <a:gd name="connsiteX5" fmla="*/ 62865 w 125729"/>
                  <a:gd name="connsiteY5" fmla="*/ 98108 h 125729"/>
                  <a:gd name="connsiteX6" fmla="*/ 28575 w 125729"/>
                  <a:gd name="connsiteY6" fmla="*/ 63817 h 125729"/>
                  <a:gd name="connsiteX7" fmla="*/ 62865 w 125729"/>
                  <a:gd name="connsiteY7" fmla="*/ 29528 h 125729"/>
                  <a:gd name="connsiteX8" fmla="*/ 97155 w 125729"/>
                  <a:gd name="connsiteY8" fmla="*/ 63817 h 125729"/>
                  <a:gd name="connsiteX9" fmla="*/ 62865 w 125729"/>
                  <a:gd name="connsiteY9" fmla="*/ 98108 h 12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5729" h="125729">
                    <a:moveTo>
                      <a:pt x="62865" y="0"/>
                    </a:moveTo>
                    <a:cubicBezTo>
                      <a:pt x="27623" y="0"/>
                      <a:pt x="0" y="28575"/>
                      <a:pt x="0" y="62865"/>
                    </a:cubicBezTo>
                    <a:cubicBezTo>
                      <a:pt x="0" y="98108"/>
                      <a:pt x="28575" y="125730"/>
                      <a:pt x="62865" y="125730"/>
                    </a:cubicBezTo>
                    <a:cubicBezTo>
                      <a:pt x="98108" y="125730"/>
                      <a:pt x="125730" y="97155"/>
                      <a:pt x="125730" y="62865"/>
                    </a:cubicBezTo>
                    <a:cubicBezTo>
                      <a:pt x="125730" y="28575"/>
                      <a:pt x="97155" y="0"/>
                      <a:pt x="62865" y="0"/>
                    </a:cubicBezTo>
                    <a:close/>
                    <a:moveTo>
                      <a:pt x="62865" y="98108"/>
                    </a:moveTo>
                    <a:cubicBezTo>
                      <a:pt x="43815" y="98108"/>
                      <a:pt x="28575" y="82867"/>
                      <a:pt x="28575" y="63817"/>
                    </a:cubicBezTo>
                    <a:cubicBezTo>
                      <a:pt x="28575" y="44767"/>
                      <a:pt x="43815" y="29528"/>
                      <a:pt x="62865" y="29528"/>
                    </a:cubicBezTo>
                    <a:cubicBezTo>
                      <a:pt x="81915" y="29528"/>
                      <a:pt x="97155" y="44767"/>
                      <a:pt x="97155" y="63817"/>
                    </a:cubicBezTo>
                    <a:cubicBezTo>
                      <a:pt x="97155" y="82867"/>
                      <a:pt x="81915" y="98108"/>
                      <a:pt x="62865" y="9810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59" name="图形 4">
              <a:extLst>
                <a:ext uri="{FF2B5EF4-FFF2-40B4-BE49-F238E27FC236}">
                  <a16:creationId xmlns:a16="http://schemas.microsoft.com/office/drawing/2014/main" id="{F2C949C4-1390-41CB-9680-6438199AF1D6}"/>
                </a:ext>
              </a:extLst>
            </p:cNvPr>
            <p:cNvGrpSpPr/>
            <p:nvPr/>
          </p:nvGrpSpPr>
          <p:grpSpPr>
            <a:xfrm>
              <a:off x="6444791" y="2135345"/>
              <a:ext cx="801560" cy="1249628"/>
              <a:chOff x="6444791" y="2135345"/>
              <a:chExt cx="801560" cy="1249628"/>
            </a:xfrm>
          </p:grpSpPr>
          <p:grpSp>
            <p:nvGrpSpPr>
              <p:cNvPr id="82" name="图形 4">
                <a:extLst>
                  <a:ext uri="{FF2B5EF4-FFF2-40B4-BE49-F238E27FC236}">
                    <a16:creationId xmlns:a16="http://schemas.microsoft.com/office/drawing/2014/main" id="{22C52F97-703E-44D5-AB8D-479D0B1CB124}"/>
                  </a:ext>
                </a:extLst>
              </p:cNvPr>
              <p:cNvGrpSpPr/>
              <p:nvPr/>
            </p:nvGrpSpPr>
            <p:grpSpPr>
              <a:xfrm>
                <a:off x="6492109" y="2901933"/>
                <a:ext cx="365113" cy="306879"/>
                <a:chOff x="6492109" y="2901933"/>
                <a:chExt cx="365113" cy="306879"/>
              </a:xfrm>
              <a:solidFill>
                <a:srgbClr val="FCD7C8"/>
              </a:solidFill>
            </p:grpSpPr>
            <p:sp>
              <p:nvSpPr>
                <p:cNvPr id="86" name="任意多边形: 形状 85">
                  <a:extLst>
                    <a:ext uri="{FF2B5EF4-FFF2-40B4-BE49-F238E27FC236}">
                      <a16:creationId xmlns:a16="http://schemas.microsoft.com/office/drawing/2014/main" id="{4FE85764-CECD-42C3-B628-1FDBAFFA25B4}"/>
                    </a:ext>
                  </a:extLst>
                </p:cNvPr>
                <p:cNvSpPr/>
                <p:nvPr/>
              </p:nvSpPr>
              <p:spPr>
                <a:xfrm>
                  <a:off x="6492109" y="2901933"/>
                  <a:ext cx="365113" cy="306879"/>
                </a:xfrm>
                <a:custGeom>
                  <a:avLst/>
                  <a:gdLst>
                    <a:gd name="connsiteX0" fmla="*/ 203189 w 365113"/>
                    <a:gd name="connsiteY0" fmla="*/ 174 h 306879"/>
                    <a:gd name="connsiteX1" fmla="*/ 203189 w 365113"/>
                    <a:gd name="connsiteY1" fmla="*/ 56372 h 306879"/>
                    <a:gd name="connsiteX2" fmla="*/ 61266 w 365113"/>
                    <a:gd name="connsiteY2" fmla="*/ 174 h 306879"/>
                    <a:gd name="connsiteX3" fmla="*/ 46979 w 365113"/>
                    <a:gd name="connsiteY3" fmla="*/ 45894 h 306879"/>
                    <a:gd name="connsiteX4" fmla="*/ 6021 w 365113"/>
                    <a:gd name="connsiteY4" fmla="*/ 58277 h 306879"/>
                    <a:gd name="connsiteX5" fmla="*/ 33644 w 365113"/>
                    <a:gd name="connsiteY5" fmla="*/ 107807 h 306879"/>
                    <a:gd name="connsiteX6" fmla="*/ 306 w 365113"/>
                    <a:gd name="connsiteY6" fmla="*/ 117332 h 306879"/>
                    <a:gd name="connsiteX7" fmla="*/ 47931 w 365113"/>
                    <a:gd name="connsiteY7" fmla="*/ 167814 h 306879"/>
                    <a:gd name="connsiteX8" fmla="*/ 16499 w 365113"/>
                    <a:gd name="connsiteY8" fmla="*/ 161147 h 306879"/>
                    <a:gd name="connsiteX9" fmla="*/ 103176 w 365113"/>
                    <a:gd name="connsiteY9" fmla="*/ 241157 h 306879"/>
                    <a:gd name="connsiteX10" fmla="*/ 253671 w 365113"/>
                    <a:gd name="connsiteY10" fmla="*/ 306879 h 306879"/>
                    <a:gd name="connsiteX11" fmla="*/ 365114 w 365113"/>
                    <a:gd name="connsiteY11" fmla="*/ 125904 h 306879"/>
                    <a:gd name="connsiteX12" fmla="*/ 203189 w 365113"/>
                    <a:gd name="connsiteY12" fmla="*/ 174 h 3068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65113" h="306879">
                      <a:moveTo>
                        <a:pt x="203189" y="174"/>
                      </a:moveTo>
                      <a:lnTo>
                        <a:pt x="203189" y="56372"/>
                      </a:lnTo>
                      <a:cubicBezTo>
                        <a:pt x="203189" y="56372"/>
                        <a:pt x="86984" y="-3636"/>
                        <a:pt x="61266" y="174"/>
                      </a:cubicBezTo>
                      <a:cubicBezTo>
                        <a:pt x="35549" y="3984"/>
                        <a:pt x="25071" y="25892"/>
                        <a:pt x="46979" y="45894"/>
                      </a:cubicBezTo>
                      <a:cubicBezTo>
                        <a:pt x="46979" y="45894"/>
                        <a:pt x="14594" y="37322"/>
                        <a:pt x="6021" y="58277"/>
                      </a:cubicBezTo>
                      <a:cubicBezTo>
                        <a:pt x="-3504" y="79232"/>
                        <a:pt x="12689" y="96377"/>
                        <a:pt x="33644" y="107807"/>
                      </a:cubicBezTo>
                      <a:cubicBezTo>
                        <a:pt x="33644" y="107807"/>
                        <a:pt x="4116" y="97329"/>
                        <a:pt x="306" y="117332"/>
                      </a:cubicBezTo>
                      <a:cubicBezTo>
                        <a:pt x="-4456" y="136382"/>
                        <a:pt x="47931" y="167814"/>
                        <a:pt x="47931" y="167814"/>
                      </a:cubicBezTo>
                      <a:cubicBezTo>
                        <a:pt x="47931" y="167814"/>
                        <a:pt x="24119" y="149717"/>
                        <a:pt x="16499" y="161147"/>
                      </a:cubicBezTo>
                      <a:cubicBezTo>
                        <a:pt x="8879" y="172577"/>
                        <a:pt x="19356" y="202104"/>
                        <a:pt x="103176" y="241157"/>
                      </a:cubicBezTo>
                      <a:cubicBezTo>
                        <a:pt x="186996" y="280209"/>
                        <a:pt x="253671" y="306879"/>
                        <a:pt x="253671" y="306879"/>
                      </a:cubicBezTo>
                      <a:lnTo>
                        <a:pt x="365114" y="125904"/>
                      </a:lnTo>
                      <a:lnTo>
                        <a:pt x="203189" y="174"/>
                      </a:lnTo>
                      <a:close/>
                    </a:path>
                  </a:pathLst>
                </a:custGeom>
                <a:solidFill>
                  <a:srgbClr val="FCD7C8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87" name="图形 4">
                  <a:extLst>
                    <a:ext uri="{FF2B5EF4-FFF2-40B4-BE49-F238E27FC236}">
                      <a16:creationId xmlns:a16="http://schemas.microsoft.com/office/drawing/2014/main" id="{AF7857BE-E92B-4D83-ABEF-20DF40A1AAE7}"/>
                    </a:ext>
                  </a:extLst>
                </p:cNvPr>
                <p:cNvGrpSpPr/>
                <p:nvPr/>
              </p:nvGrpSpPr>
              <p:grpSpPr>
                <a:xfrm>
                  <a:off x="6504798" y="2944970"/>
                  <a:ext cx="171450" cy="167640"/>
                  <a:chOff x="6504798" y="2944970"/>
                  <a:chExt cx="171450" cy="167640"/>
                </a:xfrm>
              </p:grpSpPr>
              <p:sp>
                <p:nvSpPr>
                  <p:cNvPr id="88" name="任意多边形: 形状 87">
                    <a:extLst>
                      <a:ext uri="{FF2B5EF4-FFF2-40B4-BE49-F238E27FC236}">
                        <a16:creationId xmlns:a16="http://schemas.microsoft.com/office/drawing/2014/main" id="{8F3D0049-4775-40EA-81E9-3CD706E1D4B8}"/>
                      </a:ext>
                    </a:extLst>
                  </p:cNvPr>
                  <p:cNvSpPr/>
                  <p:nvPr/>
                </p:nvSpPr>
                <p:spPr>
                  <a:xfrm>
                    <a:off x="6523848" y="3064985"/>
                    <a:ext cx="94297" cy="47625"/>
                  </a:xfrm>
                  <a:custGeom>
                    <a:avLst/>
                    <a:gdLst>
                      <a:gd name="connsiteX0" fmla="*/ 0 w 94297"/>
                      <a:gd name="connsiteY0" fmla="*/ 0 h 47625"/>
                      <a:gd name="connsiteX1" fmla="*/ 94297 w 94297"/>
                      <a:gd name="connsiteY1" fmla="*/ 47625 h 47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94297" h="47625">
                        <a:moveTo>
                          <a:pt x="0" y="0"/>
                        </a:moveTo>
                        <a:lnTo>
                          <a:pt x="94297" y="47625"/>
                        </a:lnTo>
                      </a:path>
                    </a:pathLst>
                  </a:custGeom>
                  <a:ln w="17357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89" name="任意多边形: 形状 88">
                    <a:extLst>
                      <a:ext uri="{FF2B5EF4-FFF2-40B4-BE49-F238E27FC236}">
                        <a16:creationId xmlns:a16="http://schemas.microsoft.com/office/drawing/2014/main" id="{9DF05620-9F3F-44AB-B2D8-F7564048A2F8}"/>
                      </a:ext>
                    </a:extLst>
                  </p:cNvPr>
                  <p:cNvSpPr/>
                  <p:nvPr/>
                </p:nvSpPr>
                <p:spPr>
                  <a:xfrm>
                    <a:off x="6504798" y="3000215"/>
                    <a:ext cx="135254" cy="74295"/>
                  </a:xfrm>
                  <a:custGeom>
                    <a:avLst/>
                    <a:gdLst>
                      <a:gd name="connsiteX0" fmla="*/ 0 w 135254"/>
                      <a:gd name="connsiteY0" fmla="*/ 0 h 74295"/>
                      <a:gd name="connsiteX1" fmla="*/ 135255 w 135254"/>
                      <a:gd name="connsiteY1" fmla="*/ 74295 h 742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35254" h="74295">
                        <a:moveTo>
                          <a:pt x="0" y="0"/>
                        </a:moveTo>
                        <a:lnTo>
                          <a:pt x="135255" y="74295"/>
                        </a:lnTo>
                      </a:path>
                    </a:pathLst>
                  </a:custGeom>
                  <a:ln w="17357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90" name="任意多边形: 形状 89">
                    <a:extLst>
                      <a:ext uri="{FF2B5EF4-FFF2-40B4-BE49-F238E27FC236}">
                        <a16:creationId xmlns:a16="http://schemas.microsoft.com/office/drawing/2014/main" id="{EECF4FC2-110F-4D03-B04A-B5D1495A48E9}"/>
                      </a:ext>
                    </a:extLst>
                  </p:cNvPr>
                  <p:cNvSpPr/>
                  <p:nvPr/>
                </p:nvSpPr>
                <p:spPr>
                  <a:xfrm>
                    <a:off x="6533373" y="2944970"/>
                    <a:ext cx="142875" cy="80962"/>
                  </a:xfrm>
                  <a:custGeom>
                    <a:avLst/>
                    <a:gdLst>
                      <a:gd name="connsiteX0" fmla="*/ 0 w 142875"/>
                      <a:gd name="connsiteY0" fmla="*/ 0 h 80962"/>
                      <a:gd name="connsiteX1" fmla="*/ 142875 w 142875"/>
                      <a:gd name="connsiteY1" fmla="*/ 80962 h 809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2875" h="80962">
                        <a:moveTo>
                          <a:pt x="0" y="0"/>
                        </a:moveTo>
                        <a:lnTo>
                          <a:pt x="142875" y="80962"/>
                        </a:lnTo>
                      </a:path>
                    </a:pathLst>
                  </a:custGeom>
                  <a:ln w="17357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</p:grpSp>
          <p:grpSp>
            <p:nvGrpSpPr>
              <p:cNvPr id="83" name="图形 4">
                <a:extLst>
                  <a:ext uri="{FF2B5EF4-FFF2-40B4-BE49-F238E27FC236}">
                    <a16:creationId xmlns:a16="http://schemas.microsoft.com/office/drawing/2014/main" id="{29CD8447-778D-4C48-A1EE-F4C82A94AEA7}"/>
                  </a:ext>
                </a:extLst>
              </p:cNvPr>
              <p:cNvGrpSpPr/>
              <p:nvPr/>
            </p:nvGrpSpPr>
            <p:grpSpPr>
              <a:xfrm>
                <a:off x="6444791" y="2135345"/>
                <a:ext cx="801560" cy="1249628"/>
                <a:chOff x="6444791" y="2135345"/>
                <a:chExt cx="801560" cy="1249628"/>
              </a:xfrm>
            </p:grpSpPr>
            <p:sp>
              <p:nvSpPr>
                <p:cNvPr id="84" name="任意多边形: 形状 83">
                  <a:extLst>
                    <a:ext uri="{FF2B5EF4-FFF2-40B4-BE49-F238E27FC236}">
                      <a16:creationId xmlns:a16="http://schemas.microsoft.com/office/drawing/2014/main" id="{2FF28955-4079-4067-B6D0-C8C2E8DCD4EF}"/>
                    </a:ext>
                  </a:extLst>
                </p:cNvPr>
                <p:cNvSpPr/>
                <p:nvPr/>
              </p:nvSpPr>
              <p:spPr>
                <a:xfrm>
                  <a:off x="6540993" y="2207735"/>
                  <a:ext cx="705201" cy="1171327"/>
                </a:xfrm>
                <a:custGeom>
                  <a:avLst/>
                  <a:gdLst>
                    <a:gd name="connsiteX0" fmla="*/ 580072 w 705201"/>
                    <a:gd name="connsiteY0" fmla="*/ 570547 h 1171327"/>
                    <a:gd name="connsiteX1" fmla="*/ 0 w 705201"/>
                    <a:gd name="connsiteY1" fmla="*/ 0 h 1171327"/>
                    <a:gd name="connsiteX2" fmla="*/ 38100 w 705201"/>
                    <a:gd name="connsiteY2" fmla="*/ 57150 h 1171327"/>
                    <a:gd name="connsiteX3" fmla="*/ 210502 w 705201"/>
                    <a:gd name="connsiteY3" fmla="*/ 256222 h 1171327"/>
                    <a:gd name="connsiteX4" fmla="*/ 374332 w 705201"/>
                    <a:gd name="connsiteY4" fmla="*/ 708660 h 1171327"/>
                    <a:gd name="connsiteX5" fmla="*/ 313372 w 705201"/>
                    <a:gd name="connsiteY5" fmla="*/ 693420 h 1171327"/>
                    <a:gd name="connsiteX6" fmla="*/ 186690 w 705201"/>
                    <a:gd name="connsiteY6" fmla="*/ 1054418 h 1171327"/>
                    <a:gd name="connsiteX7" fmla="*/ 419100 w 705201"/>
                    <a:gd name="connsiteY7" fmla="*/ 1155383 h 1171327"/>
                    <a:gd name="connsiteX8" fmla="*/ 681990 w 705201"/>
                    <a:gd name="connsiteY8" fmla="*/ 1091565 h 1171327"/>
                    <a:gd name="connsiteX9" fmla="*/ 580072 w 705201"/>
                    <a:gd name="connsiteY9" fmla="*/ 570547 h 11713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05201" h="1171327">
                      <a:moveTo>
                        <a:pt x="580072" y="570547"/>
                      </a:moveTo>
                      <a:cubicBezTo>
                        <a:pt x="431482" y="272415"/>
                        <a:pt x="175260" y="61913"/>
                        <a:pt x="0" y="0"/>
                      </a:cubicBezTo>
                      <a:lnTo>
                        <a:pt x="38100" y="57150"/>
                      </a:lnTo>
                      <a:cubicBezTo>
                        <a:pt x="105727" y="112395"/>
                        <a:pt x="172402" y="180975"/>
                        <a:pt x="210502" y="256222"/>
                      </a:cubicBezTo>
                      <a:cubicBezTo>
                        <a:pt x="292417" y="415290"/>
                        <a:pt x="355282" y="641033"/>
                        <a:pt x="374332" y="708660"/>
                      </a:cubicBezTo>
                      <a:cubicBezTo>
                        <a:pt x="339090" y="699135"/>
                        <a:pt x="313372" y="693420"/>
                        <a:pt x="313372" y="693420"/>
                      </a:cubicBezTo>
                      <a:lnTo>
                        <a:pt x="186690" y="1054418"/>
                      </a:lnTo>
                      <a:cubicBezTo>
                        <a:pt x="186690" y="1054418"/>
                        <a:pt x="351472" y="1131570"/>
                        <a:pt x="419100" y="1155383"/>
                      </a:cubicBezTo>
                      <a:cubicBezTo>
                        <a:pt x="479107" y="1176338"/>
                        <a:pt x="622935" y="1193483"/>
                        <a:pt x="681990" y="1091565"/>
                      </a:cubicBezTo>
                      <a:cubicBezTo>
                        <a:pt x="730568" y="1008697"/>
                        <a:pt x="705802" y="822008"/>
                        <a:pt x="580072" y="57054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85" name="任意多边形: 形状 84">
                  <a:extLst>
                    <a:ext uri="{FF2B5EF4-FFF2-40B4-BE49-F238E27FC236}">
                      <a16:creationId xmlns:a16="http://schemas.microsoft.com/office/drawing/2014/main" id="{2F29DE36-24EC-4330-97CB-F50798EB7ABB}"/>
                    </a:ext>
                  </a:extLst>
                </p:cNvPr>
                <p:cNvSpPr/>
                <p:nvPr/>
              </p:nvSpPr>
              <p:spPr>
                <a:xfrm>
                  <a:off x="6444791" y="2135345"/>
                  <a:ext cx="801560" cy="1249628"/>
                </a:xfrm>
                <a:custGeom>
                  <a:avLst/>
                  <a:gdLst>
                    <a:gd name="connsiteX0" fmla="*/ 629603 w 801560"/>
                    <a:gd name="connsiteY0" fmla="*/ 831533 h 1249628"/>
                    <a:gd name="connsiteX1" fmla="*/ 408622 w 801560"/>
                    <a:gd name="connsiteY1" fmla="*/ 766763 h 1249628"/>
                    <a:gd name="connsiteX2" fmla="*/ 281940 w 801560"/>
                    <a:gd name="connsiteY2" fmla="*/ 1127760 h 1249628"/>
                    <a:gd name="connsiteX3" fmla="*/ 514350 w 801560"/>
                    <a:gd name="connsiteY3" fmla="*/ 1228725 h 1249628"/>
                    <a:gd name="connsiteX4" fmla="*/ 676275 w 801560"/>
                    <a:gd name="connsiteY4" fmla="*/ 642938 h 1249628"/>
                    <a:gd name="connsiteX5" fmla="*/ 324803 w 801560"/>
                    <a:gd name="connsiteY5" fmla="*/ 207645 h 1249628"/>
                    <a:gd name="connsiteX6" fmla="*/ 0 w 801560"/>
                    <a:gd name="connsiteY6" fmla="*/ 0 h 12496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01560" h="1249628">
                      <a:moveTo>
                        <a:pt x="629603" y="831533"/>
                      </a:moveTo>
                      <a:cubicBezTo>
                        <a:pt x="551497" y="800100"/>
                        <a:pt x="408622" y="766763"/>
                        <a:pt x="408622" y="766763"/>
                      </a:cubicBezTo>
                      <a:lnTo>
                        <a:pt x="281940" y="1127760"/>
                      </a:lnTo>
                      <a:cubicBezTo>
                        <a:pt x="281940" y="1127760"/>
                        <a:pt x="446722" y="1203960"/>
                        <a:pt x="514350" y="1228725"/>
                      </a:cubicBezTo>
                      <a:cubicBezTo>
                        <a:pt x="716280" y="1303020"/>
                        <a:pt x="951547" y="1195388"/>
                        <a:pt x="676275" y="642938"/>
                      </a:cubicBezTo>
                      <a:cubicBezTo>
                        <a:pt x="676275" y="642938"/>
                        <a:pt x="567690" y="413385"/>
                        <a:pt x="324803" y="207645"/>
                      </a:cubicBezTo>
                      <a:cubicBezTo>
                        <a:pt x="136208" y="48578"/>
                        <a:pt x="36195" y="9525"/>
                        <a:pt x="0" y="0"/>
                      </a:cubicBezTo>
                    </a:path>
                  </a:pathLst>
                </a:custGeom>
                <a:noFill/>
                <a:ln w="17357" cap="rnd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  <p:grpSp>
          <p:nvGrpSpPr>
            <p:cNvPr id="60" name="图形 4">
              <a:extLst>
                <a:ext uri="{FF2B5EF4-FFF2-40B4-BE49-F238E27FC236}">
                  <a16:creationId xmlns:a16="http://schemas.microsoft.com/office/drawing/2014/main" id="{02CA2B49-BC31-414E-BB4F-C22F932B6CAA}"/>
                </a:ext>
              </a:extLst>
            </p:cNvPr>
            <p:cNvGrpSpPr/>
            <p:nvPr/>
          </p:nvGrpSpPr>
          <p:grpSpPr>
            <a:xfrm>
              <a:off x="6063791" y="1280953"/>
              <a:ext cx="667702" cy="803910"/>
              <a:chOff x="6063791" y="1280953"/>
              <a:chExt cx="667702" cy="803910"/>
            </a:xfrm>
            <a:solidFill>
              <a:srgbClr val="12120E"/>
            </a:solidFill>
          </p:grpSpPr>
          <p:sp>
            <p:nvSpPr>
              <p:cNvPr id="80" name="任意多边形: 形状 79">
                <a:extLst>
                  <a:ext uri="{FF2B5EF4-FFF2-40B4-BE49-F238E27FC236}">
                    <a16:creationId xmlns:a16="http://schemas.microsoft.com/office/drawing/2014/main" id="{EE498BD4-7C16-4417-B48E-015DBB888451}"/>
                  </a:ext>
                </a:extLst>
              </p:cNvPr>
              <p:cNvSpPr/>
              <p:nvPr/>
            </p:nvSpPr>
            <p:spPr>
              <a:xfrm>
                <a:off x="6063791" y="1534318"/>
                <a:ext cx="550545" cy="550545"/>
              </a:xfrm>
              <a:custGeom>
                <a:avLst/>
                <a:gdLst>
                  <a:gd name="connsiteX0" fmla="*/ 550545 w 550545"/>
                  <a:gd name="connsiteY0" fmla="*/ 275273 h 550545"/>
                  <a:gd name="connsiteX1" fmla="*/ 275273 w 550545"/>
                  <a:gd name="connsiteY1" fmla="*/ 550545 h 550545"/>
                  <a:gd name="connsiteX2" fmla="*/ 0 w 550545"/>
                  <a:gd name="connsiteY2" fmla="*/ 275273 h 550545"/>
                  <a:gd name="connsiteX3" fmla="*/ 275273 w 550545"/>
                  <a:gd name="connsiteY3" fmla="*/ 0 h 550545"/>
                  <a:gd name="connsiteX4" fmla="*/ 550545 w 550545"/>
                  <a:gd name="connsiteY4" fmla="*/ 275273 h 550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50545" h="550545">
                    <a:moveTo>
                      <a:pt x="550545" y="275273"/>
                    </a:moveTo>
                    <a:cubicBezTo>
                      <a:pt x="550545" y="427673"/>
                      <a:pt x="427672" y="550545"/>
                      <a:pt x="275273" y="550545"/>
                    </a:cubicBezTo>
                    <a:cubicBezTo>
                      <a:pt x="122873" y="550545"/>
                      <a:pt x="0" y="427673"/>
                      <a:pt x="0" y="275273"/>
                    </a:cubicBezTo>
                    <a:cubicBezTo>
                      <a:pt x="0" y="122873"/>
                      <a:pt x="122873" y="0"/>
                      <a:pt x="275273" y="0"/>
                    </a:cubicBezTo>
                    <a:cubicBezTo>
                      <a:pt x="426720" y="0"/>
                      <a:pt x="550545" y="122873"/>
                      <a:pt x="550545" y="275273"/>
                    </a:cubicBezTo>
                    <a:close/>
                  </a:path>
                </a:pathLst>
              </a:custGeom>
              <a:solidFill>
                <a:srgbClr val="12120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81" name="任意多边形: 形状 80">
                <a:extLst>
                  <a:ext uri="{FF2B5EF4-FFF2-40B4-BE49-F238E27FC236}">
                    <a16:creationId xmlns:a16="http://schemas.microsoft.com/office/drawing/2014/main" id="{11B73B46-5A98-420C-BF53-091A151685CD}"/>
                  </a:ext>
                </a:extLst>
              </p:cNvPr>
              <p:cNvSpPr/>
              <p:nvPr/>
            </p:nvSpPr>
            <p:spPr>
              <a:xfrm>
                <a:off x="6436218" y="1280953"/>
                <a:ext cx="295275" cy="295275"/>
              </a:xfrm>
              <a:custGeom>
                <a:avLst/>
                <a:gdLst>
                  <a:gd name="connsiteX0" fmla="*/ 295275 w 295275"/>
                  <a:gd name="connsiteY0" fmla="*/ 147638 h 295275"/>
                  <a:gd name="connsiteX1" fmla="*/ 147638 w 295275"/>
                  <a:gd name="connsiteY1" fmla="*/ 295275 h 295275"/>
                  <a:gd name="connsiteX2" fmla="*/ 0 w 295275"/>
                  <a:gd name="connsiteY2" fmla="*/ 147638 h 295275"/>
                  <a:gd name="connsiteX3" fmla="*/ 147638 w 295275"/>
                  <a:gd name="connsiteY3" fmla="*/ 0 h 295275"/>
                  <a:gd name="connsiteX4" fmla="*/ 295275 w 295275"/>
                  <a:gd name="connsiteY4" fmla="*/ 147638 h 295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275" h="295275">
                    <a:moveTo>
                      <a:pt x="295275" y="147638"/>
                    </a:moveTo>
                    <a:cubicBezTo>
                      <a:pt x="295275" y="228600"/>
                      <a:pt x="229552" y="295275"/>
                      <a:pt x="147638" y="295275"/>
                    </a:cubicBezTo>
                    <a:cubicBezTo>
                      <a:pt x="66675" y="295275"/>
                      <a:pt x="0" y="229553"/>
                      <a:pt x="0" y="147638"/>
                    </a:cubicBezTo>
                    <a:cubicBezTo>
                      <a:pt x="0" y="66675"/>
                      <a:pt x="65723" y="0"/>
                      <a:pt x="147638" y="0"/>
                    </a:cubicBezTo>
                    <a:cubicBezTo>
                      <a:pt x="229552" y="0"/>
                      <a:pt x="295275" y="65723"/>
                      <a:pt x="295275" y="147638"/>
                    </a:cubicBezTo>
                    <a:close/>
                  </a:path>
                </a:pathLst>
              </a:custGeom>
              <a:solidFill>
                <a:srgbClr val="12120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B6FB6CF1-5DB8-4312-A78C-F6E162165B11}"/>
                </a:ext>
              </a:extLst>
            </p:cNvPr>
            <p:cNvSpPr/>
            <p:nvPr/>
          </p:nvSpPr>
          <p:spPr>
            <a:xfrm>
              <a:off x="6220953" y="2105817"/>
              <a:ext cx="234314" cy="156210"/>
            </a:xfrm>
            <a:custGeom>
              <a:avLst/>
              <a:gdLst>
                <a:gd name="connsiteX0" fmla="*/ 234315 w 234314"/>
                <a:gd name="connsiteY0" fmla="*/ 78105 h 156210"/>
                <a:gd name="connsiteX1" fmla="*/ 117158 w 234314"/>
                <a:gd name="connsiteY1" fmla="*/ 156210 h 156210"/>
                <a:gd name="connsiteX2" fmla="*/ 0 w 234314"/>
                <a:gd name="connsiteY2" fmla="*/ 78105 h 156210"/>
                <a:gd name="connsiteX3" fmla="*/ 117158 w 234314"/>
                <a:gd name="connsiteY3" fmla="*/ 0 h 156210"/>
                <a:gd name="connsiteX4" fmla="*/ 234315 w 234314"/>
                <a:gd name="connsiteY4" fmla="*/ 78105 h 156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314" h="156210">
                  <a:moveTo>
                    <a:pt x="234315" y="78105"/>
                  </a:moveTo>
                  <a:cubicBezTo>
                    <a:pt x="234315" y="120968"/>
                    <a:pt x="181927" y="156210"/>
                    <a:pt x="117158" y="156210"/>
                  </a:cubicBezTo>
                  <a:cubicBezTo>
                    <a:pt x="52388" y="156210"/>
                    <a:pt x="0" y="120968"/>
                    <a:pt x="0" y="78105"/>
                  </a:cubicBezTo>
                  <a:cubicBezTo>
                    <a:pt x="0" y="35243"/>
                    <a:pt x="52388" y="0"/>
                    <a:pt x="117158" y="0"/>
                  </a:cubicBezTo>
                  <a:cubicBezTo>
                    <a:pt x="181927" y="0"/>
                    <a:pt x="234315" y="35243"/>
                    <a:pt x="234315" y="78105"/>
                  </a:cubicBezTo>
                  <a:close/>
                </a:path>
              </a:pathLst>
            </a:custGeom>
            <a:solidFill>
              <a:srgbClr val="EE80A6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62" name="图形 4">
              <a:extLst>
                <a:ext uri="{FF2B5EF4-FFF2-40B4-BE49-F238E27FC236}">
                  <a16:creationId xmlns:a16="http://schemas.microsoft.com/office/drawing/2014/main" id="{FC81240C-7257-44FE-A5FB-73AD12A61189}"/>
                </a:ext>
              </a:extLst>
            </p:cNvPr>
            <p:cNvGrpSpPr/>
            <p:nvPr/>
          </p:nvGrpSpPr>
          <p:grpSpPr>
            <a:xfrm>
              <a:off x="6099033" y="1620064"/>
              <a:ext cx="448803" cy="581955"/>
              <a:chOff x="6099033" y="1620064"/>
              <a:chExt cx="448803" cy="581955"/>
            </a:xfrm>
          </p:grpSpPr>
          <p:sp>
            <p:nvSpPr>
              <p:cNvPr id="63" name="任意多边形: 形状 62">
                <a:extLst>
                  <a:ext uri="{FF2B5EF4-FFF2-40B4-BE49-F238E27FC236}">
                    <a16:creationId xmlns:a16="http://schemas.microsoft.com/office/drawing/2014/main" id="{80FF4DF7-A998-40F5-BAA3-347F71DDDD29}"/>
                  </a:ext>
                </a:extLst>
              </p:cNvPr>
              <p:cNvSpPr/>
              <p:nvPr/>
            </p:nvSpPr>
            <p:spPr>
              <a:xfrm>
                <a:off x="6108348" y="1674229"/>
                <a:ext cx="327130" cy="527791"/>
              </a:xfrm>
              <a:custGeom>
                <a:avLst/>
                <a:gdLst>
                  <a:gd name="connsiteX0" fmla="*/ 220237 w 327130"/>
                  <a:gd name="connsiteY0" fmla="*/ 4869 h 527791"/>
                  <a:gd name="connsiteX1" fmla="*/ 126892 w 327130"/>
                  <a:gd name="connsiteY1" fmla="*/ 106 h 527791"/>
                  <a:gd name="connsiteX2" fmla="*/ 7830 w 327130"/>
                  <a:gd name="connsiteY2" fmla="*/ 122979 h 527791"/>
                  <a:gd name="connsiteX3" fmla="*/ 210 w 327130"/>
                  <a:gd name="connsiteY3" fmla="*/ 267759 h 527791"/>
                  <a:gd name="connsiteX4" fmla="*/ 106890 w 327130"/>
                  <a:gd name="connsiteY4" fmla="*/ 402061 h 527791"/>
                  <a:gd name="connsiteX5" fmla="*/ 139275 w 327130"/>
                  <a:gd name="connsiteY5" fmla="*/ 403966 h 527791"/>
                  <a:gd name="connsiteX6" fmla="*/ 139275 w 327130"/>
                  <a:gd name="connsiteY6" fmla="*/ 453496 h 527791"/>
                  <a:gd name="connsiteX7" fmla="*/ 213570 w 327130"/>
                  <a:gd name="connsiteY7" fmla="*/ 527791 h 527791"/>
                  <a:gd name="connsiteX8" fmla="*/ 242145 w 327130"/>
                  <a:gd name="connsiteY8" fmla="*/ 527791 h 527791"/>
                  <a:gd name="connsiteX9" fmla="*/ 316440 w 327130"/>
                  <a:gd name="connsiteY9" fmla="*/ 453496 h 527791"/>
                  <a:gd name="connsiteX10" fmla="*/ 316440 w 327130"/>
                  <a:gd name="connsiteY10" fmla="*/ 386821 h 527791"/>
                  <a:gd name="connsiteX11" fmla="*/ 320250 w 327130"/>
                  <a:gd name="connsiteY11" fmla="*/ 309669 h 527791"/>
                  <a:gd name="connsiteX12" fmla="*/ 319297 w 327130"/>
                  <a:gd name="connsiteY12" fmla="*/ 296334 h 527791"/>
                  <a:gd name="connsiteX13" fmla="*/ 320250 w 327130"/>
                  <a:gd name="connsiteY13" fmla="*/ 283951 h 527791"/>
                  <a:gd name="connsiteX14" fmla="*/ 326917 w 327130"/>
                  <a:gd name="connsiteY14" fmla="*/ 140124 h 527791"/>
                  <a:gd name="connsiteX15" fmla="*/ 220237 w 327130"/>
                  <a:gd name="connsiteY15" fmla="*/ 4869 h 5277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27130" h="527791">
                    <a:moveTo>
                      <a:pt x="220237" y="4869"/>
                    </a:moveTo>
                    <a:lnTo>
                      <a:pt x="126892" y="106"/>
                    </a:lnTo>
                    <a:cubicBezTo>
                      <a:pt x="64980" y="-2751"/>
                      <a:pt x="10687" y="52494"/>
                      <a:pt x="7830" y="122979"/>
                    </a:cubicBezTo>
                    <a:lnTo>
                      <a:pt x="210" y="267759"/>
                    </a:lnTo>
                    <a:cubicBezTo>
                      <a:pt x="-3600" y="338244"/>
                      <a:pt x="44977" y="399204"/>
                      <a:pt x="106890" y="402061"/>
                    </a:cubicBezTo>
                    <a:lnTo>
                      <a:pt x="139275" y="403966"/>
                    </a:lnTo>
                    <a:lnTo>
                      <a:pt x="139275" y="453496"/>
                    </a:lnTo>
                    <a:cubicBezTo>
                      <a:pt x="139275" y="494454"/>
                      <a:pt x="172612" y="527791"/>
                      <a:pt x="213570" y="527791"/>
                    </a:cubicBezTo>
                    <a:lnTo>
                      <a:pt x="242145" y="527791"/>
                    </a:lnTo>
                    <a:cubicBezTo>
                      <a:pt x="283102" y="527791"/>
                      <a:pt x="316440" y="494454"/>
                      <a:pt x="316440" y="453496"/>
                    </a:cubicBezTo>
                    <a:lnTo>
                      <a:pt x="316440" y="386821"/>
                    </a:lnTo>
                    <a:lnTo>
                      <a:pt x="320250" y="309669"/>
                    </a:lnTo>
                    <a:cubicBezTo>
                      <a:pt x="320250" y="304906"/>
                      <a:pt x="320250" y="301096"/>
                      <a:pt x="319297" y="296334"/>
                    </a:cubicBezTo>
                    <a:cubicBezTo>
                      <a:pt x="320250" y="292524"/>
                      <a:pt x="320250" y="288714"/>
                      <a:pt x="320250" y="283951"/>
                    </a:cubicBezTo>
                    <a:lnTo>
                      <a:pt x="326917" y="140124"/>
                    </a:lnTo>
                    <a:cubicBezTo>
                      <a:pt x="330727" y="68686"/>
                      <a:pt x="283102" y="8679"/>
                      <a:pt x="220237" y="4869"/>
                    </a:cubicBezTo>
                    <a:close/>
                  </a:path>
                </a:pathLst>
              </a:custGeom>
              <a:solidFill>
                <a:srgbClr val="FCD7C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64" name="图形 4">
                <a:extLst>
                  <a:ext uri="{FF2B5EF4-FFF2-40B4-BE49-F238E27FC236}">
                    <a16:creationId xmlns:a16="http://schemas.microsoft.com/office/drawing/2014/main" id="{147AB2A9-39A8-4059-AB4A-06FFEECB34B4}"/>
                  </a:ext>
                </a:extLst>
              </p:cNvPr>
              <p:cNvGrpSpPr/>
              <p:nvPr/>
            </p:nvGrpSpPr>
            <p:grpSpPr>
              <a:xfrm>
                <a:off x="6108320" y="1825783"/>
                <a:ext cx="265144" cy="159178"/>
                <a:chOff x="6108320" y="1825783"/>
                <a:chExt cx="265144" cy="159178"/>
              </a:xfrm>
            </p:grpSpPr>
            <p:grpSp>
              <p:nvGrpSpPr>
                <p:cNvPr id="73" name="图形 4">
                  <a:extLst>
                    <a:ext uri="{FF2B5EF4-FFF2-40B4-BE49-F238E27FC236}">
                      <a16:creationId xmlns:a16="http://schemas.microsoft.com/office/drawing/2014/main" id="{F1C37274-6B2F-41EB-996D-A397D13832A0}"/>
                    </a:ext>
                  </a:extLst>
                </p:cNvPr>
                <p:cNvGrpSpPr/>
                <p:nvPr/>
              </p:nvGrpSpPr>
              <p:grpSpPr>
                <a:xfrm>
                  <a:off x="6126655" y="1825783"/>
                  <a:ext cx="174307" cy="48643"/>
                  <a:chOff x="6126655" y="1825783"/>
                  <a:chExt cx="174307" cy="48643"/>
                </a:xfrm>
                <a:solidFill>
                  <a:srgbClr val="12120E"/>
                </a:solidFill>
              </p:grpSpPr>
              <p:sp>
                <p:nvSpPr>
                  <p:cNvPr id="78" name="任意多边形: 形状 77">
                    <a:extLst>
                      <a:ext uri="{FF2B5EF4-FFF2-40B4-BE49-F238E27FC236}">
                        <a16:creationId xmlns:a16="http://schemas.microsoft.com/office/drawing/2014/main" id="{98619801-0133-4B4E-812A-22C3ABAF2034}"/>
                      </a:ext>
                    </a:extLst>
                  </p:cNvPr>
                  <p:cNvSpPr/>
                  <p:nvPr/>
                </p:nvSpPr>
                <p:spPr>
                  <a:xfrm>
                    <a:off x="6258987" y="1832384"/>
                    <a:ext cx="41975" cy="42041"/>
                  </a:xfrm>
                  <a:custGeom>
                    <a:avLst/>
                    <a:gdLst>
                      <a:gd name="connsiteX0" fmla="*/ 41976 w 41975"/>
                      <a:gd name="connsiteY0" fmla="*/ 21973 h 42041"/>
                      <a:gd name="connsiteX1" fmla="*/ 20068 w 41975"/>
                      <a:gd name="connsiteY1" fmla="*/ 41976 h 42041"/>
                      <a:gd name="connsiteX2" fmla="*/ 66 w 41975"/>
                      <a:gd name="connsiteY2" fmla="*/ 20068 h 42041"/>
                      <a:gd name="connsiteX3" fmla="*/ 21973 w 41975"/>
                      <a:gd name="connsiteY3" fmla="*/ 66 h 42041"/>
                      <a:gd name="connsiteX4" fmla="*/ 41976 w 41975"/>
                      <a:gd name="connsiteY4" fmla="*/ 21973 h 420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975" h="42041">
                        <a:moveTo>
                          <a:pt x="41976" y="21973"/>
                        </a:moveTo>
                        <a:cubicBezTo>
                          <a:pt x="41023" y="33403"/>
                          <a:pt x="31498" y="42928"/>
                          <a:pt x="20068" y="41976"/>
                        </a:cubicBezTo>
                        <a:cubicBezTo>
                          <a:pt x="8638" y="41023"/>
                          <a:pt x="-887" y="31498"/>
                          <a:pt x="66" y="20068"/>
                        </a:cubicBezTo>
                        <a:cubicBezTo>
                          <a:pt x="1018" y="8638"/>
                          <a:pt x="10543" y="-887"/>
                          <a:pt x="21973" y="66"/>
                        </a:cubicBezTo>
                        <a:cubicBezTo>
                          <a:pt x="33403" y="1018"/>
                          <a:pt x="41976" y="10543"/>
                          <a:pt x="41976" y="21973"/>
                        </a:cubicBezTo>
                        <a:close/>
                      </a:path>
                    </a:pathLst>
                  </a:custGeom>
                  <a:solidFill>
                    <a:srgbClr val="12120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79" name="任意多边形: 形状 78">
                    <a:extLst>
                      <a:ext uri="{FF2B5EF4-FFF2-40B4-BE49-F238E27FC236}">
                        <a16:creationId xmlns:a16="http://schemas.microsoft.com/office/drawing/2014/main" id="{3AA66DAB-9F72-4B0B-80C6-088166751285}"/>
                      </a:ext>
                    </a:extLst>
                  </p:cNvPr>
                  <p:cNvSpPr/>
                  <p:nvPr/>
                </p:nvSpPr>
                <p:spPr>
                  <a:xfrm>
                    <a:off x="6126655" y="1825783"/>
                    <a:ext cx="36275" cy="36194"/>
                  </a:xfrm>
                  <a:custGeom>
                    <a:avLst/>
                    <a:gdLst>
                      <a:gd name="connsiteX0" fmla="*/ 36195 w 36275"/>
                      <a:gd name="connsiteY0" fmla="*/ 19050 h 36194"/>
                      <a:gd name="connsiteX1" fmla="*/ 17145 w 36275"/>
                      <a:gd name="connsiteY1" fmla="*/ 36195 h 36194"/>
                      <a:gd name="connsiteX2" fmla="*/ 0 w 36275"/>
                      <a:gd name="connsiteY2" fmla="*/ 17145 h 36194"/>
                      <a:gd name="connsiteX3" fmla="*/ 19050 w 36275"/>
                      <a:gd name="connsiteY3" fmla="*/ 0 h 36194"/>
                      <a:gd name="connsiteX4" fmla="*/ 36195 w 36275"/>
                      <a:gd name="connsiteY4" fmla="*/ 19050 h 3619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275" h="36194">
                        <a:moveTo>
                          <a:pt x="36195" y="19050"/>
                        </a:moveTo>
                        <a:cubicBezTo>
                          <a:pt x="35243" y="28575"/>
                          <a:pt x="27623" y="36195"/>
                          <a:pt x="17145" y="36195"/>
                        </a:cubicBezTo>
                        <a:cubicBezTo>
                          <a:pt x="7620" y="35243"/>
                          <a:pt x="0" y="27622"/>
                          <a:pt x="0" y="17145"/>
                        </a:cubicBezTo>
                        <a:cubicBezTo>
                          <a:pt x="952" y="7620"/>
                          <a:pt x="8573" y="0"/>
                          <a:pt x="19050" y="0"/>
                        </a:cubicBezTo>
                        <a:cubicBezTo>
                          <a:pt x="29527" y="0"/>
                          <a:pt x="37148" y="8572"/>
                          <a:pt x="36195" y="19050"/>
                        </a:cubicBezTo>
                        <a:close/>
                      </a:path>
                    </a:pathLst>
                  </a:custGeom>
                  <a:solidFill>
                    <a:srgbClr val="12120E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sp>
              <p:nvSpPr>
                <p:cNvPr id="74" name="任意多边形: 形状 73">
                  <a:extLst>
                    <a:ext uri="{FF2B5EF4-FFF2-40B4-BE49-F238E27FC236}">
                      <a16:creationId xmlns:a16="http://schemas.microsoft.com/office/drawing/2014/main" id="{0FA848DE-2CF1-408E-BB30-D4018FA00670}"/>
                    </a:ext>
                  </a:extLst>
                </p:cNvPr>
                <p:cNvSpPr/>
                <p:nvPr/>
              </p:nvSpPr>
              <p:spPr>
                <a:xfrm>
                  <a:off x="6179043" y="1925795"/>
                  <a:ext cx="74295" cy="40239"/>
                </a:xfrm>
                <a:custGeom>
                  <a:avLst/>
                  <a:gdLst>
                    <a:gd name="connsiteX0" fmla="*/ 0 w 74295"/>
                    <a:gd name="connsiteY0" fmla="*/ 5715 h 40239"/>
                    <a:gd name="connsiteX1" fmla="*/ 31433 w 74295"/>
                    <a:gd name="connsiteY1" fmla="*/ 40005 h 40239"/>
                    <a:gd name="connsiteX2" fmla="*/ 74295 w 74295"/>
                    <a:gd name="connsiteY2" fmla="*/ 0 h 40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4295" h="40239">
                      <a:moveTo>
                        <a:pt x="0" y="5715"/>
                      </a:moveTo>
                      <a:cubicBezTo>
                        <a:pt x="0" y="5715"/>
                        <a:pt x="8573" y="37148"/>
                        <a:pt x="31433" y="40005"/>
                      </a:cubicBezTo>
                      <a:cubicBezTo>
                        <a:pt x="53340" y="42863"/>
                        <a:pt x="72390" y="19050"/>
                        <a:pt x="74295" y="0"/>
                      </a:cubicBezTo>
                    </a:path>
                  </a:pathLst>
                </a:custGeom>
                <a:noFill/>
                <a:ln w="13018" cap="rnd">
                  <a:solidFill>
                    <a:srgbClr val="000000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75" name="图形 4">
                  <a:extLst>
                    <a:ext uri="{FF2B5EF4-FFF2-40B4-BE49-F238E27FC236}">
                      <a16:creationId xmlns:a16="http://schemas.microsoft.com/office/drawing/2014/main" id="{041BCE93-B948-4423-9655-6AEACA99AC1A}"/>
                    </a:ext>
                  </a:extLst>
                </p:cNvPr>
                <p:cNvGrpSpPr/>
                <p:nvPr/>
              </p:nvGrpSpPr>
              <p:grpSpPr>
                <a:xfrm>
                  <a:off x="6108320" y="1879964"/>
                  <a:ext cx="265144" cy="104997"/>
                  <a:chOff x="6108320" y="1879964"/>
                  <a:chExt cx="265144" cy="104997"/>
                </a:xfrm>
                <a:solidFill>
                  <a:srgbClr val="FFA6A6"/>
                </a:solidFill>
              </p:grpSpPr>
              <p:sp>
                <p:nvSpPr>
                  <p:cNvPr id="76" name="任意多边形: 形状 75">
                    <a:extLst>
                      <a:ext uri="{FF2B5EF4-FFF2-40B4-BE49-F238E27FC236}">
                        <a16:creationId xmlns:a16="http://schemas.microsoft.com/office/drawing/2014/main" id="{ED94A5DA-66F4-4916-88C5-13226E0F1A6D}"/>
                      </a:ext>
                    </a:extLst>
                  </p:cNvPr>
                  <p:cNvSpPr/>
                  <p:nvPr/>
                </p:nvSpPr>
                <p:spPr>
                  <a:xfrm>
                    <a:off x="6268467" y="1879964"/>
                    <a:ext cx="104997" cy="104997"/>
                  </a:xfrm>
                  <a:custGeom>
                    <a:avLst/>
                    <a:gdLst>
                      <a:gd name="connsiteX0" fmla="*/ 104886 w 104997"/>
                      <a:gd name="connsiteY0" fmla="*/ 55356 h 104997"/>
                      <a:gd name="connsiteX1" fmla="*/ 49641 w 104997"/>
                      <a:gd name="connsiteY1" fmla="*/ 104886 h 104997"/>
                      <a:gd name="connsiteX2" fmla="*/ 111 w 104997"/>
                      <a:gd name="connsiteY2" fmla="*/ 49641 h 104997"/>
                      <a:gd name="connsiteX3" fmla="*/ 55356 w 104997"/>
                      <a:gd name="connsiteY3" fmla="*/ 111 h 104997"/>
                      <a:gd name="connsiteX4" fmla="*/ 104886 w 104997"/>
                      <a:gd name="connsiteY4" fmla="*/ 55356 h 1049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997" h="104997">
                        <a:moveTo>
                          <a:pt x="104886" y="55356"/>
                        </a:moveTo>
                        <a:cubicBezTo>
                          <a:pt x="102981" y="83931"/>
                          <a:pt x="79169" y="106791"/>
                          <a:pt x="49641" y="104886"/>
                        </a:cubicBezTo>
                        <a:cubicBezTo>
                          <a:pt x="21066" y="102981"/>
                          <a:pt x="-1794" y="79168"/>
                          <a:pt x="111" y="49641"/>
                        </a:cubicBezTo>
                        <a:cubicBezTo>
                          <a:pt x="2016" y="21066"/>
                          <a:pt x="25828" y="-1794"/>
                          <a:pt x="55356" y="111"/>
                        </a:cubicBezTo>
                        <a:cubicBezTo>
                          <a:pt x="83931" y="2016"/>
                          <a:pt x="106791" y="26781"/>
                          <a:pt x="104886" y="55356"/>
                        </a:cubicBezTo>
                        <a:close/>
                      </a:path>
                    </a:pathLst>
                  </a:custGeom>
                  <a:solidFill>
                    <a:srgbClr val="FFA6A6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77" name="任意多边形: 形状 76">
                    <a:extLst>
                      <a:ext uri="{FF2B5EF4-FFF2-40B4-BE49-F238E27FC236}">
                        <a16:creationId xmlns:a16="http://schemas.microsoft.com/office/drawing/2014/main" id="{3689FB2E-8943-4ED7-9D2A-C77F7ADE7081}"/>
                      </a:ext>
                    </a:extLst>
                  </p:cNvPr>
                  <p:cNvSpPr/>
                  <p:nvPr/>
                </p:nvSpPr>
                <p:spPr>
                  <a:xfrm>
                    <a:off x="6108320" y="1887695"/>
                    <a:ext cx="50758" cy="80047"/>
                  </a:xfrm>
                  <a:custGeom>
                    <a:avLst/>
                    <a:gdLst>
                      <a:gd name="connsiteX0" fmla="*/ 12621 w 50758"/>
                      <a:gd name="connsiteY0" fmla="*/ 0 h 80047"/>
                      <a:gd name="connsiteX1" fmla="*/ 3096 w 50758"/>
                      <a:gd name="connsiteY1" fmla="*/ 952 h 80047"/>
                      <a:gd name="connsiteX2" fmla="*/ 238 w 50758"/>
                      <a:gd name="connsiteY2" fmla="*/ 55245 h 80047"/>
                      <a:gd name="connsiteX3" fmla="*/ 1191 w 50758"/>
                      <a:gd name="connsiteY3" fmla="*/ 79057 h 80047"/>
                      <a:gd name="connsiteX4" fmla="*/ 8811 w 50758"/>
                      <a:gd name="connsiteY4" fmla="*/ 80010 h 80047"/>
                      <a:gd name="connsiteX5" fmla="*/ 50721 w 50758"/>
                      <a:gd name="connsiteY5" fmla="*/ 41910 h 80047"/>
                      <a:gd name="connsiteX6" fmla="*/ 12621 w 50758"/>
                      <a:gd name="connsiteY6" fmla="*/ 0 h 800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0758" h="80047">
                        <a:moveTo>
                          <a:pt x="12621" y="0"/>
                        </a:moveTo>
                        <a:cubicBezTo>
                          <a:pt x="9763" y="0"/>
                          <a:pt x="5953" y="0"/>
                          <a:pt x="3096" y="952"/>
                        </a:cubicBezTo>
                        <a:lnTo>
                          <a:pt x="238" y="55245"/>
                        </a:lnTo>
                        <a:cubicBezTo>
                          <a:pt x="238" y="63818"/>
                          <a:pt x="-714" y="71437"/>
                          <a:pt x="1191" y="79057"/>
                        </a:cubicBezTo>
                        <a:cubicBezTo>
                          <a:pt x="3096" y="80010"/>
                          <a:pt x="5953" y="80010"/>
                          <a:pt x="8811" y="80010"/>
                        </a:cubicBezTo>
                        <a:cubicBezTo>
                          <a:pt x="30718" y="80962"/>
                          <a:pt x="49768" y="63818"/>
                          <a:pt x="50721" y="41910"/>
                        </a:cubicBezTo>
                        <a:cubicBezTo>
                          <a:pt x="51673" y="20003"/>
                          <a:pt x="34528" y="952"/>
                          <a:pt x="12621" y="0"/>
                        </a:cubicBezTo>
                        <a:close/>
                      </a:path>
                    </a:pathLst>
                  </a:custGeom>
                  <a:solidFill>
                    <a:srgbClr val="FFA6A6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</p:grpSp>
          <p:grpSp>
            <p:nvGrpSpPr>
              <p:cNvPr id="65" name="图形 4">
                <a:extLst>
                  <a:ext uri="{FF2B5EF4-FFF2-40B4-BE49-F238E27FC236}">
                    <a16:creationId xmlns:a16="http://schemas.microsoft.com/office/drawing/2014/main" id="{60E10F56-6864-4C07-9EDC-721DFBCF4F30}"/>
                  </a:ext>
                </a:extLst>
              </p:cNvPr>
              <p:cNvGrpSpPr/>
              <p:nvPr/>
            </p:nvGrpSpPr>
            <p:grpSpPr>
              <a:xfrm>
                <a:off x="6398988" y="1842845"/>
                <a:ext cx="148847" cy="147801"/>
                <a:chOff x="6398988" y="1842845"/>
                <a:chExt cx="148847" cy="147801"/>
              </a:xfrm>
            </p:grpSpPr>
            <p:sp>
              <p:nvSpPr>
                <p:cNvPr id="71" name="任意多边形: 形状 70">
                  <a:extLst>
                    <a:ext uri="{FF2B5EF4-FFF2-40B4-BE49-F238E27FC236}">
                      <a16:creationId xmlns:a16="http://schemas.microsoft.com/office/drawing/2014/main" id="{F920282B-85BE-4684-B186-059C09C0ACB3}"/>
                    </a:ext>
                  </a:extLst>
                </p:cNvPr>
                <p:cNvSpPr/>
                <p:nvPr/>
              </p:nvSpPr>
              <p:spPr>
                <a:xfrm>
                  <a:off x="6398988" y="1842845"/>
                  <a:ext cx="148847" cy="147801"/>
                </a:xfrm>
                <a:custGeom>
                  <a:avLst/>
                  <a:gdLst>
                    <a:gd name="connsiteX0" fmla="*/ 148672 w 148847"/>
                    <a:gd name="connsiteY0" fmla="*/ 77235 h 147801"/>
                    <a:gd name="connsiteX1" fmla="*/ 70567 w 148847"/>
                    <a:gd name="connsiteY1" fmla="*/ 147720 h 147801"/>
                    <a:gd name="connsiteX2" fmla="*/ 82 w 148847"/>
                    <a:gd name="connsiteY2" fmla="*/ 70567 h 147801"/>
                    <a:gd name="connsiteX3" fmla="*/ 78187 w 148847"/>
                    <a:gd name="connsiteY3" fmla="*/ 82 h 147801"/>
                    <a:gd name="connsiteX4" fmla="*/ 148672 w 148847"/>
                    <a:gd name="connsiteY4" fmla="*/ 77235 h 1478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8847" h="147801">
                      <a:moveTo>
                        <a:pt x="148672" y="77235"/>
                      </a:moveTo>
                      <a:cubicBezTo>
                        <a:pt x="146767" y="118192"/>
                        <a:pt x="111525" y="149625"/>
                        <a:pt x="70567" y="147720"/>
                      </a:cubicBezTo>
                      <a:cubicBezTo>
                        <a:pt x="29610" y="145815"/>
                        <a:pt x="-1823" y="110572"/>
                        <a:pt x="82" y="70567"/>
                      </a:cubicBezTo>
                      <a:cubicBezTo>
                        <a:pt x="1987" y="29610"/>
                        <a:pt x="37230" y="-1823"/>
                        <a:pt x="78187" y="82"/>
                      </a:cubicBezTo>
                      <a:cubicBezTo>
                        <a:pt x="119145" y="1987"/>
                        <a:pt x="151530" y="36277"/>
                        <a:pt x="148672" y="77235"/>
                      </a:cubicBezTo>
                      <a:close/>
                    </a:path>
                  </a:pathLst>
                </a:custGeom>
                <a:solidFill>
                  <a:srgbClr val="FCD7C8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72" name="任意多边形: 形状 71">
                  <a:extLst>
                    <a:ext uri="{FF2B5EF4-FFF2-40B4-BE49-F238E27FC236}">
                      <a16:creationId xmlns:a16="http://schemas.microsoft.com/office/drawing/2014/main" id="{DFBCAA01-1EDF-4483-9DB8-DEFEC602E90D}"/>
                    </a:ext>
                  </a:extLst>
                </p:cNvPr>
                <p:cNvSpPr/>
                <p:nvPr/>
              </p:nvSpPr>
              <p:spPr>
                <a:xfrm>
                  <a:off x="6433359" y="1881000"/>
                  <a:ext cx="50483" cy="42890"/>
                </a:xfrm>
                <a:custGeom>
                  <a:avLst/>
                  <a:gdLst>
                    <a:gd name="connsiteX0" fmla="*/ 1 w 50483"/>
                    <a:gd name="connsiteY0" fmla="*/ 42890 h 42890"/>
                    <a:gd name="connsiteX1" fmla="*/ 50484 w 50483"/>
                    <a:gd name="connsiteY1" fmla="*/ 980 h 42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0483" h="42890">
                      <a:moveTo>
                        <a:pt x="1" y="42890"/>
                      </a:moveTo>
                      <a:cubicBezTo>
                        <a:pt x="1" y="42890"/>
                        <a:pt x="-951" y="-7592"/>
                        <a:pt x="50484" y="980"/>
                      </a:cubicBezTo>
                    </a:path>
                  </a:pathLst>
                </a:custGeom>
                <a:noFill/>
                <a:ln w="17357" cap="rnd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  <p:grpSp>
            <p:nvGrpSpPr>
              <p:cNvPr id="66" name="图形 4">
                <a:extLst>
                  <a:ext uri="{FF2B5EF4-FFF2-40B4-BE49-F238E27FC236}">
                    <a16:creationId xmlns:a16="http://schemas.microsoft.com/office/drawing/2014/main" id="{43750704-22F3-4351-B50C-F96F7000AB4C}"/>
                  </a:ext>
                </a:extLst>
              </p:cNvPr>
              <p:cNvGrpSpPr/>
              <p:nvPr/>
            </p:nvGrpSpPr>
            <p:grpSpPr>
              <a:xfrm>
                <a:off x="6132370" y="1798160"/>
                <a:ext cx="185737" cy="90487"/>
                <a:chOff x="6132370" y="1798160"/>
                <a:chExt cx="185737" cy="90487"/>
              </a:xfrm>
              <a:noFill/>
            </p:grpSpPr>
            <p:sp>
              <p:nvSpPr>
                <p:cNvPr id="68" name="任意多边形: 形状 67">
                  <a:extLst>
                    <a:ext uri="{FF2B5EF4-FFF2-40B4-BE49-F238E27FC236}">
                      <a16:creationId xmlns:a16="http://schemas.microsoft.com/office/drawing/2014/main" id="{0DA0558F-E651-4645-94DA-D10C8E25BB9C}"/>
                    </a:ext>
                  </a:extLst>
                </p:cNvPr>
                <p:cNvSpPr/>
                <p:nvPr/>
              </p:nvSpPr>
              <p:spPr>
                <a:xfrm>
                  <a:off x="6132370" y="1801970"/>
                  <a:ext cx="26670" cy="6667"/>
                </a:xfrm>
                <a:custGeom>
                  <a:avLst/>
                  <a:gdLst>
                    <a:gd name="connsiteX0" fmla="*/ 0 w 26670"/>
                    <a:gd name="connsiteY0" fmla="*/ 6668 h 6667"/>
                    <a:gd name="connsiteX1" fmla="*/ 26670 w 26670"/>
                    <a:gd name="connsiteY1" fmla="*/ 0 h 66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26670" h="6667">
                      <a:moveTo>
                        <a:pt x="0" y="6668"/>
                      </a:moveTo>
                      <a:cubicBezTo>
                        <a:pt x="8573" y="3810"/>
                        <a:pt x="17145" y="1905"/>
                        <a:pt x="26670" y="0"/>
                      </a:cubicBezTo>
                    </a:path>
                  </a:pathLst>
                </a:custGeom>
                <a:noFill/>
                <a:ln w="17357" cap="rnd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69" name="任意多边形: 形状 68">
                  <a:extLst>
                    <a:ext uri="{FF2B5EF4-FFF2-40B4-BE49-F238E27FC236}">
                      <a16:creationId xmlns:a16="http://schemas.microsoft.com/office/drawing/2014/main" id="{FA30C009-6584-4B41-A8E8-C3973CB5DA2C}"/>
                    </a:ext>
                  </a:extLst>
                </p:cNvPr>
                <p:cNvSpPr/>
                <p:nvPr/>
              </p:nvSpPr>
              <p:spPr>
                <a:xfrm>
                  <a:off x="6265720" y="1798160"/>
                  <a:ext cx="52387" cy="10477"/>
                </a:xfrm>
                <a:custGeom>
                  <a:avLst/>
                  <a:gdLst>
                    <a:gd name="connsiteX0" fmla="*/ 0 w 52387"/>
                    <a:gd name="connsiteY0" fmla="*/ 0 h 10477"/>
                    <a:gd name="connsiteX1" fmla="*/ 52388 w 52387"/>
                    <a:gd name="connsiteY1" fmla="*/ 10478 h 104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2387" h="10477">
                      <a:moveTo>
                        <a:pt x="0" y="0"/>
                      </a:moveTo>
                      <a:cubicBezTo>
                        <a:pt x="18098" y="1905"/>
                        <a:pt x="35243" y="5715"/>
                        <a:pt x="52388" y="10478"/>
                      </a:cubicBezTo>
                    </a:path>
                  </a:pathLst>
                </a:custGeom>
                <a:noFill/>
                <a:ln w="17357" cap="rnd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70" name="任意多边形: 形状 69">
                  <a:extLst>
                    <a:ext uri="{FF2B5EF4-FFF2-40B4-BE49-F238E27FC236}">
                      <a16:creationId xmlns:a16="http://schemas.microsoft.com/office/drawing/2014/main" id="{C250B633-AE19-459C-B3F7-699924115121}"/>
                    </a:ext>
                  </a:extLst>
                </p:cNvPr>
                <p:cNvSpPr/>
                <p:nvPr/>
              </p:nvSpPr>
              <p:spPr>
                <a:xfrm>
                  <a:off x="6184758" y="1828640"/>
                  <a:ext cx="28575" cy="60007"/>
                </a:xfrm>
                <a:custGeom>
                  <a:avLst/>
                  <a:gdLst>
                    <a:gd name="connsiteX0" fmla="*/ 24765 w 28575"/>
                    <a:gd name="connsiteY0" fmla="*/ 0 h 60007"/>
                    <a:gd name="connsiteX1" fmla="*/ 0 w 28575"/>
                    <a:gd name="connsiteY1" fmla="*/ 53340 h 60007"/>
                    <a:gd name="connsiteX2" fmla="*/ 28575 w 28575"/>
                    <a:gd name="connsiteY2" fmla="*/ 60007 h 600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8575" h="60007">
                      <a:moveTo>
                        <a:pt x="24765" y="0"/>
                      </a:moveTo>
                      <a:cubicBezTo>
                        <a:pt x="18098" y="18098"/>
                        <a:pt x="9525" y="36195"/>
                        <a:pt x="0" y="53340"/>
                      </a:cubicBezTo>
                      <a:cubicBezTo>
                        <a:pt x="7620" y="56198"/>
                        <a:pt x="20003" y="58102"/>
                        <a:pt x="28575" y="60007"/>
                      </a:cubicBezTo>
                    </a:path>
                  </a:pathLst>
                </a:custGeom>
                <a:noFill/>
                <a:ln w="13018" cap="rnd">
                  <a:solidFill>
                    <a:srgbClr val="12120E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  <p:sp>
            <p:nvSpPr>
              <p:cNvPr id="67" name="任意多边形: 形状 66">
                <a:extLst>
                  <a:ext uri="{FF2B5EF4-FFF2-40B4-BE49-F238E27FC236}">
                    <a16:creationId xmlns:a16="http://schemas.microsoft.com/office/drawing/2014/main" id="{646EEADD-D944-4FB5-9897-46F67F040BC2}"/>
                  </a:ext>
                </a:extLst>
              </p:cNvPr>
              <p:cNvSpPr/>
              <p:nvPr/>
            </p:nvSpPr>
            <p:spPr>
              <a:xfrm>
                <a:off x="6099033" y="1620064"/>
                <a:ext cx="387990" cy="268583"/>
              </a:xfrm>
              <a:custGeom>
                <a:avLst/>
                <a:gdLst>
                  <a:gd name="connsiteX0" fmla="*/ 339090 w 387990"/>
                  <a:gd name="connsiteY0" fmla="*/ 54271 h 268583"/>
                  <a:gd name="connsiteX1" fmla="*/ 0 w 387990"/>
                  <a:gd name="connsiteY1" fmla="*/ 175238 h 268583"/>
                  <a:gd name="connsiteX2" fmla="*/ 122873 w 387990"/>
                  <a:gd name="connsiteY2" fmla="*/ 78083 h 268583"/>
                  <a:gd name="connsiteX3" fmla="*/ 266700 w 387990"/>
                  <a:gd name="connsiteY3" fmla="*/ 195241 h 268583"/>
                  <a:gd name="connsiteX4" fmla="*/ 299085 w 387990"/>
                  <a:gd name="connsiteY4" fmla="*/ 208576 h 268583"/>
                  <a:gd name="connsiteX5" fmla="*/ 305753 w 387990"/>
                  <a:gd name="connsiteY5" fmla="*/ 268583 h 268583"/>
                  <a:gd name="connsiteX6" fmla="*/ 347663 w 387990"/>
                  <a:gd name="connsiteY6" fmla="*/ 217149 h 268583"/>
                  <a:gd name="connsiteX7" fmla="*/ 339090 w 387990"/>
                  <a:gd name="connsiteY7" fmla="*/ 54271 h 2685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7990" h="268583">
                    <a:moveTo>
                      <a:pt x="339090" y="54271"/>
                    </a:moveTo>
                    <a:cubicBezTo>
                      <a:pt x="289560" y="-1927"/>
                      <a:pt x="38100" y="-72412"/>
                      <a:pt x="0" y="175238"/>
                    </a:cubicBezTo>
                    <a:cubicBezTo>
                      <a:pt x="0" y="175238"/>
                      <a:pt x="77153" y="151426"/>
                      <a:pt x="122873" y="78083"/>
                    </a:cubicBezTo>
                    <a:cubicBezTo>
                      <a:pt x="122873" y="78083"/>
                      <a:pt x="130493" y="133328"/>
                      <a:pt x="266700" y="195241"/>
                    </a:cubicBezTo>
                    <a:cubicBezTo>
                      <a:pt x="279083" y="200956"/>
                      <a:pt x="289560" y="204766"/>
                      <a:pt x="299085" y="208576"/>
                    </a:cubicBezTo>
                    <a:lnTo>
                      <a:pt x="305753" y="268583"/>
                    </a:lnTo>
                    <a:lnTo>
                      <a:pt x="347663" y="217149"/>
                    </a:lnTo>
                    <a:cubicBezTo>
                      <a:pt x="421958" y="213338"/>
                      <a:pt x="378143" y="99038"/>
                      <a:pt x="339090" y="54271"/>
                    </a:cubicBezTo>
                    <a:close/>
                  </a:path>
                </a:pathLst>
              </a:custGeom>
              <a:solidFill>
                <a:srgbClr val="12120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</p:grpSp>
      <p:grpSp>
        <p:nvGrpSpPr>
          <p:cNvPr id="116" name="组合 115">
            <a:extLst>
              <a:ext uri="{FF2B5EF4-FFF2-40B4-BE49-F238E27FC236}">
                <a16:creationId xmlns:a16="http://schemas.microsoft.com/office/drawing/2014/main" id="{BCCE9078-9312-46AC-8C7D-296E5D2092AD}"/>
              </a:ext>
            </a:extLst>
          </p:cNvPr>
          <p:cNvGrpSpPr/>
          <p:nvPr/>
        </p:nvGrpSpPr>
        <p:grpSpPr>
          <a:xfrm>
            <a:off x="9487548" y="3648374"/>
            <a:ext cx="2072931" cy="3209625"/>
            <a:chOff x="6989818" y="1560249"/>
            <a:chExt cx="4366006" cy="6760111"/>
          </a:xfrm>
        </p:grpSpPr>
        <p:sp>
          <p:nvSpPr>
            <p:cNvPr id="117" name="任意多边形: 形状 116">
              <a:extLst>
                <a:ext uri="{FF2B5EF4-FFF2-40B4-BE49-F238E27FC236}">
                  <a16:creationId xmlns:a16="http://schemas.microsoft.com/office/drawing/2014/main" id="{45316578-BD48-4502-AE33-C3ADDBE1C948}"/>
                </a:ext>
              </a:extLst>
            </p:cNvPr>
            <p:cNvSpPr/>
            <p:nvPr/>
          </p:nvSpPr>
          <p:spPr>
            <a:xfrm flipH="1">
              <a:off x="8139305" y="2678427"/>
              <a:ext cx="397077" cy="487440"/>
            </a:xfrm>
            <a:custGeom>
              <a:avLst/>
              <a:gdLst>
                <a:gd name="connsiteX0" fmla="*/ 109538 w 174121"/>
                <a:gd name="connsiteY0" fmla="*/ 213746 h 213746"/>
                <a:gd name="connsiteX1" fmla="*/ 0 w 174121"/>
                <a:gd name="connsiteY1" fmla="*/ 135641 h 213746"/>
                <a:gd name="connsiteX2" fmla="*/ 67627 w 174121"/>
                <a:gd name="connsiteY2" fmla="*/ 28009 h 213746"/>
                <a:gd name="connsiteX3" fmla="*/ 115252 w 174121"/>
                <a:gd name="connsiteY3" fmla="*/ 4196 h 213746"/>
                <a:gd name="connsiteX4" fmla="*/ 172402 w 174121"/>
                <a:gd name="connsiteY4" fmla="*/ 101351 h 213746"/>
                <a:gd name="connsiteX5" fmla="*/ 109538 w 174121"/>
                <a:gd name="connsiteY5" fmla="*/ 213746 h 213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121" h="213746">
                  <a:moveTo>
                    <a:pt x="109538" y="213746"/>
                  </a:moveTo>
                  <a:lnTo>
                    <a:pt x="0" y="135641"/>
                  </a:lnTo>
                  <a:cubicBezTo>
                    <a:pt x="0" y="135641"/>
                    <a:pt x="56197" y="47059"/>
                    <a:pt x="67627" y="28009"/>
                  </a:cubicBezTo>
                  <a:cubicBezTo>
                    <a:pt x="79058" y="8959"/>
                    <a:pt x="96202" y="-8186"/>
                    <a:pt x="115252" y="4196"/>
                  </a:cubicBezTo>
                  <a:cubicBezTo>
                    <a:pt x="135255" y="16579"/>
                    <a:pt x="183833" y="81349"/>
                    <a:pt x="172402" y="101351"/>
                  </a:cubicBezTo>
                  <a:cubicBezTo>
                    <a:pt x="160020" y="121354"/>
                    <a:pt x="109538" y="213746"/>
                    <a:pt x="109538" y="213746"/>
                  </a:cubicBezTo>
                  <a:close/>
                </a:path>
              </a:pathLst>
            </a:custGeom>
            <a:solidFill>
              <a:srgbClr val="FCD7C8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8" name="任意多边形: 形状 117">
              <a:extLst>
                <a:ext uri="{FF2B5EF4-FFF2-40B4-BE49-F238E27FC236}">
                  <a16:creationId xmlns:a16="http://schemas.microsoft.com/office/drawing/2014/main" id="{77597751-80D4-4501-8DB8-E03DE92CB81F}"/>
                </a:ext>
              </a:extLst>
            </p:cNvPr>
            <p:cNvSpPr/>
            <p:nvPr/>
          </p:nvSpPr>
          <p:spPr>
            <a:xfrm flipH="1">
              <a:off x="9035977" y="2552990"/>
              <a:ext cx="556260" cy="1138534"/>
            </a:xfrm>
            <a:custGeom>
              <a:avLst/>
              <a:gdLst>
                <a:gd name="connsiteX0" fmla="*/ 147722 w 243924"/>
                <a:gd name="connsiteY0" fmla="*/ 168738 h 499255"/>
                <a:gd name="connsiteX1" fmla="*/ 243924 w 243924"/>
                <a:gd name="connsiteY1" fmla="*/ 499256 h 499255"/>
                <a:gd name="connsiteX2" fmla="*/ 84 w 243924"/>
                <a:gd name="connsiteY2" fmla="*/ 55391 h 499255"/>
                <a:gd name="connsiteX3" fmla="*/ 12467 w 243924"/>
                <a:gd name="connsiteY3" fmla="*/ 17291 h 499255"/>
                <a:gd name="connsiteX4" fmla="*/ 49614 w 243924"/>
                <a:gd name="connsiteY4" fmla="*/ 21101 h 499255"/>
                <a:gd name="connsiteX5" fmla="*/ 147722 w 243924"/>
                <a:gd name="connsiteY5" fmla="*/ 168738 h 499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3924" h="499255">
                  <a:moveTo>
                    <a:pt x="147722" y="168738"/>
                  </a:moveTo>
                  <a:cubicBezTo>
                    <a:pt x="181059" y="244938"/>
                    <a:pt x="213444" y="345903"/>
                    <a:pt x="243924" y="499256"/>
                  </a:cubicBezTo>
                  <a:cubicBezTo>
                    <a:pt x="200109" y="369716"/>
                    <a:pt x="121052" y="169691"/>
                    <a:pt x="84" y="55391"/>
                  </a:cubicBezTo>
                  <a:cubicBezTo>
                    <a:pt x="84" y="55391"/>
                    <a:pt x="-1821" y="32531"/>
                    <a:pt x="12467" y="17291"/>
                  </a:cubicBezTo>
                  <a:cubicBezTo>
                    <a:pt x="36279" y="23958"/>
                    <a:pt x="15324" y="-27477"/>
                    <a:pt x="49614" y="21101"/>
                  </a:cubicBezTo>
                  <a:cubicBezTo>
                    <a:pt x="60092" y="37293"/>
                    <a:pt x="119147" y="103016"/>
                    <a:pt x="147722" y="168738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1155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119" name="图形 10">
              <a:extLst>
                <a:ext uri="{FF2B5EF4-FFF2-40B4-BE49-F238E27FC236}">
                  <a16:creationId xmlns:a16="http://schemas.microsoft.com/office/drawing/2014/main" id="{E46142ED-6C07-4E6A-876C-CF949EB38EC3}"/>
                </a:ext>
              </a:extLst>
            </p:cNvPr>
            <p:cNvGrpSpPr/>
            <p:nvPr/>
          </p:nvGrpSpPr>
          <p:grpSpPr>
            <a:xfrm flipH="1">
              <a:off x="8946918" y="2490332"/>
              <a:ext cx="864513" cy="1557426"/>
              <a:chOff x="8777427" y="3585210"/>
              <a:chExt cx="379095" cy="682942"/>
            </a:xfrm>
          </p:grpSpPr>
          <p:sp>
            <p:nvSpPr>
              <p:cNvPr id="186" name="任意多边形: 形状 185">
                <a:extLst>
                  <a:ext uri="{FF2B5EF4-FFF2-40B4-BE49-F238E27FC236}">
                    <a16:creationId xmlns:a16="http://schemas.microsoft.com/office/drawing/2014/main" id="{174750AA-91EB-446B-9DCC-57DFC87923AD}"/>
                  </a:ext>
                </a:extLst>
              </p:cNvPr>
              <p:cNvSpPr/>
              <p:nvPr/>
            </p:nvSpPr>
            <p:spPr>
              <a:xfrm>
                <a:off x="8777427" y="3598544"/>
                <a:ext cx="366712" cy="669607"/>
              </a:xfrm>
              <a:custGeom>
                <a:avLst/>
                <a:gdLst>
                  <a:gd name="connsiteX0" fmla="*/ 366713 w 366712"/>
                  <a:gd name="connsiteY0" fmla="*/ 590550 h 669607"/>
                  <a:gd name="connsiteX1" fmla="*/ 202883 w 366712"/>
                  <a:gd name="connsiteY1" fmla="*/ 192405 h 669607"/>
                  <a:gd name="connsiteX2" fmla="*/ 50483 w 366712"/>
                  <a:gd name="connsiteY2" fmla="*/ 0 h 669607"/>
                  <a:gd name="connsiteX3" fmla="*/ 0 w 366712"/>
                  <a:gd name="connsiteY3" fmla="*/ 37148 h 669607"/>
                  <a:gd name="connsiteX4" fmla="*/ 159068 w 366712"/>
                  <a:gd name="connsiteY4" fmla="*/ 226695 h 669607"/>
                  <a:gd name="connsiteX5" fmla="*/ 97155 w 366712"/>
                  <a:gd name="connsiteY5" fmla="*/ 240030 h 669607"/>
                  <a:gd name="connsiteX6" fmla="*/ 328613 w 366712"/>
                  <a:gd name="connsiteY6" fmla="*/ 669608 h 669607"/>
                  <a:gd name="connsiteX7" fmla="*/ 366713 w 366712"/>
                  <a:gd name="connsiteY7" fmla="*/ 590550 h 669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6712" h="669607">
                    <a:moveTo>
                      <a:pt x="366713" y="590550"/>
                    </a:moveTo>
                    <a:cubicBezTo>
                      <a:pt x="366713" y="590550"/>
                      <a:pt x="272415" y="300990"/>
                      <a:pt x="202883" y="192405"/>
                    </a:cubicBezTo>
                    <a:cubicBezTo>
                      <a:pt x="133350" y="83820"/>
                      <a:pt x="50483" y="0"/>
                      <a:pt x="50483" y="0"/>
                    </a:cubicBezTo>
                    <a:lnTo>
                      <a:pt x="0" y="37148"/>
                    </a:lnTo>
                    <a:lnTo>
                      <a:pt x="159068" y="226695"/>
                    </a:lnTo>
                    <a:lnTo>
                      <a:pt x="97155" y="240030"/>
                    </a:lnTo>
                    <a:lnTo>
                      <a:pt x="328613" y="669608"/>
                    </a:lnTo>
                    <a:lnTo>
                      <a:pt x="366713" y="59055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87" name="任意多边形: 形状 186">
                <a:extLst>
                  <a:ext uri="{FF2B5EF4-FFF2-40B4-BE49-F238E27FC236}">
                    <a16:creationId xmlns:a16="http://schemas.microsoft.com/office/drawing/2014/main" id="{7D9BC4AE-EB81-42CE-9D11-F3B23032880F}"/>
                  </a:ext>
                </a:extLst>
              </p:cNvPr>
              <p:cNvSpPr/>
              <p:nvPr/>
            </p:nvSpPr>
            <p:spPr>
              <a:xfrm>
                <a:off x="8777427" y="3585210"/>
                <a:ext cx="379095" cy="638175"/>
              </a:xfrm>
              <a:custGeom>
                <a:avLst/>
                <a:gdLst>
                  <a:gd name="connsiteX0" fmla="*/ 310515 w 379095"/>
                  <a:gd name="connsiteY0" fmla="*/ 638175 h 638175"/>
                  <a:gd name="connsiteX1" fmla="*/ 97155 w 379095"/>
                  <a:gd name="connsiteY1" fmla="*/ 253365 h 638175"/>
                  <a:gd name="connsiteX2" fmla="*/ 158115 w 379095"/>
                  <a:gd name="connsiteY2" fmla="*/ 239077 h 638175"/>
                  <a:gd name="connsiteX3" fmla="*/ 51435 w 379095"/>
                  <a:gd name="connsiteY3" fmla="*/ 104775 h 638175"/>
                  <a:gd name="connsiteX4" fmla="*/ 0 w 379095"/>
                  <a:gd name="connsiteY4" fmla="*/ 49530 h 638175"/>
                  <a:gd name="connsiteX5" fmla="*/ 41910 w 379095"/>
                  <a:gd name="connsiteY5" fmla="*/ 0 h 638175"/>
                  <a:gd name="connsiteX6" fmla="*/ 224790 w 379095"/>
                  <a:gd name="connsiteY6" fmla="*/ 243840 h 638175"/>
                  <a:gd name="connsiteX7" fmla="*/ 379095 w 379095"/>
                  <a:gd name="connsiteY7" fmla="*/ 627698 h 638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9095" h="638175">
                    <a:moveTo>
                      <a:pt x="310515" y="638175"/>
                    </a:moveTo>
                    <a:lnTo>
                      <a:pt x="97155" y="253365"/>
                    </a:lnTo>
                    <a:lnTo>
                      <a:pt x="158115" y="239077"/>
                    </a:lnTo>
                    <a:lnTo>
                      <a:pt x="51435" y="104775"/>
                    </a:lnTo>
                    <a:lnTo>
                      <a:pt x="0" y="49530"/>
                    </a:lnTo>
                    <a:lnTo>
                      <a:pt x="41910" y="0"/>
                    </a:lnTo>
                    <a:cubicBezTo>
                      <a:pt x="41910" y="0"/>
                      <a:pt x="169545" y="139065"/>
                      <a:pt x="224790" y="243840"/>
                    </a:cubicBezTo>
                    <a:cubicBezTo>
                      <a:pt x="280988" y="348615"/>
                      <a:pt x="379095" y="627698"/>
                      <a:pt x="379095" y="627698"/>
                    </a:cubicBezTo>
                  </a:path>
                </a:pathLst>
              </a:custGeom>
              <a:noFill/>
              <a:ln w="11553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120" name="组合 119">
              <a:extLst>
                <a:ext uri="{FF2B5EF4-FFF2-40B4-BE49-F238E27FC236}">
                  <a16:creationId xmlns:a16="http://schemas.microsoft.com/office/drawing/2014/main" id="{D078E2F5-FBF2-4813-88DF-A647DF238A93}"/>
                </a:ext>
              </a:extLst>
            </p:cNvPr>
            <p:cNvGrpSpPr/>
            <p:nvPr/>
          </p:nvGrpSpPr>
          <p:grpSpPr>
            <a:xfrm>
              <a:off x="6989818" y="1560249"/>
              <a:ext cx="4366006" cy="6760111"/>
              <a:chOff x="6989818" y="1560249"/>
              <a:chExt cx="4366006" cy="6760111"/>
            </a:xfrm>
          </p:grpSpPr>
          <p:sp>
            <p:nvSpPr>
              <p:cNvPr id="127" name="任意多边形: 形状 126">
                <a:extLst>
                  <a:ext uri="{FF2B5EF4-FFF2-40B4-BE49-F238E27FC236}">
                    <a16:creationId xmlns:a16="http://schemas.microsoft.com/office/drawing/2014/main" id="{F8137C05-0D41-4706-8B95-6A39C9B1AD9A}"/>
                  </a:ext>
                </a:extLst>
              </p:cNvPr>
              <p:cNvSpPr/>
              <p:nvPr/>
            </p:nvSpPr>
            <p:spPr>
              <a:xfrm flipH="1">
                <a:off x="8208392" y="2892177"/>
                <a:ext cx="1657344" cy="1284009"/>
              </a:xfrm>
              <a:custGeom>
                <a:avLst/>
                <a:gdLst>
                  <a:gd name="connsiteX0" fmla="*/ 139065 w 726757"/>
                  <a:gd name="connsiteY0" fmla="*/ 9525 h 563047"/>
                  <a:gd name="connsiteX1" fmla="*/ 335280 w 726757"/>
                  <a:gd name="connsiteY1" fmla="*/ 151448 h 563047"/>
                  <a:gd name="connsiteX2" fmla="*/ 579120 w 726757"/>
                  <a:gd name="connsiteY2" fmla="*/ 0 h 563047"/>
                  <a:gd name="connsiteX3" fmla="*/ 726757 w 726757"/>
                  <a:gd name="connsiteY3" fmla="*/ 143827 h 563047"/>
                  <a:gd name="connsiteX4" fmla="*/ 511493 w 726757"/>
                  <a:gd name="connsiteY4" fmla="*/ 523875 h 563047"/>
                  <a:gd name="connsiteX5" fmla="*/ 195263 w 726757"/>
                  <a:gd name="connsiteY5" fmla="*/ 518160 h 563047"/>
                  <a:gd name="connsiteX6" fmla="*/ 0 w 726757"/>
                  <a:gd name="connsiteY6" fmla="*/ 391478 h 563047"/>
                  <a:gd name="connsiteX7" fmla="*/ 139065 w 726757"/>
                  <a:gd name="connsiteY7" fmla="*/ 9525 h 563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6757" h="563047">
                    <a:moveTo>
                      <a:pt x="139065" y="9525"/>
                    </a:moveTo>
                    <a:lnTo>
                      <a:pt x="335280" y="151448"/>
                    </a:lnTo>
                    <a:lnTo>
                      <a:pt x="579120" y="0"/>
                    </a:lnTo>
                    <a:lnTo>
                      <a:pt x="726757" y="143827"/>
                    </a:lnTo>
                    <a:cubicBezTo>
                      <a:pt x="726757" y="143827"/>
                      <a:pt x="608648" y="430530"/>
                      <a:pt x="511493" y="523875"/>
                    </a:cubicBezTo>
                    <a:cubicBezTo>
                      <a:pt x="421005" y="609600"/>
                      <a:pt x="222885" y="529590"/>
                      <a:pt x="195263" y="518160"/>
                    </a:cubicBezTo>
                    <a:cubicBezTo>
                      <a:pt x="167640" y="505778"/>
                      <a:pt x="0" y="391478"/>
                      <a:pt x="0" y="391478"/>
                    </a:cubicBezTo>
                    <a:lnTo>
                      <a:pt x="139065" y="9525"/>
                    </a:lnTo>
                    <a:close/>
                  </a:path>
                </a:pathLst>
              </a:custGeom>
              <a:solidFill>
                <a:srgbClr val="FFFFFF"/>
              </a:solidFill>
              <a:ln w="1155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128" name="组合 127">
                <a:extLst>
                  <a:ext uri="{FF2B5EF4-FFF2-40B4-BE49-F238E27FC236}">
                    <a16:creationId xmlns:a16="http://schemas.microsoft.com/office/drawing/2014/main" id="{F08D0004-2541-4E62-8B7B-D636361A29FB}"/>
                  </a:ext>
                </a:extLst>
              </p:cNvPr>
              <p:cNvGrpSpPr/>
              <p:nvPr/>
            </p:nvGrpSpPr>
            <p:grpSpPr>
              <a:xfrm>
                <a:off x="6989818" y="1560249"/>
                <a:ext cx="4366006" cy="6760111"/>
                <a:chOff x="6989818" y="1560249"/>
                <a:chExt cx="4366006" cy="6760111"/>
              </a:xfrm>
            </p:grpSpPr>
            <p:grpSp>
              <p:nvGrpSpPr>
                <p:cNvPr id="129" name="图形 10">
                  <a:extLst>
                    <a:ext uri="{FF2B5EF4-FFF2-40B4-BE49-F238E27FC236}">
                      <a16:creationId xmlns:a16="http://schemas.microsoft.com/office/drawing/2014/main" id="{E1BE9CBE-55E8-465D-BAE9-6A56F0162878}"/>
                    </a:ext>
                  </a:extLst>
                </p:cNvPr>
                <p:cNvGrpSpPr/>
                <p:nvPr/>
              </p:nvGrpSpPr>
              <p:grpSpPr>
                <a:xfrm flipH="1">
                  <a:off x="8662366" y="4679850"/>
                  <a:ext cx="2693458" cy="3640510"/>
                  <a:chOff x="8100200" y="4545329"/>
                  <a:chExt cx="1181100" cy="1596389"/>
                </a:xfrm>
              </p:grpSpPr>
              <p:grpSp>
                <p:nvGrpSpPr>
                  <p:cNvPr id="174" name="图形 10">
                    <a:extLst>
                      <a:ext uri="{FF2B5EF4-FFF2-40B4-BE49-F238E27FC236}">
                        <a16:creationId xmlns:a16="http://schemas.microsoft.com/office/drawing/2014/main" id="{54D016CE-5DCA-4434-89BA-2B0FAA0BCD0C}"/>
                      </a:ext>
                    </a:extLst>
                  </p:cNvPr>
                  <p:cNvGrpSpPr/>
                  <p:nvPr/>
                </p:nvGrpSpPr>
                <p:grpSpPr>
                  <a:xfrm>
                    <a:off x="8100200" y="4545329"/>
                    <a:ext cx="874395" cy="1585912"/>
                    <a:chOff x="8100200" y="4545329"/>
                    <a:chExt cx="874395" cy="1585912"/>
                  </a:xfrm>
                </p:grpSpPr>
                <p:grpSp>
                  <p:nvGrpSpPr>
                    <p:cNvPr id="181" name="图形 10">
                      <a:extLst>
                        <a:ext uri="{FF2B5EF4-FFF2-40B4-BE49-F238E27FC236}">
                          <a16:creationId xmlns:a16="http://schemas.microsoft.com/office/drawing/2014/main" id="{492CD854-9BC8-48AA-9F67-07865F17070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100200" y="5454015"/>
                      <a:ext cx="472439" cy="677227"/>
                      <a:chOff x="8100200" y="5454015"/>
                      <a:chExt cx="472439" cy="677227"/>
                    </a:xfrm>
                  </p:grpSpPr>
                  <p:sp>
                    <p:nvSpPr>
                      <p:cNvPr id="184" name="任意多边形: 形状 183">
                        <a:extLst>
                          <a:ext uri="{FF2B5EF4-FFF2-40B4-BE49-F238E27FC236}">
                            <a16:creationId xmlns:a16="http://schemas.microsoft.com/office/drawing/2014/main" id="{EE1AD6BE-3C8B-413F-AD8A-ED509582312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271650" y="5454015"/>
                        <a:ext cx="300989" cy="326707"/>
                      </a:xfrm>
                      <a:custGeom>
                        <a:avLst/>
                        <a:gdLst>
                          <a:gd name="connsiteX0" fmla="*/ 300990 w 300989"/>
                          <a:gd name="connsiteY0" fmla="*/ 116205 h 326707"/>
                          <a:gd name="connsiteX1" fmla="*/ 118110 w 300989"/>
                          <a:gd name="connsiteY1" fmla="*/ 326707 h 326707"/>
                          <a:gd name="connsiteX2" fmla="*/ 0 w 300989"/>
                          <a:gd name="connsiteY2" fmla="*/ 206692 h 326707"/>
                          <a:gd name="connsiteX3" fmla="*/ 159068 w 300989"/>
                          <a:gd name="connsiteY3" fmla="*/ 0 h 32670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300989" h="326707">
                            <a:moveTo>
                              <a:pt x="300990" y="116205"/>
                            </a:moveTo>
                            <a:lnTo>
                              <a:pt x="118110" y="326707"/>
                            </a:lnTo>
                            <a:lnTo>
                              <a:pt x="0" y="206692"/>
                            </a:lnTo>
                            <a:lnTo>
                              <a:pt x="159068" y="0"/>
                            </a:lnTo>
                            <a:close/>
                          </a:path>
                        </a:pathLst>
                      </a:custGeom>
                      <a:solidFill>
                        <a:srgbClr val="933F1F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85" name="任意多边形: 形状 184">
                        <a:extLst>
                          <a:ext uri="{FF2B5EF4-FFF2-40B4-BE49-F238E27FC236}">
                            <a16:creationId xmlns:a16="http://schemas.microsoft.com/office/drawing/2014/main" id="{229F6473-BA90-45CF-A29E-79A2B982ADC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100200" y="5608320"/>
                        <a:ext cx="399097" cy="522922"/>
                      </a:xfrm>
                      <a:custGeom>
                        <a:avLst/>
                        <a:gdLst>
                          <a:gd name="connsiteX0" fmla="*/ 399098 w 399097"/>
                          <a:gd name="connsiteY0" fmla="*/ 522923 h 522922"/>
                          <a:gd name="connsiteX1" fmla="*/ 0 w 399097"/>
                          <a:gd name="connsiteY1" fmla="*/ 175260 h 522922"/>
                          <a:gd name="connsiteX2" fmla="*/ 173355 w 399097"/>
                          <a:gd name="connsiteY2" fmla="*/ 0 h 522922"/>
                          <a:gd name="connsiteX3" fmla="*/ 360045 w 399097"/>
                          <a:gd name="connsiteY3" fmla="*/ 162877 h 522922"/>
                          <a:gd name="connsiteX4" fmla="*/ 316230 w 399097"/>
                          <a:gd name="connsiteY4" fmla="*/ 220027 h 52292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99097" h="522922">
                            <a:moveTo>
                              <a:pt x="399098" y="522923"/>
                            </a:moveTo>
                            <a:lnTo>
                              <a:pt x="0" y="175260"/>
                            </a:lnTo>
                            <a:lnTo>
                              <a:pt x="173355" y="0"/>
                            </a:lnTo>
                            <a:lnTo>
                              <a:pt x="360045" y="162877"/>
                            </a:lnTo>
                            <a:lnTo>
                              <a:pt x="316230" y="220027"/>
                            </a:lnTo>
                            <a:close/>
                          </a:path>
                        </a:pathLst>
                      </a:custGeom>
                      <a:solidFill>
                        <a:srgbClr val="05004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182" name="任意多边形: 形状 181">
                      <a:extLst>
                        <a:ext uri="{FF2B5EF4-FFF2-40B4-BE49-F238E27FC236}">
                          <a16:creationId xmlns:a16="http://schemas.microsoft.com/office/drawing/2014/main" id="{E5D6ED3D-B8D0-476B-A576-1815F77A90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61184" y="4545329"/>
                      <a:ext cx="613410" cy="1122997"/>
                    </a:xfrm>
                    <a:custGeom>
                      <a:avLst/>
                      <a:gdLst>
                        <a:gd name="connsiteX0" fmla="*/ 264795 w 613410"/>
                        <a:gd name="connsiteY0" fmla="*/ 1122998 h 1122997"/>
                        <a:gd name="connsiteX1" fmla="*/ 0 w 613410"/>
                        <a:gd name="connsiteY1" fmla="*/ 903923 h 1122997"/>
                        <a:gd name="connsiteX2" fmla="*/ 180975 w 613410"/>
                        <a:gd name="connsiteY2" fmla="*/ 521970 h 1122997"/>
                        <a:gd name="connsiteX3" fmla="*/ 278130 w 613410"/>
                        <a:gd name="connsiteY3" fmla="*/ 0 h 1122997"/>
                        <a:gd name="connsiteX4" fmla="*/ 613410 w 613410"/>
                        <a:gd name="connsiteY4" fmla="*/ 44767 h 1122997"/>
                        <a:gd name="connsiteX5" fmla="*/ 526733 w 613410"/>
                        <a:gd name="connsiteY5" fmla="*/ 678180 h 11229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613410" h="1122997">
                          <a:moveTo>
                            <a:pt x="264795" y="1122998"/>
                          </a:moveTo>
                          <a:lnTo>
                            <a:pt x="0" y="903923"/>
                          </a:lnTo>
                          <a:lnTo>
                            <a:pt x="180975" y="521970"/>
                          </a:lnTo>
                          <a:lnTo>
                            <a:pt x="278130" y="0"/>
                          </a:lnTo>
                          <a:lnTo>
                            <a:pt x="613410" y="44767"/>
                          </a:lnTo>
                          <a:lnTo>
                            <a:pt x="526733" y="678180"/>
                          </a:lnTo>
                          <a:close/>
                        </a:path>
                      </a:pathLst>
                    </a:custGeom>
                    <a:solidFill>
                      <a:schemeClr val="accent1">
                        <a:lumMod val="75000"/>
                      </a:scheme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183" name="任意多边形: 形状 182">
                      <a:extLst>
                        <a:ext uri="{FF2B5EF4-FFF2-40B4-BE49-F238E27FC236}">
                          <a16:creationId xmlns:a16="http://schemas.microsoft.com/office/drawing/2014/main" id="{85537FBC-D125-44A9-AF68-60EDA4F164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61184" y="5223509"/>
                      <a:ext cx="526732" cy="444817"/>
                    </a:xfrm>
                    <a:custGeom>
                      <a:avLst/>
                      <a:gdLst>
                        <a:gd name="connsiteX0" fmla="*/ 526733 w 526732"/>
                        <a:gd name="connsiteY0" fmla="*/ 0 h 444817"/>
                        <a:gd name="connsiteX1" fmla="*/ 264795 w 526732"/>
                        <a:gd name="connsiteY1" fmla="*/ 444818 h 444817"/>
                        <a:gd name="connsiteX2" fmla="*/ 0 w 526732"/>
                        <a:gd name="connsiteY2" fmla="*/ 225743 h 4448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526732" h="444817">
                          <a:moveTo>
                            <a:pt x="526733" y="0"/>
                          </a:moveTo>
                          <a:lnTo>
                            <a:pt x="264795" y="444818"/>
                          </a:lnTo>
                          <a:lnTo>
                            <a:pt x="0" y="225743"/>
                          </a:lnTo>
                        </a:path>
                      </a:pathLst>
                    </a:custGeom>
                    <a:noFill/>
                    <a:ln w="11553" cap="rnd">
                      <a:solidFill>
                        <a:srgbClr val="0F110E"/>
                      </a:solidFill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  <p:grpSp>
                <p:nvGrpSpPr>
                  <p:cNvPr id="175" name="图形 10">
                    <a:extLst>
                      <a:ext uri="{FF2B5EF4-FFF2-40B4-BE49-F238E27FC236}">
                        <a16:creationId xmlns:a16="http://schemas.microsoft.com/office/drawing/2014/main" id="{05B1E9BD-5013-4E13-B96A-55A24338F8D4}"/>
                      </a:ext>
                    </a:extLst>
                  </p:cNvPr>
                  <p:cNvGrpSpPr/>
                  <p:nvPr/>
                </p:nvGrpSpPr>
                <p:grpSpPr>
                  <a:xfrm>
                    <a:off x="8625027" y="4553902"/>
                    <a:ext cx="656272" cy="1587817"/>
                    <a:chOff x="8625027" y="4553902"/>
                    <a:chExt cx="656272" cy="1587817"/>
                  </a:xfrm>
                </p:grpSpPr>
                <p:grpSp>
                  <p:nvGrpSpPr>
                    <p:cNvPr id="176" name="图形 10">
                      <a:extLst>
                        <a:ext uri="{FF2B5EF4-FFF2-40B4-BE49-F238E27FC236}">
                          <a16:creationId xmlns:a16="http://schemas.microsoft.com/office/drawing/2014/main" id="{9B8A3DC6-405D-4457-8B34-2108FD5501D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51710" y="5678805"/>
                      <a:ext cx="529589" cy="462914"/>
                      <a:chOff x="8751710" y="5678805"/>
                      <a:chExt cx="529589" cy="462914"/>
                    </a:xfrm>
                  </p:grpSpPr>
                  <p:sp>
                    <p:nvSpPr>
                      <p:cNvPr id="179" name="任意多边形: 形状 178">
                        <a:extLst>
                          <a:ext uri="{FF2B5EF4-FFF2-40B4-BE49-F238E27FC236}">
                            <a16:creationId xmlns:a16="http://schemas.microsoft.com/office/drawing/2014/main" id="{DB03DC8F-D06E-489A-B776-F1BC984D770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95525" y="5678805"/>
                        <a:ext cx="176212" cy="296227"/>
                      </a:xfrm>
                      <a:custGeom>
                        <a:avLst/>
                        <a:gdLst>
                          <a:gd name="connsiteX0" fmla="*/ 176213 w 176212"/>
                          <a:gd name="connsiteY0" fmla="*/ 278130 h 296227"/>
                          <a:gd name="connsiteX1" fmla="*/ 176213 w 176212"/>
                          <a:gd name="connsiteY1" fmla="*/ 0 h 296227"/>
                          <a:gd name="connsiteX2" fmla="*/ 0 w 176212"/>
                          <a:gd name="connsiteY2" fmla="*/ 0 h 296227"/>
                          <a:gd name="connsiteX3" fmla="*/ 4763 w 176212"/>
                          <a:gd name="connsiteY3" fmla="*/ 296227 h 2962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6212" h="296227">
                            <a:moveTo>
                              <a:pt x="176213" y="278130"/>
                            </a:moveTo>
                            <a:lnTo>
                              <a:pt x="176213" y="0"/>
                            </a:lnTo>
                            <a:lnTo>
                              <a:pt x="0" y="0"/>
                            </a:lnTo>
                            <a:lnTo>
                              <a:pt x="4763" y="296227"/>
                            </a:lnTo>
                            <a:close/>
                          </a:path>
                        </a:pathLst>
                      </a:custGeom>
                      <a:solidFill>
                        <a:srgbClr val="933F1F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80" name="任意多边形: 形状 179">
                        <a:extLst>
                          <a:ext uri="{FF2B5EF4-FFF2-40B4-BE49-F238E27FC236}">
                            <a16:creationId xmlns:a16="http://schemas.microsoft.com/office/drawing/2014/main" id="{7AB2FDE3-1649-4E66-9738-335D574D6F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51710" y="5910262"/>
                        <a:ext cx="529589" cy="231457"/>
                      </a:xfrm>
                      <a:custGeom>
                        <a:avLst/>
                        <a:gdLst>
                          <a:gd name="connsiteX0" fmla="*/ 529590 w 529589"/>
                          <a:gd name="connsiteY0" fmla="*/ 223838 h 231457"/>
                          <a:gd name="connsiteX1" fmla="*/ 0 w 529589"/>
                          <a:gd name="connsiteY1" fmla="*/ 231457 h 231457"/>
                          <a:gd name="connsiteX2" fmla="*/ 14288 w 529589"/>
                          <a:gd name="connsiteY2" fmla="*/ 7620 h 231457"/>
                          <a:gd name="connsiteX3" fmla="*/ 261938 w 529589"/>
                          <a:gd name="connsiteY3" fmla="*/ 0 h 231457"/>
                          <a:gd name="connsiteX4" fmla="*/ 265748 w 529589"/>
                          <a:gd name="connsiteY4" fmla="*/ 53340 h 23145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529589" h="231457">
                            <a:moveTo>
                              <a:pt x="529590" y="223838"/>
                            </a:moveTo>
                            <a:lnTo>
                              <a:pt x="0" y="231457"/>
                            </a:lnTo>
                            <a:lnTo>
                              <a:pt x="14288" y="7620"/>
                            </a:lnTo>
                            <a:lnTo>
                              <a:pt x="261938" y="0"/>
                            </a:lnTo>
                            <a:lnTo>
                              <a:pt x="265748" y="53340"/>
                            </a:lnTo>
                            <a:close/>
                          </a:path>
                        </a:pathLst>
                      </a:custGeom>
                      <a:solidFill>
                        <a:srgbClr val="05004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177" name="任意多边形: 形状 176">
                      <a:extLst>
                        <a:ext uri="{FF2B5EF4-FFF2-40B4-BE49-F238E27FC236}">
                          <a16:creationId xmlns:a16="http://schemas.microsoft.com/office/drawing/2014/main" id="{EA7CA8DC-76B1-43F4-B53D-4F61937A5F8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25027" y="4553902"/>
                      <a:ext cx="495300" cy="1181100"/>
                    </a:xfrm>
                    <a:custGeom>
                      <a:avLst/>
                      <a:gdLst>
                        <a:gd name="connsiteX0" fmla="*/ 0 w 495300"/>
                        <a:gd name="connsiteY0" fmla="*/ 18097 h 1181100"/>
                        <a:gd name="connsiteX1" fmla="*/ 82868 w 495300"/>
                        <a:gd name="connsiteY1" fmla="*/ 1181100 h 1181100"/>
                        <a:gd name="connsiteX2" fmla="*/ 432435 w 495300"/>
                        <a:gd name="connsiteY2" fmla="*/ 1181100 h 1181100"/>
                        <a:gd name="connsiteX3" fmla="*/ 495300 w 495300"/>
                        <a:gd name="connsiteY3" fmla="*/ 0 h 11811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495300" h="1181100">
                          <a:moveTo>
                            <a:pt x="0" y="18097"/>
                          </a:moveTo>
                          <a:lnTo>
                            <a:pt x="82868" y="1181100"/>
                          </a:lnTo>
                          <a:lnTo>
                            <a:pt x="432435" y="1181100"/>
                          </a:lnTo>
                          <a:lnTo>
                            <a:pt x="495300" y="0"/>
                          </a:lnTo>
                          <a:close/>
                        </a:path>
                      </a:pathLst>
                    </a:custGeom>
                    <a:solidFill>
                      <a:schemeClr val="accent1">
                        <a:lumMod val="75000"/>
                      </a:scheme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178" name="任意多边形: 形状 177">
                      <a:extLst>
                        <a:ext uri="{FF2B5EF4-FFF2-40B4-BE49-F238E27FC236}">
                          <a16:creationId xmlns:a16="http://schemas.microsoft.com/office/drawing/2014/main" id="{D98929F0-ACEA-4C45-8335-1D0EF46C56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25027" y="4572000"/>
                      <a:ext cx="432435" cy="1163002"/>
                    </a:xfrm>
                    <a:custGeom>
                      <a:avLst/>
                      <a:gdLst>
                        <a:gd name="connsiteX0" fmla="*/ 0 w 432435"/>
                        <a:gd name="connsiteY0" fmla="*/ 0 h 1163002"/>
                        <a:gd name="connsiteX1" fmla="*/ 82868 w 432435"/>
                        <a:gd name="connsiteY1" fmla="*/ 1163003 h 1163002"/>
                        <a:gd name="connsiteX2" fmla="*/ 432435 w 432435"/>
                        <a:gd name="connsiteY2" fmla="*/ 1163003 h 11630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32435" h="1163002">
                          <a:moveTo>
                            <a:pt x="0" y="0"/>
                          </a:moveTo>
                          <a:lnTo>
                            <a:pt x="82868" y="1163003"/>
                          </a:lnTo>
                          <a:lnTo>
                            <a:pt x="432435" y="1163003"/>
                          </a:lnTo>
                        </a:path>
                      </a:pathLst>
                    </a:custGeom>
                    <a:noFill/>
                    <a:ln w="11553" cap="rnd">
                      <a:solidFill>
                        <a:srgbClr val="12120E"/>
                      </a:solidFill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</p:grpSp>
            <p:sp>
              <p:nvSpPr>
                <p:cNvPr id="130" name="任意多边形: 形状 129">
                  <a:extLst>
                    <a:ext uri="{FF2B5EF4-FFF2-40B4-BE49-F238E27FC236}">
                      <a16:creationId xmlns:a16="http://schemas.microsoft.com/office/drawing/2014/main" id="{8C020AE9-7912-41F3-AC1B-795EFCD9BD72}"/>
                    </a:ext>
                  </a:extLst>
                </p:cNvPr>
                <p:cNvSpPr/>
                <p:nvPr/>
              </p:nvSpPr>
              <p:spPr>
                <a:xfrm flipH="1">
                  <a:off x="8843296" y="2592422"/>
                  <a:ext cx="1871747" cy="3655717"/>
                </a:xfrm>
                <a:custGeom>
                  <a:avLst/>
                  <a:gdLst>
                    <a:gd name="connsiteX0" fmla="*/ 430530 w 820774"/>
                    <a:gd name="connsiteY0" fmla="*/ 12383 h 1603057"/>
                    <a:gd name="connsiteX1" fmla="*/ 487680 w 820774"/>
                    <a:gd name="connsiteY1" fmla="*/ 0 h 1603057"/>
                    <a:gd name="connsiteX2" fmla="*/ 626745 w 820774"/>
                    <a:gd name="connsiteY2" fmla="*/ 175260 h 1603057"/>
                    <a:gd name="connsiteX3" fmla="*/ 803910 w 820774"/>
                    <a:gd name="connsiteY3" fmla="*/ 1056323 h 1603057"/>
                    <a:gd name="connsiteX4" fmla="*/ 820103 w 820774"/>
                    <a:gd name="connsiteY4" fmla="*/ 1603058 h 1603057"/>
                    <a:gd name="connsiteX5" fmla="*/ 0 w 820774"/>
                    <a:gd name="connsiteY5" fmla="*/ 1552575 h 1603057"/>
                    <a:gd name="connsiteX6" fmla="*/ 215265 w 820774"/>
                    <a:gd name="connsiteY6" fmla="*/ 344805 h 1603057"/>
                    <a:gd name="connsiteX7" fmla="*/ 403860 w 820774"/>
                    <a:gd name="connsiteY7" fmla="*/ 13335 h 1603057"/>
                    <a:gd name="connsiteX8" fmla="*/ 430530 w 820774"/>
                    <a:gd name="connsiteY8" fmla="*/ 12383 h 1603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20774" h="1603057">
                      <a:moveTo>
                        <a:pt x="430530" y="12383"/>
                      </a:moveTo>
                      <a:lnTo>
                        <a:pt x="487680" y="0"/>
                      </a:lnTo>
                      <a:cubicBezTo>
                        <a:pt x="487680" y="0"/>
                        <a:pt x="571500" y="24765"/>
                        <a:pt x="626745" y="175260"/>
                      </a:cubicBezTo>
                      <a:cubicBezTo>
                        <a:pt x="681990" y="325755"/>
                        <a:pt x="782003" y="543878"/>
                        <a:pt x="803910" y="1056323"/>
                      </a:cubicBezTo>
                      <a:cubicBezTo>
                        <a:pt x="825818" y="1568768"/>
                        <a:pt x="820103" y="1603058"/>
                        <a:pt x="820103" y="1603058"/>
                      </a:cubicBezTo>
                      <a:lnTo>
                        <a:pt x="0" y="1552575"/>
                      </a:lnTo>
                      <a:lnTo>
                        <a:pt x="215265" y="344805"/>
                      </a:lnTo>
                      <a:lnTo>
                        <a:pt x="403860" y="13335"/>
                      </a:lnTo>
                      <a:lnTo>
                        <a:pt x="430530" y="1238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1553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131" name="图形 10">
                  <a:extLst>
                    <a:ext uri="{FF2B5EF4-FFF2-40B4-BE49-F238E27FC236}">
                      <a16:creationId xmlns:a16="http://schemas.microsoft.com/office/drawing/2014/main" id="{3BC4BFF7-EF14-4BBE-9A8C-12AA3546D232}"/>
                    </a:ext>
                  </a:extLst>
                </p:cNvPr>
                <p:cNvGrpSpPr/>
                <p:nvPr/>
              </p:nvGrpSpPr>
              <p:grpSpPr>
                <a:xfrm flipH="1">
                  <a:off x="9145127" y="1698137"/>
                  <a:ext cx="799732" cy="985515"/>
                  <a:chOff x="8718918" y="3237827"/>
                  <a:chExt cx="350688" cy="432155"/>
                </a:xfrm>
              </p:grpSpPr>
              <p:grpSp>
                <p:nvGrpSpPr>
                  <p:cNvPr id="160" name="图形 10">
                    <a:extLst>
                      <a:ext uri="{FF2B5EF4-FFF2-40B4-BE49-F238E27FC236}">
                        <a16:creationId xmlns:a16="http://schemas.microsoft.com/office/drawing/2014/main" id="{34A80631-1964-45A6-8C62-0A1F3EB8A56E}"/>
                      </a:ext>
                    </a:extLst>
                  </p:cNvPr>
                  <p:cNvGrpSpPr/>
                  <p:nvPr/>
                </p:nvGrpSpPr>
                <p:grpSpPr>
                  <a:xfrm>
                    <a:off x="8826957" y="3310890"/>
                    <a:ext cx="242649" cy="359092"/>
                    <a:chOff x="8826957" y="3310890"/>
                    <a:chExt cx="242649" cy="359092"/>
                  </a:xfrm>
                </p:grpSpPr>
                <p:grpSp>
                  <p:nvGrpSpPr>
                    <p:cNvPr id="167" name="图形 10">
                      <a:extLst>
                        <a:ext uri="{FF2B5EF4-FFF2-40B4-BE49-F238E27FC236}">
                          <a16:creationId xmlns:a16="http://schemas.microsoft.com/office/drawing/2014/main" id="{3010DC93-5A8B-4D71-B496-26CC6A1BD4E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030792" y="3412264"/>
                      <a:ext cx="38814" cy="76133"/>
                      <a:chOff x="9030792" y="3412264"/>
                      <a:chExt cx="38814" cy="76133"/>
                    </a:xfrm>
                  </p:grpSpPr>
                  <p:sp>
                    <p:nvSpPr>
                      <p:cNvPr id="172" name="任意多边形: 形状 171">
                        <a:extLst>
                          <a:ext uri="{FF2B5EF4-FFF2-40B4-BE49-F238E27FC236}">
                            <a16:creationId xmlns:a16="http://schemas.microsoft.com/office/drawing/2014/main" id="{ADD10CBD-E3BF-488D-8A1D-834754A2478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035554" y="3416617"/>
                        <a:ext cx="30480" cy="67627"/>
                      </a:xfrm>
                      <a:custGeom>
                        <a:avLst/>
                        <a:gdLst>
                          <a:gd name="connsiteX0" fmla="*/ 1905 w 30480"/>
                          <a:gd name="connsiteY0" fmla="*/ 0 h 67627"/>
                          <a:gd name="connsiteX1" fmla="*/ 29528 w 30480"/>
                          <a:gd name="connsiteY1" fmla="*/ 49530 h 67627"/>
                          <a:gd name="connsiteX2" fmla="*/ 30480 w 30480"/>
                          <a:gd name="connsiteY2" fmla="*/ 50482 h 67627"/>
                          <a:gd name="connsiteX3" fmla="*/ 29528 w 30480"/>
                          <a:gd name="connsiteY3" fmla="*/ 52388 h 67627"/>
                          <a:gd name="connsiteX4" fmla="*/ 10478 w 30480"/>
                          <a:gd name="connsiteY4" fmla="*/ 62865 h 67627"/>
                          <a:gd name="connsiteX5" fmla="*/ 0 w 30480"/>
                          <a:gd name="connsiteY5" fmla="*/ 67627 h 67627"/>
                          <a:gd name="connsiteX6" fmla="*/ 1905 w 30480"/>
                          <a:gd name="connsiteY6" fmla="*/ 0 h 676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30480" h="67627">
                            <a:moveTo>
                              <a:pt x="1905" y="0"/>
                            </a:moveTo>
                            <a:cubicBezTo>
                              <a:pt x="6668" y="15240"/>
                              <a:pt x="18098" y="38100"/>
                              <a:pt x="29528" y="49530"/>
                            </a:cubicBezTo>
                            <a:cubicBezTo>
                              <a:pt x="29528" y="49530"/>
                              <a:pt x="30480" y="50482"/>
                              <a:pt x="30480" y="50482"/>
                            </a:cubicBezTo>
                            <a:cubicBezTo>
                              <a:pt x="30480" y="51435"/>
                              <a:pt x="29528" y="51435"/>
                              <a:pt x="29528" y="52388"/>
                            </a:cubicBezTo>
                            <a:cubicBezTo>
                              <a:pt x="23813" y="56197"/>
                              <a:pt x="17145" y="60007"/>
                              <a:pt x="10478" y="62865"/>
                            </a:cubicBezTo>
                            <a:lnTo>
                              <a:pt x="0" y="67627"/>
                            </a:lnTo>
                            <a:lnTo>
                              <a:pt x="1905" y="0"/>
                            </a:lnTo>
                            <a:close/>
                          </a:path>
                        </a:pathLst>
                      </a:custGeom>
                      <a:solidFill>
                        <a:srgbClr val="FCD7C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73" name="任意多边形: 形状 172">
                        <a:extLst>
                          <a:ext uri="{FF2B5EF4-FFF2-40B4-BE49-F238E27FC236}">
                            <a16:creationId xmlns:a16="http://schemas.microsoft.com/office/drawing/2014/main" id="{DE20C33F-8613-4835-AD3F-F695426BB0D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030792" y="3412264"/>
                        <a:ext cx="38814" cy="76133"/>
                      </a:xfrm>
                      <a:custGeom>
                        <a:avLst/>
                        <a:gdLst>
                          <a:gd name="connsiteX0" fmla="*/ 1905 w 38814"/>
                          <a:gd name="connsiteY0" fmla="*/ 5305 h 76133"/>
                          <a:gd name="connsiteX1" fmla="*/ 25718 w 38814"/>
                          <a:gd name="connsiteY1" fmla="*/ 51025 h 76133"/>
                          <a:gd name="connsiteX2" fmla="*/ 27623 w 38814"/>
                          <a:gd name="connsiteY2" fmla="*/ 54835 h 76133"/>
                          <a:gd name="connsiteX3" fmla="*/ 12383 w 38814"/>
                          <a:gd name="connsiteY3" fmla="*/ 63408 h 76133"/>
                          <a:gd name="connsiteX4" fmla="*/ 1905 w 38814"/>
                          <a:gd name="connsiteY4" fmla="*/ 68170 h 76133"/>
                          <a:gd name="connsiteX5" fmla="*/ 8573 w 38814"/>
                          <a:gd name="connsiteY5" fmla="*/ 71980 h 76133"/>
                          <a:gd name="connsiteX6" fmla="*/ 10478 w 38814"/>
                          <a:gd name="connsiteY6" fmla="*/ 4353 h 76133"/>
                          <a:gd name="connsiteX7" fmla="*/ 1905 w 38814"/>
                          <a:gd name="connsiteY7" fmla="*/ 4353 h 76133"/>
                          <a:gd name="connsiteX8" fmla="*/ 0 w 38814"/>
                          <a:gd name="connsiteY8" fmla="*/ 71980 h 76133"/>
                          <a:gd name="connsiteX9" fmla="*/ 6668 w 38814"/>
                          <a:gd name="connsiteY9" fmla="*/ 75790 h 76133"/>
                          <a:gd name="connsiteX10" fmla="*/ 38100 w 38814"/>
                          <a:gd name="connsiteY10" fmla="*/ 56740 h 76133"/>
                          <a:gd name="connsiteX11" fmla="*/ 38100 w 38814"/>
                          <a:gd name="connsiteY11" fmla="*/ 51978 h 76133"/>
                          <a:gd name="connsiteX12" fmla="*/ 22860 w 38814"/>
                          <a:gd name="connsiteY12" fmla="*/ 31023 h 76133"/>
                          <a:gd name="connsiteX13" fmla="*/ 9525 w 38814"/>
                          <a:gd name="connsiteY13" fmla="*/ 2448 h 76133"/>
                          <a:gd name="connsiteX14" fmla="*/ 1905 w 38814"/>
                          <a:gd name="connsiteY14" fmla="*/ 5305 h 7613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</a:cxnLst>
                        <a:rect l="l" t="t" r="r" b="b"/>
                        <a:pathLst>
                          <a:path w="38814" h="76133">
                            <a:moveTo>
                              <a:pt x="1905" y="5305"/>
                            </a:moveTo>
                            <a:cubicBezTo>
                              <a:pt x="7620" y="22450"/>
                              <a:pt x="16193" y="35785"/>
                              <a:pt x="25718" y="51025"/>
                            </a:cubicBezTo>
                            <a:cubicBezTo>
                              <a:pt x="26670" y="52930"/>
                              <a:pt x="28575" y="53883"/>
                              <a:pt x="27623" y="54835"/>
                            </a:cubicBezTo>
                            <a:cubicBezTo>
                              <a:pt x="27623" y="57693"/>
                              <a:pt x="14288" y="62455"/>
                              <a:pt x="12383" y="63408"/>
                            </a:cubicBezTo>
                            <a:cubicBezTo>
                              <a:pt x="8573" y="65313"/>
                              <a:pt x="5715" y="66265"/>
                              <a:pt x="1905" y="68170"/>
                            </a:cubicBezTo>
                            <a:cubicBezTo>
                              <a:pt x="3810" y="69123"/>
                              <a:pt x="6668" y="71028"/>
                              <a:pt x="8573" y="71980"/>
                            </a:cubicBezTo>
                            <a:cubicBezTo>
                              <a:pt x="9525" y="49120"/>
                              <a:pt x="9525" y="26260"/>
                              <a:pt x="10478" y="4353"/>
                            </a:cubicBezTo>
                            <a:cubicBezTo>
                              <a:pt x="10478" y="-1362"/>
                              <a:pt x="1905" y="-1362"/>
                              <a:pt x="1905" y="4353"/>
                            </a:cubicBezTo>
                            <a:cubicBezTo>
                              <a:pt x="953" y="27213"/>
                              <a:pt x="953" y="50073"/>
                              <a:pt x="0" y="71980"/>
                            </a:cubicBezTo>
                            <a:cubicBezTo>
                              <a:pt x="0" y="75790"/>
                              <a:pt x="3810" y="76743"/>
                              <a:pt x="6668" y="75790"/>
                            </a:cubicBezTo>
                            <a:cubicBezTo>
                              <a:pt x="17145" y="71028"/>
                              <a:pt x="31433" y="66265"/>
                              <a:pt x="38100" y="56740"/>
                            </a:cubicBezTo>
                            <a:cubicBezTo>
                              <a:pt x="39053" y="55788"/>
                              <a:pt x="39053" y="53883"/>
                              <a:pt x="38100" y="51978"/>
                            </a:cubicBezTo>
                            <a:cubicBezTo>
                              <a:pt x="33338" y="44358"/>
                              <a:pt x="27623" y="38643"/>
                              <a:pt x="22860" y="31023"/>
                            </a:cubicBezTo>
                            <a:cubicBezTo>
                              <a:pt x="18098" y="21498"/>
                              <a:pt x="13335" y="11973"/>
                              <a:pt x="9525" y="2448"/>
                            </a:cubicBezTo>
                            <a:cubicBezTo>
                              <a:pt x="8573" y="-2315"/>
                              <a:pt x="0" y="543"/>
                              <a:pt x="1905" y="5305"/>
                            </a:cubicBezTo>
                            <a:close/>
                          </a:path>
                        </a:pathLst>
                      </a:custGeom>
                      <a:solidFill>
                        <a:srgbClr val="12120E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168" name="任意多边形: 形状 167">
                      <a:extLst>
                        <a:ext uri="{FF2B5EF4-FFF2-40B4-BE49-F238E27FC236}">
                          <a16:creationId xmlns:a16="http://schemas.microsoft.com/office/drawing/2014/main" id="{9E4E1F40-C5DF-4D96-A6EC-520517A3F2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826957" y="3310890"/>
                      <a:ext cx="214312" cy="359092"/>
                    </a:xfrm>
                    <a:custGeom>
                      <a:avLst/>
                      <a:gdLst>
                        <a:gd name="connsiteX0" fmla="*/ 139065 w 214312"/>
                        <a:gd name="connsiteY0" fmla="*/ 0 h 359092"/>
                        <a:gd name="connsiteX1" fmla="*/ 76200 w 214312"/>
                        <a:gd name="connsiteY1" fmla="*/ 0 h 359092"/>
                        <a:gd name="connsiteX2" fmla="*/ 952 w 214312"/>
                        <a:gd name="connsiteY2" fmla="*/ 85725 h 359092"/>
                        <a:gd name="connsiteX3" fmla="*/ 952 w 214312"/>
                        <a:gd name="connsiteY3" fmla="*/ 182880 h 359092"/>
                        <a:gd name="connsiteX4" fmla="*/ 952 w 214312"/>
                        <a:gd name="connsiteY4" fmla="*/ 190500 h 359092"/>
                        <a:gd name="connsiteX5" fmla="*/ 0 w 214312"/>
                        <a:gd name="connsiteY5" fmla="*/ 199073 h 359092"/>
                        <a:gd name="connsiteX6" fmla="*/ 0 w 214312"/>
                        <a:gd name="connsiteY6" fmla="*/ 258128 h 359092"/>
                        <a:gd name="connsiteX7" fmla="*/ 0 w 214312"/>
                        <a:gd name="connsiteY7" fmla="*/ 260985 h 359092"/>
                        <a:gd name="connsiteX8" fmla="*/ 0 w 214312"/>
                        <a:gd name="connsiteY8" fmla="*/ 320040 h 359092"/>
                        <a:gd name="connsiteX9" fmla="*/ 39052 w 214312"/>
                        <a:gd name="connsiteY9" fmla="*/ 359093 h 359092"/>
                        <a:gd name="connsiteX10" fmla="*/ 63817 w 214312"/>
                        <a:gd name="connsiteY10" fmla="*/ 359093 h 359092"/>
                        <a:gd name="connsiteX11" fmla="*/ 102870 w 214312"/>
                        <a:gd name="connsiteY11" fmla="*/ 320040 h 359092"/>
                        <a:gd name="connsiteX12" fmla="*/ 102870 w 214312"/>
                        <a:gd name="connsiteY12" fmla="*/ 267653 h 359092"/>
                        <a:gd name="connsiteX13" fmla="*/ 139065 w 214312"/>
                        <a:gd name="connsiteY13" fmla="*/ 267653 h 359092"/>
                        <a:gd name="connsiteX14" fmla="*/ 214313 w 214312"/>
                        <a:gd name="connsiteY14" fmla="*/ 181928 h 359092"/>
                        <a:gd name="connsiteX15" fmla="*/ 214313 w 214312"/>
                        <a:gd name="connsiteY15" fmla="*/ 84773 h 359092"/>
                        <a:gd name="connsiteX16" fmla="*/ 139065 w 214312"/>
                        <a:gd name="connsiteY16" fmla="*/ 0 h 35909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</a:cxnLst>
                      <a:rect l="l" t="t" r="r" b="b"/>
                      <a:pathLst>
                        <a:path w="214312" h="359092">
                          <a:moveTo>
                            <a:pt x="139065" y="0"/>
                          </a:moveTo>
                          <a:lnTo>
                            <a:pt x="76200" y="0"/>
                          </a:lnTo>
                          <a:cubicBezTo>
                            <a:pt x="34290" y="0"/>
                            <a:pt x="952" y="39053"/>
                            <a:pt x="952" y="85725"/>
                          </a:cubicBezTo>
                          <a:lnTo>
                            <a:pt x="952" y="182880"/>
                          </a:lnTo>
                          <a:cubicBezTo>
                            <a:pt x="952" y="185737"/>
                            <a:pt x="952" y="188595"/>
                            <a:pt x="952" y="190500"/>
                          </a:cubicBezTo>
                          <a:cubicBezTo>
                            <a:pt x="0" y="193358"/>
                            <a:pt x="0" y="196215"/>
                            <a:pt x="0" y="199073"/>
                          </a:cubicBezTo>
                          <a:lnTo>
                            <a:pt x="0" y="258128"/>
                          </a:lnTo>
                          <a:lnTo>
                            <a:pt x="0" y="260985"/>
                          </a:lnTo>
                          <a:lnTo>
                            <a:pt x="0" y="320040"/>
                          </a:lnTo>
                          <a:cubicBezTo>
                            <a:pt x="0" y="340995"/>
                            <a:pt x="17145" y="359093"/>
                            <a:pt x="39052" y="359093"/>
                          </a:cubicBezTo>
                          <a:lnTo>
                            <a:pt x="63817" y="359093"/>
                          </a:lnTo>
                          <a:cubicBezTo>
                            <a:pt x="84772" y="359093"/>
                            <a:pt x="102870" y="341948"/>
                            <a:pt x="102870" y="320040"/>
                          </a:cubicBezTo>
                          <a:lnTo>
                            <a:pt x="102870" y="267653"/>
                          </a:lnTo>
                          <a:lnTo>
                            <a:pt x="139065" y="267653"/>
                          </a:lnTo>
                          <a:cubicBezTo>
                            <a:pt x="180975" y="267653"/>
                            <a:pt x="214313" y="228600"/>
                            <a:pt x="214313" y="181928"/>
                          </a:cubicBezTo>
                          <a:lnTo>
                            <a:pt x="214313" y="84773"/>
                          </a:lnTo>
                          <a:cubicBezTo>
                            <a:pt x="214313" y="39053"/>
                            <a:pt x="180022" y="0"/>
                            <a:pt x="139065" y="0"/>
                          </a:cubicBezTo>
                          <a:close/>
                        </a:path>
                      </a:pathLst>
                    </a:custGeom>
                    <a:solidFill>
                      <a:srgbClr val="FCD7C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169" name="任意多边形: 形状 168">
                      <a:extLst>
                        <a:ext uri="{FF2B5EF4-FFF2-40B4-BE49-F238E27FC236}">
                          <a16:creationId xmlns:a16="http://schemas.microsoft.com/office/drawing/2014/main" id="{17065B06-531E-45B2-AABA-BDAF7E1276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75214" y="3429619"/>
                      <a:ext cx="26384" cy="26384"/>
                    </a:xfrm>
                    <a:custGeom>
                      <a:avLst/>
                      <a:gdLst>
                        <a:gd name="connsiteX0" fmla="*/ 25098 w 26384"/>
                        <a:gd name="connsiteY0" fmla="*/ 7001 h 26384"/>
                        <a:gd name="connsiteX1" fmla="*/ 19383 w 26384"/>
                        <a:gd name="connsiteY1" fmla="*/ 25098 h 26384"/>
                        <a:gd name="connsiteX2" fmla="*/ 1286 w 26384"/>
                        <a:gd name="connsiteY2" fmla="*/ 19383 h 26384"/>
                        <a:gd name="connsiteX3" fmla="*/ 7001 w 26384"/>
                        <a:gd name="connsiteY3" fmla="*/ 1286 h 26384"/>
                        <a:gd name="connsiteX4" fmla="*/ 25098 w 26384"/>
                        <a:gd name="connsiteY4" fmla="*/ 7001 h 2638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384" h="26384">
                          <a:moveTo>
                            <a:pt x="25098" y="7001"/>
                          </a:moveTo>
                          <a:cubicBezTo>
                            <a:pt x="27956" y="13668"/>
                            <a:pt x="26051" y="21288"/>
                            <a:pt x="19383" y="25098"/>
                          </a:cubicBezTo>
                          <a:cubicBezTo>
                            <a:pt x="12716" y="27956"/>
                            <a:pt x="5096" y="26051"/>
                            <a:pt x="1286" y="19383"/>
                          </a:cubicBezTo>
                          <a:cubicBezTo>
                            <a:pt x="-1572" y="12716"/>
                            <a:pt x="333" y="5096"/>
                            <a:pt x="7001" y="1286"/>
                          </a:cubicBezTo>
                          <a:cubicBezTo>
                            <a:pt x="14621" y="-1572"/>
                            <a:pt x="22241" y="333"/>
                            <a:pt x="25098" y="7001"/>
                          </a:cubicBezTo>
                          <a:close/>
                        </a:path>
                      </a:pathLst>
                    </a:custGeom>
                    <a:solidFill>
                      <a:srgbClr val="010001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170" name="任意多边形: 形状 169">
                      <a:extLst>
                        <a:ext uri="{FF2B5EF4-FFF2-40B4-BE49-F238E27FC236}">
                          <a16:creationId xmlns:a16="http://schemas.microsoft.com/office/drawing/2014/main" id="{CB426A24-F191-4B21-8D4D-B2D110118E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010716" y="3498056"/>
                      <a:ext cx="30866" cy="27280"/>
                    </a:xfrm>
                    <a:custGeom>
                      <a:avLst/>
                      <a:gdLst>
                        <a:gd name="connsiteX0" fmla="*/ 25791 w 30866"/>
                        <a:gd name="connsiteY0" fmla="*/ 17621 h 27280"/>
                        <a:gd name="connsiteX1" fmla="*/ 11504 w 30866"/>
                        <a:gd name="connsiteY1" fmla="*/ 11906 h 27280"/>
                        <a:gd name="connsiteX2" fmla="*/ 9599 w 30866"/>
                        <a:gd name="connsiteY2" fmla="*/ 6191 h 27280"/>
                        <a:gd name="connsiteX3" fmla="*/ 8646 w 30866"/>
                        <a:gd name="connsiteY3" fmla="*/ 4286 h 27280"/>
                        <a:gd name="connsiteX4" fmla="*/ 74 w 30866"/>
                        <a:gd name="connsiteY4" fmla="*/ 4286 h 27280"/>
                        <a:gd name="connsiteX5" fmla="*/ 4836 w 30866"/>
                        <a:gd name="connsiteY5" fmla="*/ 18574 h 27280"/>
                        <a:gd name="connsiteX6" fmla="*/ 27696 w 30866"/>
                        <a:gd name="connsiteY6" fmla="*/ 26194 h 27280"/>
                        <a:gd name="connsiteX7" fmla="*/ 25791 w 30866"/>
                        <a:gd name="connsiteY7" fmla="*/ 17621 h 27280"/>
                        <a:gd name="connsiteX8" fmla="*/ 25791 w 30866"/>
                        <a:gd name="connsiteY8" fmla="*/ 17621 h 272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0866" h="27280">
                          <a:moveTo>
                            <a:pt x="25791" y="17621"/>
                          </a:moveTo>
                          <a:cubicBezTo>
                            <a:pt x="19124" y="19526"/>
                            <a:pt x="14361" y="17621"/>
                            <a:pt x="11504" y="11906"/>
                          </a:cubicBezTo>
                          <a:cubicBezTo>
                            <a:pt x="10551" y="10001"/>
                            <a:pt x="9599" y="8096"/>
                            <a:pt x="9599" y="6191"/>
                          </a:cubicBezTo>
                          <a:cubicBezTo>
                            <a:pt x="9599" y="5239"/>
                            <a:pt x="8646" y="1429"/>
                            <a:pt x="8646" y="4286"/>
                          </a:cubicBezTo>
                          <a:cubicBezTo>
                            <a:pt x="7694" y="-1429"/>
                            <a:pt x="-879" y="-1429"/>
                            <a:pt x="74" y="4286"/>
                          </a:cubicBezTo>
                          <a:cubicBezTo>
                            <a:pt x="1026" y="9049"/>
                            <a:pt x="1979" y="14764"/>
                            <a:pt x="4836" y="18574"/>
                          </a:cubicBezTo>
                          <a:cubicBezTo>
                            <a:pt x="10551" y="26194"/>
                            <a:pt x="19124" y="29051"/>
                            <a:pt x="27696" y="26194"/>
                          </a:cubicBezTo>
                          <a:cubicBezTo>
                            <a:pt x="33411" y="24289"/>
                            <a:pt x="30554" y="16669"/>
                            <a:pt x="25791" y="17621"/>
                          </a:cubicBezTo>
                          <a:lnTo>
                            <a:pt x="25791" y="17621"/>
                          </a:ln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171" name="任意多边形: 形状 170">
                      <a:extLst>
                        <a:ext uri="{FF2B5EF4-FFF2-40B4-BE49-F238E27FC236}">
                          <a16:creationId xmlns:a16="http://schemas.microsoft.com/office/drawing/2014/main" id="{AE16F229-39AA-4380-B0B4-131749AAD9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67073" y="3410272"/>
                      <a:ext cx="27807" cy="18049"/>
                    </a:xfrm>
                    <a:custGeom>
                      <a:avLst/>
                      <a:gdLst>
                        <a:gd name="connsiteX0" fmla="*/ 21809 w 27807"/>
                        <a:gd name="connsiteY0" fmla="*/ 630 h 18049"/>
                        <a:gd name="connsiteX1" fmla="*/ 2759 w 27807"/>
                        <a:gd name="connsiteY1" fmla="*/ 9203 h 18049"/>
                        <a:gd name="connsiteX2" fmla="*/ 4664 w 27807"/>
                        <a:gd name="connsiteY2" fmla="*/ 17775 h 18049"/>
                        <a:gd name="connsiteX3" fmla="*/ 25619 w 27807"/>
                        <a:gd name="connsiteY3" fmla="*/ 8250 h 18049"/>
                        <a:gd name="connsiteX4" fmla="*/ 21809 w 27807"/>
                        <a:gd name="connsiteY4" fmla="*/ 630 h 18049"/>
                        <a:gd name="connsiteX5" fmla="*/ 21809 w 27807"/>
                        <a:gd name="connsiteY5" fmla="*/ 630 h 180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807" h="18049">
                          <a:moveTo>
                            <a:pt x="21809" y="630"/>
                          </a:moveTo>
                          <a:cubicBezTo>
                            <a:pt x="16094" y="3488"/>
                            <a:pt x="9426" y="6345"/>
                            <a:pt x="2759" y="9203"/>
                          </a:cubicBezTo>
                          <a:cubicBezTo>
                            <a:pt x="-2004" y="11108"/>
                            <a:pt x="-99" y="19680"/>
                            <a:pt x="4664" y="17775"/>
                          </a:cubicBezTo>
                          <a:cubicBezTo>
                            <a:pt x="11331" y="14918"/>
                            <a:pt x="18951" y="12060"/>
                            <a:pt x="25619" y="8250"/>
                          </a:cubicBezTo>
                          <a:cubicBezTo>
                            <a:pt x="30381" y="5393"/>
                            <a:pt x="26571" y="-2227"/>
                            <a:pt x="21809" y="630"/>
                          </a:cubicBezTo>
                          <a:lnTo>
                            <a:pt x="21809" y="630"/>
                          </a:ln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  <p:grpSp>
                <p:nvGrpSpPr>
                  <p:cNvPr id="161" name="图形 10">
                    <a:extLst>
                      <a:ext uri="{FF2B5EF4-FFF2-40B4-BE49-F238E27FC236}">
                        <a16:creationId xmlns:a16="http://schemas.microsoft.com/office/drawing/2014/main" id="{C157D56B-22CD-44BA-BE89-DDD275947313}"/>
                      </a:ext>
                    </a:extLst>
                  </p:cNvPr>
                  <p:cNvGrpSpPr/>
                  <p:nvPr/>
                </p:nvGrpSpPr>
                <p:grpSpPr>
                  <a:xfrm>
                    <a:off x="8718918" y="3237827"/>
                    <a:ext cx="340910" cy="324522"/>
                    <a:chOff x="8718918" y="3237827"/>
                    <a:chExt cx="340910" cy="324522"/>
                  </a:xfrm>
                </p:grpSpPr>
                <p:sp>
                  <p:nvSpPr>
                    <p:cNvPr id="163" name="任意多边形: 形状 162">
                      <a:extLst>
                        <a:ext uri="{FF2B5EF4-FFF2-40B4-BE49-F238E27FC236}">
                          <a16:creationId xmlns:a16="http://schemas.microsoft.com/office/drawing/2014/main" id="{73F54E28-1CE5-4BD8-A667-8C65024BEF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18918" y="3237827"/>
                      <a:ext cx="340910" cy="324522"/>
                    </a:xfrm>
                    <a:custGeom>
                      <a:avLst/>
                      <a:gdLst>
                        <a:gd name="connsiteX0" fmla="*/ 141376 w 340910"/>
                        <a:gd name="connsiteY0" fmla="*/ 10198 h 324522"/>
                        <a:gd name="connsiteX1" fmla="*/ 1359 w 340910"/>
                        <a:gd name="connsiteY1" fmla="*/ 210223 h 324522"/>
                        <a:gd name="connsiteX2" fmla="*/ 108039 w 340910"/>
                        <a:gd name="connsiteY2" fmla="*/ 324523 h 324522"/>
                        <a:gd name="connsiteX3" fmla="*/ 107086 w 340910"/>
                        <a:gd name="connsiteY3" fmla="*/ 232130 h 324522"/>
                        <a:gd name="connsiteX4" fmla="*/ 119469 w 340910"/>
                        <a:gd name="connsiteY4" fmla="*/ 222605 h 324522"/>
                        <a:gd name="connsiteX5" fmla="*/ 128994 w 340910"/>
                        <a:gd name="connsiteY5" fmla="*/ 252133 h 324522"/>
                        <a:gd name="connsiteX6" fmla="*/ 185191 w 340910"/>
                        <a:gd name="connsiteY6" fmla="*/ 202603 h 324522"/>
                        <a:gd name="connsiteX7" fmla="*/ 324256 w 340910"/>
                        <a:gd name="connsiteY7" fmla="*/ 125450 h 324522"/>
                        <a:gd name="connsiteX8" fmla="*/ 269011 w 340910"/>
                        <a:gd name="connsiteY8" fmla="*/ 10198 h 324522"/>
                        <a:gd name="connsiteX9" fmla="*/ 141376 w 340910"/>
                        <a:gd name="connsiteY9" fmla="*/ 10198 h 32452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340910" h="324522">
                          <a:moveTo>
                            <a:pt x="141376" y="10198"/>
                          </a:moveTo>
                          <a:cubicBezTo>
                            <a:pt x="75654" y="28295"/>
                            <a:pt x="-11976" y="59728"/>
                            <a:pt x="1359" y="210223"/>
                          </a:cubicBezTo>
                          <a:cubicBezTo>
                            <a:pt x="1359" y="210223"/>
                            <a:pt x="18504" y="301663"/>
                            <a:pt x="108039" y="324523"/>
                          </a:cubicBezTo>
                          <a:lnTo>
                            <a:pt x="107086" y="232130"/>
                          </a:lnTo>
                          <a:lnTo>
                            <a:pt x="119469" y="222605"/>
                          </a:lnTo>
                          <a:lnTo>
                            <a:pt x="128994" y="252133"/>
                          </a:lnTo>
                          <a:cubicBezTo>
                            <a:pt x="128994" y="252133"/>
                            <a:pt x="164236" y="258800"/>
                            <a:pt x="185191" y="202603"/>
                          </a:cubicBezTo>
                          <a:cubicBezTo>
                            <a:pt x="222339" y="193078"/>
                            <a:pt x="276631" y="174028"/>
                            <a:pt x="324256" y="125450"/>
                          </a:cubicBezTo>
                          <a:cubicBezTo>
                            <a:pt x="360451" y="88303"/>
                            <a:pt x="335686" y="26390"/>
                            <a:pt x="269011" y="10198"/>
                          </a:cubicBezTo>
                          <a:cubicBezTo>
                            <a:pt x="196621" y="-6947"/>
                            <a:pt x="176619" y="673"/>
                            <a:pt x="141376" y="10198"/>
                          </a:cubicBez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164" name="图形 10">
                      <a:extLst>
                        <a:ext uri="{FF2B5EF4-FFF2-40B4-BE49-F238E27FC236}">
                          <a16:creationId xmlns:a16="http://schemas.microsoft.com/office/drawing/2014/main" id="{6BD09474-BDE4-4EA6-8651-935BAF8E1DD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70727" y="3439351"/>
                      <a:ext cx="97220" cy="95501"/>
                      <a:chOff x="8770727" y="3439351"/>
                      <a:chExt cx="97220" cy="95501"/>
                    </a:xfrm>
                  </p:grpSpPr>
                  <p:sp>
                    <p:nvSpPr>
                      <p:cNvPr id="165" name="任意多边形: 形状 164">
                        <a:extLst>
                          <a:ext uri="{FF2B5EF4-FFF2-40B4-BE49-F238E27FC236}">
                            <a16:creationId xmlns:a16="http://schemas.microsoft.com/office/drawing/2014/main" id="{1A04202C-321A-4A5E-B9D1-64C728E9BFB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70727" y="3439351"/>
                        <a:ext cx="97220" cy="95501"/>
                      </a:xfrm>
                      <a:custGeom>
                        <a:avLst/>
                        <a:gdLst>
                          <a:gd name="connsiteX0" fmla="*/ 33 w 97220"/>
                          <a:gd name="connsiteY0" fmla="*/ 50608 h 95501"/>
                          <a:gd name="connsiteX1" fmla="*/ 51468 w 97220"/>
                          <a:gd name="connsiteY1" fmla="*/ 95376 h 95501"/>
                          <a:gd name="connsiteX2" fmla="*/ 97188 w 97220"/>
                          <a:gd name="connsiteY2" fmla="*/ 44893 h 95501"/>
                          <a:gd name="connsiteX3" fmla="*/ 45753 w 97220"/>
                          <a:gd name="connsiteY3" fmla="*/ 126 h 95501"/>
                          <a:gd name="connsiteX4" fmla="*/ 33 w 97220"/>
                          <a:gd name="connsiteY4" fmla="*/ 50608 h 9550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97220" h="95501">
                            <a:moveTo>
                              <a:pt x="33" y="50608"/>
                            </a:moveTo>
                            <a:cubicBezTo>
                              <a:pt x="1938" y="77278"/>
                              <a:pt x="24798" y="97281"/>
                              <a:pt x="51468" y="95376"/>
                            </a:cubicBezTo>
                            <a:cubicBezTo>
                              <a:pt x="78138" y="93471"/>
                              <a:pt x="98140" y="70611"/>
                              <a:pt x="97188" y="44893"/>
                            </a:cubicBezTo>
                            <a:cubicBezTo>
                              <a:pt x="95283" y="18223"/>
                              <a:pt x="72423" y="-1779"/>
                              <a:pt x="45753" y="126"/>
                            </a:cubicBezTo>
                            <a:cubicBezTo>
                              <a:pt x="19083" y="1078"/>
                              <a:pt x="-920" y="23938"/>
                              <a:pt x="33" y="50608"/>
                            </a:cubicBezTo>
                            <a:close/>
                          </a:path>
                        </a:pathLst>
                      </a:custGeom>
                      <a:solidFill>
                        <a:srgbClr val="FCD7C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66" name="任意多边形: 形状 165">
                        <a:extLst>
                          <a:ext uri="{FF2B5EF4-FFF2-40B4-BE49-F238E27FC236}">
                            <a16:creationId xmlns:a16="http://schemas.microsoft.com/office/drawing/2014/main" id="{F9D3152A-FBC9-453B-A85A-955C061A362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807594" y="3459888"/>
                        <a:ext cx="42223" cy="36262"/>
                      </a:xfrm>
                      <a:custGeom>
                        <a:avLst/>
                        <a:gdLst>
                          <a:gd name="connsiteX0" fmla="*/ 42223 w 42223"/>
                          <a:gd name="connsiteY0" fmla="*/ 31977 h 36262"/>
                          <a:gd name="connsiteX1" fmla="*/ 36508 w 42223"/>
                          <a:gd name="connsiteY1" fmla="*/ 12927 h 36262"/>
                          <a:gd name="connsiteX2" fmla="*/ 3171 w 42223"/>
                          <a:gd name="connsiteY2" fmla="*/ 544 h 36262"/>
                          <a:gd name="connsiteX3" fmla="*/ 5076 w 42223"/>
                          <a:gd name="connsiteY3" fmla="*/ 9117 h 36262"/>
                          <a:gd name="connsiteX4" fmla="*/ 29841 w 42223"/>
                          <a:gd name="connsiteY4" fmla="*/ 19594 h 36262"/>
                          <a:gd name="connsiteX5" fmla="*/ 32698 w 42223"/>
                          <a:gd name="connsiteY5" fmla="*/ 31977 h 36262"/>
                          <a:gd name="connsiteX6" fmla="*/ 42223 w 42223"/>
                          <a:gd name="connsiteY6" fmla="*/ 31977 h 36262"/>
                          <a:gd name="connsiteX7" fmla="*/ 42223 w 42223"/>
                          <a:gd name="connsiteY7" fmla="*/ 31977 h 3626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42223" h="36262">
                            <a:moveTo>
                              <a:pt x="42223" y="31977"/>
                            </a:moveTo>
                            <a:cubicBezTo>
                              <a:pt x="42223" y="25309"/>
                              <a:pt x="40318" y="18642"/>
                              <a:pt x="36508" y="12927"/>
                            </a:cubicBezTo>
                            <a:cubicBezTo>
                              <a:pt x="28888" y="1497"/>
                              <a:pt x="16506" y="-1361"/>
                              <a:pt x="3171" y="544"/>
                            </a:cubicBezTo>
                            <a:cubicBezTo>
                              <a:pt x="-2544" y="1497"/>
                              <a:pt x="313" y="10069"/>
                              <a:pt x="5076" y="9117"/>
                            </a:cubicBezTo>
                            <a:cubicBezTo>
                              <a:pt x="15553" y="7212"/>
                              <a:pt x="25078" y="10069"/>
                              <a:pt x="29841" y="19594"/>
                            </a:cubicBezTo>
                            <a:cubicBezTo>
                              <a:pt x="31746" y="23404"/>
                              <a:pt x="32698" y="27214"/>
                              <a:pt x="32698" y="31977"/>
                            </a:cubicBezTo>
                            <a:cubicBezTo>
                              <a:pt x="33651" y="37692"/>
                              <a:pt x="42223" y="37692"/>
                              <a:pt x="42223" y="31977"/>
                            </a:cubicBezTo>
                            <a:lnTo>
                              <a:pt x="42223" y="31977"/>
                            </a:lnTo>
                            <a:close/>
                          </a:path>
                        </a:pathLst>
                      </a:custGeom>
                      <a:solidFill>
                        <a:srgbClr val="12120E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162" name="任意多边形: 形状 161">
                    <a:extLst>
                      <a:ext uri="{FF2B5EF4-FFF2-40B4-BE49-F238E27FC236}">
                        <a16:creationId xmlns:a16="http://schemas.microsoft.com/office/drawing/2014/main" id="{0C7B520E-279C-44B4-9695-6A99405DA7BB}"/>
                      </a:ext>
                    </a:extLst>
                  </p:cNvPr>
                  <p:cNvSpPr/>
                  <p:nvPr/>
                </p:nvSpPr>
                <p:spPr>
                  <a:xfrm>
                    <a:off x="8907875" y="3449910"/>
                    <a:ext cx="64859" cy="64859"/>
                  </a:xfrm>
                  <a:custGeom>
                    <a:avLst/>
                    <a:gdLst>
                      <a:gd name="connsiteX0" fmla="*/ 64815 w 64859"/>
                      <a:gd name="connsiteY0" fmla="*/ 31477 h 64859"/>
                      <a:gd name="connsiteX1" fmla="*/ 33383 w 64859"/>
                      <a:gd name="connsiteY1" fmla="*/ 64815 h 64859"/>
                      <a:gd name="connsiteX2" fmla="*/ 45 w 64859"/>
                      <a:gd name="connsiteY2" fmla="*/ 33383 h 64859"/>
                      <a:gd name="connsiteX3" fmla="*/ 31477 w 64859"/>
                      <a:gd name="connsiteY3" fmla="*/ 45 h 64859"/>
                      <a:gd name="connsiteX4" fmla="*/ 64815 w 64859"/>
                      <a:gd name="connsiteY4" fmla="*/ 31477 h 648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4859" h="64859">
                        <a:moveTo>
                          <a:pt x="64815" y="31477"/>
                        </a:moveTo>
                        <a:cubicBezTo>
                          <a:pt x="65767" y="49575"/>
                          <a:pt x="51480" y="64815"/>
                          <a:pt x="33383" y="64815"/>
                        </a:cubicBezTo>
                        <a:cubicBezTo>
                          <a:pt x="15285" y="65767"/>
                          <a:pt x="45" y="51480"/>
                          <a:pt x="45" y="33383"/>
                        </a:cubicBezTo>
                        <a:cubicBezTo>
                          <a:pt x="-908" y="15285"/>
                          <a:pt x="13380" y="45"/>
                          <a:pt x="31477" y="45"/>
                        </a:cubicBezTo>
                        <a:cubicBezTo>
                          <a:pt x="48622" y="-907"/>
                          <a:pt x="63862" y="13380"/>
                          <a:pt x="64815" y="31477"/>
                        </a:cubicBezTo>
                        <a:close/>
                      </a:path>
                    </a:pathLst>
                  </a:custGeom>
                  <a:solidFill>
                    <a:srgbClr val="FFA6A6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grpSp>
              <p:nvGrpSpPr>
                <p:cNvPr id="132" name="图形 10">
                  <a:extLst>
                    <a:ext uri="{FF2B5EF4-FFF2-40B4-BE49-F238E27FC236}">
                      <a16:creationId xmlns:a16="http://schemas.microsoft.com/office/drawing/2014/main" id="{168F0E67-D698-4D56-B8F2-00E859123CB2}"/>
                    </a:ext>
                  </a:extLst>
                </p:cNvPr>
                <p:cNvGrpSpPr/>
                <p:nvPr/>
              </p:nvGrpSpPr>
              <p:grpSpPr>
                <a:xfrm flipH="1">
                  <a:off x="6989818" y="1717049"/>
                  <a:ext cx="1183817" cy="1348900"/>
                  <a:chOff x="9495612" y="3246120"/>
                  <a:chExt cx="519112" cy="591502"/>
                </a:xfrm>
                <a:solidFill>
                  <a:srgbClr val="F2B4C9"/>
                </a:solidFill>
              </p:grpSpPr>
              <p:sp>
                <p:nvSpPr>
                  <p:cNvPr id="146" name="任意多边形: 形状 145">
                    <a:extLst>
                      <a:ext uri="{FF2B5EF4-FFF2-40B4-BE49-F238E27FC236}">
                        <a16:creationId xmlns:a16="http://schemas.microsoft.com/office/drawing/2014/main" id="{60580162-F15C-43C8-A7CB-79912896F9F1}"/>
                      </a:ext>
                    </a:extLst>
                  </p:cNvPr>
                  <p:cNvSpPr/>
                  <p:nvPr/>
                </p:nvSpPr>
                <p:spPr>
                  <a:xfrm>
                    <a:off x="9495612" y="3246120"/>
                    <a:ext cx="519112" cy="591502"/>
                  </a:xfrm>
                  <a:custGeom>
                    <a:avLst/>
                    <a:gdLst>
                      <a:gd name="connsiteX0" fmla="*/ 149542 w 519112"/>
                      <a:gd name="connsiteY0" fmla="*/ 572453 h 591502"/>
                      <a:gd name="connsiteX1" fmla="*/ 191453 w 519112"/>
                      <a:gd name="connsiteY1" fmla="*/ 501968 h 591502"/>
                      <a:gd name="connsiteX2" fmla="*/ 243840 w 519112"/>
                      <a:gd name="connsiteY2" fmla="*/ 446723 h 591502"/>
                      <a:gd name="connsiteX3" fmla="*/ 293370 w 519112"/>
                      <a:gd name="connsiteY3" fmla="*/ 379095 h 591502"/>
                      <a:gd name="connsiteX4" fmla="*/ 338138 w 519112"/>
                      <a:gd name="connsiteY4" fmla="*/ 329565 h 591502"/>
                      <a:gd name="connsiteX5" fmla="*/ 375285 w 519112"/>
                      <a:gd name="connsiteY5" fmla="*/ 283845 h 591502"/>
                      <a:gd name="connsiteX6" fmla="*/ 426720 w 519112"/>
                      <a:gd name="connsiteY6" fmla="*/ 221933 h 591502"/>
                      <a:gd name="connsiteX7" fmla="*/ 462915 w 519112"/>
                      <a:gd name="connsiteY7" fmla="*/ 171450 h 591502"/>
                      <a:gd name="connsiteX8" fmla="*/ 505778 w 519112"/>
                      <a:gd name="connsiteY8" fmla="*/ 121920 h 591502"/>
                      <a:gd name="connsiteX9" fmla="*/ 519113 w 519112"/>
                      <a:gd name="connsiteY9" fmla="*/ 102870 h 591502"/>
                      <a:gd name="connsiteX10" fmla="*/ 393383 w 519112"/>
                      <a:gd name="connsiteY10" fmla="*/ 0 h 591502"/>
                      <a:gd name="connsiteX11" fmla="*/ 0 w 519112"/>
                      <a:gd name="connsiteY11" fmla="*/ 488632 h 591502"/>
                      <a:gd name="connsiteX12" fmla="*/ 127635 w 519112"/>
                      <a:gd name="connsiteY12" fmla="*/ 591503 h 591502"/>
                      <a:gd name="connsiteX13" fmla="*/ 149542 w 519112"/>
                      <a:gd name="connsiteY13" fmla="*/ 572453 h 5915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519112" h="591502">
                        <a:moveTo>
                          <a:pt x="149542" y="572453"/>
                        </a:moveTo>
                        <a:cubicBezTo>
                          <a:pt x="163830" y="551498"/>
                          <a:pt x="158115" y="523875"/>
                          <a:pt x="191453" y="501968"/>
                        </a:cubicBezTo>
                        <a:cubicBezTo>
                          <a:pt x="223838" y="480060"/>
                          <a:pt x="229553" y="473393"/>
                          <a:pt x="243840" y="446723"/>
                        </a:cubicBezTo>
                        <a:cubicBezTo>
                          <a:pt x="257175" y="421005"/>
                          <a:pt x="256222" y="392430"/>
                          <a:pt x="293370" y="379095"/>
                        </a:cubicBezTo>
                        <a:cubicBezTo>
                          <a:pt x="329565" y="365760"/>
                          <a:pt x="335280" y="347663"/>
                          <a:pt x="338138" y="329565"/>
                        </a:cubicBezTo>
                        <a:cubicBezTo>
                          <a:pt x="341947" y="311468"/>
                          <a:pt x="349567" y="294323"/>
                          <a:pt x="375285" y="283845"/>
                        </a:cubicBezTo>
                        <a:cubicBezTo>
                          <a:pt x="401003" y="272415"/>
                          <a:pt x="419100" y="240982"/>
                          <a:pt x="426720" y="221933"/>
                        </a:cubicBezTo>
                        <a:cubicBezTo>
                          <a:pt x="434340" y="203835"/>
                          <a:pt x="441008" y="180023"/>
                          <a:pt x="462915" y="171450"/>
                        </a:cubicBezTo>
                        <a:cubicBezTo>
                          <a:pt x="483870" y="162878"/>
                          <a:pt x="496253" y="143828"/>
                          <a:pt x="505778" y="121920"/>
                        </a:cubicBezTo>
                        <a:cubicBezTo>
                          <a:pt x="509588" y="113348"/>
                          <a:pt x="514350" y="106680"/>
                          <a:pt x="519113" y="102870"/>
                        </a:cubicBezTo>
                        <a:lnTo>
                          <a:pt x="393383" y="0"/>
                        </a:lnTo>
                        <a:lnTo>
                          <a:pt x="0" y="488632"/>
                        </a:lnTo>
                        <a:lnTo>
                          <a:pt x="127635" y="591503"/>
                        </a:lnTo>
                        <a:cubicBezTo>
                          <a:pt x="135255" y="589598"/>
                          <a:pt x="140970" y="583883"/>
                          <a:pt x="149542" y="572453"/>
                        </a:cubicBezTo>
                        <a:close/>
                      </a:path>
                    </a:pathLst>
                  </a:custGeom>
                  <a:solidFill>
                    <a:srgbClr val="F2B4C9"/>
                  </a:solidFill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47" name="任意多边形: 形状 146">
                    <a:extLst>
                      <a:ext uri="{FF2B5EF4-FFF2-40B4-BE49-F238E27FC236}">
                        <a16:creationId xmlns:a16="http://schemas.microsoft.com/office/drawing/2014/main" id="{9AEC9493-4A36-4EEF-948C-47975CE302FC}"/>
                      </a:ext>
                    </a:extLst>
                  </p:cNvPr>
                  <p:cNvSpPr/>
                  <p:nvPr/>
                </p:nvSpPr>
                <p:spPr>
                  <a:xfrm>
                    <a:off x="9941382" y="3337560"/>
                    <a:ext cx="52387" cy="42862"/>
                  </a:xfrm>
                  <a:custGeom>
                    <a:avLst/>
                    <a:gdLst>
                      <a:gd name="connsiteX0" fmla="*/ 52388 w 52387"/>
                      <a:gd name="connsiteY0" fmla="*/ 42862 h 42862"/>
                      <a:gd name="connsiteX1" fmla="*/ 0 w 52387"/>
                      <a:gd name="connsiteY1" fmla="*/ 0 h 428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2862">
                        <a:moveTo>
                          <a:pt x="52388" y="42862"/>
                        </a:moveTo>
                        <a:lnTo>
                          <a:pt x="0" y="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48" name="任意多边形: 形状 147">
                    <a:extLst>
                      <a:ext uri="{FF2B5EF4-FFF2-40B4-BE49-F238E27FC236}">
                        <a16:creationId xmlns:a16="http://schemas.microsoft.com/office/drawing/2014/main" id="{3D8341B4-CB79-43A6-9D6A-F540F9FAEBB0}"/>
                      </a:ext>
                    </a:extLst>
                  </p:cNvPr>
                  <p:cNvSpPr/>
                  <p:nvPr/>
                </p:nvSpPr>
                <p:spPr>
                  <a:xfrm>
                    <a:off x="9895662" y="3337560"/>
                    <a:ext cx="80962" cy="64770"/>
                  </a:xfrm>
                  <a:custGeom>
                    <a:avLst/>
                    <a:gdLst>
                      <a:gd name="connsiteX0" fmla="*/ 0 w 80962"/>
                      <a:gd name="connsiteY0" fmla="*/ 0 h 64770"/>
                      <a:gd name="connsiteX1" fmla="*/ 80963 w 80962"/>
                      <a:gd name="connsiteY1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80962" h="64770">
                        <a:moveTo>
                          <a:pt x="0" y="0"/>
                        </a:moveTo>
                        <a:lnTo>
                          <a:pt x="80963" y="6477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49" name="任意多边形: 形状 148">
                    <a:extLst>
                      <a:ext uri="{FF2B5EF4-FFF2-40B4-BE49-F238E27FC236}">
                        <a16:creationId xmlns:a16="http://schemas.microsoft.com/office/drawing/2014/main" id="{06CE4476-CE08-4FB0-8165-E510F63CA682}"/>
                      </a:ext>
                    </a:extLst>
                  </p:cNvPr>
                  <p:cNvSpPr/>
                  <p:nvPr/>
                </p:nvSpPr>
                <p:spPr>
                  <a:xfrm>
                    <a:off x="9908045" y="337947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2 w 46672"/>
                      <a:gd name="connsiteY1" fmla="*/ 37148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2" y="37148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0" name="任意多边形: 形状 149">
                    <a:extLst>
                      <a:ext uri="{FF2B5EF4-FFF2-40B4-BE49-F238E27FC236}">
                        <a16:creationId xmlns:a16="http://schemas.microsoft.com/office/drawing/2014/main" id="{72E0FD43-F6D7-443F-B494-14F22068D05A}"/>
                      </a:ext>
                    </a:extLst>
                  </p:cNvPr>
                  <p:cNvSpPr/>
                  <p:nvPr/>
                </p:nvSpPr>
                <p:spPr>
                  <a:xfrm>
                    <a:off x="9845180" y="3421380"/>
                    <a:ext cx="70485" cy="56197"/>
                  </a:xfrm>
                  <a:custGeom>
                    <a:avLst/>
                    <a:gdLst>
                      <a:gd name="connsiteX0" fmla="*/ 0 w 70485"/>
                      <a:gd name="connsiteY0" fmla="*/ 0 h 56197"/>
                      <a:gd name="connsiteX1" fmla="*/ 70485 w 70485"/>
                      <a:gd name="connsiteY1" fmla="*/ 56197 h 561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70485" h="56197">
                        <a:moveTo>
                          <a:pt x="0" y="0"/>
                        </a:moveTo>
                        <a:lnTo>
                          <a:pt x="70485" y="5619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1" name="任意多边形: 形状 150">
                    <a:extLst>
                      <a:ext uri="{FF2B5EF4-FFF2-40B4-BE49-F238E27FC236}">
                        <a16:creationId xmlns:a16="http://schemas.microsoft.com/office/drawing/2014/main" id="{EEA2194B-25AF-4C7B-84D4-3FFA08E7EAF3}"/>
                      </a:ext>
                    </a:extLst>
                  </p:cNvPr>
                  <p:cNvSpPr/>
                  <p:nvPr/>
                </p:nvSpPr>
                <p:spPr>
                  <a:xfrm>
                    <a:off x="9848037" y="3463290"/>
                    <a:ext cx="52387" cy="40957"/>
                  </a:xfrm>
                  <a:custGeom>
                    <a:avLst/>
                    <a:gdLst>
                      <a:gd name="connsiteX0" fmla="*/ 52388 w 52387"/>
                      <a:gd name="connsiteY0" fmla="*/ 40958 h 40957"/>
                      <a:gd name="connsiteX1" fmla="*/ 0 w 52387"/>
                      <a:gd name="connsiteY1" fmla="*/ 0 h 40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0957">
                        <a:moveTo>
                          <a:pt x="52388" y="40958"/>
                        </a:moveTo>
                        <a:lnTo>
                          <a:pt x="0" y="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2" name="任意多边形: 形状 151">
                    <a:extLst>
                      <a:ext uri="{FF2B5EF4-FFF2-40B4-BE49-F238E27FC236}">
                        <a16:creationId xmlns:a16="http://schemas.microsoft.com/office/drawing/2014/main" id="{2065FAE4-A5A0-45F7-82F6-C4DEE0BEA4AC}"/>
                      </a:ext>
                    </a:extLst>
                  </p:cNvPr>
                  <p:cNvSpPr/>
                  <p:nvPr/>
                </p:nvSpPr>
                <p:spPr>
                  <a:xfrm>
                    <a:off x="9772790" y="3547110"/>
                    <a:ext cx="53339" cy="41909"/>
                  </a:xfrm>
                  <a:custGeom>
                    <a:avLst/>
                    <a:gdLst>
                      <a:gd name="connsiteX0" fmla="*/ 0 w 53339"/>
                      <a:gd name="connsiteY0" fmla="*/ 0 h 41909"/>
                      <a:gd name="connsiteX1" fmla="*/ 53340 w 53339"/>
                      <a:gd name="connsiteY1" fmla="*/ 41910 h 419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3339" h="41909">
                        <a:moveTo>
                          <a:pt x="0" y="0"/>
                        </a:moveTo>
                        <a:lnTo>
                          <a:pt x="53340" y="4191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3" name="任意多边形: 形状 152">
                    <a:extLst>
                      <a:ext uri="{FF2B5EF4-FFF2-40B4-BE49-F238E27FC236}">
                        <a16:creationId xmlns:a16="http://schemas.microsoft.com/office/drawing/2014/main" id="{AB0B8F74-D3E3-49B9-AF93-8BE291A88D81}"/>
                      </a:ext>
                    </a:extLst>
                  </p:cNvPr>
                  <p:cNvSpPr/>
                  <p:nvPr/>
                </p:nvSpPr>
                <p:spPr>
                  <a:xfrm>
                    <a:off x="9769932" y="3501390"/>
                    <a:ext cx="67627" cy="54292"/>
                  </a:xfrm>
                  <a:custGeom>
                    <a:avLst/>
                    <a:gdLst>
                      <a:gd name="connsiteX0" fmla="*/ 0 w 67627"/>
                      <a:gd name="connsiteY0" fmla="*/ 0 h 54292"/>
                      <a:gd name="connsiteX1" fmla="*/ 67627 w 67627"/>
                      <a:gd name="connsiteY1" fmla="*/ 54292 h 542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7627" h="54292">
                        <a:moveTo>
                          <a:pt x="0" y="0"/>
                        </a:moveTo>
                        <a:lnTo>
                          <a:pt x="67627" y="54292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4" name="任意多边形: 形状 153">
                    <a:extLst>
                      <a:ext uri="{FF2B5EF4-FFF2-40B4-BE49-F238E27FC236}">
                        <a16:creationId xmlns:a16="http://schemas.microsoft.com/office/drawing/2014/main" id="{19CFBA6E-8BA6-4258-8A7B-C00D009EE222}"/>
                      </a:ext>
                    </a:extLst>
                  </p:cNvPr>
                  <p:cNvSpPr/>
                  <p:nvPr/>
                </p:nvSpPr>
                <p:spPr>
                  <a:xfrm>
                    <a:off x="9728022" y="3553777"/>
                    <a:ext cx="75247" cy="60959"/>
                  </a:xfrm>
                  <a:custGeom>
                    <a:avLst/>
                    <a:gdLst>
                      <a:gd name="connsiteX0" fmla="*/ 0 w 75247"/>
                      <a:gd name="connsiteY0" fmla="*/ 0 h 60959"/>
                      <a:gd name="connsiteX1" fmla="*/ 75248 w 75247"/>
                      <a:gd name="connsiteY1" fmla="*/ 60960 h 609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75247" h="60959">
                        <a:moveTo>
                          <a:pt x="0" y="0"/>
                        </a:moveTo>
                        <a:lnTo>
                          <a:pt x="75248" y="6096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5" name="任意多边形: 形状 154">
                    <a:extLst>
                      <a:ext uri="{FF2B5EF4-FFF2-40B4-BE49-F238E27FC236}">
                        <a16:creationId xmlns:a16="http://schemas.microsoft.com/office/drawing/2014/main" id="{7528F064-2490-4B70-B1B6-80D41E12C421}"/>
                      </a:ext>
                    </a:extLst>
                  </p:cNvPr>
                  <p:cNvSpPr/>
                  <p:nvPr/>
                </p:nvSpPr>
                <p:spPr>
                  <a:xfrm>
                    <a:off x="9696590" y="363093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3 w 46672"/>
                      <a:gd name="connsiteY1" fmla="*/ 37147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3" y="3714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6" name="任意多边形: 形状 155">
                    <a:extLst>
                      <a:ext uri="{FF2B5EF4-FFF2-40B4-BE49-F238E27FC236}">
                        <a16:creationId xmlns:a16="http://schemas.microsoft.com/office/drawing/2014/main" id="{C28ADDB2-B5FE-4D35-AF67-88DEC4195B99}"/>
                      </a:ext>
                    </a:extLst>
                  </p:cNvPr>
                  <p:cNvSpPr/>
                  <p:nvPr/>
                </p:nvSpPr>
                <p:spPr>
                  <a:xfrm>
                    <a:off x="9647060" y="3626167"/>
                    <a:ext cx="83819" cy="67627"/>
                  </a:xfrm>
                  <a:custGeom>
                    <a:avLst/>
                    <a:gdLst>
                      <a:gd name="connsiteX0" fmla="*/ 0 w 83819"/>
                      <a:gd name="connsiteY0" fmla="*/ 0 h 67627"/>
                      <a:gd name="connsiteX1" fmla="*/ 83820 w 83819"/>
                      <a:gd name="connsiteY1" fmla="*/ 67627 h 676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83819" h="67627">
                        <a:moveTo>
                          <a:pt x="0" y="0"/>
                        </a:moveTo>
                        <a:lnTo>
                          <a:pt x="83820" y="6762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7" name="任意多边形: 形状 156">
                    <a:extLst>
                      <a:ext uri="{FF2B5EF4-FFF2-40B4-BE49-F238E27FC236}">
                        <a16:creationId xmlns:a16="http://schemas.microsoft.com/office/drawing/2014/main" id="{391647C3-1B29-4C5A-AB81-80FF0F34D0D2}"/>
                      </a:ext>
                    </a:extLst>
                  </p:cNvPr>
                  <p:cNvSpPr/>
                  <p:nvPr/>
                </p:nvSpPr>
                <p:spPr>
                  <a:xfrm>
                    <a:off x="9673730" y="368046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3 w 46672"/>
                      <a:gd name="connsiteY1" fmla="*/ 37147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3" y="3714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8" name="任意多边形: 形状 157">
                    <a:extLst>
                      <a:ext uri="{FF2B5EF4-FFF2-40B4-BE49-F238E27FC236}">
                        <a16:creationId xmlns:a16="http://schemas.microsoft.com/office/drawing/2014/main" id="{B00CF052-4BDC-4289-A653-E9A1F885C47E}"/>
                      </a:ext>
                    </a:extLst>
                  </p:cNvPr>
                  <p:cNvSpPr/>
                  <p:nvPr/>
                </p:nvSpPr>
                <p:spPr>
                  <a:xfrm>
                    <a:off x="9615627" y="3722370"/>
                    <a:ext cx="52387" cy="41910"/>
                  </a:xfrm>
                  <a:custGeom>
                    <a:avLst/>
                    <a:gdLst>
                      <a:gd name="connsiteX0" fmla="*/ 0 w 52387"/>
                      <a:gd name="connsiteY0" fmla="*/ 0 h 41910"/>
                      <a:gd name="connsiteX1" fmla="*/ 52388 w 52387"/>
                      <a:gd name="connsiteY1" fmla="*/ 41910 h 419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1910">
                        <a:moveTo>
                          <a:pt x="0" y="0"/>
                        </a:moveTo>
                        <a:lnTo>
                          <a:pt x="52388" y="4191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9" name="任意多边形: 形状 158">
                    <a:extLst>
                      <a:ext uri="{FF2B5EF4-FFF2-40B4-BE49-F238E27FC236}">
                        <a16:creationId xmlns:a16="http://schemas.microsoft.com/office/drawing/2014/main" id="{B0D694E8-BC3A-4B7A-80C8-B303738F4A8D}"/>
                      </a:ext>
                    </a:extLst>
                  </p:cNvPr>
                  <p:cNvSpPr/>
                  <p:nvPr/>
                </p:nvSpPr>
                <p:spPr>
                  <a:xfrm>
                    <a:off x="9608007" y="3756660"/>
                    <a:ext cx="43814" cy="35242"/>
                  </a:xfrm>
                  <a:custGeom>
                    <a:avLst/>
                    <a:gdLst>
                      <a:gd name="connsiteX0" fmla="*/ 0 w 43814"/>
                      <a:gd name="connsiteY0" fmla="*/ 0 h 35242"/>
                      <a:gd name="connsiteX1" fmla="*/ 43815 w 43814"/>
                      <a:gd name="connsiteY1" fmla="*/ 35242 h 352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3814" h="35242">
                        <a:moveTo>
                          <a:pt x="0" y="0"/>
                        </a:moveTo>
                        <a:lnTo>
                          <a:pt x="43815" y="35242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sp>
              <p:nvSpPr>
                <p:cNvPr id="133" name="任意多边形: 形状 132">
                  <a:extLst>
                    <a:ext uri="{FF2B5EF4-FFF2-40B4-BE49-F238E27FC236}">
                      <a16:creationId xmlns:a16="http://schemas.microsoft.com/office/drawing/2014/main" id="{5877A709-CD86-4BD9-AE7C-175857131F44}"/>
                    </a:ext>
                  </a:extLst>
                </p:cNvPr>
                <p:cNvSpPr/>
                <p:nvPr/>
              </p:nvSpPr>
              <p:spPr>
                <a:xfrm flipH="1">
                  <a:off x="7232393" y="1560249"/>
                  <a:ext cx="3556724" cy="4382704"/>
                </a:xfrm>
                <a:custGeom>
                  <a:avLst/>
                  <a:gdLst>
                    <a:gd name="connsiteX0" fmla="*/ 1548862 w 1559648"/>
                    <a:gd name="connsiteY0" fmla="*/ 24943 h 1921846"/>
                    <a:gd name="connsiteX1" fmla="*/ 1548862 w 1559648"/>
                    <a:gd name="connsiteY1" fmla="*/ 24943 h 1921846"/>
                    <a:gd name="connsiteX2" fmla="*/ 1389795 w 1559648"/>
                    <a:gd name="connsiteY2" fmla="*/ 42088 h 1921846"/>
                    <a:gd name="connsiteX3" fmla="*/ 15337 w 1559648"/>
                    <a:gd name="connsiteY3" fmla="*/ 1743253 h 1921846"/>
                    <a:gd name="connsiteX4" fmla="*/ 43912 w 1559648"/>
                    <a:gd name="connsiteY4" fmla="*/ 1872793 h 1921846"/>
                    <a:gd name="connsiteX5" fmla="*/ 71535 w 1559648"/>
                    <a:gd name="connsiteY5" fmla="*/ 1894700 h 1921846"/>
                    <a:gd name="connsiteX6" fmla="*/ 203932 w 1559648"/>
                    <a:gd name="connsiteY6" fmla="*/ 1894700 h 1921846"/>
                    <a:gd name="connsiteX7" fmla="*/ 991650 w 1559648"/>
                    <a:gd name="connsiteY7" fmla="*/ 916483 h 1921846"/>
                    <a:gd name="connsiteX8" fmla="*/ 1003080 w 1559648"/>
                    <a:gd name="connsiteY8" fmla="*/ 897433 h 1921846"/>
                    <a:gd name="connsiteX9" fmla="*/ 1076423 w 1559648"/>
                    <a:gd name="connsiteY9" fmla="*/ 660260 h 1921846"/>
                    <a:gd name="connsiteX10" fmla="*/ 1076423 w 1559648"/>
                    <a:gd name="connsiteY10" fmla="*/ 660260 h 1921846"/>
                    <a:gd name="connsiteX11" fmla="*/ 1553625 w 1559648"/>
                    <a:gd name="connsiteY11" fmla="*/ 66853 h 1921846"/>
                    <a:gd name="connsiteX12" fmla="*/ 1548862 w 1559648"/>
                    <a:gd name="connsiteY12" fmla="*/ 24943 h 19218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559648" h="1921846">
                      <a:moveTo>
                        <a:pt x="1548862" y="24943"/>
                      </a:moveTo>
                      <a:lnTo>
                        <a:pt x="1548862" y="24943"/>
                      </a:lnTo>
                      <a:cubicBezTo>
                        <a:pt x="1500285" y="-14110"/>
                        <a:pt x="1428848" y="-6490"/>
                        <a:pt x="1389795" y="42088"/>
                      </a:cubicBezTo>
                      <a:lnTo>
                        <a:pt x="15337" y="1743253"/>
                      </a:lnTo>
                      <a:cubicBezTo>
                        <a:pt x="-13238" y="1778495"/>
                        <a:pt x="-855" y="1836598"/>
                        <a:pt x="43912" y="1872793"/>
                      </a:cubicBezTo>
                      <a:lnTo>
                        <a:pt x="71535" y="1894700"/>
                      </a:lnTo>
                      <a:cubicBezTo>
                        <a:pt x="116302" y="1930895"/>
                        <a:pt x="175357" y="1930895"/>
                        <a:pt x="203932" y="1894700"/>
                      </a:cubicBezTo>
                      <a:lnTo>
                        <a:pt x="991650" y="916483"/>
                      </a:lnTo>
                      <a:cubicBezTo>
                        <a:pt x="996412" y="910768"/>
                        <a:pt x="1000223" y="904100"/>
                        <a:pt x="1003080" y="897433"/>
                      </a:cubicBezTo>
                      <a:lnTo>
                        <a:pt x="1076423" y="660260"/>
                      </a:lnTo>
                      <a:lnTo>
                        <a:pt x="1076423" y="660260"/>
                      </a:lnTo>
                      <a:lnTo>
                        <a:pt x="1553625" y="66853"/>
                      </a:lnTo>
                      <a:cubicBezTo>
                        <a:pt x="1563150" y="54470"/>
                        <a:pt x="1561245" y="35420"/>
                        <a:pt x="1548862" y="2494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11553" cap="flat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134" name="图形 10">
                  <a:extLst>
                    <a:ext uri="{FF2B5EF4-FFF2-40B4-BE49-F238E27FC236}">
                      <a16:creationId xmlns:a16="http://schemas.microsoft.com/office/drawing/2014/main" id="{DA0AD238-E858-4BC3-B3DF-C46677F2DDE1}"/>
                    </a:ext>
                  </a:extLst>
                </p:cNvPr>
                <p:cNvGrpSpPr/>
                <p:nvPr/>
              </p:nvGrpSpPr>
              <p:grpSpPr>
                <a:xfrm flipH="1">
                  <a:off x="9177167" y="2603282"/>
                  <a:ext cx="1771498" cy="1823615"/>
                  <a:chOff x="8278742" y="3634739"/>
                  <a:chExt cx="776814" cy="799668"/>
                </a:xfrm>
              </p:grpSpPr>
              <p:grpSp>
                <p:nvGrpSpPr>
                  <p:cNvPr id="135" name="图形 10">
                    <a:extLst>
                      <a:ext uri="{FF2B5EF4-FFF2-40B4-BE49-F238E27FC236}">
                        <a16:creationId xmlns:a16="http://schemas.microsoft.com/office/drawing/2014/main" id="{467E9C2C-2C0C-41E9-9FEC-54B34D838E16}"/>
                      </a:ext>
                    </a:extLst>
                  </p:cNvPr>
                  <p:cNvGrpSpPr/>
                  <p:nvPr/>
                </p:nvGrpSpPr>
                <p:grpSpPr>
                  <a:xfrm>
                    <a:off x="8687892" y="4236720"/>
                    <a:ext cx="367665" cy="197688"/>
                    <a:chOff x="8687892" y="4236720"/>
                    <a:chExt cx="367665" cy="197688"/>
                  </a:xfrm>
                </p:grpSpPr>
                <p:sp>
                  <p:nvSpPr>
                    <p:cNvPr id="141" name="任意多边形: 形状 140">
                      <a:extLst>
                        <a:ext uri="{FF2B5EF4-FFF2-40B4-BE49-F238E27FC236}">
                          <a16:creationId xmlns:a16="http://schemas.microsoft.com/office/drawing/2014/main" id="{60611FB1-D583-4ACD-BB11-CC6A88D536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87892" y="4236720"/>
                      <a:ext cx="367665" cy="197688"/>
                    </a:xfrm>
                    <a:custGeom>
                      <a:avLst/>
                      <a:gdLst>
                        <a:gd name="connsiteX0" fmla="*/ 36195 w 367665"/>
                        <a:gd name="connsiteY0" fmla="*/ 0 h 197688"/>
                        <a:gd name="connsiteX1" fmla="*/ 197168 w 367665"/>
                        <a:gd name="connsiteY1" fmla="*/ 28575 h 197688"/>
                        <a:gd name="connsiteX2" fmla="*/ 320993 w 367665"/>
                        <a:gd name="connsiteY2" fmla="*/ 34290 h 197688"/>
                        <a:gd name="connsiteX3" fmla="*/ 274320 w 367665"/>
                        <a:gd name="connsiteY3" fmla="*/ 59055 h 197688"/>
                        <a:gd name="connsiteX4" fmla="*/ 361950 w 367665"/>
                        <a:gd name="connsiteY4" fmla="*/ 78105 h 197688"/>
                        <a:gd name="connsiteX5" fmla="*/ 328612 w 367665"/>
                        <a:gd name="connsiteY5" fmla="*/ 101917 h 197688"/>
                        <a:gd name="connsiteX6" fmla="*/ 367665 w 367665"/>
                        <a:gd name="connsiteY6" fmla="*/ 123825 h 197688"/>
                        <a:gd name="connsiteX7" fmla="*/ 314325 w 367665"/>
                        <a:gd name="connsiteY7" fmla="*/ 132397 h 197688"/>
                        <a:gd name="connsiteX8" fmla="*/ 361950 w 367665"/>
                        <a:gd name="connsiteY8" fmla="*/ 156210 h 197688"/>
                        <a:gd name="connsiteX9" fmla="*/ 298133 w 367665"/>
                        <a:gd name="connsiteY9" fmla="*/ 161925 h 197688"/>
                        <a:gd name="connsiteX10" fmla="*/ 348615 w 367665"/>
                        <a:gd name="connsiteY10" fmla="*/ 183833 h 197688"/>
                        <a:gd name="connsiteX11" fmla="*/ 221933 w 367665"/>
                        <a:gd name="connsiteY11" fmla="*/ 188595 h 197688"/>
                        <a:gd name="connsiteX12" fmla="*/ 0 w 367665"/>
                        <a:gd name="connsiteY12" fmla="*/ 132397 h 197688"/>
                        <a:gd name="connsiteX13" fmla="*/ 36195 w 367665"/>
                        <a:gd name="connsiteY13" fmla="*/ 0 h 1976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</a:cxnLst>
                      <a:rect l="l" t="t" r="r" b="b"/>
                      <a:pathLst>
                        <a:path w="367665" h="197688">
                          <a:moveTo>
                            <a:pt x="36195" y="0"/>
                          </a:moveTo>
                          <a:cubicBezTo>
                            <a:pt x="36195" y="0"/>
                            <a:pt x="152400" y="27622"/>
                            <a:pt x="197168" y="28575"/>
                          </a:cubicBezTo>
                          <a:cubicBezTo>
                            <a:pt x="241935" y="29527"/>
                            <a:pt x="314325" y="16192"/>
                            <a:pt x="320993" y="34290"/>
                          </a:cubicBezTo>
                          <a:cubicBezTo>
                            <a:pt x="327660" y="53340"/>
                            <a:pt x="274320" y="59055"/>
                            <a:pt x="274320" y="59055"/>
                          </a:cubicBezTo>
                          <a:cubicBezTo>
                            <a:pt x="274320" y="59055"/>
                            <a:pt x="353378" y="62865"/>
                            <a:pt x="361950" y="78105"/>
                          </a:cubicBezTo>
                          <a:cubicBezTo>
                            <a:pt x="370522" y="93345"/>
                            <a:pt x="361950" y="102870"/>
                            <a:pt x="328612" y="101917"/>
                          </a:cubicBezTo>
                          <a:cubicBezTo>
                            <a:pt x="328612" y="101917"/>
                            <a:pt x="367665" y="104775"/>
                            <a:pt x="367665" y="123825"/>
                          </a:cubicBezTo>
                          <a:cubicBezTo>
                            <a:pt x="367665" y="142875"/>
                            <a:pt x="327660" y="133350"/>
                            <a:pt x="314325" y="132397"/>
                          </a:cubicBezTo>
                          <a:cubicBezTo>
                            <a:pt x="314325" y="132397"/>
                            <a:pt x="362903" y="136207"/>
                            <a:pt x="361950" y="156210"/>
                          </a:cubicBezTo>
                          <a:cubicBezTo>
                            <a:pt x="360997" y="176213"/>
                            <a:pt x="298133" y="161925"/>
                            <a:pt x="298133" y="161925"/>
                          </a:cubicBezTo>
                          <a:cubicBezTo>
                            <a:pt x="298133" y="161925"/>
                            <a:pt x="350520" y="165735"/>
                            <a:pt x="348615" y="183833"/>
                          </a:cubicBezTo>
                          <a:cubicBezTo>
                            <a:pt x="347662" y="201930"/>
                            <a:pt x="283845" y="200977"/>
                            <a:pt x="221933" y="188595"/>
                          </a:cubicBezTo>
                          <a:cubicBezTo>
                            <a:pt x="160020" y="176213"/>
                            <a:pt x="0" y="132397"/>
                            <a:pt x="0" y="132397"/>
                          </a:cubicBezTo>
                          <a:lnTo>
                            <a:pt x="36195" y="0"/>
                          </a:lnTo>
                          <a:close/>
                        </a:path>
                      </a:pathLst>
                    </a:custGeom>
                    <a:solidFill>
                      <a:srgbClr val="FCD7C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142" name="图形 10">
                      <a:extLst>
                        <a:ext uri="{FF2B5EF4-FFF2-40B4-BE49-F238E27FC236}">
                          <a16:creationId xmlns:a16="http://schemas.microsoft.com/office/drawing/2014/main" id="{09B6ABB3-BAD1-4A96-9C9B-988003E0126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949830" y="4333875"/>
                      <a:ext cx="85724" cy="66675"/>
                      <a:chOff x="8949830" y="4333875"/>
                      <a:chExt cx="85724" cy="66675"/>
                    </a:xfrm>
                    <a:noFill/>
                  </p:grpSpPr>
                  <p:sp>
                    <p:nvSpPr>
                      <p:cNvPr id="143" name="任意多边形: 形状 142">
                        <a:extLst>
                          <a:ext uri="{FF2B5EF4-FFF2-40B4-BE49-F238E27FC236}">
                            <a16:creationId xmlns:a16="http://schemas.microsoft.com/office/drawing/2014/main" id="{D00CF316-995F-4C9E-BB94-CC7A4214EE4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49830" y="4392930"/>
                        <a:ext cx="74294" cy="7620"/>
                      </a:xfrm>
                      <a:custGeom>
                        <a:avLst/>
                        <a:gdLst>
                          <a:gd name="connsiteX0" fmla="*/ 74295 w 74294"/>
                          <a:gd name="connsiteY0" fmla="*/ 7620 h 7620"/>
                          <a:gd name="connsiteX1" fmla="*/ 0 w 74294"/>
                          <a:gd name="connsiteY1" fmla="*/ 0 h 762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74294" h="7620">
                            <a:moveTo>
                              <a:pt x="74295" y="7620"/>
                            </a:moveTo>
                            <a:lnTo>
                              <a:pt x="0" y="0"/>
                            </a:lnTo>
                          </a:path>
                        </a:pathLst>
                      </a:custGeom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44" name="任意多边形: 形状 143">
                        <a:extLst>
                          <a:ext uri="{FF2B5EF4-FFF2-40B4-BE49-F238E27FC236}">
                            <a16:creationId xmlns:a16="http://schemas.microsoft.com/office/drawing/2014/main" id="{3290EC14-A72F-42F5-A204-F27279334A2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49830" y="4362450"/>
                        <a:ext cx="80962" cy="10477"/>
                      </a:xfrm>
                      <a:custGeom>
                        <a:avLst/>
                        <a:gdLst>
                          <a:gd name="connsiteX0" fmla="*/ 80962 w 80962"/>
                          <a:gd name="connsiteY0" fmla="*/ 10477 h 10477"/>
                          <a:gd name="connsiteX1" fmla="*/ 0 w 80962"/>
                          <a:gd name="connsiteY1" fmla="*/ 0 h 1047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80962" h="10477">
                            <a:moveTo>
                              <a:pt x="80962" y="10477"/>
                            </a:moveTo>
                            <a:lnTo>
                              <a:pt x="0" y="0"/>
                            </a:lnTo>
                          </a:path>
                        </a:pathLst>
                      </a:custGeom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45" name="任意多边形: 形状 144">
                        <a:extLst>
                          <a:ext uri="{FF2B5EF4-FFF2-40B4-BE49-F238E27FC236}">
                            <a16:creationId xmlns:a16="http://schemas.microsoft.com/office/drawing/2014/main" id="{93CF22AF-8CFF-473E-97D8-D20CBB54441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57450" y="4333875"/>
                        <a:ext cx="78104" cy="6667"/>
                      </a:xfrm>
                      <a:custGeom>
                        <a:avLst/>
                        <a:gdLst>
                          <a:gd name="connsiteX0" fmla="*/ 78105 w 78104"/>
                          <a:gd name="connsiteY0" fmla="*/ 6667 h 6667"/>
                          <a:gd name="connsiteX1" fmla="*/ 0 w 78104"/>
                          <a:gd name="connsiteY1" fmla="*/ 0 h 66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78104" h="6667">
                            <a:moveTo>
                              <a:pt x="78105" y="6667"/>
                            </a:moveTo>
                            <a:cubicBezTo>
                              <a:pt x="76200" y="6667"/>
                              <a:pt x="0" y="0"/>
                              <a:pt x="0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36" name="图形 10">
                    <a:extLst>
                      <a:ext uri="{FF2B5EF4-FFF2-40B4-BE49-F238E27FC236}">
                        <a16:creationId xmlns:a16="http://schemas.microsoft.com/office/drawing/2014/main" id="{13467061-FF3D-4AA8-906E-B36844448119}"/>
                      </a:ext>
                    </a:extLst>
                  </p:cNvPr>
                  <p:cNvGrpSpPr/>
                  <p:nvPr/>
                </p:nvGrpSpPr>
                <p:grpSpPr>
                  <a:xfrm>
                    <a:off x="8278742" y="3634739"/>
                    <a:ext cx="568217" cy="794227"/>
                    <a:chOff x="8278742" y="3634739"/>
                    <a:chExt cx="568217" cy="794227"/>
                  </a:xfrm>
                </p:grpSpPr>
                <p:sp>
                  <p:nvSpPr>
                    <p:cNvPr id="137" name="任意多边形: 形状 136">
                      <a:extLst>
                        <a:ext uri="{FF2B5EF4-FFF2-40B4-BE49-F238E27FC236}">
                          <a16:creationId xmlns:a16="http://schemas.microsoft.com/office/drawing/2014/main" id="{E2FC245B-3029-46C0-96C5-12AF583D7D0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79983" y="3634739"/>
                      <a:ext cx="566976" cy="794227"/>
                    </a:xfrm>
                    <a:custGeom>
                      <a:avLst/>
                      <a:gdLst>
                        <a:gd name="connsiteX0" fmla="*/ 566976 w 566976"/>
                        <a:gd name="connsiteY0" fmla="*/ 257175 h 794227"/>
                        <a:gd name="connsiteX1" fmla="*/ 486014 w 566976"/>
                        <a:gd name="connsiteY1" fmla="*/ 102870 h 794227"/>
                        <a:gd name="connsiteX2" fmla="*/ 523161 w 566976"/>
                        <a:gd name="connsiteY2" fmla="*/ 41910 h 794227"/>
                        <a:gd name="connsiteX3" fmla="*/ 493634 w 566976"/>
                        <a:gd name="connsiteY3" fmla="*/ 0 h 794227"/>
                        <a:gd name="connsiteX4" fmla="*/ 329804 w 566976"/>
                        <a:gd name="connsiteY4" fmla="*/ 69533 h 794227"/>
                        <a:gd name="connsiteX5" fmla="*/ 239 w 566976"/>
                        <a:gd name="connsiteY5" fmla="*/ 565785 h 794227"/>
                        <a:gd name="connsiteX6" fmla="*/ 65961 w 566976"/>
                        <a:gd name="connsiteY6" fmla="*/ 713423 h 794227"/>
                        <a:gd name="connsiteX7" fmla="*/ 291704 w 566976"/>
                        <a:gd name="connsiteY7" fmla="*/ 790575 h 794227"/>
                        <a:gd name="connsiteX8" fmla="*/ 461249 w 566976"/>
                        <a:gd name="connsiteY8" fmla="*/ 791528 h 794227"/>
                        <a:gd name="connsiteX9" fmla="*/ 505064 w 566976"/>
                        <a:gd name="connsiteY9" fmla="*/ 606743 h 794227"/>
                        <a:gd name="connsiteX10" fmla="*/ 345044 w 566976"/>
                        <a:gd name="connsiteY10" fmla="*/ 521970 h 794227"/>
                        <a:gd name="connsiteX11" fmla="*/ 566976 w 566976"/>
                        <a:gd name="connsiteY11" fmla="*/ 257175 h 79422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566976" h="794227">
                          <a:moveTo>
                            <a:pt x="566976" y="257175"/>
                          </a:moveTo>
                          <a:lnTo>
                            <a:pt x="486014" y="102870"/>
                          </a:lnTo>
                          <a:lnTo>
                            <a:pt x="523161" y="41910"/>
                          </a:lnTo>
                          <a:lnTo>
                            <a:pt x="493634" y="0"/>
                          </a:lnTo>
                          <a:cubicBezTo>
                            <a:pt x="493634" y="0"/>
                            <a:pt x="384096" y="33338"/>
                            <a:pt x="329804" y="69533"/>
                          </a:cubicBezTo>
                          <a:cubicBezTo>
                            <a:pt x="168831" y="176213"/>
                            <a:pt x="-7381" y="379095"/>
                            <a:pt x="239" y="565785"/>
                          </a:cubicBezTo>
                          <a:cubicBezTo>
                            <a:pt x="3096" y="639128"/>
                            <a:pt x="27861" y="681038"/>
                            <a:pt x="65961" y="713423"/>
                          </a:cubicBezTo>
                          <a:cubicBezTo>
                            <a:pt x="120254" y="760095"/>
                            <a:pt x="201216" y="782955"/>
                            <a:pt x="291704" y="790575"/>
                          </a:cubicBezTo>
                          <a:cubicBezTo>
                            <a:pt x="383144" y="798195"/>
                            <a:pt x="461249" y="791528"/>
                            <a:pt x="461249" y="791528"/>
                          </a:cubicBezTo>
                          <a:lnTo>
                            <a:pt x="505064" y="606743"/>
                          </a:lnTo>
                          <a:lnTo>
                            <a:pt x="345044" y="521970"/>
                          </a:lnTo>
                          <a:cubicBezTo>
                            <a:pt x="445056" y="310515"/>
                            <a:pt x="566976" y="257175"/>
                            <a:pt x="566976" y="25717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138" name="图形 10">
                      <a:extLst>
                        <a:ext uri="{FF2B5EF4-FFF2-40B4-BE49-F238E27FC236}">
                          <a16:creationId xmlns:a16="http://schemas.microsoft.com/office/drawing/2014/main" id="{AB434D1A-ED66-499F-880F-BB9FCF642C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278742" y="3634739"/>
                      <a:ext cx="509162" cy="792784"/>
                      <a:chOff x="8278742" y="3634739"/>
                      <a:chExt cx="509162" cy="792784"/>
                    </a:xfrm>
                    <a:noFill/>
                  </p:grpSpPr>
                  <p:sp>
                    <p:nvSpPr>
                      <p:cNvPr id="139" name="任意多边形: 形状 138">
                        <a:extLst>
                          <a:ext uri="{FF2B5EF4-FFF2-40B4-BE49-F238E27FC236}">
                            <a16:creationId xmlns:a16="http://schemas.microsoft.com/office/drawing/2014/main" id="{50EC0233-1B56-4CE0-9FC7-A4AF35C0BFE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278742" y="3634739"/>
                        <a:ext cx="506304" cy="792784"/>
                      </a:xfrm>
                      <a:custGeom>
                        <a:avLst/>
                        <a:gdLst>
                          <a:gd name="connsiteX0" fmla="*/ 274847 w 506304"/>
                          <a:gd name="connsiteY0" fmla="*/ 483870 h 792784"/>
                          <a:gd name="connsiteX1" fmla="*/ 506305 w 506304"/>
                          <a:gd name="connsiteY1" fmla="*/ 606743 h 792784"/>
                          <a:gd name="connsiteX2" fmla="*/ 462490 w 506304"/>
                          <a:gd name="connsiteY2" fmla="*/ 791528 h 792784"/>
                          <a:gd name="connsiteX3" fmla="*/ 165310 w 506304"/>
                          <a:gd name="connsiteY3" fmla="*/ 772478 h 792784"/>
                          <a:gd name="connsiteX4" fmla="*/ 5290 w 506304"/>
                          <a:gd name="connsiteY4" fmla="*/ 520065 h 792784"/>
                          <a:gd name="connsiteX5" fmla="*/ 231032 w 506304"/>
                          <a:gd name="connsiteY5" fmla="*/ 142875 h 792784"/>
                          <a:gd name="connsiteX6" fmla="*/ 496780 w 506304"/>
                          <a:gd name="connsiteY6" fmla="*/ 0 h 79278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506304" h="792784">
                            <a:moveTo>
                              <a:pt x="274847" y="483870"/>
                            </a:moveTo>
                            <a:lnTo>
                              <a:pt x="506305" y="606743"/>
                            </a:lnTo>
                            <a:lnTo>
                              <a:pt x="462490" y="791528"/>
                            </a:lnTo>
                            <a:cubicBezTo>
                              <a:pt x="462490" y="791528"/>
                              <a:pt x="359620" y="800100"/>
                              <a:pt x="165310" y="772478"/>
                            </a:cubicBezTo>
                            <a:cubicBezTo>
                              <a:pt x="165310" y="772478"/>
                              <a:pt x="-34715" y="710565"/>
                              <a:pt x="5290" y="520065"/>
                            </a:cubicBezTo>
                            <a:cubicBezTo>
                              <a:pt x="45295" y="329565"/>
                              <a:pt x="176740" y="191452"/>
                              <a:pt x="231032" y="142875"/>
                            </a:cubicBezTo>
                            <a:cubicBezTo>
                              <a:pt x="338665" y="45720"/>
                              <a:pt x="457727" y="5715"/>
                              <a:pt x="496780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40" name="任意多边形: 形状 139">
                        <a:extLst>
                          <a:ext uri="{FF2B5EF4-FFF2-40B4-BE49-F238E27FC236}">
                            <a16:creationId xmlns:a16="http://schemas.microsoft.com/office/drawing/2014/main" id="{87AEA0CC-2160-4187-B708-278333BEA48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625027" y="3921442"/>
                        <a:ext cx="162877" cy="235267"/>
                      </a:xfrm>
                      <a:custGeom>
                        <a:avLst/>
                        <a:gdLst>
                          <a:gd name="connsiteX0" fmla="*/ 0 w 162877"/>
                          <a:gd name="connsiteY0" fmla="*/ 235268 h 235267"/>
                          <a:gd name="connsiteX1" fmla="*/ 107633 w 162877"/>
                          <a:gd name="connsiteY1" fmla="*/ 64770 h 235267"/>
                          <a:gd name="connsiteX2" fmla="*/ 162877 w 162877"/>
                          <a:gd name="connsiteY2" fmla="*/ 0 h 2352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162877" h="235267">
                            <a:moveTo>
                              <a:pt x="0" y="235268"/>
                            </a:moveTo>
                            <a:cubicBezTo>
                              <a:pt x="0" y="235268"/>
                              <a:pt x="51435" y="140970"/>
                              <a:pt x="107633" y="64770"/>
                            </a:cubicBezTo>
                            <a:cubicBezTo>
                              <a:pt x="107633" y="64770"/>
                              <a:pt x="145733" y="15240"/>
                              <a:pt x="162877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</p:grpSp>
          </p:grpSp>
        </p:grpSp>
        <p:grpSp>
          <p:nvGrpSpPr>
            <p:cNvPr id="121" name="图形 10">
              <a:extLst>
                <a:ext uri="{FF2B5EF4-FFF2-40B4-BE49-F238E27FC236}">
                  <a16:creationId xmlns:a16="http://schemas.microsoft.com/office/drawing/2014/main" id="{E4243BAD-BE21-4990-B613-767C07211F16}"/>
                </a:ext>
              </a:extLst>
            </p:cNvPr>
            <p:cNvGrpSpPr/>
            <p:nvPr/>
          </p:nvGrpSpPr>
          <p:grpSpPr>
            <a:xfrm flipH="1">
              <a:off x="7994331" y="2484964"/>
              <a:ext cx="345429" cy="650491"/>
              <a:chOff x="9422765" y="3582856"/>
              <a:chExt cx="151473" cy="285245"/>
            </a:xfrm>
          </p:grpSpPr>
          <p:sp>
            <p:nvSpPr>
              <p:cNvPr id="122" name="任意多边形: 形状 121">
                <a:extLst>
                  <a:ext uri="{FF2B5EF4-FFF2-40B4-BE49-F238E27FC236}">
                    <a16:creationId xmlns:a16="http://schemas.microsoft.com/office/drawing/2014/main" id="{7CEA139F-8BF7-46B1-A64A-4326F61F4999}"/>
                  </a:ext>
                </a:extLst>
              </p:cNvPr>
              <p:cNvSpPr/>
              <p:nvPr/>
            </p:nvSpPr>
            <p:spPr>
              <a:xfrm>
                <a:off x="9422765" y="3582856"/>
                <a:ext cx="151473" cy="285245"/>
              </a:xfrm>
              <a:custGeom>
                <a:avLst/>
                <a:gdLst>
                  <a:gd name="connsiteX0" fmla="*/ 56655 w 151473"/>
                  <a:gd name="connsiteY0" fmla="*/ 190948 h 285245"/>
                  <a:gd name="connsiteX1" fmla="*/ 1410 w 151473"/>
                  <a:gd name="connsiteY1" fmla="*/ 89983 h 285245"/>
                  <a:gd name="connsiteX2" fmla="*/ 19507 w 151473"/>
                  <a:gd name="connsiteY2" fmla="*/ 69981 h 285245"/>
                  <a:gd name="connsiteX3" fmla="*/ 8077 w 151473"/>
                  <a:gd name="connsiteY3" fmla="*/ 45216 h 285245"/>
                  <a:gd name="connsiteX4" fmla="*/ 46177 w 151473"/>
                  <a:gd name="connsiteY4" fmla="*/ 55693 h 285245"/>
                  <a:gd name="connsiteX5" fmla="*/ 25222 w 151473"/>
                  <a:gd name="connsiteY5" fmla="*/ 20451 h 285245"/>
                  <a:gd name="connsiteX6" fmla="*/ 75705 w 151473"/>
                  <a:gd name="connsiteY6" fmla="*/ 33786 h 285245"/>
                  <a:gd name="connsiteX7" fmla="*/ 58560 w 151473"/>
                  <a:gd name="connsiteY7" fmla="*/ 448 h 285245"/>
                  <a:gd name="connsiteX8" fmla="*/ 149047 w 151473"/>
                  <a:gd name="connsiteY8" fmla="*/ 51883 h 285245"/>
                  <a:gd name="connsiteX9" fmla="*/ 129997 w 151473"/>
                  <a:gd name="connsiteY9" fmla="*/ 139513 h 285245"/>
                  <a:gd name="connsiteX10" fmla="*/ 92850 w 151473"/>
                  <a:gd name="connsiteY10" fmla="*/ 198568 h 285245"/>
                  <a:gd name="connsiteX11" fmla="*/ 29985 w 151473"/>
                  <a:gd name="connsiteY11" fmla="*/ 285246 h 285245"/>
                  <a:gd name="connsiteX12" fmla="*/ 19507 w 151473"/>
                  <a:gd name="connsiteY12" fmla="*/ 246193 h 285245"/>
                  <a:gd name="connsiteX13" fmla="*/ 56655 w 151473"/>
                  <a:gd name="connsiteY13" fmla="*/ 190948 h 285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1473" h="285245">
                    <a:moveTo>
                      <a:pt x="56655" y="190948"/>
                    </a:moveTo>
                    <a:cubicBezTo>
                      <a:pt x="56655" y="190948"/>
                      <a:pt x="6172" y="107128"/>
                      <a:pt x="1410" y="89983"/>
                    </a:cubicBezTo>
                    <a:cubicBezTo>
                      <a:pt x="-3353" y="72838"/>
                      <a:pt x="4267" y="58551"/>
                      <a:pt x="19507" y="69981"/>
                    </a:cubicBezTo>
                    <a:cubicBezTo>
                      <a:pt x="19507" y="69981"/>
                      <a:pt x="3315" y="51883"/>
                      <a:pt x="8077" y="45216"/>
                    </a:cubicBezTo>
                    <a:cubicBezTo>
                      <a:pt x="12840" y="38548"/>
                      <a:pt x="26175" y="37596"/>
                      <a:pt x="46177" y="55693"/>
                    </a:cubicBezTo>
                    <a:cubicBezTo>
                      <a:pt x="46177" y="55693"/>
                      <a:pt x="18555" y="33786"/>
                      <a:pt x="25222" y="20451"/>
                    </a:cubicBezTo>
                    <a:cubicBezTo>
                      <a:pt x="31890" y="7116"/>
                      <a:pt x="58560" y="19498"/>
                      <a:pt x="75705" y="33786"/>
                    </a:cubicBezTo>
                    <a:cubicBezTo>
                      <a:pt x="75705" y="33786"/>
                      <a:pt x="35700" y="6163"/>
                      <a:pt x="58560" y="448"/>
                    </a:cubicBezTo>
                    <a:cubicBezTo>
                      <a:pt x="81420" y="-4314"/>
                      <a:pt x="138570" y="29976"/>
                      <a:pt x="149047" y="51883"/>
                    </a:cubicBezTo>
                    <a:cubicBezTo>
                      <a:pt x="159525" y="73791"/>
                      <a:pt x="132855" y="110938"/>
                      <a:pt x="129997" y="139513"/>
                    </a:cubicBezTo>
                    <a:cubicBezTo>
                      <a:pt x="127140" y="168088"/>
                      <a:pt x="107137" y="187138"/>
                      <a:pt x="92850" y="198568"/>
                    </a:cubicBezTo>
                    <a:cubicBezTo>
                      <a:pt x="78562" y="209998"/>
                      <a:pt x="51892" y="238573"/>
                      <a:pt x="29985" y="285246"/>
                    </a:cubicBezTo>
                    <a:lnTo>
                      <a:pt x="19507" y="246193"/>
                    </a:lnTo>
                    <a:lnTo>
                      <a:pt x="56655" y="190948"/>
                    </a:lnTo>
                    <a:close/>
                  </a:path>
                </a:pathLst>
              </a:custGeom>
              <a:solidFill>
                <a:srgbClr val="FCD7C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123" name="图形 10">
                <a:extLst>
                  <a:ext uri="{FF2B5EF4-FFF2-40B4-BE49-F238E27FC236}">
                    <a16:creationId xmlns:a16="http://schemas.microsoft.com/office/drawing/2014/main" id="{DDB0D8F5-4C7C-42BD-8101-A5792112B1EE}"/>
                  </a:ext>
                </a:extLst>
              </p:cNvPr>
              <p:cNvGrpSpPr/>
              <p:nvPr/>
            </p:nvGrpSpPr>
            <p:grpSpPr>
              <a:xfrm>
                <a:off x="9429345" y="3588754"/>
                <a:ext cx="118774" cy="140828"/>
                <a:chOff x="9429345" y="3588754"/>
                <a:chExt cx="118774" cy="140828"/>
              </a:xfrm>
              <a:solidFill>
                <a:srgbClr val="0F110E"/>
              </a:solidFill>
            </p:grpSpPr>
            <p:sp>
              <p:nvSpPr>
                <p:cNvPr id="124" name="任意多边形: 形状 123">
                  <a:extLst>
                    <a:ext uri="{FF2B5EF4-FFF2-40B4-BE49-F238E27FC236}">
                      <a16:creationId xmlns:a16="http://schemas.microsoft.com/office/drawing/2014/main" id="{1BC3D06E-9ABE-4CD2-A38C-81C04D9793E9}"/>
                    </a:ext>
                  </a:extLst>
                </p:cNvPr>
                <p:cNvSpPr/>
                <p:nvPr/>
              </p:nvSpPr>
              <p:spPr>
                <a:xfrm>
                  <a:off x="9429345" y="3641815"/>
                  <a:ext cx="83957" cy="87767"/>
                </a:xfrm>
                <a:custGeom>
                  <a:avLst/>
                  <a:gdLst>
                    <a:gd name="connsiteX0" fmla="*/ 82460 w 83957"/>
                    <a:gd name="connsiteY0" fmla="*/ 77697 h 87767"/>
                    <a:gd name="connsiteX1" fmla="*/ 10070 w 83957"/>
                    <a:gd name="connsiteY1" fmla="*/ 1497 h 87767"/>
                    <a:gd name="connsiteX2" fmla="*/ 1497 w 83957"/>
                    <a:gd name="connsiteY2" fmla="*/ 10070 h 87767"/>
                    <a:gd name="connsiteX3" fmla="*/ 73888 w 83957"/>
                    <a:gd name="connsiteY3" fmla="*/ 86270 h 87767"/>
                    <a:gd name="connsiteX4" fmla="*/ 82460 w 83957"/>
                    <a:gd name="connsiteY4" fmla="*/ 77697 h 87767"/>
                    <a:gd name="connsiteX5" fmla="*/ 82460 w 83957"/>
                    <a:gd name="connsiteY5" fmla="*/ 77697 h 877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3957" h="87767">
                      <a:moveTo>
                        <a:pt x="82460" y="77697"/>
                      </a:moveTo>
                      <a:cubicBezTo>
                        <a:pt x="59600" y="51027"/>
                        <a:pt x="35788" y="25310"/>
                        <a:pt x="10070" y="1497"/>
                      </a:cubicBezTo>
                      <a:cubicBezTo>
                        <a:pt x="4355" y="-3265"/>
                        <a:pt x="-3265" y="4355"/>
                        <a:pt x="1497" y="10070"/>
                      </a:cubicBezTo>
                      <a:cubicBezTo>
                        <a:pt x="26263" y="34835"/>
                        <a:pt x="51027" y="59600"/>
                        <a:pt x="73888" y="86270"/>
                      </a:cubicBezTo>
                      <a:cubicBezTo>
                        <a:pt x="79602" y="91032"/>
                        <a:pt x="87222" y="83412"/>
                        <a:pt x="82460" y="77697"/>
                      </a:cubicBezTo>
                      <a:lnTo>
                        <a:pt x="82460" y="77697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25" name="任意多边形: 形状 124">
                  <a:extLst>
                    <a:ext uri="{FF2B5EF4-FFF2-40B4-BE49-F238E27FC236}">
                      <a16:creationId xmlns:a16="http://schemas.microsoft.com/office/drawing/2014/main" id="{81CDD631-FA6A-43CF-A4DA-2D66EA8C6F1F}"/>
                    </a:ext>
                  </a:extLst>
                </p:cNvPr>
                <p:cNvSpPr/>
                <p:nvPr/>
              </p:nvSpPr>
              <p:spPr>
                <a:xfrm>
                  <a:off x="9437530" y="3613342"/>
                  <a:ext cx="96727" cy="86610"/>
                </a:xfrm>
                <a:custGeom>
                  <a:avLst/>
                  <a:gdLst>
                    <a:gd name="connsiteX0" fmla="*/ 95230 w 96727"/>
                    <a:gd name="connsiteY0" fmla="*/ 76643 h 86610"/>
                    <a:gd name="connsiteX1" fmla="*/ 10457 w 96727"/>
                    <a:gd name="connsiteY1" fmla="*/ 1395 h 86610"/>
                    <a:gd name="connsiteX2" fmla="*/ 1885 w 96727"/>
                    <a:gd name="connsiteY2" fmla="*/ 9968 h 86610"/>
                    <a:gd name="connsiteX3" fmla="*/ 86657 w 96727"/>
                    <a:gd name="connsiteY3" fmla="*/ 85215 h 86610"/>
                    <a:gd name="connsiteX4" fmla="*/ 95230 w 96727"/>
                    <a:gd name="connsiteY4" fmla="*/ 76643 h 86610"/>
                    <a:gd name="connsiteX5" fmla="*/ 95230 w 96727"/>
                    <a:gd name="connsiteY5" fmla="*/ 76643 h 866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6727" h="86610">
                      <a:moveTo>
                        <a:pt x="95230" y="76643"/>
                      </a:moveTo>
                      <a:cubicBezTo>
                        <a:pt x="68560" y="49973"/>
                        <a:pt x="39985" y="25208"/>
                        <a:pt x="10457" y="1395"/>
                      </a:cubicBezTo>
                      <a:cubicBezTo>
                        <a:pt x="4742" y="-3367"/>
                        <a:pt x="-3830" y="5205"/>
                        <a:pt x="1885" y="9968"/>
                      </a:cubicBezTo>
                      <a:cubicBezTo>
                        <a:pt x="31412" y="33780"/>
                        <a:pt x="59987" y="58545"/>
                        <a:pt x="86657" y="85215"/>
                      </a:cubicBezTo>
                      <a:cubicBezTo>
                        <a:pt x="92372" y="89978"/>
                        <a:pt x="99992" y="81405"/>
                        <a:pt x="95230" y="76643"/>
                      </a:cubicBezTo>
                      <a:lnTo>
                        <a:pt x="95230" y="76643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26" name="任意多边形: 形状 125">
                  <a:extLst>
                    <a:ext uri="{FF2B5EF4-FFF2-40B4-BE49-F238E27FC236}">
                      <a16:creationId xmlns:a16="http://schemas.microsoft.com/office/drawing/2014/main" id="{54E108D8-FEB9-4F59-B61B-7B3FEC7428BF}"/>
                    </a:ext>
                  </a:extLst>
                </p:cNvPr>
                <p:cNvSpPr/>
                <p:nvPr/>
              </p:nvSpPr>
              <p:spPr>
                <a:xfrm>
                  <a:off x="9458955" y="3588754"/>
                  <a:ext cx="89163" cy="70742"/>
                </a:xfrm>
                <a:custGeom>
                  <a:avLst/>
                  <a:gdLst>
                    <a:gd name="connsiteX0" fmla="*/ 87140 w 89163"/>
                    <a:gd name="connsiteY0" fmla="*/ 61226 h 70742"/>
                    <a:gd name="connsiteX1" fmla="*/ 8082 w 89163"/>
                    <a:gd name="connsiteY1" fmla="*/ 1218 h 70742"/>
                    <a:gd name="connsiteX2" fmla="*/ 2367 w 89163"/>
                    <a:gd name="connsiteY2" fmla="*/ 10743 h 70742"/>
                    <a:gd name="connsiteX3" fmla="*/ 79520 w 89163"/>
                    <a:gd name="connsiteY3" fmla="*/ 68846 h 70742"/>
                    <a:gd name="connsiteX4" fmla="*/ 87140 w 89163"/>
                    <a:gd name="connsiteY4" fmla="*/ 61226 h 70742"/>
                    <a:gd name="connsiteX5" fmla="*/ 87140 w 89163"/>
                    <a:gd name="connsiteY5" fmla="*/ 61226 h 707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9163" h="70742">
                      <a:moveTo>
                        <a:pt x="87140" y="61226"/>
                      </a:moveTo>
                      <a:cubicBezTo>
                        <a:pt x="61422" y="40271"/>
                        <a:pt x="34752" y="20268"/>
                        <a:pt x="8082" y="1218"/>
                      </a:cubicBezTo>
                      <a:cubicBezTo>
                        <a:pt x="2367" y="-3544"/>
                        <a:pt x="-3348" y="6933"/>
                        <a:pt x="2367" y="10743"/>
                      </a:cubicBezTo>
                      <a:cubicBezTo>
                        <a:pt x="28085" y="29793"/>
                        <a:pt x="53802" y="48843"/>
                        <a:pt x="79520" y="68846"/>
                      </a:cubicBezTo>
                      <a:cubicBezTo>
                        <a:pt x="85235" y="74561"/>
                        <a:pt x="92855" y="65988"/>
                        <a:pt x="87140" y="61226"/>
                      </a:cubicBezTo>
                      <a:lnTo>
                        <a:pt x="87140" y="61226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342317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85219370-8008-4AC9-8355-512325C2592A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963C887E-C567-4B3F-A01A-970BE939B34B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WORK ACHIEVEMENT</a:t>
              </a:r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49FF1707-CF1D-4A3E-A896-E6A518B72614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工作成绩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AD342155-54DA-4DB5-B016-9D9C59F91C44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60" name="十字形 59">
                <a:extLst>
                  <a:ext uri="{FF2B5EF4-FFF2-40B4-BE49-F238E27FC236}">
                    <a16:creationId xmlns:a16="http://schemas.microsoft.com/office/drawing/2014/main" id="{82947DEE-8EF6-432D-A806-A2047F46A1FA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1" name="十字形 60">
                <a:extLst>
                  <a:ext uri="{FF2B5EF4-FFF2-40B4-BE49-F238E27FC236}">
                    <a16:creationId xmlns:a16="http://schemas.microsoft.com/office/drawing/2014/main" id="{2C51DA92-DD12-4777-8C96-B804FE639C97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2" name="十字形 61">
                <a:extLst>
                  <a:ext uri="{FF2B5EF4-FFF2-40B4-BE49-F238E27FC236}">
                    <a16:creationId xmlns:a16="http://schemas.microsoft.com/office/drawing/2014/main" id="{E4A20E4E-9677-415C-8397-30C66067A6C2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57" name="图片 56">
              <a:extLst>
                <a:ext uri="{FF2B5EF4-FFF2-40B4-BE49-F238E27FC236}">
                  <a16:creationId xmlns:a16="http://schemas.microsoft.com/office/drawing/2014/main" id="{8236ACA4-1857-4985-AA22-EB86C78DF6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58" name="图片 57">
              <a:extLst>
                <a:ext uri="{FF2B5EF4-FFF2-40B4-BE49-F238E27FC236}">
                  <a16:creationId xmlns:a16="http://schemas.microsoft.com/office/drawing/2014/main" id="{4938664D-769D-4AE5-B4FB-152002F22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59" name="图片 58">
              <a:extLst>
                <a:ext uri="{FF2B5EF4-FFF2-40B4-BE49-F238E27FC236}">
                  <a16:creationId xmlns:a16="http://schemas.microsoft.com/office/drawing/2014/main" id="{66F42749-1999-4B44-A196-673CA4E9C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sp>
        <p:nvSpPr>
          <p:cNvPr id="11" name="矩形: 对角圆角 10">
            <a:extLst>
              <a:ext uri="{FF2B5EF4-FFF2-40B4-BE49-F238E27FC236}">
                <a16:creationId xmlns:a16="http://schemas.microsoft.com/office/drawing/2014/main" id="{20A07C58-572B-4D66-938D-22195A61A5FC}"/>
              </a:ext>
            </a:extLst>
          </p:cNvPr>
          <p:cNvSpPr/>
          <p:nvPr/>
        </p:nvSpPr>
        <p:spPr>
          <a:xfrm>
            <a:off x="669924" y="1807351"/>
            <a:ext cx="10850563" cy="4255376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03A4305-3A93-4731-905E-6825A0019276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195388" y="2289117"/>
            <a:ext cx="2326295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推广传播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D6B0BB5-DC45-407A-891F-4C86A1FF2246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195388" y="2722999"/>
            <a:ext cx="3169687" cy="5497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EEBE7B8-B8AD-4F62-A006-D34E634CA3DE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95388" y="3491988"/>
            <a:ext cx="2326295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传播速度快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239294-34AD-433C-B085-F019726DF17E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195388" y="3925870"/>
            <a:ext cx="3169687" cy="5497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B5E8928-2129-41FB-B83F-10D71F1765F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195388" y="4694860"/>
            <a:ext cx="2326295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容易互动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CA71EDC-6EB3-472F-9335-6995334B2C07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195388" y="5128742"/>
            <a:ext cx="3169687" cy="5497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3B90BC9-9CFC-4C58-8CAB-379BD1720FC3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034999" y="2289117"/>
            <a:ext cx="2326295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易学易操作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0ED05F3-9B14-475E-8EC2-A32B05E0CC00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5034999" y="2722999"/>
            <a:ext cx="3169687" cy="5497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71E52F5A-8D3F-451D-8343-A5C1F64FB085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5034999" y="3491988"/>
            <a:ext cx="2326295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趣味性强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C067EE1C-ABAA-4C98-85CC-8F54EA6CFB2C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5034999" y="3925870"/>
            <a:ext cx="3169687" cy="5497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6CB47BAB-0C2E-4444-AC1F-27AF9C9BBA75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5034999" y="4694860"/>
            <a:ext cx="2326295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年龄层广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D4135AC-E430-400C-9FB0-4F7D94D4D441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5034999" y="5128742"/>
            <a:ext cx="3169687" cy="5497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grpSp>
        <p:nvGrpSpPr>
          <p:cNvPr id="113" name="组合 112">
            <a:extLst>
              <a:ext uri="{FF2B5EF4-FFF2-40B4-BE49-F238E27FC236}">
                <a16:creationId xmlns:a16="http://schemas.microsoft.com/office/drawing/2014/main" id="{73ED5EF8-1D75-4DCB-A530-B937698DB230}"/>
              </a:ext>
            </a:extLst>
          </p:cNvPr>
          <p:cNvGrpSpPr/>
          <p:nvPr/>
        </p:nvGrpSpPr>
        <p:grpSpPr>
          <a:xfrm>
            <a:off x="7895381" y="1242087"/>
            <a:ext cx="3627028" cy="5615913"/>
            <a:chOff x="6989818" y="1560249"/>
            <a:chExt cx="4366006" cy="6760111"/>
          </a:xfrm>
        </p:grpSpPr>
        <p:sp>
          <p:nvSpPr>
            <p:cNvPr id="114" name="任意多边形: 形状 113">
              <a:extLst>
                <a:ext uri="{FF2B5EF4-FFF2-40B4-BE49-F238E27FC236}">
                  <a16:creationId xmlns:a16="http://schemas.microsoft.com/office/drawing/2014/main" id="{2548684D-A990-480A-B473-E60E70C3A59E}"/>
                </a:ext>
              </a:extLst>
            </p:cNvPr>
            <p:cNvSpPr/>
            <p:nvPr/>
          </p:nvSpPr>
          <p:spPr>
            <a:xfrm flipH="1">
              <a:off x="8139305" y="2678427"/>
              <a:ext cx="397077" cy="487440"/>
            </a:xfrm>
            <a:custGeom>
              <a:avLst/>
              <a:gdLst>
                <a:gd name="connsiteX0" fmla="*/ 109538 w 174121"/>
                <a:gd name="connsiteY0" fmla="*/ 213746 h 213746"/>
                <a:gd name="connsiteX1" fmla="*/ 0 w 174121"/>
                <a:gd name="connsiteY1" fmla="*/ 135641 h 213746"/>
                <a:gd name="connsiteX2" fmla="*/ 67627 w 174121"/>
                <a:gd name="connsiteY2" fmla="*/ 28009 h 213746"/>
                <a:gd name="connsiteX3" fmla="*/ 115252 w 174121"/>
                <a:gd name="connsiteY3" fmla="*/ 4196 h 213746"/>
                <a:gd name="connsiteX4" fmla="*/ 172402 w 174121"/>
                <a:gd name="connsiteY4" fmla="*/ 101351 h 213746"/>
                <a:gd name="connsiteX5" fmla="*/ 109538 w 174121"/>
                <a:gd name="connsiteY5" fmla="*/ 213746 h 213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121" h="213746">
                  <a:moveTo>
                    <a:pt x="109538" y="213746"/>
                  </a:moveTo>
                  <a:lnTo>
                    <a:pt x="0" y="135641"/>
                  </a:lnTo>
                  <a:cubicBezTo>
                    <a:pt x="0" y="135641"/>
                    <a:pt x="56197" y="47059"/>
                    <a:pt x="67627" y="28009"/>
                  </a:cubicBezTo>
                  <a:cubicBezTo>
                    <a:pt x="79058" y="8959"/>
                    <a:pt x="96202" y="-8186"/>
                    <a:pt x="115252" y="4196"/>
                  </a:cubicBezTo>
                  <a:cubicBezTo>
                    <a:pt x="135255" y="16579"/>
                    <a:pt x="183833" y="81349"/>
                    <a:pt x="172402" y="101351"/>
                  </a:cubicBezTo>
                  <a:cubicBezTo>
                    <a:pt x="160020" y="121354"/>
                    <a:pt x="109538" y="213746"/>
                    <a:pt x="109538" y="213746"/>
                  </a:cubicBezTo>
                  <a:close/>
                </a:path>
              </a:pathLst>
            </a:custGeom>
            <a:solidFill>
              <a:srgbClr val="FCD7C8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5" name="任意多边形: 形状 114">
              <a:extLst>
                <a:ext uri="{FF2B5EF4-FFF2-40B4-BE49-F238E27FC236}">
                  <a16:creationId xmlns:a16="http://schemas.microsoft.com/office/drawing/2014/main" id="{FFB08965-E14B-4030-A887-808B31B10894}"/>
                </a:ext>
              </a:extLst>
            </p:cNvPr>
            <p:cNvSpPr/>
            <p:nvPr/>
          </p:nvSpPr>
          <p:spPr>
            <a:xfrm flipH="1">
              <a:off x="9035977" y="2552990"/>
              <a:ext cx="556260" cy="1138534"/>
            </a:xfrm>
            <a:custGeom>
              <a:avLst/>
              <a:gdLst>
                <a:gd name="connsiteX0" fmla="*/ 147722 w 243924"/>
                <a:gd name="connsiteY0" fmla="*/ 168738 h 499255"/>
                <a:gd name="connsiteX1" fmla="*/ 243924 w 243924"/>
                <a:gd name="connsiteY1" fmla="*/ 499256 h 499255"/>
                <a:gd name="connsiteX2" fmla="*/ 84 w 243924"/>
                <a:gd name="connsiteY2" fmla="*/ 55391 h 499255"/>
                <a:gd name="connsiteX3" fmla="*/ 12467 w 243924"/>
                <a:gd name="connsiteY3" fmla="*/ 17291 h 499255"/>
                <a:gd name="connsiteX4" fmla="*/ 49614 w 243924"/>
                <a:gd name="connsiteY4" fmla="*/ 21101 h 499255"/>
                <a:gd name="connsiteX5" fmla="*/ 147722 w 243924"/>
                <a:gd name="connsiteY5" fmla="*/ 168738 h 499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3924" h="499255">
                  <a:moveTo>
                    <a:pt x="147722" y="168738"/>
                  </a:moveTo>
                  <a:cubicBezTo>
                    <a:pt x="181059" y="244938"/>
                    <a:pt x="213444" y="345903"/>
                    <a:pt x="243924" y="499256"/>
                  </a:cubicBezTo>
                  <a:cubicBezTo>
                    <a:pt x="200109" y="369716"/>
                    <a:pt x="121052" y="169691"/>
                    <a:pt x="84" y="55391"/>
                  </a:cubicBezTo>
                  <a:cubicBezTo>
                    <a:pt x="84" y="55391"/>
                    <a:pt x="-1821" y="32531"/>
                    <a:pt x="12467" y="17291"/>
                  </a:cubicBezTo>
                  <a:cubicBezTo>
                    <a:pt x="36279" y="23958"/>
                    <a:pt x="15324" y="-27477"/>
                    <a:pt x="49614" y="21101"/>
                  </a:cubicBezTo>
                  <a:cubicBezTo>
                    <a:pt x="60092" y="37293"/>
                    <a:pt x="119147" y="103016"/>
                    <a:pt x="147722" y="168738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1155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116" name="图形 10">
              <a:extLst>
                <a:ext uri="{FF2B5EF4-FFF2-40B4-BE49-F238E27FC236}">
                  <a16:creationId xmlns:a16="http://schemas.microsoft.com/office/drawing/2014/main" id="{CB10670F-79C6-4B44-9490-ADE6C15412F8}"/>
                </a:ext>
              </a:extLst>
            </p:cNvPr>
            <p:cNvGrpSpPr/>
            <p:nvPr/>
          </p:nvGrpSpPr>
          <p:grpSpPr>
            <a:xfrm flipH="1">
              <a:off x="8946918" y="2490332"/>
              <a:ext cx="864513" cy="1557426"/>
              <a:chOff x="8777427" y="3585210"/>
              <a:chExt cx="379095" cy="682942"/>
            </a:xfrm>
          </p:grpSpPr>
          <p:sp>
            <p:nvSpPr>
              <p:cNvPr id="183" name="任意多边形: 形状 182">
                <a:extLst>
                  <a:ext uri="{FF2B5EF4-FFF2-40B4-BE49-F238E27FC236}">
                    <a16:creationId xmlns:a16="http://schemas.microsoft.com/office/drawing/2014/main" id="{03F7FDA6-260B-4A9A-931B-26A78566D1CF}"/>
                  </a:ext>
                </a:extLst>
              </p:cNvPr>
              <p:cNvSpPr/>
              <p:nvPr/>
            </p:nvSpPr>
            <p:spPr>
              <a:xfrm>
                <a:off x="8777427" y="3598544"/>
                <a:ext cx="366712" cy="669607"/>
              </a:xfrm>
              <a:custGeom>
                <a:avLst/>
                <a:gdLst>
                  <a:gd name="connsiteX0" fmla="*/ 366713 w 366712"/>
                  <a:gd name="connsiteY0" fmla="*/ 590550 h 669607"/>
                  <a:gd name="connsiteX1" fmla="*/ 202883 w 366712"/>
                  <a:gd name="connsiteY1" fmla="*/ 192405 h 669607"/>
                  <a:gd name="connsiteX2" fmla="*/ 50483 w 366712"/>
                  <a:gd name="connsiteY2" fmla="*/ 0 h 669607"/>
                  <a:gd name="connsiteX3" fmla="*/ 0 w 366712"/>
                  <a:gd name="connsiteY3" fmla="*/ 37148 h 669607"/>
                  <a:gd name="connsiteX4" fmla="*/ 159068 w 366712"/>
                  <a:gd name="connsiteY4" fmla="*/ 226695 h 669607"/>
                  <a:gd name="connsiteX5" fmla="*/ 97155 w 366712"/>
                  <a:gd name="connsiteY5" fmla="*/ 240030 h 669607"/>
                  <a:gd name="connsiteX6" fmla="*/ 328613 w 366712"/>
                  <a:gd name="connsiteY6" fmla="*/ 669608 h 669607"/>
                  <a:gd name="connsiteX7" fmla="*/ 366713 w 366712"/>
                  <a:gd name="connsiteY7" fmla="*/ 590550 h 669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6712" h="669607">
                    <a:moveTo>
                      <a:pt x="366713" y="590550"/>
                    </a:moveTo>
                    <a:cubicBezTo>
                      <a:pt x="366713" y="590550"/>
                      <a:pt x="272415" y="300990"/>
                      <a:pt x="202883" y="192405"/>
                    </a:cubicBezTo>
                    <a:cubicBezTo>
                      <a:pt x="133350" y="83820"/>
                      <a:pt x="50483" y="0"/>
                      <a:pt x="50483" y="0"/>
                    </a:cubicBezTo>
                    <a:lnTo>
                      <a:pt x="0" y="37148"/>
                    </a:lnTo>
                    <a:lnTo>
                      <a:pt x="159068" y="226695"/>
                    </a:lnTo>
                    <a:lnTo>
                      <a:pt x="97155" y="240030"/>
                    </a:lnTo>
                    <a:lnTo>
                      <a:pt x="328613" y="669608"/>
                    </a:lnTo>
                    <a:lnTo>
                      <a:pt x="366713" y="59055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84" name="任意多边形: 形状 183">
                <a:extLst>
                  <a:ext uri="{FF2B5EF4-FFF2-40B4-BE49-F238E27FC236}">
                    <a16:creationId xmlns:a16="http://schemas.microsoft.com/office/drawing/2014/main" id="{C4E510BA-D223-4D8A-9276-32B7E5FC3E68}"/>
                  </a:ext>
                </a:extLst>
              </p:cNvPr>
              <p:cNvSpPr/>
              <p:nvPr/>
            </p:nvSpPr>
            <p:spPr>
              <a:xfrm>
                <a:off x="8777427" y="3585210"/>
                <a:ext cx="379095" cy="638175"/>
              </a:xfrm>
              <a:custGeom>
                <a:avLst/>
                <a:gdLst>
                  <a:gd name="connsiteX0" fmla="*/ 310515 w 379095"/>
                  <a:gd name="connsiteY0" fmla="*/ 638175 h 638175"/>
                  <a:gd name="connsiteX1" fmla="*/ 97155 w 379095"/>
                  <a:gd name="connsiteY1" fmla="*/ 253365 h 638175"/>
                  <a:gd name="connsiteX2" fmla="*/ 158115 w 379095"/>
                  <a:gd name="connsiteY2" fmla="*/ 239077 h 638175"/>
                  <a:gd name="connsiteX3" fmla="*/ 51435 w 379095"/>
                  <a:gd name="connsiteY3" fmla="*/ 104775 h 638175"/>
                  <a:gd name="connsiteX4" fmla="*/ 0 w 379095"/>
                  <a:gd name="connsiteY4" fmla="*/ 49530 h 638175"/>
                  <a:gd name="connsiteX5" fmla="*/ 41910 w 379095"/>
                  <a:gd name="connsiteY5" fmla="*/ 0 h 638175"/>
                  <a:gd name="connsiteX6" fmla="*/ 224790 w 379095"/>
                  <a:gd name="connsiteY6" fmla="*/ 243840 h 638175"/>
                  <a:gd name="connsiteX7" fmla="*/ 379095 w 379095"/>
                  <a:gd name="connsiteY7" fmla="*/ 627698 h 638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9095" h="638175">
                    <a:moveTo>
                      <a:pt x="310515" y="638175"/>
                    </a:moveTo>
                    <a:lnTo>
                      <a:pt x="97155" y="253365"/>
                    </a:lnTo>
                    <a:lnTo>
                      <a:pt x="158115" y="239077"/>
                    </a:lnTo>
                    <a:lnTo>
                      <a:pt x="51435" y="104775"/>
                    </a:lnTo>
                    <a:lnTo>
                      <a:pt x="0" y="49530"/>
                    </a:lnTo>
                    <a:lnTo>
                      <a:pt x="41910" y="0"/>
                    </a:lnTo>
                    <a:cubicBezTo>
                      <a:pt x="41910" y="0"/>
                      <a:pt x="169545" y="139065"/>
                      <a:pt x="224790" y="243840"/>
                    </a:cubicBezTo>
                    <a:cubicBezTo>
                      <a:pt x="280988" y="348615"/>
                      <a:pt x="379095" y="627698"/>
                      <a:pt x="379095" y="627698"/>
                    </a:cubicBezTo>
                  </a:path>
                </a:pathLst>
              </a:custGeom>
              <a:noFill/>
              <a:ln w="11553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117" name="组合 116">
              <a:extLst>
                <a:ext uri="{FF2B5EF4-FFF2-40B4-BE49-F238E27FC236}">
                  <a16:creationId xmlns:a16="http://schemas.microsoft.com/office/drawing/2014/main" id="{7FEAA4E8-951D-4BB3-9D86-1F25738E5179}"/>
                </a:ext>
              </a:extLst>
            </p:cNvPr>
            <p:cNvGrpSpPr/>
            <p:nvPr/>
          </p:nvGrpSpPr>
          <p:grpSpPr>
            <a:xfrm>
              <a:off x="6989818" y="1560249"/>
              <a:ext cx="4366006" cy="6760111"/>
              <a:chOff x="6989818" y="1560249"/>
              <a:chExt cx="4366006" cy="6760111"/>
            </a:xfrm>
          </p:grpSpPr>
          <p:sp>
            <p:nvSpPr>
              <p:cNvPr id="124" name="任意多边形: 形状 123">
                <a:extLst>
                  <a:ext uri="{FF2B5EF4-FFF2-40B4-BE49-F238E27FC236}">
                    <a16:creationId xmlns:a16="http://schemas.microsoft.com/office/drawing/2014/main" id="{6E7A81FF-DFDB-4B1E-86B5-DDE3E407C86E}"/>
                  </a:ext>
                </a:extLst>
              </p:cNvPr>
              <p:cNvSpPr/>
              <p:nvPr/>
            </p:nvSpPr>
            <p:spPr>
              <a:xfrm flipH="1">
                <a:off x="8208392" y="2892177"/>
                <a:ext cx="1657344" cy="1284009"/>
              </a:xfrm>
              <a:custGeom>
                <a:avLst/>
                <a:gdLst>
                  <a:gd name="connsiteX0" fmla="*/ 139065 w 726757"/>
                  <a:gd name="connsiteY0" fmla="*/ 9525 h 563047"/>
                  <a:gd name="connsiteX1" fmla="*/ 335280 w 726757"/>
                  <a:gd name="connsiteY1" fmla="*/ 151448 h 563047"/>
                  <a:gd name="connsiteX2" fmla="*/ 579120 w 726757"/>
                  <a:gd name="connsiteY2" fmla="*/ 0 h 563047"/>
                  <a:gd name="connsiteX3" fmla="*/ 726757 w 726757"/>
                  <a:gd name="connsiteY3" fmla="*/ 143827 h 563047"/>
                  <a:gd name="connsiteX4" fmla="*/ 511493 w 726757"/>
                  <a:gd name="connsiteY4" fmla="*/ 523875 h 563047"/>
                  <a:gd name="connsiteX5" fmla="*/ 195263 w 726757"/>
                  <a:gd name="connsiteY5" fmla="*/ 518160 h 563047"/>
                  <a:gd name="connsiteX6" fmla="*/ 0 w 726757"/>
                  <a:gd name="connsiteY6" fmla="*/ 391478 h 563047"/>
                  <a:gd name="connsiteX7" fmla="*/ 139065 w 726757"/>
                  <a:gd name="connsiteY7" fmla="*/ 9525 h 563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6757" h="563047">
                    <a:moveTo>
                      <a:pt x="139065" y="9525"/>
                    </a:moveTo>
                    <a:lnTo>
                      <a:pt x="335280" y="151448"/>
                    </a:lnTo>
                    <a:lnTo>
                      <a:pt x="579120" y="0"/>
                    </a:lnTo>
                    <a:lnTo>
                      <a:pt x="726757" y="143827"/>
                    </a:lnTo>
                    <a:cubicBezTo>
                      <a:pt x="726757" y="143827"/>
                      <a:pt x="608648" y="430530"/>
                      <a:pt x="511493" y="523875"/>
                    </a:cubicBezTo>
                    <a:cubicBezTo>
                      <a:pt x="421005" y="609600"/>
                      <a:pt x="222885" y="529590"/>
                      <a:pt x="195263" y="518160"/>
                    </a:cubicBezTo>
                    <a:cubicBezTo>
                      <a:pt x="167640" y="505778"/>
                      <a:pt x="0" y="391478"/>
                      <a:pt x="0" y="391478"/>
                    </a:cubicBezTo>
                    <a:lnTo>
                      <a:pt x="139065" y="9525"/>
                    </a:lnTo>
                    <a:close/>
                  </a:path>
                </a:pathLst>
              </a:custGeom>
              <a:solidFill>
                <a:srgbClr val="FFFFFF"/>
              </a:solidFill>
              <a:ln w="1155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125" name="组合 124">
                <a:extLst>
                  <a:ext uri="{FF2B5EF4-FFF2-40B4-BE49-F238E27FC236}">
                    <a16:creationId xmlns:a16="http://schemas.microsoft.com/office/drawing/2014/main" id="{BBA5D16E-2B66-4EAB-8770-AD9D7090E4E5}"/>
                  </a:ext>
                </a:extLst>
              </p:cNvPr>
              <p:cNvGrpSpPr/>
              <p:nvPr/>
            </p:nvGrpSpPr>
            <p:grpSpPr>
              <a:xfrm>
                <a:off x="6989818" y="1560249"/>
                <a:ext cx="4366006" cy="6760111"/>
                <a:chOff x="6989818" y="1560249"/>
                <a:chExt cx="4366006" cy="6760111"/>
              </a:xfrm>
            </p:grpSpPr>
            <p:grpSp>
              <p:nvGrpSpPr>
                <p:cNvPr id="126" name="图形 10">
                  <a:extLst>
                    <a:ext uri="{FF2B5EF4-FFF2-40B4-BE49-F238E27FC236}">
                      <a16:creationId xmlns:a16="http://schemas.microsoft.com/office/drawing/2014/main" id="{624C7A05-26ED-4090-AFC7-F7EF7FCE964E}"/>
                    </a:ext>
                  </a:extLst>
                </p:cNvPr>
                <p:cNvGrpSpPr/>
                <p:nvPr/>
              </p:nvGrpSpPr>
              <p:grpSpPr>
                <a:xfrm flipH="1">
                  <a:off x="8662366" y="4679850"/>
                  <a:ext cx="2693458" cy="3640510"/>
                  <a:chOff x="8100200" y="4545329"/>
                  <a:chExt cx="1181100" cy="1596389"/>
                </a:xfrm>
              </p:grpSpPr>
              <p:grpSp>
                <p:nvGrpSpPr>
                  <p:cNvPr id="171" name="图形 10">
                    <a:extLst>
                      <a:ext uri="{FF2B5EF4-FFF2-40B4-BE49-F238E27FC236}">
                        <a16:creationId xmlns:a16="http://schemas.microsoft.com/office/drawing/2014/main" id="{BA30E504-9B07-4394-8C17-F0B6BA72ED1E}"/>
                      </a:ext>
                    </a:extLst>
                  </p:cNvPr>
                  <p:cNvGrpSpPr/>
                  <p:nvPr/>
                </p:nvGrpSpPr>
                <p:grpSpPr>
                  <a:xfrm>
                    <a:off x="8100200" y="4545329"/>
                    <a:ext cx="874395" cy="1585912"/>
                    <a:chOff x="8100200" y="4545329"/>
                    <a:chExt cx="874395" cy="1585912"/>
                  </a:xfrm>
                </p:grpSpPr>
                <p:grpSp>
                  <p:nvGrpSpPr>
                    <p:cNvPr id="178" name="图形 10">
                      <a:extLst>
                        <a:ext uri="{FF2B5EF4-FFF2-40B4-BE49-F238E27FC236}">
                          <a16:creationId xmlns:a16="http://schemas.microsoft.com/office/drawing/2014/main" id="{DEE6F6A5-BDE8-40D7-B6C0-29A48F94CBA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100200" y="5454015"/>
                      <a:ext cx="472439" cy="677227"/>
                      <a:chOff x="8100200" y="5454015"/>
                      <a:chExt cx="472439" cy="677227"/>
                    </a:xfrm>
                  </p:grpSpPr>
                  <p:sp>
                    <p:nvSpPr>
                      <p:cNvPr id="181" name="任意多边形: 形状 180">
                        <a:extLst>
                          <a:ext uri="{FF2B5EF4-FFF2-40B4-BE49-F238E27FC236}">
                            <a16:creationId xmlns:a16="http://schemas.microsoft.com/office/drawing/2014/main" id="{8E3400B0-1D13-4ACA-8856-D1169E0A108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271650" y="5454015"/>
                        <a:ext cx="300989" cy="326707"/>
                      </a:xfrm>
                      <a:custGeom>
                        <a:avLst/>
                        <a:gdLst>
                          <a:gd name="connsiteX0" fmla="*/ 300990 w 300989"/>
                          <a:gd name="connsiteY0" fmla="*/ 116205 h 326707"/>
                          <a:gd name="connsiteX1" fmla="*/ 118110 w 300989"/>
                          <a:gd name="connsiteY1" fmla="*/ 326707 h 326707"/>
                          <a:gd name="connsiteX2" fmla="*/ 0 w 300989"/>
                          <a:gd name="connsiteY2" fmla="*/ 206692 h 326707"/>
                          <a:gd name="connsiteX3" fmla="*/ 159068 w 300989"/>
                          <a:gd name="connsiteY3" fmla="*/ 0 h 32670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300989" h="326707">
                            <a:moveTo>
                              <a:pt x="300990" y="116205"/>
                            </a:moveTo>
                            <a:lnTo>
                              <a:pt x="118110" y="326707"/>
                            </a:lnTo>
                            <a:lnTo>
                              <a:pt x="0" y="206692"/>
                            </a:lnTo>
                            <a:lnTo>
                              <a:pt x="159068" y="0"/>
                            </a:lnTo>
                            <a:close/>
                          </a:path>
                        </a:pathLst>
                      </a:custGeom>
                      <a:solidFill>
                        <a:srgbClr val="933F1F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82" name="任意多边形: 形状 181">
                        <a:extLst>
                          <a:ext uri="{FF2B5EF4-FFF2-40B4-BE49-F238E27FC236}">
                            <a16:creationId xmlns:a16="http://schemas.microsoft.com/office/drawing/2014/main" id="{4D85AE24-A9E9-4CF7-B531-C40CDE5CEA6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100200" y="5608320"/>
                        <a:ext cx="399097" cy="522922"/>
                      </a:xfrm>
                      <a:custGeom>
                        <a:avLst/>
                        <a:gdLst>
                          <a:gd name="connsiteX0" fmla="*/ 399098 w 399097"/>
                          <a:gd name="connsiteY0" fmla="*/ 522923 h 522922"/>
                          <a:gd name="connsiteX1" fmla="*/ 0 w 399097"/>
                          <a:gd name="connsiteY1" fmla="*/ 175260 h 522922"/>
                          <a:gd name="connsiteX2" fmla="*/ 173355 w 399097"/>
                          <a:gd name="connsiteY2" fmla="*/ 0 h 522922"/>
                          <a:gd name="connsiteX3" fmla="*/ 360045 w 399097"/>
                          <a:gd name="connsiteY3" fmla="*/ 162877 h 522922"/>
                          <a:gd name="connsiteX4" fmla="*/ 316230 w 399097"/>
                          <a:gd name="connsiteY4" fmla="*/ 220027 h 52292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99097" h="522922">
                            <a:moveTo>
                              <a:pt x="399098" y="522923"/>
                            </a:moveTo>
                            <a:lnTo>
                              <a:pt x="0" y="175260"/>
                            </a:lnTo>
                            <a:lnTo>
                              <a:pt x="173355" y="0"/>
                            </a:lnTo>
                            <a:lnTo>
                              <a:pt x="360045" y="162877"/>
                            </a:lnTo>
                            <a:lnTo>
                              <a:pt x="316230" y="220027"/>
                            </a:lnTo>
                            <a:close/>
                          </a:path>
                        </a:pathLst>
                      </a:custGeom>
                      <a:solidFill>
                        <a:srgbClr val="05004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179" name="任意多边形: 形状 178">
                      <a:extLst>
                        <a:ext uri="{FF2B5EF4-FFF2-40B4-BE49-F238E27FC236}">
                          <a16:creationId xmlns:a16="http://schemas.microsoft.com/office/drawing/2014/main" id="{07B3B2FC-7456-4AF3-8330-0FA1B8B36D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61184" y="4545329"/>
                      <a:ext cx="613410" cy="1122997"/>
                    </a:xfrm>
                    <a:custGeom>
                      <a:avLst/>
                      <a:gdLst>
                        <a:gd name="connsiteX0" fmla="*/ 264795 w 613410"/>
                        <a:gd name="connsiteY0" fmla="*/ 1122998 h 1122997"/>
                        <a:gd name="connsiteX1" fmla="*/ 0 w 613410"/>
                        <a:gd name="connsiteY1" fmla="*/ 903923 h 1122997"/>
                        <a:gd name="connsiteX2" fmla="*/ 180975 w 613410"/>
                        <a:gd name="connsiteY2" fmla="*/ 521970 h 1122997"/>
                        <a:gd name="connsiteX3" fmla="*/ 278130 w 613410"/>
                        <a:gd name="connsiteY3" fmla="*/ 0 h 1122997"/>
                        <a:gd name="connsiteX4" fmla="*/ 613410 w 613410"/>
                        <a:gd name="connsiteY4" fmla="*/ 44767 h 1122997"/>
                        <a:gd name="connsiteX5" fmla="*/ 526733 w 613410"/>
                        <a:gd name="connsiteY5" fmla="*/ 678180 h 11229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613410" h="1122997">
                          <a:moveTo>
                            <a:pt x="264795" y="1122998"/>
                          </a:moveTo>
                          <a:lnTo>
                            <a:pt x="0" y="903923"/>
                          </a:lnTo>
                          <a:lnTo>
                            <a:pt x="180975" y="521970"/>
                          </a:lnTo>
                          <a:lnTo>
                            <a:pt x="278130" y="0"/>
                          </a:lnTo>
                          <a:lnTo>
                            <a:pt x="613410" y="44767"/>
                          </a:lnTo>
                          <a:lnTo>
                            <a:pt x="526733" y="678180"/>
                          </a:lnTo>
                          <a:close/>
                        </a:path>
                      </a:pathLst>
                    </a:custGeom>
                    <a:solidFill>
                      <a:schemeClr val="accent1">
                        <a:lumMod val="75000"/>
                      </a:scheme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180" name="任意多边形: 形状 179">
                      <a:extLst>
                        <a:ext uri="{FF2B5EF4-FFF2-40B4-BE49-F238E27FC236}">
                          <a16:creationId xmlns:a16="http://schemas.microsoft.com/office/drawing/2014/main" id="{F000DC9B-728A-4256-B0A4-FB154B5EE3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61184" y="5223509"/>
                      <a:ext cx="526732" cy="444817"/>
                    </a:xfrm>
                    <a:custGeom>
                      <a:avLst/>
                      <a:gdLst>
                        <a:gd name="connsiteX0" fmla="*/ 526733 w 526732"/>
                        <a:gd name="connsiteY0" fmla="*/ 0 h 444817"/>
                        <a:gd name="connsiteX1" fmla="*/ 264795 w 526732"/>
                        <a:gd name="connsiteY1" fmla="*/ 444818 h 444817"/>
                        <a:gd name="connsiteX2" fmla="*/ 0 w 526732"/>
                        <a:gd name="connsiteY2" fmla="*/ 225743 h 4448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526732" h="444817">
                          <a:moveTo>
                            <a:pt x="526733" y="0"/>
                          </a:moveTo>
                          <a:lnTo>
                            <a:pt x="264795" y="444818"/>
                          </a:lnTo>
                          <a:lnTo>
                            <a:pt x="0" y="225743"/>
                          </a:lnTo>
                        </a:path>
                      </a:pathLst>
                    </a:custGeom>
                    <a:noFill/>
                    <a:ln w="11553" cap="rnd">
                      <a:solidFill>
                        <a:srgbClr val="0F110E"/>
                      </a:solidFill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  <p:grpSp>
                <p:nvGrpSpPr>
                  <p:cNvPr id="172" name="图形 10">
                    <a:extLst>
                      <a:ext uri="{FF2B5EF4-FFF2-40B4-BE49-F238E27FC236}">
                        <a16:creationId xmlns:a16="http://schemas.microsoft.com/office/drawing/2014/main" id="{50CB23DD-FCA1-4CFD-87C2-1FB7F4D2D4C1}"/>
                      </a:ext>
                    </a:extLst>
                  </p:cNvPr>
                  <p:cNvGrpSpPr/>
                  <p:nvPr/>
                </p:nvGrpSpPr>
                <p:grpSpPr>
                  <a:xfrm>
                    <a:off x="8625027" y="4553902"/>
                    <a:ext cx="656272" cy="1587817"/>
                    <a:chOff x="8625027" y="4553902"/>
                    <a:chExt cx="656272" cy="1587817"/>
                  </a:xfrm>
                </p:grpSpPr>
                <p:grpSp>
                  <p:nvGrpSpPr>
                    <p:cNvPr id="173" name="图形 10">
                      <a:extLst>
                        <a:ext uri="{FF2B5EF4-FFF2-40B4-BE49-F238E27FC236}">
                          <a16:creationId xmlns:a16="http://schemas.microsoft.com/office/drawing/2014/main" id="{515A74A3-E830-47F1-BF24-396D1BCFDAF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51710" y="5678805"/>
                      <a:ext cx="529589" cy="462914"/>
                      <a:chOff x="8751710" y="5678805"/>
                      <a:chExt cx="529589" cy="462914"/>
                    </a:xfrm>
                  </p:grpSpPr>
                  <p:sp>
                    <p:nvSpPr>
                      <p:cNvPr id="176" name="任意多边形: 形状 175">
                        <a:extLst>
                          <a:ext uri="{FF2B5EF4-FFF2-40B4-BE49-F238E27FC236}">
                            <a16:creationId xmlns:a16="http://schemas.microsoft.com/office/drawing/2014/main" id="{64F9EBE6-418B-4DE3-BCD3-21D518375B2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95525" y="5678805"/>
                        <a:ext cx="176212" cy="296227"/>
                      </a:xfrm>
                      <a:custGeom>
                        <a:avLst/>
                        <a:gdLst>
                          <a:gd name="connsiteX0" fmla="*/ 176213 w 176212"/>
                          <a:gd name="connsiteY0" fmla="*/ 278130 h 296227"/>
                          <a:gd name="connsiteX1" fmla="*/ 176213 w 176212"/>
                          <a:gd name="connsiteY1" fmla="*/ 0 h 296227"/>
                          <a:gd name="connsiteX2" fmla="*/ 0 w 176212"/>
                          <a:gd name="connsiteY2" fmla="*/ 0 h 296227"/>
                          <a:gd name="connsiteX3" fmla="*/ 4763 w 176212"/>
                          <a:gd name="connsiteY3" fmla="*/ 296227 h 2962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6212" h="296227">
                            <a:moveTo>
                              <a:pt x="176213" y="278130"/>
                            </a:moveTo>
                            <a:lnTo>
                              <a:pt x="176213" y="0"/>
                            </a:lnTo>
                            <a:lnTo>
                              <a:pt x="0" y="0"/>
                            </a:lnTo>
                            <a:lnTo>
                              <a:pt x="4763" y="296227"/>
                            </a:lnTo>
                            <a:close/>
                          </a:path>
                        </a:pathLst>
                      </a:custGeom>
                      <a:solidFill>
                        <a:srgbClr val="933F1F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77" name="任意多边形: 形状 176">
                        <a:extLst>
                          <a:ext uri="{FF2B5EF4-FFF2-40B4-BE49-F238E27FC236}">
                            <a16:creationId xmlns:a16="http://schemas.microsoft.com/office/drawing/2014/main" id="{9286D49A-C5C6-4DD6-80F5-439EBFE619D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51710" y="5910262"/>
                        <a:ext cx="529589" cy="231457"/>
                      </a:xfrm>
                      <a:custGeom>
                        <a:avLst/>
                        <a:gdLst>
                          <a:gd name="connsiteX0" fmla="*/ 529590 w 529589"/>
                          <a:gd name="connsiteY0" fmla="*/ 223838 h 231457"/>
                          <a:gd name="connsiteX1" fmla="*/ 0 w 529589"/>
                          <a:gd name="connsiteY1" fmla="*/ 231457 h 231457"/>
                          <a:gd name="connsiteX2" fmla="*/ 14288 w 529589"/>
                          <a:gd name="connsiteY2" fmla="*/ 7620 h 231457"/>
                          <a:gd name="connsiteX3" fmla="*/ 261938 w 529589"/>
                          <a:gd name="connsiteY3" fmla="*/ 0 h 231457"/>
                          <a:gd name="connsiteX4" fmla="*/ 265748 w 529589"/>
                          <a:gd name="connsiteY4" fmla="*/ 53340 h 23145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529589" h="231457">
                            <a:moveTo>
                              <a:pt x="529590" y="223838"/>
                            </a:moveTo>
                            <a:lnTo>
                              <a:pt x="0" y="231457"/>
                            </a:lnTo>
                            <a:lnTo>
                              <a:pt x="14288" y="7620"/>
                            </a:lnTo>
                            <a:lnTo>
                              <a:pt x="261938" y="0"/>
                            </a:lnTo>
                            <a:lnTo>
                              <a:pt x="265748" y="53340"/>
                            </a:lnTo>
                            <a:close/>
                          </a:path>
                        </a:pathLst>
                      </a:custGeom>
                      <a:solidFill>
                        <a:srgbClr val="05004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174" name="任意多边形: 形状 173">
                      <a:extLst>
                        <a:ext uri="{FF2B5EF4-FFF2-40B4-BE49-F238E27FC236}">
                          <a16:creationId xmlns:a16="http://schemas.microsoft.com/office/drawing/2014/main" id="{95DAAB53-1190-4F6F-8C69-60BCB12B37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25027" y="4553902"/>
                      <a:ext cx="495300" cy="1181100"/>
                    </a:xfrm>
                    <a:custGeom>
                      <a:avLst/>
                      <a:gdLst>
                        <a:gd name="connsiteX0" fmla="*/ 0 w 495300"/>
                        <a:gd name="connsiteY0" fmla="*/ 18097 h 1181100"/>
                        <a:gd name="connsiteX1" fmla="*/ 82868 w 495300"/>
                        <a:gd name="connsiteY1" fmla="*/ 1181100 h 1181100"/>
                        <a:gd name="connsiteX2" fmla="*/ 432435 w 495300"/>
                        <a:gd name="connsiteY2" fmla="*/ 1181100 h 1181100"/>
                        <a:gd name="connsiteX3" fmla="*/ 495300 w 495300"/>
                        <a:gd name="connsiteY3" fmla="*/ 0 h 11811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495300" h="1181100">
                          <a:moveTo>
                            <a:pt x="0" y="18097"/>
                          </a:moveTo>
                          <a:lnTo>
                            <a:pt x="82868" y="1181100"/>
                          </a:lnTo>
                          <a:lnTo>
                            <a:pt x="432435" y="1181100"/>
                          </a:lnTo>
                          <a:lnTo>
                            <a:pt x="495300" y="0"/>
                          </a:lnTo>
                          <a:close/>
                        </a:path>
                      </a:pathLst>
                    </a:custGeom>
                    <a:solidFill>
                      <a:schemeClr val="accent1">
                        <a:lumMod val="75000"/>
                      </a:scheme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175" name="任意多边形: 形状 174">
                      <a:extLst>
                        <a:ext uri="{FF2B5EF4-FFF2-40B4-BE49-F238E27FC236}">
                          <a16:creationId xmlns:a16="http://schemas.microsoft.com/office/drawing/2014/main" id="{AE9068A2-0077-4643-B4D9-F6A8281916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25027" y="4572000"/>
                      <a:ext cx="432435" cy="1163002"/>
                    </a:xfrm>
                    <a:custGeom>
                      <a:avLst/>
                      <a:gdLst>
                        <a:gd name="connsiteX0" fmla="*/ 0 w 432435"/>
                        <a:gd name="connsiteY0" fmla="*/ 0 h 1163002"/>
                        <a:gd name="connsiteX1" fmla="*/ 82868 w 432435"/>
                        <a:gd name="connsiteY1" fmla="*/ 1163003 h 1163002"/>
                        <a:gd name="connsiteX2" fmla="*/ 432435 w 432435"/>
                        <a:gd name="connsiteY2" fmla="*/ 1163003 h 11630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32435" h="1163002">
                          <a:moveTo>
                            <a:pt x="0" y="0"/>
                          </a:moveTo>
                          <a:lnTo>
                            <a:pt x="82868" y="1163003"/>
                          </a:lnTo>
                          <a:lnTo>
                            <a:pt x="432435" y="1163003"/>
                          </a:lnTo>
                        </a:path>
                      </a:pathLst>
                    </a:custGeom>
                    <a:noFill/>
                    <a:ln w="11553" cap="rnd">
                      <a:solidFill>
                        <a:srgbClr val="12120E"/>
                      </a:solidFill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</p:grpSp>
            <p:sp>
              <p:nvSpPr>
                <p:cNvPr id="127" name="任意多边形: 形状 126">
                  <a:extLst>
                    <a:ext uri="{FF2B5EF4-FFF2-40B4-BE49-F238E27FC236}">
                      <a16:creationId xmlns:a16="http://schemas.microsoft.com/office/drawing/2014/main" id="{6C421FBC-E72D-4D11-917D-B5A2E43D0CBD}"/>
                    </a:ext>
                  </a:extLst>
                </p:cNvPr>
                <p:cNvSpPr/>
                <p:nvPr/>
              </p:nvSpPr>
              <p:spPr>
                <a:xfrm flipH="1">
                  <a:off x="8843296" y="2592422"/>
                  <a:ext cx="1871747" cy="3655717"/>
                </a:xfrm>
                <a:custGeom>
                  <a:avLst/>
                  <a:gdLst>
                    <a:gd name="connsiteX0" fmla="*/ 430530 w 820774"/>
                    <a:gd name="connsiteY0" fmla="*/ 12383 h 1603057"/>
                    <a:gd name="connsiteX1" fmla="*/ 487680 w 820774"/>
                    <a:gd name="connsiteY1" fmla="*/ 0 h 1603057"/>
                    <a:gd name="connsiteX2" fmla="*/ 626745 w 820774"/>
                    <a:gd name="connsiteY2" fmla="*/ 175260 h 1603057"/>
                    <a:gd name="connsiteX3" fmla="*/ 803910 w 820774"/>
                    <a:gd name="connsiteY3" fmla="*/ 1056323 h 1603057"/>
                    <a:gd name="connsiteX4" fmla="*/ 820103 w 820774"/>
                    <a:gd name="connsiteY4" fmla="*/ 1603058 h 1603057"/>
                    <a:gd name="connsiteX5" fmla="*/ 0 w 820774"/>
                    <a:gd name="connsiteY5" fmla="*/ 1552575 h 1603057"/>
                    <a:gd name="connsiteX6" fmla="*/ 215265 w 820774"/>
                    <a:gd name="connsiteY6" fmla="*/ 344805 h 1603057"/>
                    <a:gd name="connsiteX7" fmla="*/ 403860 w 820774"/>
                    <a:gd name="connsiteY7" fmla="*/ 13335 h 1603057"/>
                    <a:gd name="connsiteX8" fmla="*/ 430530 w 820774"/>
                    <a:gd name="connsiteY8" fmla="*/ 12383 h 1603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20774" h="1603057">
                      <a:moveTo>
                        <a:pt x="430530" y="12383"/>
                      </a:moveTo>
                      <a:lnTo>
                        <a:pt x="487680" y="0"/>
                      </a:lnTo>
                      <a:cubicBezTo>
                        <a:pt x="487680" y="0"/>
                        <a:pt x="571500" y="24765"/>
                        <a:pt x="626745" y="175260"/>
                      </a:cubicBezTo>
                      <a:cubicBezTo>
                        <a:pt x="681990" y="325755"/>
                        <a:pt x="782003" y="543878"/>
                        <a:pt x="803910" y="1056323"/>
                      </a:cubicBezTo>
                      <a:cubicBezTo>
                        <a:pt x="825818" y="1568768"/>
                        <a:pt x="820103" y="1603058"/>
                        <a:pt x="820103" y="1603058"/>
                      </a:cubicBezTo>
                      <a:lnTo>
                        <a:pt x="0" y="1552575"/>
                      </a:lnTo>
                      <a:lnTo>
                        <a:pt x="215265" y="344805"/>
                      </a:lnTo>
                      <a:lnTo>
                        <a:pt x="403860" y="13335"/>
                      </a:lnTo>
                      <a:lnTo>
                        <a:pt x="430530" y="1238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1553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128" name="图形 10">
                  <a:extLst>
                    <a:ext uri="{FF2B5EF4-FFF2-40B4-BE49-F238E27FC236}">
                      <a16:creationId xmlns:a16="http://schemas.microsoft.com/office/drawing/2014/main" id="{AF3C5C31-31EB-4221-993D-6F44CE897A48}"/>
                    </a:ext>
                  </a:extLst>
                </p:cNvPr>
                <p:cNvGrpSpPr/>
                <p:nvPr/>
              </p:nvGrpSpPr>
              <p:grpSpPr>
                <a:xfrm flipH="1">
                  <a:off x="9145127" y="1698137"/>
                  <a:ext cx="799732" cy="985515"/>
                  <a:chOff x="8718918" y="3237827"/>
                  <a:chExt cx="350688" cy="432155"/>
                </a:xfrm>
              </p:grpSpPr>
              <p:grpSp>
                <p:nvGrpSpPr>
                  <p:cNvPr id="157" name="图形 10">
                    <a:extLst>
                      <a:ext uri="{FF2B5EF4-FFF2-40B4-BE49-F238E27FC236}">
                        <a16:creationId xmlns:a16="http://schemas.microsoft.com/office/drawing/2014/main" id="{17113600-068B-49D7-98F3-14FFDAB6481F}"/>
                      </a:ext>
                    </a:extLst>
                  </p:cNvPr>
                  <p:cNvGrpSpPr/>
                  <p:nvPr/>
                </p:nvGrpSpPr>
                <p:grpSpPr>
                  <a:xfrm>
                    <a:off x="8826957" y="3310890"/>
                    <a:ext cx="242649" cy="359092"/>
                    <a:chOff x="8826957" y="3310890"/>
                    <a:chExt cx="242649" cy="359092"/>
                  </a:xfrm>
                </p:grpSpPr>
                <p:grpSp>
                  <p:nvGrpSpPr>
                    <p:cNvPr id="164" name="图形 10">
                      <a:extLst>
                        <a:ext uri="{FF2B5EF4-FFF2-40B4-BE49-F238E27FC236}">
                          <a16:creationId xmlns:a16="http://schemas.microsoft.com/office/drawing/2014/main" id="{8397FBB9-A912-4BB1-AC9F-05C01FA2B93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030792" y="3412264"/>
                      <a:ext cx="38814" cy="76133"/>
                      <a:chOff x="9030792" y="3412264"/>
                      <a:chExt cx="38814" cy="76133"/>
                    </a:xfrm>
                  </p:grpSpPr>
                  <p:sp>
                    <p:nvSpPr>
                      <p:cNvPr id="169" name="任意多边形: 形状 168">
                        <a:extLst>
                          <a:ext uri="{FF2B5EF4-FFF2-40B4-BE49-F238E27FC236}">
                            <a16:creationId xmlns:a16="http://schemas.microsoft.com/office/drawing/2014/main" id="{6217C86D-7F8D-4A1E-97EA-1911CD661D6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035554" y="3416617"/>
                        <a:ext cx="30480" cy="67627"/>
                      </a:xfrm>
                      <a:custGeom>
                        <a:avLst/>
                        <a:gdLst>
                          <a:gd name="connsiteX0" fmla="*/ 1905 w 30480"/>
                          <a:gd name="connsiteY0" fmla="*/ 0 h 67627"/>
                          <a:gd name="connsiteX1" fmla="*/ 29528 w 30480"/>
                          <a:gd name="connsiteY1" fmla="*/ 49530 h 67627"/>
                          <a:gd name="connsiteX2" fmla="*/ 30480 w 30480"/>
                          <a:gd name="connsiteY2" fmla="*/ 50482 h 67627"/>
                          <a:gd name="connsiteX3" fmla="*/ 29528 w 30480"/>
                          <a:gd name="connsiteY3" fmla="*/ 52388 h 67627"/>
                          <a:gd name="connsiteX4" fmla="*/ 10478 w 30480"/>
                          <a:gd name="connsiteY4" fmla="*/ 62865 h 67627"/>
                          <a:gd name="connsiteX5" fmla="*/ 0 w 30480"/>
                          <a:gd name="connsiteY5" fmla="*/ 67627 h 67627"/>
                          <a:gd name="connsiteX6" fmla="*/ 1905 w 30480"/>
                          <a:gd name="connsiteY6" fmla="*/ 0 h 676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30480" h="67627">
                            <a:moveTo>
                              <a:pt x="1905" y="0"/>
                            </a:moveTo>
                            <a:cubicBezTo>
                              <a:pt x="6668" y="15240"/>
                              <a:pt x="18098" y="38100"/>
                              <a:pt x="29528" y="49530"/>
                            </a:cubicBezTo>
                            <a:cubicBezTo>
                              <a:pt x="29528" y="49530"/>
                              <a:pt x="30480" y="50482"/>
                              <a:pt x="30480" y="50482"/>
                            </a:cubicBezTo>
                            <a:cubicBezTo>
                              <a:pt x="30480" y="51435"/>
                              <a:pt x="29528" y="51435"/>
                              <a:pt x="29528" y="52388"/>
                            </a:cubicBezTo>
                            <a:cubicBezTo>
                              <a:pt x="23813" y="56197"/>
                              <a:pt x="17145" y="60007"/>
                              <a:pt x="10478" y="62865"/>
                            </a:cubicBezTo>
                            <a:lnTo>
                              <a:pt x="0" y="67627"/>
                            </a:lnTo>
                            <a:lnTo>
                              <a:pt x="1905" y="0"/>
                            </a:lnTo>
                            <a:close/>
                          </a:path>
                        </a:pathLst>
                      </a:custGeom>
                      <a:solidFill>
                        <a:srgbClr val="FCD7C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70" name="任意多边形: 形状 169">
                        <a:extLst>
                          <a:ext uri="{FF2B5EF4-FFF2-40B4-BE49-F238E27FC236}">
                            <a16:creationId xmlns:a16="http://schemas.microsoft.com/office/drawing/2014/main" id="{52D3BF86-5BE9-4EFC-9E03-EB11865023E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030792" y="3412264"/>
                        <a:ext cx="38814" cy="76133"/>
                      </a:xfrm>
                      <a:custGeom>
                        <a:avLst/>
                        <a:gdLst>
                          <a:gd name="connsiteX0" fmla="*/ 1905 w 38814"/>
                          <a:gd name="connsiteY0" fmla="*/ 5305 h 76133"/>
                          <a:gd name="connsiteX1" fmla="*/ 25718 w 38814"/>
                          <a:gd name="connsiteY1" fmla="*/ 51025 h 76133"/>
                          <a:gd name="connsiteX2" fmla="*/ 27623 w 38814"/>
                          <a:gd name="connsiteY2" fmla="*/ 54835 h 76133"/>
                          <a:gd name="connsiteX3" fmla="*/ 12383 w 38814"/>
                          <a:gd name="connsiteY3" fmla="*/ 63408 h 76133"/>
                          <a:gd name="connsiteX4" fmla="*/ 1905 w 38814"/>
                          <a:gd name="connsiteY4" fmla="*/ 68170 h 76133"/>
                          <a:gd name="connsiteX5" fmla="*/ 8573 w 38814"/>
                          <a:gd name="connsiteY5" fmla="*/ 71980 h 76133"/>
                          <a:gd name="connsiteX6" fmla="*/ 10478 w 38814"/>
                          <a:gd name="connsiteY6" fmla="*/ 4353 h 76133"/>
                          <a:gd name="connsiteX7" fmla="*/ 1905 w 38814"/>
                          <a:gd name="connsiteY7" fmla="*/ 4353 h 76133"/>
                          <a:gd name="connsiteX8" fmla="*/ 0 w 38814"/>
                          <a:gd name="connsiteY8" fmla="*/ 71980 h 76133"/>
                          <a:gd name="connsiteX9" fmla="*/ 6668 w 38814"/>
                          <a:gd name="connsiteY9" fmla="*/ 75790 h 76133"/>
                          <a:gd name="connsiteX10" fmla="*/ 38100 w 38814"/>
                          <a:gd name="connsiteY10" fmla="*/ 56740 h 76133"/>
                          <a:gd name="connsiteX11" fmla="*/ 38100 w 38814"/>
                          <a:gd name="connsiteY11" fmla="*/ 51978 h 76133"/>
                          <a:gd name="connsiteX12" fmla="*/ 22860 w 38814"/>
                          <a:gd name="connsiteY12" fmla="*/ 31023 h 76133"/>
                          <a:gd name="connsiteX13" fmla="*/ 9525 w 38814"/>
                          <a:gd name="connsiteY13" fmla="*/ 2448 h 76133"/>
                          <a:gd name="connsiteX14" fmla="*/ 1905 w 38814"/>
                          <a:gd name="connsiteY14" fmla="*/ 5305 h 7613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</a:cxnLst>
                        <a:rect l="l" t="t" r="r" b="b"/>
                        <a:pathLst>
                          <a:path w="38814" h="76133">
                            <a:moveTo>
                              <a:pt x="1905" y="5305"/>
                            </a:moveTo>
                            <a:cubicBezTo>
                              <a:pt x="7620" y="22450"/>
                              <a:pt x="16193" y="35785"/>
                              <a:pt x="25718" y="51025"/>
                            </a:cubicBezTo>
                            <a:cubicBezTo>
                              <a:pt x="26670" y="52930"/>
                              <a:pt x="28575" y="53883"/>
                              <a:pt x="27623" y="54835"/>
                            </a:cubicBezTo>
                            <a:cubicBezTo>
                              <a:pt x="27623" y="57693"/>
                              <a:pt x="14288" y="62455"/>
                              <a:pt x="12383" y="63408"/>
                            </a:cubicBezTo>
                            <a:cubicBezTo>
                              <a:pt x="8573" y="65313"/>
                              <a:pt x="5715" y="66265"/>
                              <a:pt x="1905" y="68170"/>
                            </a:cubicBezTo>
                            <a:cubicBezTo>
                              <a:pt x="3810" y="69123"/>
                              <a:pt x="6668" y="71028"/>
                              <a:pt x="8573" y="71980"/>
                            </a:cubicBezTo>
                            <a:cubicBezTo>
                              <a:pt x="9525" y="49120"/>
                              <a:pt x="9525" y="26260"/>
                              <a:pt x="10478" y="4353"/>
                            </a:cubicBezTo>
                            <a:cubicBezTo>
                              <a:pt x="10478" y="-1362"/>
                              <a:pt x="1905" y="-1362"/>
                              <a:pt x="1905" y="4353"/>
                            </a:cubicBezTo>
                            <a:cubicBezTo>
                              <a:pt x="953" y="27213"/>
                              <a:pt x="953" y="50073"/>
                              <a:pt x="0" y="71980"/>
                            </a:cubicBezTo>
                            <a:cubicBezTo>
                              <a:pt x="0" y="75790"/>
                              <a:pt x="3810" y="76743"/>
                              <a:pt x="6668" y="75790"/>
                            </a:cubicBezTo>
                            <a:cubicBezTo>
                              <a:pt x="17145" y="71028"/>
                              <a:pt x="31433" y="66265"/>
                              <a:pt x="38100" y="56740"/>
                            </a:cubicBezTo>
                            <a:cubicBezTo>
                              <a:pt x="39053" y="55788"/>
                              <a:pt x="39053" y="53883"/>
                              <a:pt x="38100" y="51978"/>
                            </a:cubicBezTo>
                            <a:cubicBezTo>
                              <a:pt x="33338" y="44358"/>
                              <a:pt x="27623" y="38643"/>
                              <a:pt x="22860" y="31023"/>
                            </a:cubicBezTo>
                            <a:cubicBezTo>
                              <a:pt x="18098" y="21498"/>
                              <a:pt x="13335" y="11973"/>
                              <a:pt x="9525" y="2448"/>
                            </a:cubicBezTo>
                            <a:cubicBezTo>
                              <a:pt x="8573" y="-2315"/>
                              <a:pt x="0" y="543"/>
                              <a:pt x="1905" y="5305"/>
                            </a:cubicBezTo>
                            <a:close/>
                          </a:path>
                        </a:pathLst>
                      </a:custGeom>
                      <a:solidFill>
                        <a:srgbClr val="12120E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165" name="任意多边形: 形状 164">
                      <a:extLst>
                        <a:ext uri="{FF2B5EF4-FFF2-40B4-BE49-F238E27FC236}">
                          <a16:creationId xmlns:a16="http://schemas.microsoft.com/office/drawing/2014/main" id="{9D2B43B1-2B31-413A-8DD7-A35841D143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826957" y="3310890"/>
                      <a:ext cx="214312" cy="359092"/>
                    </a:xfrm>
                    <a:custGeom>
                      <a:avLst/>
                      <a:gdLst>
                        <a:gd name="connsiteX0" fmla="*/ 139065 w 214312"/>
                        <a:gd name="connsiteY0" fmla="*/ 0 h 359092"/>
                        <a:gd name="connsiteX1" fmla="*/ 76200 w 214312"/>
                        <a:gd name="connsiteY1" fmla="*/ 0 h 359092"/>
                        <a:gd name="connsiteX2" fmla="*/ 952 w 214312"/>
                        <a:gd name="connsiteY2" fmla="*/ 85725 h 359092"/>
                        <a:gd name="connsiteX3" fmla="*/ 952 w 214312"/>
                        <a:gd name="connsiteY3" fmla="*/ 182880 h 359092"/>
                        <a:gd name="connsiteX4" fmla="*/ 952 w 214312"/>
                        <a:gd name="connsiteY4" fmla="*/ 190500 h 359092"/>
                        <a:gd name="connsiteX5" fmla="*/ 0 w 214312"/>
                        <a:gd name="connsiteY5" fmla="*/ 199073 h 359092"/>
                        <a:gd name="connsiteX6" fmla="*/ 0 w 214312"/>
                        <a:gd name="connsiteY6" fmla="*/ 258128 h 359092"/>
                        <a:gd name="connsiteX7" fmla="*/ 0 w 214312"/>
                        <a:gd name="connsiteY7" fmla="*/ 260985 h 359092"/>
                        <a:gd name="connsiteX8" fmla="*/ 0 w 214312"/>
                        <a:gd name="connsiteY8" fmla="*/ 320040 h 359092"/>
                        <a:gd name="connsiteX9" fmla="*/ 39052 w 214312"/>
                        <a:gd name="connsiteY9" fmla="*/ 359093 h 359092"/>
                        <a:gd name="connsiteX10" fmla="*/ 63817 w 214312"/>
                        <a:gd name="connsiteY10" fmla="*/ 359093 h 359092"/>
                        <a:gd name="connsiteX11" fmla="*/ 102870 w 214312"/>
                        <a:gd name="connsiteY11" fmla="*/ 320040 h 359092"/>
                        <a:gd name="connsiteX12" fmla="*/ 102870 w 214312"/>
                        <a:gd name="connsiteY12" fmla="*/ 267653 h 359092"/>
                        <a:gd name="connsiteX13" fmla="*/ 139065 w 214312"/>
                        <a:gd name="connsiteY13" fmla="*/ 267653 h 359092"/>
                        <a:gd name="connsiteX14" fmla="*/ 214313 w 214312"/>
                        <a:gd name="connsiteY14" fmla="*/ 181928 h 359092"/>
                        <a:gd name="connsiteX15" fmla="*/ 214313 w 214312"/>
                        <a:gd name="connsiteY15" fmla="*/ 84773 h 359092"/>
                        <a:gd name="connsiteX16" fmla="*/ 139065 w 214312"/>
                        <a:gd name="connsiteY16" fmla="*/ 0 h 35909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</a:cxnLst>
                      <a:rect l="l" t="t" r="r" b="b"/>
                      <a:pathLst>
                        <a:path w="214312" h="359092">
                          <a:moveTo>
                            <a:pt x="139065" y="0"/>
                          </a:moveTo>
                          <a:lnTo>
                            <a:pt x="76200" y="0"/>
                          </a:lnTo>
                          <a:cubicBezTo>
                            <a:pt x="34290" y="0"/>
                            <a:pt x="952" y="39053"/>
                            <a:pt x="952" y="85725"/>
                          </a:cubicBezTo>
                          <a:lnTo>
                            <a:pt x="952" y="182880"/>
                          </a:lnTo>
                          <a:cubicBezTo>
                            <a:pt x="952" y="185737"/>
                            <a:pt x="952" y="188595"/>
                            <a:pt x="952" y="190500"/>
                          </a:cubicBezTo>
                          <a:cubicBezTo>
                            <a:pt x="0" y="193358"/>
                            <a:pt x="0" y="196215"/>
                            <a:pt x="0" y="199073"/>
                          </a:cubicBezTo>
                          <a:lnTo>
                            <a:pt x="0" y="258128"/>
                          </a:lnTo>
                          <a:lnTo>
                            <a:pt x="0" y="260985"/>
                          </a:lnTo>
                          <a:lnTo>
                            <a:pt x="0" y="320040"/>
                          </a:lnTo>
                          <a:cubicBezTo>
                            <a:pt x="0" y="340995"/>
                            <a:pt x="17145" y="359093"/>
                            <a:pt x="39052" y="359093"/>
                          </a:cubicBezTo>
                          <a:lnTo>
                            <a:pt x="63817" y="359093"/>
                          </a:lnTo>
                          <a:cubicBezTo>
                            <a:pt x="84772" y="359093"/>
                            <a:pt x="102870" y="341948"/>
                            <a:pt x="102870" y="320040"/>
                          </a:cubicBezTo>
                          <a:lnTo>
                            <a:pt x="102870" y="267653"/>
                          </a:lnTo>
                          <a:lnTo>
                            <a:pt x="139065" y="267653"/>
                          </a:lnTo>
                          <a:cubicBezTo>
                            <a:pt x="180975" y="267653"/>
                            <a:pt x="214313" y="228600"/>
                            <a:pt x="214313" y="181928"/>
                          </a:cubicBezTo>
                          <a:lnTo>
                            <a:pt x="214313" y="84773"/>
                          </a:lnTo>
                          <a:cubicBezTo>
                            <a:pt x="214313" y="39053"/>
                            <a:pt x="180022" y="0"/>
                            <a:pt x="139065" y="0"/>
                          </a:cubicBezTo>
                          <a:close/>
                        </a:path>
                      </a:pathLst>
                    </a:custGeom>
                    <a:solidFill>
                      <a:srgbClr val="FCD7C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166" name="任意多边形: 形状 165">
                      <a:extLst>
                        <a:ext uri="{FF2B5EF4-FFF2-40B4-BE49-F238E27FC236}">
                          <a16:creationId xmlns:a16="http://schemas.microsoft.com/office/drawing/2014/main" id="{4CFE7373-0DBB-41C3-9EF1-52A689F14F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75214" y="3429619"/>
                      <a:ext cx="26384" cy="26384"/>
                    </a:xfrm>
                    <a:custGeom>
                      <a:avLst/>
                      <a:gdLst>
                        <a:gd name="connsiteX0" fmla="*/ 25098 w 26384"/>
                        <a:gd name="connsiteY0" fmla="*/ 7001 h 26384"/>
                        <a:gd name="connsiteX1" fmla="*/ 19383 w 26384"/>
                        <a:gd name="connsiteY1" fmla="*/ 25098 h 26384"/>
                        <a:gd name="connsiteX2" fmla="*/ 1286 w 26384"/>
                        <a:gd name="connsiteY2" fmla="*/ 19383 h 26384"/>
                        <a:gd name="connsiteX3" fmla="*/ 7001 w 26384"/>
                        <a:gd name="connsiteY3" fmla="*/ 1286 h 26384"/>
                        <a:gd name="connsiteX4" fmla="*/ 25098 w 26384"/>
                        <a:gd name="connsiteY4" fmla="*/ 7001 h 2638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384" h="26384">
                          <a:moveTo>
                            <a:pt x="25098" y="7001"/>
                          </a:moveTo>
                          <a:cubicBezTo>
                            <a:pt x="27956" y="13668"/>
                            <a:pt x="26051" y="21288"/>
                            <a:pt x="19383" y="25098"/>
                          </a:cubicBezTo>
                          <a:cubicBezTo>
                            <a:pt x="12716" y="27956"/>
                            <a:pt x="5096" y="26051"/>
                            <a:pt x="1286" y="19383"/>
                          </a:cubicBezTo>
                          <a:cubicBezTo>
                            <a:pt x="-1572" y="12716"/>
                            <a:pt x="333" y="5096"/>
                            <a:pt x="7001" y="1286"/>
                          </a:cubicBezTo>
                          <a:cubicBezTo>
                            <a:pt x="14621" y="-1572"/>
                            <a:pt x="22241" y="333"/>
                            <a:pt x="25098" y="7001"/>
                          </a:cubicBezTo>
                          <a:close/>
                        </a:path>
                      </a:pathLst>
                    </a:custGeom>
                    <a:solidFill>
                      <a:srgbClr val="010001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167" name="任意多边形: 形状 166">
                      <a:extLst>
                        <a:ext uri="{FF2B5EF4-FFF2-40B4-BE49-F238E27FC236}">
                          <a16:creationId xmlns:a16="http://schemas.microsoft.com/office/drawing/2014/main" id="{0648B8E5-262E-49AD-84A5-F05E4016A8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010716" y="3498056"/>
                      <a:ext cx="30866" cy="27280"/>
                    </a:xfrm>
                    <a:custGeom>
                      <a:avLst/>
                      <a:gdLst>
                        <a:gd name="connsiteX0" fmla="*/ 25791 w 30866"/>
                        <a:gd name="connsiteY0" fmla="*/ 17621 h 27280"/>
                        <a:gd name="connsiteX1" fmla="*/ 11504 w 30866"/>
                        <a:gd name="connsiteY1" fmla="*/ 11906 h 27280"/>
                        <a:gd name="connsiteX2" fmla="*/ 9599 w 30866"/>
                        <a:gd name="connsiteY2" fmla="*/ 6191 h 27280"/>
                        <a:gd name="connsiteX3" fmla="*/ 8646 w 30866"/>
                        <a:gd name="connsiteY3" fmla="*/ 4286 h 27280"/>
                        <a:gd name="connsiteX4" fmla="*/ 74 w 30866"/>
                        <a:gd name="connsiteY4" fmla="*/ 4286 h 27280"/>
                        <a:gd name="connsiteX5" fmla="*/ 4836 w 30866"/>
                        <a:gd name="connsiteY5" fmla="*/ 18574 h 27280"/>
                        <a:gd name="connsiteX6" fmla="*/ 27696 w 30866"/>
                        <a:gd name="connsiteY6" fmla="*/ 26194 h 27280"/>
                        <a:gd name="connsiteX7" fmla="*/ 25791 w 30866"/>
                        <a:gd name="connsiteY7" fmla="*/ 17621 h 27280"/>
                        <a:gd name="connsiteX8" fmla="*/ 25791 w 30866"/>
                        <a:gd name="connsiteY8" fmla="*/ 17621 h 272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0866" h="27280">
                          <a:moveTo>
                            <a:pt x="25791" y="17621"/>
                          </a:moveTo>
                          <a:cubicBezTo>
                            <a:pt x="19124" y="19526"/>
                            <a:pt x="14361" y="17621"/>
                            <a:pt x="11504" y="11906"/>
                          </a:cubicBezTo>
                          <a:cubicBezTo>
                            <a:pt x="10551" y="10001"/>
                            <a:pt x="9599" y="8096"/>
                            <a:pt x="9599" y="6191"/>
                          </a:cubicBezTo>
                          <a:cubicBezTo>
                            <a:pt x="9599" y="5239"/>
                            <a:pt x="8646" y="1429"/>
                            <a:pt x="8646" y="4286"/>
                          </a:cubicBezTo>
                          <a:cubicBezTo>
                            <a:pt x="7694" y="-1429"/>
                            <a:pt x="-879" y="-1429"/>
                            <a:pt x="74" y="4286"/>
                          </a:cubicBezTo>
                          <a:cubicBezTo>
                            <a:pt x="1026" y="9049"/>
                            <a:pt x="1979" y="14764"/>
                            <a:pt x="4836" y="18574"/>
                          </a:cubicBezTo>
                          <a:cubicBezTo>
                            <a:pt x="10551" y="26194"/>
                            <a:pt x="19124" y="29051"/>
                            <a:pt x="27696" y="26194"/>
                          </a:cubicBezTo>
                          <a:cubicBezTo>
                            <a:pt x="33411" y="24289"/>
                            <a:pt x="30554" y="16669"/>
                            <a:pt x="25791" y="17621"/>
                          </a:cubicBezTo>
                          <a:lnTo>
                            <a:pt x="25791" y="17621"/>
                          </a:ln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168" name="任意多边形: 形状 167">
                      <a:extLst>
                        <a:ext uri="{FF2B5EF4-FFF2-40B4-BE49-F238E27FC236}">
                          <a16:creationId xmlns:a16="http://schemas.microsoft.com/office/drawing/2014/main" id="{E8FED039-F692-4611-83F9-8926208F77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67073" y="3410272"/>
                      <a:ext cx="27807" cy="18049"/>
                    </a:xfrm>
                    <a:custGeom>
                      <a:avLst/>
                      <a:gdLst>
                        <a:gd name="connsiteX0" fmla="*/ 21809 w 27807"/>
                        <a:gd name="connsiteY0" fmla="*/ 630 h 18049"/>
                        <a:gd name="connsiteX1" fmla="*/ 2759 w 27807"/>
                        <a:gd name="connsiteY1" fmla="*/ 9203 h 18049"/>
                        <a:gd name="connsiteX2" fmla="*/ 4664 w 27807"/>
                        <a:gd name="connsiteY2" fmla="*/ 17775 h 18049"/>
                        <a:gd name="connsiteX3" fmla="*/ 25619 w 27807"/>
                        <a:gd name="connsiteY3" fmla="*/ 8250 h 18049"/>
                        <a:gd name="connsiteX4" fmla="*/ 21809 w 27807"/>
                        <a:gd name="connsiteY4" fmla="*/ 630 h 18049"/>
                        <a:gd name="connsiteX5" fmla="*/ 21809 w 27807"/>
                        <a:gd name="connsiteY5" fmla="*/ 630 h 180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807" h="18049">
                          <a:moveTo>
                            <a:pt x="21809" y="630"/>
                          </a:moveTo>
                          <a:cubicBezTo>
                            <a:pt x="16094" y="3488"/>
                            <a:pt x="9426" y="6345"/>
                            <a:pt x="2759" y="9203"/>
                          </a:cubicBezTo>
                          <a:cubicBezTo>
                            <a:pt x="-2004" y="11108"/>
                            <a:pt x="-99" y="19680"/>
                            <a:pt x="4664" y="17775"/>
                          </a:cubicBezTo>
                          <a:cubicBezTo>
                            <a:pt x="11331" y="14918"/>
                            <a:pt x="18951" y="12060"/>
                            <a:pt x="25619" y="8250"/>
                          </a:cubicBezTo>
                          <a:cubicBezTo>
                            <a:pt x="30381" y="5393"/>
                            <a:pt x="26571" y="-2227"/>
                            <a:pt x="21809" y="630"/>
                          </a:cubicBezTo>
                          <a:lnTo>
                            <a:pt x="21809" y="630"/>
                          </a:ln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  <p:grpSp>
                <p:nvGrpSpPr>
                  <p:cNvPr id="158" name="图形 10">
                    <a:extLst>
                      <a:ext uri="{FF2B5EF4-FFF2-40B4-BE49-F238E27FC236}">
                        <a16:creationId xmlns:a16="http://schemas.microsoft.com/office/drawing/2014/main" id="{2278F0C6-AE4D-428E-BE5B-9295706414BC}"/>
                      </a:ext>
                    </a:extLst>
                  </p:cNvPr>
                  <p:cNvGrpSpPr/>
                  <p:nvPr/>
                </p:nvGrpSpPr>
                <p:grpSpPr>
                  <a:xfrm>
                    <a:off x="8718918" y="3237827"/>
                    <a:ext cx="340910" cy="324522"/>
                    <a:chOff x="8718918" y="3237827"/>
                    <a:chExt cx="340910" cy="324522"/>
                  </a:xfrm>
                </p:grpSpPr>
                <p:sp>
                  <p:nvSpPr>
                    <p:cNvPr id="160" name="任意多边形: 形状 159">
                      <a:extLst>
                        <a:ext uri="{FF2B5EF4-FFF2-40B4-BE49-F238E27FC236}">
                          <a16:creationId xmlns:a16="http://schemas.microsoft.com/office/drawing/2014/main" id="{6863655A-AB60-40F4-B274-18AB8A86B4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18918" y="3237827"/>
                      <a:ext cx="340910" cy="324522"/>
                    </a:xfrm>
                    <a:custGeom>
                      <a:avLst/>
                      <a:gdLst>
                        <a:gd name="connsiteX0" fmla="*/ 141376 w 340910"/>
                        <a:gd name="connsiteY0" fmla="*/ 10198 h 324522"/>
                        <a:gd name="connsiteX1" fmla="*/ 1359 w 340910"/>
                        <a:gd name="connsiteY1" fmla="*/ 210223 h 324522"/>
                        <a:gd name="connsiteX2" fmla="*/ 108039 w 340910"/>
                        <a:gd name="connsiteY2" fmla="*/ 324523 h 324522"/>
                        <a:gd name="connsiteX3" fmla="*/ 107086 w 340910"/>
                        <a:gd name="connsiteY3" fmla="*/ 232130 h 324522"/>
                        <a:gd name="connsiteX4" fmla="*/ 119469 w 340910"/>
                        <a:gd name="connsiteY4" fmla="*/ 222605 h 324522"/>
                        <a:gd name="connsiteX5" fmla="*/ 128994 w 340910"/>
                        <a:gd name="connsiteY5" fmla="*/ 252133 h 324522"/>
                        <a:gd name="connsiteX6" fmla="*/ 185191 w 340910"/>
                        <a:gd name="connsiteY6" fmla="*/ 202603 h 324522"/>
                        <a:gd name="connsiteX7" fmla="*/ 324256 w 340910"/>
                        <a:gd name="connsiteY7" fmla="*/ 125450 h 324522"/>
                        <a:gd name="connsiteX8" fmla="*/ 269011 w 340910"/>
                        <a:gd name="connsiteY8" fmla="*/ 10198 h 324522"/>
                        <a:gd name="connsiteX9" fmla="*/ 141376 w 340910"/>
                        <a:gd name="connsiteY9" fmla="*/ 10198 h 32452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340910" h="324522">
                          <a:moveTo>
                            <a:pt x="141376" y="10198"/>
                          </a:moveTo>
                          <a:cubicBezTo>
                            <a:pt x="75654" y="28295"/>
                            <a:pt x="-11976" y="59728"/>
                            <a:pt x="1359" y="210223"/>
                          </a:cubicBezTo>
                          <a:cubicBezTo>
                            <a:pt x="1359" y="210223"/>
                            <a:pt x="18504" y="301663"/>
                            <a:pt x="108039" y="324523"/>
                          </a:cubicBezTo>
                          <a:lnTo>
                            <a:pt x="107086" y="232130"/>
                          </a:lnTo>
                          <a:lnTo>
                            <a:pt x="119469" y="222605"/>
                          </a:lnTo>
                          <a:lnTo>
                            <a:pt x="128994" y="252133"/>
                          </a:lnTo>
                          <a:cubicBezTo>
                            <a:pt x="128994" y="252133"/>
                            <a:pt x="164236" y="258800"/>
                            <a:pt x="185191" y="202603"/>
                          </a:cubicBezTo>
                          <a:cubicBezTo>
                            <a:pt x="222339" y="193078"/>
                            <a:pt x="276631" y="174028"/>
                            <a:pt x="324256" y="125450"/>
                          </a:cubicBezTo>
                          <a:cubicBezTo>
                            <a:pt x="360451" y="88303"/>
                            <a:pt x="335686" y="26390"/>
                            <a:pt x="269011" y="10198"/>
                          </a:cubicBezTo>
                          <a:cubicBezTo>
                            <a:pt x="196621" y="-6947"/>
                            <a:pt x="176619" y="673"/>
                            <a:pt x="141376" y="10198"/>
                          </a:cubicBez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161" name="图形 10">
                      <a:extLst>
                        <a:ext uri="{FF2B5EF4-FFF2-40B4-BE49-F238E27FC236}">
                          <a16:creationId xmlns:a16="http://schemas.microsoft.com/office/drawing/2014/main" id="{996BF609-3CE5-4D03-B29A-D06A32834A3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70727" y="3439351"/>
                      <a:ext cx="97220" cy="95501"/>
                      <a:chOff x="8770727" y="3439351"/>
                      <a:chExt cx="97220" cy="95501"/>
                    </a:xfrm>
                  </p:grpSpPr>
                  <p:sp>
                    <p:nvSpPr>
                      <p:cNvPr id="162" name="任意多边形: 形状 161">
                        <a:extLst>
                          <a:ext uri="{FF2B5EF4-FFF2-40B4-BE49-F238E27FC236}">
                            <a16:creationId xmlns:a16="http://schemas.microsoft.com/office/drawing/2014/main" id="{A4E52BF8-4DC0-44E8-B625-01CA35B88C5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70727" y="3439351"/>
                        <a:ext cx="97220" cy="95501"/>
                      </a:xfrm>
                      <a:custGeom>
                        <a:avLst/>
                        <a:gdLst>
                          <a:gd name="connsiteX0" fmla="*/ 33 w 97220"/>
                          <a:gd name="connsiteY0" fmla="*/ 50608 h 95501"/>
                          <a:gd name="connsiteX1" fmla="*/ 51468 w 97220"/>
                          <a:gd name="connsiteY1" fmla="*/ 95376 h 95501"/>
                          <a:gd name="connsiteX2" fmla="*/ 97188 w 97220"/>
                          <a:gd name="connsiteY2" fmla="*/ 44893 h 95501"/>
                          <a:gd name="connsiteX3" fmla="*/ 45753 w 97220"/>
                          <a:gd name="connsiteY3" fmla="*/ 126 h 95501"/>
                          <a:gd name="connsiteX4" fmla="*/ 33 w 97220"/>
                          <a:gd name="connsiteY4" fmla="*/ 50608 h 9550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97220" h="95501">
                            <a:moveTo>
                              <a:pt x="33" y="50608"/>
                            </a:moveTo>
                            <a:cubicBezTo>
                              <a:pt x="1938" y="77278"/>
                              <a:pt x="24798" y="97281"/>
                              <a:pt x="51468" y="95376"/>
                            </a:cubicBezTo>
                            <a:cubicBezTo>
                              <a:pt x="78138" y="93471"/>
                              <a:pt x="98140" y="70611"/>
                              <a:pt x="97188" y="44893"/>
                            </a:cubicBezTo>
                            <a:cubicBezTo>
                              <a:pt x="95283" y="18223"/>
                              <a:pt x="72423" y="-1779"/>
                              <a:pt x="45753" y="126"/>
                            </a:cubicBezTo>
                            <a:cubicBezTo>
                              <a:pt x="19083" y="1078"/>
                              <a:pt x="-920" y="23938"/>
                              <a:pt x="33" y="50608"/>
                            </a:cubicBezTo>
                            <a:close/>
                          </a:path>
                        </a:pathLst>
                      </a:custGeom>
                      <a:solidFill>
                        <a:srgbClr val="FCD7C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63" name="任意多边形: 形状 162">
                        <a:extLst>
                          <a:ext uri="{FF2B5EF4-FFF2-40B4-BE49-F238E27FC236}">
                            <a16:creationId xmlns:a16="http://schemas.microsoft.com/office/drawing/2014/main" id="{FA4A646F-A53C-43F3-97A8-5381E00C647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807594" y="3459888"/>
                        <a:ext cx="42223" cy="36262"/>
                      </a:xfrm>
                      <a:custGeom>
                        <a:avLst/>
                        <a:gdLst>
                          <a:gd name="connsiteX0" fmla="*/ 42223 w 42223"/>
                          <a:gd name="connsiteY0" fmla="*/ 31977 h 36262"/>
                          <a:gd name="connsiteX1" fmla="*/ 36508 w 42223"/>
                          <a:gd name="connsiteY1" fmla="*/ 12927 h 36262"/>
                          <a:gd name="connsiteX2" fmla="*/ 3171 w 42223"/>
                          <a:gd name="connsiteY2" fmla="*/ 544 h 36262"/>
                          <a:gd name="connsiteX3" fmla="*/ 5076 w 42223"/>
                          <a:gd name="connsiteY3" fmla="*/ 9117 h 36262"/>
                          <a:gd name="connsiteX4" fmla="*/ 29841 w 42223"/>
                          <a:gd name="connsiteY4" fmla="*/ 19594 h 36262"/>
                          <a:gd name="connsiteX5" fmla="*/ 32698 w 42223"/>
                          <a:gd name="connsiteY5" fmla="*/ 31977 h 36262"/>
                          <a:gd name="connsiteX6" fmla="*/ 42223 w 42223"/>
                          <a:gd name="connsiteY6" fmla="*/ 31977 h 36262"/>
                          <a:gd name="connsiteX7" fmla="*/ 42223 w 42223"/>
                          <a:gd name="connsiteY7" fmla="*/ 31977 h 3626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42223" h="36262">
                            <a:moveTo>
                              <a:pt x="42223" y="31977"/>
                            </a:moveTo>
                            <a:cubicBezTo>
                              <a:pt x="42223" y="25309"/>
                              <a:pt x="40318" y="18642"/>
                              <a:pt x="36508" y="12927"/>
                            </a:cubicBezTo>
                            <a:cubicBezTo>
                              <a:pt x="28888" y="1497"/>
                              <a:pt x="16506" y="-1361"/>
                              <a:pt x="3171" y="544"/>
                            </a:cubicBezTo>
                            <a:cubicBezTo>
                              <a:pt x="-2544" y="1497"/>
                              <a:pt x="313" y="10069"/>
                              <a:pt x="5076" y="9117"/>
                            </a:cubicBezTo>
                            <a:cubicBezTo>
                              <a:pt x="15553" y="7212"/>
                              <a:pt x="25078" y="10069"/>
                              <a:pt x="29841" y="19594"/>
                            </a:cubicBezTo>
                            <a:cubicBezTo>
                              <a:pt x="31746" y="23404"/>
                              <a:pt x="32698" y="27214"/>
                              <a:pt x="32698" y="31977"/>
                            </a:cubicBezTo>
                            <a:cubicBezTo>
                              <a:pt x="33651" y="37692"/>
                              <a:pt x="42223" y="37692"/>
                              <a:pt x="42223" y="31977"/>
                            </a:cubicBezTo>
                            <a:lnTo>
                              <a:pt x="42223" y="31977"/>
                            </a:lnTo>
                            <a:close/>
                          </a:path>
                        </a:pathLst>
                      </a:custGeom>
                      <a:solidFill>
                        <a:srgbClr val="12120E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159" name="任意多边形: 形状 158">
                    <a:extLst>
                      <a:ext uri="{FF2B5EF4-FFF2-40B4-BE49-F238E27FC236}">
                        <a16:creationId xmlns:a16="http://schemas.microsoft.com/office/drawing/2014/main" id="{B854A0DA-809B-4271-A60B-D57B0EF104F2}"/>
                      </a:ext>
                    </a:extLst>
                  </p:cNvPr>
                  <p:cNvSpPr/>
                  <p:nvPr/>
                </p:nvSpPr>
                <p:spPr>
                  <a:xfrm>
                    <a:off x="8907875" y="3449910"/>
                    <a:ext cx="64859" cy="64859"/>
                  </a:xfrm>
                  <a:custGeom>
                    <a:avLst/>
                    <a:gdLst>
                      <a:gd name="connsiteX0" fmla="*/ 64815 w 64859"/>
                      <a:gd name="connsiteY0" fmla="*/ 31477 h 64859"/>
                      <a:gd name="connsiteX1" fmla="*/ 33383 w 64859"/>
                      <a:gd name="connsiteY1" fmla="*/ 64815 h 64859"/>
                      <a:gd name="connsiteX2" fmla="*/ 45 w 64859"/>
                      <a:gd name="connsiteY2" fmla="*/ 33383 h 64859"/>
                      <a:gd name="connsiteX3" fmla="*/ 31477 w 64859"/>
                      <a:gd name="connsiteY3" fmla="*/ 45 h 64859"/>
                      <a:gd name="connsiteX4" fmla="*/ 64815 w 64859"/>
                      <a:gd name="connsiteY4" fmla="*/ 31477 h 648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4859" h="64859">
                        <a:moveTo>
                          <a:pt x="64815" y="31477"/>
                        </a:moveTo>
                        <a:cubicBezTo>
                          <a:pt x="65767" y="49575"/>
                          <a:pt x="51480" y="64815"/>
                          <a:pt x="33383" y="64815"/>
                        </a:cubicBezTo>
                        <a:cubicBezTo>
                          <a:pt x="15285" y="65767"/>
                          <a:pt x="45" y="51480"/>
                          <a:pt x="45" y="33383"/>
                        </a:cubicBezTo>
                        <a:cubicBezTo>
                          <a:pt x="-908" y="15285"/>
                          <a:pt x="13380" y="45"/>
                          <a:pt x="31477" y="45"/>
                        </a:cubicBezTo>
                        <a:cubicBezTo>
                          <a:pt x="48622" y="-907"/>
                          <a:pt x="63862" y="13380"/>
                          <a:pt x="64815" y="31477"/>
                        </a:cubicBezTo>
                        <a:close/>
                      </a:path>
                    </a:pathLst>
                  </a:custGeom>
                  <a:solidFill>
                    <a:srgbClr val="FFA6A6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grpSp>
              <p:nvGrpSpPr>
                <p:cNvPr id="129" name="图形 10">
                  <a:extLst>
                    <a:ext uri="{FF2B5EF4-FFF2-40B4-BE49-F238E27FC236}">
                      <a16:creationId xmlns:a16="http://schemas.microsoft.com/office/drawing/2014/main" id="{69A9A8DC-44CA-441D-964A-A4B5A7CA9567}"/>
                    </a:ext>
                  </a:extLst>
                </p:cNvPr>
                <p:cNvGrpSpPr/>
                <p:nvPr/>
              </p:nvGrpSpPr>
              <p:grpSpPr>
                <a:xfrm flipH="1">
                  <a:off x="6989818" y="1717049"/>
                  <a:ext cx="1183817" cy="1348900"/>
                  <a:chOff x="9495612" y="3246120"/>
                  <a:chExt cx="519112" cy="591502"/>
                </a:xfrm>
                <a:solidFill>
                  <a:srgbClr val="F2B4C9"/>
                </a:solidFill>
              </p:grpSpPr>
              <p:sp>
                <p:nvSpPr>
                  <p:cNvPr id="143" name="任意多边形: 形状 142">
                    <a:extLst>
                      <a:ext uri="{FF2B5EF4-FFF2-40B4-BE49-F238E27FC236}">
                        <a16:creationId xmlns:a16="http://schemas.microsoft.com/office/drawing/2014/main" id="{96861D28-8E46-4A28-A0E2-095AA046683D}"/>
                      </a:ext>
                    </a:extLst>
                  </p:cNvPr>
                  <p:cNvSpPr/>
                  <p:nvPr/>
                </p:nvSpPr>
                <p:spPr>
                  <a:xfrm>
                    <a:off x="9495612" y="3246120"/>
                    <a:ext cx="519112" cy="591502"/>
                  </a:xfrm>
                  <a:custGeom>
                    <a:avLst/>
                    <a:gdLst>
                      <a:gd name="connsiteX0" fmla="*/ 149542 w 519112"/>
                      <a:gd name="connsiteY0" fmla="*/ 572453 h 591502"/>
                      <a:gd name="connsiteX1" fmla="*/ 191453 w 519112"/>
                      <a:gd name="connsiteY1" fmla="*/ 501968 h 591502"/>
                      <a:gd name="connsiteX2" fmla="*/ 243840 w 519112"/>
                      <a:gd name="connsiteY2" fmla="*/ 446723 h 591502"/>
                      <a:gd name="connsiteX3" fmla="*/ 293370 w 519112"/>
                      <a:gd name="connsiteY3" fmla="*/ 379095 h 591502"/>
                      <a:gd name="connsiteX4" fmla="*/ 338138 w 519112"/>
                      <a:gd name="connsiteY4" fmla="*/ 329565 h 591502"/>
                      <a:gd name="connsiteX5" fmla="*/ 375285 w 519112"/>
                      <a:gd name="connsiteY5" fmla="*/ 283845 h 591502"/>
                      <a:gd name="connsiteX6" fmla="*/ 426720 w 519112"/>
                      <a:gd name="connsiteY6" fmla="*/ 221933 h 591502"/>
                      <a:gd name="connsiteX7" fmla="*/ 462915 w 519112"/>
                      <a:gd name="connsiteY7" fmla="*/ 171450 h 591502"/>
                      <a:gd name="connsiteX8" fmla="*/ 505778 w 519112"/>
                      <a:gd name="connsiteY8" fmla="*/ 121920 h 591502"/>
                      <a:gd name="connsiteX9" fmla="*/ 519113 w 519112"/>
                      <a:gd name="connsiteY9" fmla="*/ 102870 h 591502"/>
                      <a:gd name="connsiteX10" fmla="*/ 393383 w 519112"/>
                      <a:gd name="connsiteY10" fmla="*/ 0 h 591502"/>
                      <a:gd name="connsiteX11" fmla="*/ 0 w 519112"/>
                      <a:gd name="connsiteY11" fmla="*/ 488632 h 591502"/>
                      <a:gd name="connsiteX12" fmla="*/ 127635 w 519112"/>
                      <a:gd name="connsiteY12" fmla="*/ 591503 h 591502"/>
                      <a:gd name="connsiteX13" fmla="*/ 149542 w 519112"/>
                      <a:gd name="connsiteY13" fmla="*/ 572453 h 5915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519112" h="591502">
                        <a:moveTo>
                          <a:pt x="149542" y="572453"/>
                        </a:moveTo>
                        <a:cubicBezTo>
                          <a:pt x="163830" y="551498"/>
                          <a:pt x="158115" y="523875"/>
                          <a:pt x="191453" y="501968"/>
                        </a:cubicBezTo>
                        <a:cubicBezTo>
                          <a:pt x="223838" y="480060"/>
                          <a:pt x="229553" y="473393"/>
                          <a:pt x="243840" y="446723"/>
                        </a:cubicBezTo>
                        <a:cubicBezTo>
                          <a:pt x="257175" y="421005"/>
                          <a:pt x="256222" y="392430"/>
                          <a:pt x="293370" y="379095"/>
                        </a:cubicBezTo>
                        <a:cubicBezTo>
                          <a:pt x="329565" y="365760"/>
                          <a:pt x="335280" y="347663"/>
                          <a:pt x="338138" y="329565"/>
                        </a:cubicBezTo>
                        <a:cubicBezTo>
                          <a:pt x="341947" y="311468"/>
                          <a:pt x="349567" y="294323"/>
                          <a:pt x="375285" y="283845"/>
                        </a:cubicBezTo>
                        <a:cubicBezTo>
                          <a:pt x="401003" y="272415"/>
                          <a:pt x="419100" y="240982"/>
                          <a:pt x="426720" y="221933"/>
                        </a:cubicBezTo>
                        <a:cubicBezTo>
                          <a:pt x="434340" y="203835"/>
                          <a:pt x="441008" y="180023"/>
                          <a:pt x="462915" y="171450"/>
                        </a:cubicBezTo>
                        <a:cubicBezTo>
                          <a:pt x="483870" y="162878"/>
                          <a:pt x="496253" y="143828"/>
                          <a:pt x="505778" y="121920"/>
                        </a:cubicBezTo>
                        <a:cubicBezTo>
                          <a:pt x="509588" y="113348"/>
                          <a:pt x="514350" y="106680"/>
                          <a:pt x="519113" y="102870"/>
                        </a:cubicBezTo>
                        <a:lnTo>
                          <a:pt x="393383" y="0"/>
                        </a:lnTo>
                        <a:lnTo>
                          <a:pt x="0" y="488632"/>
                        </a:lnTo>
                        <a:lnTo>
                          <a:pt x="127635" y="591503"/>
                        </a:lnTo>
                        <a:cubicBezTo>
                          <a:pt x="135255" y="589598"/>
                          <a:pt x="140970" y="583883"/>
                          <a:pt x="149542" y="572453"/>
                        </a:cubicBezTo>
                        <a:close/>
                      </a:path>
                    </a:pathLst>
                  </a:custGeom>
                  <a:solidFill>
                    <a:srgbClr val="F2B4C9"/>
                  </a:solidFill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44" name="任意多边形: 形状 143">
                    <a:extLst>
                      <a:ext uri="{FF2B5EF4-FFF2-40B4-BE49-F238E27FC236}">
                        <a16:creationId xmlns:a16="http://schemas.microsoft.com/office/drawing/2014/main" id="{96596660-1A5A-438E-9A6D-45413FA05A27}"/>
                      </a:ext>
                    </a:extLst>
                  </p:cNvPr>
                  <p:cNvSpPr/>
                  <p:nvPr/>
                </p:nvSpPr>
                <p:spPr>
                  <a:xfrm>
                    <a:off x="9941382" y="3337560"/>
                    <a:ext cx="52387" cy="42862"/>
                  </a:xfrm>
                  <a:custGeom>
                    <a:avLst/>
                    <a:gdLst>
                      <a:gd name="connsiteX0" fmla="*/ 52388 w 52387"/>
                      <a:gd name="connsiteY0" fmla="*/ 42862 h 42862"/>
                      <a:gd name="connsiteX1" fmla="*/ 0 w 52387"/>
                      <a:gd name="connsiteY1" fmla="*/ 0 h 428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2862">
                        <a:moveTo>
                          <a:pt x="52388" y="42862"/>
                        </a:moveTo>
                        <a:lnTo>
                          <a:pt x="0" y="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45" name="任意多边形: 形状 144">
                    <a:extLst>
                      <a:ext uri="{FF2B5EF4-FFF2-40B4-BE49-F238E27FC236}">
                        <a16:creationId xmlns:a16="http://schemas.microsoft.com/office/drawing/2014/main" id="{0F6BC307-C66B-4869-81B1-2163BA6CE3D0}"/>
                      </a:ext>
                    </a:extLst>
                  </p:cNvPr>
                  <p:cNvSpPr/>
                  <p:nvPr/>
                </p:nvSpPr>
                <p:spPr>
                  <a:xfrm>
                    <a:off x="9895662" y="3337560"/>
                    <a:ext cx="80962" cy="64770"/>
                  </a:xfrm>
                  <a:custGeom>
                    <a:avLst/>
                    <a:gdLst>
                      <a:gd name="connsiteX0" fmla="*/ 0 w 80962"/>
                      <a:gd name="connsiteY0" fmla="*/ 0 h 64770"/>
                      <a:gd name="connsiteX1" fmla="*/ 80963 w 80962"/>
                      <a:gd name="connsiteY1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80962" h="64770">
                        <a:moveTo>
                          <a:pt x="0" y="0"/>
                        </a:moveTo>
                        <a:lnTo>
                          <a:pt x="80963" y="6477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46" name="任意多边形: 形状 145">
                    <a:extLst>
                      <a:ext uri="{FF2B5EF4-FFF2-40B4-BE49-F238E27FC236}">
                        <a16:creationId xmlns:a16="http://schemas.microsoft.com/office/drawing/2014/main" id="{907FD97D-F77B-4756-8DEF-02403D893BAB}"/>
                      </a:ext>
                    </a:extLst>
                  </p:cNvPr>
                  <p:cNvSpPr/>
                  <p:nvPr/>
                </p:nvSpPr>
                <p:spPr>
                  <a:xfrm>
                    <a:off x="9908045" y="337947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2 w 46672"/>
                      <a:gd name="connsiteY1" fmla="*/ 37148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2" y="37148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47" name="任意多边形: 形状 146">
                    <a:extLst>
                      <a:ext uri="{FF2B5EF4-FFF2-40B4-BE49-F238E27FC236}">
                        <a16:creationId xmlns:a16="http://schemas.microsoft.com/office/drawing/2014/main" id="{31B5DC51-9F61-4F33-829A-DA405EFFD6CE}"/>
                      </a:ext>
                    </a:extLst>
                  </p:cNvPr>
                  <p:cNvSpPr/>
                  <p:nvPr/>
                </p:nvSpPr>
                <p:spPr>
                  <a:xfrm>
                    <a:off x="9845180" y="3421380"/>
                    <a:ext cx="70485" cy="56197"/>
                  </a:xfrm>
                  <a:custGeom>
                    <a:avLst/>
                    <a:gdLst>
                      <a:gd name="connsiteX0" fmla="*/ 0 w 70485"/>
                      <a:gd name="connsiteY0" fmla="*/ 0 h 56197"/>
                      <a:gd name="connsiteX1" fmla="*/ 70485 w 70485"/>
                      <a:gd name="connsiteY1" fmla="*/ 56197 h 561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70485" h="56197">
                        <a:moveTo>
                          <a:pt x="0" y="0"/>
                        </a:moveTo>
                        <a:lnTo>
                          <a:pt x="70485" y="5619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48" name="任意多边形: 形状 147">
                    <a:extLst>
                      <a:ext uri="{FF2B5EF4-FFF2-40B4-BE49-F238E27FC236}">
                        <a16:creationId xmlns:a16="http://schemas.microsoft.com/office/drawing/2014/main" id="{230408F2-3777-4C6E-814E-AB3C32C9D48E}"/>
                      </a:ext>
                    </a:extLst>
                  </p:cNvPr>
                  <p:cNvSpPr/>
                  <p:nvPr/>
                </p:nvSpPr>
                <p:spPr>
                  <a:xfrm>
                    <a:off x="9848037" y="3463290"/>
                    <a:ext cx="52387" cy="40957"/>
                  </a:xfrm>
                  <a:custGeom>
                    <a:avLst/>
                    <a:gdLst>
                      <a:gd name="connsiteX0" fmla="*/ 52388 w 52387"/>
                      <a:gd name="connsiteY0" fmla="*/ 40958 h 40957"/>
                      <a:gd name="connsiteX1" fmla="*/ 0 w 52387"/>
                      <a:gd name="connsiteY1" fmla="*/ 0 h 40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0957">
                        <a:moveTo>
                          <a:pt x="52388" y="40958"/>
                        </a:moveTo>
                        <a:lnTo>
                          <a:pt x="0" y="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49" name="任意多边形: 形状 148">
                    <a:extLst>
                      <a:ext uri="{FF2B5EF4-FFF2-40B4-BE49-F238E27FC236}">
                        <a16:creationId xmlns:a16="http://schemas.microsoft.com/office/drawing/2014/main" id="{046157FA-A71C-404F-AF21-863A8C9FB339}"/>
                      </a:ext>
                    </a:extLst>
                  </p:cNvPr>
                  <p:cNvSpPr/>
                  <p:nvPr/>
                </p:nvSpPr>
                <p:spPr>
                  <a:xfrm>
                    <a:off x="9772790" y="3547110"/>
                    <a:ext cx="53339" cy="41909"/>
                  </a:xfrm>
                  <a:custGeom>
                    <a:avLst/>
                    <a:gdLst>
                      <a:gd name="connsiteX0" fmla="*/ 0 w 53339"/>
                      <a:gd name="connsiteY0" fmla="*/ 0 h 41909"/>
                      <a:gd name="connsiteX1" fmla="*/ 53340 w 53339"/>
                      <a:gd name="connsiteY1" fmla="*/ 41910 h 419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3339" h="41909">
                        <a:moveTo>
                          <a:pt x="0" y="0"/>
                        </a:moveTo>
                        <a:lnTo>
                          <a:pt x="53340" y="4191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0" name="任意多边形: 形状 149">
                    <a:extLst>
                      <a:ext uri="{FF2B5EF4-FFF2-40B4-BE49-F238E27FC236}">
                        <a16:creationId xmlns:a16="http://schemas.microsoft.com/office/drawing/2014/main" id="{2FD8DBC6-77F2-4E97-B36E-66834D8623BF}"/>
                      </a:ext>
                    </a:extLst>
                  </p:cNvPr>
                  <p:cNvSpPr/>
                  <p:nvPr/>
                </p:nvSpPr>
                <p:spPr>
                  <a:xfrm>
                    <a:off x="9769932" y="3501390"/>
                    <a:ext cx="67627" cy="54292"/>
                  </a:xfrm>
                  <a:custGeom>
                    <a:avLst/>
                    <a:gdLst>
                      <a:gd name="connsiteX0" fmla="*/ 0 w 67627"/>
                      <a:gd name="connsiteY0" fmla="*/ 0 h 54292"/>
                      <a:gd name="connsiteX1" fmla="*/ 67627 w 67627"/>
                      <a:gd name="connsiteY1" fmla="*/ 54292 h 542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7627" h="54292">
                        <a:moveTo>
                          <a:pt x="0" y="0"/>
                        </a:moveTo>
                        <a:lnTo>
                          <a:pt x="67627" y="54292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1" name="任意多边形: 形状 150">
                    <a:extLst>
                      <a:ext uri="{FF2B5EF4-FFF2-40B4-BE49-F238E27FC236}">
                        <a16:creationId xmlns:a16="http://schemas.microsoft.com/office/drawing/2014/main" id="{69735617-131C-48CE-9900-C5E574C0066A}"/>
                      </a:ext>
                    </a:extLst>
                  </p:cNvPr>
                  <p:cNvSpPr/>
                  <p:nvPr/>
                </p:nvSpPr>
                <p:spPr>
                  <a:xfrm>
                    <a:off x="9728022" y="3553777"/>
                    <a:ext cx="75247" cy="60959"/>
                  </a:xfrm>
                  <a:custGeom>
                    <a:avLst/>
                    <a:gdLst>
                      <a:gd name="connsiteX0" fmla="*/ 0 w 75247"/>
                      <a:gd name="connsiteY0" fmla="*/ 0 h 60959"/>
                      <a:gd name="connsiteX1" fmla="*/ 75248 w 75247"/>
                      <a:gd name="connsiteY1" fmla="*/ 60960 h 609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75247" h="60959">
                        <a:moveTo>
                          <a:pt x="0" y="0"/>
                        </a:moveTo>
                        <a:lnTo>
                          <a:pt x="75248" y="6096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2" name="任意多边形: 形状 151">
                    <a:extLst>
                      <a:ext uri="{FF2B5EF4-FFF2-40B4-BE49-F238E27FC236}">
                        <a16:creationId xmlns:a16="http://schemas.microsoft.com/office/drawing/2014/main" id="{ABF852B4-4FC0-4FEE-9325-39133F53B20F}"/>
                      </a:ext>
                    </a:extLst>
                  </p:cNvPr>
                  <p:cNvSpPr/>
                  <p:nvPr/>
                </p:nvSpPr>
                <p:spPr>
                  <a:xfrm>
                    <a:off x="9696590" y="363093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3 w 46672"/>
                      <a:gd name="connsiteY1" fmla="*/ 37147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3" y="3714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3" name="任意多边形: 形状 152">
                    <a:extLst>
                      <a:ext uri="{FF2B5EF4-FFF2-40B4-BE49-F238E27FC236}">
                        <a16:creationId xmlns:a16="http://schemas.microsoft.com/office/drawing/2014/main" id="{355FC898-6CD8-47B6-972A-2E0EE4E68EE6}"/>
                      </a:ext>
                    </a:extLst>
                  </p:cNvPr>
                  <p:cNvSpPr/>
                  <p:nvPr/>
                </p:nvSpPr>
                <p:spPr>
                  <a:xfrm>
                    <a:off x="9647060" y="3626167"/>
                    <a:ext cx="83819" cy="67627"/>
                  </a:xfrm>
                  <a:custGeom>
                    <a:avLst/>
                    <a:gdLst>
                      <a:gd name="connsiteX0" fmla="*/ 0 w 83819"/>
                      <a:gd name="connsiteY0" fmla="*/ 0 h 67627"/>
                      <a:gd name="connsiteX1" fmla="*/ 83820 w 83819"/>
                      <a:gd name="connsiteY1" fmla="*/ 67627 h 676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83819" h="67627">
                        <a:moveTo>
                          <a:pt x="0" y="0"/>
                        </a:moveTo>
                        <a:lnTo>
                          <a:pt x="83820" y="6762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4" name="任意多边形: 形状 153">
                    <a:extLst>
                      <a:ext uri="{FF2B5EF4-FFF2-40B4-BE49-F238E27FC236}">
                        <a16:creationId xmlns:a16="http://schemas.microsoft.com/office/drawing/2014/main" id="{C58796CE-F54B-428C-8F49-AFAE0C6A69F7}"/>
                      </a:ext>
                    </a:extLst>
                  </p:cNvPr>
                  <p:cNvSpPr/>
                  <p:nvPr/>
                </p:nvSpPr>
                <p:spPr>
                  <a:xfrm>
                    <a:off x="9673730" y="368046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3 w 46672"/>
                      <a:gd name="connsiteY1" fmla="*/ 37147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3" y="3714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5" name="任意多边形: 形状 154">
                    <a:extLst>
                      <a:ext uri="{FF2B5EF4-FFF2-40B4-BE49-F238E27FC236}">
                        <a16:creationId xmlns:a16="http://schemas.microsoft.com/office/drawing/2014/main" id="{F0CA0B02-97F7-48C2-9943-BD652D85B610}"/>
                      </a:ext>
                    </a:extLst>
                  </p:cNvPr>
                  <p:cNvSpPr/>
                  <p:nvPr/>
                </p:nvSpPr>
                <p:spPr>
                  <a:xfrm>
                    <a:off x="9615627" y="3722370"/>
                    <a:ext cx="52387" cy="41910"/>
                  </a:xfrm>
                  <a:custGeom>
                    <a:avLst/>
                    <a:gdLst>
                      <a:gd name="connsiteX0" fmla="*/ 0 w 52387"/>
                      <a:gd name="connsiteY0" fmla="*/ 0 h 41910"/>
                      <a:gd name="connsiteX1" fmla="*/ 52388 w 52387"/>
                      <a:gd name="connsiteY1" fmla="*/ 41910 h 419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1910">
                        <a:moveTo>
                          <a:pt x="0" y="0"/>
                        </a:moveTo>
                        <a:lnTo>
                          <a:pt x="52388" y="4191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56" name="任意多边形: 形状 155">
                    <a:extLst>
                      <a:ext uri="{FF2B5EF4-FFF2-40B4-BE49-F238E27FC236}">
                        <a16:creationId xmlns:a16="http://schemas.microsoft.com/office/drawing/2014/main" id="{B961DF92-6C15-4787-AE6D-0A9BD053BA9C}"/>
                      </a:ext>
                    </a:extLst>
                  </p:cNvPr>
                  <p:cNvSpPr/>
                  <p:nvPr/>
                </p:nvSpPr>
                <p:spPr>
                  <a:xfrm>
                    <a:off x="9608007" y="3756660"/>
                    <a:ext cx="43814" cy="35242"/>
                  </a:xfrm>
                  <a:custGeom>
                    <a:avLst/>
                    <a:gdLst>
                      <a:gd name="connsiteX0" fmla="*/ 0 w 43814"/>
                      <a:gd name="connsiteY0" fmla="*/ 0 h 35242"/>
                      <a:gd name="connsiteX1" fmla="*/ 43815 w 43814"/>
                      <a:gd name="connsiteY1" fmla="*/ 35242 h 352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3814" h="35242">
                        <a:moveTo>
                          <a:pt x="0" y="0"/>
                        </a:moveTo>
                        <a:lnTo>
                          <a:pt x="43815" y="35242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sp>
              <p:nvSpPr>
                <p:cNvPr id="130" name="任意多边形: 形状 129">
                  <a:extLst>
                    <a:ext uri="{FF2B5EF4-FFF2-40B4-BE49-F238E27FC236}">
                      <a16:creationId xmlns:a16="http://schemas.microsoft.com/office/drawing/2014/main" id="{1EB91974-717A-46CE-B501-4661DD1AD222}"/>
                    </a:ext>
                  </a:extLst>
                </p:cNvPr>
                <p:cNvSpPr/>
                <p:nvPr/>
              </p:nvSpPr>
              <p:spPr>
                <a:xfrm flipH="1">
                  <a:off x="7232393" y="1560249"/>
                  <a:ext cx="3556724" cy="4382704"/>
                </a:xfrm>
                <a:custGeom>
                  <a:avLst/>
                  <a:gdLst>
                    <a:gd name="connsiteX0" fmla="*/ 1548862 w 1559648"/>
                    <a:gd name="connsiteY0" fmla="*/ 24943 h 1921846"/>
                    <a:gd name="connsiteX1" fmla="*/ 1548862 w 1559648"/>
                    <a:gd name="connsiteY1" fmla="*/ 24943 h 1921846"/>
                    <a:gd name="connsiteX2" fmla="*/ 1389795 w 1559648"/>
                    <a:gd name="connsiteY2" fmla="*/ 42088 h 1921846"/>
                    <a:gd name="connsiteX3" fmla="*/ 15337 w 1559648"/>
                    <a:gd name="connsiteY3" fmla="*/ 1743253 h 1921846"/>
                    <a:gd name="connsiteX4" fmla="*/ 43912 w 1559648"/>
                    <a:gd name="connsiteY4" fmla="*/ 1872793 h 1921846"/>
                    <a:gd name="connsiteX5" fmla="*/ 71535 w 1559648"/>
                    <a:gd name="connsiteY5" fmla="*/ 1894700 h 1921846"/>
                    <a:gd name="connsiteX6" fmla="*/ 203932 w 1559648"/>
                    <a:gd name="connsiteY6" fmla="*/ 1894700 h 1921846"/>
                    <a:gd name="connsiteX7" fmla="*/ 991650 w 1559648"/>
                    <a:gd name="connsiteY7" fmla="*/ 916483 h 1921846"/>
                    <a:gd name="connsiteX8" fmla="*/ 1003080 w 1559648"/>
                    <a:gd name="connsiteY8" fmla="*/ 897433 h 1921846"/>
                    <a:gd name="connsiteX9" fmla="*/ 1076423 w 1559648"/>
                    <a:gd name="connsiteY9" fmla="*/ 660260 h 1921846"/>
                    <a:gd name="connsiteX10" fmla="*/ 1076423 w 1559648"/>
                    <a:gd name="connsiteY10" fmla="*/ 660260 h 1921846"/>
                    <a:gd name="connsiteX11" fmla="*/ 1553625 w 1559648"/>
                    <a:gd name="connsiteY11" fmla="*/ 66853 h 1921846"/>
                    <a:gd name="connsiteX12" fmla="*/ 1548862 w 1559648"/>
                    <a:gd name="connsiteY12" fmla="*/ 24943 h 19218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559648" h="1921846">
                      <a:moveTo>
                        <a:pt x="1548862" y="24943"/>
                      </a:moveTo>
                      <a:lnTo>
                        <a:pt x="1548862" y="24943"/>
                      </a:lnTo>
                      <a:cubicBezTo>
                        <a:pt x="1500285" y="-14110"/>
                        <a:pt x="1428848" y="-6490"/>
                        <a:pt x="1389795" y="42088"/>
                      </a:cubicBezTo>
                      <a:lnTo>
                        <a:pt x="15337" y="1743253"/>
                      </a:lnTo>
                      <a:cubicBezTo>
                        <a:pt x="-13238" y="1778495"/>
                        <a:pt x="-855" y="1836598"/>
                        <a:pt x="43912" y="1872793"/>
                      </a:cubicBezTo>
                      <a:lnTo>
                        <a:pt x="71535" y="1894700"/>
                      </a:lnTo>
                      <a:cubicBezTo>
                        <a:pt x="116302" y="1930895"/>
                        <a:pt x="175357" y="1930895"/>
                        <a:pt x="203932" y="1894700"/>
                      </a:cubicBezTo>
                      <a:lnTo>
                        <a:pt x="991650" y="916483"/>
                      </a:lnTo>
                      <a:cubicBezTo>
                        <a:pt x="996412" y="910768"/>
                        <a:pt x="1000223" y="904100"/>
                        <a:pt x="1003080" y="897433"/>
                      </a:cubicBezTo>
                      <a:lnTo>
                        <a:pt x="1076423" y="660260"/>
                      </a:lnTo>
                      <a:lnTo>
                        <a:pt x="1076423" y="660260"/>
                      </a:lnTo>
                      <a:lnTo>
                        <a:pt x="1553625" y="66853"/>
                      </a:lnTo>
                      <a:cubicBezTo>
                        <a:pt x="1563150" y="54470"/>
                        <a:pt x="1561245" y="35420"/>
                        <a:pt x="1548862" y="2494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11553" cap="flat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131" name="图形 10">
                  <a:extLst>
                    <a:ext uri="{FF2B5EF4-FFF2-40B4-BE49-F238E27FC236}">
                      <a16:creationId xmlns:a16="http://schemas.microsoft.com/office/drawing/2014/main" id="{8EF1E9E4-EFA7-4CD7-8DA4-D897D7DE1DB4}"/>
                    </a:ext>
                  </a:extLst>
                </p:cNvPr>
                <p:cNvGrpSpPr/>
                <p:nvPr/>
              </p:nvGrpSpPr>
              <p:grpSpPr>
                <a:xfrm flipH="1">
                  <a:off x="9177167" y="2603282"/>
                  <a:ext cx="1771498" cy="1823615"/>
                  <a:chOff x="8278742" y="3634739"/>
                  <a:chExt cx="776814" cy="799668"/>
                </a:xfrm>
              </p:grpSpPr>
              <p:grpSp>
                <p:nvGrpSpPr>
                  <p:cNvPr id="132" name="图形 10">
                    <a:extLst>
                      <a:ext uri="{FF2B5EF4-FFF2-40B4-BE49-F238E27FC236}">
                        <a16:creationId xmlns:a16="http://schemas.microsoft.com/office/drawing/2014/main" id="{E1A5D2B1-9281-4F07-ABF4-9F9BF3A049BF}"/>
                      </a:ext>
                    </a:extLst>
                  </p:cNvPr>
                  <p:cNvGrpSpPr/>
                  <p:nvPr/>
                </p:nvGrpSpPr>
                <p:grpSpPr>
                  <a:xfrm>
                    <a:off x="8687892" y="4236720"/>
                    <a:ext cx="367665" cy="197688"/>
                    <a:chOff x="8687892" y="4236720"/>
                    <a:chExt cx="367665" cy="197688"/>
                  </a:xfrm>
                </p:grpSpPr>
                <p:sp>
                  <p:nvSpPr>
                    <p:cNvPr id="138" name="任意多边形: 形状 137">
                      <a:extLst>
                        <a:ext uri="{FF2B5EF4-FFF2-40B4-BE49-F238E27FC236}">
                          <a16:creationId xmlns:a16="http://schemas.microsoft.com/office/drawing/2014/main" id="{5FE0CABA-5158-4350-81CA-E0ADF54916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87892" y="4236720"/>
                      <a:ext cx="367665" cy="197688"/>
                    </a:xfrm>
                    <a:custGeom>
                      <a:avLst/>
                      <a:gdLst>
                        <a:gd name="connsiteX0" fmla="*/ 36195 w 367665"/>
                        <a:gd name="connsiteY0" fmla="*/ 0 h 197688"/>
                        <a:gd name="connsiteX1" fmla="*/ 197168 w 367665"/>
                        <a:gd name="connsiteY1" fmla="*/ 28575 h 197688"/>
                        <a:gd name="connsiteX2" fmla="*/ 320993 w 367665"/>
                        <a:gd name="connsiteY2" fmla="*/ 34290 h 197688"/>
                        <a:gd name="connsiteX3" fmla="*/ 274320 w 367665"/>
                        <a:gd name="connsiteY3" fmla="*/ 59055 h 197688"/>
                        <a:gd name="connsiteX4" fmla="*/ 361950 w 367665"/>
                        <a:gd name="connsiteY4" fmla="*/ 78105 h 197688"/>
                        <a:gd name="connsiteX5" fmla="*/ 328612 w 367665"/>
                        <a:gd name="connsiteY5" fmla="*/ 101917 h 197688"/>
                        <a:gd name="connsiteX6" fmla="*/ 367665 w 367665"/>
                        <a:gd name="connsiteY6" fmla="*/ 123825 h 197688"/>
                        <a:gd name="connsiteX7" fmla="*/ 314325 w 367665"/>
                        <a:gd name="connsiteY7" fmla="*/ 132397 h 197688"/>
                        <a:gd name="connsiteX8" fmla="*/ 361950 w 367665"/>
                        <a:gd name="connsiteY8" fmla="*/ 156210 h 197688"/>
                        <a:gd name="connsiteX9" fmla="*/ 298133 w 367665"/>
                        <a:gd name="connsiteY9" fmla="*/ 161925 h 197688"/>
                        <a:gd name="connsiteX10" fmla="*/ 348615 w 367665"/>
                        <a:gd name="connsiteY10" fmla="*/ 183833 h 197688"/>
                        <a:gd name="connsiteX11" fmla="*/ 221933 w 367665"/>
                        <a:gd name="connsiteY11" fmla="*/ 188595 h 197688"/>
                        <a:gd name="connsiteX12" fmla="*/ 0 w 367665"/>
                        <a:gd name="connsiteY12" fmla="*/ 132397 h 197688"/>
                        <a:gd name="connsiteX13" fmla="*/ 36195 w 367665"/>
                        <a:gd name="connsiteY13" fmla="*/ 0 h 1976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</a:cxnLst>
                      <a:rect l="l" t="t" r="r" b="b"/>
                      <a:pathLst>
                        <a:path w="367665" h="197688">
                          <a:moveTo>
                            <a:pt x="36195" y="0"/>
                          </a:moveTo>
                          <a:cubicBezTo>
                            <a:pt x="36195" y="0"/>
                            <a:pt x="152400" y="27622"/>
                            <a:pt x="197168" y="28575"/>
                          </a:cubicBezTo>
                          <a:cubicBezTo>
                            <a:pt x="241935" y="29527"/>
                            <a:pt x="314325" y="16192"/>
                            <a:pt x="320993" y="34290"/>
                          </a:cubicBezTo>
                          <a:cubicBezTo>
                            <a:pt x="327660" y="53340"/>
                            <a:pt x="274320" y="59055"/>
                            <a:pt x="274320" y="59055"/>
                          </a:cubicBezTo>
                          <a:cubicBezTo>
                            <a:pt x="274320" y="59055"/>
                            <a:pt x="353378" y="62865"/>
                            <a:pt x="361950" y="78105"/>
                          </a:cubicBezTo>
                          <a:cubicBezTo>
                            <a:pt x="370522" y="93345"/>
                            <a:pt x="361950" y="102870"/>
                            <a:pt x="328612" y="101917"/>
                          </a:cubicBezTo>
                          <a:cubicBezTo>
                            <a:pt x="328612" y="101917"/>
                            <a:pt x="367665" y="104775"/>
                            <a:pt x="367665" y="123825"/>
                          </a:cubicBezTo>
                          <a:cubicBezTo>
                            <a:pt x="367665" y="142875"/>
                            <a:pt x="327660" y="133350"/>
                            <a:pt x="314325" y="132397"/>
                          </a:cubicBezTo>
                          <a:cubicBezTo>
                            <a:pt x="314325" y="132397"/>
                            <a:pt x="362903" y="136207"/>
                            <a:pt x="361950" y="156210"/>
                          </a:cubicBezTo>
                          <a:cubicBezTo>
                            <a:pt x="360997" y="176213"/>
                            <a:pt x="298133" y="161925"/>
                            <a:pt x="298133" y="161925"/>
                          </a:cubicBezTo>
                          <a:cubicBezTo>
                            <a:pt x="298133" y="161925"/>
                            <a:pt x="350520" y="165735"/>
                            <a:pt x="348615" y="183833"/>
                          </a:cubicBezTo>
                          <a:cubicBezTo>
                            <a:pt x="347662" y="201930"/>
                            <a:pt x="283845" y="200977"/>
                            <a:pt x="221933" y="188595"/>
                          </a:cubicBezTo>
                          <a:cubicBezTo>
                            <a:pt x="160020" y="176213"/>
                            <a:pt x="0" y="132397"/>
                            <a:pt x="0" y="132397"/>
                          </a:cubicBezTo>
                          <a:lnTo>
                            <a:pt x="36195" y="0"/>
                          </a:lnTo>
                          <a:close/>
                        </a:path>
                      </a:pathLst>
                    </a:custGeom>
                    <a:solidFill>
                      <a:srgbClr val="FCD7C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139" name="图形 10">
                      <a:extLst>
                        <a:ext uri="{FF2B5EF4-FFF2-40B4-BE49-F238E27FC236}">
                          <a16:creationId xmlns:a16="http://schemas.microsoft.com/office/drawing/2014/main" id="{1F58C3E8-55EC-4290-821D-0C9AFD29313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949830" y="4333875"/>
                      <a:ext cx="85724" cy="66675"/>
                      <a:chOff x="8949830" y="4333875"/>
                      <a:chExt cx="85724" cy="66675"/>
                    </a:xfrm>
                    <a:noFill/>
                  </p:grpSpPr>
                  <p:sp>
                    <p:nvSpPr>
                      <p:cNvPr id="140" name="任意多边形: 形状 139">
                        <a:extLst>
                          <a:ext uri="{FF2B5EF4-FFF2-40B4-BE49-F238E27FC236}">
                            <a16:creationId xmlns:a16="http://schemas.microsoft.com/office/drawing/2014/main" id="{F0F16C39-AF9A-4ECA-9E35-38E17D1EAD4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49830" y="4392930"/>
                        <a:ext cx="74294" cy="7620"/>
                      </a:xfrm>
                      <a:custGeom>
                        <a:avLst/>
                        <a:gdLst>
                          <a:gd name="connsiteX0" fmla="*/ 74295 w 74294"/>
                          <a:gd name="connsiteY0" fmla="*/ 7620 h 7620"/>
                          <a:gd name="connsiteX1" fmla="*/ 0 w 74294"/>
                          <a:gd name="connsiteY1" fmla="*/ 0 h 762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74294" h="7620">
                            <a:moveTo>
                              <a:pt x="74295" y="7620"/>
                            </a:moveTo>
                            <a:lnTo>
                              <a:pt x="0" y="0"/>
                            </a:lnTo>
                          </a:path>
                        </a:pathLst>
                      </a:custGeom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41" name="任意多边形: 形状 140">
                        <a:extLst>
                          <a:ext uri="{FF2B5EF4-FFF2-40B4-BE49-F238E27FC236}">
                            <a16:creationId xmlns:a16="http://schemas.microsoft.com/office/drawing/2014/main" id="{CCF04932-49F2-4911-9AAA-6EFD4D44678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49830" y="4362450"/>
                        <a:ext cx="80962" cy="10477"/>
                      </a:xfrm>
                      <a:custGeom>
                        <a:avLst/>
                        <a:gdLst>
                          <a:gd name="connsiteX0" fmla="*/ 80962 w 80962"/>
                          <a:gd name="connsiteY0" fmla="*/ 10477 h 10477"/>
                          <a:gd name="connsiteX1" fmla="*/ 0 w 80962"/>
                          <a:gd name="connsiteY1" fmla="*/ 0 h 1047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80962" h="10477">
                            <a:moveTo>
                              <a:pt x="80962" y="10477"/>
                            </a:moveTo>
                            <a:lnTo>
                              <a:pt x="0" y="0"/>
                            </a:lnTo>
                          </a:path>
                        </a:pathLst>
                      </a:custGeom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42" name="任意多边形: 形状 141">
                        <a:extLst>
                          <a:ext uri="{FF2B5EF4-FFF2-40B4-BE49-F238E27FC236}">
                            <a16:creationId xmlns:a16="http://schemas.microsoft.com/office/drawing/2014/main" id="{E088682F-952E-4BBF-A1AB-BECC1AD2CF5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57450" y="4333875"/>
                        <a:ext cx="78104" cy="6667"/>
                      </a:xfrm>
                      <a:custGeom>
                        <a:avLst/>
                        <a:gdLst>
                          <a:gd name="connsiteX0" fmla="*/ 78105 w 78104"/>
                          <a:gd name="connsiteY0" fmla="*/ 6667 h 6667"/>
                          <a:gd name="connsiteX1" fmla="*/ 0 w 78104"/>
                          <a:gd name="connsiteY1" fmla="*/ 0 h 66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78104" h="6667">
                            <a:moveTo>
                              <a:pt x="78105" y="6667"/>
                            </a:moveTo>
                            <a:cubicBezTo>
                              <a:pt x="76200" y="6667"/>
                              <a:pt x="0" y="0"/>
                              <a:pt x="0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33" name="图形 10">
                    <a:extLst>
                      <a:ext uri="{FF2B5EF4-FFF2-40B4-BE49-F238E27FC236}">
                        <a16:creationId xmlns:a16="http://schemas.microsoft.com/office/drawing/2014/main" id="{CEDDF2B6-9B25-4BC0-9F7B-BBB12E5CCAFC}"/>
                      </a:ext>
                    </a:extLst>
                  </p:cNvPr>
                  <p:cNvGrpSpPr/>
                  <p:nvPr/>
                </p:nvGrpSpPr>
                <p:grpSpPr>
                  <a:xfrm>
                    <a:off x="8278742" y="3634739"/>
                    <a:ext cx="568217" cy="794227"/>
                    <a:chOff x="8278742" y="3634739"/>
                    <a:chExt cx="568217" cy="794227"/>
                  </a:xfrm>
                </p:grpSpPr>
                <p:sp>
                  <p:nvSpPr>
                    <p:cNvPr id="134" name="任意多边形: 形状 133">
                      <a:extLst>
                        <a:ext uri="{FF2B5EF4-FFF2-40B4-BE49-F238E27FC236}">
                          <a16:creationId xmlns:a16="http://schemas.microsoft.com/office/drawing/2014/main" id="{B3F1ED8C-5BD6-4951-A4F2-301126D88C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79983" y="3634739"/>
                      <a:ext cx="566976" cy="794227"/>
                    </a:xfrm>
                    <a:custGeom>
                      <a:avLst/>
                      <a:gdLst>
                        <a:gd name="connsiteX0" fmla="*/ 566976 w 566976"/>
                        <a:gd name="connsiteY0" fmla="*/ 257175 h 794227"/>
                        <a:gd name="connsiteX1" fmla="*/ 486014 w 566976"/>
                        <a:gd name="connsiteY1" fmla="*/ 102870 h 794227"/>
                        <a:gd name="connsiteX2" fmla="*/ 523161 w 566976"/>
                        <a:gd name="connsiteY2" fmla="*/ 41910 h 794227"/>
                        <a:gd name="connsiteX3" fmla="*/ 493634 w 566976"/>
                        <a:gd name="connsiteY3" fmla="*/ 0 h 794227"/>
                        <a:gd name="connsiteX4" fmla="*/ 329804 w 566976"/>
                        <a:gd name="connsiteY4" fmla="*/ 69533 h 794227"/>
                        <a:gd name="connsiteX5" fmla="*/ 239 w 566976"/>
                        <a:gd name="connsiteY5" fmla="*/ 565785 h 794227"/>
                        <a:gd name="connsiteX6" fmla="*/ 65961 w 566976"/>
                        <a:gd name="connsiteY6" fmla="*/ 713423 h 794227"/>
                        <a:gd name="connsiteX7" fmla="*/ 291704 w 566976"/>
                        <a:gd name="connsiteY7" fmla="*/ 790575 h 794227"/>
                        <a:gd name="connsiteX8" fmla="*/ 461249 w 566976"/>
                        <a:gd name="connsiteY8" fmla="*/ 791528 h 794227"/>
                        <a:gd name="connsiteX9" fmla="*/ 505064 w 566976"/>
                        <a:gd name="connsiteY9" fmla="*/ 606743 h 794227"/>
                        <a:gd name="connsiteX10" fmla="*/ 345044 w 566976"/>
                        <a:gd name="connsiteY10" fmla="*/ 521970 h 794227"/>
                        <a:gd name="connsiteX11" fmla="*/ 566976 w 566976"/>
                        <a:gd name="connsiteY11" fmla="*/ 257175 h 79422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566976" h="794227">
                          <a:moveTo>
                            <a:pt x="566976" y="257175"/>
                          </a:moveTo>
                          <a:lnTo>
                            <a:pt x="486014" y="102870"/>
                          </a:lnTo>
                          <a:lnTo>
                            <a:pt x="523161" y="41910"/>
                          </a:lnTo>
                          <a:lnTo>
                            <a:pt x="493634" y="0"/>
                          </a:lnTo>
                          <a:cubicBezTo>
                            <a:pt x="493634" y="0"/>
                            <a:pt x="384096" y="33338"/>
                            <a:pt x="329804" y="69533"/>
                          </a:cubicBezTo>
                          <a:cubicBezTo>
                            <a:pt x="168831" y="176213"/>
                            <a:pt x="-7381" y="379095"/>
                            <a:pt x="239" y="565785"/>
                          </a:cubicBezTo>
                          <a:cubicBezTo>
                            <a:pt x="3096" y="639128"/>
                            <a:pt x="27861" y="681038"/>
                            <a:pt x="65961" y="713423"/>
                          </a:cubicBezTo>
                          <a:cubicBezTo>
                            <a:pt x="120254" y="760095"/>
                            <a:pt x="201216" y="782955"/>
                            <a:pt x="291704" y="790575"/>
                          </a:cubicBezTo>
                          <a:cubicBezTo>
                            <a:pt x="383144" y="798195"/>
                            <a:pt x="461249" y="791528"/>
                            <a:pt x="461249" y="791528"/>
                          </a:cubicBezTo>
                          <a:lnTo>
                            <a:pt x="505064" y="606743"/>
                          </a:lnTo>
                          <a:lnTo>
                            <a:pt x="345044" y="521970"/>
                          </a:lnTo>
                          <a:cubicBezTo>
                            <a:pt x="445056" y="310515"/>
                            <a:pt x="566976" y="257175"/>
                            <a:pt x="566976" y="25717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135" name="图形 10">
                      <a:extLst>
                        <a:ext uri="{FF2B5EF4-FFF2-40B4-BE49-F238E27FC236}">
                          <a16:creationId xmlns:a16="http://schemas.microsoft.com/office/drawing/2014/main" id="{11FF75D7-1FE3-4A9A-9951-B01B4A5BBDD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278742" y="3634739"/>
                      <a:ext cx="509162" cy="792784"/>
                      <a:chOff x="8278742" y="3634739"/>
                      <a:chExt cx="509162" cy="792784"/>
                    </a:xfrm>
                    <a:noFill/>
                  </p:grpSpPr>
                  <p:sp>
                    <p:nvSpPr>
                      <p:cNvPr id="136" name="任意多边形: 形状 135">
                        <a:extLst>
                          <a:ext uri="{FF2B5EF4-FFF2-40B4-BE49-F238E27FC236}">
                            <a16:creationId xmlns:a16="http://schemas.microsoft.com/office/drawing/2014/main" id="{28837596-5D16-4A6D-8FCD-1DA3B4F460C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278742" y="3634739"/>
                        <a:ext cx="506304" cy="792784"/>
                      </a:xfrm>
                      <a:custGeom>
                        <a:avLst/>
                        <a:gdLst>
                          <a:gd name="connsiteX0" fmla="*/ 274847 w 506304"/>
                          <a:gd name="connsiteY0" fmla="*/ 483870 h 792784"/>
                          <a:gd name="connsiteX1" fmla="*/ 506305 w 506304"/>
                          <a:gd name="connsiteY1" fmla="*/ 606743 h 792784"/>
                          <a:gd name="connsiteX2" fmla="*/ 462490 w 506304"/>
                          <a:gd name="connsiteY2" fmla="*/ 791528 h 792784"/>
                          <a:gd name="connsiteX3" fmla="*/ 165310 w 506304"/>
                          <a:gd name="connsiteY3" fmla="*/ 772478 h 792784"/>
                          <a:gd name="connsiteX4" fmla="*/ 5290 w 506304"/>
                          <a:gd name="connsiteY4" fmla="*/ 520065 h 792784"/>
                          <a:gd name="connsiteX5" fmla="*/ 231032 w 506304"/>
                          <a:gd name="connsiteY5" fmla="*/ 142875 h 792784"/>
                          <a:gd name="connsiteX6" fmla="*/ 496780 w 506304"/>
                          <a:gd name="connsiteY6" fmla="*/ 0 h 79278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506304" h="792784">
                            <a:moveTo>
                              <a:pt x="274847" y="483870"/>
                            </a:moveTo>
                            <a:lnTo>
                              <a:pt x="506305" y="606743"/>
                            </a:lnTo>
                            <a:lnTo>
                              <a:pt x="462490" y="791528"/>
                            </a:lnTo>
                            <a:cubicBezTo>
                              <a:pt x="462490" y="791528"/>
                              <a:pt x="359620" y="800100"/>
                              <a:pt x="165310" y="772478"/>
                            </a:cubicBezTo>
                            <a:cubicBezTo>
                              <a:pt x="165310" y="772478"/>
                              <a:pt x="-34715" y="710565"/>
                              <a:pt x="5290" y="520065"/>
                            </a:cubicBezTo>
                            <a:cubicBezTo>
                              <a:pt x="45295" y="329565"/>
                              <a:pt x="176740" y="191452"/>
                              <a:pt x="231032" y="142875"/>
                            </a:cubicBezTo>
                            <a:cubicBezTo>
                              <a:pt x="338665" y="45720"/>
                              <a:pt x="457727" y="5715"/>
                              <a:pt x="496780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137" name="任意多边形: 形状 136">
                        <a:extLst>
                          <a:ext uri="{FF2B5EF4-FFF2-40B4-BE49-F238E27FC236}">
                            <a16:creationId xmlns:a16="http://schemas.microsoft.com/office/drawing/2014/main" id="{1E9FAB8B-2D13-4C46-99AF-92E5C6108EE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625027" y="3921442"/>
                        <a:ext cx="162877" cy="235267"/>
                      </a:xfrm>
                      <a:custGeom>
                        <a:avLst/>
                        <a:gdLst>
                          <a:gd name="connsiteX0" fmla="*/ 0 w 162877"/>
                          <a:gd name="connsiteY0" fmla="*/ 235268 h 235267"/>
                          <a:gd name="connsiteX1" fmla="*/ 107633 w 162877"/>
                          <a:gd name="connsiteY1" fmla="*/ 64770 h 235267"/>
                          <a:gd name="connsiteX2" fmla="*/ 162877 w 162877"/>
                          <a:gd name="connsiteY2" fmla="*/ 0 h 2352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162877" h="235267">
                            <a:moveTo>
                              <a:pt x="0" y="235268"/>
                            </a:moveTo>
                            <a:cubicBezTo>
                              <a:pt x="0" y="235268"/>
                              <a:pt x="51435" y="140970"/>
                              <a:pt x="107633" y="64770"/>
                            </a:cubicBezTo>
                            <a:cubicBezTo>
                              <a:pt x="107633" y="64770"/>
                              <a:pt x="145733" y="15240"/>
                              <a:pt x="162877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</p:grpSp>
          </p:grpSp>
        </p:grpSp>
        <p:grpSp>
          <p:nvGrpSpPr>
            <p:cNvPr id="118" name="图形 10">
              <a:extLst>
                <a:ext uri="{FF2B5EF4-FFF2-40B4-BE49-F238E27FC236}">
                  <a16:creationId xmlns:a16="http://schemas.microsoft.com/office/drawing/2014/main" id="{90E2691C-B01F-4666-9508-E5AC774FB25F}"/>
                </a:ext>
              </a:extLst>
            </p:cNvPr>
            <p:cNvGrpSpPr/>
            <p:nvPr/>
          </p:nvGrpSpPr>
          <p:grpSpPr>
            <a:xfrm flipH="1">
              <a:off x="7994331" y="2484964"/>
              <a:ext cx="345429" cy="650491"/>
              <a:chOff x="9422765" y="3582856"/>
              <a:chExt cx="151473" cy="285245"/>
            </a:xfrm>
          </p:grpSpPr>
          <p:sp>
            <p:nvSpPr>
              <p:cNvPr id="119" name="任意多边形: 形状 118">
                <a:extLst>
                  <a:ext uri="{FF2B5EF4-FFF2-40B4-BE49-F238E27FC236}">
                    <a16:creationId xmlns:a16="http://schemas.microsoft.com/office/drawing/2014/main" id="{4FD30C77-BC4D-4F3D-9528-33533A5B20D7}"/>
                  </a:ext>
                </a:extLst>
              </p:cNvPr>
              <p:cNvSpPr/>
              <p:nvPr/>
            </p:nvSpPr>
            <p:spPr>
              <a:xfrm>
                <a:off x="9422765" y="3582856"/>
                <a:ext cx="151473" cy="285245"/>
              </a:xfrm>
              <a:custGeom>
                <a:avLst/>
                <a:gdLst>
                  <a:gd name="connsiteX0" fmla="*/ 56655 w 151473"/>
                  <a:gd name="connsiteY0" fmla="*/ 190948 h 285245"/>
                  <a:gd name="connsiteX1" fmla="*/ 1410 w 151473"/>
                  <a:gd name="connsiteY1" fmla="*/ 89983 h 285245"/>
                  <a:gd name="connsiteX2" fmla="*/ 19507 w 151473"/>
                  <a:gd name="connsiteY2" fmla="*/ 69981 h 285245"/>
                  <a:gd name="connsiteX3" fmla="*/ 8077 w 151473"/>
                  <a:gd name="connsiteY3" fmla="*/ 45216 h 285245"/>
                  <a:gd name="connsiteX4" fmla="*/ 46177 w 151473"/>
                  <a:gd name="connsiteY4" fmla="*/ 55693 h 285245"/>
                  <a:gd name="connsiteX5" fmla="*/ 25222 w 151473"/>
                  <a:gd name="connsiteY5" fmla="*/ 20451 h 285245"/>
                  <a:gd name="connsiteX6" fmla="*/ 75705 w 151473"/>
                  <a:gd name="connsiteY6" fmla="*/ 33786 h 285245"/>
                  <a:gd name="connsiteX7" fmla="*/ 58560 w 151473"/>
                  <a:gd name="connsiteY7" fmla="*/ 448 h 285245"/>
                  <a:gd name="connsiteX8" fmla="*/ 149047 w 151473"/>
                  <a:gd name="connsiteY8" fmla="*/ 51883 h 285245"/>
                  <a:gd name="connsiteX9" fmla="*/ 129997 w 151473"/>
                  <a:gd name="connsiteY9" fmla="*/ 139513 h 285245"/>
                  <a:gd name="connsiteX10" fmla="*/ 92850 w 151473"/>
                  <a:gd name="connsiteY10" fmla="*/ 198568 h 285245"/>
                  <a:gd name="connsiteX11" fmla="*/ 29985 w 151473"/>
                  <a:gd name="connsiteY11" fmla="*/ 285246 h 285245"/>
                  <a:gd name="connsiteX12" fmla="*/ 19507 w 151473"/>
                  <a:gd name="connsiteY12" fmla="*/ 246193 h 285245"/>
                  <a:gd name="connsiteX13" fmla="*/ 56655 w 151473"/>
                  <a:gd name="connsiteY13" fmla="*/ 190948 h 285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1473" h="285245">
                    <a:moveTo>
                      <a:pt x="56655" y="190948"/>
                    </a:moveTo>
                    <a:cubicBezTo>
                      <a:pt x="56655" y="190948"/>
                      <a:pt x="6172" y="107128"/>
                      <a:pt x="1410" y="89983"/>
                    </a:cubicBezTo>
                    <a:cubicBezTo>
                      <a:pt x="-3353" y="72838"/>
                      <a:pt x="4267" y="58551"/>
                      <a:pt x="19507" y="69981"/>
                    </a:cubicBezTo>
                    <a:cubicBezTo>
                      <a:pt x="19507" y="69981"/>
                      <a:pt x="3315" y="51883"/>
                      <a:pt x="8077" y="45216"/>
                    </a:cubicBezTo>
                    <a:cubicBezTo>
                      <a:pt x="12840" y="38548"/>
                      <a:pt x="26175" y="37596"/>
                      <a:pt x="46177" y="55693"/>
                    </a:cubicBezTo>
                    <a:cubicBezTo>
                      <a:pt x="46177" y="55693"/>
                      <a:pt x="18555" y="33786"/>
                      <a:pt x="25222" y="20451"/>
                    </a:cubicBezTo>
                    <a:cubicBezTo>
                      <a:pt x="31890" y="7116"/>
                      <a:pt x="58560" y="19498"/>
                      <a:pt x="75705" y="33786"/>
                    </a:cubicBezTo>
                    <a:cubicBezTo>
                      <a:pt x="75705" y="33786"/>
                      <a:pt x="35700" y="6163"/>
                      <a:pt x="58560" y="448"/>
                    </a:cubicBezTo>
                    <a:cubicBezTo>
                      <a:pt x="81420" y="-4314"/>
                      <a:pt x="138570" y="29976"/>
                      <a:pt x="149047" y="51883"/>
                    </a:cubicBezTo>
                    <a:cubicBezTo>
                      <a:pt x="159525" y="73791"/>
                      <a:pt x="132855" y="110938"/>
                      <a:pt x="129997" y="139513"/>
                    </a:cubicBezTo>
                    <a:cubicBezTo>
                      <a:pt x="127140" y="168088"/>
                      <a:pt x="107137" y="187138"/>
                      <a:pt x="92850" y="198568"/>
                    </a:cubicBezTo>
                    <a:cubicBezTo>
                      <a:pt x="78562" y="209998"/>
                      <a:pt x="51892" y="238573"/>
                      <a:pt x="29985" y="285246"/>
                    </a:cubicBezTo>
                    <a:lnTo>
                      <a:pt x="19507" y="246193"/>
                    </a:lnTo>
                    <a:lnTo>
                      <a:pt x="56655" y="190948"/>
                    </a:lnTo>
                    <a:close/>
                  </a:path>
                </a:pathLst>
              </a:custGeom>
              <a:solidFill>
                <a:srgbClr val="FCD7C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120" name="图形 10">
                <a:extLst>
                  <a:ext uri="{FF2B5EF4-FFF2-40B4-BE49-F238E27FC236}">
                    <a16:creationId xmlns:a16="http://schemas.microsoft.com/office/drawing/2014/main" id="{E719889D-CDA1-4A1D-A18F-892FB144396B}"/>
                  </a:ext>
                </a:extLst>
              </p:cNvPr>
              <p:cNvGrpSpPr/>
              <p:nvPr/>
            </p:nvGrpSpPr>
            <p:grpSpPr>
              <a:xfrm>
                <a:off x="9429345" y="3588754"/>
                <a:ext cx="118774" cy="140828"/>
                <a:chOff x="9429345" y="3588754"/>
                <a:chExt cx="118774" cy="140828"/>
              </a:xfrm>
              <a:solidFill>
                <a:srgbClr val="0F110E"/>
              </a:solidFill>
            </p:grpSpPr>
            <p:sp>
              <p:nvSpPr>
                <p:cNvPr id="121" name="任意多边形: 形状 120">
                  <a:extLst>
                    <a:ext uri="{FF2B5EF4-FFF2-40B4-BE49-F238E27FC236}">
                      <a16:creationId xmlns:a16="http://schemas.microsoft.com/office/drawing/2014/main" id="{DFA8F4E6-BCAC-4DF0-A625-73B943725F84}"/>
                    </a:ext>
                  </a:extLst>
                </p:cNvPr>
                <p:cNvSpPr/>
                <p:nvPr/>
              </p:nvSpPr>
              <p:spPr>
                <a:xfrm>
                  <a:off x="9429345" y="3641815"/>
                  <a:ext cx="83957" cy="87767"/>
                </a:xfrm>
                <a:custGeom>
                  <a:avLst/>
                  <a:gdLst>
                    <a:gd name="connsiteX0" fmla="*/ 82460 w 83957"/>
                    <a:gd name="connsiteY0" fmla="*/ 77697 h 87767"/>
                    <a:gd name="connsiteX1" fmla="*/ 10070 w 83957"/>
                    <a:gd name="connsiteY1" fmla="*/ 1497 h 87767"/>
                    <a:gd name="connsiteX2" fmla="*/ 1497 w 83957"/>
                    <a:gd name="connsiteY2" fmla="*/ 10070 h 87767"/>
                    <a:gd name="connsiteX3" fmla="*/ 73888 w 83957"/>
                    <a:gd name="connsiteY3" fmla="*/ 86270 h 87767"/>
                    <a:gd name="connsiteX4" fmla="*/ 82460 w 83957"/>
                    <a:gd name="connsiteY4" fmla="*/ 77697 h 87767"/>
                    <a:gd name="connsiteX5" fmla="*/ 82460 w 83957"/>
                    <a:gd name="connsiteY5" fmla="*/ 77697 h 877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3957" h="87767">
                      <a:moveTo>
                        <a:pt x="82460" y="77697"/>
                      </a:moveTo>
                      <a:cubicBezTo>
                        <a:pt x="59600" y="51027"/>
                        <a:pt x="35788" y="25310"/>
                        <a:pt x="10070" y="1497"/>
                      </a:cubicBezTo>
                      <a:cubicBezTo>
                        <a:pt x="4355" y="-3265"/>
                        <a:pt x="-3265" y="4355"/>
                        <a:pt x="1497" y="10070"/>
                      </a:cubicBezTo>
                      <a:cubicBezTo>
                        <a:pt x="26263" y="34835"/>
                        <a:pt x="51027" y="59600"/>
                        <a:pt x="73888" y="86270"/>
                      </a:cubicBezTo>
                      <a:cubicBezTo>
                        <a:pt x="79602" y="91032"/>
                        <a:pt x="87222" y="83412"/>
                        <a:pt x="82460" y="77697"/>
                      </a:cubicBezTo>
                      <a:lnTo>
                        <a:pt x="82460" y="77697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22" name="任意多边形: 形状 121">
                  <a:extLst>
                    <a:ext uri="{FF2B5EF4-FFF2-40B4-BE49-F238E27FC236}">
                      <a16:creationId xmlns:a16="http://schemas.microsoft.com/office/drawing/2014/main" id="{AF89A0B3-B766-40DC-A1CD-E76C594CE317}"/>
                    </a:ext>
                  </a:extLst>
                </p:cNvPr>
                <p:cNvSpPr/>
                <p:nvPr/>
              </p:nvSpPr>
              <p:spPr>
                <a:xfrm>
                  <a:off x="9437530" y="3613342"/>
                  <a:ext cx="96727" cy="86610"/>
                </a:xfrm>
                <a:custGeom>
                  <a:avLst/>
                  <a:gdLst>
                    <a:gd name="connsiteX0" fmla="*/ 95230 w 96727"/>
                    <a:gd name="connsiteY0" fmla="*/ 76643 h 86610"/>
                    <a:gd name="connsiteX1" fmla="*/ 10457 w 96727"/>
                    <a:gd name="connsiteY1" fmla="*/ 1395 h 86610"/>
                    <a:gd name="connsiteX2" fmla="*/ 1885 w 96727"/>
                    <a:gd name="connsiteY2" fmla="*/ 9968 h 86610"/>
                    <a:gd name="connsiteX3" fmla="*/ 86657 w 96727"/>
                    <a:gd name="connsiteY3" fmla="*/ 85215 h 86610"/>
                    <a:gd name="connsiteX4" fmla="*/ 95230 w 96727"/>
                    <a:gd name="connsiteY4" fmla="*/ 76643 h 86610"/>
                    <a:gd name="connsiteX5" fmla="*/ 95230 w 96727"/>
                    <a:gd name="connsiteY5" fmla="*/ 76643 h 866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6727" h="86610">
                      <a:moveTo>
                        <a:pt x="95230" y="76643"/>
                      </a:moveTo>
                      <a:cubicBezTo>
                        <a:pt x="68560" y="49973"/>
                        <a:pt x="39985" y="25208"/>
                        <a:pt x="10457" y="1395"/>
                      </a:cubicBezTo>
                      <a:cubicBezTo>
                        <a:pt x="4742" y="-3367"/>
                        <a:pt x="-3830" y="5205"/>
                        <a:pt x="1885" y="9968"/>
                      </a:cubicBezTo>
                      <a:cubicBezTo>
                        <a:pt x="31412" y="33780"/>
                        <a:pt x="59987" y="58545"/>
                        <a:pt x="86657" y="85215"/>
                      </a:cubicBezTo>
                      <a:cubicBezTo>
                        <a:pt x="92372" y="89978"/>
                        <a:pt x="99992" y="81405"/>
                        <a:pt x="95230" y="76643"/>
                      </a:cubicBezTo>
                      <a:lnTo>
                        <a:pt x="95230" y="76643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23" name="任意多边形: 形状 122">
                  <a:extLst>
                    <a:ext uri="{FF2B5EF4-FFF2-40B4-BE49-F238E27FC236}">
                      <a16:creationId xmlns:a16="http://schemas.microsoft.com/office/drawing/2014/main" id="{12C64A93-0214-4C59-B3B3-584D8F45800D}"/>
                    </a:ext>
                  </a:extLst>
                </p:cNvPr>
                <p:cNvSpPr/>
                <p:nvPr/>
              </p:nvSpPr>
              <p:spPr>
                <a:xfrm>
                  <a:off x="9458955" y="3588754"/>
                  <a:ext cx="89163" cy="70742"/>
                </a:xfrm>
                <a:custGeom>
                  <a:avLst/>
                  <a:gdLst>
                    <a:gd name="connsiteX0" fmla="*/ 87140 w 89163"/>
                    <a:gd name="connsiteY0" fmla="*/ 61226 h 70742"/>
                    <a:gd name="connsiteX1" fmla="*/ 8082 w 89163"/>
                    <a:gd name="connsiteY1" fmla="*/ 1218 h 70742"/>
                    <a:gd name="connsiteX2" fmla="*/ 2367 w 89163"/>
                    <a:gd name="connsiteY2" fmla="*/ 10743 h 70742"/>
                    <a:gd name="connsiteX3" fmla="*/ 79520 w 89163"/>
                    <a:gd name="connsiteY3" fmla="*/ 68846 h 70742"/>
                    <a:gd name="connsiteX4" fmla="*/ 87140 w 89163"/>
                    <a:gd name="connsiteY4" fmla="*/ 61226 h 70742"/>
                    <a:gd name="connsiteX5" fmla="*/ 87140 w 89163"/>
                    <a:gd name="connsiteY5" fmla="*/ 61226 h 707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9163" h="70742">
                      <a:moveTo>
                        <a:pt x="87140" y="61226"/>
                      </a:moveTo>
                      <a:cubicBezTo>
                        <a:pt x="61422" y="40271"/>
                        <a:pt x="34752" y="20268"/>
                        <a:pt x="8082" y="1218"/>
                      </a:cubicBezTo>
                      <a:cubicBezTo>
                        <a:pt x="2367" y="-3544"/>
                        <a:pt x="-3348" y="6933"/>
                        <a:pt x="2367" y="10743"/>
                      </a:cubicBezTo>
                      <a:cubicBezTo>
                        <a:pt x="28085" y="29793"/>
                        <a:pt x="53802" y="48843"/>
                        <a:pt x="79520" y="68846"/>
                      </a:cubicBezTo>
                      <a:cubicBezTo>
                        <a:pt x="85235" y="74561"/>
                        <a:pt x="92855" y="65988"/>
                        <a:pt x="87140" y="61226"/>
                      </a:cubicBezTo>
                      <a:lnTo>
                        <a:pt x="87140" y="61226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041321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18">
            <a:extLst>
              <a:ext uri="{FF2B5EF4-FFF2-40B4-BE49-F238E27FC236}">
                <a16:creationId xmlns:a16="http://schemas.microsoft.com/office/drawing/2014/main" id="{BE18FD7E-F470-4B79-B493-9E3BCC2F0A42}"/>
              </a:ext>
            </a:extLst>
          </p:cNvPr>
          <p:cNvSpPr txBox="1"/>
          <p:nvPr/>
        </p:nvSpPr>
        <p:spPr>
          <a:xfrm>
            <a:off x="7163837" y="4694275"/>
            <a:ext cx="3853132" cy="789127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0" bIns="45720" anchor="t" anchorCtr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单击此处添加文本，并调整颜色以及大小。单击此处添加文本，并调整颜色以及大小。单击此处添加文本，并调整颜色以及大小。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98C32547-D7EA-4956-A7DD-EA8011075A4B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008968" y="1820914"/>
            <a:ext cx="3467616" cy="1247906"/>
          </a:xfrm>
          <a:prstGeom prst="rect">
            <a:avLst/>
          </a:prstGeom>
          <a:noFill/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algn="ctr" defTabSz="914400">
              <a:defRPr sz="1400" b="1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>
              <a:lnSpc>
                <a:spcPct val="130000"/>
              </a:lnSpc>
            </a:pPr>
            <a:r>
              <a:rPr lang="zh-CN" altLang="en-US" sz="6400" dirty="0">
                <a:solidFill>
                  <a:schemeClr val="accent1"/>
                </a:solidFill>
                <a:latin typeface="+mj-ea"/>
                <a:ea typeface="+mj-ea"/>
                <a:cs typeface="+mn-ea"/>
                <a:sym typeface="+mn-lt"/>
              </a:rPr>
              <a:t>经验总结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C0AAF6F6-0578-4917-8980-66992F86F181}"/>
              </a:ext>
            </a:extLst>
          </p:cNvPr>
          <p:cNvSpPr txBox="1"/>
          <p:nvPr/>
        </p:nvSpPr>
        <p:spPr>
          <a:xfrm>
            <a:off x="7068374" y="3027989"/>
            <a:ext cx="2962671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600" b="0" i="0" u="none" strike="noStrike" cap="none" spc="0" normalizeH="0" baseline="0">
                <a:ln>
                  <a:noFill/>
                </a:ln>
                <a:solidFill>
                  <a:schemeClr val="accent1">
                    <a:lumMod val="60000"/>
                    <a:lumOff val="40000"/>
                    <a:alpha val="40000"/>
                  </a:schemeClr>
                </a:solidFill>
                <a:effectLst/>
                <a:uLnTx/>
                <a:uFillTx/>
                <a:latin typeface="+mn-ea"/>
                <a:cs typeface="OPPOSans M" panose="00020600040101010101" pitchFamily="18" charset="-122"/>
              </a:defRPr>
            </a:lvl1pPr>
          </a:lstStyle>
          <a:p>
            <a:r>
              <a:rPr lang="en-US" altLang="zh-CN" sz="3600" b="1" dirty="0">
                <a:solidFill>
                  <a:schemeClr val="accent1">
                    <a:lumMod val="60000"/>
                    <a:lumOff val="40000"/>
                    <a:alpha val="60000"/>
                  </a:schemeClr>
                </a:solidFill>
                <a:sym typeface="+mn-lt"/>
              </a:rPr>
              <a:t>SUMMARIZE </a:t>
            </a:r>
          </a:p>
          <a:p>
            <a:r>
              <a:rPr lang="en-US" altLang="zh-CN" sz="3600" b="1" dirty="0">
                <a:solidFill>
                  <a:schemeClr val="accent1">
                    <a:lumMod val="60000"/>
                    <a:lumOff val="40000"/>
                    <a:alpha val="60000"/>
                  </a:schemeClr>
                </a:solidFill>
                <a:sym typeface="+mn-lt"/>
              </a:rPr>
              <a:t>EXPERIENCE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40B6D61C-27CA-4B15-9C0C-3D88B8BF5870}"/>
              </a:ext>
            </a:extLst>
          </p:cNvPr>
          <p:cNvSpPr txBox="1"/>
          <p:nvPr/>
        </p:nvSpPr>
        <p:spPr>
          <a:xfrm>
            <a:off x="7008968" y="1389039"/>
            <a:ext cx="2776722" cy="665888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PART THREE</a:t>
            </a:r>
          </a:p>
        </p:txBody>
      </p:sp>
      <p:sp>
        <p:nvSpPr>
          <p:cNvPr id="35" name="任意多边形: 形状 34">
            <a:extLst>
              <a:ext uri="{FF2B5EF4-FFF2-40B4-BE49-F238E27FC236}">
                <a16:creationId xmlns:a16="http://schemas.microsoft.com/office/drawing/2014/main" id="{787A6856-EA0A-49DD-AB68-DB10D7822A8A}"/>
              </a:ext>
            </a:extLst>
          </p:cNvPr>
          <p:cNvSpPr/>
          <p:nvPr/>
        </p:nvSpPr>
        <p:spPr>
          <a:xfrm>
            <a:off x="7163836" y="4204852"/>
            <a:ext cx="1692226" cy="231841"/>
          </a:xfrm>
          <a:custGeom>
            <a:avLst/>
            <a:gdLst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4000 w 4165600"/>
              <a:gd name="connsiteY10" fmla="*/ 345440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87860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94573 w 4165600"/>
              <a:gd name="connsiteY18" fmla="*/ 393163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4573 w 4165600"/>
              <a:gd name="connsiteY17" fmla="*/ 393163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9335 w 4165600"/>
              <a:gd name="connsiteY17" fmla="*/ 403768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5588 w 4165600"/>
              <a:gd name="connsiteY10" fmla="*/ 403768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9335 w 4165600"/>
              <a:gd name="connsiteY17" fmla="*/ 403768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093720 w 4165600"/>
              <a:gd name="connsiteY24" fmla="*/ 330200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098482 w 4165600"/>
              <a:gd name="connsiteY24" fmla="*/ 409738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100070 w 4165600"/>
              <a:gd name="connsiteY24" fmla="*/ 417691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100070 w 4165600"/>
              <a:gd name="connsiteY23" fmla="*/ 417691 h 853440"/>
              <a:gd name="connsiteX24" fmla="*/ 3114040 w 4165600"/>
              <a:gd name="connsiteY24" fmla="*/ 619760 h 853440"/>
              <a:gd name="connsiteX25" fmla="*/ 3215640 w 4165600"/>
              <a:gd name="connsiteY25" fmla="*/ 0 h 853440"/>
              <a:gd name="connsiteX26" fmla="*/ 3296920 w 4165600"/>
              <a:gd name="connsiteY26" fmla="*/ 797560 h 853440"/>
              <a:gd name="connsiteX27" fmla="*/ 3368040 w 4165600"/>
              <a:gd name="connsiteY27" fmla="*/ 320040 h 853440"/>
              <a:gd name="connsiteX28" fmla="*/ 3413760 w 4165600"/>
              <a:gd name="connsiteY28" fmla="*/ 599440 h 853440"/>
              <a:gd name="connsiteX29" fmla="*/ 3439160 w 4165600"/>
              <a:gd name="connsiteY29" fmla="*/ 416560 h 853440"/>
              <a:gd name="connsiteX30" fmla="*/ 4165600 w 4165600"/>
              <a:gd name="connsiteY30" fmla="*/ 416560 h 853440"/>
              <a:gd name="connsiteX0" fmla="*/ 0 w 3439160"/>
              <a:gd name="connsiteY0" fmla="*/ 436880 h 853440"/>
              <a:gd name="connsiteX1" fmla="*/ 685800 w 3439160"/>
              <a:gd name="connsiteY1" fmla="*/ 436880 h 853440"/>
              <a:gd name="connsiteX2" fmla="*/ 746760 w 3439160"/>
              <a:gd name="connsiteY2" fmla="*/ 330200 h 853440"/>
              <a:gd name="connsiteX3" fmla="*/ 792480 w 3439160"/>
              <a:gd name="connsiteY3" fmla="*/ 609600 h 853440"/>
              <a:gd name="connsiteX4" fmla="*/ 883920 w 3439160"/>
              <a:gd name="connsiteY4" fmla="*/ 30480 h 853440"/>
              <a:gd name="connsiteX5" fmla="*/ 970280 w 3439160"/>
              <a:gd name="connsiteY5" fmla="*/ 853440 h 853440"/>
              <a:gd name="connsiteX6" fmla="*/ 1021080 w 3439160"/>
              <a:gd name="connsiteY6" fmla="*/ 314960 h 853440"/>
              <a:gd name="connsiteX7" fmla="*/ 1087120 w 3439160"/>
              <a:gd name="connsiteY7" fmla="*/ 574040 h 853440"/>
              <a:gd name="connsiteX8" fmla="*/ 1137920 w 3439160"/>
              <a:gd name="connsiteY8" fmla="*/ 401320 h 853440"/>
              <a:gd name="connsiteX9" fmla="*/ 1525588 w 3439160"/>
              <a:gd name="connsiteY9" fmla="*/ 403768 h 853440"/>
              <a:gd name="connsiteX10" fmla="*/ 1554480 w 3439160"/>
              <a:gd name="connsiteY10" fmla="*/ 599440 h 853440"/>
              <a:gd name="connsiteX11" fmla="*/ 1661160 w 3439160"/>
              <a:gd name="connsiteY11" fmla="*/ 30480 h 853440"/>
              <a:gd name="connsiteX12" fmla="*/ 1732280 w 3439160"/>
              <a:gd name="connsiteY12" fmla="*/ 812800 h 853440"/>
              <a:gd name="connsiteX13" fmla="*/ 1818640 w 3439160"/>
              <a:gd name="connsiteY13" fmla="*/ 340360 h 853440"/>
              <a:gd name="connsiteX14" fmla="*/ 1859280 w 3439160"/>
              <a:gd name="connsiteY14" fmla="*/ 548640 h 853440"/>
              <a:gd name="connsiteX15" fmla="*/ 1889760 w 3439160"/>
              <a:gd name="connsiteY15" fmla="*/ 411480 h 853440"/>
              <a:gd name="connsiteX16" fmla="*/ 2299335 w 3439160"/>
              <a:gd name="connsiteY16" fmla="*/ 403768 h 853440"/>
              <a:gd name="connsiteX17" fmla="*/ 2346960 w 3439160"/>
              <a:gd name="connsiteY17" fmla="*/ 589280 h 853440"/>
              <a:gd name="connsiteX18" fmla="*/ 2458720 w 3439160"/>
              <a:gd name="connsiteY18" fmla="*/ 30480 h 853440"/>
              <a:gd name="connsiteX19" fmla="*/ 2529840 w 3439160"/>
              <a:gd name="connsiteY19" fmla="*/ 828040 h 853440"/>
              <a:gd name="connsiteX20" fmla="*/ 2580640 w 3439160"/>
              <a:gd name="connsiteY20" fmla="*/ 330200 h 853440"/>
              <a:gd name="connsiteX21" fmla="*/ 2616200 w 3439160"/>
              <a:gd name="connsiteY21" fmla="*/ 599440 h 853440"/>
              <a:gd name="connsiteX22" fmla="*/ 2687320 w 3439160"/>
              <a:gd name="connsiteY22" fmla="*/ 421640 h 853440"/>
              <a:gd name="connsiteX23" fmla="*/ 3100070 w 3439160"/>
              <a:gd name="connsiteY23" fmla="*/ 417691 h 853440"/>
              <a:gd name="connsiteX24" fmla="*/ 3114040 w 3439160"/>
              <a:gd name="connsiteY24" fmla="*/ 619760 h 853440"/>
              <a:gd name="connsiteX25" fmla="*/ 3215640 w 3439160"/>
              <a:gd name="connsiteY25" fmla="*/ 0 h 853440"/>
              <a:gd name="connsiteX26" fmla="*/ 3296920 w 3439160"/>
              <a:gd name="connsiteY26" fmla="*/ 797560 h 853440"/>
              <a:gd name="connsiteX27" fmla="*/ 3368040 w 3439160"/>
              <a:gd name="connsiteY27" fmla="*/ 320040 h 853440"/>
              <a:gd name="connsiteX28" fmla="*/ 3413760 w 3439160"/>
              <a:gd name="connsiteY28" fmla="*/ 599440 h 853440"/>
              <a:gd name="connsiteX29" fmla="*/ 3439160 w 3439160"/>
              <a:gd name="connsiteY29" fmla="*/ 416560 h 853440"/>
              <a:gd name="connsiteX0" fmla="*/ 0 w 3413759"/>
              <a:gd name="connsiteY0" fmla="*/ 436880 h 853440"/>
              <a:gd name="connsiteX1" fmla="*/ 685800 w 3413759"/>
              <a:gd name="connsiteY1" fmla="*/ 436880 h 853440"/>
              <a:gd name="connsiteX2" fmla="*/ 746760 w 3413759"/>
              <a:gd name="connsiteY2" fmla="*/ 330200 h 853440"/>
              <a:gd name="connsiteX3" fmla="*/ 792480 w 3413759"/>
              <a:gd name="connsiteY3" fmla="*/ 609600 h 853440"/>
              <a:gd name="connsiteX4" fmla="*/ 883920 w 3413759"/>
              <a:gd name="connsiteY4" fmla="*/ 30480 h 853440"/>
              <a:gd name="connsiteX5" fmla="*/ 970280 w 3413759"/>
              <a:gd name="connsiteY5" fmla="*/ 853440 h 853440"/>
              <a:gd name="connsiteX6" fmla="*/ 1021080 w 3413759"/>
              <a:gd name="connsiteY6" fmla="*/ 314960 h 853440"/>
              <a:gd name="connsiteX7" fmla="*/ 1087120 w 3413759"/>
              <a:gd name="connsiteY7" fmla="*/ 574040 h 853440"/>
              <a:gd name="connsiteX8" fmla="*/ 1137920 w 3413759"/>
              <a:gd name="connsiteY8" fmla="*/ 401320 h 853440"/>
              <a:gd name="connsiteX9" fmla="*/ 1525588 w 3413759"/>
              <a:gd name="connsiteY9" fmla="*/ 403768 h 853440"/>
              <a:gd name="connsiteX10" fmla="*/ 1554480 w 3413759"/>
              <a:gd name="connsiteY10" fmla="*/ 599440 h 853440"/>
              <a:gd name="connsiteX11" fmla="*/ 1661160 w 3413759"/>
              <a:gd name="connsiteY11" fmla="*/ 30480 h 853440"/>
              <a:gd name="connsiteX12" fmla="*/ 1732280 w 3413759"/>
              <a:gd name="connsiteY12" fmla="*/ 812800 h 853440"/>
              <a:gd name="connsiteX13" fmla="*/ 1818640 w 3413759"/>
              <a:gd name="connsiteY13" fmla="*/ 340360 h 853440"/>
              <a:gd name="connsiteX14" fmla="*/ 1859280 w 3413759"/>
              <a:gd name="connsiteY14" fmla="*/ 548640 h 853440"/>
              <a:gd name="connsiteX15" fmla="*/ 1889760 w 3413759"/>
              <a:gd name="connsiteY15" fmla="*/ 411480 h 853440"/>
              <a:gd name="connsiteX16" fmla="*/ 2299335 w 3413759"/>
              <a:gd name="connsiteY16" fmla="*/ 403768 h 853440"/>
              <a:gd name="connsiteX17" fmla="*/ 2346960 w 3413759"/>
              <a:gd name="connsiteY17" fmla="*/ 589280 h 853440"/>
              <a:gd name="connsiteX18" fmla="*/ 2458720 w 3413759"/>
              <a:gd name="connsiteY18" fmla="*/ 30480 h 853440"/>
              <a:gd name="connsiteX19" fmla="*/ 2529840 w 3413759"/>
              <a:gd name="connsiteY19" fmla="*/ 828040 h 853440"/>
              <a:gd name="connsiteX20" fmla="*/ 2580640 w 3413759"/>
              <a:gd name="connsiteY20" fmla="*/ 330200 h 853440"/>
              <a:gd name="connsiteX21" fmla="*/ 2616200 w 3413759"/>
              <a:gd name="connsiteY21" fmla="*/ 599440 h 853440"/>
              <a:gd name="connsiteX22" fmla="*/ 2687320 w 3413759"/>
              <a:gd name="connsiteY22" fmla="*/ 421640 h 853440"/>
              <a:gd name="connsiteX23" fmla="*/ 3100070 w 3413759"/>
              <a:gd name="connsiteY23" fmla="*/ 417691 h 853440"/>
              <a:gd name="connsiteX24" fmla="*/ 3114040 w 3413759"/>
              <a:gd name="connsiteY24" fmla="*/ 619760 h 853440"/>
              <a:gd name="connsiteX25" fmla="*/ 3215640 w 3413759"/>
              <a:gd name="connsiteY25" fmla="*/ 0 h 853440"/>
              <a:gd name="connsiteX26" fmla="*/ 3296920 w 3413759"/>
              <a:gd name="connsiteY26" fmla="*/ 797560 h 853440"/>
              <a:gd name="connsiteX27" fmla="*/ 3368040 w 3413759"/>
              <a:gd name="connsiteY27" fmla="*/ 320040 h 853440"/>
              <a:gd name="connsiteX28" fmla="*/ 3413760 w 3413759"/>
              <a:gd name="connsiteY28" fmla="*/ 599440 h 853440"/>
              <a:gd name="connsiteX0" fmla="*/ 0 w 3368040"/>
              <a:gd name="connsiteY0" fmla="*/ 436880 h 853440"/>
              <a:gd name="connsiteX1" fmla="*/ 685800 w 3368040"/>
              <a:gd name="connsiteY1" fmla="*/ 436880 h 853440"/>
              <a:gd name="connsiteX2" fmla="*/ 746760 w 3368040"/>
              <a:gd name="connsiteY2" fmla="*/ 330200 h 853440"/>
              <a:gd name="connsiteX3" fmla="*/ 792480 w 3368040"/>
              <a:gd name="connsiteY3" fmla="*/ 609600 h 853440"/>
              <a:gd name="connsiteX4" fmla="*/ 883920 w 3368040"/>
              <a:gd name="connsiteY4" fmla="*/ 30480 h 853440"/>
              <a:gd name="connsiteX5" fmla="*/ 970280 w 3368040"/>
              <a:gd name="connsiteY5" fmla="*/ 853440 h 853440"/>
              <a:gd name="connsiteX6" fmla="*/ 1021080 w 3368040"/>
              <a:gd name="connsiteY6" fmla="*/ 314960 h 853440"/>
              <a:gd name="connsiteX7" fmla="*/ 1087120 w 3368040"/>
              <a:gd name="connsiteY7" fmla="*/ 574040 h 853440"/>
              <a:gd name="connsiteX8" fmla="*/ 1137920 w 3368040"/>
              <a:gd name="connsiteY8" fmla="*/ 401320 h 853440"/>
              <a:gd name="connsiteX9" fmla="*/ 1525588 w 3368040"/>
              <a:gd name="connsiteY9" fmla="*/ 403768 h 853440"/>
              <a:gd name="connsiteX10" fmla="*/ 1554480 w 3368040"/>
              <a:gd name="connsiteY10" fmla="*/ 599440 h 853440"/>
              <a:gd name="connsiteX11" fmla="*/ 1661160 w 3368040"/>
              <a:gd name="connsiteY11" fmla="*/ 30480 h 853440"/>
              <a:gd name="connsiteX12" fmla="*/ 1732280 w 3368040"/>
              <a:gd name="connsiteY12" fmla="*/ 812800 h 853440"/>
              <a:gd name="connsiteX13" fmla="*/ 1818640 w 3368040"/>
              <a:gd name="connsiteY13" fmla="*/ 340360 h 853440"/>
              <a:gd name="connsiteX14" fmla="*/ 1859280 w 3368040"/>
              <a:gd name="connsiteY14" fmla="*/ 548640 h 853440"/>
              <a:gd name="connsiteX15" fmla="*/ 1889760 w 3368040"/>
              <a:gd name="connsiteY15" fmla="*/ 411480 h 853440"/>
              <a:gd name="connsiteX16" fmla="*/ 2299335 w 3368040"/>
              <a:gd name="connsiteY16" fmla="*/ 403768 h 853440"/>
              <a:gd name="connsiteX17" fmla="*/ 2346960 w 3368040"/>
              <a:gd name="connsiteY17" fmla="*/ 589280 h 853440"/>
              <a:gd name="connsiteX18" fmla="*/ 2458720 w 3368040"/>
              <a:gd name="connsiteY18" fmla="*/ 30480 h 853440"/>
              <a:gd name="connsiteX19" fmla="*/ 2529840 w 3368040"/>
              <a:gd name="connsiteY19" fmla="*/ 828040 h 853440"/>
              <a:gd name="connsiteX20" fmla="*/ 2580640 w 3368040"/>
              <a:gd name="connsiteY20" fmla="*/ 330200 h 853440"/>
              <a:gd name="connsiteX21" fmla="*/ 2616200 w 3368040"/>
              <a:gd name="connsiteY21" fmla="*/ 599440 h 853440"/>
              <a:gd name="connsiteX22" fmla="*/ 2687320 w 3368040"/>
              <a:gd name="connsiteY22" fmla="*/ 421640 h 853440"/>
              <a:gd name="connsiteX23" fmla="*/ 3100070 w 3368040"/>
              <a:gd name="connsiteY23" fmla="*/ 417691 h 853440"/>
              <a:gd name="connsiteX24" fmla="*/ 3114040 w 3368040"/>
              <a:gd name="connsiteY24" fmla="*/ 619760 h 853440"/>
              <a:gd name="connsiteX25" fmla="*/ 3215640 w 3368040"/>
              <a:gd name="connsiteY25" fmla="*/ 0 h 853440"/>
              <a:gd name="connsiteX26" fmla="*/ 3296920 w 3368040"/>
              <a:gd name="connsiteY26" fmla="*/ 797560 h 853440"/>
              <a:gd name="connsiteX27" fmla="*/ 3368040 w 3368040"/>
              <a:gd name="connsiteY27" fmla="*/ 320040 h 853440"/>
              <a:gd name="connsiteX0" fmla="*/ 0 w 3296920"/>
              <a:gd name="connsiteY0" fmla="*/ 436880 h 853440"/>
              <a:gd name="connsiteX1" fmla="*/ 685800 w 3296920"/>
              <a:gd name="connsiteY1" fmla="*/ 436880 h 853440"/>
              <a:gd name="connsiteX2" fmla="*/ 746760 w 3296920"/>
              <a:gd name="connsiteY2" fmla="*/ 330200 h 853440"/>
              <a:gd name="connsiteX3" fmla="*/ 792480 w 3296920"/>
              <a:gd name="connsiteY3" fmla="*/ 609600 h 853440"/>
              <a:gd name="connsiteX4" fmla="*/ 883920 w 3296920"/>
              <a:gd name="connsiteY4" fmla="*/ 30480 h 853440"/>
              <a:gd name="connsiteX5" fmla="*/ 970280 w 3296920"/>
              <a:gd name="connsiteY5" fmla="*/ 853440 h 853440"/>
              <a:gd name="connsiteX6" fmla="*/ 1021080 w 3296920"/>
              <a:gd name="connsiteY6" fmla="*/ 314960 h 853440"/>
              <a:gd name="connsiteX7" fmla="*/ 1087120 w 3296920"/>
              <a:gd name="connsiteY7" fmla="*/ 574040 h 853440"/>
              <a:gd name="connsiteX8" fmla="*/ 1137920 w 3296920"/>
              <a:gd name="connsiteY8" fmla="*/ 401320 h 853440"/>
              <a:gd name="connsiteX9" fmla="*/ 1525588 w 3296920"/>
              <a:gd name="connsiteY9" fmla="*/ 403768 h 853440"/>
              <a:gd name="connsiteX10" fmla="*/ 1554480 w 3296920"/>
              <a:gd name="connsiteY10" fmla="*/ 599440 h 853440"/>
              <a:gd name="connsiteX11" fmla="*/ 1661160 w 3296920"/>
              <a:gd name="connsiteY11" fmla="*/ 30480 h 853440"/>
              <a:gd name="connsiteX12" fmla="*/ 1732280 w 3296920"/>
              <a:gd name="connsiteY12" fmla="*/ 812800 h 853440"/>
              <a:gd name="connsiteX13" fmla="*/ 1818640 w 3296920"/>
              <a:gd name="connsiteY13" fmla="*/ 340360 h 853440"/>
              <a:gd name="connsiteX14" fmla="*/ 1859280 w 3296920"/>
              <a:gd name="connsiteY14" fmla="*/ 548640 h 853440"/>
              <a:gd name="connsiteX15" fmla="*/ 1889760 w 3296920"/>
              <a:gd name="connsiteY15" fmla="*/ 411480 h 853440"/>
              <a:gd name="connsiteX16" fmla="*/ 2299335 w 3296920"/>
              <a:gd name="connsiteY16" fmla="*/ 403768 h 853440"/>
              <a:gd name="connsiteX17" fmla="*/ 2346960 w 3296920"/>
              <a:gd name="connsiteY17" fmla="*/ 589280 h 853440"/>
              <a:gd name="connsiteX18" fmla="*/ 2458720 w 3296920"/>
              <a:gd name="connsiteY18" fmla="*/ 30480 h 853440"/>
              <a:gd name="connsiteX19" fmla="*/ 2529840 w 3296920"/>
              <a:gd name="connsiteY19" fmla="*/ 828040 h 853440"/>
              <a:gd name="connsiteX20" fmla="*/ 2580640 w 3296920"/>
              <a:gd name="connsiteY20" fmla="*/ 330200 h 853440"/>
              <a:gd name="connsiteX21" fmla="*/ 2616200 w 3296920"/>
              <a:gd name="connsiteY21" fmla="*/ 599440 h 853440"/>
              <a:gd name="connsiteX22" fmla="*/ 2687320 w 3296920"/>
              <a:gd name="connsiteY22" fmla="*/ 421640 h 853440"/>
              <a:gd name="connsiteX23" fmla="*/ 3100070 w 3296920"/>
              <a:gd name="connsiteY23" fmla="*/ 417691 h 853440"/>
              <a:gd name="connsiteX24" fmla="*/ 3114040 w 3296920"/>
              <a:gd name="connsiteY24" fmla="*/ 619760 h 853440"/>
              <a:gd name="connsiteX25" fmla="*/ 3215640 w 3296920"/>
              <a:gd name="connsiteY25" fmla="*/ 0 h 853440"/>
              <a:gd name="connsiteX26" fmla="*/ 3296920 w 3296920"/>
              <a:gd name="connsiteY26" fmla="*/ 797560 h 853440"/>
              <a:gd name="connsiteX0" fmla="*/ 0 w 3215641"/>
              <a:gd name="connsiteY0" fmla="*/ 436880 h 853440"/>
              <a:gd name="connsiteX1" fmla="*/ 685800 w 3215641"/>
              <a:gd name="connsiteY1" fmla="*/ 436880 h 853440"/>
              <a:gd name="connsiteX2" fmla="*/ 746760 w 3215641"/>
              <a:gd name="connsiteY2" fmla="*/ 330200 h 853440"/>
              <a:gd name="connsiteX3" fmla="*/ 792480 w 3215641"/>
              <a:gd name="connsiteY3" fmla="*/ 609600 h 853440"/>
              <a:gd name="connsiteX4" fmla="*/ 883920 w 3215641"/>
              <a:gd name="connsiteY4" fmla="*/ 30480 h 853440"/>
              <a:gd name="connsiteX5" fmla="*/ 970280 w 3215641"/>
              <a:gd name="connsiteY5" fmla="*/ 853440 h 853440"/>
              <a:gd name="connsiteX6" fmla="*/ 1021080 w 3215641"/>
              <a:gd name="connsiteY6" fmla="*/ 314960 h 853440"/>
              <a:gd name="connsiteX7" fmla="*/ 1087120 w 3215641"/>
              <a:gd name="connsiteY7" fmla="*/ 574040 h 853440"/>
              <a:gd name="connsiteX8" fmla="*/ 1137920 w 3215641"/>
              <a:gd name="connsiteY8" fmla="*/ 401320 h 853440"/>
              <a:gd name="connsiteX9" fmla="*/ 1525588 w 3215641"/>
              <a:gd name="connsiteY9" fmla="*/ 403768 h 853440"/>
              <a:gd name="connsiteX10" fmla="*/ 1554480 w 3215641"/>
              <a:gd name="connsiteY10" fmla="*/ 599440 h 853440"/>
              <a:gd name="connsiteX11" fmla="*/ 1661160 w 3215641"/>
              <a:gd name="connsiteY11" fmla="*/ 30480 h 853440"/>
              <a:gd name="connsiteX12" fmla="*/ 1732280 w 3215641"/>
              <a:gd name="connsiteY12" fmla="*/ 812800 h 853440"/>
              <a:gd name="connsiteX13" fmla="*/ 1818640 w 3215641"/>
              <a:gd name="connsiteY13" fmla="*/ 340360 h 853440"/>
              <a:gd name="connsiteX14" fmla="*/ 1859280 w 3215641"/>
              <a:gd name="connsiteY14" fmla="*/ 548640 h 853440"/>
              <a:gd name="connsiteX15" fmla="*/ 1889760 w 3215641"/>
              <a:gd name="connsiteY15" fmla="*/ 411480 h 853440"/>
              <a:gd name="connsiteX16" fmla="*/ 2299335 w 3215641"/>
              <a:gd name="connsiteY16" fmla="*/ 403768 h 853440"/>
              <a:gd name="connsiteX17" fmla="*/ 2346960 w 3215641"/>
              <a:gd name="connsiteY17" fmla="*/ 589280 h 853440"/>
              <a:gd name="connsiteX18" fmla="*/ 2458720 w 3215641"/>
              <a:gd name="connsiteY18" fmla="*/ 30480 h 853440"/>
              <a:gd name="connsiteX19" fmla="*/ 2529840 w 3215641"/>
              <a:gd name="connsiteY19" fmla="*/ 828040 h 853440"/>
              <a:gd name="connsiteX20" fmla="*/ 2580640 w 3215641"/>
              <a:gd name="connsiteY20" fmla="*/ 330200 h 853440"/>
              <a:gd name="connsiteX21" fmla="*/ 2616200 w 3215641"/>
              <a:gd name="connsiteY21" fmla="*/ 599440 h 853440"/>
              <a:gd name="connsiteX22" fmla="*/ 2687320 w 3215641"/>
              <a:gd name="connsiteY22" fmla="*/ 421640 h 853440"/>
              <a:gd name="connsiteX23" fmla="*/ 3100070 w 3215641"/>
              <a:gd name="connsiteY23" fmla="*/ 417691 h 853440"/>
              <a:gd name="connsiteX24" fmla="*/ 3114040 w 3215641"/>
              <a:gd name="connsiteY24" fmla="*/ 619760 h 853440"/>
              <a:gd name="connsiteX25" fmla="*/ 3215640 w 3215641"/>
              <a:gd name="connsiteY25" fmla="*/ 0 h 853440"/>
              <a:gd name="connsiteX0" fmla="*/ 0 w 3114040"/>
              <a:gd name="connsiteY0" fmla="*/ 406400 h 822960"/>
              <a:gd name="connsiteX1" fmla="*/ 685800 w 3114040"/>
              <a:gd name="connsiteY1" fmla="*/ 406400 h 822960"/>
              <a:gd name="connsiteX2" fmla="*/ 746760 w 3114040"/>
              <a:gd name="connsiteY2" fmla="*/ 299720 h 822960"/>
              <a:gd name="connsiteX3" fmla="*/ 792480 w 3114040"/>
              <a:gd name="connsiteY3" fmla="*/ 579120 h 822960"/>
              <a:gd name="connsiteX4" fmla="*/ 883920 w 3114040"/>
              <a:gd name="connsiteY4" fmla="*/ 0 h 822960"/>
              <a:gd name="connsiteX5" fmla="*/ 970280 w 3114040"/>
              <a:gd name="connsiteY5" fmla="*/ 822960 h 822960"/>
              <a:gd name="connsiteX6" fmla="*/ 1021080 w 3114040"/>
              <a:gd name="connsiteY6" fmla="*/ 284480 h 822960"/>
              <a:gd name="connsiteX7" fmla="*/ 1087120 w 3114040"/>
              <a:gd name="connsiteY7" fmla="*/ 543560 h 822960"/>
              <a:gd name="connsiteX8" fmla="*/ 1137920 w 3114040"/>
              <a:gd name="connsiteY8" fmla="*/ 370840 h 822960"/>
              <a:gd name="connsiteX9" fmla="*/ 1525588 w 3114040"/>
              <a:gd name="connsiteY9" fmla="*/ 373288 h 822960"/>
              <a:gd name="connsiteX10" fmla="*/ 1554480 w 3114040"/>
              <a:gd name="connsiteY10" fmla="*/ 568960 h 822960"/>
              <a:gd name="connsiteX11" fmla="*/ 1661160 w 3114040"/>
              <a:gd name="connsiteY11" fmla="*/ 0 h 822960"/>
              <a:gd name="connsiteX12" fmla="*/ 1732280 w 3114040"/>
              <a:gd name="connsiteY12" fmla="*/ 782320 h 822960"/>
              <a:gd name="connsiteX13" fmla="*/ 1818640 w 3114040"/>
              <a:gd name="connsiteY13" fmla="*/ 309880 h 822960"/>
              <a:gd name="connsiteX14" fmla="*/ 1859280 w 3114040"/>
              <a:gd name="connsiteY14" fmla="*/ 518160 h 822960"/>
              <a:gd name="connsiteX15" fmla="*/ 1889760 w 3114040"/>
              <a:gd name="connsiteY15" fmla="*/ 381000 h 822960"/>
              <a:gd name="connsiteX16" fmla="*/ 2299335 w 3114040"/>
              <a:gd name="connsiteY16" fmla="*/ 373288 h 822960"/>
              <a:gd name="connsiteX17" fmla="*/ 2346960 w 3114040"/>
              <a:gd name="connsiteY17" fmla="*/ 558800 h 822960"/>
              <a:gd name="connsiteX18" fmla="*/ 2458720 w 3114040"/>
              <a:gd name="connsiteY18" fmla="*/ 0 h 822960"/>
              <a:gd name="connsiteX19" fmla="*/ 2529840 w 3114040"/>
              <a:gd name="connsiteY19" fmla="*/ 797560 h 822960"/>
              <a:gd name="connsiteX20" fmla="*/ 2580640 w 3114040"/>
              <a:gd name="connsiteY20" fmla="*/ 299720 h 822960"/>
              <a:gd name="connsiteX21" fmla="*/ 2616200 w 3114040"/>
              <a:gd name="connsiteY21" fmla="*/ 568960 h 822960"/>
              <a:gd name="connsiteX22" fmla="*/ 2687320 w 3114040"/>
              <a:gd name="connsiteY22" fmla="*/ 391160 h 822960"/>
              <a:gd name="connsiteX23" fmla="*/ 3100070 w 3114040"/>
              <a:gd name="connsiteY23" fmla="*/ 387211 h 822960"/>
              <a:gd name="connsiteX24" fmla="*/ 3114040 w 3114040"/>
              <a:gd name="connsiteY24" fmla="*/ 589280 h 822960"/>
              <a:gd name="connsiteX0" fmla="*/ 0 w 3100071"/>
              <a:gd name="connsiteY0" fmla="*/ 406400 h 822960"/>
              <a:gd name="connsiteX1" fmla="*/ 685800 w 3100071"/>
              <a:gd name="connsiteY1" fmla="*/ 406400 h 822960"/>
              <a:gd name="connsiteX2" fmla="*/ 746760 w 3100071"/>
              <a:gd name="connsiteY2" fmla="*/ 299720 h 822960"/>
              <a:gd name="connsiteX3" fmla="*/ 792480 w 3100071"/>
              <a:gd name="connsiteY3" fmla="*/ 579120 h 822960"/>
              <a:gd name="connsiteX4" fmla="*/ 883920 w 3100071"/>
              <a:gd name="connsiteY4" fmla="*/ 0 h 822960"/>
              <a:gd name="connsiteX5" fmla="*/ 970280 w 3100071"/>
              <a:gd name="connsiteY5" fmla="*/ 822960 h 822960"/>
              <a:gd name="connsiteX6" fmla="*/ 1021080 w 3100071"/>
              <a:gd name="connsiteY6" fmla="*/ 284480 h 822960"/>
              <a:gd name="connsiteX7" fmla="*/ 1087120 w 3100071"/>
              <a:gd name="connsiteY7" fmla="*/ 543560 h 822960"/>
              <a:gd name="connsiteX8" fmla="*/ 1137920 w 3100071"/>
              <a:gd name="connsiteY8" fmla="*/ 370840 h 822960"/>
              <a:gd name="connsiteX9" fmla="*/ 1525588 w 3100071"/>
              <a:gd name="connsiteY9" fmla="*/ 373288 h 822960"/>
              <a:gd name="connsiteX10" fmla="*/ 1554480 w 3100071"/>
              <a:gd name="connsiteY10" fmla="*/ 568960 h 822960"/>
              <a:gd name="connsiteX11" fmla="*/ 1661160 w 3100071"/>
              <a:gd name="connsiteY11" fmla="*/ 0 h 822960"/>
              <a:gd name="connsiteX12" fmla="*/ 1732280 w 3100071"/>
              <a:gd name="connsiteY12" fmla="*/ 782320 h 822960"/>
              <a:gd name="connsiteX13" fmla="*/ 1818640 w 3100071"/>
              <a:gd name="connsiteY13" fmla="*/ 309880 h 822960"/>
              <a:gd name="connsiteX14" fmla="*/ 1859280 w 3100071"/>
              <a:gd name="connsiteY14" fmla="*/ 518160 h 822960"/>
              <a:gd name="connsiteX15" fmla="*/ 1889760 w 3100071"/>
              <a:gd name="connsiteY15" fmla="*/ 381000 h 822960"/>
              <a:gd name="connsiteX16" fmla="*/ 2299335 w 3100071"/>
              <a:gd name="connsiteY16" fmla="*/ 373288 h 822960"/>
              <a:gd name="connsiteX17" fmla="*/ 2346960 w 3100071"/>
              <a:gd name="connsiteY17" fmla="*/ 558800 h 822960"/>
              <a:gd name="connsiteX18" fmla="*/ 2458720 w 3100071"/>
              <a:gd name="connsiteY18" fmla="*/ 0 h 822960"/>
              <a:gd name="connsiteX19" fmla="*/ 2529840 w 3100071"/>
              <a:gd name="connsiteY19" fmla="*/ 797560 h 822960"/>
              <a:gd name="connsiteX20" fmla="*/ 2580640 w 3100071"/>
              <a:gd name="connsiteY20" fmla="*/ 299720 h 822960"/>
              <a:gd name="connsiteX21" fmla="*/ 2616200 w 3100071"/>
              <a:gd name="connsiteY21" fmla="*/ 568960 h 822960"/>
              <a:gd name="connsiteX22" fmla="*/ 2687320 w 3100071"/>
              <a:gd name="connsiteY22" fmla="*/ 391160 h 822960"/>
              <a:gd name="connsiteX23" fmla="*/ 3100070 w 3100071"/>
              <a:gd name="connsiteY23" fmla="*/ 387211 h 822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00071" h="822960">
                <a:moveTo>
                  <a:pt x="0" y="406400"/>
                </a:moveTo>
                <a:lnTo>
                  <a:pt x="685800" y="406400"/>
                </a:lnTo>
                <a:lnTo>
                  <a:pt x="746760" y="299720"/>
                </a:lnTo>
                <a:lnTo>
                  <a:pt x="792480" y="579120"/>
                </a:lnTo>
                <a:lnTo>
                  <a:pt x="883920" y="0"/>
                </a:lnTo>
                <a:lnTo>
                  <a:pt x="970280" y="822960"/>
                </a:lnTo>
                <a:lnTo>
                  <a:pt x="1021080" y="284480"/>
                </a:lnTo>
                <a:lnTo>
                  <a:pt x="1087120" y="543560"/>
                </a:lnTo>
                <a:lnTo>
                  <a:pt x="1137920" y="370840"/>
                </a:lnTo>
                <a:lnTo>
                  <a:pt x="1525588" y="373288"/>
                </a:lnTo>
                <a:lnTo>
                  <a:pt x="1554480" y="568960"/>
                </a:lnTo>
                <a:lnTo>
                  <a:pt x="1661160" y="0"/>
                </a:lnTo>
                <a:lnTo>
                  <a:pt x="1732280" y="782320"/>
                </a:lnTo>
                <a:lnTo>
                  <a:pt x="1818640" y="309880"/>
                </a:lnTo>
                <a:lnTo>
                  <a:pt x="1859280" y="518160"/>
                </a:lnTo>
                <a:lnTo>
                  <a:pt x="1889760" y="381000"/>
                </a:lnTo>
                <a:lnTo>
                  <a:pt x="2299335" y="373288"/>
                </a:lnTo>
                <a:lnTo>
                  <a:pt x="2346960" y="558800"/>
                </a:lnTo>
                <a:lnTo>
                  <a:pt x="2458720" y="0"/>
                </a:lnTo>
                <a:lnTo>
                  <a:pt x="2529840" y="797560"/>
                </a:lnTo>
                <a:lnTo>
                  <a:pt x="2580640" y="299720"/>
                </a:lnTo>
                <a:lnTo>
                  <a:pt x="2616200" y="568960"/>
                </a:lnTo>
                <a:lnTo>
                  <a:pt x="2687320" y="391160"/>
                </a:lnTo>
                <a:lnTo>
                  <a:pt x="3100070" y="387211"/>
                </a:lnTo>
              </a:path>
            </a:pathLst>
          </a:custGeom>
          <a:noFill/>
          <a:ln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3136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>
            <a:extLst>
              <a:ext uri="{FF2B5EF4-FFF2-40B4-BE49-F238E27FC236}">
                <a16:creationId xmlns:a16="http://schemas.microsoft.com/office/drawing/2014/main" id="{0B312CAD-8351-4CBC-8618-3258EBC94E82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C7EF0FBC-6D16-4F6B-8E79-86EBB7F23850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SUMMARIZE EXPERIENCE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7F595AEB-C4A4-41AB-9C2F-4DDACAF2890B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经验总结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43D5A392-BB46-4AC3-AF57-B9B3AA93A7E9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33" name="十字形 32">
                <a:extLst>
                  <a:ext uri="{FF2B5EF4-FFF2-40B4-BE49-F238E27FC236}">
                    <a16:creationId xmlns:a16="http://schemas.microsoft.com/office/drawing/2014/main" id="{AE8EFBBF-093E-4311-AF07-E38D25B78D57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4" name="十字形 33">
                <a:extLst>
                  <a:ext uri="{FF2B5EF4-FFF2-40B4-BE49-F238E27FC236}">
                    <a16:creationId xmlns:a16="http://schemas.microsoft.com/office/drawing/2014/main" id="{80E86029-F211-40FF-A912-E7B250494AE5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5" name="十字形 34">
                <a:extLst>
                  <a:ext uri="{FF2B5EF4-FFF2-40B4-BE49-F238E27FC236}">
                    <a16:creationId xmlns:a16="http://schemas.microsoft.com/office/drawing/2014/main" id="{FE6EC65A-0F45-4E4A-AB87-81CF87B48792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21531202-A1A4-4686-8B8D-708BC3B7E7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31" name="图片 30">
              <a:extLst>
                <a:ext uri="{FF2B5EF4-FFF2-40B4-BE49-F238E27FC236}">
                  <a16:creationId xmlns:a16="http://schemas.microsoft.com/office/drawing/2014/main" id="{78E19DFF-8B2F-429D-9D5C-BDE6D59808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3DCDB3DB-2136-4146-A90A-D4E5C4886E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sp>
        <p:nvSpPr>
          <p:cNvPr id="17" name="椭圆 16">
            <a:extLst>
              <a:ext uri="{FF2B5EF4-FFF2-40B4-BE49-F238E27FC236}">
                <a16:creationId xmlns:a16="http://schemas.microsoft.com/office/drawing/2014/main" id="{737CC079-9669-4305-B825-932451BA143D}"/>
              </a:ext>
            </a:extLst>
          </p:cNvPr>
          <p:cNvSpPr/>
          <p:nvPr/>
        </p:nvSpPr>
        <p:spPr>
          <a:xfrm flipH="1" flipV="1">
            <a:off x="3613751" y="2556295"/>
            <a:ext cx="2694874" cy="2694872"/>
          </a:xfrm>
          <a:prstGeom prst="ellipse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36" name="图形 35" descr="浏览器窗口 轮廓">
            <a:extLst>
              <a:ext uri="{FF2B5EF4-FFF2-40B4-BE49-F238E27FC236}">
                <a16:creationId xmlns:a16="http://schemas.microsoft.com/office/drawing/2014/main" id="{0EDBC9ED-B0D5-4C84-9FC0-C0A896848F04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42035" y="2954832"/>
            <a:ext cx="1238306" cy="1212962"/>
          </a:xfrm>
          <a:prstGeom prst="rect">
            <a:avLst/>
          </a:prstGeom>
        </p:spPr>
      </p:pic>
      <p:sp>
        <p:nvSpPr>
          <p:cNvPr id="3" name="弧形 2">
            <a:extLst>
              <a:ext uri="{FF2B5EF4-FFF2-40B4-BE49-F238E27FC236}">
                <a16:creationId xmlns:a16="http://schemas.microsoft.com/office/drawing/2014/main" id="{9E5BBFE0-8A85-490D-9390-68FC65638DAA}"/>
              </a:ext>
            </a:extLst>
          </p:cNvPr>
          <p:cNvSpPr/>
          <p:nvPr/>
        </p:nvSpPr>
        <p:spPr>
          <a:xfrm rot="16692897">
            <a:off x="3458105" y="2425554"/>
            <a:ext cx="2956351" cy="2956354"/>
          </a:xfrm>
          <a:prstGeom prst="arc">
            <a:avLst>
              <a:gd name="adj1" fmla="val 9798822"/>
              <a:gd name="adj2" fmla="val 0"/>
            </a:avLst>
          </a:prstGeom>
          <a:ln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4870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D8DD5575-C2DC-42E7-A08C-C20478D17F01}"/>
              </a:ext>
            </a:extLst>
          </p:cNvPr>
          <p:cNvSpPr/>
          <p:nvPr/>
        </p:nvSpPr>
        <p:spPr>
          <a:xfrm flipV="1">
            <a:off x="5870675" y="2556295"/>
            <a:ext cx="2694874" cy="2694872"/>
          </a:xfrm>
          <a:prstGeom prst="ellipse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37" name="图形 36" descr="文档 轮廓">
            <a:extLst>
              <a:ext uri="{FF2B5EF4-FFF2-40B4-BE49-F238E27FC236}">
                <a16:creationId xmlns:a16="http://schemas.microsoft.com/office/drawing/2014/main" id="{E5684CE5-C0D4-4E2A-B370-3D444A70F3DF}"/>
              </a:ext>
            </a:extLst>
          </p:cNvPr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98959" y="2954832"/>
            <a:ext cx="1238306" cy="1212962"/>
          </a:xfrm>
          <a:prstGeom prst="rect">
            <a:avLst/>
          </a:prstGeom>
        </p:spPr>
      </p:pic>
      <p:sp>
        <p:nvSpPr>
          <p:cNvPr id="5" name="弧形 4">
            <a:extLst>
              <a:ext uri="{FF2B5EF4-FFF2-40B4-BE49-F238E27FC236}">
                <a16:creationId xmlns:a16="http://schemas.microsoft.com/office/drawing/2014/main" id="{41DB3E4C-B7C8-428E-884B-E544C8748CEA}"/>
              </a:ext>
            </a:extLst>
          </p:cNvPr>
          <p:cNvSpPr/>
          <p:nvPr/>
        </p:nvSpPr>
        <p:spPr>
          <a:xfrm rot="4907103" flipH="1">
            <a:off x="5764844" y="2425554"/>
            <a:ext cx="2956351" cy="2956354"/>
          </a:xfrm>
          <a:prstGeom prst="arc">
            <a:avLst>
              <a:gd name="adj1" fmla="val 9798822"/>
              <a:gd name="adj2" fmla="val 0"/>
            </a:avLst>
          </a:prstGeom>
          <a:ln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4870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81BE715-AC7D-4B4B-91E3-FC35907588E1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4291774" y="4247613"/>
            <a:ext cx="1338828" cy="777457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传播速度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ea"/>
              <a:ea typeface="+mj-ea"/>
              <a:cs typeface="+mn-ea"/>
              <a:sym typeface="+mn-lt"/>
            </a:endParaRPr>
          </a:p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快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6BB9893-6920-4DEC-B519-682807B80120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548698" y="4247613"/>
            <a:ext cx="1338828" cy="777457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学习操作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ea"/>
              <a:ea typeface="+mj-ea"/>
              <a:cs typeface="+mn-ea"/>
              <a:sym typeface="+mn-lt"/>
            </a:endParaRPr>
          </a:p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容易</a:t>
            </a:r>
          </a:p>
        </p:txBody>
      </p:sp>
      <p:sp>
        <p:nvSpPr>
          <p:cNvPr id="24" name="稿定PPT-5">
            <a:extLst>
              <a:ext uri="{FF2B5EF4-FFF2-40B4-BE49-F238E27FC236}">
                <a16:creationId xmlns:a16="http://schemas.microsoft.com/office/drawing/2014/main" id="{56EA8BDA-2782-4242-94F9-2FC4292A3E03}"/>
              </a:ext>
            </a:extLst>
          </p:cNvPr>
          <p:cNvSpPr txBox="1"/>
          <p:nvPr/>
        </p:nvSpPr>
        <p:spPr>
          <a:xfrm>
            <a:off x="660400" y="2352659"/>
            <a:ext cx="2506568" cy="29493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</a:t>
            </a:r>
          </a:p>
        </p:txBody>
      </p:sp>
      <p:sp>
        <p:nvSpPr>
          <p:cNvPr id="25" name="稿定PPT-5">
            <a:extLst>
              <a:ext uri="{FF2B5EF4-FFF2-40B4-BE49-F238E27FC236}">
                <a16:creationId xmlns:a16="http://schemas.microsoft.com/office/drawing/2014/main" id="{6B3E8404-F276-467D-BAB2-91B7680ACB59}"/>
              </a:ext>
            </a:extLst>
          </p:cNvPr>
          <p:cNvSpPr txBox="1"/>
          <p:nvPr/>
        </p:nvSpPr>
        <p:spPr>
          <a:xfrm flipH="1">
            <a:off x="9012332" y="2352659"/>
            <a:ext cx="2506568" cy="29493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</a:t>
            </a:r>
          </a:p>
        </p:txBody>
      </p:sp>
    </p:spTree>
    <p:extLst>
      <p:ext uri="{BB962C8B-B14F-4D97-AF65-F5344CB8AC3E}">
        <p14:creationId xmlns:p14="http://schemas.microsoft.com/office/powerpoint/2010/main" val="2102989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>
            <a:extLst>
              <a:ext uri="{FF2B5EF4-FFF2-40B4-BE49-F238E27FC236}">
                <a16:creationId xmlns:a16="http://schemas.microsoft.com/office/drawing/2014/main" id="{E93CC5A6-3F26-4290-B66F-CD1AF1D745BE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29FE7477-22F3-44E1-91C8-E4855430C0FA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SUMMARIZE EXPERIENCE</a:t>
              </a: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F8D74AF6-0B1D-46CE-9D3D-BB4281B55B39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经验总结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63A537FF-98DC-48AC-9730-1C5A71C5F5ED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46" name="十字形 45">
                <a:extLst>
                  <a:ext uri="{FF2B5EF4-FFF2-40B4-BE49-F238E27FC236}">
                    <a16:creationId xmlns:a16="http://schemas.microsoft.com/office/drawing/2014/main" id="{43233E15-D101-4232-9DFD-1D46711BEAC9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7" name="十字形 46">
                <a:extLst>
                  <a:ext uri="{FF2B5EF4-FFF2-40B4-BE49-F238E27FC236}">
                    <a16:creationId xmlns:a16="http://schemas.microsoft.com/office/drawing/2014/main" id="{625DA371-0CD3-41E3-934B-46F2E84F84AE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8" name="十字形 47">
                <a:extLst>
                  <a:ext uri="{FF2B5EF4-FFF2-40B4-BE49-F238E27FC236}">
                    <a16:creationId xmlns:a16="http://schemas.microsoft.com/office/drawing/2014/main" id="{5FC96A07-7A1E-456F-9CA0-D54DAF47A65D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43" name="图片 42">
              <a:extLst>
                <a:ext uri="{FF2B5EF4-FFF2-40B4-BE49-F238E27FC236}">
                  <a16:creationId xmlns:a16="http://schemas.microsoft.com/office/drawing/2014/main" id="{C77214B6-9237-4785-88B0-6771814DC1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id="{B02924A1-65AE-4A88-9AD6-D584D8A862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45" name="图片 44">
              <a:extLst>
                <a:ext uri="{FF2B5EF4-FFF2-40B4-BE49-F238E27FC236}">
                  <a16:creationId xmlns:a16="http://schemas.microsoft.com/office/drawing/2014/main" id="{51AB1795-5B89-433B-A0F9-26DEE3BA15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66CA49B7-95EF-49CA-87AC-8BBA5D606C92}"/>
              </a:ext>
            </a:extLst>
          </p:cNvPr>
          <p:cNvCxnSpPr/>
          <p:nvPr/>
        </p:nvCxnSpPr>
        <p:spPr>
          <a:xfrm>
            <a:off x="1070129" y="3822527"/>
            <a:ext cx="9979880" cy="2241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miter lim="800000"/>
            <a:headEnd type="oval" w="lg" len="lg"/>
            <a:tailEnd type="oval" w="lg" len="lg"/>
          </a:ln>
          <a:effectLst/>
        </p:spPr>
      </p:cxn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56DB6751-80F2-4679-9F0E-4FD5780F24F9}"/>
              </a:ext>
            </a:extLst>
          </p:cNvPr>
          <p:cNvCxnSpPr/>
          <p:nvPr/>
        </p:nvCxnSpPr>
        <p:spPr>
          <a:xfrm rot="5400000" flipH="1" flipV="1">
            <a:off x="1774479" y="3421539"/>
            <a:ext cx="806454" cy="2241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miter lim="800000"/>
            <a:headEnd type="oval"/>
          </a:ln>
          <a:effectLst/>
        </p:spPr>
      </p:cxnSp>
      <p:sp>
        <p:nvSpPr>
          <p:cNvPr id="4" name="矩形: 对角圆角 3">
            <a:extLst>
              <a:ext uri="{FF2B5EF4-FFF2-40B4-BE49-F238E27FC236}">
                <a16:creationId xmlns:a16="http://schemas.microsoft.com/office/drawing/2014/main" id="{29A79B5B-47A5-4627-A11F-5C6210730BA1}"/>
              </a:ext>
            </a:extLst>
          </p:cNvPr>
          <p:cNvSpPr/>
          <p:nvPr/>
        </p:nvSpPr>
        <p:spPr>
          <a:xfrm>
            <a:off x="1831032" y="2300597"/>
            <a:ext cx="693350" cy="693348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b="1" dirty="0">
                <a:solidFill>
                  <a:schemeClr val="accent1"/>
                </a:solidFill>
                <a:latin typeface="+mj-lt"/>
              </a:rPr>
              <a:t>01</a:t>
            </a:r>
            <a:endParaRPr lang="zh-CN" altLang="en-US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4B5BFAB4-4CCF-45F8-9966-890F7D2C6CD3}"/>
              </a:ext>
            </a:extLst>
          </p:cNvPr>
          <p:cNvCxnSpPr/>
          <p:nvPr/>
        </p:nvCxnSpPr>
        <p:spPr>
          <a:xfrm rot="5400000" flipH="1" flipV="1">
            <a:off x="3696911" y="4226876"/>
            <a:ext cx="806455" cy="2241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miter lim="800000"/>
            <a:headEnd type="none"/>
            <a:tailEnd type="oval"/>
          </a:ln>
          <a:effectLst/>
        </p:spPr>
      </p:cxnSp>
      <p:sp>
        <p:nvSpPr>
          <p:cNvPr id="6" name="矩形: 对角圆角 5">
            <a:extLst>
              <a:ext uri="{FF2B5EF4-FFF2-40B4-BE49-F238E27FC236}">
                <a16:creationId xmlns:a16="http://schemas.microsoft.com/office/drawing/2014/main" id="{176EBEAF-EEBD-48BC-9185-C2D40C49BF0E}"/>
              </a:ext>
            </a:extLst>
          </p:cNvPr>
          <p:cNvSpPr/>
          <p:nvPr/>
        </p:nvSpPr>
        <p:spPr>
          <a:xfrm>
            <a:off x="3753464" y="4651133"/>
            <a:ext cx="693350" cy="693348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b="1">
                <a:solidFill>
                  <a:schemeClr val="accent1"/>
                </a:solidFill>
                <a:latin typeface="+mj-lt"/>
              </a:rPr>
              <a:t>02</a:t>
            </a:r>
            <a:endParaRPr lang="zh-CN" altLang="en-US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501EEDAC-DE23-47D4-B36E-4F6D069EE1F9}"/>
              </a:ext>
            </a:extLst>
          </p:cNvPr>
          <p:cNvCxnSpPr/>
          <p:nvPr/>
        </p:nvCxnSpPr>
        <p:spPr>
          <a:xfrm rot="5400000" flipH="1" flipV="1">
            <a:off x="5619342" y="3421539"/>
            <a:ext cx="806454" cy="2241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miter lim="800000"/>
            <a:headEnd type="oval"/>
          </a:ln>
          <a:effectLst/>
        </p:spPr>
      </p:cxnSp>
      <p:sp>
        <p:nvSpPr>
          <p:cNvPr id="8" name="矩形: 对角圆角 7">
            <a:extLst>
              <a:ext uri="{FF2B5EF4-FFF2-40B4-BE49-F238E27FC236}">
                <a16:creationId xmlns:a16="http://schemas.microsoft.com/office/drawing/2014/main" id="{76B3CABC-9B84-4D91-B41C-44AB0D81B214}"/>
              </a:ext>
            </a:extLst>
          </p:cNvPr>
          <p:cNvSpPr/>
          <p:nvPr/>
        </p:nvSpPr>
        <p:spPr>
          <a:xfrm>
            <a:off x="5675895" y="2300597"/>
            <a:ext cx="693350" cy="693348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b="1">
                <a:solidFill>
                  <a:schemeClr val="accent1"/>
                </a:solidFill>
                <a:latin typeface="+mj-lt"/>
              </a:rPr>
              <a:t>03</a:t>
            </a:r>
            <a:endParaRPr lang="zh-CN" altLang="en-US" b="1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00224414-BDD2-47D1-84C5-A277A6166D82}"/>
              </a:ext>
            </a:extLst>
          </p:cNvPr>
          <p:cNvCxnSpPr/>
          <p:nvPr/>
        </p:nvCxnSpPr>
        <p:spPr>
          <a:xfrm rot="5400000" flipH="1" flipV="1">
            <a:off x="7541773" y="4226876"/>
            <a:ext cx="806455" cy="2241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miter lim="800000"/>
            <a:headEnd type="none"/>
            <a:tailEnd type="oval"/>
          </a:ln>
          <a:effectLst/>
        </p:spPr>
      </p:cxnSp>
      <p:sp>
        <p:nvSpPr>
          <p:cNvPr id="10" name="矩形: 对角圆角 9">
            <a:extLst>
              <a:ext uri="{FF2B5EF4-FFF2-40B4-BE49-F238E27FC236}">
                <a16:creationId xmlns:a16="http://schemas.microsoft.com/office/drawing/2014/main" id="{C9EA5BC0-AF22-4261-BEE8-27491B839C30}"/>
              </a:ext>
            </a:extLst>
          </p:cNvPr>
          <p:cNvSpPr/>
          <p:nvPr/>
        </p:nvSpPr>
        <p:spPr>
          <a:xfrm>
            <a:off x="7598326" y="4651133"/>
            <a:ext cx="693350" cy="693348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b="1" dirty="0">
                <a:solidFill>
                  <a:schemeClr val="accent1"/>
                </a:solidFill>
                <a:latin typeface="+mj-lt"/>
              </a:rPr>
              <a:t>04</a:t>
            </a:r>
            <a:endParaRPr lang="zh-CN" altLang="en-US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EDBE1EB1-4511-4AB2-95AB-BD796146376E}"/>
              </a:ext>
            </a:extLst>
          </p:cNvPr>
          <p:cNvCxnSpPr/>
          <p:nvPr/>
        </p:nvCxnSpPr>
        <p:spPr>
          <a:xfrm rot="5400000" flipH="1" flipV="1">
            <a:off x="9464204" y="3421539"/>
            <a:ext cx="806454" cy="2241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miter lim="800000"/>
            <a:headEnd type="oval"/>
          </a:ln>
          <a:effectLst/>
        </p:spPr>
      </p:cxnSp>
      <p:sp>
        <p:nvSpPr>
          <p:cNvPr id="12" name="矩形: 对角圆角 11">
            <a:extLst>
              <a:ext uri="{FF2B5EF4-FFF2-40B4-BE49-F238E27FC236}">
                <a16:creationId xmlns:a16="http://schemas.microsoft.com/office/drawing/2014/main" id="{3407521B-68F9-446C-B965-BAEA4674A911}"/>
              </a:ext>
            </a:extLst>
          </p:cNvPr>
          <p:cNvSpPr/>
          <p:nvPr/>
        </p:nvSpPr>
        <p:spPr>
          <a:xfrm>
            <a:off x="9520757" y="2300597"/>
            <a:ext cx="693350" cy="693348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b="1" dirty="0">
                <a:solidFill>
                  <a:schemeClr val="accent1"/>
                </a:solidFill>
                <a:latin typeface="+mj-lt"/>
              </a:rPr>
              <a:t>05</a:t>
            </a:r>
            <a:endParaRPr lang="zh-CN" altLang="en-US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E944342-30E5-4622-BDE9-021CA1176A90}"/>
              </a:ext>
            </a:extLst>
          </p:cNvPr>
          <p:cNvSpPr txBox="1"/>
          <p:nvPr/>
        </p:nvSpPr>
        <p:spPr>
          <a:xfrm>
            <a:off x="2860701" y="2801270"/>
            <a:ext cx="2329396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220B3EF-3558-4F40-A9EA-929FAA57CABD}"/>
              </a:ext>
            </a:extLst>
          </p:cNvPr>
          <p:cNvSpPr txBox="1"/>
          <p:nvPr/>
        </p:nvSpPr>
        <p:spPr>
          <a:xfrm>
            <a:off x="2860701" y="2383912"/>
            <a:ext cx="2406377" cy="4173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聚焦数据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AE41F0C-03D7-46EA-B6A4-6832F83B0E2F}"/>
              </a:ext>
            </a:extLst>
          </p:cNvPr>
          <p:cNvSpPr txBox="1"/>
          <p:nvPr/>
        </p:nvSpPr>
        <p:spPr>
          <a:xfrm>
            <a:off x="6710027" y="2801270"/>
            <a:ext cx="2329396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DD33C34-271E-4A96-95F4-19CCAABA71BF}"/>
              </a:ext>
            </a:extLst>
          </p:cNvPr>
          <p:cNvSpPr txBox="1"/>
          <p:nvPr/>
        </p:nvSpPr>
        <p:spPr>
          <a:xfrm>
            <a:off x="6710027" y="2383912"/>
            <a:ext cx="2406377" cy="4173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成本可控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F46430F4-DF90-4A14-893D-461E1F2684BB}"/>
              </a:ext>
            </a:extLst>
          </p:cNvPr>
          <p:cNvSpPr txBox="1"/>
          <p:nvPr/>
        </p:nvSpPr>
        <p:spPr>
          <a:xfrm>
            <a:off x="1156402" y="4486591"/>
            <a:ext cx="2329396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A371B89-74F2-43B0-A270-D0B0FE8FA3E4}"/>
              </a:ext>
            </a:extLst>
          </p:cNvPr>
          <p:cNvSpPr txBox="1"/>
          <p:nvPr/>
        </p:nvSpPr>
        <p:spPr>
          <a:xfrm>
            <a:off x="1156402" y="4069233"/>
            <a:ext cx="2406377" cy="4173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精细研究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9106DA10-4473-4233-B2FF-06244942FD65}"/>
              </a:ext>
            </a:extLst>
          </p:cNvPr>
          <p:cNvSpPr txBox="1"/>
          <p:nvPr/>
        </p:nvSpPr>
        <p:spPr>
          <a:xfrm>
            <a:off x="5005728" y="4486591"/>
            <a:ext cx="2329396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FBF45D72-4832-445C-9916-4CBF132CF2DD}"/>
              </a:ext>
            </a:extLst>
          </p:cNvPr>
          <p:cNvSpPr txBox="1"/>
          <p:nvPr/>
        </p:nvSpPr>
        <p:spPr>
          <a:xfrm>
            <a:off x="5005728" y="4069233"/>
            <a:ext cx="2406377" cy="4173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高效验证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2443589E-CE8D-401C-830B-B3AFE950ACEA}"/>
              </a:ext>
            </a:extLst>
          </p:cNvPr>
          <p:cNvSpPr txBox="1"/>
          <p:nvPr/>
        </p:nvSpPr>
        <p:spPr>
          <a:xfrm>
            <a:off x="8715494" y="4486591"/>
            <a:ext cx="2329396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F07E529-B039-4405-ABA6-1A893BFDF440}"/>
              </a:ext>
            </a:extLst>
          </p:cNvPr>
          <p:cNvSpPr txBox="1"/>
          <p:nvPr/>
        </p:nvSpPr>
        <p:spPr>
          <a:xfrm>
            <a:off x="8715494" y="4069233"/>
            <a:ext cx="2406377" cy="4173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需求量大</a:t>
            </a:r>
          </a:p>
        </p:txBody>
      </p:sp>
    </p:spTree>
    <p:extLst>
      <p:ext uri="{BB962C8B-B14F-4D97-AF65-F5344CB8AC3E}">
        <p14:creationId xmlns:p14="http://schemas.microsoft.com/office/powerpoint/2010/main" val="1635256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组合 49">
            <a:extLst>
              <a:ext uri="{FF2B5EF4-FFF2-40B4-BE49-F238E27FC236}">
                <a16:creationId xmlns:a16="http://schemas.microsoft.com/office/drawing/2014/main" id="{4A5DF6C8-6CB9-48D0-8E41-AA907DDD6BD8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1009CA48-4A46-4731-9E0B-263B731CC673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SUMMARIZE EXPERIENCE</a:t>
              </a:r>
            </a:p>
          </p:txBody>
        </p: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5E17CE99-F76E-4C55-A69C-D51E0A2AC1E8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经验总结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53" name="组合 52">
              <a:extLst>
                <a:ext uri="{FF2B5EF4-FFF2-40B4-BE49-F238E27FC236}">
                  <a16:creationId xmlns:a16="http://schemas.microsoft.com/office/drawing/2014/main" id="{C3BFEDBE-699C-4994-91DF-B9EAEE7BACF0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57" name="十字形 56">
                <a:extLst>
                  <a:ext uri="{FF2B5EF4-FFF2-40B4-BE49-F238E27FC236}">
                    <a16:creationId xmlns:a16="http://schemas.microsoft.com/office/drawing/2014/main" id="{DAA258D2-0E26-4F51-9833-ECEB4A474DEF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8" name="十字形 57">
                <a:extLst>
                  <a:ext uri="{FF2B5EF4-FFF2-40B4-BE49-F238E27FC236}">
                    <a16:creationId xmlns:a16="http://schemas.microsoft.com/office/drawing/2014/main" id="{3FDC4A31-6029-4594-B213-471551DD37B3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9" name="十字形 58">
                <a:extLst>
                  <a:ext uri="{FF2B5EF4-FFF2-40B4-BE49-F238E27FC236}">
                    <a16:creationId xmlns:a16="http://schemas.microsoft.com/office/drawing/2014/main" id="{A5AFB2B2-2794-4C81-808A-119C3C7016DE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54" name="图片 53">
              <a:extLst>
                <a:ext uri="{FF2B5EF4-FFF2-40B4-BE49-F238E27FC236}">
                  <a16:creationId xmlns:a16="http://schemas.microsoft.com/office/drawing/2014/main" id="{13923146-4F32-4F90-904B-86707C0E0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55" name="图片 54">
              <a:extLst>
                <a:ext uri="{FF2B5EF4-FFF2-40B4-BE49-F238E27FC236}">
                  <a16:creationId xmlns:a16="http://schemas.microsoft.com/office/drawing/2014/main" id="{F7767084-A98A-413C-B97E-FF6187A803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56" name="图片 55">
              <a:extLst>
                <a:ext uri="{FF2B5EF4-FFF2-40B4-BE49-F238E27FC236}">
                  <a16:creationId xmlns:a16="http://schemas.microsoft.com/office/drawing/2014/main" id="{8B16B141-792B-46F5-8986-4C7F23C755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cxnSp>
        <p:nvCxnSpPr>
          <p:cNvPr id="12" name="直线连接符 89">
            <a:extLst>
              <a:ext uri="{FF2B5EF4-FFF2-40B4-BE49-F238E27FC236}">
                <a16:creationId xmlns:a16="http://schemas.microsoft.com/office/drawing/2014/main" id="{B8C1C296-D70F-4B16-8EC1-8D7D029CF58E}"/>
              </a:ext>
            </a:extLst>
          </p:cNvPr>
          <p:cNvCxnSpPr>
            <a:cxnSpLocks/>
          </p:cNvCxnSpPr>
          <p:nvPr/>
        </p:nvCxnSpPr>
        <p:spPr>
          <a:xfrm>
            <a:off x="-9243" y="2021305"/>
            <a:ext cx="693142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弧 90">
            <a:extLst>
              <a:ext uri="{FF2B5EF4-FFF2-40B4-BE49-F238E27FC236}">
                <a16:creationId xmlns:a16="http://schemas.microsoft.com/office/drawing/2014/main" id="{6EFF4279-1A2C-40DD-A569-12A8686C5565}"/>
              </a:ext>
            </a:extLst>
          </p:cNvPr>
          <p:cNvSpPr/>
          <p:nvPr/>
        </p:nvSpPr>
        <p:spPr>
          <a:xfrm>
            <a:off x="6039250" y="2021305"/>
            <a:ext cx="1759299" cy="1759300"/>
          </a:xfrm>
          <a:prstGeom prst="arc">
            <a:avLst>
              <a:gd name="adj1" fmla="val 16200000"/>
              <a:gd name="adj2" fmla="val 5360223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4" name="直线连接符 91">
            <a:extLst>
              <a:ext uri="{FF2B5EF4-FFF2-40B4-BE49-F238E27FC236}">
                <a16:creationId xmlns:a16="http://schemas.microsoft.com/office/drawing/2014/main" id="{A2ACE6EB-0260-49FF-AE6B-7FF28ED28B0E}"/>
              </a:ext>
            </a:extLst>
          </p:cNvPr>
          <p:cNvCxnSpPr/>
          <p:nvPr/>
        </p:nvCxnSpPr>
        <p:spPr>
          <a:xfrm>
            <a:off x="2610692" y="3780605"/>
            <a:ext cx="433776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弧 92">
            <a:extLst>
              <a:ext uri="{FF2B5EF4-FFF2-40B4-BE49-F238E27FC236}">
                <a16:creationId xmlns:a16="http://schemas.microsoft.com/office/drawing/2014/main" id="{50F7A612-296C-4601-B9B9-916EC45ACF13}"/>
              </a:ext>
            </a:extLst>
          </p:cNvPr>
          <p:cNvSpPr/>
          <p:nvPr/>
        </p:nvSpPr>
        <p:spPr>
          <a:xfrm flipH="1">
            <a:off x="1731042" y="3780604"/>
            <a:ext cx="1759299" cy="1759299"/>
          </a:xfrm>
          <a:prstGeom prst="arc">
            <a:avLst>
              <a:gd name="adj1" fmla="val 16200000"/>
              <a:gd name="adj2" fmla="val 5360223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6" name="直线连接符 93">
            <a:extLst>
              <a:ext uri="{FF2B5EF4-FFF2-40B4-BE49-F238E27FC236}">
                <a16:creationId xmlns:a16="http://schemas.microsoft.com/office/drawing/2014/main" id="{6EB46BFC-7DD4-4A69-AB3C-25930F13F4CF}"/>
              </a:ext>
            </a:extLst>
          </p:cNvPr>
          <p:cNvCxnSpPr>
            <a:cxnSpLocks/>
          </p:cNvCxnSpPr>
          <p:nvPr/>
        </p:nvCxnSpPr>
        <p:spPr>
          <a:xfrm>
            <a:off x="2579462" y="5539903"/>
            <a:ext cx="961253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椭圆 16">
            <a:extLst>
              <a:ext uri="{FF2B5EF4-FFF2-40B4-BE49-F238E27FC236}">
                <a16:creationId xmlns:a16="http://schemas.microsoft.com/office/drawing/2014/main" id="{282F17B4-4F57-46D5-A93C-73FE8C282AF7}"/>
              </a:ext>
            </a:extLst>
          </p:cNvPr>
          <p:cNvSpPr/>
          <p:nvPr/>
        </p:nvSpPr>
        <p:spPr>
          <a:xfrm>
            <a:off x="1456349" y="1941538"/>
            <a:ext cx="181695" cy="181695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AD940995-DBF7-4C90-9520-4972E0695F88}"/>
              </a:ext>
            </a:extLst>
          </p:cNvPr>
          <p:cNvSpPr/>
          <p:nvPr/>
        </p:nvSpPr>
        <p:spPr>
          <a:xfrm>
            <a:off x="1495158" y="1980347"/>
            <a:ext cx="104077" cy="1040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70248F78-34E4-4B55-9CD1-CC965AF0B1AF}"/>
              </a:ext>
            </a:extLst>
          </p:cNvPr>
          <p:cNvSpPr/>
          <p:nvPr/>
        </p:nvSpPr>
        <p:spPr>
          <a:xfrm>
            <a:off x="3625629" y="1947182"/>
            <a:ext cx="181695" cy="181695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A54AFCD3-E291-4226-81CD-B278D6630563}"/>
              </a:ext>
            </a:extLst>
          </p:cNvPr>
          <p:cNvSpPr/>
          <p:nvPr/>
        </p:nvSpPr>
        <p:spPr>
          <a:xfrm>
            <a:off x="3664438" y="1985991"/>
            <a:ext cx="104077" cy="1040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BA8E239-A29C-4DA7-B821-1386A24B1FC8}"/>
              </a:ext>
            </a:extLst>
          </p:cNvPr>
          <p:cNvSpPr/>
          <p:nvPr/>
        </p:nvSpPr>
        <p:spPr>
          <a:xfrm>
            <a:off x="5794910" y="1941538"/>
            <a:ext cx="181695" cy="181695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9B970CBC-1ADE-42AB-820A-C0E5EB65B962}"/>
              </a:ext>
            </a:extLst>
          </p:cNvPr>
          <p:cNvSpPr/>
          <p:nvPr/>
        </p:nvSpPr>
        <p:spPr>
          <a:xfrm>
            <a:off x="5833719" y="1980347"/>
            <a:ext cx="104077" cy="1040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28D092FF-3564-4A1B-B14C-30B31D05F61A}"/>
              </a:ext>
            </a:extLst>
          </p:cNvPr>
          <p:cNvSpPr/>
          <p:nvPr/>
        </p:nvSpPr>
        <p:spPr>
          <a:xfrm>
            <a:off x="3824541" y="3689756"/>
            <a:ext cx="181695" cy="181695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F5FFFD50-39E7-47B5-9205-D4B731556271}"/>
              </a:ext>
            </a:extLst>
          </p:cNvPr>
          <p:cNvSpPr/>
          <p:nvPr/>
        </p:nvSpPr>
        <p:spPr>
          <a:xfrm>
            <a:off x="3863350" y="3728565"/>
            <a:ext cx="104077" cy="1040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678B8B92-9A31-4665-9EC4-B6091436BE5E}"/>
              </a:ext>
            </a:extLst>
          </p:cNvPr>
          <p:cNvSpPr/>
          <p:nvPr/>
        </p:nvSpPr>
        <p:spPr>
          <a:xfrm>
            <a:off x="5857555" y="3689756"/>
            <a:ext cx="181695" cy="181695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601EB788-6393-4C10-A05C-111B9EDB84C1}"/>
              </a:ext>
            </a:extLst>
          </p:cNvPr>
          <p:cNvSpPr/>
          <p:nvPr/>
        </p:nvSpPr>
        <p:spPr>
          <a:xfrm>
            <a:off x="5896364" y="3728565"/>
            <a:ext cx="104077" cy="1040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4ED9C806-FFB8-412F-ABA9-B47CDF45C8A7}"/>
              </a:ext>
            </a:extLst>
          </p:cNvPr>
          <p:cNvSpPr/>
          <p:nvPr/>
        </p:nvSpPr>
        <p:spPr>
          <a:xfrm>
            <a:off x="2713522" y="5450172"/>
            <a:ext cx="181695" cy="181695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E7FCCFAE-CCF7-4574-BECA-E9A9482C54C9}"/>
              </a:ext>
            </a:extLst>
          </p:cNvPr>
          <p:cNvSpPr/>
          <p:nvPr/>
        </p:nvSpPr>
        <p:spPr>
          <a:xfrm>
            <a:off x="2752331" y="5488981"/>
            <a:ext cx="104077" cy="1040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AB4A1751-ABD1-457C-A8A8-EE3E7C97DF34}"/>
              </a:ext>
            </a:extLst>
          </p:cNvPr>
          <p:cNvSpPr/>
          <p:nvPr/>
        </p:nvSpPr>
        <p:spPr>
          <a:xfrm>
            <a:off x="4882802" y="5450172"/>
            <a:ext cx="181695" cy="181695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E5178294-51F3-4335-AB65-F07A507AEA61}"/>
              </a:ext>
            </a:extLst>
          </p:cNvPr>
          <p:cNvSpPr/>
          <p:nvPr/>
        </p:nvSpPr>
        <p:spPr>
          <a:xfrm>
            <a:off x="4921611" y="5488981"/>
            <a:ext cx="104077" cy="1040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45D7E790-5C9B-425E-AC63-13D150BF7E79}"/>
              </a:ext>
            </a:extLst>
          </p:cNvPr>
          <p:cNvSpPr/>
          <p:nvPr/>
        </p:nvSpPr>
        <p:spPr>
          <a:xfrm>
            <a:off x="7052083" y="5450172"/>
            <a:ext cx="181695" cy="181695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60AFE82E-F6C2-446E-B974-94A94E54FCF9}"/>
              </a:ext>
            </a:extLst>
          </p:cNvPr>
          <p:cNvSpPr/>
          <p:nvPr/>
        </p:nvSpPr>
        <p:spPr>
          <a:xfrm>
            <a:off x="7090892" y="5488981"/>
            <a:ext cx="104077" cy="10407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60463AC0-C32A-4E75-9A10-7E5C3EB4AE65}"/>
              </a:ext>
            </a:extLst>
          </p:cNvPr>
          <p:cNvSpPr/>
          <p:nvPr/>
        </p:nvSpPr>
        <p:spPr>
          <a:xfrm>
            <a:off x="999880" y="1554167"/>
            <a:ext cx="1092870" cy="347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tabLst/>
              <a:defRPr/>
            </a:pPr>
            <a:r>
              <a:rPr kumimoji="1" lang="en-US" altLang="zh-CN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阿里巴巴普惠体 Heavy" panose="00020600040101010101" pitchFamily="18" charset="-122"/>
              </a:rPr>
              <a:t>20XX</a:t>
            </a:r>
            <a:endParaRPr kumimoji="1" lang="zh-CN" altLang="en-US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阿里巴巴普惠体 Heavy" panose="00020600040101010101" pitchFamily="18" charset="-122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A5BC1866-2511-460F-AEE8-D63BD7E24FD4}"/>
              </a:ext>
            </a:extLst>
          </p:cNvPr>
          <p:cNvSpPr/>
          <p:nvPr/>
        </p:nvSpPr>
        <p:spPr>
          <a:xfrm>
            <a:off x="3169829" y="1554167"/>
            <a:ext cx="1092870" cy="347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en-US" altLang="zh-CN" dirty="0">
                <a:solidFill>
                  <a:schemeClr val="accent1"/>
                </a:solidFill>
                <a:latin typeface="+mj-lt"/>
                <a:ea typeface="+mj-ea"/>
                <a:cs typeface="阿里巴巴普惠体 Heavy" panose="00020600040101010101" pitchFamily="18" charset="-122"/>
              </a:rPr>
              <a:t>20XX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6DEE0BA7-A07A-48F7-B6B1-D0D271B44526}"/>
              </a:ext>
            </a:extLst>
          </p:cNvPr>
          <p:cNvSpPr/>
          <p:nvPr/>
        </p:nvSpPr>
        <p:spPr>
          <a:xfrm>
            <a:off x="5331651" y="1554167"/>
            <a:ext cx="1092870" cy="347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en-US" altLang="zh-CN" dirty="0">
                <a:solidFill>
                  <a:schemeClr val="accent1"/>
                </a:solidFill>
                <a:latin typeface="+mj-lt"/>
                <a:ea typeface="+mj-ea"/>
                <a:cs typeface="阿里巴巴普惠体 Heavy" panose="00020600040101010101" pitchFamily="18" charset="-122"/>
              </a:rPr>
              <a:t>20XX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72E35BDC-383B-475F-947E-26550730BE0B}"/>
              </a:ext>
            </a:extLst>
          </p:cNvPr>
          <p:cNvSpPr/>
          <p:nvPr/>
        </p:nvSpPr>
        <p:spPr>
          <a:xfrm>
            <a:off x="3351524" y="3315234"/>
            <a:ext cx="1092870" cy="347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en-US" altLang="zh-CN" dirty="0">
                <a:solidFill>
                  <a:schemeClr val="accent1"/>
                </a:solidFill>
                <a:latin typeface="+mj-lt"/>
                <a:ea typeface="+mj-ea"/>
                <a:cs typeface="阿里巴巴普惠体 Heavy" panose="00020600040101010101" pitchFamily="18" charset="-122"/>
              </a:rPr>
              <a:t>20XX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20AB0FDE-4A22-45A8-976D-A34B32AEF6FD}"/>
              </a:ext>
            </a:extLst>
          </p:cNvPr>
          <p:cNvSpPr/>
          <p:nvPr/>
        </p:nvSpPr>
        <p:spPr>
          <a:xfrm>
            <a:off x="5411747" y="3315234"/>
            <a:ext cx="1092870" cy="347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en-US" altLang="zh-CN" dirty="0">
                <a:solidFill>
                  <a:schemeClr val="accent1"/>
                </a:solidFill>
                <a:latin typeface="+mj-lt"/>
                <a:ea typeface="+mj-ea"/>
                <a:cs typeface="阿里巴巴普惠体 Heavy" panose="00020600040101010101" pitchFamily="18" charset="-122"/>
              </a:rPr>
              <a:t>20XX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D4A210F-DD8A-43FA-AE83-F93FADB610C3}"/>
              </a:ext>
            </a:extLst>
          </p:cNvPr>
          <p:cNvSpPr/>
          <p:nvPr/>
        </p:nvSpPr>
        <p:spPr>
          <a:xfrm>
            <a:off x="2275759" y="5056628"/>
            <a:ext cx="1092870" cy="347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en-US" altLang="zh-CN" dirty="0">
                <a:solidFill>
                  <a:schemeClr val="accent1"/>
                </a:solidFill>
                <a:latin typeface="+mj-lt"/>
                <a:ea typeface="+mj-ea"/>
                <a:cs typeface="阿里巴巴普惠体 Heavy" panose="00020600040101010101" pitchFamily="18" charset="-122"/>
              </a:rPr>
              <a:t>20XX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A005711E-05B0-485A-BB30-E72C248B7EBE}"/>
              </a:ext>
            </a:extLst>
          </p:cNvPr>
          <p:cNvSpPr/>
          <p:nvPr/>
        </p:nvSpPr>
        <p:spPr>
          <a:xfrm>
            <a:off x="4427288" y="5056628"/>
            <a:ext cx="1092870" cy="347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en-US" altLang="zh-CN" dirty="0">
                <a:solidFill>
                  <a:schemeClr val="accent1"/>
                </a:solidFill>
                <a:latin typeface="+mj-lt"/>
                <a:ea typeface="+mj-ea"/>
                <a:cs typeface="阿里巴巴普惠体 Heavy" panose="00020600040101010101" pitchFamily="18" charset="-122"/>
              </a:rPr>
              <a:t>20XX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0B302471-7464-4DE7-A7AE-242FF8407C4A}"/>
              </a:ext>
            </a:extLst>
          </p:cNvPr>
          <p:cNvSpPr/>
          <p:nvPr/>
        </p:nvSpPr>
        <p:spPr>
          <a:xfrm>
            <a:off x="6605711" y="5056628"/>
            <a:ext cx="1092870" cy="347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en-US" altLang="zh-CN" dirty="0">
                <a:solidFill>
                  <a:schemeClr val="accent1"/>
                </a:solidFill>
                <a:latin typeface="+mj-lt"/>
                <a:ea typeface="+mj-ea"/>
                <a:cs typeface="阿里巴巴普惠体 Heavy" panose="00020600040101010101" pitchFamily="18" charset="-122"/>
              </a:rPr>
              <a:t>20XX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63D45309-7199-4056-8E75-8D18CBF78667}"/>
              </a:ext>
            </a:extLst>
          </p:cNvPr>
          <p:cNvSpPr txBox="1"/>
          <p:nvPr/>
        </p:nvSpPr>
        <p:spPr>
          <a:xfrm>
            <a:off x="601401" y="2158547"/>
            <a:ext cx="1899222" cy="5571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+mn-ea"/>
                <a:cs typeface="阿里巴巴普惠体 Light" panose="00020600040101010101" pitchFamily="18" charset="-122"/>
              </a:rPr>
              <a:t>单击此处添加文本，并调整颜色以及大小。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19565240-29DA-4F7B-A7EF-5C0562DAAF49}"/>
              </a:ext>
            </a:extLst>
          </p:cNvPr>
          <p:cNvSpPr txBox="1"/>
          <p:nvPr/>
        </p:nvSpPr>
        <p:spPr>
          <a:xfrm>
            <a:off x="2771350" y="2158547"/>
            <a:ext cx="1899222" cy="5571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+mn-ea"/>
                <a:cs typeface="阿里巴巴普惠体 Light" panose="00020600040101010101" pitchFamily="18" charset="-122"/>
              </a:rPr>
              <a:t>单击此处添加文本，并调整颜色以及大小。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4B1169D0-2A51-4EB7-BD6E-6BBAD4412157}"/>
              </a:ext>
            </a:extLst>
          </p:cNvPr>
          <p:cNvSpPr txBox="1"/>
          <p:nvPr/>
        </p:nvSpPr>
        <p:spPr>
          <a:xfrm>
            <a:off x="4933172" y="2158547"/>
            <a:ext cx="1899222" cy="5571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+mn-ea"/>
                <a:cs typeface="阿里巴巴普惠体 Light" panose="00020600040101010101" pitchFamily="18" charset="-122"/>
              </a:rPr>
              <a:t>单击此处添加文本，并调整颜色以及大小。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DF4F6C99-338D-4F31-A13E-DA2CDC1671DE}"/>
              </a:ext>
            </a:extLst>
          </p:cNvPr>
          <p:cNvSpPr txBox="1"/>
          <p:nvPr/>
        </p:nvSpPr>
        <p:spPr>
          <a:xfrm>
            <a:off x="2970474" y="3898604"/>
            <a:ext cx="1899222" cy="5571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+mn-ea"/>
                <a:cs typeface="阿里巴巴普惠体 Light" panose="00020600040101010101" pitchFamily="18" charset="-122"/>
              </a:rPr>
              <a:t>单击此处添加文本，并调整颜色以及大小。</a:t>
            </a: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1AFFDB52-5D89-40CA-A0A8-E669C8281055}"/>
              </a:ext>
            </a:extLst>
          </p:cNvPr>
          <p:cNvSpPr txBox="1"/>
          <p:nvPr/>
        </p:nvSpPr>
        <p:spPr>
          <a:xfrm>
            <a:off x="4992882" y="3917844"/>
            <a:ext cx="1899222" cy="5571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+mn-ea"/>
                <a:cs typeface="阿里巴巴普惠体 Light" panose="00020600040101010101" pitchFamily="18" charset="-122"/>
              </a:rPr>
              <a:t>单击此处添加文本，并调整颜色以及大小。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35FEFAF5-8C09-4498-A40E-836F97DA9D07}"/>
              </a:ext>
            </a:extLst>
          </p:cNvPr>
          <p:cNvSpPr txBox="1"/>
          <p:nvPr/>
        </p:nvSpPr>
        <p:spPr>
          <a:xfrm>
            <a:off x="1859455" y="5674818"/>
            <a:ext cx="1899222" cy="5571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+mn-ea"/>
                <a:cs typeface="阿里巴巴普惠体 Light" panose="00020600040101010101" pitchFamily="18" charset="-122"/>
              </a:rPr>
              <a:t>单击此处添加文本，并调整颜色以及大小。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F5980276-5040-4F26-B663-3FD1632B8F2C}"/>
              </a:ext>
            </a:extLst>
          </p:cNvPr>
          <p:cNvSpPr txBox="1"/>
          <p:nvPr/>
        </p:nvSpPr>
        <p:spPr>
          <a:xfrm>
            <a:off x="4024866" y="5674818"/>
            <a:ext cx="1899222" cy="5571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+mn-ea"/>
                <a:cs typeface="阿里巴巴普惠体 Light" panose="00020600040101010101" pitchFamily="18" charset="-122"/>
              </a:rPr>
              <a:t>单击此处添加文本，并调整颜色以及大小。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FAACE2A9-9C4F-49EC-AD6F-76701804367C}"/>
              </a:ext>
            </a:extLst>
          </p:cNvPr>
          <p:cNvSpPr txBox="1"/>
          <p:nvPr/>
        </p:nvSpPr>
        <p:spPr>
          <a:xfrm>
            <a:off x="6198016" y="5674818"/>
            <a:ext cx="1899222" cy="5571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kumimoji="1"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+mn-ea"/>
                <a:cs typeface="阿里巴巴普惠体 Light" panose="00020600040101010101" pitchFamily="18" charset="-122"/>
              </a:rPr>
              <a:t>单击此处添加文本，并调整颜色以及大小。</a:t>
            </a:r>
          </a:p>
        </p:txBody>
      </p:sp>
      <p:grpSp>
        <p:nvGrpSpPr>
          <p:cNvPr id="295" name="组合 294">
            <a:extLst>
              <a:ext uri="{FF2B5EF4-FFF2-40B4-BE49-F238E27FC236}">
                <a16:creationId xmlns:a16="http://schemas.microsoft.com/office/drawing/2014/main" id="{6F6BFE14-FC1B-48E5-A588-518D83AF88E7}"/>
              </a:ext>
            </a:extLst>
          </p:cNvPr>
          <p:cNvGrpSpPr/>
          <p:nvPr/>
        </p:nvGrpSpPr>
        <p:grpSpPr>
          <a:xfrm flipH="1">
            <a:off x="7970810" y="1964669"/>
            <a:ext cx="3849200" cy="2685699"/>
            <a:chOff x="-538099" y="3516243"/>
            <a:chExt cx="5561646" cy="3880522"/>
          </a:xfrm>
        </p:grpSpPr>
        <p:grpSp>
          <p:nvGrpSpPr>
            <p:cNvPr id="296" name="图形 2">
              <a:extLst>
                <a:ext uri="{FF2B5EF4-FFF2-40B4-BE49-F238E27FC236}">
                  <a16:creationId xmlns:a16="http://schemas.microsoft.com/office/drawing/2014/main" id="{2ACBCB77-102F-45D3-BD0A-A4C705B00376}"/>
                </a:ext>
              </a:extLst>
            </p:cNvPr>
            <p:cNvGrpSpPr/>
            <p:nvPr/>
          </p:nvGrpSpPr>
          <p:grpSpPr>
            <a:xfrm>
              <a:off x="-538099" y="5075523"/>
              <a:ext cx="5379560" cy="2321242"/>
              <a:chOff x="-538099" y="5075523"/>
              <a:chExt cx="5379560" cy="2321242"/>
            </a:xfrm>
          </p:grpSpPr>
          <p:sp>
            <p:nvSpPr>
              <p:cNvPr id="326" name="任意多边形: 形状 325">
                <a:extLst>
                  <a:ext uri="{FF2B5EF4-FFF2-40B4-BE49-F238E27FC236}">
                    <a16:creationId xmlns:a16="http://schemas.microsoft.com/office/drawing/2014/main" id="{B2AC02E8-20B6-48B0-88D4-CF5815574348}"/>
                  </a:ext>
                </a:extLst>
              </p:cNvPr>
              <p:cNvSpPr/>
              <p:nvPr/>
            </p:nvSpPr>
            <p:spPr>
              <a:xfrm>
                <a:off x="-297909" y="5075523"/>
                <a:ext cx="5139371" cy="2321242"/>
              </a:xfrm>
              <a:custGeom>
                <a:avLst/>
                <a:gdLst>
                  <a:gd name="connsiteX0" fmla="*/ 5135721 w 5139371"/>
                  <a:gd name="connsiteY0" fmla="*/ 1912620 h 2321242"/>
                  <a:gd name="connsiteX1" fmla="*/ 4911883 w 5139371"/>
                  <a:gd name="connsiteY1" fmla="*/ 302895 h 2321242"/>
                  <a:gd name="connsiteX2" fmla="*/ 4587080 w 5139371"/>
                  <a:gd name="connsiteY2" fmla="*/ 0 h 2321242"/>
                  <a:gd name="connsiteX3" fmla="*/ 2985928 w 5139371"/>
                  <a:gd name="connsiteY3" fmla="*/ 0 h 2321242"/>
                  <a:gd name="connsiteX4" fmla="*/ 2153443 w 5139371"/>
                  <a:gd name="connsiteY4" fmla="*/ 0 h 2321242"/>
                  <a:gd name="connsiteX5" fmla="*/ 552290 w 5139371"/>
                  <a:gd name="connsiteY5" fmla="*/ 0 h 2321242"/>
                  <a:gd name="connsiteX6" fmla="*/ 227488 w 5139371"/>
                  <a:gd name="connsiteY6" fmla="*/ 302895 h 2321242"/>
                  <a:gd name="connsiteX7" fmla="*/ 3650 w 5139371"/>
                  <a:gd name="connsiteY7" fmla="*/ 1912620 h 2321242"/>
                  <a:gd name="connsiteX8" fmla="*/ 328453 w 5139371"/>
                  <a:gd name="connsiteY8" fmla="*/ 2321243 h 2321242"/>
                  <a:gd name="connsiteX9" fmla="*/ 2074385 w 5139371"/>
                  <a:gd name="connsiteY9" fmla="*/ 2321243 h 2321242"/>
                  <a:gd name="connsiteX10" fmla="*/ 3064985 w 5139371"/>
                  <a:gd name="connsiteY10" fmla="*/ 2321243 h 2321242"/>
                  <a:gd name="connsiteX11" fmla="*/ 4811871 w 5139371"/>
                  <a:gd name="connsiteY11" fmla="*/ 2321243 h 2321242"/>
                  <a:gd name="connsiteX12" fmla="*/ 5135721 w 5139371"/>
                  <a:gd name="connsiteY12" fmla="*/ 1912620 h 2321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139371" h="2321242">
                    <a:moveTo>
                      <a:pt x="5135721" y="1912620"/>
                    </a:moveTo>
                    <a:lnTo>
                      <a:pt x="4911883" y="302895"/>
                    </a:lnTo>
                    <a:cubicBezTo>
                      <a:pt x="4888071" y="128588"/>
                      <a:pt x="4749958" y="0"/>
                      <a:pt x="4587080" y="0"/>
                    </a:cubicBezTo>
                    <a:lnTo>
                      <a:pt x="2985928" y="0"/>
                    </a:lnTo>
                    <a:lnTo>
                      <a:pt x="2153443" y="0"/>
                    </a:lnTo>
                    <a:lnTo>
                      <a:pt x="552290" y="0"/>
                    </a:lnTo>
                    <a:cubicBezTo>
                      <a:pt x="390365" y="0"/>
                      <a:pt x="252253" y="128588"/>
                      <a:pt x="227488" y="302895"/>
                    </a:cubicBezTo>
                    <a:lnTo>
                      <a:pt x="3650" y="1912620"/>
                    </a:lnTo>
                    <a:cubicBezTo>
                      <a:pt x="-25877" y="2127885"/>
                      <a:pt x="127475" y="2321243"/>
                      <a:pt x="328453" y="2321243"/>
                    </a:cubicBezTo>
                    <a:lnTo>
                      <a:pt x="2074385" y="2321243"/>
                    </a:lnTo>
                    <a:lnTo>
                      <a:pt x="3064985" y="2321243"/>
                    </a:lnTo>
                    <a:lnTo>
                      <a:pt x="4811871" y="2321243"/>
                    </a:lnTo>
                    <a:cubicBezTo>
                      <a:pt x="5011896" y="2321243"/>
                      <a:pt x="5165248" y="2127885"/>
                      <a:pt x="5135721" y="1912620"/>
                    </a:cubicBezTo>
                    <a:close/>
                  </a:path>
                </a:pathLst>
              </a:custGeom>
              <a:solidFill>
                <a:srgbClr val="F2B4C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327" name="图形 2">
                <a:extLst>
                  <a:ext uri="{FF2B5EF4-FFF2-40B4-BE49-F238E27FC236}">
                    <a16:creationId xmlns:a16="http://schemas.microsoft.com/office/drawing/2014/main" id="{BC89480C-88E9-4D63-BDDC-C98FA770212A}"/>
                  </a:ext>
                </a:extLst>
              </p:cNvPr>
              <p:cNvGrpSpPr/>
              <p:nvPr/>
            </p:nvGrpSpPr>
            <p:grpSpPr>
              <a:xfrm>
                <a:off x="-538099" y="5375208"/>
                <a:ext cx="5248275" cy="1374952"/>
                <a:chOff x="-538099" y="5375208"/>
                <a:chExt cx="5248275" cy="1374952"/>
              </a:xfrm>
              <a:solidFill>
                <a:srgbClr val="EED0DB"/>
              </a:solidFill>
            </p:grpSpPr>
            <p:sp>
              <p:nvSpPr>
                <p:cNvPr id="328" name="任意多边形: 形状 327">
                  <a:extLst>
                    <a:ext uri="{FF2B5EF4-FFF2-40B4-BE49-F238E27FC236}">
                      <a16:creationId xmlns:a16="http://schemas.microsoft.com/office/drawing/2014/main" id="{442829AC-EF54-4D5D-8163-85F55D433CE0}"/>
                    </a:ext>
                  </a:extLst>
                </p:cNvPr>
                <p:cNvSpPr/>
                <p:nvPr/>
              </p:nvSpPr>
              <p:spPr>
                <a:xfrm>
                  <a:off x="-538099" y="6338965"/>
                  <a:ext cx="25192" cy="9098"/>
                </a:xfrm>
                <a:custGeom>
                  <a:avLst/>
                  <a:gdLst>
                    <a:gd name="connsiteX0" fmla="*/ 0 w 25192"/>
                    <a:gd name="connsiteY0" fmla="*/ 9098 h 9098"/>
                    <a:gd name="connsiteX1" fmla="*/ 0 w 25192"/>
                    <a:gd name="connsiteY1" fmla="*/ 9098 h 9098"/>
                    <a:gd name="connsiteX2" fmla="*/ 0 w 25192"/>
                    <a:gd name="connsiteY2" fmla="*/ 9098 h 90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5192" h="9098">
                      <a:moveTo>
                        <a:pt x="0" y="9098"/>
                      </a:moveTo>
                      <a:cubicBezTo>
                        <a:pt x="42863" y="-6142"/>
                        <a:pt x="22860" y="526"/>
                        <a:pt x="0" y="9098"/>
                      </a:cubicBezTo>
                      <a:lnTo>
                        <a:pt x="0" y="9098"/>
                      </a:lnTo>
                      <a:close/>
                    </a:path>
                  </a:pathLst>
                </a:custGeom>
                <a:solidFill>
                  <a:srgbClr val="EED0D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29" name="任意多边形: 形状 328">
                  <a:extLst>
                    <a:ext uri="{FF2B5EF4-FFF2-40B4-BE49-F238E27FC236}">
                      <a16:creationId xmlns:a16="http://schemas.microsoft.com/office/drawing/2014/main" id="{B3A2050F-62F8-46C1-93CA-355E6BF4F106}"/>
                    </a:ext>
                  </a:extLst>
                </p:cNvPr>
                <p:cNvSpPr/>
                <p:nvPr/>
              </p:nvSpPr>
              <p:spPr>
                <a:xfrm>
                  <a:off x="-186626" y="5375208"/>
                  <a:ext cx="4896802" cy="1374952"/>
                </a:xfrm>
                <a:custGeom>
                  <a:avLst/>
                  <a:gdLst>
                    <a:gd name="connsiteX0" fmla="*/ 4834890 w 4896802"/>
                    <a:gd name="connsiteY0" fmla="*/ 252765 h 1374952"/>
                    <a:gd name="connsiteX1" fmla="*/ 4652010 w 4896802"/>
                    <a:gd name="connsiteY1" fmla="*/ 382306 h 1374952"/>
                    <a:gd name="connsiteX2" fmla="*/ 4423410 w 4896802"/>
                    <a:gd name="connsiteY2" fmla="*/ 515656 h 1374952"/>
                    <a:gd name="connsiteX3" fmla="*/ 4406265 w 4896802"/>
                    <a:gd name="connsiteY3" fmla="*/ 525181 h 1374952"/>
                    <a:gd name="connsiteX4" fmla="*/ 4399598 w 4896802"/>
                    <a:gd name="connsiteY4" fmla="*/ 528038 h 1374952"/>
                    <a:gd name="connsiteX5" fmla="*/ 4341495 w 4896802"/>
                    <a:gd name="connsiteY5" fmla="*/ 551850 h 1374952"/>
                    <a:gd name="connsiteX6" fmla="*/ 4215765 w 4896802"/>
                    <a:gd name="connsiteY6" fmla="*/ 598523 h 1374952"/>
                    <a:gd name="connsiteX7" fmla="*/ 3967163 w 4896802"/>
                    <a:gd name="connsiteY7" fmla="*/ 677581 h 1374952"/>
                    <a:gd name="connsiteX8" fmla="*/ 3845243 w 4896802"/>
                    <a:gd name="connsiteY8" fmla="*/ 709013 h 1374952"/>
                    <a:gd name="connsiteX9" fmla="*/ 3813810 w 4896802"/>
                    <a:gd name="connsiteY9" fmla="*/ 718538 h 1374952"/>
                    <a:gd name="connsiteX10" fmla="*/ 3797618 w 4896802"/>
                    <a:gd name="connsiteY10" fmla="*/ 720443 h 1374952"/>
                    <a:gd name="connsiteX11" fmla="*/ 3762375 w 4896802"/>
                    <a:gd name="connsiteY11" fmla="*/ 724253 h 1374952"/>
                    <a:gd name="connsiteX12" fmla="*/ 3209925 w 4896802"/>
                    <a:gd name="connsiteY12" fmla="*/ 748065 h 1374952"/>
                    <a:gd name="connsiteX13" fmla="*/ 3050858 w 4896802"/>
                    <a:gd name="connsiteY13" fmla="*/ 735683 h 1374952"/>
                    <a:gd name="connsiteX14" fmla="*/ 3013710 w 4896802"/>
                    <a:gd name="connsiteY14" fmla="*/ 729968 h 1374952"/>
                    <a:gd name="connsiteX15" fmla="*/ 2930843 w 4896802"/>
                    <a:gd name="connsiteY15" fmla="*/ 712823 h 1374952"/>
                    <a:gd name="connsiteX16" fmla="*/ 2597468 w 4896802"/>
                    <a:gd name="connsiteY16" fmla="*/ 585188 h 1374952"/>
                    <a:gd name="connsiteX17" fmla="*/ 2675572 w 4896802"/>
                    <a:gd name="connsiteY17" fmla="*/ 620431 h 1374952"/>
                    <a:gd name="connsiteX18" fmla="*/ 1903095 w 4896802"/>
                    <a:gd name="connsiteY18" fmla="*/ 296581 h 1374952"/>
                    <a:gd name="connsiteX19" fmla="*/ 1175385 w 4896802"/>
                    <a:gd name="connsiteY19" fmla="*/ 74648 h 1374952"/>
                    <a:gd name="connsiteX20" fmla="*/ 112395 w 4896802"/>
                    <a:gd name="connsiteY20" fmla="*/ 34643 h 1374952"/>
                    <a:gd name="connsiteX21" fmla="*/ 0 w 4896802"/>
                    <a:gd name="connsiteY21" fmla="*/ 840458 h 1374952"/>
                    <a:gd name="connsiteX22" fmla="*/ 283845 w 4896802"/>
                    <a:gd name="connsiteY22" fmla="*/ 777593 h 1374952"/>
                    <a:gd name="connsiteX23" fmla="*/ 882968 w 4896802"/>
                    <a:gd name="connsiteY23" fmla="*/ 782356 h 1374952"/>
                    <a:gd name="connsiteX24" fmla="*/ 1760220 w 4896802"/>
                    <a:gd name="connsiteY24" fmla="*/ 1024290 h 1374952"/>
                    <a:gd name="connsiteX25" fmla="*/ 2205990 w 4896802"/>
                    <a:gd name="connsiteY25" fmla="*/ 1193835 h 1374952"/>
                    <a:gd name="connsiteX26" fmla="*/ 2668905 w 4896802"/>
                    <a:gd name="connsiteY26" fmla="*/ 1320518 h 1374952"/>
                    <a:gd name="connsiteX27" fmla="*/ 2776538 w 4896802"/>
                    <a:gd name="connsiteY27" fmla="*/ 1336710 h 1374952"/>
                    <a:gd name="connsiteX28" fmla="*/ 2792730 w 4896802"/>
                    <a:gd name="connsiteY28" fmla="*/ 1339568 h 1374952"/>
                    <a:gd name="connsiteX29" fmla="*/ 2955608 w 4896802"/>
                    <a:gd name="connsiteY29" fmla="*/ 1362428 h 1374952"/>
                    <a:gd name="connsiteX30" fmla="*/ 3209925 w 4896802"/>
                    <a:gd name="connsiteY30" fmla="*/ 1374810 h 1374952"/>
                    <a:gd name="connsiteX31" fmla="*/ 3710940 w 4896802"/>
                    <a:gd name="connsiteY31" fmla="*/ 1310041 h 1374952"/>
                    <a:gd name="connsiteX32" fmla="*/ 4528185 w 4896802"/>
                    <a:gd name="connsiteY32" fmla="*/ 960473 h 1374952"/>
                    <a:gd name="connsiteX33" fmla="*/ 4896803 w 4896802"/>
                    <a:gd name="connsiteY33" fmla="*/ 698535 h 1374952"/>
                    <a:gd name="connsiteX34" fmla="*/ 4834890 w 4896802"/>
                    <a:gd name="connsiteY34" fmla="*/ 252765 h 1374952"/>
                    <a:gd name="connsiteX35" fmla="*/ 3040380 w 4896802"/>
                    <a:gd name="connsiteY35" fmla="*/ 732825 h 1374952"/>
                    <a:gd name="connsiteX36" fmla="*/ 3048953 w 4896802"/>
                    <a:gd name="connsiteY36" fmla="*/ 733778 h 1374952"/>
                    <a:gd name="connsiteX37" fmla="*/ 3040380 w 4896802"/>
                    <a:gd name="connsiteY37" fmla="*/ 732825 h 1374952"/>
                    <a:gd name="connsiteX38" fmla="*/ 3784283 w 4896802"/>
                    <a:gd name="connsiteY38" fmla="*/ 721396 h 1374952"/>
                    <a:gd name="connsiteX39" fmla="*/ 3811905 w 4896802"/>
                    <a:gd name="connsiteY39" fmla="*/ 718538 h 1374952"/>
                    <a:gd name="connsiteX40" fmla="*/ 3784283 w 4896802"/>
                    <a:gd name="connsiteY40" fmla="*/ 721396 h 1374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4896802" h="1374952">
                      <a:moveTo>
                        <a:pt x="4834890" y="252765"/>
                      </a:moveTo>
                      <a:cubicBezTo>
                        <a:pt x="4775835" y="298485"/>
                        <a:pt x="4714875" y="342300"/>
                        <a:pt x="4652010" y="382306"/>
                      </a:cubicBezTo>
                      <a:cubicBezTo>
                        <a:pt x="4577715" y="430883"/>
                        <a:pt x="4501515" y="474698"/>
                        <a:pt x="4423410" y="515656"/>
                      </a:cubicBezTo>
                      <a:cubicBezTo>
                        <a:pt x="4420553" y="516608"/>
                        <a:pt x="4411980" y="521370"/>
                        <a:pt x="4406265" y="525181"/>
                      </a:cubicBezTo>
                      <a:cubicBezTo>
                        <a:pt x="4403408" y="527086"/>
                        <a:pt x="4400550" y="528038"/>
                        <a:pt x="4399598" y="528038"/>
                      </a:cubicBezTo>
                      <a:cubicBezTo>
                        <a:pt x="4380548" y="535658"/>
                        <a:pt x="4361498" y="544231"/>
                        <a:pt x="4341495" y="551850"/>
                      </a:cubicBezTo>
                      <a:cubicBezTo>
                        <a:pt x="4299585" y="568043"/>
                        <a:pt x="4257675" y="584235"/>
                        <a:pt x="4215765" y="598523"/>
                      </a:cubicBezTo>
                      <a:cubicBezTo>
                        <a:pt x="4133850" y="626146"/>
                        <a:pt x="4050983" y="653768"/>
                        <a:pt x="3967163" y="677581"/>
                      </a:cubicBezTo>
                      <a:cubicBezTo>
                        <a:pt x="3927158" y="689010"/>
                        <a:pt x="3886200" y="699488"/>
                        <a:pt x="3845243" y="709013"/>
                      </a:cubicBezTo>
                      <a:cubicBezTo>
                        <a:pt x="3839528" y="709965"/>
                        <a:pt x="3827145" y="714728"/>
                        <a:pt x="3813810" y="718538"/>
                      </a:cubicBezTo>
                      <a:cubicBezTo>
                        <a:pt x="3810953" y="718538"/>
                        <a:pt x="3806190" y="719490"/>
                        <a:pt x="3797618" y="720443"/>
                      </a:cubicBezTo>
                      <a:cubicBezTo>
                        <a:pt x="3786188" y="721396"/>
                        <a:pt x="3773805" y="723300"/>
                        <a:pt x="3762375" y="724253"/>
                      </a:cubicBezTo>
                      <a:cubicBezTo>
                        <a:pt x="3580447" y="744256"/>
                        <a:pt x="3392805" y="754733"/>
                        <a:pt x="3209925" y="748065"/>
                      </a:cubicBezTo>
                      <a:cubicBezTo>
                        <a:pt x="3156585" y="746160"/>
                        <a:pt x="3104197" y="741398"/>
                        <a:pt x="3050858" y="735683"/>
                      </a:cubicBezTo>
                      <a:cubicBezTo>
                        <a:pt x="3039428" y="731873"/>
                        <a:pt x="3024188" y="731873"/>
                        <a:pt x="3013710" y="729968"/>
                      </a:cubicBezTo>
                      <a:cubicBezTo>
                        <a:pt x="2986088" y="725206"/>
                        <a:pt x="2957513" y="719490"/>
                        <a:pt x="2930843" y="712823"/>
                      </a:cubicBezTo>
                      <a:cubicBezTo>
                        <a:pt x="2816543" y="685200"/>
                        <a:pt x="2705100" y="634718"/>
                        <a:pt x="2597468" y="585188"/>
                      </a:cubicBezTo>
                      <a:cubicBezTo>
                        <a:pt x="2623185" y="596618"/>
                        <a:pt x="2649855" y="609000"/>
                        <a:pt x="2675572" y="620431"/>
                      </a:cubicBezTo>
                      <a:cubicBezTo>
                        <a:pt x="2422208" y="503273"/>
                        <a:pt x="2163128" y="396593"/>
                        <a:pt x="1903095" y="296581"/>
                      </a:cubicBezTo>
                      <a:cubicBezTo>
                        <a:pt x="1664970" y="206093"/>
                        <a:pt x="1423035" y="126083"/>
                        <a:pt x="1175385" y="74648"/>
                      </a:cubicBezTo>
                      <a:cubicBezTo>
                        <a:pt x="831532" y="3210"/>
                        <a:pt x="462915" y="-30127"/>
                        <a:pt x="112395" y="34643"/>
                      </a:cubicBezTo>
                      <a:lnTo>
                        <a:pt x="0" y="840458"/>
                      </a:lnTo>
                      <a:cubicBezTo>
                        <a:pt x="93345" y="813788"/>
                        <a:pt x="188595" y="793785"/>
                        <a:pt x="283845" y="777593"/>
                      </a:cubicBezTo>
                      <a:cubicBezTo>
                        <a:pt x="483870" y="753781"/>
                        <a:pt x="683895" y="757590"/>
                        <a:pt x="882968" y="782356"/>
                      </a:cubicBezTo>
                      <a:cubicBezTo>
                        <a:pt x="1182053" y="830933"/>
                        <a:pt x="1473518" y="921421"/>
                        <a:pt x="1760220" y="1024290"/>
                      </a:cubicBezTo>
                      <a:cubicBezTo>
                        <a:pt x="1909762" y="1078583"/>
                        <a:pt x="2057400" y="1136685"/>
                        <a:pt x="2205990" y="1193835"/>
                      </a:cubicBezTo>
                      <a:cubicBezTo>
                        <a:pt x="2356485" y="1251938"/>
                        <a:pt x="2510790" y="1293848"/>
                        <a:pt x="2668905" y="1320518"/>
                      </a:cubicBezTo>
                      <a:cubicBezTo>
                        <a:pt x="2705100" y="1326233"/>
                        <a:pt x="2741295" y="1330996"/>
                        <a:pt x="2776538" y="1336710"/>
                      </a:cubicBezTo>
                      <a:cubicBezTo>
                        <a:pt x="2780347" y="1337663"/>
                        <a:pt x="2785110" y="1338616"/>
                        <a:pt x="2792730" y="1339568"/>
                      </a:cubicBezTo>
                      <a:cubicBezTo>
                        <a:pt x="2847022" y="1350046"/>
                        <a:pt x="2901315" y="1356713"/>
                        <a:pt x="2955608" y="1362428"/>
                      </a:cubicBezTo>
                      <a:cubicBezTo>
                        <a:pt x="3040380" y="1371953"/>
                        <a:pt x="3125153" y="1375763"/>
                        <a:pt x="3209925" y="1374810"/>
                      </a:cubicBezTo>
                      <a:cubicBezTo>
                        <a:pt x="3377565" y="1371953"/>
                        <a:pt x="3548063" y="1354808"/>
                        <a:pt x="3710940" y="1310041"/>
                      </a:cubicBezTo>
                      <a:cubicBezTo>
                        <a:pt x="3994785" y="1230983"/>
                        <a:pt x="4275773" y="1124303"/>
                        <a:pt x="4528185" y="960473"/>
                      </a:cubicBezTo>
                      <a:cubicBezTo>
                        <a:pt x="4654868" y="878558"/>
                        <a:pt x="4778693" y="794738"/>
                        <a:pt x="4896803" y="698535"/>
                      </a:cubicBezTo>
                      <a:lnTo>
                        <a:pt x="4834890" y="252765"/>
                      </a:lnTo>
                      <a:close/>
                      <a:moveTo>
                        <a:pt x="3040380" y="732825"/>
                      </a:moveTo>
                      <a:cubicBezTo>
                        <a:pt x="2993708" y="728063"/>
                        <a:pt x="3031808" y="730921"/>
                        <a:pt x="3048953" y="733778"/>
                      </a:cubicBezTo>
                      <a:cubicBezTo>
                        <a:pt x="3046095" y="733778"/>
                        <a:pt x="3043238" y="733778"/>
                        <a:pt x="3040380" y="732825"/>
                      </a:cubicBezTo>
                      <a:close/>
                      <a:moveTo>
                        <a:pt x="3784283" y="721396"/>
                      </a:moveTo>
                      <a:cubicBezTo>
                        <a:pt x="3785235" y="722348"/>
                        <a:pt x="3802380" y="720443"/>
                        <a:pt x="3811905" y="718538"/>
                      </a:cubicBezTo>
                      <a:cubicBezTo>
                        <a:pt x="3798570" y="722348"/>
                        <a:pt x="3787140" y="724253"/>
                        <a:pt x="3784283" y="721396"/>
                      </a:cubicBezTo>
                      <a:close/>
                    </a:path>
                  </a:pathLst>
                </a:custGeom>
                <a:solidFill>
                  <a:srgbClr val="EED0D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  <p:grpSp>
          <p:nvGrpSpPr>
            <p:cNvPr id="297" name="组合 296">
              <a:extLst>
                <a:ext uri="{FF2B5EF4-FFF2-40B4-BE49-F238E27FC236}">
                  <a16:creationId xmlns:a16="http://schemas.microsoft.com/office/drawing/2014/main" id="{F1E6ABCC-73CB-4589-9E56-BEDE03218913}"/>
                </a:ext>
              </a:extLst>
            </p:cNvPr>
            <p:cNvGrpSpPr/>
            <p:nvPr/>
          </p:nvGrpSpPr>
          <p:grpSpPr>
            <a:xfrm>
              <a:off x="70548" y="3516243"/>
              <a:ext cx="4952999" cy="3081521"/>
              <a:chOff x="70548" y="3516243"/>
              <a:chExt cx="4952999" cy="3081521"/>
            </a:xfrm>
          </p:grpSpPr>
          <p:sp>
            <p:nvSpPr>
              <p:cNvPr id="298" name="任意多边形: 形状 297">
                <a:extLst>
                  <a:ext uri="{FF2B5EF4-FFF2-40B4-BE49-F238E27FC236}">
                    <a16:creationId xmlns:a16="http://schemas.microsoft.com/office/drawing/2014/main" id="{58749B2C-507A-4255-9381-7FECAD98F714}"/>
                  </a:ext>
                </a:extLst>
              </p:cNvPr>
              <p:cNvSpPr/>
              <p:nvPr/>
            </p:nvSpPr>
            <p:spPr>
              <a:xfrm>
                <a:off x="2216635" y="3722498"/>
                <a:ext cx="2344845" cy="2875266"/>
              </a:xfrm>
              <a:custGeom>
                <a:avLst/>
                <a:gdLst>
                  <a:gd name="connsiteX0" fmla="*/ 2092538 w 2344845"/>
                  <a:gd name="connsiteY0" fmla="*/ 115727 h 2875266"/>
                  <a:gd name="connsiteX1" fmla="*/ 1394356 w 2344845"/>
                  <a:gd name="connsiteY1" fmla="*/ 78580 h 2875266"/>
                  <a:gd name="connsiteX2" fmla="*/ 1172423 w 2344845"/>
                  <a:gd name="connsiteY2" fmla="*/ 139540 h 2875266"/>
                  <a:gd name="connsiteX3" fmla="*/ 950490 w 2344845"/>
                  <a:gd name="connsiteY3" fmla="*/ 78580 h 2875266"/>
                  <a:gd name="connsiteX4" fmla="*/ 252308 w 2344845"/>
                  <a:gd name="connsiteY4" fmla="*/ 115727 h 2875266"/>
                  <a:gd name="connsiteX5" fmla="*/ 137056 w 2344845"/>
                  <a:gd name="connsiteY5" fmla="*/ 1208245 h 2875266"/>
                  <a:gd name="connsiteX6" fmla="*/ 340890 w 2344845"/>
                  <a:gd name="connsiteY6" fmla="*/ 2182652 h 2875266"/>
                  <a:gd name="connsiteX7" fmla="*/ 661883 w 2344845"/>
                  <a:gd name="connsiteY7" fmla="*/ 2873215 h 2875266"/>
                  <a:gd name="connsiteX8" fmla="*/ 966683 w 2344845"/>
                  <a:gd name="connsiteY8" fmla="*/ 2155982 h 2875266"/>
                  <a:gd name="connsiteX9" fmla="*/ 1172423 w 2344845"/>
                  <a:gd name="connsiteY9" fmla="*/ 1781650 h 2875266"/>
                  <a:gd name="connsiteX10" fmla="*/ 1378163 w 2344845"/>
                  <a:gd name="connsiteY10" fmla="*/ 2155982 h 2875266"/>
                  <a:gd name="connsiteX11" fmla="*/ 1682963 w 2344845"/>
                  <a:gd name="connsiteY11" fmla="*/ 2873215 h 2875266"/>
                  <a:gd name="connsiteX12" fmla="*/ 2003956 w 2344845"/>
                  <a:gd name="connsiteY12" fmla="*/ 2182652 h 2875266"/>
                  <a:gd name="connsiteX13" fmla="*/ 2207791 w 2344845"/>
                  <a:gd name="connsiteY13" fmla="*/ 1208245 h 2875266"/>
                  <a:gd name="connsiteX14" fmla="*/ 2092538 w 2344845"/>
                  <a:gd name="connsiteY14" fmla="*/ 115727 h 2875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344845" h="2875266">
                    <a:moveTo>
                      <a:pt x="2092538" y="115727"/>
                    </a:moveTo>
                    <a:cubicBezTo>
                      <a:pt x="1806788" y="-92870"/>
                      <a:pt x="1480081" y="35717"/>
                      <a:pt x="1394356" y="78580"/>
                    </a:cubicBezTo>
                    <a:cubicBezTo>
                      <a:pt x="1337206" y="107155"/>
                      <a:pt x="1235288" y="139540"/>
                      <a:pt x="1172423" y="139540"/>
                    </a:cubicBezTo>
                    <a:cubicBezTo>
                      <a:pt x="1109558" y="139540"/>
                      <a:pt x="1007640" y="107155"/>
                      <a:pt x="950490" y="78580"/>
                    </a:cubicBezTo>
                    <a:cubicBezTo>
                      <a:pt x="864765" y="35717"/>
                      <a:pt x="538058" y="-92870"/>
                      <a:pt x="252308" y="115727"/>
                    </a:cubicBezTo>
                    <a:cubicBezTo>
                      <a:pt x="-33442" y="324325"/>
                      <a:pt x="-82972" y="773905"/>
                      <a:pt x="137056" y="1208245"/>
                    </a:cubicBezTo>
                    <a:cubicBezTo>
                      <a:pt x="316125" y="1562575"/>
                      <a:pt x="329460" y="1931192"/>
                      <a:pt x="340890" y="2182652"/>
                    </a:cubicBezTo>
                    <a:cubicBezTo>
                      <a:pt x="351368" y="2434112"/>
                      <a:pt x="416138" y="2910362"/>
                      <a:pt x="661883" y="2873215"/>
                    </a:cubicBezTo>
                    <a:cubicBezTo>
                      <a:pt x="908581" y="2836067"/>
                      <a:pt x="945728" y="2498882"/>
                      <a:pt x="966683" y="2155982"/>
                    </a:cubicBezTo>
                    <a:cubicBezTo>
                      <a:pt x="981923" y="1915952"/>
                      <a:pt x="1093366" y="1781650"/>
                      <a:pt x="1172423" y="1781650"/>
                    </a:cubicBezTo>
                    <a:cubicBezTo>
                      <a:pt x="1251481" y="1781650"/>
                      <a:pt x="1362923" y="1915952"/>
                      <a:pt x="1378163" y="2155982"/>
                    </a:cubicBezTo>
                    <a:cubicBezTo>
                      <a:pt x="1399118" y="2498882"/>
                      <a:pt x="1437218" y="2836067"/>
                      <a:pt x="1682963" y="2873215"/>
                    </a:cubicBezTo>
                    <a:cubicBezTo>
                      <a:pt x="1929660" y="2910362"/>
                      <a:pt x="1993478" y="2434112"/>
                      <a:pt x="2003956" y="2182652"/>
                    </a:cubicBezTo>
                    <a:cubicBezTo>
                      <a:pt x="2014433" y="1931192"/>
                      <a:pt x="2027768" y="1562575"/>
                      <a:pt x="2207791" y="1208245"/>
                    </a:cubicBezTo>
                    <a:cubicBezTo>
                      <a:pt x="2427818" y="773905"/>
                      <a:pt x="2378288" y="324325"/>
                      <a:pt x="2092538" y="1157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20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299" name="图形 2">
                <a:extLst>
                  <a:ext uri="{FF2B5EF4-FFF2-40B4-BE49-F238E27FC236}">
                    <a16:creationId xmlns:a16="http://schemas.microsoft.com/office/drawing/2014/main" id="{63B7540B-92B6-4EA3-9DAD-A832C40F36E1}"/>
                  </a:ext>
                </a:extLst>
              </p:cNvPr>
              <p:cNvGrpSpPr/>
              <p:nvPr/>
            </p:nvGrpSpPr>
            <p:grpSpPr>
              <a:xfrm>
                <a:off x="70548" y="4756436"/>
                <a:ext cx="1634489" cy="1393507"/>
                <a:chOff x="70548" y="4756436"/>
                <a:chExt cx="1634489" cy="1393507"/>
              </a:xfrm>
              <a:solidFill>
                <a:schemeClr val="accent1"/>
              </a:solidFill>
            </p:grpSpPr>
            <p:sp>
              <p:nvSpPr>
                <p:cNvPr id="316" name="任意多边形: 形状 315">
                  <a:extLst>
                    <a:ext uri="{FF2B5EF4-FFF2-40B4-BE49-F238E27FC236}">
                      <a16:creationId xmlns:a16="http://schemas.microsoft.com/office/drawing/2014/main" id="{0F5731EC-AD34-4205-81A6-17AD3F954990}"/>
                    </a:ext>
                  </a:extLst>
                </p:cNvPr>
                <p:cNvSpPr/>
                <p:nvPr/>
              </p:nvSpPr>
              <p:spPr>
                <a:xfrm>
                  <a:off x="278193" y="5029803"/>
                  <a:ext cx="1221104" cy="1120139"/>
                </a:xfrm>
                <a:custGeom>
                  <a:avLst/>
                  <a:gdLst>
                    <a:gd name="connsiteX0" fmla="*/ 0 w 1221104"/>
                    <a:gd name="connsiteY0" fmla="*/ 0 h 1120139"/>
                    <a:gd name="connsiteX1" fmla="*/ 191453 w 1221104"/>
                    <a:gd name="connsiteY1" fmla="*/ 1120140 h 1120139"/>
                    <a:gd name="connsiteX2" fmla="*/ 479108 w 1221104"/>
                    <a:gd name="connsiteY2" fmla="*/ 1120140 h 1120139"/>
                    <a:gd name="connsiteX3" fmla="*/ 741045 w 1221104"/>
                    <a:gd name="connsiteY3" fmla="*/ 1120140 h 1120139"/>
                    <a:gd name="connsiteX4" fmla="*/ 1029653 w 1221104"/>
                    <a:gd name="connsiteY4" fmla="*/ 1120140 h 1120139"/>
                    <a:gd name="connsiteX5" fmla="*/ 1221105 w 1221104"/>
                    <a:gd name="connsiteY5" fmla="*/ 0 h 1120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21104" h="1120139">
                      <a:moveTo>
                        <a:pt x="0" y="0"/>
                      </a:moveTo>
                      <a:lnTo>
                        <a:pt x="191453" y="1120140"/>
                      </a:lnTo>
                      <a:lnTo>
                        <a:pt x="479108" y="1120140"/>
                      </a:lnTo>
                      <a:lnTo>
                        <a:pt x="741045" y="1120140"/>
                      </a:lnTo>
                      <a:lnTo>
                        <a:pt x="1029653" y="1120140"/>
                      </a:lnTo>
                      <a:lnTo>
                        <a:pt x="1221105" y="0"/>
                      </a:lnTo>
                      <a:close/>
                    </a:path>
                  </a:pathLst>
                </a:custGeom>
                <a:grpFill/>
                <a:ln w="15203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17" name="任意多边形: 形状 316">
                  <a:extLst>
                    <a:ext uri="{FF2B5EF4-FFF2-40B4-BE49-F238E27FC236}">
                      <a16:creationId xmlns:a16="http://schemas.microsoft.com/office/drawing/2014/main" id="{65FF27AC-AF4F-4DD7-95A2-C538A41EB8CB}"/>
                    </a:ext>
                  </a:extLst>
                </p:cNvPr>
                <p:cNvSpPr/>
                <p:nvPr/>
              </p:nvSpPr>
              <p:spPr>
                <a:xfrm>
                  <a:off x="259143" y="4756436"/>
                  <a:ext cx="1258252" cy="243840"/>
                </a:xfrm>
                <a:custGeom>
                  <a:avLst/>
                  <a:gdLst>
                    <a:gd name="connsiteX0" fmla="*/ 1174433 w 1258252"/>
                    <a:gd name="connsiteY0" fmla="*/ 243840 h 243840"/>
                    <a:gd name="connsiteX1" fmla="*/ 83820 w 1258252"/>
                    <a:gd name="connsiteY1" fmla="*/ 243840 h 243840"/>
                    <a:gd name="connsiteX2" fmla="*/ 0 w 1258252"/>
                    <a:gd name="connsiteY2" fmla="*/ 160020 h 243840"/>
                    <a:gd name="connsiteX3" fmla="*/ 0 w 1258252"/>
                    <a:gd name="connsiteY3" fmla="*/ 83820 h 243840"/>
                    <a:gd name="connsiteX4" fmla="*/ 83820 w 1258252"/>
                    <a:gd name="connsiteY4" fmla="*/ 0 h 243840"/>
                    <a:gd name="connsiteX5" fmla="*/ 1174433 w 1258252"/>
                    <a:gd name="connsiteY5" fmla="*/ 0 h 243840"/>
                    <a:gd name="connsiteX6" fmla="*/ 1258253 w 1258252"/>
                    <a:gd name="connsiteY6" fmla="*/ 83820 h 243840"/>
                    <a:gd name="connsiteX7" fmla="*/ 1258253 w 1258252"/>
                    <a:gd name="connsiteY7" fmla="*/ 160020 h 243840"/>
                    <a:gd name="connsiteX8" fmla="*/ 1174433 w 1258252"/>
                    <a:gd name="connsiteY8" fmla="*/ 243840 h 2438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58252" h="243840">
                      <a:moveTo>
                        <a:pt x="1174433" y="243840"/>
                      </a:moveTo>
                      <a:lnTo>
                        <a:pt x="83820" y="243840"/>
                      </a:lnTo>
                      <a:cubicBezTo>
                        <a:pt x="37148" y="243840"/>
                        <a:pt x="0" y="206692"/>
                        <a:pt x="0" y="160020"/>
                      </a:cubicBezTo>
                      <a:lnTo>
                        <a:pt x="0" y="83820"/>
                      </a:lnTo>
                      <a:cubicBezTo>
                        <a:pt x="0" y="37147"/>
                        <a:pt x="37148" y="0"/>
                        <a:pt x="83820" y="0"/>
                      </a:cubicBezTo>
                      <a:lnTo>
                        <a:pt x="1174433" y="0"/>
                      </a:lnTo>
                      <a:cubicBezTo>
                        <a:pt x="1221105" y="0"/>
                        <a:pt x="1258253" y="37147"/>
                        <a:pt x="1258253" y="83820"/>
                      </a:cubicBezTo>
                      <a:lnTo>
                        <a:pt x="1258253" y="160020"/>
                      </a:lnTo>
                      <a:cubicBezTo>
                        <a:pt x="1258253" y="206692"/>
                        <a:pt x="1220153" y="243840"/>
                        <a:pt x="1174433" y="243840"/>
                      </a:cubicBezTo>
                      <a:close/>
                    </a:path>
                  </a:pathLst>
                </a:custGeom>
                <a:grpFill/>
                <a:ln w="15203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18" name="任意多边形: 形状 317">
                  <a:extLst>
                    <a:ext uri="{FF2B5EF4-FFF2-40B4-BE49-F238E27FC236}">
                      <a16:creationId xmlns:a16="http://schemas.microsoft.com/office/drawing/2014/main" id="{60EAB181-2014-4F3B-84DF-622A7F9A634A}"/>
                    </a:ext>
                  </a:extLst>
                </p:cNvPr>
                <p:cNvSpPr/>
                <p:nvPr/>
              </p:nvSpPr>
              <p:spPr>
                <a:xfrm>
                  <a:off x="70548" y="4925028"/>
                  <a:ext cx="1634489" cy="150495"/>
                </a:xfrm>
                <a:custGeom>
                  <a:avLst/>
                  <a:gdLst>
                    <a:gd name="connsiteX0" fmla="*/ 1560195 w 1634489"/>
                    <a:gd name="connsiteY0" fmla="*/ 150495 h 150495"/>
                    <a:gd name="connsiteX1" fmla="*/ 75248 w 1634489"/>
                    <a:gd name="connsiteY1" fmla="*/ 150495 h 150495"/>
                    <a:gd name="connsiteX2" fmla="*/ 0 w 1634489"/>
                    <a:gd name="connsiteY2" fmla="*/ 75248 h 150495"/>
                    <a:gd name="connsiteX3" fmla="*/ 0 w 1634489"/>
                    <a:gd name="connsiteY3" fmla="*/ 75248 h 150495"/>
                    <a:gd name="connsiteX4" fmla="*/ 75248 w 1634489"/>
                    <a:gd name="connsiteY4" fmla="*/ 0 h 150495"/>
                    <a:gd name="connsiteX5" fmla="*/ 1559243 w 1634489"/>
                    <a:gd name="connsiteY5" fmla="*/ 0 h 150495"/>
                    <a:gd name="connsiteX6" fmla="*/ 1634490 w 1634489"/>
                    <a:gd name="connsiteY6" fmla="*/ 75248 h 150495"/>
                    <a:gd name="connsiteX7" fmla="*/ 1634490 w 1634489"/>
                    <a:gd name="connsiteY7" fmla="*/ 75248 h 150495"/>
                    <a:gd name="connsiteX8" fmla="*/ 1560195 w 1634489"/>
                    <a:gd name="connsiteY8" fmla="*/ 150495 h 1504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634489" h="150495">
                      <a:moveTo>
                        <a:pt x="1560195" y="150495"/>
                      </a:moveTo>
                      <a:lnTo>
                        <a:pt x="75248" y="150495"/>
                      </a:lnTo>
                      <a:cubicBezTo>
                        <a:pt x="34290" y="150495"/>
                        <a:pt x="0" y="117158"/>
                        <a:pt x="0" y="75248"/>
                      </a:cubicBezTo>
                      <a:lnTo>
                        <a:pt x="0" y="75248"/>
                      </a:lnTo>
                      <a:cubicBezTo>
                        <a:pt x="0" y="34290"/>
                        <a:pt x="33338" y="0"/>
                        <a:pt x="75248" y="0"/>
                      </a:cubicBezTo>
                      <a:lnTo>
                        <a:pt x="1559243" y="0"/>
                      </a:lnTo>
                      <a:cubicBezTo>
                        <a:pt x="1600200" y="0"/>
                        <a:pt x="1634490" y="33338"/>
                        <a:pt x="1634490" y="75248"/>
                      </a:cubicBezTo>
                      <a:lnTo>
                        <a:pt x="1634490" y="75248"/>
                      </a:lnTo>
                      <a:cubicBezTo>
                        <a:pt x="1634490" y="116205"/>
                        <a:pt x="1601153" y="150495"/>
                        <a:pt x="1560195" y="150495"/>
                      </a:cubicBezTo>
                      <a:close/>
                    </a:path>
                  </a:pathLst>
                </a:custGeom>
                <a:grpFill/>
                <a:ln w="15203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319" name="图形 2">
                  <a:extLst>
                    <a:ext uri="{FF2B5EF4-FFF2-40B4-BE49-F238E27FC236}">
                      <a16:creationId xmlns:a16="http://schemas.microsoft.com/office/drawing/2014/main" id="{B9996E85-C2B2-411E-8B74-910DD2085583}"/>
                    </a:ext>
                  </a:extLst>
                </p:cNvPr>
                <p:cNvGrpSpPr/>
                <p:nvPr/>
              </p:nvGrpSpPr>
              <p:grpSpPr>
                <a:xfrm>
                  <a:off x="227711" y="5151723"/>
                  <a:ext cx="1321117" cy="875347"/>
                  <a:chOff x="227711" y="5151723"/>
                  <a:chExt cx="1321117" cy="875347"/>
                </a:xfrm>
                <a:grpFill/>
              </p:grpSpPr>
              <p:sp>
                <p:nvSpPr>
                  <p:cNvPr id="320" name="任意多边形: 形状 319">
                    <a:extLst>
                      <a:ext uri="{FF2B5EF4-FFF2-40B4-BE49-F238E27FC236}">
                        <a16:creationId xmlns:a16="http://schemas.microsoft.com/office/drawing/2014/main" id="{D0D9D26C-AA11-4094-851A-1ADFB89E1980}"/>
                      </a:ext>
                    </a:extLst>
                  </p:cNvPr>
                  <p:cNvSpPr/>
                  <p:nvPr/>
                </p:nvSpPr>
                <p:spPr>
                  <a:xfrm>
                    <a:off x="367728" y="5962301"/>
                    <a:ext cx="1041082" cy="64769"/>
                  </a:xfrm>
                  <a:custGeom>
                    <a:avLst/>
                    <a:gdLst>
                      <a:gd name="connsiteX0" fmla="*/ 1008698 w 1041082"/>
                      <a:gd name="connsiteY0" fmla="*/ 64770 h 64769"/>
                      <a:gd name="connsiteX1" fmla="*/ 32385 w 1041082"/>
                      <a:gd name="connsiteY1" fmla="*/ 64770 h 64769"/>
                      <a:gd name="connsiteX2" fmla="*/ 0 w 1041082"/>
                      <a:gd name="connsiteY2" fmla="*/ 32385 h 64769"/>
                      <a:gd name="connsiteX3" fmla="*/ 0 w 1041082"/>
                      <a:gd name="connsiteY3" fmla="*/ 32385 h 64769"/>
                      <a:gd name="connsiteX4" fmla="*/ 32385 w 1041082"/>
                      <a:gd name="connsiteY4" fmla="*/ 0 h 64769"/>
                      <a:gd name="connsiteX5" fmla="*/ 1008698 w 1041082"/>
                      <a:gd name="connsiteY5" fmla="*/ 0 h 64769"/>
                      <a:gd name="connsiteX6" fmla="*/ 1041082 w 1041082"/>
                      <a:gd name="connsiteY6" fmla="*/ 32385 h 64769"/>
                      <a:gd name="connsiteX7" fmla="*/ 1041082 w 1041082"/>
                      <a:gd name="connsiteY7" fmla="*/ 32385 h 64769"/>
                      <a:gd name="connsiteX8" fmla="*/ 1008698 w 1041082"/>
                      <a:gd name="connsiteY8" fmla="*/ 64770 h 647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41082" h="64769">
                        <a:moveTo>
                          <a:pt x="1008698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2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008698" y="0"/>
                        </a:lnTo>
                        <a:cubicBezTo>
                          <a:pt x="1026795" y="0"/>
                          <a:pt x="1041082" y="14288"/>
                          <a:pt x="1041082" y="32385"/>
                        </a:cubicBezTo>
                        <a:lnTo>
                          <a:pt x="1041082" y="32385"/>
                        </a:lnTo>
                        <a:cubicBezTo>
                          <a:pt x="1041082" y="50482"/>
                          <a:pt x="1026795" y="64770"/>
                          <a:pt x="1008698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21" name="任意多边形: 形状 320">
                    <a:extLst>
                      <a:ext uri="{FF2B5EF4-FFF2-40B4-BE49-F238E27FC236}">
                        <a16:creationId xmlns:a16="http://schemas.microsoft.com/office/drawing/2014/main" id="{F11F05B8-E499-490B-8716-11B5B25F7862}"/>
                      </a:ext>
                    </a:extLst>
                  </p:cNvPr>
                  <p:cNvSpPr/>
                  <p:nvPr/>
                </p:nvSpPr>
                <p:spPr>
                  <a:xfrm>
                    <a:off x="345821" y="5800376"/>
                    <a:ext cx="1085850" cy="64769"/>
                  </a:xfrm>
                  <a:custGeom>
                    <a:avLst/>
                    <a:gdLst>
                      <a:gd name="connsiteX0" fmla="*/ 1053465 w 1085850"/>
                      <a:gd name="connsiteY0" fmla="*/ 64770 h 64769"/>
                      <a:gd name="connsiteX1" fmla="*/ 32385 w 1085850"/>
                      <a:gd name="connsiteY1" fmla="*/ 64770 h 64769"/>
                      <a:gd name="connsiteX2" fmla="*/ 0 w 1085850"/>
                      <a:gd name="connsiteY2" fmla="*/ 32385 h 64769"/>
                      <a:gd name="connsiteX3" fmla="*/ 0 w 1085850"/>
                      <a:gd name="connsiteY3" fmla="*/ 32385 h 64769"/>
                      <a:gd name="connsiteX4" fmla="*/ 32385 w 1085850"/>
                      <a:gd name="connsiteY4" fmla="*/ 0 h 64769"/>
                      <a:gd name="connsiteX5" fmla="*/ 1053465 w 1085850"/>
                      <a:gd name="connsiteY5" fmla="*/ 0 h 64769"/>
                      <a:gd name="connsiteX6" fmla="*/ 1085850 w 1085850"/>
                      <a:gd name="connsiteY6" fmla="*/ 32385 h 64769"/>
                      <a:gd name="connsiteX7" fmla="*/ 1085850 w 1085850"/>
                      <a:gd name="connsiteY7" fmla="*/ 32385 h 64769"/>
                      <a:gd name="connsiteX8" fmla="*/ 1053465 w 1085850"/>
                      <a:gd name="connsiteY8" fmla="*/ 64770 h 647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85850" h="64769">
                        <a:moveTo>
                          <a:pt x="1053465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2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053465" y="0"/>
                        </a:lnTo>
                        <a:cubicBezTo>
                          <a:pt x="1071563" y="0"/>
                          <a:pt x="1085850" y="14288"/>
                          <a:pt x="1085850" y="32385"/>
                        </a:cubicBezTo>
                        <a:lnTo>
                          <a:pt x="1085850" y="32385"/>
                        </a:lnTo>
                        <a:cubicBezTo>
                          <a:pt x="1084898" y="50482"/>
                          <a:pt x="1070610" y="64770"/>
                          <a:pt x="1053465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22" name="任意多边形: 形状 321">
                    <a:extLst>
                      <a:ext uri="{FF2B5EF4-FFF2-40B4-BE49-F238E27FC236}">
                        <a16:creationId xmlns:a16="http://schemas.microsoft.com/office/drawing/2014/main" id="{65093692-AB4E-44FD-AD4C-3483FD115874}"/>
                      </a:ext>
                    </a:extLst>
                  </p:cNvPr>
                  <p:cNvSpPr/>
                  <p:nvPr/>
                </p:nvSpPr>
                <p:spPr>
                  <a:xfrm>
                    <a:off x="321055" y="5637498"/>
                    <a:ext cx="1134427" cy="64770"/>
                  </a:xfrm>
                  <a:custGeom>
                    <a:avLst/>
                    <a:gdLst>
                      <a:gd name="connsiteX0" fmla="*/ 1102043 w 1134427"/>
                      <a:gd name="connsiteY0" fmla="*/ 64770 h 64770"/>
                      <a:gd name="connsiteX1" fmla="*/ 32385 w 1134427"/>
                      <a:gd name="connsiteY1" fmla="*/ 64770 h 64770"/>
                      <a:gd name="connsiteX2" fmla="*/ 0 w 1134427"/>
                      <a:gd name="connsiteY2" fmla="*/ 32385 h 64770"/>
                      <a:gd name="connsiteX3" fmla="*/ 0 w 1134427"/>
                      <a:gd name="connsiteY3" fmla="*/ 32385 h 64770"/>
                      <a:gd name="connsiteX4" fmla="*/ 32385 w 1134427"/>
                      <a:gd name="connsiteY4" fmla="*/ 0 h 64770"/>
                      <a:gd name="connsiteX5" fmla="*/ 1102043 w 1134427"/>
                      <a:gd name="connsiteY5" fmla="*/ 0 h 64770"/>
                      <a:gd name="connsiteX6" fmla="*/ 1134428 w 1134427"/>
                      <a:gd name="connsiteY6" fmla="*/ 32385 h 64770"/>
                      <a:gd name="connsiteX7" fmla="*/ 1134428 w 1134427"/>
                      <a:gd name="connsiteY7" fmla="*/ 32385 h 64770"/>
                      <a:gd name="connsiteX8" fmla="*/ 1102043 w 1134427"/>
                      <a:gd name="connsiteY8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34427" h="64770">
                        <a:moveTo>
                          <a:pt x="1102043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3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102043" y="0"/>
                        </a:lnTo>
                        <a:cubicBezTo>
                          <a:pt x="1120140" y="0"/>
                          <a:pt x="1134428" y="14288"/>
                          <a:pt x="1134428" y="32385"/>
                        </a:cubicBezTo>
                        <a:lnTo>
                          <a:pt x="1134428" y="32385"/>
                        </a:lnTo>
                        <a:cubicBezTo>
                          <a:pt x="1134428" y="50483"/>
                          <a:pt x="1120140" y="64770"/>
                          <a:pt x="1102043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23" name="任意多边形: 形状 322">
                    <a:extLst>
                      <a:ext uri="{FF2B5EF4-FFF2-40B4-BE49-F238E27FC236}">
                        <a16:creationId xmlns:a16="http://schemas.microsoft.com/office/drawing/2014/main" id="{F3624BE4-BC4C-4B7D-8632-DA4AF36EC0C3}"/>
                      </a:ext>
                    </a:extLst>
                  </p:cNvPr>
                  <p:cNvSpPr/>
                  <p:nvPr/>
                </p:nvSpPr>
                <p:spPr>
                  <a:xfrm>
                    <a:off x="293433" y="5475573"/>
                    <a:ext cx="1189672" cy="64770"/>
                  </a:xfrm>
                  <a:custGeom>
                    <a:avLst/>
                    <a:gdLst>
                      <a:gd name="connsiteX0" fmla="*/ 1157288 w 1189672"/>
                      <a:gd name="connsiteY0" fmla="*/ 64770 h 64770"/>
                      <a:gd name="connsiteX1" fmla="*/ 32385 w 1189672"/>
                      <a:gd name="connsiteY1" fmla="*/ 64770 h 64770"/>
                      <a:gd name="connsiteX2" fmla="*/ 0 w 1189672"/>
                      <a:gd name="connsiteY2" fmla="*/ 32385 h 64770"/>
                      <a:gd name="connsiteX3" fmla="*/ 0 w 1189672"/>
                      <a:gd name="connsiteY3" fmla="*/ 32385 h 64770"/>
                      <a:gd name="connsiteX4" fmla="*/ 32385 w 1189672"/>
                      <a:gd name="connsiteY4" fmla="*/ 0 h 64770"/>
                      <a:gd name="connsiteX5" fmla="*/ 1157288 w 1189672"/>
                      <a:gd name="connsiteY5" fmla="*/ 0 h 64770"/>
                      <a:gd name="connsiteX6" fmla="*/ 1189673 w 1189672"/>
                      <a:gd name="connsiteY6" fmla="*/ 32385 h 64770"/>
                      <a:gd name="connsiteX7" fmla="*/ 1189673 w 1189672"/>
                      <a:gd name="connsiteY7" fmla="*/ 32385 h 64770"/>
                      <a:gd name="connsiteX8" fmla="*/ 1157288 w 1189672"/>
                      <a:gd name="connsiteY8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89672" h="64770">
                        <a:moveTo>
                          <a:pt x="1157288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3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157288" y="0"/>
                        </a:lnTo>
                        <a:cubicBezTo>
                          <a:pt x="1175385" y="0"/>
                          <a:pt x="1189673" y="14288"/>
                          <a:pt x="1189673" y="32385"/>
                        </a:cubicBezTo>
                        <a:lnTo>
                          <a:pt x="1189673" y="32385"/>
                        </a:lnTo>
                        <a:cubicBezTo>
                          <a:pt x="1189673" y="50483"/>
                          <a:pt x="1175385" y="64770"/>
                          <a:pt x="1157288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24" name="任意多边形: 形状 323">
                    <a:extLst>
                      <a:ext uri="{FF2B5EF4-FFF2-40B4-BE49-F238E27FC236}">
                        <a16:creationId xmlns:a16="http://schemas.microsoft.com/office/drawing/2014/main" id="{FFE98E68-83FF-4585-B125-A2FC7B40C4B4}"/>
                      </a:ext>
                    </a:extLst>
                  </p:cNvPr>
                  <p:cNvSpPr/>
                  <p:nvPr/>
                </p:nvSpPr>
                <p:spPr>
                  <a:xfrm>
                    <a:off x="256286" y="5313648"/>
                    <a:ext cx="1264919" cy="64770"/>
                  </a:xfrm>
                  <a:custGeom>
                    <a:avLst/>
                    <a:gdLst>
                      <a:gd name="connsiteX0" fmla="*/ 1232535 w 1264919"/>
                      <a:gd name="connsiteY0" fmla="*/ 64770 h 64770"/>
                      <a:gd name="connsiteX1" fmla="*/ 32385 w 1264919"/>
                      <a:gd name="connsiteY1" fmla="*/ 64770 h 64770"/>
                      <a:gd name="connsiteX2" fmla="*/ 0 w 1264919"/>
                      <a:gd name="connsiteY2" fmla="*/ 32385 h 64770"/>
                      <a:gd name="connsiteX3" fmla="*/ 0 w 1264919"/>
                      <a:gd name="connsiteY3" fmla="*/ 32385 h 64770"/>
                      <a:gd name="connsiteX4" fmla="*/ 32385 w 1264919"/>
                      <a:gd name="connsiteY4" fmla="*/ 0 h 64770"/>
                      <a:gd name="connsiteX5" fmla="*/ 1232535 w 1264919"/>
                      <a:gd name="connsiteY5" fmla="*/ 0 h 64770"/>
                      <a:gd name="connsiteX6" fmla="*/ 1264920 w 1264919"/>
                      <a:gd name="connsiteY6" fmla="*/ 32385 h 64770"/>
                      <a:gd name="connsiteX7" fmla="*/ 1264920 w 1264919"/>
                      <a:gd name="connsiteY7" fmla="*/ 32385 h 64770"/>
                      <a:gd name="connsiteX8" fmla="*/ 1232535 w 1264919"/>
                      <a:gd name="connsiteY8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64919" h="64770">
                        <a:moveTo>
                          <a:pt x="1232535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3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232535" y="0"/>
                        </a:lnTo>
                        <a:cubicBezTo>
                          <a:pt x="1250633" y="0"/>
                          <a:pt x="1264920" y="14288"/>
                          <a:pt x="1264920" y="32385"/>
                        </a:cubicBezTo>
                        <a:lnTo>
                          <a:pt x="1264920" y="32385"/>
                        </a:lnTo>
                        <a:cubicBezTo>
                          <a:pt x="1263968" y="50483"/>
                          <a:pt x="1249680" y="64770"/>
                          <a:pt x="1232535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25" name="任意多边形: 形状 324">
                    <a:extLst>
                      <a:ext uri="{FF2B5EF4-FFF2-40B4-BE49-F238E27FC236}">
                        <a16:creationId xmlns:a16="http://schemas.microsoft.com/office/drawing/2014/main" id="{EE62BC3F-FA74-465A-B72C-74283A1EE0B4}"/>
                      </a:ext>
                    </a:extLst>
                  </p:cNvPr>
                  <p:cNvSpPr/>
                  <p:nvPr/>
                </p:nvSpPr>
                <p:spPr>
                  <a:xfrm>
                    <a:off x="227711" y="5151723"/>
                    <a:ext cx="1321117" cy="64770"/>
                  </a:xfrm>
                  <a:custGeom>
                    <a:avLst/>
                    <a:gdLst>
                      <a:gd name="connsiteX0" fmla="*/ 1288733 w 1321117"/>
                      <a:gd name="connsiteY0" fmla="*/ 64770 h 64770"/>
                      <a:gd name="connsiteX1" fmla="*/ 32385 w 1321117"/>
                      <a:gd name="connsiteY1" fmla="*/ 64770 h 64770"/>
                      <a:gd name="connsiteX2" fmla="*/ 0 w 1321117"/>
                      <a:gd name="connsiteY2" fmla="*/ 32385 h 64770"/>
                      <a:gd name="connsiteX3" fmla="*/ 0 w 1321117"/>
                      <a:gd name="connsiteY3" fmla="*/ 32385 h 64770"/>
                      <a:gd name="connsiteX4" fmla="*/ 32385 w 1321117"/>
                      <a:gd name="connsiteY4" fmla="*/ 0 h 64770"/>
                      <a:gd name="connsiteX5" fmla="*/ 1288733 w 1321117"/>
                      <a:gd name="connsiteY5" fmla="*/ 0 h 64770"/>
                      <a:gd name="connsiteX6" fmla="*/ 1321118 w 1321117"/>
                      <a:gd name="connsiteY6" fmla="*/ 32385 h 64770"/>
                      <a:gd name="connsiteX7" fmla="*/ 1321118 w 1321117"/>
                      <a:gd name="connsiteY7" fmla="*/ 32385 h 64770"/>
                      <a:gd name="connsiteX8" fmla="*/ 1288733 w 1321117"/>
                      <a:gd name="connsiteY8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321117" h="64770">
                        <a:moveTo>
                          <a:pt x="1288733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3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288733" y="0"/>
                        </a:lnTo>
                        <a:cubicBezTo>
                          <a:pt x="1306830" y="0"/>
                          <a:pt x="1321118" y="14288"/>
                          <a:pt x="1321118" y="32385"/>
                        </a:cubicBezTo>
                        <a:lnTo>
                          <a:pt x="1321118" y="32385"/>
                        </a:lnTo>
                        <a:cubicBezTo>
                          <a:pt x="1321118" y="49530"/>
                          <a:pt x="1306830" y="64770"/>
                          <a:pt x="1288733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</p:grpSp>
          <p:grpSp>
            <p:nvGrpSpPr>
              <p:cNvPr id="300" name="图形 2">
                <a:extLst>
                  <a:ext uri="{FF2B5EF4-FFF2-40B4-BE49-F238E27FC236}">
                    <a16:creationId xmlns:a16="http://schemas.microsoft.com/office/drawing/2014/main" id="{FF34D7F5-D7D5-42B8-AD89-1068F638F793}"/>
                  </a:ext>
                </a:extLst>
              </p:cNvPr>
              <p:cNvGrpSpPr/>
              <p:nvPr/>
            </p:nvGrpSpPr>
            <p:grpSpPr>
              <a:xfrm>
                <a:off x="2060320" y="3940143"/>
                <a:ext cx="2963227" cy="1198245"/>
                <a:chOff x="2060320" y="3940143"/>
                <a:chExt cx="2963227" cy="1198245"/>
              </a:xfrm>
              <a:solidFill>
                <a:srgbClr val="FFFFFF"/>
              </a:solidFill>
            </p:grpSpPr>
            <p:sp>
              <p:nvSpPr>
                <p:cNvPr id="313" name="任意多边形: 形状 312">
                  <a:extLst>
                    <a:ext uri="{FF2B5EF4-FFF2-40B4-BE49-F238E27FC236}">
                      <a16:creationId xmlns:a16="http://schemas.microsoft.com/office/drawing/2014/main" id="{C70E3DE0-9DED-4C2F-80FA-F7102FE54D24}"/>
                    </a:ext>
                  </a:extLst>
                </p:cNvPr>
                <p:cNvSpPr/>
                <p:nvPr/>
              </p:nvSpPr>
              <p:spPr>
                <a:xfrm>
                  <a:off x="4625403" y="4135406"/>
                  <a:ext cx="398145" cy="398144"/>
                </a:xfrm>
                <a:custGeom>
                  <a:avLst/>
                  <a:gdLst>
                    <a:gd name="connsiteX0" fmla="*/ 204788 w 398145"/>
                    <a:gd name="connsiteY0" fmla="*/ 0 h 398144"/>
                    <a:gd name="connsiteX1" fmla="*/ 271463 w 398145"/>
                    <a:gd name="connsiteY1" fmla="*/ 130492 h 398144"/>
                    <a:gd name="connsiteX2" fmla="*/ 398145 w 398145"/>
                    <a:gd name="connsiteY2" fmla="*/ 204788 h 398144"/>
                    <a:gd name="connsiteX3" fmla="*/ 267653 w 398145"/>
                    <a:gd name="connsiteY3" fmla="*/ 271463 h 398144"/>
                    <a:gd name="connsiteX4" fmla="*/ 193358 w 398145"/>
                    <a:gd name="connsiteY4" fmla="*/ 398145 h 398144"/>
                    <a:gd name="connsiteX5" fmla="*/ 126683 w 398145"/>
                    <a:gd name="connsiteY5" fmla="*/ 267653 h 398144"/>
                    <a:gd name="connsiteX6" fmla="*/ 0 w 398145"/>
                    <a:gd name="connsiteY6" fmla="*/ 193357 h 398144"/>
                    <a:gd name="connsiteX7" fmla="*/ 130493 w 398145"/>
                    <a:gd name="connsiteY7" fmla="*/ 126682 h 3981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145" h="398144">
                      <a:moveTo>
                        <a:pt x="204788" y="0"/>
                      </a:moveTo>
                      <a:lnTo>
                        <a:pt x="271463" y="130492"/>
                      </a:lnTo>
                      <a:lnTo>
                        <a:pt x="398145" y="204788"/>
                      </a:lnTo>
                      <a:lnTo>
                        <a:pt x="267653" y="271463"/>
                      </a:lnTo>
                      <a:lnTo>
                        <a:pt x="193358" y="398145"/>
                      </a:lnTo>
                      <a:lnTo>
                        <a:pt x="126683" y="267653"/>
                      </a:lnTo>
                      <a:lnTo>
                        <a:pt x="0" y="193357"/>
                      </a:lnTo>
                      <a:lnTo>
                        <a:pt x="130493" y="12668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14" name="任意多边形: 形状 313">
                  <a:extLst>
                    <a:ext uri="{FF2B5EF4-FFF2-40B4-BE49-F238E27FC236}">
                      <a16:creationId xmlns:a16="http://schemas.microsoft.com/office/drawing/2014/main" id="{D7474B87-AFCE-4941-9F2A-4DDEF909BB1D}"/>
                    </a:ext>
                  </a:extLst>
                </p:cNvPr>
                <p:cNvSpPr/>
                <p:nvPr/>
              </p:nvSpPr>
              <p:spPr>
                <a:xfrm>
                  <a:off x="2060320" y="4868831"/>
                  <a:ext cx="269557" cy="269557"/>
                </a:xfrm>
                <a:custGeom>
                  <a:avLst/>
                  <a:gdLst>
                    <a:gd name="connsiteX0" fmla="*/ 138113 w 269557"/>
                    <a:gd name="connsiteY0" fmla="*/ 0 h 269557"/>
                    <a:gd name="connsiteX1" fmla="*/ 183833 w 269557"/>
                    <a:gd name="connsiteY1" fmla="*/ 88583 h 269557"/>
                    <a:gd name="connsiteX2" fmla="*/ 269558 w 269557"/>
                    <a:gd name="connsiteY2" fmla="*/ 139065 h 269557"/>
                    <a:gd name="connsiteX3" fmla="*/ 180975 w 269557"/>
                    <a:gd name="connsiteY3" fmla="*/ 183833 h 269557"/>
                    <a:gd name="connsiteX4" fmla="*/ 130493 w 269557"/>
                    <a:gd name="connsiteY4" fmla="*/ 269558 h 269557"/>
                    <a:gd name="connsiteX5" fmla="*/ 85725 w 269557"/>
                    <a:gd name="connsiteY5" fmla="*/ 180975 h 269557"/>
                    <a:gd name="connsiteX6" fmla="*/ 0 w 269557"/>
                    <a:gd name="connsiteY6" fmla="*/ 131445 h 269557"/>
                    <a:gd name="connsiteX7" fmla="*/ 88583 w 269557"/>
                    <a:gd name="connsiteY7" fmla="*/ 85725 h 2695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69557" h="269557">
                      <a:moveTo>
                        <a:pt x="138113" y="0"/>
                      </a:moveTo>
                      <a:lnTo>
                        <a:pt x="183833" y="88583"/>
                      </a:lnTo>
                      <a:lnTo>
                        <a:pt x="269558" y="139065"/>
                      </a:lnTo>
                      <a:lnTo>
                        <a:pt x="180975" y="183833"/>
                      </a:lnTo>
                      <a:lnTo>
                        <a:pt x="130493" y="269558"/>
                      </a:lnTo>
                      <a:lnTo>
                        <a:pt x="85725" y="180975"/>
                      </a:lnTo>
                      <a:lnTo>
                        <a:pt x="0" y="131445"/>
                      </a:lnTo>
                      <a:lnTo>
                        <a:pt x="88583" y="8572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15" name="任意多边形: 形状 314">
                  <a:extLst>
                    <a:ext uri="{FF2B5EF4-FFF2-40B4-BE49-F238E27FC236}">
                      <a16:creationId xmlns:a16="http://schemas.microsoft.com/office/drawing/2014/main" id="{15D5929A-DCDF-44B8-B462-7BC035D4225F}"/>
                    </a:ext>
                  </a:extLst>
                </p:cNvPr>
                <p:cNvSpPr/>
                <p:nvPr/>
              </p:nvSpPr>
              <p:spPr>
                <a:xfrm>
                  <a:off x="4577778" y="3940143"/>
                  <a:ext cx="197167" cy="196215"/>
                </a:xfrm>
                <a:custGeom>
                  <a:avLst/>
                  <a:gdLst>
                    <a:gd name="connsiteX0" fmla="*/ 100965 w 197167"/>
                    <a:gd name="connsiteY0" fmla="*/ 0 h 196215"/>
                    <a:gd name="connsiteX1" fmla="*/ 134303 w 197167"/>
                    <a:gd name="connsiteY1" fmla="*/ 64770 h 196215"/>
                    <a:gd name="connsiteX2" fmla="*/ 197168 w 197167"/>
                    <a:gd name="connsiteY2" fmla="*/ 100965 h 196215"/>
                    <a:gd name="connsiteX3" fmla="*/ 132398 w 197167"/>
                    <a:gd name="connsiteY3" fmla="*/ 134303 h 196215"/>
                    <a:gd name="connsiteX4" fmla="*/ 95250 w 197167"/>
                    <a:gd name="connsiteY4" fmla="*/ 196215 h 196215"/>
                    <a:gd name="connsiteX5" fmla="*/ 62865 w 197167"/>
                    <a:gd name="connsiteY5" fmla="*/ 132398 h 196215"/>
                    <a:gd name="connsiteX6" fmla="*/ 0 w 197167"/>
                    <a:gd name="connsiteY6" fmla="*/ 95250 h 196215"/>
                    <a:gd name="connsiteX7" fmla="*/ 64770 w 197167"/>
                    <a:gd name="connsiteY7" fmla="*/ 62865 h 1962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7167" h="196215">
                      <a:moveTo>
                        <a:pt x="100965" y="0"/>
                      </a:moveTo>
                      <a:lnTo>
                        <a:pt x="134303" y="64770"/>
                      </a:lnTo>
                      <a:lnTo>
                        <a:pt x="197168" y="100965"/>
                      </a:lnTo>
                      <a:lnTo>
                        <a:pt x="132398" y="134303"/>
                      </a:lnTo>
                      <a:lnTo>
                        <a:pt x="95250" y="196215"/>
                      </a:lnTo>
                      <a:lnTo>
                        <a:pt x="62865" y="132398"/>
                      </a:lnTo>
                      <a:lnTo>
                        <a:pt x="0" y="95250"/>
                      </a:lnTo>
                      <a:lnTo>
                        <a:pt x="64770" y="628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  <p:grpSp>
            <p:nvGrpSpPr>
              <p:cNvPr id="301" name="图形 2">
                <a:extLst>
                  <a:ext uri="{FF2B5EF4-FFF2-40B4-BE49-F238E27FC236}">
                    <a16:creationId xmlns:a16="http://schemas.microsoft.com/office/drawing/2014/main" id="{FB369BCC-2A60-4A0A-A1BD-911D13E446AA}"/>
                  </a:ext>
                </a:extLst>
              </p:cNvPr>
              <p:cNvGrpSpPr/>
              <p:nvPr/>
            </p:nvGrpSpPr>
            <p:grpSpPr>
              <a:xfrm>
                <a:off x="2044985" y="3516243"/>
                <a:ext cx="1242271" cy="998353"/>
                <a:chOff x="2044985" y="3516243"/>
                <a:chExt cx="1242271" cy="998353"/>
              </a:xfrm>
              <a:solidFill>
                <a:srgbClr val="FFFFFF"/>
              </a:solidFill>
            </p:grpSpPr>
            <p:sp>
              <p:nvSpPr>
                <p:cNvPr id="302" name="任意多边形: 形状 301">
                  <a:extLst>
                    <a:ext uri="{FF2B5EF4-FFF2-40B4-BE49-F238E27FC236}">
                      <a16:creationId xmlns:a16="http://schemas.microsoft.com/office/drawing/2014/main" id="{89057D56-C641-4DB1-8F92-5504EBBACA99}"/>
                    </a:ext>
                  </a:extLst>
                </p:cNvPr>
                <p:cNvSpPr/>
                <p:nvPr/>
              </p:nvSpPr>
              <p:spPr>
                <a:xfrm>
                  <a:off x="2269845" y="3698182"/>
                  <a:ext cx="119187" cy="119113"/>
                </a:xfrm>
                <a:custGeom>
                  <a:avLst/>
                  <a:gdLst>
                    <a:gd name="connsiteX0" fmla="*/ 119088 w 119187"/>
                    <a:gd name="connsiteY0" fmla="*/ 61938 h 119113"/>
                    <a:gd name="connsiteX1" fmla="*/ 57176 w 119187"/>
                    <a:gd name="connsiteY1" fmla="*/ 119088 h 119113"/>
                    <a:gd name="connsiteX2" fmla="*/ 26 w 119187"/>
                    <a:gd name="connsiteY2" fmla="*/ 57176 h 119113"/>
                    <a:gd name="connsiteX3" fmla="*/ 61938 w 119187"/>
                    <a:gd name="connsiteY3" fmla="*/ 26 h 119113"/>
                    <a:gd name="connsiteX4" fmla="*/ 119088 w 119187"/>
                    <a:gd name="connsiteY4" fmla="*/ 61938 h 1191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9187" h="119113">
                      <a:moveTo>
                        <a:pt x="119088" y="61938"/>
                      </a:moveTo>
                      <a:cubicBezTo>
                        <a:pt x="117183" y="94323"/>
                        <a:pt x="89561" y="120041"/>
                        <a:pt x="57176" y="119088"/>
                      </a:cubicBezTo>
                      <a:cubicBezTo>
                        <a:pt x="24791" y="117183"/>
                        <a:pt x="-927" y="89561"/>
                        <a:pt x="26" y="57176"/>
                      </a:cubicBezTo>
                      <a:cubicBezTo>
                        <a:pt x="1931" y="24791"/>
                        <a:pt x="29553" y="-927"/>
                        <a:pt x="61938" y="26"/>
                      </a:cubicBezTo>
                      <a:cubicBezTo>
                        <a:pt x="95276" y="1931"/>
                        <a:pt x="120993" y="29553"/>
                        <a:pt x="119088" y="6193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303" name="图形 2">
                  <a:extLst>
                    <a:ext uri="{FF2B5EF4-FFF2-40B4-BE49-F238E27FC236}">
                      <a16:creationId xmlns:a16="http://schemas.microsoft.com/office/drawing/2014/main" id="{6A820272-E0DC-4A94-90C0-B57C674199FD}"/>
                    </a:ext>
                  </a:extLst>
                </p:cNvPr>
                <p:cNvGrpSpPr/>
                <p:nvPr/>
              </p:nvGrpSpPr>
              <p:grpSpPr>
                <a:xfrm>
                  <a:off x="2571765" y="3627675"/>
                  <a:ext cx="311591" cy="363978"/>
                  <a:chOff x="2571765" y="3627675"/>
                  <a:chExt cx="311591" cy="363978"/>
                </a:xfrm>
                <a:solidFill>
                  <a:srgbClr val="FFFFFF"/>
                </a:solidFill>
              </p:grpSpPr>
              <p:sp>
                <p:nvSpPr>
                  <p:cNvPr id="311" name="任意多边形: 形状 310">
                    <a:extLst>
                      <a:ext uri="{FF2B5EF4-FFF2-40B4-BE49-F238E27FC236}">
                        <a16:creationId xmlns:a16="http://schemas.microsoft.com/office/drawing/2014/main" id="{313E9117-B749-489C-86ED-491AB064CEA2}"/>
                      </a:ext>
                    </a:extLst>
                  </p:cNvPr>
                  <p:cNvSpPr/>
                  <p:nvPr/>
                </p:nvSpPr>
                <p:spPr>
                  <a:xfrm>
                    <a:off x="2571765" y="3627675"/>
                    <a:ext cx="60103" cy="60103"/>
                  </a:xfrm>
                  <a:custGeom>
                    <a:avLst/>
                    <a:gdLst>
                      <a:gd name="connsiteX0" fmla="*/ 31480 w 60103"/>
                      <a:gd name="connsiteY0" fmla="*/ 48 h 60103"/>
                      <a:gd name="connsiteX1" fmla="*/ 48 w 60103"/>
                      <a:gd name="connsiteY1" fmla="*/ 28623 h 60103"/>
                      <a:gd name="connsiteX2" fmla="*/ 28623 w 60103"/>
                      <a:gd name="connsiteY2" fmla="*/ 60056 h 60103"/>
                      <a:gd name="connsiteX3" fmla="*/ 60055 w 60103"/>
                      <a:gd name="connsiteY3" fmla="*/ 31481 h 60103"/>
                      <a:gd name="connsiteX4" fmla="*/ 31480 w 60103"/>
                      <a:gd name="connsiteY4" fmla="*/ 48 h 601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0103" h="60103">
                        <a:moveTo>
                          <a:pt x="31480" y="48"/>
                        </a:moveTo>
                        <a:cubicBezTo>
                          <a:pt x="14336" y="-904"/>
                          <a:pt x="1001" y="12431"/>
                          <a:pt x="48" y="28623"/>
                        </a:cubicBezTo>
                        <a:cubicBezTo>
                          <a:pt x="-904" y="45768"/>
                          <a:pt x="12430" y="59103"/>
                          <a:pt x="28623" y="60056"/>
                        </a:cubicBezTo>
                        <a:cubicBezTo>
                          <a:pt x="45768" y="61008"/>
                          <a:pt x="59103" y="47673"/>
                          <a:pt x="60055" y="31481"/>
                        </a:cubicBezTo>
                        <a:cubicBezTo>
                          <a:pt x="61008" y="15288"/>
                          <a:pt x="47673" y="1001"/>
                          <a:pt x="31480" y="4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5203" cap="flat">
                    <a:solidFill>
                      <a:srgbClr val="92A7FF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12" name="任意多边形: 形状 311">
                    <a:extLst>
                      <a:ext uri="{FF2B5EF4-FFF2-40B4-BE49-F238E27FC236}">
                        <a16:creationId xmlns:a16="http://schemas.microsoft.com/office/drawing/2014/main" id="{F8C75E86-6E55-4035-B2FA-D5025891256C}"/>
                      </a:ext>
                    </a:extLst>
                  </p:cNvPr>
                  <p:cNvSpPr/>
                  <p:nvPr/>
                </p:nvSpPr>
                <p:spPr>
                  <a:xfrm>
                    <a:off x="2724137" y="3832435"/>
                    <a:ext cx="159218" cy="159218"/>
                  </a:xfrm>
                  <a:custGeom>
                    <a:avLst/>
                    <a:gdLst>
                      <a:gd name="connsiteX0" fmla="*/ 82943 w 159218"/>
                      <a:gd name="connsiteY0" fmla="*/ 76 h 159218"/>
                      <a:gd name="connsiteX1" fmla="*/ 76 w 159218"/>
                      <a:gd name="connsiteY1" fmla="*/ 76276 h 159218"/>
                      <a:gd name="connsiteX2" fmla="*/ 76276 w 159218"/>
                      <a:gd name="connsiteY2" fmla="*/ 159143 h 159218"/>
                      <a:gd name="connsiteX3" fmla="*/ 159143 w 159218"/>
                      <a:gd name="connsiteY3" fmla="*/ 82943 h 159218"/>
                      <a:gd name="connsiteX4" fmla="*/ 82943 w 159218"/>
                      <a:gd name="connsiteY4" fmla="*/ 76 h 1592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9218" h="159218">
                        <a:moveTo>
                          <a:pt x="82943" y="76"/>
                        </a:moveTo>
                        <a:cubicBezTo>
                          <a:pt x="39128" y="-1829"/>
                          <a:pt x="1981" y="32461"/>
                          <a:pt x="76" y="76276"/>
                        </a:cubicBezTo>
                        <a:cubicBezTo>
                          <a:pt x="-1829" y="120091"/>
                          <a:pt x="32461" y="157238"/>
                          <a:pt x="76276" y="159143"/>
                        </a:cubicBezTo>
                        <a:cubicBezTo>
                          <a:pt x="120091" y="161048"/>
                          <a:pt x="157238" y="126758"/>
                          <a:pt x="159143" y="82943"/>
                        </a:cubicBezTo>
                        <a:cubicBezTo>
                          <a:pt x="161048" y="39128"/>
                          <a:pt x="126758" y="1981"/>
                          <a:pt x="82943" y="7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5203" cap="flat">
                    <a:solidFill>
                      <a:srgbClr val="92A7FF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sp>
              <p:nvSpPr>
                <p:cNvPr id="304" name="任意多边形: 形状 303">
                  <a:extLst>
                    <a:ext uri="{FF2B5EF4-FFF2-40B4-BE49-F238E27FC236}">
                      <a16:creationId xmlns:a16="http://schemas.microsoft.com/office/drawing/2014/main" id="{E458B712-63AC-4528-80F4-3E1BEC8AE5F6}"/>
                    </a:ext>
                  </a:extLst>
                </p:cNvPr>
                <p:cNvSpPr/>
                <p:nvPr/>
              </p:nvSpPr>
              <p:spPr>
                <a:xfrm>
                  <a:off x="2790855" y="3682935"/>
                  <a:ext cx="200157" cy="138210"/>
                </a:xfrm>
                <a:custGeom>
                  <a:avLst/>
                  <a:gdLst>
                    <a:gd name="connsiteX0" fmla="*/ 144813 w 200157"/>
                    <a:gd name="connsiteY0" fmla="*/ 4795 h 138210"/>
                    <a:gd name="connsiteX1" fmla="*/ 91473 w 200157"/>
                    <a:gd name="connsiteY1" fmla="*/ 34323 h 138210"/>
                    <a:gd name="connsiteX2" fmla="*/ 48610 w 200157"/>
                    <a:gd name="connsiteY2" fmla="*/ 33 h 138210"/>
                    <a:gd name="connsiteX3" fmla="*/ 33 w 200157"/>
                    <a:gd name="connsiteY3" fmla="*/ 44800 h 138210"/>
                    <a:gd name="connsiteX4" fmla="*/ 44800 w 200157"/>
                    <a:gd name="connsiteY4" fmla="*/ 93378 h 138210"/>
                    <a:gd name="connsiteX5" fmla="*/ 44800 w 200157"/>
                    <a:gd name="connsiteY5" fmla="*/ 93378 h 138210"/>
                    <a:gd name="connsiteX6" fmla="*/ 43848 w 200157"/>
                    <a:gd name="connsiteY6" fmla="*/ 97188 h 138210"/>
                    <a:gd name="connsiteX7" fmla="*/ 81948 w 200157"/>
                    <a:gd name="connsiteY7" fmla="*/ 138145 h 138210"/>
                    <a:gd name="connsiteX8" fmla="*/ 119095 w 200157"/>
                    <a:gd name="connsiteY8" fmla="*/ 115285 h 138210"/>
                    <a:gd name="connsiteX9" fmla="*/ 139098 w 200157"/>
                    <a:gd name="connsiteY9" fmla="*/ 120048 h 138210"/>
                    <a:gd name="connsiteX10" fmla="*/ 200058 w 200157"/>
                    <a:gd name="connsiteY10" fmla="*/ 64803 h 138210"/>
                    <a:gd name="connsiteX11" fmla="*/ 144813 w 200157"/>
                    <a:gd name="connsiteY11" fmla="*/ 4795 h 1382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00157" h="138210">
                      <a:moveTo>
                        <a:pt x="144813" y="4795"/>
                      </a:moveTo>
                      <a:cubicBezTo>
                        <a:pt x="121953" y="3843"/>
                        <a:pt x="101950" y="16225"/>
                        <a:pt x="91473" y="34323"/>
                      </a:cubicBezTo>
                      <a:cubicBezTo>
                        <a:pt x="86710" y="15273"/>
                        <a:pt x="69565" y="985"/>
                        <a:pt x="48610" y="33"/>
                      </a:cubicBezTo>
                      <a:cubicBezTo>
                        <a:pt x="22893" y="-920"/>
                        <a:pt x="985" y="19083"/>
                        <a:pt x="33" y="44800"/>
                      </a:cubicBezTo>
                      <a:cubicBezTo>
                        <a:pt x="-920" y="70518"/>
                        <a:pt x="19083" y="92425"/>
                        <a:pt x="44800" y="93378"/>
                      </a:cubicBezTo>
                      <a:cubicBezTo>
                        <a:pt x="44800" y="93378"/>
                        <a:pt x="44800" y="93378"/>
                        <a:pt x="44800" y="93378"/>
                      </a:cubicBezTo>
                      <a:cubicBezTo>
                        <a:pt x="44800" y="94330"/>
                        <a:pt x="43848" y="96235"/>
                        <a:pt x="43848" y="97188"/>
                      </a:cubicBezTo>
                      <a:cubicBezTo>
                        <a:pt x="42895" y="119095"/>
                        <a:pt x="60040" y="137193"/>
                        <a:pt x="81948" y="138145"/>
                      </a:cubicBezTo>
                      <a:cubicBezTo>
                        <a:pt x="98140" y="139098"/>
                        <a:pt x="112428" y="129573"/>
                        <a:pt x="119095" y="115285"/>
                      </a:cubicBezTo>
                      <a:cubicBezTo>
                        <a:pt x="124810" y="118143"/>
                        <a:pt x="131478" y="120048"/>
                        <a:pt x="139098" y="120048"/>
                      </a:cubicBezTo>
                      <a:cubicBezTo>
                        <a:pt x="171483" y="121000"/>
                        <a:pt x="198153" y="96235"/>
                        <a:pt x="200058" y="64803"/>
                      </a:cubicBezTo>
                      <a:cubicBezTo>
                        <a:pt x="201963" y="33370"/>
                        <a:pt x="176245" y="5748"/>
                        <a:pt x="144813" y="479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rnd">
                  <a:solidFill>
                    <a:srgbClr val="92A7FF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05" name="任意多边形: 形状 304">
                  <a:extLst>
                    <a:ext uri="{FF2B5EF4-FFF2-40B4-BE49-F238E27FC236}">
                      <a16:creationId xmlns:a16="http://schemas.microsoft.com/office/drawing/2014/main" id="{9013708D-F4BF-4403-88BC-7F1459620E21}"/>
                    </a:ext>
                  </a:extLst>
                </p:cNvPr>
                <p:cNvSpPr/>
                <p:nvPr/>
              </p:nvSpPr>
              <p:spPr>
                <a:xfrm>
                  <a:off x="2768943" y="3516243"/>
                  <a:ext cx="80085" cy="80085"/>
                </a:xfrm>
                <a:custGeom>
                  <a:avLst/>
                  <a:gdLst>
                    <a:gd name="connsiteX0" fmla="*/ 80048 w 80085"/>
                    <a:gd name="connsiteY0" fmla="*/ 41948 h 80085"/>
                    <a:gd name="connsiteX1" fmla="*/ 38138 w 80085"/>
                    <a:gd name="connsiteY1" fmla="*/ 80048 h 80085"/>
                    <a:gd name="connsiteX2" fmla="*/ 38 w 80085"/>
                    <a:gd name="connsiteY2" fmla="*/ 38138 h 80085"/>
                    <a:gd name="connsiteX3" fmla="*/ 41948 w 80085"/>
                    <a:gd name="connsiteY3" fmla="*/ 38 h 80085"/>
                    <a:gd name="connsiteX4" fmla="*/ 80048 w 80085"/>
                    <a:gd name="connsiteY4" fmla="*/ 41948 h 800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0085" h="80085">
                      <a:moveTo>
                        <a:pt x="80048" y="41948"/>
                      </a:moveTo>
                      <a:cubicBezTo>
                        <a:pt x="79095" y="63855"/>
                        <a:pt x="60045" y="81000"/>
                        <a:pt x="38138" y="80048"/>
                      </a:cubicBezTo>
                      <a:cubicBezTo>
                        <a:pt x="16230" y="79095"/>
                        <a:pt x="-915" y="60045"/>
                        <a:pt x="38" y="38138"/>
                      </a:cubicBezTo>
                      <a:cubicBezTo>
                        <a:pt x="990" y="16230"/>
                        <a:pt x="20040" y="-915"/>
                        <a:pt x="41948" y="38"/>
                      </a:cubicBezTo>
                      <a:cubicBezTo>
                        <a:pt x="63855" y="990"/>
                        <a:pt x="81000" y="20040"/>
                        <a:pt x="80048" y="4194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06" name="任意多边形: 形状 305">
                  <a:extLst>
                    <a:ext uri="{FF2B5EF4-FFF2-40B4-BE49-F238E27FC236}">
                      <a16:creationId xmlns:a16="http://schemas.microsoft.com/office/drawing/2014/main" id="{543D8AFE-4B37-4F89-A451-C776D763EB8F}"/>
                    </a:ext>
                  </a:extLst>
                </p:cNvPr>
                <p:cNvSpPr/>
                <p:nvPr/>
              </p:nvSpPr>
              <p:spPr>
                <a:xfrm>
                  <a:off x="3051757" y="3681900"/>
                  <a:ext cx="235498" cy="235498"/>
                </a:xfrm>
                <a:custGeom>
                  <a:avLst/>
                  <a:gdLst>
                    <a:gd name="connsiteX0" fmla="*/ 235383 w 235498"/>
                    <a:gd name="connsiteY0" fmla="*/ 122988 h 235498"/>
                    <a:gd name="connsiteX1" fmla="*/ 112511 w 235498"/>
                    <a:gd name="connsiteY1" fmla="*/ 235383 h 235498"/>
                    <a:gd name="connsiteX2" fmla="*/ 116 w 235498"/>
                    <a:gd name="connsiteY2" fmla="*/ 112511 h 235498"/>
                    <a:gd name="connsiteX3" fmla="*/ 122988 w 235498"/>
                    <a:gd name="connsiteY3" fmla="*/ 116 h 235498"/>
                    <a:gd name="connsiteX4" fmla="*/ 235383 w 235498"/>
                    <a:gd name="connsiteY4" fmla="*/ 122988 h 2354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5498" h="235498">
                      <a:moveTo>
                        <a:pt x="235383" y="122988"/>
                      </a:moveTo>
                      <a:cubicBezTo>
                        <a:pt x="232526" y="187758"/>
                        <a:pt x="177281" y="238241"/>
                        <a:pt x="112511" y="235383"/>
                      </a:cubicBezTo>
                      <a:cubicBezTo>
                        <a:pt x="47741" y="232526"/>
                        <a:pt x="-2742" y="177281"/>
                        <a:pt x="116" y="112511"/>
                      </a:cubicBezTo>
                      <a:cubicBezTo>
                        <a:pt x="2973" y="47741"/>
                        <a:pt x="58218" y="-2742"/>
                        <a:pt x="122988" y="116"/>
                      </a:cubicBezTo>
                      <a:cubicBezTo>
                        <a:pt x="187758" y="2973"/>
                        <a:pt x="238241" y="57266"/>
                        <a:pt x="235383" y="12298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07" name="任意多边形: 形状 306">
                  <a:extLst>
                    <a:ext uri="{FF2B5EF4-FFF2-40B4-BE49-F238E27FC236}">
                      <a16:creationId xmlns:a16="http://schemas.microsoft.com/office/drawing/2014/main" id="{98973826-91DD-43E0-91FE-E8C203F1DE99}"/>
                    </a:ext>
                  </a:extLst>
                </p:cNvPr>
                <p:cNvSpPr/>
                <p:nvPr/>
              </p:nvSpPr>
              <p:spPr>
                <a:xfrm>
                  <a:off x="2978491" y="4002016"/>
                  <a:ext cx="73422" cy="73422"/>
                </a:xfrm>
                <a:custGeom>
                  <a:avLst/>
                  <a:gdLst>
                    <a:gd name="connsiteX0" fmla="*/ 73382 w 73422"/>
                    <a:gd name="connsiteY0" fmla="*/ 38140 h 73422"/>
                    <a:gd name="connsiteX1" fmla="*/ 35282 w 73422"/>
                    <a:gd name="connsiteY1" fmla="*/ 73382 h 73422"/>
                    <a:gd name="connsiteX2" fmla="*/ 40 w 73422"/>
                    <a:gd name="connsiteY2" fmla="*/ 35282 h 73422"/>
                    <a:gd name="connsiteX3" fmla="*/ 38140 w 73422"/>
                    <a:gd name="connsiteY3" fmla="*/ 40 h 73422"/>
                    <a:gd name="connsiteX4" fmla="*/ 73382 w 73422"/>
                    <a:gd name="connsiteY4" fmla="*/ 38140 h 734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422" h="73422">
                      <a:moveTo>
                        <a:pt x="73382" y="38140"/>
                      </a:moveTo>
                      <a:cubicBezTo>
                        <a:pt x="72430" y="58143"/>
                        <a:pt x="55285" y="74335"/>
                        <a:pt x="35282" y="73382"/>
                      </a:cubicBezTo>
                      <a:cubicBezTo>
                        <a:pt x="15280" y="72430"/>
                        <a:pt x="-913" y="55285"/>
                        <a:pt x="40" y="35282"/>
                      </a:cubicBezTo>
                      <a:cubicBezTo>
                        <a:pt x="992" y="15280"/>
                        <a:pt x="18137" y="-913"/>
                        <a:pt x="38140" y="40"/>
                      </a:cubicBezTo>
                      <a:cubicBezTo>
                        <a:pt x="58142" y="40"/>
                        <a:pt x="74335" y="17185"/>
                        <a:pt x="73382" y="381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08" name="任意多边形: 形状 307">
                  <a:extLst>
                    <a:ext uri="{FF2B5EF4-FFF2-40B4-BE49-F238E27FC236}">
                      <a16:creationId xmlns:a16="http://schemas.microsoft.com/office/drawing/2014/main" id="{5A2B5015-B47F-4BB2-8C9C-31A6262C99A7}"/>
                    </a:ext>
                  </a:extLst>
                </p:cNvPr>
                <p:cNvSpPr/>
                <p:nvPr/>
              </p:nvSpPr>
              <p:spPr>
                <a:xfrm>
                  <a:off x="2161444" y="3763974"/>
                  <a:ext cx="562313" cy="720513"/>
                </a:xfrm>
                <a:custGeom>
                  <a:avLst/>
                  <a:gdLst>
                    <a:gd name="connsiteX0" fmla="*/ 558959 w 562313"/>
                    <a:gd name="connsiteY0" fmla="*/ 435249 h 720513"/>
                    <a:gd name="connsiteX1" fmla="*/ 473234 w 562313"/>
                    <a:gd name="connsiteY1" fmla="*/ 279992 h 720513"/>
                    <a:gd name="connsiteX2" fmla="*/ 487521 w 562313"/>
                    <a:gd name="connsiteY2" fmla="*/ 251417 h 720513"/>
                    <a:gd name="connsiteX3" fmla="*/ 487521 w 562313"/>
                    <a:gd name="connsiteY3" fmla="*/ 221889 h 720513"/>
                    <a:gd name="connsiteX4" fmla="*/ 546576 w 562313"/>
                    <a:gd name="connsiteY4" fmla="*/ 143784 h 720513"/>
                    <a:gd name="connsiteX5" fmla="*/ 457041 w 562313"/>
                    <a:gd name="connsiteY5" fmla="*/ 2814 h 720513"/>
                    <a:gd name="connsiteX6" fmla="*/ 350361 w 562313"/>
                    <a:gd name="connsiteY6" fmla="*/ 31389 h 720513"/>
                    <a:gd name="connsiteX7" fmla="*/ 344646 w 562313"/>
                    <a:gd name="connsiteY7" fmla="*/ 29484 h 720513"/>
                    <a:gd name="connsiteX8" fmla="*/ 288449 w 562313"/>
                    <a:gd name="connsiteY8" fmla="*/ 64727 h 720513"/>
                    <a:gd name="connsiteX9" fmla="*/ 264636 w 562313"/>
                    <a:gd name="connsiteY9" fmla="*/ 57107 h 720513"/>
                    <a:gd name="connsiteX10" fmla="*/ 96044 w 562313"/>
                    <a:gd name="connsiteY10" fmla="*/ 164739 h 720513"/>
                    <a:gd name="connsiteX11" fmla="*/ 108426 w 562313"/>
                    <a:gd name="connsiteY11" fmla="*/ 260942 h 720513"/>
                    <a:gd name="connsiteX12" fmla="*/ 30321 w 562313"/>
                    <a:gd name="connsiteY12" fmla="*/ 342857 h 720513"/>
                    <a:gd name="connsiteX13" fmla="*/ 43656 w 562313"/>
                    <a:gd name="connsiteY13" fmla="*/ 422867 h 720513"/>
                    <a:gd name="connsiteX14" fmla="*/ 1746 w 562313"/>
                    <a:gd name="connsiteY14" fmla="*/ 472397 h 720513"/>
                    <a:gd name="connsiteX15" fmla="*/ 55086 w 562313"/>
                    <a:gd name="connsiteY15" fmla="*/ 556217 h 720513"/>
                    <a:gd name="connsiteX16" fmla="*/ 72231 w 562313"/>
                    <a:gd name="connsiteY16" fmla="*/ 558122 h 720513"/>
                    <a:gd name="connsiteX17" fmla="*/ 205581 w 562313"/>
                    <a:gd name="connsiteY17" fmla="*/ 716237 h 720513"/>
                    <a:gd name="connsiteX18" fmla="*/ 409416 w 562313"/>
                    <a:gd name="connsiteY18" fmla="*/ 586697 h 720513"/>
                    <a:gd name="connsiteX19" fmla="*/ 413226 w 562313"/>
                    <a:gd name="connsiteY19" fmla="*/ 539072 h 720513"/>
                    <a:gd name="connsiteX20" fmla="*/ 558959 w 562313"/>
                    <a:gd name="connsiteY20" fmla="*/ 435249 h 7205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562313" h="720513">
                      <a:moveTo>
                        <a:pt x="558959" y="435249"/>
                      </a:moveTo>
                      <a:cubicBezTo>
                        <a:pt x="574199" y="368574"/>
                        <a:pt x="536099" y="302852"/>
                        <a:pt x="473234" y="279992"/>
                      </a:cubicBezTo>
                      <a:cubicBezTo>
                        <a:pt x="479901" y="271419"/>
                        <a:pt x="484664" y="261894"/>
                        <a:pt x="487521" y="251417"/>
                      </a:cubicBezTo>
                      <a:cubicBezTo>
                        <a:pt x="489426" y="240939"/>
                        <a:pt x="489426" y="231414"/>
                        <a:pt x="487521" y="221889"/>
                      </a:cubicBezTo>
                      <a:cubicBezTo>
                        <a:pt x="517049" y="205697"/>
                        <a:pt x="538956" y="178074"/>
                        <a:pt x="546576" y="143784"/>
                      </a:cubicBezTo>
                      <a:cubicBezTo>
                        <a:pt x="560864" y="79967"/>
                        <a:pt x="520859" y="17102"/>
                        <a:pt x="457041" y="2814"/>
                      </a:cubicBezTo>
                      <a:cubicBezTo>
                        <a:pt x="417036" y="-5758"/>
                        <a:pt x="377984" y="5672"/>
                        <a:pt x="350361" y="31389"/>
                      </a:cubicBezTo>
                      <a:cubicBezTo>
                        <a:pt x="348456" y="30437"/>
                        <a:pt x="346551" y="30437"/>
                        <a:pt x="344646" y="29484"/>
                      </a:cubicBezTo>
                      <a:cubicBezTo>
                        <a:pt x="318929" y="23769"/>
                        <a:pt x="294164" y="39962"/>
                        <a:pt x="288449" y="64727"/>
                      </a:cubicBezTo>
                      <a:cubicBezTo>
                        <a:pt x="280829" y="61869"/>
                        <a:pt x="273209" y="59012"/>
                        <a:pt x="264636" y="57107"/>
                      </a:cubicBezTo>
                      <a:cubicBezTo>
                        <a:pt x="188436" y="39962"/>
                        <a:pt x="113189" y="88539"/>
                        <a:pt x="96044" y="164739"/>
                      </a:cubicBezTo>
                      <a:cubicBezTo>
                        <a:pt x="88424" y="199029"/>
                        <a:pt x="94139" y="232367"/>
                        <a:pt x="108426" y="260942"/>
                      </a:cubicBezTo>
                      <a:cubicBezTo>
                        <a:pt x="70326" y="271419"/>
                        <a:pt x="38894" y="301899"/>
                        <a:pt x="30321" y="342857"/>
                      </a:cubicBezTo>
                      <a:cubicBezTo>
                        <a:pt x="23654" y="371432"/>
                        <a:pt x="29369" y="400007"/>
                        <a:pt x="43656" y="422867"/>
                      </a:cubicBezTo>
                      <a:cubicBezTo>
                        <a:pt x="22701" y="431439"/>
                        <a:pt x="6509" y="449537"/>
                        <a:pt x="1746" y="472397"/>
                      </a:cubicBezTo>
                      <a:cubicBezTo>
                        <a:pt x="-6826" y="510497"/>
                        <a:pt x="16986" y="547644"/>
                        <a:pt x="55086" y="556217"/>
                      </a:cubicBezTo>
                      <a:cubicBezTo>
                        <a:pt x="60801" y="557169"/>
                        <a:pt x="66516" y="558122"/>
                        <a:pt x="72231" y="558122"/>
                      </a:cubicBezTo>
                      <a:cubicBezTo>
                        <a:pt x="76041" y="632417"/>
                        <a:pt x="128429" y="699092"/>
                        <a:pt x="205581" y="716237"/>
                      </a:cubicBezTo>
                      <a:cubicBezTo>
                        <a:pt x="297021" y="737192"/>
                        <a:pt x="388461" y="679089"/>
                        <a:pt x="409416" y="586697"/>
                      </a:cubicBezTo>
                      <a:cubicBezTo>
                        <a:pt x="413226" y="570504"/>
                        <a:pt x="414179" y="555264"/>
                        <a:pt x="413226" y="539072"/>
                      </a:cubicBezTo>
                      <a:cubicBezTo>
                        <a:pt x="479901" y="546692"/>
                        <a:pt x="543719" y="502877"/>
                        <a:pt x="558959" y="43524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09" name="任意多边形: 形状 308">
                  <a:extLst>
                    <a:ext uri="{FF2B5EF4-FFF2-40B4-BE49-F238E27FC236}">
                      <a16:creationId xmlns:a16="http://schemas.microsoft.com/office/drawing/2014/main" id="{D21EAADD-6B78-4583-B23F-61C72159DA1F}"/>
                    </a:ext>
                  </a:extLst>
                </p:cNvPr>
                <p:cNvSpPr/>
                <p:nvPr/>
              </p:nvSpPr>
              <p:spPr>
                <a:xfrm>
                  <a:off x="2672736" y="4308718"/>
                  <a:ext cx="70569" cy="70569"/>
                </a:xfrm>
                <a:custGeom>
                  <a:avLst/>
                  <a:gdLst>
                    <a:gd name="connsiteX0" fmla="*/ 70527 w 70569"/>
                    <a:gd name="connsiteY0" fmla="*/ 37190 h 70569"/>
                    <a:gd name="connsiteX1" fmla="*/ 33380 w 70569"/>
                    <a:gd name="connsiteY1" fmla="*/ 70527 h 70569"/>
                    <a:gd name="connsiteX2" fmla="*/ 42 w 70569"/>
                    <a:gd name="connsiteY2" fmla="*/ 33380 h 70569"/>
                    <a:gd name="connsiteX3" fmla="*/ 37190 w 70569"/>
                    <a:gd name="connsiteY3" fmla="*/ 42 h 70569"/>
                    <a:gd name="connsiteX4" fmla="*/ 70527 w 70569"/>
                    <a:gd name="connsiteY4" fmla="*/ 37190 h 70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0569" h="70569">
                      <a:moveTo>
                        <a:pt x="70527" y="37190"/>
                      </a:moveTo>
                      <a:cubicBezTo>
                        <a:pt x="69575" y="56240"/>
                        <a:pt x="53382" y="71480"/>
                        <a:pt x="33380" y="70527"/>
                      </a:cubicBezTo>
                      <a:cubicBezTo>
                        <a:pt x="14330" y="69575"/>
                        <a:pt x="-910" y="53382"/>
                        <a:pt x="42" y="33380"/>
                      </a:cubicBezTo>
                      <a:cubicBezTo>
                        <a:pt x="995" y="14330"/>
                        <a:pt x="17187" y="-910"/>
                        <a:pt x="37190" y="42"/>
                      </a:cubicBezTo>
                      <a:cubicBezTo>
                        <a:pt x="56240" y="1947"/>
                        <a:pt x="71480" y="18140"/>
                        <a:pt x="70527" y="3719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10" name="任意多边形: 形状 309">
                  <a:extLst>
                    <a:ext uri="{FF2B5EF4-FFF2-40B4-BE49-F238E27FC236}">
                      <a16:creationId xmlns:a16="http://schemas.microsoft.com/office/drawing/2014/main" id="{05D34AF1-8623-475E-8A34-3AA1AC119FC5}"/>
                    </a:ext>
                  </a:extLst>
                </p:cNvPr>
                <p:cNvSpPr/>
                <p:nvPr/>
              </p:nvSpPr>
              <p:spPr>
                <a:xfrm>
                  <a:off x="2044985" y="4392484"/>
                  <a:ext cx="122115" cy="122112"/>
                </a:xfrm>
                <a:custGeom>
                  <a:avLst/>
                  <a:gdLst>
                    <a:gd name="connsiteX0" fmla="*/ 122016 w 122115"/>
                    <a:gd name="connsiteY0" fmla="*/ 63914 h 122112"/>
                    <a:gd name="connsiteX1" fmla="*/ 58198 w 122115"/>
                    <a:gd name="connsiteY1" fmla="*/ 122016 h 122112"/>
                    <a:gd name="connsiteX2" fmla="*/ 96 w 122115"/>
                    <a:gd name="connsiteY2" fmla="*/ 58199 h 122112"/>
                    <a:gd name="connsiteX3" fmla="*/ 63913 w 122115"/>
                    <a:gd name="connsiteY3" fmla="*/ 96 h 122112"/>
                    <a:gd name="connsiteX4" fmla="*/ 122016 w 122115"/>
                    <a:gd name="connsiteY4" fmla="*/ 63914 h 12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2115" h="122112">
                      <a:moveTo>
                        <a:pt x="122016" y="63914"/>
                      </a:moveTo>
                      <a:cubicBezTo>
                        <a:pt x="120111" y="97251"/>
                        <a:pt x="92488" y="123921"/>
                        <a:pt x="58198" y="122016"/>
                      </a:cubicBezTo>
                      <a:cubicBezTo>
                        <a:pt x="24861" y="120111"/>
                        <a:pt x="-1809" y="92489"/>
                        <a:pt x="96" y="58199"/>
                      </a:cubicBezTo>
                      <a:cubicBezTo>
                        <a:pt x="2001" y="24861"/>
                        <a:pt x="29623" y="-1809"/>
                        <a:pt x="63913" y="96"/>
                      </a:cubicBezTo>
                      <a:cubicBezTo>
                        <a:pt x="98203" y="2001"/>
                        <a:pt x="123921" y="30576"/>
                        <a:pt x="122016" y="639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</p:grpSp>
      <p:grpSp>
        <p:nvGrpSpPr>
          <p:cNvPr id="330" name="组合 329">
            <a:extLst>
              <a:ext uri="{FF2B5EF4-FFF2-40B4-BE49-F238E27FC236}">
                <a16:creationId xmlns:a16="http://schemas.microsoft.com/office/drawing/2014/main" id="{887C129C-C51C-4756-9C19-058DC7B23905}"/>
              </a:ext>
            </a:extLst>
          </p:cNvPr>
          <p:cNvGrpSpPr/>
          <p:nvPr/>
        </p:nvGrpSpPr>
        <p:grpSpPr>
          <a:xfrm>
            <a:off x="9396866" y="1460658"/>
            <a:ext cx="2643695" cy="4093368"/>
            <a:chOff x="6989818" y="1560249"/>
            <a:chExt cx="4366006" cy="6760111"/>
          </a:xfrm>
        </p:grpSpPr>
        <p:sp>
          <p:nvSpPr>
            <p:cNvPr id="331" name="任意多边形: 形状 330">
              <a:extLst>
                <a:ext uri="{FF2B5EF4-FFF2-40B4-BE49-F238E27FC236}">
                  <a16:creationId xmlns:a16="http://schemas.microsoft.com/office/drawing/2014/main" id="{EEE67932-AA97-44A5-96D2-606232DAC08D}"/>
                </a:ext>
              </a:extLst>
            </p:cNvPr>
            <p:cNvSpPr/>
            <p:nvPr/>
          </p:nvSpPr>
          <p:spPr>
            <a:xfrm flipH="1">
              <a:off x="8139305" y="2678427"/>
              <a:ext cx="397077" cy="487440"/>
            </a:xfrm>
            <a:custGeom>
              <a:avLst/>
              <a:gdLst>
                <a:gd name="connsiteX0" fmla="*/ 109538 w 174121"/>
                <a:gd name="connsiteY0" fmla="*/ 213746 h 213746"/>
                <a:gd name="connsiteX1" fmla="*/ 0 w 174121"/>
                <a:gd name="connsiteY1" fmla="*/ 135641 h 213746"/>
                <a:gd name="connsiteX2" fmla="*/ 67627 w 174121"/>
                <a:gd name="connsiteY2" fmla="*/ 28009 h 213746"/>
                <a:gd name="connsiteX3" fmla="*/ 115252 w 174121"/>
                <a:gd name="connsiteY3" fmla="*/ 4196 h 213746"/>
                <a:gd name="connsiteX4" fmla="*/ 172402 w 174121"/>
                <a:gd name="connsiteY4" fmla="*/ 101351 h 213746"/>
                <a:gd name="connsiteX5" fmla="*/ 109538 w 174121"/>
                <a:gd name="connsiteY5" fmla="*/ 213746 h 213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121" h="213746">
                  <a:moveTo>
                    <a:pt x="109538" y="213746"/>
                  </a:moveTo>
                  <a:lnTo>
                    <a:pt x="0" y="135641"/>
                  </a:lnTo>
                  <a:cubicBezTo>
                    <a:pt x="0" y="135641"/>
                    <a:pt x="56197" y="47059"/>
                    <a:pt x="67627" y="28009"/>
                  </a:cubicBezTo>
                  <a:cubicBezTo>
                    <a:pt x="79058" y="8959"/>
                    <a:pt x="96202" y="-8186"/>
                    <a:pt x="115252" y="4196"/>
                  </a:cubicBezTo>
                  <a:cubicBezTo>
                    <a:pt x="135255" y="16579"/>
                    <a:pt x="183833" y="81349"/>
                    <a:pt x="172402" y="101351"/>
                  </a:cubicBezTo>
                  <a:cubicBezTo>
                    <a:pt x="160020" y="121354"/>
                    <a:pt x="109538" y="213746"/>
                    <a:pt x="109538" y="213746"/>
                  </a:cubicBezTo>
                  <a:close/>
                </a:path>
              </a:pathLst>
            </a:custGeom>
            <a:solidFill>
              <a:srgbClr val="FCD7C8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32" name="任意多边形: 形状 331">
              <a:extLst>
                <a:ext uri="{FF2B5EF4-FFF2-40B4-BE49-F238E27FC236}">
                  <a16:creationId xmlns:a16="http://schemas.microsoft.com/office/drawing/2014/main" id="{D9AF16D1-31D2-4D12-A063-F96033A94E30}"/>
                </a:ext>
              </a:extLst>
            </p:cNvPr>
            <p:cNvSpPr/>
            <p:nvPr/>
          </p:nvSpPr>
          <p:spPr>
            <a:xfrm flipH="1">
              <a:off x="9035977" y="2552990"/>
              <a:ext cx="556260" cy="1138534"/>
            </a:xfrm>
            <a:custGeom>
              <a:avLst/>
              <a:gdLst>
                <a:gd name="connsiteX0" fmla="*/ 147722 w 243924"/>
                <a:gd name="connsiteY0" fmla="*/ 168738 h 499255"/>
                <a:gd name="connsiteX1" fmla="*/ 243924 w 243924"/>
                <a:gd name="connsiteY1" fmla="*/ 499256 h 499255"/>
                <a:gd name="connsiteX2" fmla="*/ 84 w 243924"/>
                <a:gd name="connsiteY2" fmla="*/ 55391 h 499255"/>
                <a:gd name="connsiteX3" fmla="*/ 12467 w 243924"/>
                <a:gd name="connsiteY3" fmla="*/ 17291 h 499255"/>
                <a:gd name="connsiteX4" fmla="*/ 49614 w 243924"/>
                <a:gd name="connsiteY4" fmla="*/ 21101 h 499255"/>
                <a:gd name="connsiteX5" fmla="*/ 147722 w 243924"/>
                <a:gd name="connsiteY5" fmla="*/ 168738 h 499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3924" h="499255">
                  <a:moveTo>
                    <a:pt x="147722" y="168738"/>
                  </a:moveTo>
                  <a:cubicBezTo>
                    <a:pt x="181059" y="244938"/>
                    <a:pt x="213444" y="345903"/>
                    <a:pt x="243924" y="499256"/>
                  </a:cubicBezTo>
                  <a:cubicBezTo>
                    <a:pt x="200109" y="369716"/>
                    <a:pt x="121052" y="169691"/>
                    <a:pt x="84" y="55391"/>
                  </a:cubicBezTo>
                  <a:cubicBezTo>
                    <a:pt x="84" y="55391"/>
                    <a:pt x="-1821" y="32531"/>
                    <a:pt x="12467" y="17291"/>
                  </a:cubicBezTo>
                  <a:cubicBezTo>
                    <a:pt x="36279" y="23958"/>
                    <a:pt x="15324" y="-27477"/>
                    <a:pt x="49614" y="21101"/>
                  </a:cubicBezTo>
                  <a:cubicBezTo>
                    <a:pt x="60092" y="37293"/>
                    <a:pt x="119147" y="103016"/>
                    <a:pt x="147722" y="168738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1155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333" name="图形 10">
              <a:extLst>
                <a:ext uri="{FF2B5EF4-FFF2-40B4-BE49-F238E27FC236}">
                  <a16:creationId xmlns:a16="http://schemas.microsoft.com/office/drawing/2014/main" id="{25AF4623-91B5-4E64-9123-898CB80D1088}"/>
                </a:ext>
              </a:extLst>
            </p:cNvPr>
            <p:cNvGrpSpPr/>
            <p:nvPr/>
          </p:nvGrpSpPr>
          <p:grpSpPr>
            <a:xfrm flipH="1">
              <a:off x="8946918" y="2490332"/>
              <a:ext cx="864513" cy="1557426"/>
              <a:chOff x="8777427" y="3585210"/>
              <a:chExt cx="379095" cy="682942"/>
            </a:xfrm>
          </p:grpSpPr>
          <p:sp>
            <p:nvSpPr>
              <p:cNvPr id="400" name="任意多边形: 形状 399">
                <a:extLst>
                  <a:ext uri="{FF2B5EF4-FFF2-40B4-BE49-F238E27FC236}">
                    <a16:creationId xmlns:a16="http://schemas.microsoft.com/office/drawing/2014/main" id="{D7A68404-BC92-4157-85F3-42547C9FA79C}"/>
                  </a:ext>
                </a:extLst>
              </p:cNvPr>
              <p:cNvSpPr/>
              <p:nvPr/>
            </p:nvSpPr>
            <p:spPr>
              <a:xfrm>
                <a:off x="8777427" y="3598544"/>
                <a:ext cx="366712" cy="669607"/>
              </a:xfrm>
              <a:custGeom>
                <a:avLst/>
                <a:gdLst>
                  <a:gd name="connsiteX0" fmla="*/ 366713 w 366712"/>
                  <a:gd name="connsiteY0" fmla="*/ 590550 h 669607"/>
                  <a:gd name="connsiteX1" fmla="*/ 202883 w 366712"/>
                  <a:gd name="connsiteY1" fmla="*/ 192405 h 669607"/>
                  <a:gd name="connsiteX2" fmla="*/ 50483 w 366712"/>
                  <a:gd name="connsiteY2" fmla="*/ 0 h 669607"/>
                  <a:gd name="connsiteX3" fmla="*/ 0 w 366712"/>
                  <a:gd name="connsiteY3" fmla="*/ 37148 h 669607"/>
                  <a:gd name="connsiteX4" fmla="*/ 159068 w 366712"/>
                  <a:gd name="connsiteY4" fmla="*/ 226695 h 669607"/>
                  <a:gd name="connsiteX5" fmla="*/ 97155 w 366712"/>
                  <a:gd name="connsiteY5" fmla="*/ 240030 h 669607"/>
                  <a:gd name="connsiteX6" fmla="*/ 328613 w 366712"/>
                  <a:gd name="connsiteY6" fmla="*/ 669608 h 669607"/>
                  <a:gd name="connsiteX7" fmla="*/ 366713 w 366712"/>
                  <a:gd name="connsiteY7" fmla="*/ 590550 h 669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6712" h="669607">
                    <a:moveTo>
                      <a:pt x="366713" y="590550"/>
                    </a:moveTo>
                    <a:cubicBezTo>
                      <a:pt x="366713" y="590550"/>
                      <a:pt x="272415" y="300990"/>
                      <a:pt x="202883" y="192405"/>
                    </a:cubicBezTo>
                    <a:cubicBezTo>
                      <a:pt x="133350" y="83820"/>
                      <a:pt x="50483" y="0"/>
                      <a:pt x="50483" y="0"/>
                    </a:cubicBezTo>
                    <a:lnTo>
                      <a:pt x="0" y="37148"/>
                    </a:lnTo>
                    <a:lnTo>
                      <a:pt x="159068" y="226695"/>
                    </a:lnTo>
                    <a:lnTo>
                      <a:pt x="97155" y="240030"/>
                    </a:lnTo>
                    <a:lnTo>
                      <a:pt x="328613" y="669608"/>
                    </a:lnTo>
                    <a:lnTo>
                      <a:pt x="366713" y="59055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401" name="任意多边形: 形状 400">
                <a:extLst>
                  <a:ext uri="{FF2B5EF4-FFF2-40B4-BE49-F238E27FC236}">
                    <a16:creationId xmlns:a16="http://schemas.microsoft.com/office/drawing/2014/main" id="{2B70512D-ECDA-41DF-A38E-8F6154E517F2}"/>
                  </a:ext>
                </a:extLst>
              </p:cNvPr>
              <p:cNvSpPr/>
              <p:nvPr/>
            </p:nvSpPr>
            <p:spPr>
              <a:xfrm>
                <a:off x="8777427" y="3585210"/>
                <a:ext cx="379095" cy="638175"/>
              </a:xfrm>
              <a:custGeom>
                <a:avLst/>
                <a:gdLst>
                  <a:gd name="connsiteX0" fmla="*/ 310515 w 379095"/>
                  <a:gd name="connsiteY0" fmla="*/ 638175 h 638175"/>
                  <a:gd name="connsiteX1" fmla="*/ 97155 w 379095"/>
                  <a:gd name="connsiteY1" fmla="*/ 253365 h 638175"/>
                  <a:gd name="connsiteX2" fmla="*/ 158115 w 379095"/>
                  <a:gd name="connsiteY2" fmla="*/ 239077 h 638175"/>
                  <a:gd name="connsiteX3" fmla="*/ 51435 w 379095"/>
                  <a:gd name="connsiteY3" fmla="*/ 104775 h 638175"/>
                  <a:gd name="connsiteX4" fmla="*/ 0 w 379095"/>
                  <a:gd name="connsiteY4" fmla="*/ 49530 h 638175"/>
                  <a:gd name="connsiteX5" fmla="*/ 41910 w 379095"/>
                  <a:gd name="connsiteY5" fmla="*/ 0 h 638175"/>
                  <a:gd name="connsiteX6" fmla="*/ 224790 w 379095"/>
                  <a:gd name="connsiteY6" fmla="*/ 243840 h 638175"/>
                  <a:gd name="connsiteX7" fmla="*/ 379095 w 379095"/>
                  <a:gd name="connsiteY7" fmla="*/ 627698 h 638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9095" h="638175">
                    <a:moveTo>
                      <a:pt x="310515" y="638175"/>
                    </a:moveTo>
                    <a:lnTo>
                      <a:pt x="97155" y="253365"/>
                    </a:lnTo>
                    <a:lnTo>
                      <a:pt x="158115" y="239077"/>
                    </a:lnTo>
                    <a:lnTo>
                      <a:pt x="51435" y="104775"/>
                    </a:lnTo>
                    <a:lnTo>
                      <a:pt x="0" y="49530"/>
                    </a:lnTo>
                    <a:lnTo>
                      <a:pt x="41910" y="0"/>
                    </a:lnTo>
                    <a:cubicBezTo>
                      <a:pt x="41910" y="0"/>
                      <a:pt x="169545" y="139065"/>
                      <a:pt x="224790" y="243840"/>
                    </a:cubicBezTo>
                    <a:cubicBezTo>
                      <a:pt x="280988" y="348615"/>
                      <a:pt x="379095" y="627698"/>
                      <a:pt x="379095" y="627698"/>
                    </a:cubicBezTo>
                  </a:path>
                </a:pathLst>
              </a:custGeom>
              <a:noFill/>
              <a:ln w="11553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334" name="组合 333">
              <a:extLst>
                <a:ext uri="{FF2B5EF4-FFF2-40B4-BE49-F238E27FC236}">
                  <a16:creationId xmlns:a16="http://schemas.microsoft.com/office/drawing/2014/main" id="{7A1410A8-BB8E-44B5-B8B7-F06D2A50C849}"/>
                </a:ext>
              </a:extLst>
            </p:cNvPr>
            <p:cNvGrpSpPr/>
            <p:nvPr/>
          </p:nvGrpSpPr>
          <p:grpSpPr>
            <a:xfrm>
              <a:off x="6989818" y="1560249"/>
              <a:ext cx="4366006" cy="6760111"/>
              <a:chOff x="6989818" y="1560249"/>
              <a:chExt cx="4366006" cy="6760111"/>
            </a:xfrm>
          </p:grpSpPr>
          <p:sp>
            <p:nvSpPr>
              <p:cNvPr id="341" name="任意多边形: 形状 340">
                <a:extLst>
                  <a:ext uri="{FF2B5EF4-FFF2-40B4-BE49-F238E27FC236}">
                    <a16:creationId xmlns:a16="http://schemas.microsoft.com/office/drawing/2014/main" id="{0F481E74-9B50-4F78-A3A2-9697AA8CA430}"/>
                  </a:ext>
                </a:extLst>
              </p:cNvPr>
              <p:cNvSpPr/>
              <p:nvPr/>
            </p:nvSpPr>
            <p:spPr>
              <a:xfrm flipH="1">
                <a:off x="8208392" y="2892177"/>
                <a:ext cx="1657344" cy="1284009"/>
              </a:xfrm>
              <a:custGeom>
                <a:avLst/>
                <a:gdLst>
                  <a:gd name="connsiteX0" fmla="*/ 139065 w 726757"/>
                  <a:gd name="connsiteY0" fmla="*/ 9525 h 563047"/>
                  <a:gd name="connsiteX1" fmla="*/ 335280 w 726757"/>
                  <a:gd name="connsiteY1" fmla="*/ 151448 h 563047"/>
                  <a:gd name="connsiteX2" fmla="*/ 579120 w 726757"/>
                  <a:gd name="connsiteY2" fmla="*/ 0 h 563047"/>
                  <a:gd name="connsiteX3" fmla="*/ 726757 w 726757"/>
                  <a:gd name="connsiteY3" fmla="*/ 143827 h 563047"/>
                  <a:gd name="connsiteX4" fmla="*/ 511493 w 726757"/>
                  <a:gd name="connsiteY4" fmla="*/ 523875 h 563047"/>
                  <a:gd name="connsiteX5" fmla="*/ 195263 w 726757"/>
                  <a:gd name="connsiteY5" fmla="*/ 518160 h 563047"/>
                  <a:gd name="connsiteX6" fmla="*/ 0 w 726757"/>
                  <a:gd name="connsiteY6" fmla="*/ 391478 h 563047"/>
                  <a:gd name="connsiteX7" fmla="*/ 139065 w 726757"/>
                  <a:gd name="connsiteY7" fmla="*/ 9525 h 563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6757" h="563047">
                    <a:moveTo>
                      <a:pt x="139065" y="9525"/>
                    </a:moveTo>
                    <a:lnTo>
                      <a:pt x="335280" y="151448"/>
                    </a:lnTo>
                    <a:lnTo>
                      <a:pt x="579120" y="0"/>
                    </a:lnTo>
                    <a:lnTo>
                      <a:pt x="726757" y="143827"/>
                    </a:lnTo>
                    <a:cubicBezTo>
                      <a:pt x="726757" y="143827"/>
                      <a:pt x="608648" y="430530"/>
                      <a:pt x="511493" y="523875"/>
                    </a:cubicBezTo>
                    <a:cubicBezTo>
                      <a:pt x="421005" y="609600"/>
                      <a:pt x="222885" y="529590"/>
                      <a:pt x="195263" y="518160"/>
                    </a:cubicBezTo>
                    <a:cubicBezTo>
                      <a:pt x="167640" y="505778"/>
                      <a:pt x="0" y="391478"/>
                      <a:pt x="0" y="391478"/>
                    </a:cubicBezTo>
                    <a:lnTo>
                      <a:pt x="139065" y="9525"/>
                    </a:lnTo>
                    <a:close/>
                  </a:path>
                </a:pathLst>
              </a:custGeom>
              <a:solidFill>
                <a:srgbClr val="FFFFFF"/>
              </a:solidFill>
              <a:ln w="1155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342" name="组合 341">
                <a:extLst>
                  <a:ext uri="{FF2B5EF4-FFF2-40B4-BE49-F238E27FC236}">
                    <a16:creationId xmlns:a16="http://schemas.microsoft.com/office/drawing/2014/main" id="{30477A85-5135-4680-B6EB-32BD48C4E534}"/>
                  </a:ext>
                </a:extLst>
              </p:cNvPr>
              <p:cNvGrpSpPr/>
              <p:nvPr/>
            </p:nvGrpSpPr>
            <p:grpSpPr>
              <a:xfrm>
                <a:off x="6989818" y="1560249"/>
                <a:ext cx="4366006" cy="6760111"/>
                <a:chOff x="6989818" y="1560249"/>
                <a:chExt cx="4366006" cy="6760111"/>
              </a:xfrm>
            </p:grpSpPr>
            <p:grpSp>
              <p:nvGrpSpPr>
                <p:cNvPr id="343" name="图形 10">
                  <a:extLst>
                    <a:ext uri="{FF2B5EF4-FFF2-40B4-BE49-F238E27FC236}">
                      <a16:creationId xmlns:a16="http://schemas.microsoft.com/office/drawing/2014/main" id="{EC8D062D-1C77-46B0-98D5-C54C8F584B18}"/>
                    </a:ext>
                  </a:extLst>
                </p:cNvPr>
                <p:cNvGrpSpPr/>
                <p:nvPr/>
              </p:nvGrpSpPr>
              <p:grpSpPr>
                <a:xfrm flipH="1">
                  <a:off x="8662366" y="4679850"/>
                  <a:ext cx="2693458" cy="3640510"/>
                  <a:chOff x="8100200" y="4545329"/>
                  <a:chExt cx="1181100" cy="1596389"/>
                </a:xfrm>
              </p:grpSpPr>
              <p:grpSp>
                <p:nvGrpSpPr>
                  <p:cNvPr id="388" name="图形 10">
                    <a:extLst>
                      <a:ext uri="{FF2B5EF4-FFF2-40B4-BE49-F238E27FC236}">
                        <a16:creationId xmlns:a16="http://schemas.microsoft.com/office/drawing/2014/main" id="{55FF6CC5-74B1-49C9-98DA-2C85F853E6D0}"/>
                      </a:ext>
                    </a:extLst>
                  </p:cNvPr>
                  <p:cNvGrpSpPr/>
                  <p:nvPr/>
                </p:nvGrpSpPr>
                <p:grpSpPr>
                  <a:xfrm>
                    <a:off x="8100200" y="4545329"/>
                    <a:ext cx="874395" cy="1585912"/>
                    <a:chOff x="8100200" y="4545329"/>
                    <a:chExt cx="874395" cy="1585912"/>
                  </a:xfrm>
                </p:grpSpPr>
                <p:grpSp>
                  <p:nvGrpSpPr>
                    <p:cNvPr id="395" name="图形 10">
                      <a:extLst>
                        <a:ext uri="{FF2B5EF4-FFF2-40B4-BE49-F238E27FC236}">
                          <a16:creationId xmlns:a16="http://schemas.microsoft.com/office/drawing/2014/main" id="{4962EB32-5308-4266-A286-84BD9864CCF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100200" y="5454015"/>
                      <a:ext cx="472439" cy="677227"/>
                      <a:chOff x="8100200" y="5454015"/>
                      <a:chExt cx="472439" cy="677227"/>
                    </a:xfrm>
                  </p:grpSpPr>
                  <p:sp>
                    <p:nvSpPr>
                      <p:cNvPr id="398" name="任意多边形: 形状 397">
                        <a:extLst>
                          <a:ext uri="{FF2B5EF4-FFF2-40B4-BE49-F238E27FC236}">
                            <a16:creationId xmlns:a16="http://schemas.microsoft.com/office/drawing/2014/main" id="{5BC11EC2-5082-4A32-81A4-399D9A23B73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271650" y="5454015"/>
                        <a:ext cx="300989" cy="326707"/>
                      </a:xfrm>
                      <a:custGeom>
                        <a:avLst/>
                        <a:gdLst>
                          <a:gd name="connsiteX0" fmla="*/ 300990 w 300989"/>
                          <a:gd name="connsiteY0" fmla="*/ 116205 h 326707"/>
                          <a:gd name="connsiteX1" fmla="*/ 118110 w 300989"/>
                          <a:gd name="connsiteY1" fmla="*/ 326707 h 326707"/>
                          <a:gd name="connsiteX2" fmla="*/ 0 w 300989"/>
                          <a:gd name="connsiteY2" fmla="*/ 206692 h 326707"/>
                          <a:gd name="connsiteX3" fmla="*/ 159068 w 300989"/>
                          <a:gd name="connsiteY3" fmla="*/ 0 h 32670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300989" h="326707">
                            <a:moveTo>
                              <a:pt x="300990" y="116205"/>
                            </a:moveTo>
                            <a:lnTo>
                              <a:pt x="118110" y="326707"/>
                            </a:lnTo>
                            <a:lnTo>
                              <a:pt x="0" y="206692"/>
                            </a:lnTo>
                            <a:lnTo>
                              <a:pt x="159068" y="0"/>
                            </a:lnTo>
                            <a:close/>
                          </a:path>
                        </a:pathLst>
                      </a:custGeom>
                      <a:solidFill>
                        <a:srgbClr val="933F1F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399" name="任意多边形: 形状 398">
                        <a:extLst>
                          <a:ext uri="{FF2B5EF4-FFF2-40B4-BE49-F238E27FC236}">
                            <a16:creationId xmlns:a16="http://schemas.microsoft.com/office/drawing/2014/main" id="{EEDD7AFF-0D55-469D-B77D-33255CD7105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100200" y="5608320"/>
                        <a:ext cx="399097" cy="522922"/>
                      </a:xfrm>
                      <a:custGeom>
                        <a:avLst/>
                        <a:gdLst>
                          <a:gd name="connsiteX0" fmla="*/ 399098 w 399097"/>
                          <a:gd name="connsiteY0" fmla="*/ 522923 h 522922"/>
                          <a:gd name="connsiteX1" fmla="*/ 0 w 399097"/>
                          <a:gd name="connsiteY1" fmla="*/ 175260 h 522922"/>
                          <a:gd name="connsiteX2" fmla="*/ 173355 w 399097"/>
                          <a:gd name="connsiteY2" fmla="*/ 0 h 522922"/>
                          <a:gd name="connsiteX3" fmla="*/ 360045 w 399097"/>
                          <a:gd name="connsiteY3" fmla="*/ 162877 h 522922"/>
                          <a:gd name="connsiteX4" fmla="*/ 316230 w 399097"/>
                          <a:gd name="connsiteY4" fmla="*/ 220027 h 52292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99097" h="522922">
                            <a:moveTo>
                              <a:pt x="399098" y="522923"/>
                            </a:moveTo>
                            <a:lnTo>
                              <a:pt x="0" y="175260"/>
                            </a:lnTo>
                            <a:lnTo>
                              <a:pt x="173355" y="0"/>
                            </a:lnTo>
                            <a:lnTo>
                              <a:pt x="360045" y="162877"/>
                            </a:lnTo>
                            <a:lnTo>
                              <a:pt x="316230" y="220027"/>
                            </a:lnTo>
                            <a:close/>
                          </a:path>
                        </a:pathLst>
                      </a:custGeom>
                      <a:solidFill>
                        <a:srgbClr val="05004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396" name="任意多边形: 形状 395">
                      <a:extLst>
                        <a:ext uri="{FF2B5EF4-FFF2-40B4-BE49-F238E27FC236}">
                          <a16:creationId xmlns:a16="http://schemas.microsoft.com/office/drawing/2014/main" id="{EDA7C8DF-CCC5-4348-8FCE-A455C4386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61184" y="4545329"/>
                      <a:ext cx="613410" cy="1122997"/>
                    </a:xfrm>
                    <a:custGeom>
                      <a:avLst/>
                      <a:gdLst>
                        <a:gd name="connsiteX0" fmla="*/ 264795 w 613410"/>
                        <a:gd name="connsiteY0" fmla="*/ 1122998 h 1122997"/>
                        <a:gd name="connsiteX1" fmla="*/ 0 w 613410"/>
                        <a:gd name="connsiteY1" fmla="*/ 903923 h 1122997"/>
                        <a:gd name="connsiteX2" fmla="*/ 180975 w 613410"/>
                        <a:gd name="connsiteY2" fmla="*/ 521970 h 1122997"/>
                        <a:gd name="connsiteX3" fmla="*/ 278130 w 613410"/>
                        <a:gd name="connsiteY3" fmla="*/ 0 h 1122997"/>
                        <a:gd name="connsiteX4" fmla="*/ 613410 w 613410"/>
                        <a:gd name="connsiteY4" fmla="*/ 44767 h 1122997"/>
                        <a:gd name="connsiteX5" fmla="*/ 526733 w 613410"/>
                        <a:gd name="connsiteY5" fmla="*/ 678180 h 11229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613410" h="1122997">
                          <a:moveTo>
                            <a:pt x="264795" y="1122998"/>
                          </a:moveTo>
                          <a:lnTo>
                            <a:pt x="0" y="903923"/>
                          </a:lnTo>
                          <a:lnTo>
                            <a:pt x="180975" y="521970"/>
                          </a:lnTo>
                          <a:lnTo>
                            <a:pt x="278130" y="0"/>
                          </a:lnTo>
                          <a:lnTo>
                            <a:pt x="613410" y="44767"/>
                          </a:lnTo>
                          <a:lnTo>
                            <a:pt x="526733" y="678180"/>
                          </a:lnTo>
                          <a:close/>
                        </a:path>
                      </a:pathLst>
                    </a:custGeom>
                    <a:solidFill>
                      <a:schemeClr val="accent1">
                        <a:lumMod val="75000"/>
                      </a:scheme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397" name="任意多边形: 形状 396">
                      <a:extLst>
                        <a:ext uri="{FF2B5EF4-FFF2-40B4-BE49-F238E27FC236}">
                          <a16:creationId xmlns:a16="http://schemas.microsoft.com/office/drawing/2014/main" id="{6131B942-631F-49F2-AD3A-375B2F5FA2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61184" y="5223509"/>
                      <a:ext cx="526732" cy="444817"/>
                    </a:xfrm>
                    <a:custGeom>
                      <a:avLst/>
                      <a:gdLst>
                        <a:gd name="connsiteX0" fmla="*/ 526733 w 526732"/>
                        <a:gd name="connsiteY0" fmla="*/ 0 h 444817"/>
                        <a:gd name="connsiteX1" fmla="*/ 264795 w 526732"/>
                        <a:gd name="connsiteY1" fmla="*/ 444818 h 444817"/>
                        <a:gd name="connsiteX2" fmla="*/ 0 w 526732"/>
                        <a:gd name="connsiteY2" fmla="*/ 225743 h 4448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526732" h="444817">
                          <a:moveTo>
                            <a:pt x="526733" y="0"/>
                          </a:moveTo>
                          <a:lnTo>
                            <a:pt x="264795" y="444818"/>
                          </a:lnTo>
                          <a:lnTo>
                            <a:pt x="0" y="225743"/>
                          </a:lnTo>
                        </a:path>
                      </a:pathLst>
                    </a:custGeom>
                    <a:noFill/>
                    <a:ln w="11553" cap="rnd">
                      <a:solidFill>
                        <a:srgbClr val="0F110E"/>
                      </a:solidFill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  <p:grpSp>
                <p:nvGrpSpPr>
                  <p:cNvPr id="389" name="图形 10">
                    <a:extLst>
                      <a:ext uri="{FF2B5EF4-FFF2-40B4-BE49-F238E27FC236}">
                        <a16:creationId xmlns:a16="http://schemas.microsoft.com/office/drawing/2014/main" id="{B1BDD0DF-452F-4138-9D32-BAD59F175EF3}"/>
                      </a:ext>
                    </a:extLst>
                  </p:cNvPr>
                  <p:cNvGrpSpPr/>
                  <p:nvPr/>
                </p:nvGrpSpPr>
                <p:grpSpPr>
                  <a:xfrm>
                    <a:off x="8625027" y="4553902"/>
                    <a:ext cx="656272" cy="1587817"/>
                    <a:chOff x="8625027" y="4553902"/>
                    <a:chExt cx="656272" cy="1587817"/>
                  </a:xfrm>
                </p:grpSpPr>
                <p:grpSp>
                  <p:nvGrpSpPr>
                    <p:cNvPr id="390" name="图形 10">
                      <a:extLst>
                        <a:ext uri="{FF2B5EF4-FFF2-40B4-BE49-F238E27FC236}">
                          <a16:creationId xmlns:a16="http://schemas.microsoft.com/office/drawing/2014/main" id="{C3AB1727-7DB8-4A16-BAA9-456C204F6F5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51710" y="5678805"/>
                      <a:ext cx="529589" cy="462914"/>
                      <a:chOff x="8751710" y="5678805"/>
                      <a:chExt cx="529589" cy="462914"/>
                    </a:xfrm>
                  </p:grpSpPr>
                  <p:sp>
                    <p:nvSpPr>
                      <p:cNvPr id="393" name="任意多边形: 形状 392">
                        <a:extLst>
                          <a:ext uri="{FF2B5EF4-FFF2-40B4-BE49-F238E27FC236}">
                            <a16:creationId xmlns:a16="http://schemas.microsoft.com/office/drawing/2014/main" id="{5E263BC1-D902-4ADA-AD54-454EF9BA793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95525" y="5678805"/>
                        <a:ext cx="176212" cy="296227"/>
                      </a:xfrm>
                      <a:custGeom>
                        <a:avLst/>
                        <a:gdLst>
                          <a:gd name="connsiteX0" fmla="*/ 176213 w 176212"/>
                          <a:gd name="connsiteY0" fmla="*/ 278130 h 296227"/>
                          <a:gd name="connsiteX1" fmla="*/ 176213 w 176212"/>
                          <a:gd name="connsiteY1" fmla="*/ 0 h 296227"/>
                          <a:gd name="connsiteX2" fmla="*/ 0 w 176212"/>
                          <a:gd name="connsiteY2" fmla="*/ 0 h 296227"/>
                          <a:gd name="connsiteX3" fmla="*/ 4763 w 176212"/>
                          <a:gd name="connsiteY3" fmla="*/ 296227 h 2962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6212" h="296227">
                            <a:moveTo>
                              <a:pt x="176213" y="278130"/>
                            </a:moveTo>
                            <a:lnTo>
                              <a:pt x="176213" y="0"/>
                            </a:lnTo>
                            <a:lnTo>
                              <a:pt x="0" y="0"/>
                            </a:lnTo>
                            <a:lnTo>
                              <a:pt x="4763" y="296227"/>
                            </a:lnTo>
                            <a:close/>
                          </a:path>
                        </a:pathLst>
                      </a:custGeom>
                      <a:solidFill>
                        <a:srgbClr val="933F1F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394" name="任意多边形: 形状 393">
                        <a:extLst>
                          <a:ext uri="{FF2B5EF4-FFF2-40B4-BE49-F238E27FC236}">
                            <a16:creationId xmlns:a16="http://schemas.microsoft.com/office/drawing/2014/main" id="{9E6CB350-0288-4197-8E74-E6ABCD4380E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51710" y="5910262"/>
                        <a:ext cx="529589" cy="231457"/>
                      </a:xfrm>
                      <a:custGeom>
                        <a:avLst/>
                        <a:gdLst>
                          <a:gd name="connsiteX0" fmla="*/ 529590 w 529589"/>
                          <a:gd name="connsiteY0" fmla="*/ 223838 h 231457"/>
                          <a:gd name="connsiteX1" fmla="*/ 0 w 529589"/>
                          <a:gd name="connsiteY1" fmla="*/ 231457 h 231457"/>
                          <a:gd name="connsiteX2" fmla="*/ 14288 w 529589"/>
                          <a:gd name="connsiteY2" fmla="*/ 7620 h 231457"/>
                          <a:gd name="connsiteX3" fmla="*/ 261938 w 529589"/>
                          <a:gd name="connsiteY3" fmla="*/ 0 h 231457"/>
                          <a:gd name="connsiteX4" fmla="*/ 265748 w 529589"/>
                          <a:gd name="connsiteY4" fmla="*/ 53340 h 23145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529589" h="231457">
                            <a:moveTo>
                              <a:pt x="529590" y="223838"/>
                            </a:moveTo>
                            <a:lnTo>
                              <a:pt x="0" y="231457"/>
                            </a:lnTo>
                            <a:lnTo>
                              <a:pt x="14288" y="7620"/>
                            </a:lnTo>
                            <a:lnTo>
                              <a:pt x="261938" y="0"/>
                            </a:lnTo>
                            <a:lnTo>
                              <a:pt x="265748" y="53340"/>
                            </a:lnTo>
                            <a:close/>
                          </a:path>
                        </a:pathLst>
                      </a:custGeom>
                      <a:solidFill>
                        <a:srgbClr val="05004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391" name="任意多边形: 形状 390">
                      <a:extLst>
                        <a:ext uri="{FF2B5EF4-FFF2-40B4-BE49-F238E27FC236}">
                          <a16:creationId xmlns:a16="http://schemas.microsoft.com/office/drawing/2014/main" id="{3D838F95-021E-4072-A0D8-7BF49FCA2C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25027" y="4553902"/>
                      <a:ext cx="495300" cy="1181100"/>
                    </a:xfrm>
                    <a:custGeom>
                      <a:avLst/>
                      <a:gdLst>
                        <a:gd name="connsiteX0" fmla="*/ 0 w 495300"/>
                        <a:gd name="connsiteY0" fmla="*/ 18097 h 1181100"/>
                        <a:gd name="connsiteX1" fmla="*/ 82868 w 495300"/>
                        <a:gd name="connsiteY1" fmla="*/ 1181100 h 1181100"/>
                        <a:gd name="connsiteX2" fmla="*/ 432435 w 495300"/>
                        <a:gd name="connsiteY2" fmla="*/ 1181100 h 1181100"/>
                        <a:gd name="connsiteX3" fmla="*/ 495300 w 495300"/>
                        <a:gd name="connsiteY3" fmla="*/ 0 h 11811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495300" h="1181100">
                          <a:moveTo>
                            <a:pt x="0" y="18097"/>
                          </a:moveTo>
                          <a:lnTo>
                            <a:pt x="82868" y="1181100"/>
                          </a:lnTo>
                          <a:lnTo>
                            <a:pt x="432435" y="1181100"/>
                          </a:lnTo>
                          <a:lnTo>
                            <a:pt x="495300" y="0"/>
                          </a:lnTo>
                          <a:close/>
                        </a:path>
                      </a:pathLst>
                    </a:custGeom>
                    <a:solidFill>
                      <a:schemeClr val="accent1">
                        <a:lumMod val="75000"/>
                      </a:scheme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392" name="任意多边形: 形状 391">
                      <a:extLst>
                        <a:ext uri="{FF2B5EF4-FFF2-40B4-BE49-F238E27FC236}">
                          <a16:creationId xmlns:a16="http://schemas.microsoft.com/office/drawing/2014/main" id="{30CC9640-2955-4428-A6B5-6E9C318397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25027" y="4572000"/>
                      <a:ext cx="432435" cy="1163002"/>
                    </a:xfrm>
                    <a:custGeom>
                      <a:avLst/>
                      <a:gdLst>
                        <a:gd name="connsiteX0" fmla="*/ 0 w 432435"/>
                        <a:gd name="connsiteY0" fmla="*/ 0 h 1163002"/>
                        <a:gd name="connsiteX1" fmla="*/ 82868 w 432435"/>
                        <a:gd name="connsiteY1" fmla="*/ 1163003 h 1163002"/>
                        <a:gd name="connsiteX2" fmla="*/ 432435 w 432435"/>
                        <a:gd name="connsiteY2" fmla="*/ 1163003 h 11630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32435" h="1163002">
                          <a:moveTo>
                            <a:pt x="0" y="0"/>
                          </a:moveTo>
                          <a:lnTo>
                            <a:pt x="82868" y="1163003"/>
                          </a:lnTo>
                          <a:lnTo>
                            <a:pt x="432435" y="1163003"/>
                          </a:lnTo>
                        </a:path>
                      </a:pathLst>
                    </a:custGeom>
                    <a:noFill/>
                    <a:ln w="11553" cap="rnd">
                      <a:solidFill>
                        <a:srgbClr val="12120E"/>
                      </a:solidFill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</p:grpSp>
            <p:sp>
              <p:nvSpPr>
                <p:cNvPr id="344" name="任意多边形: 形状 343">
                  <a:extLst>
                    <a:ext uri="{FF2B5EF4-FFF2-40B4-BE49-F238E27FC236}">
                      <a16:creationId xmlns:a16="http://schemas.microsoft.com/office/drawing/2014/main" id="{223948EE-5539-454A-BC71-E6B79B7A8CE5}"/>
                    </a:ext>
                  </a:extLst>
                </p:cNvPr>
                <p:cNvSpPr/>
                <p:nvPr/>
              </p:nvSpPr>
              <p:spPr>
                <a:xfrm flipH="1">
                  <a:off x="8843296" y="2592422"/>
                  <a:ext cx="1871747" cy="3655717"/>
                </a:xfrm>
                <a:custGeom>
                  <a:avLst/>
                  <a:gdLst>
                    <a:gd name="connsiteX0" fmla="*/ 430530 w 820774"/>
                    <a:gd name="connsiteY0" fmla="*/ 12383 h 1603057"/>
                    <a:gd name="connsiteX1" fmla="*/ 487680 w 820774"/>
                    <a:gd name="connsiteY1" fmla="*/ 0 h 1603057"/>
                    <a:gd name="connsiteX2" fmla="*/ 626745 w 820774"/>
                    <a:gd name="connsiteY2" fmla="*/ 175260 h 1603057"/>
                    <a:gd name="connsiteX3" fmla="*/ 803910 w 820774"/>
                    <a:gd name="connsiteY3" fmla="*/ 1056323 h 1603057"/>
                    <a:gd name="connsiteX4" fmla="*/ 820103 w 820774"/>
                    <a:gd name="connsiteY4" fmla="*/ 1603058 h 1603057"/>
                    <a:gd name="connsiteX5" fmla="*/ 0 w 820774"/>
                    <a:gd name="connsiteY5" fmla="*/ 1552575 h 1603057"/>
                    <a:gd name="connsiteX6" fmla="*/ 215265 w 820774"/>
                    <a:gd name="connsiteY6" fmla="*/ 344805 h 1603057"/>
                    <a:gd name="connsiteX7" fmla="*/ 403860 w 820774"/>
                    <a:gd name="connsiteY7" fmla="*/ 13335 h 1603057"/>
                    <a:gd name="connsiteX8" fmla="*/ 430530 w 820774"/>
                    <a:gd name="connsiteY8" fmla="*/ 12383 h 1603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20774" h="1603057">
                      <a:moveTo>
                        <a:pt x="430530" y="12383"/>
                      </a:moveTo>
                      <a:lnTo>
                        <a:pt x="487680" y="0"/>
                      </a:lnTo>
                      <a:cubicBezTo>
                        <a:pt x="487680" y="0"/>
                        <a:pt x="571500" y="24765"/>
                        <a:pt x="626745" y="175260"/>
                      </a:cubicBezTo>
                      <a:cubicBezTo>
                        <a:pt x="681990" y="325755"/>
                        <a:pt x="782003" y="543878"/>
                        <a:pt x="803910" y="1056323"/>
                      </a:cubicBezTo>
                      <a:cubicBezTo>
                        <a:pt x="825818" y="1568768"/>
                        <a:pt x="820103" y="1603058"/>
                        <a:pt x="820103" y="1603058"/>
                      </a:cubicBezTo>
                      <a:lnTo>
                        <a:pt x="0" y="1552575"/>
                      </a:lnTo>
                      <a:lnTo>
                        <a:pt x="215265" y="344805"/>
                      </a:lnTo>
                      <a:lnTo>
                        <a:pt x="403860" y="13335"/>
                      </a:lnTo>
                      <a:lnTo>
                        <a:pt x="430530" y="1238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1553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345" name="图形 10">
                  <a:extLst>
                    <a:ext uri="{FF2B5EF4-FFF2-40B4-BE49-F238E27FC236}">
                      <a16:creationId xmlns:a16="http://schemas.microsoft.com/office/drawing/2014/main" id="{1A7C2449-B81D-456E-94D1-49270C6FDEEF}"/>
                    </a:ext>
                  </a:extLst>
                </p:cNvPr>
                <p:cNvGrpSpPr/>
                <p:nvPr/>
              </p:nvGrpSpPr>
              <p:grpSpPr>
                <a:xfrm flipH="1">
                  <a:off x="9145127" y="1698137"/>
                  <a:ext cx="799732" cy="985515"/>
                  <a:chOff x="8718918" y="3237827"/>
                  <a:chExt cx="350688" cy="432155"/>
                </a:xfrm>
              </p:grpSpPr>
              <p:grpSp>
                <p:nvGrpSpPr>
                  <p:cNvPr id="374" name="图形 10">
                    <a:extLst>
                      <a:ext uri="{FF2B5EF4-FFF2-40B4-BE49-F238E27FC236}">
                        <a16:creationId xmlns:a16="http://schemas.microsoft.com/office/drawing/2014/main" id="{68BC97D4-4A4D-4905-9965-230DE8414DC9}"/>
                      </a:ext>
                    </a:extLst>
                  </p:cNvPr>
                  <p:cNvGrpSpPr/>
                  <p:nvPr/>
                </p:nvGrpSpPr>
                <p:grpSpPr>
                  <a:xfrm>
                    <a:off x="8826957" y="3310890"/>
                    <a:ext cx="242649" cy="359092"/>
                    <a:chOff x="8826957" y="3310890"/>
                    <a:chExt cx="242649" cy="359092"/>
                  </a:xfrm>
                </p:grpSpPr>
                <p:grpSp>
                  <p:nvGrpSpPr>
                    <p:cNvPr id="381" name="图形 10">
                      <a:extLst>
                        <a:ext uri="{FF2B5EF4-FFF2-40B4-BE49-F238E27FC236}">
                          <a16:creationId xmlns:a16="http://schemas.microsoft.com/office/drawing/2014/main" id="{6C76C2E7-A6E1-4F94-846A-157129356BC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030792" y="3412264"/>
                      <a:ext cx="38814" cy="76133"/>
                      <a:chOff x="9030792" y="3412264"/>
                      <a:chExt cx="38814" cy="76133"/>
                    </a:xfrm>
                  </p:grpSpPr>
                  <p:sp>
                    <p:nvSpPr>
                      <p:cNvPr id="386" name="任意多边形: 形状 385">
                        <a:extLst>
                          <a:ext uri="{FF2B5EF4-FFF2-40B4-BE49-F238E27FC236}">
                            <a16:creationId xmlns:a16="http://schemas.microsoft.com/office/drawing/2014/main" id="{D6801F80-BC3F-4208-8652-57678CCA2E7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035554" y="3416617"/>
                        <a:ext cx="30480" cy="67627"/>
                      </a:xfrm>
                      <a:custGeom>
                        <a:avLst/>
                        <a:gdLst>
                          <a:gd name="connsiteX0" fmla="*/ 1905 w 30480"/>
                          <a:gd name="connsiteY0" fmla="*/ 0 h 67627"/>
                          <a:gd name="connsiteX1" fmla="*/ 29528 w 30480"/>
                          <a:gd name="connsiteY1" fmla="*/ 49530 h 67627"/>
                          <a:gd name="connsiteX2" fmla="*/ 30480 w 30480"/>
                          <a:gd name="connsiteY2" fmla="*/ 50482 h 67627"/>
                          <a:gd name="connsiteX3" fmla="*/ 29528 w 30480"/>
                          <a:gd name="connsiteY3" fmla="*/ 52388 h 67627"/>
                          <a:gd name="connsiteX4" fmla="*/ 10478 w 30480"/>
                          <a:gd name="connsiteY4" fmla="*/ 62865 h 67627"/>
                          <a:gd name="connsiteX5" fmla="*/ 0 w 30480"/>
                          <a:gd name="connsiteY5" fmla="*/ 67627 h 67627"/>
                          <a:gd name="connsiteX6" fmla="*/ 1905 w 30480"/>
                          <a:gd name="connsiteY6" fmla="*/ 0 h 676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30480" h="67627">
                            <a:moveTo>
                              <a:pt x="1905" y="0"/>
                            </a:moveTo>
                            <a:cubicBezTo>
                              <a:pt x="6668" y="15240"/>
                              <a:pt x="18098" y="38100"/>
                              <a:pt x="29528" y="49530"/>
                            </a:cubicBezTo>
                            <a:cubicBezTo>
                              <a:pt x="29528" y="49530"/>
                              <a:pt x="30480" y="50482"/>
                              <a:pt x="30480" y="50482"/>
                            </a:cubicBezTo>
                            <a:cubicBezTo>
                              <a:pt x="30480" y="51435"/>
                              <a:pt x="29528" y="51435"/>
                              <a:pt x="29528" y="52388"/>
                            </a:cubicBezTo>
                            <a:cubicBezTo>
                              <a:pt x="23813" y="56197"/>
                              <a:pt x="17145" y="60007"/>
                              <a:pt x="10478" y="62865"/>
                            </a:cubicBezTo>
                            <a:lnTo>
                              <a:pt x="0" y="67627"/>
                            </a:lnTo>
                            <a:lnTo>
                              <a:pt x="1905" y="0"/>
                            </a:lnTo>
                            <a:close/>
                          </a:path>
                        </a:pathLst>
                      </a:custGeom>
                      <a:solidFill>
                        <a:srgbClr val="FCD7C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387" name="任意多边形: 形状 386">
                        <a:extLst>
                          <a:ext uri="{FF2B5EF4-FFF2-40B4-BE49-F238E27FC236}">
                            <a16:creationId xmlns:a16="http://schemas.microsoft.com/office/drawing/2014/main" id="{D7B007CE-1C74-43B6-B385-E48268E1F11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030792" y="3412264"/>
                        <a:ext cx="38814" cy="76133"/>
                      </a:xfrm>
                      <a:custGeom>
                        <a:avLst/>
                        <a:gdLst>
                          <a:gd name="connsiteX0" fmla="*/ 1905 w 38814"/>
                          <a:gd name="connsiteY0" fmla="*/ 5305 h 76133"/>
                          <a:gd name="connsiteX1" fmla="*/ 25718 w 38814"/>
                          <a:gd name="connsiteY1" fmla="*/ 51025 h 76133"/>
                          <a:gd name="connsiteX2" fmla="*/ 27623 w 38814"/>
                          <a:gd name="connsiteY2" fmla="*/ 54835 h 76133"/>
                          <a:gd name="connsiteX3" fmla="*/ 12383 w 38814"/>
                          <a:gd name="connsiteY3" fmla="*/ 63408 h 76133"/>
                          <a:gd name="connsiteX4" fmla="*/ 1905 w 38814"/>
                          <a:gd name="connsiteY4" fmla="*/ 68170 h 76133"/>
                          <a:gd name="connsiteX5" fmla="*/ 8573 w 38814"/>
                          <a:gd name="connsiteY5" fmla="*/ 71980 h 76133"/>
                          <a:gd name="connsiteX6" fmla="*/ 10478 w 38814"/>
                          <a:gd name="connsiteY6" fmla="*/ 4353 h 76133"/>
                          <a:gd name="connsiteX7" fmla="*/ 1905 w 38814"/>
                          <a:gd name="connsiteY7" fmla="*/ 4353 h 76133"/>
                          <a:gd name="connsiteX8" fmla="*/ 0 w 38814"/>
                          <a:gd name="connsiteY8" fmla="*/ 71980 h 76133"/>
                          <a:gd name="connsiteX9" fmla="*/ 6668 w 38814"/>
                          <a:gd name="connsiteY9" fmla="*/ 75790 h 76133"/>
                          <a:gd name="connsiteX10" fmla="*/ 38100 w 38814"/>
                          <a:gd name="connsiteY10" fmla="*/ 56740 h 76133"/>
                          <a:gd name="connsiteX11" fmla="*/ 38100 w 38814"/>
                          <a:gd name="connsiteY11" fmla="*/ 51978 h 76133"/>
                          <a:gd name="connsiteX12" fmla="*/ 22860 w 38814"/>
                          <a:gd name="connsiteY12" fmla="*/ 31023 h 76133"/>
                          <a:gd name="connsiteX13" fmla="*/ 9525 w 38814"/>
                          <a:gd name="connsiteY13" fmla="*/ 2448 h 76133"/>
                          <a:gd name="connsiteX14" fmla="*/ 1905 w 38814"/>
                          <a:gd name="connsiteY14" fmla="*/ 5305 h 7613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</a:cxnLst>
                        <a:rect l="l" t="t" r="r" b="b"/>
                        <a:pathLst>
                          <a:path w="38814" h="76133">
                            <a:moveTo>
                              <a:pt x="1905" y="5305"/>
                            </a:moveTo>
                            <a:cubicBezTo>
                              <a:pt x="7620" y="22450"/>
                              <a:pt x="16193" y="35785"/>
                              <a:pt x="25718" y="51025"/>
                            </a:cubicBezTo>
                            <a:cubicBezTo>
                              <a:pt x="26670" y="52930"/>
                              <a:pt x="28575" y="53883"/>
                              <a:pt x="27623" y="54835"/>
                            </a:cubicBezTo>
                            <a:cubicBezTo>
                              <a:pt x="27623" y="57693"/>
                              <a:pt x="14288" y="62455"/>
                              <a:pt x="12383" y="63408"/>
                            </a:cubicBezTo>
                            <a:cubicBezTo>
                              <a:pt x="8573" y="65313"/>
                              <a:pt x="5715" y="66265"/>
                              <a:pt x="1905" y="68170"/>
                            </a:cubicBezTo>
                            <a:cubicBezTo>
                              <a:pt x="3810" y="69123"/>
                              <a:pt x="6668" y="71028"/>
                              <a:pt x="8573" y="71980"/>
                            </a:cubicBezTo>
                            <a:cubicBezTo>
                              <a:pt x="9525" y="49120"/>
                              <a:pt x="9525" y="26260"/>
                              <a:pt x="10478" y="4353"/>
                            </a:cubicBezTo>
                            <a:cubicBezTo>
                              <a:pt x="10478" y="-1362"/>
                              <a:pt x="1905" y="-1362"/>
                              <a:pt x="1905" y="4353"/>
                            </a:cubicBezTo>
                            <a:cubicBezTo>
                              <a:pt x="953" y="27213"/>
                              <a:pt x="953" y="50073"/>
                              <a:pt x="0" y="71980"/>
                            </a:cubicBezTo>
                            <a:cubicBezTo>
                              <a:pt x="0" y="75790"/>
                              <a:pt x="3810" y="76743"/>
                              <a:pt x="6668" y="75790"/>
                            </a:cubicBezTo>
                            <a:cubicBezTo>
                              <a:pt x="17145" y="71028"/>
                              <a:pt x="31433" y="66265"/>
                              <a:pt x="38100" y="56740"/>
                            </a:cubicBezTo>
                            <a:cubicBezTo>
                              <a:pt x="39053" y="55788"/>
                              <a:pt x="39053" y="53883"/>
                              <a:pt x="38100" y="51978"/>
                            </a:cubicBezTo>
                            <a:cubicBezTo>
                              <a:pt x="33338" y="44358"/>
                              <a:pt x="27623" y="38643"/>
                              <a:pt x="22860" y="31023"/>
                            </a:cubicBezTo>
                            <a:cubicBezTo>
                              <a:pt x="18098" y="21498"/>
                              <a:pt x="13335" y="11973"/>
                              <a:pt x="9525" y="2448"/>
                            </a:cubicBezTo>
                            <a:cubicBezTo>
                              <a:pt x="8573" y="-2315"/>
                              <a:pt x="0" y="543"/>
                              <a:pt x="1905" y="5305"/>
                            </a:cubicBezTo>
                            <a:close/>
                          </a:path>
                        </a:pathLst>
                      </a:custGeom>
                      <a:solidFill>
                        <a:srgbClr val="12120E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  <p:sp>
                  <p:nvSpPr>
                    <p:cNvPr id="382" name="任意多边形: 形状 381">
                      <a:extLst>
                        <a:ext uri="{FF2B5EF4-FFF2-40B4-BE49-F238E27FC236}">
                          <a16:creationId xmlns:a16="http://schemas.microsoft.com/office/drawing/2014/main" id="{BC420781-63A0-4BC8-BBE8-4500B79B1A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826957" y="3310890"/>
                      <a:ext cx="214312" cy="359092"/>
                    </a:xfrm>
                    <a:custGeom>
                      <a:avLst/>
                      <a:gdLst>
                        <a:gd name="connsiteX0" fmla="*/ 139065 w 214312"/>
                        <a:gd name="connsiteY0" fmla="*/ 0 h 359092"/>
                        <a:gd name="connsiteX1" fmla="*/ 76200 w 214312"/>
                        <a:gd name="connsiteY1" fmla="*/ 0 h 359092"/>
                        <a:gd name="connsiteX2" fmla="*/ 952 w 214312"/>
                        <a:gd name="connsiteY2" fmla="*/ 85725 h 359092"/>
                        <a:gd name="connsiteX3" fmla="*/ 952 w 214312"/>
                        <a:gd name="connsiteY3" fmla="*/ 182880 h 359092"/>
                        <a:gd name="connsiteX4" fmla="*/ 952 w 214312"/>
                        <a:gd name="connsiteY4" fmla="*/ 190500 h 359092"/>
                        <a:gd name="connsiteX5" fmla="*/ 0 w 214312"/>
                        <a:gd name="connsiteY5" fmla="*/ 199073 h 359092"/>
                        <a:gd name="connsiteX6" fmla="*/ 0 w 214312"/>
                        <a:gd name="connsiteY6" fmla="*/ 258128 h 359092"/>
                        <a:gd name="connsiteX7" fmla="*/ 0 w 214312"/>
                        <a:gd name="connsiteY7" fmla="*/ 260985 h 359092"/>
                        <a:gd name="connsiteX8" fmla="*/ 0 w 214312"/>
                        <a:gd name="connsiteY8" fmla="*/ 320040 h 359092"/>
                        <a:gd name="connsiteX9" fmla="*/ 39052 w 214312"/>
                        <a:gd name="connsiteY9" fmla="*/ 359093 h 359092"/>
                        <a:gd name="connsiteX10" fmla="*/ 63817 w 214312"/>
                        <a:gd name="connsiteY10" fmla="*/ 359093 h 359092"/>
                        <a:gd name="connsiteX11" fmla="*/ 102870 w 214312"/>
                        <a:gd name="connsiteY11" fmla="*/ 320040 h 359092"/>
                        <a:gd name="connsiteX12" fmla="*/ 102870 w 214312"/>
                        <a:gd name="connsiteY12" fmla="*/ 267653 h 359092"/>
                        <a:gd name="connsiteX13" fmla="*/ 139065 w 214312"/>
                        <a:gd name="connsiteY13" fmla="*/ 267653 h 359092"/>
                        <a:gd name="connsiteX14" fmla="*/ 214313 w 214312"/>
                        <a:gd name="connsiteY14" fmla="*/ 181928 h 359092"/>
                        <a:gd name="connsiteX15" fmla="*/ 214313 w 214312"/>
                        <a:gd name="connsiteY15" fmla="*/ 84773 h 359092"/>
                        <a:gd name="connsiteX16" fmla="*/ 139065 w 214312"/>
                        <a:gd name="connsiteY16" fmla="*/ 0 h 35909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</a:cxnLst>
                      <a:rect l="l" t="t" r="r" b="b"/>
                      <a:pathLst>
                        <a:path w="214312" h="359092">
                          <a:moveTo>
                            <a:pt x="139065" y="0"/>
                          </a:moveTo>
                          <a:lnTo>
                            <a:pt x="76200" y="0"/>
                          </a:lnTo>
                          <a:cubicBezTo>
                            <a:pt x="34290" y="0"/>
                            <a:pt x="952" y="39053"/>
                            <a:pt x="952" y="85725"/>
                          </a:cubicBezTo>
                          <a:lnTo>
                            <a:pt x="952" y="182880"/>
                          </a:lnTo>
                          <a:cubicBezTo>
                            <a:pt x="952" y="185737"/>
                            <a:pt x="952" y="188595"/>
                            <a:pt x="952" y="190500"/>
                          </a:cubicBezTo>
                          <a:cubicBezTo>
                            <a:pt x="0" y="193358"/>
                            <a:pt x="0" y="196215"/>
                            <a:pt x="0" y="199073"/>
                          </a:cubicBezTo>
                          <a:lnTo>
                            <a:pt x="0" y="258128"/>
                          </a:lnTo>
                          <a:lnTo>
                            <a:pt x="0" y="260985"/>
                          </a:lnTo>
                          <a:lnTo>
                            <a:pt x="0" y="320040"/>
                          </a:lnTo>
                          <a:cubicBezTo>
                            <a:pt x="0" y="340995"/>
                            <a:pt x="17145" y="359093"/>
                            <a:pt x="39052" y="359093"/>
                          </a:cubicBezTo>
                          <a:lnTo>
                            <a:pt x="63817" y="359093"/>
                          </a:lnTo>
                          <a:cubicBezTo>
                            <a:pt x="84772" y="359093"/>
                            <a:pt x="102870" y="341948"/>
                            <a:pt x="102870" y="320040"/>
                          </a:cubicBezTo>
                          <a:lnTo>
                            <a:pt x="102870" y="267653"/>
                          </a:lnTo>
                          <a:lnTo>
                            <a:pt x="139065" y="267653"/>
                          </a:lnTo>
                          <a:cubicBezTo>
                            <a:pt x="180975" y="267653"/>
                            <a:pt x="214313" y="228600"/>
                            <a:pt x="214313" y="181928"/>
                          </a:cubicBezTo>
                          <a:lnTo>
                            <a:pt x="214313" y="84773"/>
                          </a:lnTo>
                          <a:cubicBezTo>
                            <a:pt x="214313" y="39053"/>
                            <a:pt x="180022" y="0"/>
                            <a:pt x="139065" y="0"/>
                          </a:cubicBezTo>
                          <a:close/>
                        </a:path>
                      </a:pathLst>
                    </a:custGeom>
                    <a:solidFill>
                      <a:srgbClr val="FCD7C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383" name="任意多边形: 形状 382">
                      <a:extLst>
                        <a:ext uri="{FF2B5EF4-FFF2-40B4-BE49-F238E27FC236}">
                          <a16:creationId xmlns:a16="http://schemas.microsoft.com/office/drawing/2014/main" id="{7CCB3A54-553D-435B-AFAF-CAC8EBE220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75214" y="3429619"/>
                      <a:ext cx="26384" cy="26384"/>
                    </a:xfrm>
                    <a:custGeom>
                      <a:avLst/>
                      <a:gdLst>
                        <a:gd name="connsiteX0" fmla="*/ 25098 w 26384"/>
                        <a:gd name="connsiteY0" fmla="*/ 7001 h 26384"/>
                        <a:gd name="connsiteX1" fmla="*/ 19383 w 26384"/>
                        <a:gd name="connsiteY1" fmla="*/ 25098 h 26384"/>
                        <a:gd name="connsiteX2" fmla="*/ 1286 w 26384"/>
                        <a:gd name="connsiteY2" fmla="*/ 19383 h 26384"/>
                        <a:gd name="connsiteX3" fmla="*/ 7001 w 26384"/>
                        <a:gd name="connsiteY3" fmla="*/ 1286 h 26384"/>
                        <a:gd name="connsiteX4" fmla="*/ 25098 w 26384"/>
                        <a:gd name="connsiteY4" fmla="*/ 7001 h 2638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384" h="26384">
                          <a:moveTo>
                            <a:pt x="25098" y="7001"/>
                          </a:moveTo>
                          <a:cubicBezTo>
                            <a:pt x="27956" y="13668"/>
                            <a:pt x="26051" y="21288"/>
                            <a:pt x="19383" y="25098"/>
                          </a:cubicBezTo>
                          <a:cubicBezTo>
                            <a:pt x="12716" y="27956"/>
                            <a:pt x="5096" y="26051"/>
                            <a:pt x="1286" y="19383"/>
                          </a:cubicBezTo>
                          <a:cubicBezTo>
                            <a:pt x="-1572" y="12716"/>
                            <a:pt x="333" y="5096"/>
                            <a:pt x="7001" y="1286"/>
                          </a:cubicBezTo>
                          <a:cubicBezTo>
                            <a:pt x="14621" y="-1572"/>
                            <a:pt x="22241" y="333"/>
                            <a:pt x="25098" y="7001"/>
                          </a:cubicBezTo>
                          <a:close/>
                        </a:path>
                      </a:pathLst>
                    </a:custGeom>
                    <a:solidFill>
                      <a:srgbClr val="010001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384" name="任意多边形: 形状 383">
                      <a:extLst>
                        <a:ext uri="{FF2B5EF4-FFF2-40B4-BE49-F238E27FC236}">
                          <a16:creationId xmlns:a16="http://schemas.microsoft.com/office/drawing/2014/main" id="{F54EBAF5-5DDD-415B-AD06-593BC0CD4F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010716" y="3498056"/>
                      <a:ext cx="30866" cy="27280"/>
                    </a:xfrm>
                    <a:custGeom>
                      <a:avLst/>
                      <a:gdLst>
                        <a:gd name="connsiteX0" fmla="*/ 25791 w 30866"/>
                        <a:gd name="connsiteY0" fmla="*/ 17621 h 27280"/>
                        <a:gd name="connsiteX1" fmla="*/ 11504 w 30866"/>
                        <a:gd name="connsiteY1" fmla="*/ 11906 h 27280"/>
                        <a:gd name="connsiteX2" fmla="*/ 9599 w 30866"/>
                        <a:gd name="connsiteY2" fmla="*/ 6191 h 27280"/>
                        <a:gd name="connsiteX3" fmla="*/ 8646 w 30866"/>
                        <a:gd name="connsiteY3" fmla="*/ 4286 h 27280"/>
                        <a:gd name="connsiteX4" fmla="*/ 74 w 30866"/>
                        <a:gd name="connsiteY4" fmla="*/ 4286 h 27280"/>
                        <a:gd name="connsiteX5" fmla="*/ 4836 w 30866"/>
                        <a:gd name="connsiteY5" fmla="*/ 18574 h 27280"/>
                        <a:gd name="connsiteX6" fmla="*/ 27696 w 30866"/>
                        <a:gd name="connsiteY6" fmla="*/ 26194 h 27280"/>
                        <a:gd name="connsiteX7" fmla="*/ 25791 w 30866"/>
                        <a:gd name="connsiteY7" fmla="*/ 17621 h 27280"/>
                        <a:gd name="connsiteX8" fmla="*/ 25791 w 30866"/>
                        <a:gd name="connsiteY8" fmla="*/ 17621 h 272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0866" h="27280">
                          <a:moveTo>
                            <a:pt x="25791" y="17621"/>
                          </a:moveTo>
                          <a:cubicBezTo>
                            <a:pt x="19124" y="19526"/>
                            <a:pt x="14361" y="17621"/>
                            <a:pt x="11504" y="11906"/>
                          </a:cubicBezTo>
                          <a:cubicBezTo>
                            <a:pt x="10551" y="10001"/>
                            <a:pt x="9599" y="8096"/>
                            <a:pt x="9599" y="6191"/>
                          </a:cubicBezTo>
                          <a:cubicBezTo>
                            <a:pt x="9599" y="5239"/>
                            <a:pt x="8646" y="1429"/>
                            <a:pt x="8646" y="4286"/>
                          </a:cubicBezTo>
                          <a:cubicBezTo>
                            <a:pt x="7694" y="-1429"/>
                            <a:pt x="-879" y="-1429"/>
                            <a:pt x="74" y="4286"/>
                          </a:cubicBezTo>
                          <a:cubicBezTo>
                            <a:pt x="1026" y="9049"/>
                            <a:pt x="1979" y="14764"/>
                            <a:pt x="4836" y="18574"/>
                          </a:cubicBezTo>
                          <a:cubicBezTo>
                            <a:pt x="10551" y="26194"/>
                            <a:pt x="19124" y="29051"/>
                            <a:pt x="27696" y="26194"/>
                          </a:cubicBezTo>
                          <a:cubicBezTo>
                            <a:pt x="33411" y="24289"/>
                            <a:pt x="30554" y="16669"/>
                            <a:pt x="25791" y="17621"/>
                          </a:cubicBezTo>
                          <a:lnTo>
                            <a:pt x="25791" y="17621"/>
                          </a:ln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sp>
                  <p:nvSpPr>
                    <p:cNvPr id="385" name="任意多边形: 形状 384">
                      <a:extLst>
                        <a:ext uri="{FF2B5EF4-FFF2-40B4-BE49-F238E27FC236}">
                          <a16:creationId xmlns:a16="http://schemas.microsoft.com/office/drawing/2014/main" id="{AAFE0EDE-A7C9-4A1C-AB11-1D18775AD7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67073" y="3410272"/>
                      <a:ext cx="27807" cy="18049"/>
                    </a:xfrm>
                    <a:custGeom>
                      <a:avLst/>
                      <a:gdLst>
                        <a:gd name="connsiteX0" fmla="*/ 21809 w 27807"/>
                        <a:gd name="connsiteY0" fmla="*/ 630 h 18049"/>
                        <a:gd name="connsiteX1" fmla="*/ 2759 w 27807"/>
                        <a:gd name="connsiteY1" fmla="*/ 9203 h 18049"/>
                        <a:gd name="connsiteX2" fmla="*/ 4664 w 27807"/>
                        <a:gd name="connsiteY2" fmla="*/ 17775 h 18049"/>
                        <a:gd name="connsiteX3" fmla="*/ 25619 w 27807"/>
                        <a:gd name="connsiteY3" fmla="*/ 8250 h 18049"/>
                        <a:gd name="connsiteX4" fmla="*/ 21809 w 27807"/>
                        <a:gd name="connsiteY4" fmla="*/ 630 h 18049"/>
                        <a:gd name="connsiteX5" fmla="*/ 21809 w 27807"/>
                        <a:gd name="connsiteY5" fmla="*/ 630 h 180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807" h="18049">
                          <a:moveTo>
                            <a:pt x="21809" y="630"/>
                          </a:moveTo>
                          <a:cubicBezTo>
                            <a:pt x="16094" y="3488"/>
                            <a:pt x="9426" y="6345"/>
                            <a:pt x="2759" y="9203"/>
                          </a:cubicBezTo>
                          <a:cubicBezTo>
                            <a:pt x="-2004" y="11108"/>
                            <a:pt x="-99" y="19680"/>
                            <a:pt x="4664" y="17775"/>
                          </a:cubicBezTo>
                          <a:cubicBezTo>
                            <a:pt x="11331" y="14918"/>
                            <a:pt x="18951" y="12060"/>
                            <a:pt x="25619" y="8250"/>
                          </a:cubicBezTo>
                          <a:cubicBezTo>
                            <a:pt x="30381" y="5393"/>
                            <a:pt x="26571" y="-2227"/>
                            <a:pt x="21809" y="630"/>
                          </a:cubicBezTo>
                          <a:lnTo>
                            <a:pt x="21809" y="630"/>
                          </a:ln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</p:grpSp>
              <p:grpSp>
                <p:nvGrpSpPr>
                  <p:cNvPr id="375" name="图形 10">
                    <a:extLst>
                      <a:ext uri="{FF2B5EF4-FFF2-40B4-BE49-F238E27FC236}">
                        <a16:creationId xmlns:a16="http://schemas.microsoft.com/office/drawing/2014/main" id="{D8079A17-9F36-49CD-BB8B-0C20AEF1A854}"/>
                      </a:ext>
                    </a:extLst>
                  </p:cNvPr>
                  <p:cNvGrpSpPr/>
                  <p:nvPr/>
                </p:nvGrpSpPr>
                <p:grpSpPr>
                  <a:xfrm>
                    <a:off x="8718918" y="3237827"/>
                    <a:ext cx="340910" cy="324522"/>
                    <a:chOff x="8718918" y="3237827"/>
                    <a:chExt cx="340910" cy="324522"/>
                  </a:xfrm>
                </p:grpSpPr>
                <p:sp>
                  <p:nvSpPr>
                    <p:cNvPr id="377" name="任意多边形: 形状 376">
                      <a:extLst>
                        <a:ext uri="{FF2B5EF4-FFF2-40B4-BE49-F238E27FC236}">
                          <a16:creationId xmlns:a16="http://schemas.microsoft.com/office/drawing/2014/main" id="{2364127A-8A86-4CF2-9E05-91605D9CFB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18918" y="3237827"/>
                      <a:ext cx="340910" cy="324522"/>
                    </a:xfrm>
                    <a:custGeom>
                      <a:avLst/>
                      <a:gdLst>
                        <a:gd name="connsiteX0" fmla="*/ 141376 w 340910"/>
                        <a:gd name="connsiteY0" fmla="*/ 10198 h 324522"/>
                        <a:gd name="connsiteX1" fmla="*/ 1359 w 340910"/>
                        <a:gd name="connsiteY1" fmla="*/ 210223 h 324522"/>
                        <a:gd name="connsiteX2" fmla="*/ 108039 w 340910"/>
                        <a:gd name="connsiteY2" fmla="*/ 324523 h 324522"/>
                        <a:gd name="connsiteX3" fmla="*/ 107086 w 340910"/>
                        <a:gd name="connsiteY3" fmla="*/ 232130 h 324522"/>
                        <a:gd name="connsiteX4" fmla="*/ 119469 w 340910"/>
                        <a:gd name="connsiteY4" fmla="*/ 222605 h 324522"/>
                        <a:gd name="connsiteX5" fmla="*/ 128994 w 340910"/>
                        <a:gd name="connsiteY5" fmla="*/ 252133 h 324522"/>
                        <a:gd name="connsiteX6" fmla="*/ 185191 w 340910"/>
                        <a:gd name="connsiteY6" fmla="*/ 202603 h 324522"/>
                        <a:gd name="connsiteX7" fmla="*/ 324256 w 340910"/>
                        <a:gd name="connsiteY7" fmla="*/ 125450 h 324522"/>
                        <a:gd name="connsiteX8" fmla="*/ 269011 w 340910"/>
                        <a:gd name="connsiteY8" fmla="*/ 10198 h 324522"/>
                        <a:gd name="connsiteX9" fmla="*/ 141376 w 340910"/>
                        <a:gd name="connsiteY9" fmla="*/ 10198 h 32452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340910" h="324522">
                          <a:moveTo>
                            <a:pt x="141376" y="10198"/>
                          </a:moveTo>
                          <a:cubicBezTo>
                            <a:pt x="75654" y="28295"/>
                            <a:pt x="-11976" y="59728"/>
                            <a:pt x="1359" y="210223"/>
                          </a:cubicBezTo>
                          <a:cubicBezTo>
                            <a:pt x="1359" y="210223"/>
                            <a:pt x="18504" y="301663"/>
                            <a:pt x="108039" y="324523"/>
                          </a:cubicBezTo>
                          <a:lnTo>
                            <a:pt x="107086" y="232130"/>
                          </a:lnTo>
                          <a:lnTo>
                            <a:pt x="119469" y="222605"/>
                          </a:lnTo>
                          <a:lnTo>
                            <a:pt x="128994" y="252133"/>
                          </a:lnTo>
                          <a:cubicBezTo>
                            <a:pt x="128994" y="252133"/>
                            <a:pt x="164236" y="258800"/>
                            <a:pt x="185191" y="202603"/>
                          </a:cubicBezTo>
                          <a:cubicBezTo>
                            <a:pt x="222339" y="193078"/>
                            <a:pt x="276631" y="174028"/>
                            <a:pt x="324256" y="125450"/>
                          </a:cubicBezTo>
                          <a:cubicBezTo>
                            <a:pt x="360451" y="88303"/>
                            <a:pt x="335686" y="26390"/>
                            <a:pt x="269011" y="10198"/>
                          </a:cubicBezTo>
                          <a:cubicBezTo>
                            <a:pt x="196621" y="-6947"/>
                            <a:pt x="176619" y="673"/>
                            <a:pt x="141376" y="10198"/>
                          </a:cubicBezTo>
                          <a:close/>
                        </a:path>
                      </a:pathLst>
                    </a:custGeom>
                    <a:solidFill>
                      <a:srgbClr val="12120E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378" name="图形 10">
                      <a:extLst>
                        <a:ext uri="{FF2B5EF4-FFF2-40B4-BE49-F238E27FC236}">
                          <a16:creationId xmlns:a16="http://schemas.microsoft.com/office/drawing/2014/main" id="{FA747070-92FA-4E43-BA4C-E60B3E78C86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70727" y="3439351"/>
                      <a:ext cx="97220" cy="95501"/>
                      <a:chOff x="8770727" y="3439351"/>
                      <a:chExt cx="97220" cy="95501"/>
                    </a:xfrm>
                  </p:grpSpPr>
                  <p:sp>
                    <p:nvSpPr>
                      <p:cNvPr id="379" name="任意多边形: 形状 378">
                        <a:extLst>
                          <a:ext uri="{FF2B5EF4-FFF2-40B4-BE49-F238E27FC236}">
                            <a16:creationId xmlns:a16="http://schemas.microsoft.com/office/drawing/2014/main" id="{C57D802B-4766-43BF-9E9F-FCFA64D105F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70727" y="3439351"/>
                        <a:ext cx="97220" cy="95501"/>
                      </a:xfrm>
                      <a:custGeom>
                        <a:avLst/>
                        <a:gdLst>
                          <a:gd name="connsiteX0" fmla="*/ 33 w 97220"/>
                          <a:gd name="connsiteY0" fmla="*/ 50608 h 95501"/>
                          <a:gd name="connsiteX1" fmla="*/ 51468 w 97220"/>
                          <a:gd name="connsiteY1" fmla="*/ 95376 h 95501"/>
                          <a:gd name="connsiteX2" fmla="*/ 97188 w 97220"/>
                          <a:gd name="connsiteY2" fmla="*/ 44893 h 95501"/>
                          <a:gd name="connsiteX3" fmla="*/ 45753 w 97220"/>
                          <a:gd name="connsiteY3" fmla="*/ 126 h 95501"/>
                          <a:gd name="connsiteX4" fmla="*/ 33 w 97220"/>
                          <a:gd name="connsiteY4" fmla="*/ 50608 h 9550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97220" h="95501">
                            <a:moveTo>
                              <a:pt x="33" y="50608"/>
                            </a:moveTo>
                            <a:cubicBezTo>
                              <a:pt x="1938" y="77278"/>
                              <a:pt x="24798" y="97281"/>
                              <a:pt x="51468" y="95376"/>
                            </a:cubicBezTo>
                            <a:cubicBezTo>
                              <a:pt x="78138" y="93471"/>
                              <a:pt x="98140" y="70611"/>
                              <a:pt x="97188" y="44893"/>
                            </a:cubicBezTo>
                            <a:cubicBezTo>
                              <a:pt x="95283" y="18223"/>
                              <a:pt x="72423" y="-1779"/>
                              <a:pt x="45753" y="126"/>
                            </a:cubicBezTo>
                            <a:cubicBezTo>
                              <a:pt x="19083" y="1078"/>
                              <a:pt x="-920" y="23938"/>
                              <a:pt x="33" y="50608"/>
                            </a:cubicBezTo>
                            <a:close/>
                          </a:path>
                        </a:pathLst>
                      </a:custGeom>
                      <a:solidFill>
                        <a:srgbClr val="FCD7C8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380" name="任意多边形: 形状 379">
                        <a:extLst>
                          <a:ext uri="{FF2B5EF4-FFF2-40B4-BE49-F238E27FC236}">
                            <a16:creationId xmlns:a16="http://schemas.microsoft.com/office/drawing/2014/main" id="{A2DED7A4-5D00-4433-B46B-4D7F269F233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807594" y="3459888"/>
                        <a:ext cx="42223" cy="36262"/>
                      </a:xfrm>
                      <a:custGeom>
                        <a:avLst/>
                        <a:gdLst>
                          <a:gd name="connsiteX0" fmla="*/ 42223 w 42223"/>
                          <a:gd name="connsiteY0" fmla="*/ 31977 h 36262"/>
                          <a:gd name="connsiteX1" fmla="*/ 36508 w 42223"/>
                          <a:gd name="connsiteY1" fmla="*/ 12927 h 36262"/>
                          <a:gd name="connsiteX2" fmla="*/ 3171 w 42223"/>
                          <a:gd name="connsiteY2" fmla="*/ 544 h 36262"/>
                          <a:gd name="connsiteX3" fmla="*/ 5076 w 42223"/>
                          <a:gd name="connsiteY3" fmla="*/ 9117 h 36262"/>
                          <a:gd name="connsiteX4" fmla="*/ 29841 w 42223"/>
                          <a:gd name="connsiteY4" fmla="*/ 19594 h 36262"/>
                          <a:gd name="connsiteX5" fmla="*/ 32698 w 42223"/>
                          <a:gd name="connsiteY5" fmla="*/ 31977 h 36262"/>
                          <a:gd name="connsiteX6" fmla="*/ 42223 w 42223"/>
                          <a:gd name="connsiteY6" fmla="*/ 31977 h 36262"/>
                          <a:gd name="connsiteX7" fmla="*/ 42223 w 42223"/>
                          <a:gd name="connsiteY7" fmla="*/ 31977 h 3626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42223" h="36262">
                            <a:moveTo>
                              <a:pt x="42223" y="31977"/>
                            </a:moveTo>
                            <a:cubicBezTo>
                              <a:pt x="42223" y="25309"/>
                              <a:pt x="40318" y="18642"/>
                              <a:pt x="36508" y="12927"/>
                            </a:cubicBezTo>
                            <a:cubicBezTo>
                              <a:pt x="28888" y="1497"/>
                              <a:pt x="16506" y="-1361"/>
                              <a:pt x="3171" y="544"/>
                            </a:cubicBezTo>
                            <a:cubicBezTo>
                              <a:pt x="-2544" y="1497"/>
                              <a:pt x="313" y="10069"/>
                              <a:pt x="5076" y="9117"/>
                            </a:cubicBezTo>
                            <a:cubicBezTo>
                              <a:pt x="15553" y="7212"/>
                              <a:pt x="25078" y="10069"/>
                              <a:pt x="29841" y="19594"/>
                            </a:cubicBezTo>
                            <a:cubicBezTo>
                              <a:pt x="31746" y="23404"/>
                              <a:pt x="32698" y="27214"/>
                              <a:pt x="32698" y="31977"/>
                            </a:cubicBezTo>
                            <a:cubicBezTo>
                              <a:pt x="33651" y="37692"/>
                              <a:pt x="42223" y="37692"/>
                              <a:pt x="42223" y="31977"/>
                            </a:cubicBezTo>
                            <a:lnTo>
                              <a:pt x="42223" y="31977"/>
                            </a:lnTo>
                            <a:close/>
                          </a:path>
                        </a:pathLst>
                      </a:custGeom>
                      <a:solidFill>
                        <a:srgbClr val="12120E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376" name="任意多边形: 形状 375">
                    <a:extLst>
                      <a:ext uri="{FF2B5EF4-FFF2-40B4-BE49-F238E27FC236}">
                        <a16:creationId xmlns:a16="http://schemas.microsoft.com/office/drawing/2014/main" id="{049727B1-41C2-4932-8DE9-DB3791333BA9}"/>
                      </a:ext>
                    </a:extLst>
                  </p:cNvPr>
                  <p:cNvSpPr/>
                  <p:nvPr/>
                </p:nvSpPr>
                <p:spPr>
                  <a:xfrm>
                    <a:off x="8907875" y="3449910"/>
                    <a:ext cx="64859" cy="64859"/>
                  </a:xfrm>
                  <a:custGeom>
                    <a:avLst/>
                    <a:gdLst>
                      <a:gd name="connsiteX0" fmla="*/ 64815 w 64859"/>
                      <a:gd name="connsiteY0" fmla="*/ 31477 h 64859"/>
                      <a:gd name="connsiteX1" fmla="*/ 33383 w 64859"/>
                      <a:gd name="connsiteY1" fmla="*/ 64815 h 64859"/>
                      <a:gd name="connsiteX2" fmla="*/ 45 w 64859"/>
                      <a:gd name="connsiteY2" fmla="*/ 33383 h 64859"/>
                      <a:gd name="connsiteX3" fmla="*/ 31477 w 64859"/>
                      <a:gd name="connsiteY3" fmla="*/ 45 h 64859"/>
                      <a:gd name="connsiteX4" fmla="*/ 64815 w 64859"/>
                      <a:gd name="connsiteY4" fmla="*/ 31477 h 648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4859" h="64859">
                        <a:moveTo>
                          <a:pt x="64815" y="31477"/>
                        </a:moveTo>
                        <a:cubicBezTo>
                          <a:pt x="65767" y="49575"/>
                          <a:pt x="51480" y="64815"/>
                          <a:pt x="33383" y="64815"/>
                        </a:cubicBezTo>
                        <a:cubicBezTo>
                          <a:pt x="15285" y="65767"/>
                          <a:pt x="45" y="51480"/>
                          <a:pt x="45" y="33383"/>
                        </a:cubicBezTo>
                        <a:cubicBezTo>
                          <a:pt x="-908" y="15285"/>
                          <a:pt x="13380" y="45"/>
                          <a:pt x="31477" y="45"/>
                        </a:cubicBezTo>
                        <a:cubicBezTo>
                          <a:pt x="48622" y="-907"/>
                          <a:pt x="63862" y="13380"/>
                          <a:pt x="64815" y="31477"/>
                        </a:cubicBezTo>
                        <a:close/>
                      </a:path>
                    </a:pathLst>
                  </a:custGeom>
                  <a:solidFill>
                    <a:srgbClr val="FFA6A6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grpSp>
              <p:nvGrpSpPr>
                <p:cNvPr id="346" name="图形 10">
                  <a:extLst>
                    <a:ext uri="{FF2B5EF4-FFF2-40B4-BE49-F238E27FC236}">
                      <a16:creationId xmlns:a16="http://schemas.microsoft.com/office/drawing/2014/main" id="{3AA6B93F-62CF-4AAD-BFC6-96E1B0EA5CDF}"/>
                    </a:ext>
                  </a:extLst>
                </p:cNvPr>
                <p:cNvGrpSpPr/>
                <p:nvPr/>
              </p:nvGrpSpPr>
              <p:grpSpPr>
                <a:xfrm flipH="1">
                  <a:off x="6989818" y="1717049"/>
                  <a:ext cx="1183817" cy="1348900"/>
                  <a:chOff x="9495612" y="3246120"/>
                  <a:chExt cx="519112" cy="591502"/>
                </a:xfrm>
                <a:solidFill>
                  <a:srgbClr val="F2B4C9"/>
                </a:solidFill>
              </p:grpSpPr>
              <p:sp>
                <p:nvSpPr>
                  <p:cNvPr id="360" name="任意多边形: 形状 359">
                    <a:extLst>
                      <a:ext uri="{FF2B5EF4-FFF2-40B4-BE49-F238E27FC236}">
                        <a16:creationId xmlns:a16="http://schemas.microsoft.com/office/drawing/2014/main" id="{0A772953-90A6-4AA5-8A3E-891A1385C62F}"/>
                      </a:ext>
                    </a:extLst>
                  </p:cNvPr>
                  <p:cNvSpPr/>
                  <p:nvPr/>
                </p:nvSpPr>
                <p:spPr>
                  <a:xfrm>
                    <a:off x="9495612" y="3246120"/>
                    <a:ext cx="519112" cy="591502"/>
                  </a:xfrm>
                  <a:custGeom>
                    <a:avLst/>
                    <a:gdLst>
                      <a:gd name="connsiteX0" fmla="*/ 149542 w 519112"/>
                      <a:gd name="connsiteY0" fmla="*/ 572453 h 591502"/>
                      <a:gd name="connsiteX1" fmla="*/ 191453 w 519112"/>
                      <a:gd name="connsiteY1" fmla="*/ 501968 h 591502"/>
                      <a:gd name="connsiteX2" fmla="*/ 243840 w 519112"/>
                      <a:gd name="connsiteY2" fmla="*/ 446723 h 591502"/>
                      <a:gd name="connsiteX3" fmla="*/ 293370 w 519112"/>
                      <a:gd name="connsiteY3" fmla="*/ 379095 h 591502"/>
                      <a:gd name="connsiteX4" fmla="*/ 338138 w 519112"/>
                      <a:gd name="connsiteY4" fmla="*/ 329565 h 591502"/>
                      <a:gd name="connsiteX5" fmla="*/ 375285 w 519112"/>
                      <a:gd name="connsiteY5" fmla="*/ 283845 h 591502"/>
                      <a:gd name="connsiteX6" fmla="*/ 426720 w 519112"/>
                      <a:gd name="connsiteY6" fmla="*/ 221933 h 591502"/>
                      <a:gd name="connsiteX7" fmla="*/ 462915 w 519112"/>
                      <a:gd name="connsiteY7" fmla="*/ 171450 h 591502"/>
                      <a:gd name="connsiteX8" fmla="*/ 505778 w 519112"/>
                      <a:gd name="connsiteY8" fmla="*/ 121920 h 591502"/>
                      <a:gd name="connsiteX9" fmla="*/ 519113 w 519112"/>
                      <a:gd name="connsiteY9" fmla="*/ 102870 h 591502"/>
                      <a:gd name="connsiteX10" fmla="*/ 393383 w 519112"/>
                      <a:gd name="connsiteY10" fmla="*/ 0 h 591502"/>
                      <a:gd name="connsiteX11" fmla="*/ 0 w 519112"/>
                      <a:gd name="connsiteY11" fmla="*/ 488632 h 591502"/>
                      <a:gd name="connsiteX12" fmla="*/ 127635 w 519112"/>
                      <a:gd name="connsiteY12" fmla="*/ 591503 h 591502"/>
                      <a:gd name="connsiteX13" fmla="*/ 149542 w 519112"/>
                      <a:gd name="connsiteY13" fmla="*/ 572453 h 5915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519112" h="591502">
                        <a:moveTo>
                          <a:pt x="149542" y="572453"/>
                        </a:moveTo>
                        <a:cubicBezTo>
                          <a:pt x="163830" y="551498"/>
                          <a:pt x="158115" y="523875"/>
                          <a:pt x="191453" y="501968"/>
                        </a:cubicBezTo>
                        <a:cubicBezTo>
                          <a:pt x="223838" y="480060"/>
                          <a:pt x="229553" y="473393"/>
                          <a:pt x="243840" y="446723"/>
                        </a:cubicBezTo>
                        <a:cubicBezTo>
                          <a:pt x="257175" y="421005"/>
                          <a:pt x="256222" y="392430"/>
                          <a:pt x="293370" y="379095"/>
                        </a:cubicBezTo>
                        <a:cubicBezTo>
                          <a:pt x="329565" y="365760"/>
                          <a:pt x="335280" y="347663"/>
                          <a:pt x="338138" y="329565"/>
                        </a:cubicBezTo>
                        <a:cubicBezTo>
                          <a:pt x="341947" y="311468"/>
                          <a:pt x="349567" y="294323"/>
                          <a:pt x="375285" y="283845"/>
                        </a:cubicBezTo>
                        <a:cubicBezTo>
                          <a:pt x="401003" y="272415"/>
                          <a:pt x="419100" y="240982"/>
                          <a:pt x="426720" y="221933"/>
                        </a:cubicBezTo>
                        <a:cubicBezTo>
                          <a:pt x="434340" y="203835"/>
                          <a:pt x="441008" y="180023"/>
                          <a:pt x="462915" y="171450"/>
                        </a:cubicBezTo>
                        <a:cubicBezTo>
                          <a:pt x="483870" y="162878"/>
                          <a:pt x="496253" y="143828"/>
                          <a:pt x="505778" y="121920"/>
                        </a:cubicBezTo>
                        <a:cubicBezTo>
                          <a:pt x="509588" y="113348"/>
                          <a:pt x="514350" y="106680"/>
                          <a:pt x="519113" y="102870"/>
                        </a:cubicBezTo>
                        <a:lnTo>
                          <a:pt x="393383" y="0"/>
                        </a:lnTo>
                        <a:lnTo>
                          <a:pt x="0" y="488632"/>
                        </a:lnTo>
                        <a:lnTo>
                          <a:pt x="127635" y="591503"/>
                        </a:lnTo>
                        <a:cubicBezTo>
                          <a:pt x="135255" y="589598"/>
                          <a:pt x="140970" y="583883"/>
                          <a:pt x="149542" y="572453"/>
                        </a:cubicBezTo>
                        <a:close/>
                      </a:path>
                    </a:pathLst>
                  </a:custGeom>
                  <a:solidFill>
                    <a:srgbClr val="F2B4C9"/>
                  </a:solidFill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61" name="任意多边形: 形状 360">
                    <a:extLst>
                      <a:ext uri="{FF2B5EF4-FFF2-40B4-BE49-F238E27FC236}">
                        <a16:creationId xmlns:a16="http://schemas.microsoft.com/office/drawing/2014/main" id="{31BC3577-DE9A-42E6-B4B0-67FA6D3F8FEE}"/>
                      </a:ext>
                    </a:extLst>
                  </p:cNvPr>
                  <p:cNvSpPr/>
                  <p:nvPr/>
                </p:nvSpPr>
                <p:spPr>
                  <a:xfrm>
                    <a:off x="9941382" y="3337560"/>
                    <a:ext cx="52387" cy="42862"/>
                  </a:xfrm>
                  <a:custGeom>
                    <a:avLst/>
                    <a:gdLst>
                      <a:gd name="connsiteX0" fmla="*/ 52388 w 52387"/>
                      <a:gd name="connsiteY0" fmla="*/ 42862 h 42862"/>
                      <a:gd name="connsiteX1" fmla="*/ 0 w 52387"/>
                      <a:gd name="connsiteY1" fmla="*/ 0 h 428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2862">
                        <a:moveTo>
                          <a:pt x="52388" y="42862"/>
                        </a:moveTo>
                        <a:lnTo>
                          <a:pt x="0" y="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62" name="任意多边形: 形状 361">
                    <a:extLst>
                      <a:ext uri="{FF2B5EF4-FFF2-40B4-BE49-F238E27FC236}">
                        <a16:creationId xmlns:a16="http://schemas.microsoft.com/office/drawing/2014/main" id="{474D00AD-8D38-42AE-BEFD-88D0BEA4951F}"/>
                      </a:ext>
                    </a:extLst>
                  </p:cNvPr>
                  <p:cNvSpPr/>
                  <p:nvPr/>
                </p:nvSpPr>
                <p:spPr>
                  <a:xfrm>
                    <a:off x="9895662" y="3337560"/>
                    <a:ext cx="80962" cy="64770"/>
                  </a:xfrm>
                  <a:custGeom>
                    <a:avLst/>
                    <a:gdLst>
                      <a:gd name="connsiteX0" fmla="*/ 0 w 80962"/>
                      <a:gd name="connsiteY0" fmla="*/ 0 h 64770"/>
                      <a:gd name="connsiteX1" fmla="*/ 80963 w 80962"/>
                      <a:gd name="connsiteY1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80962" h="64770">
                        <a:moveTo>
                          <a:pt x="0" y="0"/>
                        </a:moveTo>
                        <a:lnTo>
                          <a:pt x="80963" y="6477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63" name="任意多边形: 形状 362">
                    <a:extLst>
                      <a:ext uri="{FF2B5EF4-FFF2-40B4-BE49-F238E27FC236}">
                        <a16:creationId xmlns:a16="http://schemas.microsoft.com/office/drawing/2014/main" id="{9B28D62A-6DE9-471C-B854-82D353BBF290}"/>
                      </a:ext>
                    </a:extLst>
                  </p:cNvPr>
                  <p:cNvSpPr/>
                  <p:nvPr/>
                </p:nvSpPr>
                <p:spPr>
                  <a:xfrm>
                    <a:off x="9908045" y="337947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2 w 46672"/>
                      <a:gd name="connsiteY1" fmla="*/ 37148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2" y="37148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64" name="任意多边形: 形状 363">
                    <a:extLst>
                      <a:ext uri="{FF2B5EF4-FFF2-40B4-BE49-F238E27FC236}">
                        <a16:creationId xmlns:a16="http://schemas.microsoft.com/office/drawing/2014/main" id="{9F58AE75-A493-4000-A454-8ADFDA7A61EC}"/>
                      </a:ext>
                    </a:extLst>
                  </p:cNvPr>
                  <p:cNvSpPr/>
                  <p:nvPr/>
                </p:nvSpPr>
                <p:spPr>
                  <a:xfrm>
                    <a:off x="9845180" y="3421380"/>
                    <a:ext cx="70485" cy="56197"/>
                  </a:xfrm>
                  <a:custGeom>
                    <a:avLst/>
                    <a:gdLst>
                      <a:gd name="connsiteX0" fmla="*/ 0 w 70485"/>
                      <a:gd name="connsiteY0" fmla="*/ 0 h 56197"/>
                      <a:gd name="connsiteX1" fmla="*/ 70485 w 70485"/>
                      <a:gd name="connsiteY1" fmla="*/ 56197 h 561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70485" h="56197">
                        <a:moveTo>
                          <a:pt x="0" y="0"/>
                        </a:moveTo>
                        <a:lnTo>
                          <a:pt x="70485" y="5619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65" name="任意多边形: 形状 364">
                    <a:extLst>
                      <a:ext uri="{FF2B5EF4-FFF2-40B4-BE49-F238E27FC236}">
                        <a16:creationId xmlns:a16="http://schemas.microsoft.com/office/drawing/2014/main" id="{634106E2-24A0-4AA3-BABB-E920A3AC4B3F}"/>
                      </a:ext>
                    </a:extLst>
                  </p:cNvPr>
                  <p:cNvSpPr/>
                  <p:nvPr/>
                </p:nvSpPr>
                <p:spPr>
                  <a:xfrm>
                    <a:off x="9848037" y="3463290"/>
                    <a:ext cx="52387" cy="40957"/>
                  </a:xfrm>
                  <a:custGeom>
                    <a:avLst/>
                    <a:gdLst>
                      <a:gd name="connsiteX0" fmla="*/ 52388 w 52387"/>
                      <a:gd name="connsiteY0" fmla="*/ 40958 h 40957"/>
                      <a:gd name="connsiteX1" fmla="*/ 0 w 52387"/>
                      <a:gd name="connsiteY1" fmla="*/ 0 h 40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0957">
                        <a:moveTo>
                          <a:pt x="52388" y="40958"/>
                        </a:moveTo>
                        <a:lnTo>
                          <a:pt x="0" y="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66" name="任意多边形: 形状 365">
                    <a:extLst>
                      <a:ext uri="{FF2B5EF4-FFF2-40B4-BE49-F238E27FC236}">
                        <a16:creationId xmlns:a16="http://schemas.microsoft.com/office/drawing/2014/main" id="{305A5B3D-E1D7-48AB-8AA1-24DD77671DBF}"/>
                      </a:ext>
                    </a:extLst>
                  </p:cNvPr>
                  <p:cNvSpPr/>
                  <p:nvPr/>
                </p:nvSpPr>
                <p:spPr>
                  <a:xfrm>
                    <a:off x="9772790" y="3547110"/>
                    <a:ext cx="53339" cy="41909"/>
                  </a:xfrm>
                  <a:custGeom>
                    <a:avLst/>
                    <a:gdLst>
                      <a:gd name="connsiteX0" fmla="*/ 0 w 53339"/>
                      <a:gd name="connsiteY0" fmla="*/ 0 h 41909"/>
                      <a:gd name="connsiteX1" fmla="*/ 53340 w 53339"/>
                      <a:gd name="connsiteY1" fmla="*/ 41910 h 419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3339" h="41909">
                        <a:moveTo>
                          <a:pt x="0" y="0"/>
                        </a:moveTo>
                        <a:lnTo>
                          <a:pt x="53340" y="4191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67" name="任意多边形: 形状 366">
                    <a:extLst>
                      <a:ext uri="{FF2B5EF4-FFF2-40B4-BE49-F238E27FC236}">
                        <a16:creationId xmlns:a16="http://schemas.microsoft.com/office/drawing/2014/main" id="{E120B4A0-D506-434E-93CE-E29E5E55E52D}"/>
                      </a:ext>
                    </a:extLst>
                  </p:cNvPr>
                  <p:cNvSpPr/>
                  <p:nvPr/>
                </p:nvSpPr>
                <p:spPr>
                  <a:xfrm>
                    <a:off x="9769932" y="3501390"/>
                    <a:ext cx="67627" cy="54292"/>
                  </a:xfrm>
                  <a:custGeom>
                    <a:avLst/>
                    <a:gdLst>
                      <a:gd name="connsiteX0" fmla="*/ 0 w 67627"/>
                      <a:gd name="connsiteY0" fmla="*/ 0 h 54292"/>
                      <a:gd name="connsiteX1" fmla="*/ 67627 w 67627"/>
                      <a:gd name="connsiteY1" fmla="*/ 54292 h 542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7627" h="54292">
                        <a:moveTo>
                          <a:pt x="0" y="0"/>
                        </a:moveTo>
                        <a:lnTo>
                          <a:pt x="67627" y="54292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68" name="任意多边形: 形状 367">
                    <a:extLst>
                      <a:ext uri="{FF2B5EF4-FFF2-40B4-BE49-F238E27FC236}">
                        <a16:creationId xmlns:a16="http://schemas.microsoft.com/office/drawing/2014/main" id="{BEE9AAF7-00DE-4CB3-96D8-EC6CF25C7DC5}"/>
                      </a:ext>
                    </a:extLst>
                  </p:cNvPr>
                  <p:cNvSpPr/>
                  <p:nvPr/>
                </p:nvSpPr>
                <p:spPr>
                  <a:xfrm>
                    <a:off x="9728022" y="3553777"/>
                    <a:ext cx="75247" cy="60959"/>
                  </a:xfrm>
                  <a:custGeom>
                    <a:avLst/>
                    <a:gdLst>
                      <a:gd name="connsiteX0" fmla="*/ 0 w 75247"/>
                      <a:gd name="connsiteY0" fmla="*/ 0 h 60959"/>
                      <a:gd name="connsiteX1" fmla="*/ 75248 w 75247"/>
                      <a:gd name="connsiteY1" fmla="*/ 60960 h 609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75247" h="60959">
                        <a:moveTo>
                          <a:pt x="0" y="0"/>
                        </a:moveTo>
                        <a:lnTo>
                          <a:pt x="75248" y="6096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69" name="任意多边形: 形状 368">
                    <a:extLst>
                      <a:ext uri="{FF2B5EF4-FFF2-40B4-BE49-F238E27FC236}">
                        <a16:creationId xmlns:a16="http://schemas.microsoft.com/office/drawing/2014/main" id="{ADFD4E11-DE19-4008-B7E4-60934C30961E}"/>
                      </a:ext>
                    </a:extLst>
                  </p:cNvPr>
                  <p:cNvSpPr/>
                  <p:nvPr/>
                </p:nvSpPr>
                <p:spPr>
                  <a:xfrm>
                    <a:off x="9696590" y="363093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3 w 46672"/>
                      <a:gd name="connsiteY1" fmla="*/ 37147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3" y="3714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70" name="任意多边形: 形状 369">
                    <a:extLst>
                      <a:ext uri="{FF2B5EF4-FFF2-40B4-BE49-F238E27FC236}">
                        <a16:creationId xmlns:a16="http://schemas.microsoft.com/office/drawing/2014/main" id="{972DE694-0F68-4EC4-989E-0DE92733309E}"/>
                      </a:ext>
                    </a:extLst>
                  </p:cNvPr>
                  <p:cNvSpPr/>
                  <p:nvPr/>
                </p:nvSpPr>
                <p:spPr>
                  <a:xfrm>
                    <a:off x="9647060" y="3626167"/>
                    <a:ext cx="83819" cy="67627"/>
                  </a:xfrm>
                  <a:custGeom>
                    <a:avLst/>
                    <a:gdLst>
                      <a:gd name="connsiteX0" fmla="*/ 0 w 83819"/>
                      <a:gd name="connsiteY0" fmla="*/ 0 h 67627"/>
                      <a:gd name="connsiteX1" fmla="*/ 83820 w 83819"/>
                      <a:gd name="connsiteY1" fmla="*/ 67627 h 676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83819" h="67627">
                        <a:moveTo>
                          <a:pt x="0" y="0"/>
                        </a:moveTo>
                        <a:lnTo>
                          <a:pt x="83820" y="6762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71" name="任意多边形: 形状 370">
                    <a:extLst>
                      <a:ext uri="{FF2B5EF4-FFF2-40B4-BE49-F238E27FC236}">
                        <a16:creationId xmlns:a16="http://schemas.microsoft.com/office/drawing/2014/main" id="{01E86041-4FA7-4A7C-AEE6-89D8A5413764}"/>
                      </a:ext>
                    </a:extLst>
                  </p:cNvPr>
                  <p:cNvSpPr/>
                  <p:nvPr/>
                </p:nvSpPr>
                <p:spPr>
                  <a:xfrm>
                    <a:off x="9673730" y="3680460"/>
                    <a:ext cx="46672" cy="37147"/>
                  </a:xfrm>
                  <a:custGeom>
                    <a:avLst/>
                    <a:gdLst>
                      <a:gd name="connsiteX0" fmla="*/ 0 w 46672"/>
                      <a:gd name="connsiteY0" fmla="*/ 0 h 37147"/>
                      <a:gd name="connsiteX1" fmla="*/ 46673 w 46672"/>
                      <a:gd name="connsiteY1" fmla="*/ 37147 h 37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672" h="37147">
                        <a:moveTo>
                          <a:pt x="0" y="0"/>
                        </a:moveTo>
                        <a:lnTo>
                          <a:pt x="46673" y="37147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72" name="任意多边形: 形状 371">
                    <a:extLst>
                      <a:ext uri="{FF2B5EF4-FFF2-40B4-BE49-F238E27FC236}">
                        <a16:creationId xmlns:a16="http://schemas.microsoft.com/office/drawing/2014/main" id="{D6FD3277-60ED-46AC-AE51-B6ACF49CAC70}"/>
                      </a:ext>
                    </a:extLst>
                  </p:cNvPr>
                  <p:cNvSpPr/>
                  <p:nvPr/>
                </p:nvSpPr>
                <p:spPr>
                  <a:xfrm>
                    <a:off x="9615627" y="3722370"/>
                    <a:ext cx="52387" cy="41910"/>
                  </a:xfrm>
                  <a:custGeom>
                    <a:avLst/>
                    <a:gdLst>
                      <a:gd name="connsiteX0" fmla="*/ 0 w 52387"/>
                      <a:gd name="connsiteY0" fmla="*/ 0 h 41910"/>
                      <a:gd name="connsiteX1" fmla="*/ 52388 w 52387"/>
                      <a:gd name="connsiteY1" fmla="*/ 41910 h 419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41910">
                        <a:moveTo>
                          <a:pt x="0" y="0"/>
                        </a:moveTo>
                        <a:lnTo>
                          <a:pt x="52388" y="41910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373" name="任意多边形: 形状 372">
                    <a:extLst>
                      <a:ext uri="{FF2B5EF4-FFF2-40B4-BE49-F238E27FC236}">
                        <a16:creationId xmlns:a16="http://schemas.microsoft.com/office/drawing/2014/main" id="{FC494220-940E-4BA2-8F2F-A13B06D07610}"/>
                      </a:ext>
                    </a:extLst>
                  </p:cNvPr>
                  <p:cNvSpPr/>
                  <p:nvPr/>
                </p:nvSpPr>
                <p:spPr>
                  <a:xfrm>
                    <a:off x="9608007" y="3756660"/>
                    <a:ext cx="43814" cy="35242"/>
                  </a:xfrm>
                  <a:custGeom>
                    <a:avLst/>
                    <a:gdLst>
                      <a:gd name="connsiteX0" fmla="*/ 0 w 43814"/>
                      <a:gd name="connsiteY0" fmla="*/ 0 h 35242"/>
                      <a:gd name="connsiteX1" fmla="*/ 43815 w 43814"/>
                      <a:gd name="connsiteY1" fmla="*/ 35242 h 352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3814" h="35242">
                        <a:moveTo>
                          <a:pt x="0" y="0"/>
                        </a:moveTo>
                        <a:lnTo>
                          <a:pt x="43815" y="35242"/>
                        </a:lnTo>
                      </a:path>
                    </a:pathLst>
                  </a:custGeom>
                  <a:ln w="11553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sp>
              <p:nvSpPr>
                <p:cNvPr id="347" name="任意多边形: 形状 346">
                  <a:extLst>
                    <a:ext uri="{FF2B5EF4-FFF2-40B4-BE49-F238E27FC236}">
                      <a16:creationId xmlns:a16="http://schemas.microsoft.com/office/drawing/2014/main" id="{20D1B699-4A0C-4CC3-9563-1BF9D5318DFF}"/>
                    </a:ext>
                  </a:extLst>
                </p:cNvPr>
                <p:cNvSpPr/>
                <p:nvPr/>
              </p:nvSpPr>
              <p:spPr>
                <a:xfrm flipH="1">
                  <a:off x="7232393" y="1560249"/>
                  <a:ext cx="3556724" cy="4382704"/>
                </a:xfrm>
                <a:custGeom>
                  <a:avLst/>
                  <a:gdLst>
                    <a:gd name="connsiteX0" fmla="*/ 1548862 w 1559648"/>
                    <a:gd name="connsiteY0" fmla="*/ 24943 h 1921846"/>
                    <a:gd name="connsiteX1" fmla="*/ 1548862 w 1559648"/>
                    <a:gd name="connsiteY1" fmla="*/ 24943 h 1921846"/>
                    <a:gd name="connsiteX2" fmla="*/ 1389795 w 1559648"/>
                    <a:gd name="connsiteY2" fmla="*/ 42088 h 1921846"/>
                    <a:gd name="connsiteX3" fmla="*/ 15337 w 1559648"/>
                    <a:gd name="connsiteY3" fmla="*/ 1743253 h 1921846"/>
                    <a:gd name="connsiteX4" fmla="*/ 43912 w 1559648"/>
                    <a:gd name="connsiteY4" fmla="*/ 1872793 h 1921846"/>
                    <a:gd name="connsiteX5" fmla="*/ 71535 w 1559648"/>
                    <a:gd name="connsiteY5" fmla="*/ 1894700 h 1921846"/>
                    <a:gd name="connsiteX6" fmla="*/ 203932 w 1559648"/>
                    <a:gd name="connsiteY6" fmla="*/ 1894700 h 1921846"/>
                    <a:gd name="connsiteX7" fmla="*/ 991650 w 1559648"/>
                    <a:gd name="connsiteY7" fmla="*/ 916483 h 1921846"/>
                    <a:gd name="connsiteX8" fmla="*/ 1003080 w 1559648"/>
                    <a:gd name="connsiteY8" fmla="*/ 897433 h 1921846"/>
                    <a:gd name="connsiteX9" fmla="*/ 1076423 w 1559648"/>
                    <a:gd name="connsiteY9" fmla="*/ 660260 h 1921846"/>
                    <a:gd name="connsiteX10" fmla="*/ 1076423 w 1559648"/>
                    <a:gd name="connsiteY10" fmla="*/ 660260 h 1921846"/>
                    <a:gd name="connsiteX11" fmla="*/ 1553625 w 1559648"/>
                    <a:gd name="connsiteY11" fmla="*/ 66853 h 1921846"/>
                    <a:gd name="connsiteX12" fmla="*/ 1548862 w 1559648"/>
                    <a:gd name="connsiteY12" fmla="*/ 24943 h 19218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559648" h="1921846">
                      <a:moveTo>
                        <a:pt x="1548862" y="24943"/>
                      </a:moveTo>
                      <a:lnTo>
                        <a:pt x="1548862" y="24943"/>
                      </a:lnTo>
                      <a:cubicBezTo>
                        <a:pt x="1500285" y="-14110"/>
                        <a:pt x="1428848" y="-6490"/>
                        <a:pt x="1389795" y="42088"/>
                      </a:cubicBezTo>
                      <a:lnTo>
                        <a:pt x="15337" y="1743253"/>
                      </a:lnTo>
                      <a:cubicBezTo>
                        <a:pt x="-13238" y="1778495"/>
                        <a:pt x="-855" y="1836598"/>
                        <a:pt x="43912" y="1872793"/>
                      </a:cubicBezTo>
                      <a:lnTo>
                        <a:pt x="71535" y="1894700"/>
                      </a:lnTo>
                      <a:cubicBezTo>
                        <a:pt x="116302" y="1930895"/>
                        <a:pt x="175357" y="1930895"/>
                        <a:pt x="203932" y="1894700"/>
                      </a:cubicBezTo>
                      <a:lnTo>
                        <a:pt x="991650" y="916483"/>
                      </a:lnTo>
                      <a:cubicBezTo>
                        <a:pt x="996412" y="910768"/>
                        <a:pt x="1000223" y="904100"/>
                        <a:pt x="1003080" y="897433"/>
                      </a:cubicBezTo>
                      <a:lnTo>
                        <a:pt x="1076423" y="660260"/>
                      </a:lnTo>
                      <a:lnTo>
                        <a:pt x="1076423" y="660260"/>
                      </a:lnTo>
                      <a:lnTo>
                        <a:pt x="1553625" y="66853"/>
                      </a:lnTo>
                      <a:cubicBezTo>
                        <a:pt x="1563150" y="54470"/>
                        <a:pt x="1561245" y="35420"/>
                        <a:pt x="1548862" y="2494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11553" cap="flat">
                  <a:solidFill>
                    <a:srgbClr val="12120E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348" name="图形 10">
                  <a:extLst>
                    <a:ext uri="{FF2B5EF4-FFF2-40B4-BE49-F238E27FC236}">
                      <a16:creationId xmlns:a16="http://schemas.microsoft.com/office/drawing/2014/main" id="{96524457-D7BE-4E70-93A0-AA525C01CCFC}"/>
                    </a:ext>
                  </a:extLst>
                </p:cNvPr>
                <p:cNvGrpSpPr/>
                <p:nvPr/>
              </p:nvGrpSpPr>
              <p:grpSpPr>
                <a:xfrm flipH="1">
                  <a:off x="9177167" y="2603282"/>
                  <a:ext cx="1771498" cy="1823615"/>
                  <a:chOff x="8278742" y="3634739"/>
                  <a:chExt cx="776814" cy="799668"/>
                </a:xfrm>
              </p:grpSpPr>
              <p:grpSp>
                <p:nvGrpSpPr>
                  <p:cNvPr id="349" name="图形 10">
                    <a:extLst>
                      <a:ext uri="{FF2B5EF4-FFF2-40B4-BE49-F238E27FC236}">
                        <a16:creationId xmlns:a16="http://schemas.microsoft.com/office/drawing/2014/main" id="{2EE2D2AB-F58E-44AC-B15C-4B1D5D6E6D88}"/>
                      </a:ext>
                    </a:extLst>
                  </p:cNvPr>
                  <p:cNvGrpSpPr/>
                  <p:nvPr/>
                </p:nvGrpSpPr>
                <p:grpSpPr>
                  <a:xfrm>
                    <a:off x="8687892" y="4236720"/>
                    <a:ext cx="367665" cy="197688"/>
                    <a:chOff x="8687892" y="4236720"/>
                    <a:chExt cx="367665" cy="197688"/>
                  </a:xfrm>
                </p:grpSpPr>
                <p:sp>
                  <p:nvSpPr>
                    <p:cNvPr id="355" name="任意多边形: 形状 354">
                      <a:extLst>
                        <a:ext uri="{FF2B5EF4-FFF2-40B4-BE49-F238E27FC236}">
                          <a16:creationId xmlns:a16="http://schemas.microsoft.com/office/drawing/2014/main" id="{23EB229D-D403-4116-9A8E-931B9DF8DA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87892" y="4236720"/>
                      <a:ext cx="367665" cy="197688"/>
                    </a:xfrm>
                    <a:custGeom>
                      <a:avLst/>
                      <a:gdLst>
                        <a:gd name="connsiteX0" fmla="*/ 36195 w 367665"/>
                        <a:gd name="connsiteY0" fmla="*/ 0 h 197688"/>
                        <a:gd name="connsiteX1" fmla="*/ 197168 w 367665"/>
                        <a:gd name="connsiteY1" fmla="*/ 28575 h 197688"/>
                        <a:gd name="connsiteX2" fmla="*/ 320993 w 367665"/>
                        <a:gd name="connsiteY2" fmla="*/ 34290 h 197688"/>
                        <a:gd name="connsiteX3" fmla="*/ 274320 w 367665"/>
                        <a:gd name="connsiteY3" fmla="*/ 59055 h 197688"/>
                        <a:gd name="connsiteX4" fmla="*/ 361950 w 367665"/>
                        <a:gd name="connsiteY4" fmla="*/ 78105 h 197688"/>
                        <a:gd name="connsiteX5" fmla="*/ 328612 w 367665"/>
                        <a:gd name="connsiteY5" fmla="*/ 101917 h 197688"/>
                        <a:gd name="connsiteX6" fmla="*/ 367665 w 367665"/>
                        <a:gd name="connsiteY6" fmla="*/ 123825 h 197688"/>
                        <a:gd name="connsiteX7" fmla="*/ 314325 w 367665"/>
                        <a:gd name="connsiteY7" fmla="*/ 132397 h 197688"/>
                        <a:gd name="connsiteX8" fmla="*/ 361950 w 367665"/>
                        <a:gd name="connsiteY8" fmla="*/ 156210 h 197688"/>
                        <a:gd name="connsiteX9" fmla="*/ 298133 w 367665"/>
                        <a:gd name="connsiteY9" fmla="*/ 161925 h 197688"/>
                        <a:gd name="connsiteX10" fmla="*/ 348615 w 367665"/>
                        <a:gd name="connsiteY10" fmla="*/ 183833 h 197688"/>
                        <a:gd name="connsiteX11" fmla="*/ 221933 w 367665"/>
                        <a:gd name="connsiteY11" fmla="*/ 188595 h 197688"/>
                        <a:gd name="connsiteX12" fmla="*/ 0 w 367665"/>
                        <a:gd name="connsiteY12" fmla="*/ 132397 h 197688"/>
                        <a:gd name="connsiteX13" fmla="*/ 36195 w 367665"/>
                        <a:gd name="connsiteY13" fmla="*/ 0 h 1976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</a:cxnLst>
                      <a:rect l="l" t="t" r="r" b="b"/>
                      <a:pathLst>
                        <a:path w="367665" h="197688">
                          <a:moveTo>
                            <a:pt x="36195" y="0"/>
                          </a:moveTo>
                          <a:cubicBezTo>
                            <a:pt x="36195" y="0"/>
                            <a:pt x="152400" y="27622"/>
                            <a:pt x="197168" y="28575"/>
                          </a:cubicBezTo>
                          <a:cubicBezTo>
                            <a:pt x="241935" y="29527"/>
                            <a:pt x="314325" y="16192"/>
                            <a:pt x="320993" y="34290"/>
                          </a:cubicBezTo>
                          <a:cubicBezTo>
                            <a:pt x="327660" y="53340"/>
                            <a:pt x="274320" y="59055"/>
                            <a:pt x="274320" y="59055"/>
                          </a:cubicBezTo>
                          <a:cubicBezTo>
                            <a:pt x="274320" y="59055"/>
                            <a:pt x="353378" y="62865"/>
                            <a:pt x="361950" y="78105"/>
                          </a:cubicBezTo>
                          <a:cubicBezTo>
                            <a:pt x="370522" y="93345"/>
                            <a:pt x="361950" y="102870"/>
                            <a:pt x="328612" y="101917"/>
                          </a:cubicBezTo>
                          <a:cubicBezTo>
                            <a:pt x="328612" y="101917"/>
                            <a:pt x="367665" y="104775"/>
                            <a:pt x="367665" y="123825"/>
                          </a:cubicBezTo>
                          <a:cubicBezTo>
                            <a:pt x="367665" y="142875"/>
                            <a:pt x="327660" y="133350"/>
                            <a:pt x="314325" y="132397"/>
                          </a:cubicBezTo>
                          <a:cubicBezTo>
                            <a:pt x="314325" y="132397"/>
                            <a:pt x="362903" y="136207"/>
                            <a:pt x="361950" y="156210"/>
                          </a:cubicBezTo>
                          <a:cubicBezTo>
                            <a:pt x="360997" y="176213"/>
                            <a:pt x="298133" y="161925"/>
                            <a:pt x="298133" y="161925"/>
                          </a:cubicBezTo>
                          <a:cubicBezTo>
                            <a:pt x="298133" y="161925"/>
                            <a:pt x="350520" y="165735"/>
                            <a:pt x="348615" y="183833"/>
                          </a:cubicBezTo>
                          <a:cubicBezTo>
                            <a:pt x="347662" y="201930"/>
                            <a:pt x="283845" y="200977"/>
                            <a:pt x="221933" y="188595"/>
                          </a:cubicBezTo>
                          <a:cubicBezTo>
                            <a:pt x="160020" y="176213"/>
                            <a:pt x="0" y="132397"/>
                            <a:pt x="0" y="132397"/>
                          </a:cubicBezTo>
                          <a:lnTo>
                            <a:pt x="36195" y="0"/>
                          </a:lnTo>
                          <a:close/>
                        </a:path>
                      </a:pathLst>
                    </a:custGeom>
                    <a:solidFill>
                      <a:srgbClr val="FCD7C8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356" name="图形 10">
                      <a:extLst>
                        <a:ext uri="{FF2B5EF4-FFF2-40B4-BE49-F238E27FC236}">
                          <a16:creationId xmlns:a16="http://schemas.microsoft.com/office/drawing/2014/main" id="{929F5B72-AE75-4A1D-8925-D083E4CE577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949830" y="4333875"/>
                      <a:ext cx="85724" cy="66675"/>
                      <a:chOff x="8949830" y="4333875"/>
                      <a:chExt cx="85724" cy="66675"/>
                    </a:xfrm>
                    <a:noFill/>
                  </p:grpSpPr>
                  <p:sp>
                    <p:nvSpPr>
                      <p:cNvPr id="357" name="任意多边形: 形状 356">
                        <a:extLst>
                          <a:ext uri="{FF2B5EF4-FFF2-40B4-BE49-F238E27FC236}">
                            <a16:creationId xmlns:a16="http://schemas.microsoft.com/office/drawing/2014/main" id="{E934647E-ABF0-4139-AD2D-5CA7656F072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49830" y="4392930"/>
                        <a:ext cx="74294" cy="7620"/>
                      </a:xfrm>
                      <a:custGeom>
                        <a:avLst/>
                        <a:gdLst>
                          <a:gd name="connsiteX0" fmla="*/ 74295 w 74294"/>
                          <a:gd name="connsiteY0" fmla="*/ 7620 h 7620"/>
                          <a:gd name="connsiteX1" fmla="*/ 0 w 74294"/>
                          <a:gd name="connsiteY1" fmla="*/ 0 h 762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74294" h="7620">
                            <a:moveTo>
                              <a:pt x="74295" y="7620"/>
                            </a:moveTo>
                            <a:lnTo>
                              <a:pt x="0" y="0"/>
                            </a:lnTo>
                          </a:path>
                        </a:pathLst>
                      </a:custGeom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358" name="任意多边形: 形状 357">
                        <a:extLst>
                          <a:ext uri="{FF2B5EF4-FFF2-40B4-BE49-F238E27FC236}">
                            <a16:creationId xmlns:a16="http://schemas.microsoft.com/office/drawing/2014/main" id="{E21C0C73-71E2-4F14-BF18-669C271F532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49830" y="4362450"/>
                        <a:ext cx="80962" cy="10477"/>
                      </a:xfrm>
                      <a:custGeom>
                        <a:avLst/>
                        <a:gdLst>
                          <a:gd name="connsiteX0" fmla="*/ 80962 w 80962"/>
                          <a:gd name="connsiteY0" fmla="*/ 10477 h 10477"/>
                          <a:gd name="connsiteX1" fmla="*/ 0 w 80962"/>
                          <a:gd name="connsiteY1" fmla="*/ 0 h 1047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80962" h="10477">
                            <a:moveTo>
                              <a:pt x="80962" y="10477"/>
                            </a:moveTo>
                            <a:lnTo>
                              <a:pt x="0" y="0"/>
                            </a:lnTo>
                          </a:path>
                        </a:pathLst>
                      </a:custGeom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359" name="任意多边形: 形状 358">
                        <a:extLst>
                          <a:ext uri="{FF2B5EF4-FFF2-40B4-BE49-F238E27FC236}">
                            <a16:creationId xmlns:a16="http://schemas.microsoft.com/office/drawing/2014/main" id="{68BA6DB3-8A49-4D44-AF99-611FD3D847D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57450" y="4333875"/>
                        <a:ext cx="78104" cy="6667"/>
                      </a:xfrm>
                      <a:custGeom>
                        <a:avLst/>
                        <a:gdLst>
                          <a:gd name="connsiteX0" fmla="*/ 78105 w 78104"/>
                          <a:gd name="connsiteY0" fmla="*/ 6667 h 6667"/>
                          <a:gd name="connsiteX1" fmla="*/ 0 w 78104"/>
                          <a:gd name="connsiteY1" fmla="*/ 0 h 66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78104" h="6667">
                            <a:moveTo>
                              <a:pt x="78105" y="6667"/>
                            </a:moveTo>
                            <a:cubicBezTo>
                              <a:pt x="76200" y="6667"/>
                              <a:pt x="0" y="0"/>
                              <a:pt x="0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350" name="图形 10">
                    <a:extLst>
                      <a:ext uri="{FF2B5EF4-FFF2-40B4-BE49-F238E27FC236}">
                        <a16:creationId xmlns:a16="http://schemas.microsoft.com/office/drawing/2014/main" id="{8458446E-039F-4967-B62C-C744B6690E4B}"/>
                      </a:ext>
                    </a:extLst>
                  </p:cNvPr>
                  <p:cNvGrpSpPr/>
                  <p:nvPr/>
                </p:nvGrpSpPr>
                <p:grpSpPr>
                  <a:xfrm>
                    <a:off x="8278742" y="3634739"/>
                    <a:ext cx="568217" cy="794227"/>
                    <a:chOff x="8278742" y="3634739"/>
                    <a:chExt cx="568217" cy="794227"/>
                  </a:xfrm>
                </p:grpSpPr>
                <p:sp>
                  <p:nvSpPr>
                    <p:cNvPr id="351" name="任意多边形: 形状 350">
                      <a:extLst>
                        <a:ext uri="{FF2B5EF4-FFF2-40B4-BE49-F238E27FC236}">
                          <a16:creationId xmlns:a16="http://schemas.microsoft.com/office/drawing/2014/main" id="{D0091F41-211B-4668-96D3-1A49D40BD9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79983" y="3634739"/>
                      <a:ext cx="566976" cy="794227"/>
                    </a:xfrm>
                    <a:custGeom>
                      <a:avLst/>
                      <a:gdLst>
                        <a:gd name="connsiteX0" fmla="*/ 566976 w 566976"/>
                        <a:gd name="connsiteY0" fmla="*/ 257175 h 794227"/>
                        <a:gd name="connsiteX1" fmla="*/ 486014 w 566976"/>
                        <a:gd name="connsiteY1" fmla="*/ 102870 h 794227"/>
                        <a:gd name="connsiteX2" fmla="*/ 523161 w 566976"/>
                        <a:gd name="connsiteY2" fmla="*/ 41910 h 794227"/>
                        <a:gd name="connsiteX3" fmla="*/ 493634 w 566976"/>
                        <a:gd name="connsiteY3" fmla="*/ 0 h 794227"/>
                        <a:gd name="connsiteX4" fmla="*/ 329804 w 566976"/>
                        <a:gd name="connsiteY4" fmla="*/ 69533 h 794227"/>
                        <a:gd name="connsiteX5" fmla="*/ 239 w 566976"/>
                        <a:gd name="connsiteY5" fmla="*/ 565785 h 794227"/>
                        <a:gd name="connsiteX6" fmla="*/ 65961 w 566976"/>
                        <a:gd name="connsiteY6" fmla="*/ 713423 h 794227"/>
                        <a:gd name="connsiteX7" fmla="*/ 291704 w 566976"/>
                        <a:gd name="connsiteY7" fmla="*/ 790575 h 794227"/>
                        <a:gd name="connsiteX8" fmla="*/ 461249 w 566976"/>
                        <a:gd name="connsiteY8" fmla="*/ 791528 h 794227"/>
                        <a:gd name="connsiteX9" fmla="*/ 505064 w 566976"/>
                        <a:gd name="connsiteY9" fmla="*/ 606743 h 794227"/>
                        <a:gd name="connsiteX10" fmla="*/ 345044 w 566976"/>
                        <a:gd name="connsiteY10" fmla="*/ 521970 h 794227"/>
                        <a:gd name="connsiteX11" fmla="*/ 566976 w 566976"/>
                        <a:gd name="connsiteY11" fmla="*/ 257175 h 79422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566976" h="794227">
                          <a:moveTo>
                            <a:pt x="566976" y="257175"/>
                          </a:moveTo>
                          <a:lnTo>
                            <a:pt x="486014" y="102870"/>
                          </a:lnTo>
                          <a:lnTo>
                            <a:pt x="523161" y="41910"/>
                          </a:lnTo>
                          <a:lnTo>
                            <a:pt x="493634" y="0"/>
                          </a:lnTo>
                          <a:cubicBezTo>
                            <a:pt x="493634" y="0"/>
                            <a:pt x="384096" y="33338"/>
                            <a:pt x="329804" y="69533"/>
                          </a:cubicBezTo>
                          <a:cubicBezTo>
                            <a:pt x="168831" y="176213"/>
                            <a:pt x="-7381" y="379095"/>
                            <a:pt x="239" y="565785"/>
                          </a:cubicBezTo>
                          <a:cubicBezTo>
                            <a:pt x="3096" y="639128"/>
                            <a:pt x="27861" y="681038"/>
                            <a:pt x="65961" y="713423"/>
                          </a:cubicBezTo>
                          <a:cubicBezTo>
                            <a:pt x="120254" y="760095"/>
                            <a:pt x="201216" y="782955"/>
                            <a:pt x="291704" y="790575"/>
                          </a:cubicBezTo>
                          <a:cubicBezTo>
                            <a:pt x="383144" y="798195"/>
                            <a:pt x="461249" y="791528"/>
                            <a:pt x="461249" y="791528"/>
                          </a:cubicBezTo>
                          <a:lnTo>
                            <a:pt x="505064" y="606743"/>
                          </a:lnTo>
                          <a:lnTo>
                            <a:pt x="345044" y="521970"/>
                          </a:lnTo>
                          <a:cubicBezTo>
                            <a:pt x="445056" y="310515"/>
                            <a:pt x="566976" y="257175"/>
                            <a:pt x="566976" y="25717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>
                      <a:noAutofit/>
                    </a:bodyPr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zh-CN" altLang="en-US"/>
                    </a:p>
                  </p:txBody>
                </p:sp>
                <p:grpSp>
                  <p:nvGrpSpPr>
                    <p:cNvPr id="352" name="图形 10">
                      <a:extLst>
                        <a:ext uri="{FF2B5EF4-FFF2-40B4-BE49-F238E27FC236}">
                          <a16:creationId xmlns:a16="http://schemas.microsoft.com/office/drawing/2014/main" id="{559FEF7A-96F4-443D-BC6C-33748EAD719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278742" y="3634739"/>
                      <a:ext cx="509162" cy="792784"/>
                      <a:chOff x="8278742" y="3634739"/>
                      <a:chExt cx="509162" cy="792784"/>
                    </a:xfrm>
                    <a:noFill/>
                  </p:grpSpPr>
                  <p:sp>
                    <p:nvSpPr>
                      <p:cNvPr id="353" name="任意多边形: 形状 352">
                        <a:extLst>
                          <a:ext uri="{FF2B5EF4-FFF2-40B4-BE49-F238E27FC236}">
                            <a16:creationId xmlns:a16="http://schemas.microsoft.com/office/drawing/2014/main" id="{06210A6C-1AD1-4A32-AF26-A22198352B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278742" y="3634739"/>
                        <a:ext cx="506304" cy="792784"/>
                      </a:xfrm>
                      <a:custGeom>
                        <a:avLst/>
                        <a:gdLst>
                          <a:gd name="connsiteX0" fmla="*/ 274847 w 506304"/>
                          <a:gd name="connsiteY0" fmla="*/ 483870 h 792784"/>
                          <a:gd name="connsiteX1" fmla="*/ 506305 w 506304"/>
                          <a:gd name="connsiteY1" fmla="*/ 606743 h 792784"/>
                          <a:gd name="connsiteX2" fmla="*/ 462490 w 506304"/>
                          <a:gd name="connsiteY2" fmla="*/ 791528 h 792784"/>
                          <a:gd name="connsiteX3" fmla="*/ 165310 w 506304"/>
                          <a:gd name="connsiteY3" fmla="*/ 772478 h 792784"/>
                          <a:gd name="connsiteX4" fmla="*/ 5290 w 506304"/>
                          <a:gd name="connsiteY4" fmla="*/ 520065 h 792784"/>
                          <a:gd name="connsiteX5" fmla="*/ 231032 w 506304"/>
                          <a:gd name="connsiteY5" fmla="*/ 142875 h 792784"/>
                          <a:gd name="connsiteX6" fmla="*/ 496780 w 506304"/>
                          <a:gd name="connsiteY6" fmla="*/ 0 h 79278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506304" h="792784">
                            <a:moveTo>
                              <a:pt x="274847" y="483870"/>
                            </a:moveTo>
                            <a:lnTo>
                              <a:pt x="506305" y="606743"/>
                            </a:lnTo>
                            <a:lnTo>
                              <a:pt x="462490" y="791528"/>
                            </a:lnTo>
                            <a:cubicBezTo>
                              <a:pt x="462490" y="791528"/>
                              <a:pt x="359620" y="800100"/>
                              <a:pt x="165310" y="772478"/>
                            </a:cubicBezTo>
                            <a:cubicBezTo>
                              <a:pt x="165310" y="772478"/>
                              <a:pt x="-34715" y="710565"/>
                              <a:pt x="5290" y="520065"/>
                            </a:cubicBezTo>
                            <a:cubicBezTo>
                              <a:pt x="45295" y="329565"/>
                              <a:pt x="176740" y="191452"/>
                              <a:pt x="231032" y="142875"/>
                            </a:cubicBezTo>
                            <a:cubicBezTo>
                              <a:pt x="338665" y="45720"/>
                              <a:pt x="457727" y="5715"/>
                              <a:pt x="496780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  <p:sp>
                    <p:nvSpPr>
                      <p:cNvPr id="354" name="任意多边形: 形状 353">
                        <a:extLst>
                          <a:ext uri="{FF2B5EF4-FFF2-40B4-BE49-F238E27FC236}">
                            <a16:creationId xmlns:a16="http://schemas.microsoft.com/office/drawing/2014/main" id="{1AD122EC-3865-4D08-9A27-5CFFD336C3B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625027" y="3921442"/>
                        <a:ext cx="162877" cy="235267"/>
                      </a:xfrm>
                      <a:custGeom>
                        <a:avLst/>
                        <a:gdLst>
                          <a:gd name="connsiteX0" fmla="*/ 0 w 162877"/>
                          <a:gd name="connsiteY0" fmla="*/ 235268 h 235267"/>
                          <a:gd name="connsiteX1" fmla="*/ 107633 w 162877"/>
                          <a:gd name="connsiteY1" fmla="*/ 64770 h 235267"/>
                          <a:gd name="connsiteX2" fmla="*/ 162877 w 162877"/>
                          <a:gd name="connsiteY2" fmla="*/ 0 h 2352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162877" h="235267">
                            <a:moveTo>
                              <a:pt x="0" y="235268"/>
                            </a:moveTo>
                            <a:cubicBezTo>
                              <a:pt x="0" y="235268"/>
                              <a:pt x="51435" y="140970"/>
                              <a:pt x="107633" y="64770"/>
                            </a:cubicBezTo>
                            <a:cubicBezTo>
                              <a:pt x="107633" y="64770"/>
                              <a:pt x="145733" y="15240"/>
                              <a:pt x="162877" y="0"/>
                            </a:cubicBezTo>
                          </a:path>
                        </a:pathLst>
                      </a:custGeom>
                      <a:noFill/>
                      <a:ln w="11553" cap="rnd">
                        <a:solidFill>
                          <a:srgbClr val="12120E"/>
                        </a:solidFill>
                        <a:prstDash val="solid"/>
                        <a:miter/>
                      </a:ln>
                    </p:spPr>
                    <p:txBody>
                      <a:bodyPr rtlCol="0" anchor="ctr">
                        <a:noAutofit/>
                      </a:bodyPr>
                      <a:lstStyle/>
                      <a:p>
                        <a:pPr>
                          <a:lnSpc>
                            <a:spcPct val="130000"/>
                          </a:lnSpc>
                        </a:pPr>
                        <a:endParaRPr lang="zh-CN" altLang="en-US"/>
                      </a:p>
                    </p:txBody>
                  </p:sp>
                </p:grpSp>
              </p:grpSp>
            </p:grpSp>
          </p:grpSp>
        </p:grpSp>
        <p:grpSp>
          <p:nvGrpSpPr>
            <p:cNvPr id="335" name="图形 10">
              <a:extLst>
                <a:ext uri="{FF2B5EF4-FFF2-40B4-BE49-F238E27FC236}">
                  <a16:creationId xmlns:a16="http://schemas.microsoft.com/office/drawing/2014/main" id="{D8B1AA16-6A54-40F3-9668-FC58538F78F6}"/>
                </a:ext>
              </a:extLst>
            </p:cNvPr>
            <p:cNvGrpSpPr/>
            <p:nvPr/>
          </p:nvGrpSpPr>
          <p:grpSpPr>
            <a:xfrm flipH="1">
              <a:off x="7994331" y="2484964"/>
              <a:ext cx="345429" cy="650491"/>
              <a:chOff x="9422765" y="3582856"/>
              <a:chExt cx="151473" cy="285245"/>
            </a:xfrm>
          </p:grpSpPr>
          <p:sp>
            <p:nvSpPr>
              <p:cNvPr id="336" name="任意多边形: 形状 335">
                <a:extLst>
                  <a:ext uri="{FF2B5EF4-FFF2-40B4-BE49-F238E27FC236}">
                    <a16:creationId xmlns:a16="http://schemas.microsoft.com/office/drawing/2014/main" id="{2285156C-6924-429A-9CF7-EDC8AA512555}"/>
                  </a:ext>
                </a:extLst>
              </p:cNvPr>
              <p:cNvSpPr/>
              <p:nvPr/>
            </p:nvSpPr>
            <p:spPr>
              <a:xfrm>
                <a:off x="9422765" y="3582856"/>
                <a:ext cx="151473" cy="285245"/>
              </a:xfrm>
              <a:custGeom>
                <a:avLst/>
                <a:gdLst>
                  <a:gd name="connsiteX0" fmla="*/ 56655 w 151473"/>
                  <a:gd name="connsiteY0" fmla="*/ 190948 h 285245"/>
                  <a:gd name="connsiteX1" fmla="*/ 1410 w 151473"/>
                  <a:gd name="connsiteY1" fmla="*/ 89983 h 285245"/>
                  <a:gd name="connsiteX2" fmla="*/ 19507 w 151473"/>
                  <a:gd name="connsiteY2" fmla="*/ 69981 h 285245"/>
                  <a:gd name="connsiteX3" fmla="*/ 8077 w 151473"/>
                  <a:gd name="connsiteY3" fmla="*/ 45216 h 285245"/>
                  <a:gd name="connsiteX4" fmla="*/ 46177 w 151473"/>
                  <a:gd name="connsiteY4" fmla="*/ 55693 h 285245"/>
                  <a:gd name="connsiteX5" fmla="*/ 25222 w 151473"/>
                  <a:gd name="connsiteY5" fmla="*/ 20451 h 285245"/>
                  <a:gd name="connsiteX6" fmla="*/ 75705 w 151473"/>
                  <a:gd name="connsiteY6" fmla="*/ 33786 h 285245"/>
                  <a:gd name="connsiteX7" fmla="*/ 58560 w 151473"/>
                  <a:gd name="connsiteY7" fmla="*/ 448 h 285245"/>
                  <a:gd name="connsiteX8" fmla="*/ 149047 w 151473"/>
                  <a:gd name="connsiteY8" fmla="*/ 51883 h 285245"/>
                  <a:gd name="connsiteX9" fmla="*/ 129997 w 151473"/>
                  <a:gd name="connsiteY9" fmla="*/ 139513 h 285245"/>
                  <a:gd name="connsiteX10" fmla="*/ 92850 w 151473"/>
                  <a:gd name="connsiteY10" fmla="*/ 198568 h 285245"/>
                  <a:gd name="connsiteX11" fmla="*/ 29985 w 151473"/>
                  <a:gd name="connsiteY11" fmla="*/ 285246 h 285245"/>
                  <a:gd name="connsiteX12" fmla="*/ 19507 w 151473"/>
                  <a:gd name="connsiteY12" fmla="*/ 246193 h 285245"/>
                  <a:gd name="connsiteX13" fmla="*/ 56655 w 151473"/>
                  <a:gd name="connsiteY13" fmla="*/ 190948 h 285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1473" h="285245">
                    <a:moveTo>
                      <a:pt x="56655" y="190948"/>
                    </a:moveTo>
                    <a:cubicBezTo>
                      <a:pt x="56655" y="190948"/>
                      <a:pt x="6172" y="107128"/>
                      <a:pt x="1410" y="89983"/>
                    </a:cubicBezTo>
                    <a:cubicBezTo>
                      <a:pt x="-3353" y="72838"/>
                      <a:pt x="4267" y="58551"/>
                      <a:pt x="19507" y="69981"/>
                    </a:cubicBezTo>
                    <a:cubicBezTo>
                      <a:pt x="19507" y="69981"/>
                      <a:pt x="3315" y="51883"/>
                      <a:pt x="8077" y="45216"/>
                    </a:cubicBezTo>
                    <a:cubicBezTo>
                      <a:pt x="12840" y="38548"/>
                      <a:pt x="26175" y="37596"/>
                      <a:pt x="46177" y="55693"/>
                    </a:cubicBezTo>
                    <a:cubicBezTo>
                      <a:pt x="46177" y="55693"/>
                      <a:pt x="18555" y="33786"/>
                      <a:pt x="25222" y="20451"/>
                    </a:cubicBezTo>
                    <a:cubicBezTo>
                      <a:pt x="31890" y="7116"/>
                      <a:pt x="58560" y="19498"/>
                      <a:pt x="75705" y="33786"/>
                    </a:cubicBezTo>
                    <a:cubicBezTo>
                      <a:pt x="75705" y="33786"/>
                      <a:pt x="35700" y="6163"/>
                      <a:pt x="58560" y="448"/>
                    </a:cubicBezTo>
                    <a:cubicBezTo>
                      <a:pt x="81420" y="-4314"/>
                      <a:pt x="138570" y="29976"/>
                      <a:pt x="149047" y="51883"/>
                    </a:cubicBezTo>
                    <a:cubicBezTo>
                      <a:pt x="159525" y="73791"/>
                      <a:pt x="132855" y="110938"/>
                      <a:pt x="129997" y="139513"/>
                    </a:cubicBezTo>
                    <a:cubicBezTo>
                      <a:pt x="127140" y="168088"/>
                      <a:pt x="107137" y="187138"/>
                      <a:pt x="92850" y="198568"/>
                    </a:cubicBezTo>
                    <a:cubicBezTo>
                      <a:pt x="78562" y="209998"/>
                      <a:pt x="51892" y="238573"/>
                      <a:pt x="29985" y="285246"/>
                    </a:cubicBezTo>
                    <a:lnTo>
                      <a:pt x="19507" y="246193"/>
                    </a:lnTo>
                    <a:lnTo>
                      <a:pt x="56655" y="190948"/>
                    </a:lnTo>
                    <a:close/>
                  </a:path>
                </a:pathLst>
              </a:custGeom>
              <a:solidFill>
                <a:srgbClr val="FCD7C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337" name="图形 10">
                <a:extLst>
                  <a:ext uri="{FF2B5EF4-FFF2-40B4-BE49-F238E27FC236}">
                    <a16:creationId xmlns:a16="http://schemas.microsoft.com/office/drawing/2014/main" id="{D293FDBD-DC21-4F6B-86A6-FB56E8180A12}"/>
                  </a:ext>
                </a:extLst>
              </p:cNvPr>
              <p:cNvGrpSpPr/>
              <p:nvPr/>
            </p:nvGrpSpPr>
            <p:grpSpPr>
              <a:xfrm>
                <a:off x="9429345" y="3588754"/>
                <a:ext cx="118774" cy="140828"/>
                <a:chOff x="9429345" y="3588754"/>
                <a:chExt cx="118774" cy="140828"/>
              </a:xfrm>
              <a:solidFill>
                <a:srgbClr val="0F110E"/>
              </a:solidFill>
            </p:grpSpPr>
            <p:sp>
              <p:nvSpPr>
                <p:cNvPr id="338" name="任意多边形: 形状 337">
                  <a:extLst>
                    <a:ext uri="{FF2B5EF4-FFF2-40B4-BE49-F238E27FC236}">
                      <a16:creationId xmlns:a16="http://schemas.microsoft.com/office/drawing/2014/main" id="{E7171209-806D-4ED7-9AE8-FC96A651B30C}"/>
                    </a:ext>
                  </a:extLst>
                </p:cNvPr>
                <p:cNvSpPr/>
                <p:nvPr/>
              </p:nvSpPr>
              <p:spPr>
                <a:xfrm>
                  <a:off x="9429345" y="3641815"/>
                  <a:ext cx="83957" cy="87767"/>
                </a:xfrm>
                <a:custGeom>
                  <a:avLst/>
                  <a:gdLst>
                    <a:gd name="connsiteX0" fmla="*/ 82460 w 83957"/>
                    <a:gd name="connsiteY0" fmla="*/ 77697 h 87767"/>
                    <a:gd name="connsiteX1" fmla="*/ 10070 w 83957"/>
                    <a:gd name="connsiteY1" fmla="*/ 1497 h 87767"/>
                    <a:gd name="connsiteX2" fmla="*/ 1497 w 83957"/>
                    <a:gd name="connsiteY2" fmla="*/ 10070 h 87767"/>
                    <a:gd name="connsiteX3" fmla="*/ 73888 w 83957"/>
                    <a:gd name="connsiteY3" fmla="*/ 86270 h 87767"/>
                    <a:gd name="connsiteX4" fmla="*/ 82460 w 83957"/>
                    <a:gd name="connsiteY4" fmla="*/ 77697 h 87767"/>
                    <a:gd name="connsiteX5" fmla="*/ 82460 w 83957"/>
                    <a:gd name="connsiteY5" fmla="*/ 77697 h 877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3957" h="87767">
                      <a:moveTo>
                        <a:pt x="82460" y="77697"/>
                      </a:moveTo>
                      <a:cubicBezTo>
                        <a:pt x="59600" y="51027"/>
                        <a:pt x="35788" y="25310"/>
                        <a:pt x="10070" y="1497"/>
                      </a:cubicBezTo>
                      <a:cubicBezTo>
                        <a:pt x="4355" y="-3265"/>
                        <a:pt x="-3265" y="4355"/>
                        <a:pt x="1497" y="10070"/>
                      </a:cubicBezTo>
                      <a:cubicBezTo>
                        <a:pt x="26263" y="34835"/>
                        <a:pt x="51027" y="59600"/>
                        <a:pt x="73888" y="86270"/>
                      </a:cubicBezTo>
                      <a:cubicBezTo>
                        <a:pt x="79602" y="91032"/>
                        <a:pt x="87222" y="83412"/>
                        <a:pt x="82460" y="77697"/>
                      </a:cubicBezTo>
                      <a:lnTo>
                        <a:pt x="82460" y="77697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39" name="任意多边形: 形状 338">
                  <a:extLst>
                    <a:ext uri="{FF2B5EF4-FFF2-40B4-BE49-F238E27FC236}">
                      <a16:creationId xmlns:a16="http://schemas.microsoft.com/office/drawing/2014/main" id="{99483925-0677-4A6E-8555-4A4AA1B8DE55}"/>
                    </a:ext>
                  </a:extLst>
                </p:cNvPr>
                <p:cNvSpPr/>
                <p:nvPr/>
              </p:nvSpPr>
              <p:spPr>
                <a:xfrm>
                  <a:off x="9437530" y="3613342"/>
                  <a:ext cx="96727" cy="86610"/>
                </a:xfrm>
                <a:custGeom>
                  <a:avLst/>
                  <a:gdLst>
                    <a:gd name="connsiteX0" fmla="*/ 95230 w 96727"/>
                    <a:gd name="connsiteY0" fmla="*/ 76643 h 86610"/>
                    <a:gd name="connsiteX1" fmla="*/ 10457 w 96727"/>
                    <a:gd name="connsiteY1" fmla="*/ 1395 h 86610"/>
                    <a:gd name="connsiteX2" fmla="*/ 1885 w 96727"/>
                    <a:gd name="connsiteY2" fmla="*/ 9968 h 86610"/>
                    <a:gd name="connsiteX3" fmla="*/ 86657 w 96727"/>
                    <a:gd name="connsiteY3" fmla="*/ 85215 h 86610"/>
                    <a:gd name="connsiteX4" fmla="*/ 95230 w 96727"/>
                    <a:gd name="connsiteY4" fmla="*/ 76643 h 86610"/>
                    <a:gd name="connsiteX5" fmla="*/ 95230 w 96727"/>
                    <a:gd name="connsiteY5" fmla="*/ 76643 h 866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6727" h="86610">
                      <a:moveTo>
                        <a:pt x="95230" y="76643"/>
                      </a:moveTo>
                      <a:cubicBezTo>
                        <a:pt x="68560" y="49973"/>
                        <a:pt x="39985" y="25208"/>
                        <a:pt x="10457" y="1395"/>
                      </a:cubicBezTo>
                      <a:cubicBezTo>
                        <a:pt x="4742" y="-3367"/>
                        <a:pt x="-3830" y="5205"/>
                        <a:pt x="1885" y="9968"/>
                      </a:cubicBezTo>
                      <a:cubicBezTo>
                        <a:pt x="31412" y="33780"/>
                        <a:pt x="59987" y="58545"/>
                        <a:pt x="86657" y="85215"/>
                      </a:cubicBezTo>
                      <a:cubicBezTo>
                        <a:pt x="92372" y="89978"/>
                        <a:pt x="99992" y="81405"/>
                        <a:pt x="95230" y="76643"/>
                      </a:cubicBezTo>
                      <a:lnTo>
                        <a:pt x="95230" y="76643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340" name="任意多边形: 形状 339">
                  <a:extLst>
                    <a:ext uri="{FF2B5EF4-FFF2-40B4-BE49-F238E27FC236}">
                      <a16:creationId xmlns:a16="http://schemas.microsoft.com/office/drawing/2014/main" id="{493AE581-8058-4969-AFDB-ECBF2A39ED03}"/>
                    </a:ext>
                  </a:extLst>
                </p:cNvPr>
                <p:cNvSpPr/>
                <p:nvPr/>
              </p:nvSpPr>
              <p:spPr>
                <a:xfrm>
                  <a:off x="9458955" y="3588754"/>
                  <a:ext cx="89163" cy="70742"/>
                </a:xfrm>
                <a:custGeom>
                  <a:avLst/>
                  <a:gdLst>
                    <a:gd name="connsiteX0" fmla="*/ 87140 w 89163"/>
                    <a:gd name="connsiteY0" fmla="*/ 61226 h 70742"/>
                    <a:gd name="connsiteX1" fmla="*/ 8082 w 89163"/>
                    <a:gd name="connsiteY1" fmla="*/ 1218 h 70742"/>
                    <a:gd name="connsiteX2" fmla="*/ 2367 w 89163"/>
                    <a:gd name="connsiteY2" fmla="*/ 10743 h 70742"/>
                    <a:gd name="connsiteX3" fmla="*/ 79520 w 89163"/>
                    <a:gd name="connsiteY3" fmla="*/ 68846 h 70742"/>
                    <a:gd name="connsiteX4" fmla="*/ 87140 w 89163"/>
                    <a:gd name="connsiteY4" fmla="*/ 61226 h 70742"/>
                    <a:gd name="connsiteX5" fmla="*/ 87140 w 89163"/>
                    <a:gd name="connsiteY5" fmla="*/ 61226 h 707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9163" h="70742">
                      <a:moveTo>
                        <a:pt x="87140" y="61226"/>
                      </a:moveTo>
                      <a:cubicBezTo>
                        <a:pt x="61422" y="40271"/>
                        <a:pt x="34752" y="20268"/>
                        <a:pt x="8082" y="1218"/>
                      </a:cubicBezTo>
                      <a:cubicBezTo>
                        <a:pt x="2367" y="-3544"/>
                        <a:pt x="-3348" y="6933"/>
                        <a:pt x="2367" y="10743"/>
                      </a:cubicBezTo>
                      <a:cubicBezTo>
                        <a:pt x="28085" y="29793"/>
                        <a:pt x="53802" y="48843"/>
                        <a:pt x="79520" y="68846"/>
                      </a:cubicBezTo>
                      <a:cubicBezTo>
                        <a:pt x="85235" y="74561"/>
                        <a:pt x="92855" y="65988"/>
                        <a:pt x="87140" y="61226"/>
                      </a:cubicBezTo>
                      <a:lnTo>
                        <a:pt x="87140" y="61226"/>
                      </a:lnTo>
                      <a:close/>
                    </a:path>
                  </a:pathLst>
                </a:custGeom>
                <a:solidFill>
                  <a:srgbClr val="0F110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093151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18">
            <a:extLst>
              <a:ext uri="{FF2B5EF4-FFF2-40B4-BE49-F238E27FC236}">
                <a16:creationId xmlns:a16="http://schemas.microsoft.com/office/drawing/2014/main" id="{BE18FD7E-F470-4B79-B493-9E3BCC2F0A42}"/>
              </a:ext>
            </a:extLst>
          </p:cNvPr>
          <p:cNvSpPr txBox="1"/>
          <p:nvPr/>
        </p:nvSpPr>
        <p:spPr>
          <a:xfrm>
            <a:off x="7163837" y="4694275"/>
            <a:ext cx="3853132" cy="789127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0" bIns="45720" anchor="t" anchorCtr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单击此处添加文本，并调整颜色以及大小。单击此处添加文本，并调整颜色以及大小。单击此处添加文本，并调整颜色以及大小。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98C32547-D7EA-4956-A7DD-EA8011075A4B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008968" y="1820914"/>
            <a:ext cx="3467616" cy="1247906"/>
          </a:xfrm>
          <a:prstGeom prst="rect">
            <a:avLst/>
          </a:prstGeom>
          <a:noFill/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algn="ctr" defTabSz="914400">
              <a:defRPr sz="1400" b="1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>
              <a:lnSpc>
                <a:spcPct val="130000"/>
              </a:lnSpc>
            </a:pPr>
            <a:r>
              <a:rPr lang="zh-CN" altLang="en-US" sz="6400" dirty="0">
                <a:solidFill>
                  <a:schemeClr val="accent1"/>
                </a:solidFill>
                <a:latin typeface="+mj-ea"/>
                <a:ea typeface="+mj-ea"/>
                <a:cs typeface="+mn-ea"/>
                <a:sym typeface="+mn-lt"/>
              </a:rPr>
              <a:t>后期规划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C0AAF6F6-0578-4917-8980-66992F86F181}"/>
              </a:ext>
            </a:extLst>
          </p:cNvPr>
          <p:cNvSpPr txBox="1"/>
          <p:nvPr/>
        </p:nvSpPr>
        <p:spPr>
          <a:xfrm>
            <a:off x="7068374" y="3027989"/>
            <a:ext cx="3960380" cy="74597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600" b="0" i="0" u="none" strike="noStrike" cap="none" spc="0" normalizeH="0" baseline="0">
                <a:ln>
                  <a:noFill/>
                </a:ln>
                <a:solidFill>
                  <a:schemeClr val="accent1">
                    <a:lumMod val="60000"/>
                    <a:lumOff val="40000"/>
                    <a:alpha val="40000"/>
                  </a:schemeClr>
                </a:solidFill>
                <a:effectLst/>
                <a:uLnTx/>
                <a:uFillTx/>
                <a:latin typeface="+mn-ea"/>
                <a:cs typeface="OPPOSans M" panose="00020600040101010101" pitchFamily="18" charset="-122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3600" b="1" dirty="0">
                <a:solidFill>
                  <a:schemeClr val="accent1">
                    <a:lumMod val="60000"/>
                    <a:lumOff val="40000"/>
                    <a:alpha val="60000"/>
                  </a:schemeClr>
                </a:solidFill>
                <a:sym typeface="+mn-lt"/>
              </a:rPr>
              <a:t>LATER PLANNING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40B6D61C-27CA-4B15-9C0C-3D88B8BF5870}"/>
              </a:ext>
            </a:extLst>
          </p:cNvPr>
          <p:cNvSpPr txBox="1"/>
          <p:nvPr/>
        </p:nvSpPr>
        <p:spPr>
          <a:xfrm>
            <a:off x="7008968" y="1389039"/>
            <a:ext cx="2547492" cy="665888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PART FOUR</a:t>
            </a:r>
          </a:p>
        </p:txBody>
      </p:sp>
      <p:sp>
        <p:nvSpPr>
          <p:cNvPr id="35" name="任意多边形: 形状 34">
            <a:extLst>
              <a:ext uri="{FF2B5EF4-FFF2-40B4-BE49-F238E27FC236}">
                <a16:creationId xmlns:a16="http://schemas.microsoft.com/office/drawing/2014/main" id="{787A6856-EA0A-49DD-AB68-DB10D7822A8A}"/>
              </a:ext>
            </a:extLst>
          </p:cNvPr>
          <p:cNvSpPr/>
          <p:nvPr/>
        </p:nvSpPr>
        <p:spPr>
          <a:xfrm>
            <a:off x="7163836" y="3816374"/>
            <a:ext cx="1692226" cy="231841"/>
          </a:xfrm>
          <a:custGeom>
            <a:avLst/>
            <a:gdLst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4000 w 4165600"/>
              <a:gd name="connsiteY10" fmla="*/ 345440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87860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94573 w 4165600"/>
              <a:gd name="connsiteY18" fmla="*/ 393163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4573 w 4165600"/>
              <a:gd name="connsiteY17" fmla="*/ 393163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9335 w 4165600"/>
              <a:gd name="connsiteY17" fmla="*/ 403768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5588 w 4165600"/>
              <a:gd name="connsiteY10" fmla="*/ 403768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9335 w 4165600"/>
              <a:gd name="connsiteY17" fmla="*/ 403768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093720 w 4165600"/>
              <a:gd name="connsiteY24" fmla="*/ 330200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098482 w 4165600"/>
              <a:gd name="connsiteY24" fmla="*/ 409738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100070 w 4165600"/>
              <a:gd name="connsiteY24" fmla="*/ 417691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100070 w 4165600"/>
              <a:gd name="connsiteY23" fmla="*/ 417691 h 853440"/>
              <a:gd name="connsiteX24" fmla="*/ 3114040 w 4165600"/>
              <a:gd name="connsiteY24" fmla="*/ 619760 h 853440"/>
              <a:gd name="connsiteX25" fmla="*/ 3215640 w 4165600"/>
              <a:gd name="connsiteY25" fmla="*/ 0 h 853440"/>
              <a:gd name="connsiteX26" fmla="*/ 3296920 w 4165600"/>
              <a:gd name="connsiteY26" fmla="*/ 797560 h 853440"/>
              <a:gd name="connsiteX27" fmla="*/ 3368040 w 4165600"/>
              <a:gd name="connsiteY27" fmla="*/ 320040 h 853440"/>
              <a:gd name="connsiteX28" fmla="*/ 3413760 w 4165600"/>
              <a:gd name="connsiteY28" fmla="*/ 599440 h 853440"/>
              <a:gd name="connsiteX29" fmla="*/ 3439160 w 4165600"/>
              <a:gd name="connsiteY29" fmla="*/ 416560 h 853440"/>
              <a:gd name="connsiteX30" fmla="*/ 4165600 w 4165600"/>
              <a:gd name="connsiteY30" fmla="*/ 416560 h 853440"/>
              <a:gd name="connsiteX0" fmla="*/ 0 w 3439160"/>
              <a:gd name="connsiteY0" fmla="*/ 436880 h 853440"/>
              <a:gd name="connsiteX1" fmla="*/ 685800 w 3439160"/>
              <a:gd name="connsiteY1" fmla="*/ 436880 h 853440"/>
              <a:gd name="connsiteX2" fmla="*/ 746760 w 3439160"/>
              <a:gd name="connsiteY2" fmla="*/ 330200 h 853440"/>
              <a:gd name="connsiteX3" fmla="*/ 792480 w 3439160"/>
              <a:gd name="connsiteY3" fmla="*/ 609600 h 853440"/>
              <a:gd name="connsiteX4" fmla="*/ 883920 w 3439160"/>
              <a:gd name="connsiteY4" fmla="*/ 30480 h 853440"/>
              <a:gd name="connsiteX5" fmla="*/ 970280 w 3439160"/>
              <a:gd name="connsiteY5" fmla="*/ 853440 h 853440"/>
              <a:gd name="connsiteX6" fmla="*/ 1021080 w 3439160"/>
              <a:gd name="connsiteY6" fmla="*/ 314960 h 853440"/>
              <a:gd name="connsiteX7" fmla="*/ 1087120 w 3439160"/>
              <a:gd name="connsiteY7" fmla="*/ 574040 h 853440"/>
              <a:gd name="connsiteX8" fmla="*/ 1137920 w 3439160"/>
              <a:gd name="connsiteY8" fmla="*/ 401320 h 853440"/>
              <a:gd name="connsiteX9" fmla="*/ 1525588 w 3439160"/>
              <a:gd name="connsiteY9" fmla="*/ 403768 h 853440"/>
              <a:gd name="connsiteX10" fmla="*/ 1554480 w 3439160"/>
              <a:gd name="connsiteY10" fmla="*/ 599440 h 853440"/>
              <a:gd name="connsiteX11" fmla="*/ 1661160 w 3439160"/>
              <a:gd name="connsiteY11" fmla="*/ 30480 h 853440"/>
              <a:gd name="connsiteX12" fmla="*/ 1732280 w 3439160"/>
              <a:gd name="connsiteY12" fmla="*/ 812800 h 853440"/>
              <a:gd name="connsiteX13" fmla="*/ 1818640 w 3439160"/>
              <a:gd name="connsiteY13" fmla="*/ 340360 h 853440"/>
              <a:gd name="connsiteX14" fmla="*/ 1859280 w 3439160"/>
              <a:gd name="connsiteY14" fmla="*/ 548640 h 853440"/>
              <a:gd name="connsiteX15" fmla="*/ 1889760 w 3439160"/>
              <a:gd name="connsiteY15" fmla="*/ 411480 h 853440"/>
              <a:gd name="connsiteX16" fmla="*/ 2299335 w 3439160"/>
              <a:gd name="connsiteY16" fmla="*/ 403768 h 853440"/>
              <a:gd name="connsiteX17" fmla="*/ 2346960 w 3439160"/>
              <a:gd name="connsiteY17" fmla="*/ 589280 h 853440"/>
              <a:gd name="connsiteX18" fmla="*/ 2458720 w 3439160"/>
              <a:gd name="connsiteY18" fmla="*/ 30480 h 853440"/>
              <a:gd name="connsiteX19" fmla="*/ 2529840 w 3439160"/>
              <a:gd name="connsiteY19" fmla="*/ 828040 h 853440"/>
              <a:gd name="connsiteX20" fmla="*/ 2580640 w 3439160"/>
              <a:gd name="connsiteY20" fmla="*/ 330200 h 853440"/>
              <a:gd name="connsiteX21" fmla="*/ 2616200 w 3439160"/>
              <a:gd name="connsiteY21" fmla="*/ 599440 h 853440"/>
              <a:gd name="connsiteX22" fmla="*/ 2687320 w 3439160"/>
              <a:gd name="connsiteY22" fmla="*/ 421640 h 853440"/>
              <a:gd name="connsiteX23" fmla="*/ 3100070 w 3439160"/>
              <a:gd name="connsiteY23" fmla="*/ 417691 h 853440"/>
              <a:gd name="connsiteX24" fmla="*/ 3114040 w 3439160"/>
              <a:gd name="connsiteY24" fmla="*/ 619760 h 853440"/>
              <a:gd name="connsiteX25" fmla="*/ 3215640 w 3439160"/>
              <a:gd name="connsiteY25" fmla="*/ 0 h 853440"/>
              <a:gd name="connsiteX26" fmla="*/ 3296920 w 3439160"/>
              <a:gd name="connsiteY26" fmla="*/ 797560 h 853440"/>
              <a:gd name="connsiteX27" fmla="*/ 3368040 w 3439160"/>
              <a:gd name="connsiteY27" fmla="*/ 320040 h 853440"/>
              <a:gd name="connsiteX28" fmla="*/ 3413760 w 3439160"/>
              <a:gd name="connsiteY28" fmla="*/ 599440 h 853440"/>
              <a:gd name="connsiteX29" fmla="*/ 3439160 w 3439160"/>
              <a:gd name="connsiteY29" fmla="*/ 416560 h 853440"/>
              <a:gd name="connsiteX0" fmla="*/ 0 w 3413759"/>
              <a:gd name="connsiteY0" fmla="*/ 436880 h 853440"/>
              <a:gd name="connsiteX1" fmla="*/ 685800 w 3413759"/>
              <a:gd name="connsiteY1" fmla="*/ 436880 h 853440"/>
              <a:gd name="connsiteX2" fmla="*/ 746760 w 3413759"/>
              <a:gd name="connsiteY2" fmla="*/ 330200 h 853440"/>
              <a:gd name="connsiteX3" fmla="*/ 792480 w 3413759"/>
              <a:gd name="connsiteY3" fmla="*/ 609600 h 853440"/>
              <a:gd name="connsiteX4" fmla="*/ 883920 w 3413759"/>
              <a:gd name="connsiteY4" fmla="*/ 30480 h 853440"/>
              <a:gd name="connsiteX5" fmla="*/ 970280 w 3413759"/>
              <a:gd name="connsiteY5" fmla="*/ 853440 h 853440"/>
              <a:gd name="connsiteX6" fmla="*/ 1021080 w 3413759"/>
              <a:gd name="connsiteY6" fmla="*/ 314960 h 853440"/>
              <a:gd name="connsiteX7" fmla="*/ 1087120 w 3413759"/>
              <a:gd name="connsiteY7" fmla="*/ 574040 h 853440"/>
              <a:gd name="connsiteX8" fmla="*/ 1137920 w 3413759"/>
              <a:gd name="connsiteY8" fmla="*/ 401320 h 853440"/>
              <a:gd name="connsiteX9" fmla="*/ 1525588 w 3413759"/>
              <a:gd name="connsiteY9" fmla="*/ 403768 h 853440"/>
              <a:gd name="connsiteX10" fmla="*/ 1554480 w 3413759"/>
              <a:gd name="connsiteY10" fmla="*/ 599440 h 853440"/>
              <a:gd name="connsiteX11" fmla="*/ 1661160 w 3413759"/>
              <a:gd name="connsiteY11" fmla="*/ 30480 h 853440"/>
              <a:gd name="connsiteX12" fmla="*/ 1732280 w 3413759"/>
              <a:gd name="connsiteY12" fmla="*/ 812800 h 853440"/>
              <a:gd name="connsiteX13" fmla="*/ 1818640 w 3413759"/>
              <a:gd name="connsiteY13" fmla="*/ 340360 h 853440"/>
              <a:gd name="connsiteX14" fmla="*/ 1859280 w 3413759"/>
              <a:gd name="connsiteY14" fmla="*/ 548640 h 853440"/>
              <a:gd name="connsiteX15" fmla="*/ 1889760 w 3413759"/>
              <a:gd name="connsiteY15" fmla="*/ 411480 h 853440"/>
              <a:gd name="connsiteX16" fmla="*/ 2299335 w 3413759"/>
              <a:gd name="connsiteY16" fmla="*/ 403768 h 853440"/>
              <a:gd name="connsiteX17" fmla="*/ 2346960 w 3413759"/>
              <a:gd name="connsiteY17" fmla="*/ 589280 h 853440"/>
              <a:gd name="connsiteX18" fmla="*/ 2458720 w 3413759"/>
              <a:gd name="connsiteY18" fmla="*/ 30480 h 853440"/>
              <a:gd name="connsiteX19" fmla="*/ 2529840 w 3413759"/>
              <a:gd name="connsiteY19" fmla="*/ 828040 h 853440"/>
              <a:gd name="connsiteX20" fmla="*/ 2580640 w 3413759"/>
              <a:gd name="connsiteY20" fmla="*/ 330200 h 853440"/>
              <a:gd name="connsiteX21" fmla="*/ 2616200 w 3413759"/>
              <a:gd name="connsiteY21" fmla="*/ 599440 h 853440"/>
              <a:gd name="connsiteX22" fmla="*/ 2687320 w 3413759"/>
              <a:gd name="connsiteY22" fmla="*/ 421640 h 853440"/>
              <a:gd name="connsiteX23" fmla="*/ 3100070 w 3413759"/>
              <a:gd name="connsiteY23" fmla="*/ 417691 h 853440"/>
              <a:gd name="connsiteX24" fmla="*/ 3114040 w 3413759"/>
              <a:gd name="connsiteY24" fmla="*/ 619760 h 853440"/>
              <a:gd name="connsiteX25" fmla="*/ 3215640 w 3413759"/>
              <a:gd name="connsiteY25" fmla="*/ 0 h 853440"/>
              <a:gd name="connsiteX26" fmla="*/ 3296920 w 3413759"/>
              <a:gd name="connsiteY26" fmla="*/ 797560 h 853440"/>
              <a:gd name="connsiteX27" fmla="*/ 3368040 w 3413759"/>
              <a:gd name="connsiteY27" fmla="*/ 320040 h 853440"/>
              <a:gd name="connsiteX28" fmla="*/ 3413760 w 3413759"/>
              <a:gd name="connsiteY28" fmla="*/ 599440 h 853440"/>
              <a:gd name="connsiteX0" fmla="*/ 0 w 3368040"/>
              <a:gd name="connsiteY0" fmla="*/ 436880 h 853440"/>
              <a:gd name="connsiteX1" fmla="*/ 685800 w 3368040"/>
              <a:gd name="connsiteY1" fmla="*/ 436880 h 853440"/>
              <a:gd name="connsiteX2" fmla="*/ 746760 w 3368040"/>
              <a:gd name="connsiteY2" fmla="*/ 330200 h 853440"/>
              <a:gd name="connsiteX3" fmla="*/ 792480 w 3368040"/>
              <a:gd name="connsiteY3" fmla="*/ 609600 h 853440"/>
              <a:gd name="connsiteX4" fmla="*/ 883920 w 3368040"/>
              <a:gd name="connsiteY4" fmla="*/ 30480 h 853440"/>
              <a:gd name="connsiteX5" fmla="*/ 970280 w 3368040"/>
              <a:gd name="connsiteY5" fmla="*/ 853440 h 853440"/>
              <a:gd name="connsiteX6" fmla="*/ 1021080 w 3368040"/>
              <a:gd name="connsiteY6" fmla="*/ 314960 h 853440"/>
              <a:gd name="connsiteX7" fmla="*/ 1087120 w 3368040"/>
              <a:gd name="connsiteY7" fmla="*/ 574040 h 853440"/>
              <a:gd name="connsiteX8" fmla="*/ 1137920 w 3368040"/>
              <a:gd name="connsiteY8" fmla="*/ 401320 h 853440"/>
              <a:gd name="connsiteX9" fmla="*/ 1525588 w 3368040"/>
              <a:gd name="connsiteY9" fmla="*/ 403768 h 853440"/>
              <a:gd name="connsiteX10" fmla="*/ 1554480 w 3368040"/>
              <a:gd name="connsiteY10" fmla="*/ 599440 h 853440"/>
              <a:gd name="connsiteX11" fmla="*/ 1661160 w 3368040"/>
              <a:gd name="connsiteY11" fmla="*/ 30480 h 853440"/>
              <a:gd name="connsiteX12" fmla="*/ 1732280 w 3368040"/>
              <a:gd name="connsiteY12" fmla="*/ 812800 h 853440"/>
              <a:gd name="connsiteX13" fmla="*/ 1818640 w 3368040"/>
              <a:gd name="connsiteY13" fmla="*/ 340360 h 853440"/>
              <a:gd name="connsiteX14" fmla="*/ 1859280 w 3368040"/>
              <a:gd name="connsiteY14" fmla="*/ 548640 h 853440"/>
              <a:gd name="connsiteX15" fmla="*/ 1889760 w 3368040"/>
              <a:gd name="connsiteY15" fmla="*/ 411480 h 853440"/>
              <a:gd name="connsiteX16" fmla="*/ 2299335 w 3368040"/>
              <a:gd name="connsiteY16" fmla="*/ 403768 h 853440"/>
              <a:gd name="connsiteX17" fmla="*/ 2346960 w 3368040"/>
              <a:gd name="connsiteY17" fmla="*/ 589280 h 853440"/>
              <a:gd name="connsiteX18" fmla="*/ 2458720 w 3368040"/>
              <a:gd name="connsiteY18" fmla="*/ 30480 h 853440"/>
              <a:gd name="connsiteX19" fmla="*/ 2529840 w 3368040"/>
              <a:gd name="connsiteY19" fmla="*/ 828040 h 853440"/>
              <a:gd name="connsiteX20" fmla="*/ 2580640 w 3368040"/>
              <a:gd name="connsiteY20" fmla="*/ 330200 h 853440"/>
              <a:gd name="connsiteX21" fmla="*/ 2616200 w 3368040"/>
              <a:gd name="connsiteY21" fmla="*/ 599440 h 853440"/>
              <a:gd name="connsiteX22" fmla="*/ 2687320 w 3368040"/>
              <a:gd name="connsiteY22" fmla="*/ 421640 h 853440"/>
              <a:gd name="connsiteX23" fmla="*/ 3100070 w 3368040"/>
              <a:gd name="connsiteY23" fmla="*/ 417691 h 853440"/>
              <a:gd name="connsiteX24" fmla="*/ 3114040 w 3368040"/>
              <a:gd name="connsiteY24" fmla="*/ 619760 h 853440"/>
              <a:gd name="connsiteX25" fmla="*/ 3215640 w 3368040"/>
              <a:gd name="connsiteY25" fmla="*/ 0 h 853440"/>
              <a:gd name="connsiteX26" fmla="*/ 3296920 w 3368040"/>
              <a:gd name="connsiteY26" fmla="*/ 797560 h 853440"/>
              <a:gd name="connsiteX27" fmla="*/ 3368040 w 3368040"/>
              <a:gd name="connsiteY27" fmla="*/ 320040 h 853440"/>
              <a:gd name="connsiteX0" fmla="*/ 0 w 3296920"/>
              <a:gd name="connsiteY0" fmla="*/ 436880 h 853440"/>
              <a:gd name="connsiteX1" fmla="*/ 685800 w 3296920"/>
              <a:gd name="connsiteY1" fmla="*/ 436880 h 853440"/>
              <a:gd name="connsiteX2" fmla="*/ 746760 w 3296920"/>
              <a:gd name="connsiteY2" fmla="*/ 330200 h 853440"/>
              <a:gd name="connsiteX3" fmla="*/ 792480 w 3296920"/>
              <a:gd name="connsiteY3" fmla="*/ 609600 h 853440"/>
              <a:gd name="connsiteX4" fmla="*/ 883920 w 3296920"/>
              <a:gd name="connsiteY4" fmla="*/ 30480 h 853440"/>
              <a:gd name="connsiteX5" fmla="*/ 970280 w 3296920"/>
              <a:gd name="connsiteY5" fmla="*/ 853440 h 853440"/>
              <a:gd name="connsiteX6" fmla="*/ 1021080 w 3296920"/>
              <a:gd name="connsiteY6" fmla="*/ 314960 h 853440"/>
              <a:gd name="connsiteX7" fmla="*/ 1087120 w 3296920"/>
              <a:gd name="connsiteY7" fmla="*/ 574040 h 853440"/>
              <a:gd name="connsiteX8" fmla="*/ 1137920 w 3296920"/>
              <a:gd name="connsiteY8" fmla="*/ 401320 h 853440"/>
              <a:gd name="connsiteX9" fmla="*/ 1525588 w 3296920"/>
              <a:gd name="connsiteY9" fmla="*/ 403768 h 853440"/>
              <a:gd name="connsiteX10" fmla="*/ 1554480 w 3296920"/>
              <a:gd name="connsiteY10" fmla="*/ 599440 h 853440"/>
              <a:gd name="connsiteX11" fmla="*/ 1661160 w 3296920"/>
              <a:gd name="connsiteY11" fmla="*/ 30480 h 853440"/>
              <a:gd name="connsiteX12" fmla="*/ 1732280 w 3296920"/>
              <a:gd name="connsiteY12" fmla="*/ 812800 h 853440"/>
              <a:gd name="connsiteX13" fmla="*/ 1818640 w 3296920"/>
              <a:gd name="connsiteY13" fmla="*/ 340360 h 853440"/>
              <a:gd name="connsiteX14" fmla="*/ 1859280 w 3296920"/>
              <a:gd name="connsiteY14" fmla="*/ 548640 h 853440"/>
              <a:gd name="connsiteX15" fmla="*/ 1889760 w 3296920"/>
              <a:gd name="connsiteY15" fmla="*/ 411480 h 853440"/>
              <a:gd name="connsiteX16" fmla="*/ 2299335 w 3296920"/>
              <a:gd name="connsiteY16" fmla="*/ 403768 h 853440"/>
              <a:gd name="connsiteX17" fmla="*/ 2346960 w 3296920"/>
              <a:gd name="connsiteY17" fmla="*/ 589280 h 853440"/>
              <a:gd name="connsiteX18" fmla="*/ 2458720 w 3296920"/>
              <a:gd name="connsiteY18" fmla="*/ 30480 h 853440"/>
              <a:gd name="connsiteX19" fmla="*/ 2529840 w 3296920"/>
              <a:gd name="connsiteY19" fmla="*/ 828040 h 853440"/>
              <a:gd name="connsiteX20" fmla="*/ 2580640 w 3296920"/>
              <a:gd name="connsiteY20" fmla="*/ 330200 h 853440"/>
              <a:gd name="connsiteX21" fmla="*/ 2616200 w 3296920"/>
              <a:gd name="connsiteY21" fmla="*/ 599440 h 853440"/>
              <a:gd name="connsiteX22" fmla="*/ 2687320 w 3296920"/>
              <a:gd name="connsiteY22" fmla="*/ 421640 h 853440"/>
              <a:gd name="connsiteX23" fmla="*/ 3100070 w 3296920"/>
              <a:gd name="connsiteY23" fmla="*/ 417691 h 853440"/>
              <a:gd name="connsiteX24" fmla="*/ 3114040 w 3296920"/>
              <a:gd name="connsiteY24" fmla="*/ 619760 h 853440"/>
              <a:gd name="connsiteX25" fmla="*/ 3215640 w 3296920"/>
              <a:gd name="connsiteY25" fmla="*/ 0 h 853440"/>
              <a:gd name="connsiteX26" fmla="*/ 3296920 w 3296920"/>
              <a:gd name="connsiteY26" fmla="*/ 797560 h 853440"/>
              <a:gd name="connsiteX0" fmla="*/ 0 w 3215641"/>
              <a:gd name="connsiteY0" fmla="*/ 436880 h 853440"/>
              <a:gd name="connsiteX1" fmla="*/ 685800 w 3215641"/>
              <a:gd name="connsiteY1" fmla="*/ 436880 h 853440"/>
              <a:gd name="connsiteX2" fmla="*/ 746760 w 3215641"/>
              <a:gd name="connsiteY2" fmla="*/ 330200 h 853440"/>
              <a:gd name="connsiteX3" fmla="*/ 792480 w 3215641"/>
              <a:gd name="connsiteY3" fmla="*/ 609600 h 853440"/>
              <a:gd name="connsiteX4" fmla="*/ 883920 w 3215641"/>
              <a:gd name="connsiteY4" fmla="*/ 30480 h 853440"/>
              <a:gd name="connsiteX5" fmla="*/ 970280 w 3215641"/>
              <a:gd name="connsiteY5" fmla="*/ 853440 h 853440"/>
              <a:gd name="connsiteX6" fmla="*/ 1021080 w 3215641"/>
              <a:gd name="connsiteY6" fmla="*/ 314960 h 853440"/>
              <a:gd name="connsiteX7" fmla="*/ 1087120 w 3215641"/>
              <a:gd name="connsiteY7" fmla="*/ 574040 h 853440"/>
              <a:gd name="connsiteX8" fmla="*/ 1137920 w 3215641"/>
              <a:gd name="connsiteY8" fmla="*/ 401320 h 853440"/>
              <a:gd name="connsiteX9" fmla="*/ 1525588 w 3215641"/>
              <a:gd name="connsiteY9" fmla="*/ 403768 h 853440"/>
              <a:gd name="connsiteX10" fmla="*/ 1554480 w 3215641"/>
              <a:gd name="connsiteY10" fmla="*/ 599440 h 853440"/>
              <a:gd name="connsiteX11" fmla="*/ 1661160 w 3215641"/>
              <a:gd name="connsiteY11" fmla="*/ 30480 h 853440"/>
              <a:gd name="connsiteX12" fmla="*/ 1732280 w 3215641"/>
              <a:gd name="connsiteY12" fmla="*/ 812800 h 853440"/>
              <a:gd name="connsiteX13" fmla="*/ 1818640 w 3215641"/>
              <a:gd name="connsiteY13" fmla="*/ 340360 h 853440"/>
              <a:gd name="connsiteX14" fmla="*/ 1859280 w 3215641"/>
              <a:gd name="connsiteY14" fmla="*/ 548640 h 853440"/>
              <a:gd name="connsiteX15" fmla="*/ 1889760 w 3215641"/>
              <a:gd name="connsiteY15" fmla="*/ 411480 h 853440"/>
              <a:gd name="connsiteX16" fmla="*/ 2299335 w 3215641"/>
              <a:gd name="connsiteY16" fmla="*/ 403768 h 853440"/>
              <a:gd name="connsiteX17" fmla="*/ 2346960 w 3215641"/>
              <a:gd name="connsiteY17" fmla="*/ 589280 h 853440"/>
              <a:gd name="connsiteX18" fmla="*/ 2458720 w 3215641"/>
              <a:gd name="connsiteY18" fmla="*/ 30480 h 853440"/>
              <a:gd name="connsiteX19" fmla="*/ 2529840 w 3215641"/>
              <a:gd name="connsiteY19" fmla="*/ 828040 h 853440"/>
              <a:gd name="connsiteX20" fmla="*/ 2580640 w 3215641"/>
              <a:gd name="connsiteY20" fmla="*/ 330200 h 853440"/>
              <a:gd name="connsiteX21" fmla="*/ 2616200 w 3215641"/>
              <a:gd name="connsiteY21" fmla="*/ 599440 h 853440"/>
              <a:gd name="connsiteX22" fmla="*/ 2687320 w 3215641"/>
              <a:gd name="connsiteY22" fmla="*/ 421640 h 853440"/>
              <a:gd name="connsiteX23" fmla="*/ 3100070 w 3215641"/>
              <a:gd name="connsiteY23" fmla="*/ 417691 h 853440"/>
              <a:gd name="connsiteX24" fmla="*/ 3114040 w 3215641"/>
              <a:gd name="connsiteY24" fmla="*/ 619760 h 853440"/>
              <a:gd name="connsiteX25" fmla="*/ 3215640 w 3215641"/>
              <a:gd name="connsiteY25" fmla="*/ 0 h 853440"/>
              <a:gd name="connsiteX0" fmla="*/ 0 w 3114040"/>
              <a:gd name="connsiteY0" fmla="*/ 406400 h 822960"/>
              <a:gd name="connsiteX1" fmla="*/ 685800 w 3114040"/>
              <a:gd name="connsiteY1" fmla="*/ 406400 h 822960"/>
              <a:gd name="connsiteX2" fmla="*/ 746760 w 3114040"/>
              <a:gd name="connsiteY2" fmla="*/ 299720 h 822960"/>
              <a:gd name="connsiteX3" fmla="*/ 792480 w 3114040"/>
              <a:gd name="connsiteY3" fmla="*/ 579120 h 822960"/>
              <a:gd name="connsiteX4" fmla="*/ 883920 w 3114040"/>
              <a:gd name="connsiteY4" fmla="*/ 0 h 822960"/>
              <a:gd name="connsiteX5" fmla="*/ 970280 w 3114040"/>
              <a:gd name="connsiteY5" fmla="*/ 822960 h 822960"/>
              <a:gd name="connsiteX6" fmla="*/ 1021080 w 3114040"/>
              <a:gd name="connsiteY6" fmla="*/ 284480 h 822960"/>
              <a:gd name="connsiteX7" fmla="*/ 1087120 w 3114040"/>
              <a:gd name="connsiteY7" fmla="*/ 543560 h 822960"/>
              <a:gd name="connsiteX8" fmla="*/ 1137920 w 3114040"/>
              <a:gd name="connsiteY8" fmla="*/ 370840 h 822960"/>
              <a:gd name="connsiteX9" fmla="*/ 1525588 w 3114040"/>
              <a:gd name="connsiteY9" fmla="*/ 373288 h 822960"/>
              <a:gd name="connsiteX10" fmla="*/ 1554480 w 3114040"/>
              <a:gd name="connsiteY10" fmla="*/ 568960 h 822960"/>
              <a:gd name="connsiteX11" fmla="*/ 1661160 w 3114040"/>
              <a:gd name="connsiteY11" fmla="*/ 0 h 822960"/>
              <a:gd name="connsiteX12" fmla="*/ 1732280 w 3114040"/>
              <a:gd name="connsiteY12" fmla="*/ 782320 h 822960"/>
              <a:gd name="connsiteX13" fmla="*/ 1818640 w 3114040"/>
              <a:gd name="connsiteY13" fmla="*/ 309880 h 822960"/>
              <a:gd name="connsiteX14" fmla="*/ 1859280 w 3114040"/>
              <a:gd name="connsiteY14" fmla="*/ 518160 h 822960"/>
              <a:gd name="connsiteX15" fmla="*/ 1889760 w 3114040"/>
              <a:gd name="connsiteY15" fmla="*/ 381000 h 822960"/>
              <a:gd name="connsiteX16" fmla="*/ 2299335 w 3114040"/>
              <a:gd name="connsiteY16" fmla="*/ 373288 h 822960"/>
              <a:gd name="connsiteX17" fmla="*/ 2346960 w 3114040"/>
              <a:gd name="connsiteY17" fmla="*/ 558800 h 822960"/>
              <a:gd name="connsiteX18" fmla="*/ 2458720 w 3114040"/>
              <a:gd name="connsiteY18" fmla="*/ 0 h 822960"/>
              <a:gd name="connsiteX19" fmla="*/ 2529840 w 3114040"/>
              <a:gd name="connsiteY19" fmla="*/ 797560 h 822960"/>
              <a:gd name="connsiteX20" fmla="*/ 2580640 w 3114040"/>
              <a:gd name="connsiteY20" fmla="*/ 299720 h 822960"/>
              <a:gd name="connsiteX21" fmla="*/ 2616200 w 3114040"/>
              <a:gd name="connsiteY21" fmla="*/ 568960 h 822960"/>
              <a:gd name="connsiteX22" fmla="*/ 2687320 w 3114040"/>
              <a:gd name="connsiteY22" fmla="*/ 391160 h 822960"/>
              <a:gd name="connsiteX23" fmla="*/ 3100070 w 3114040"/>
              <a:gd name="connsiteY23" fmla="*/ 387211 h 822960"/>
              <a:gd name="connsiteX24" fmla="*/ 3114040 w 3114040"/>
              <a:gd name="connsiteY24" fmla="*/ 589280 h 822960"/>
              <a:gd name="connsiteX0" fmla="*/ 0 w 3100071"/>
              <a:gd name="connsiteY0" fmla="*/ 406400 h 822960"/>
              <a:gd name="connsiteX1" fmla="*/ 685800 w 3100071"/>
              <a:gd name="connsiteY1" fmla="*/ 406400 h 822960"/>
              <a:gd name="connsiteX2" fmla="*/ 746760 w 3100071"/>
              <a:gd name="connsiteY2" fmla="*/ 299720 h 822960"/>
              <a:gd name="connsiteX3" fmla="*/ 792480 w 3100071"/>
              <a:gd name="connsiteY3" fmla="*/ 579120 h 822960"/>
              <a:gd name="connsiteX4" fmla="*/ 883920 w 3100071"/>
              <a:gd name="connsiteY4" fmla="*/ 0 h 822960"/>
              <a:gd name="connsiteX5" fmla="*/ 970280 w 3100071"/>
              <a:gd name="connsiteY5" fmla="*/ 822960 h 822960"/>
              <a:gd name="connsiteX6" fmla="*/ 1021080 w 3100071"/>
              <a:gd name="connsiteY6" fmla="*/ 284480 h 822960"/>
              <a:gd name="connsiteX7" fmla="*/ 1087120 w 3100071"/>
              <a:gd name="connsiteY7" fmla="*/ 543560 h 822960"/>
              <a:gd name="connsiteX8" fmla="*/ 1137920 w 3100071"/>
              <a:gd name="connsiteY8" fmla="*/ 370840 h 822960"/>
              <a:gd name="connsiteX9" fmla="*/ 1525588 w 3100071"/>
              <a:gd name="connsiteY9" fmla="*/ 373288 h 822960"/>
              <a:gd name="connsiteX10" fmla="*/ 1554480 w 3100071"/>
              <a:gd name="connsiteY10" fmla="*/ 568960 h 822960"/>
              <a:gd name="connsiteX11" fmla="*/ 1661160 w 3100071"/>
              <a:gd name="connsiteY11" fmla="*/ 0 h 822960"/>
              <a:gd name="connsiteX12" fmla="*/ 1732280 w 3100071"/>
              <a:gd name="connsiteY12" fmla="*/ 782320 h 822960"/>
              <a:gd name="connsiteX13" fmla="*/ 1818640 w 3100071"/>
              <a:gd name="connsiteY13" fmla="*/ 309880 h 822960"/>
              <a:gd name="connsiteX14" fmla="*/ 1859280 w 3100071"/>
              <a:gd name="connsiteY14" fmla="*/ 518160 h 822960"/>
              <a:gd name="connsiteX15" fmla="*/ 1889760 w 3100071"/>
              <a:gd name="connsiteY15" fmla="*/ 381000 h 822960"/>
              <a:gd name="connsiteX16" fmla="*/ 2299335 w 3100071"/>
              <a:gd name="connsiteY16" fmla="*/ 373288 h 822960"/>
              <a:gd name="connsiteX17" fmla="*/ 2346960 w 3100071"/>
              <a:gd name="connsiteY17" fmla="*/ 558800 h 822960"/>
              <a:gd name="connsiteX18" fmla="*/ 2458720 w 3100071"/>
              <a:gd name="connsiteY18" fmla="*/ 0 h 822960"/>
              <a:gd name="connsiteX19" fmla="*/ 2529840 w 3100071"/>
              <a:gd name="connsiteY19" fmla="*/ 797560 h 822960"/>
              <a:gd name="connsiteX20" fmla="*/ 2580640 w 3100071"/>
              <a:gd name="connsiteY20" fmla="*/ 299720 h 822960"/>
              <a:gd name="connsiteX21" fmla="*/ 2616200 w 3100071"/>
              <a:gd name="connsiteY21" fmla="*/ 568960 h 822960"/>
              <a:gd name="connsiteX22" fmla="*/ 2687320 w 3100071"/>
              <a:gd name="connsiteY22" fmla="*/ 391160 h 822960"/>
              <a:gd name="connsiteX23" fmla="*/ 3100070 w 3100071"/>
              <a:gd name="connsiteY23" fmla="*/ 387211 h 822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00071" h="822960">
                <a:moveTo>
                  <a:pt x="0" y="406400"/>
                </a:moveTo>
                <a:lnTo>
                  <a:pt x="685800" y="406400"/>
                </a:lnTo>
                <a:lnTo>
                  <a:pt x="746760" y="299720"/>
                </a:lnTo>
                <a:lnTo>
                  <a:pt x="792480" y="579120"/>
                </a:lnTo>
                <a:lnTo>
                  <a:pt x="883920" y="0"/>
                </a:lnTo>
                <a:lnTo>
                  <a:pt x="970280" y="822960"/>
                </a:lnTo>
                <a:lnTo>
                  <a:pt x="1021080" y="284480"/>
                </a:lnTo>
                <a:lnTo>
                  <a:pt x="1087120" y="543560"/>
                </a:lnTo>
                <a:lnTo>
                  <a:pt x="1137920" y="370840"/>
                </a:lnTo>
                <a:lnTo>
                  <a:pt x="1525588" y="373288"/>
                </a:lnTo>
                <a:lnTo>
                  <a:pt x="1554480" y="568960"/>
                </a:lnTo>
                <a:lnTo>
                  <a:pt x="1661160" y="0"/>
                </a:lnTo>
                <a:lnTo>
                  <a:pt x="1732280" y="782320"/>
                </a:lnTo>
                <a:lnTo>
                  <a:pt x="1818640" y="309880"/>
                </a:lnTo>
                <a:lnTo>
                  <a:pt x="1859280" y="518160"/>
                </a:lnTo>
                <a:lnTo>
                  <a:pt x="1889760" y="381000"/>
                </a:lnTo>
                <a:lnTo>
                  <a:pt x="2299335" y="373288"/>
                </a:lnTo>
                <a:lnTo>
                  <a:pt x="2346960" y="558800"/>
                </a:lnTo>
                <a:lnTo>
                  <a:pt x="2458720" y="0"/>
                </a:lnTo>
                <a:lnTo>
                  <a:pt x="2529840" y="797560"/>
                </a:lnTo>
                <a:lnTo>
                  <a:pt x="2580640" y="299720"/>
                </a:lnTo>
                <a:lnTo>
                  <a:pt x="2616200" y="568960"/>
                </a:lnTo>
                <a:lnTo>
                  <a:pt x="2687320" y="391160"/>
                </a:lnTo>
                <a:lnTo>
                  <a:pt x="3100070" y="387211"/>
                </a:lnTo>
              </a:path>
            </a:pathLst>
          </a:custGeom>
          <a:noFill/>
          <a:ln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1931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>
            <a:extLst>
              <a:ext uri="{FF2B5EF4-FFF2-40B4-BE49-F238E27FC236}">
                <a16:creationId xmlns:a16="http://schemas.microsoft.com/office/drawing/2014/main" id="{5B01E5A7-536C-4E49-913A-4A953ADF0781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4B7BF21A-4376-47A4-B142-E00A941014A2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LATER PLANNING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09DC70C1-A43E-42EF-896B-5D644287E931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后期规划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id="{F1D5CA8B-719E-4E57-9A3E-B1CAB4DA7123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38" name="十字形 37">
                <a:extLst>
                  <a:ext uri="{FF2B5EF4-FFF2-40B4-BE49-F238E27FC236}">
                    <a16:creationId xmlns:a16="http://schemas.microsoft.com/office/drawing/2014/main" id="{03BD66FC-2FD2-40DC-BBD2-8123128D1DD1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9" name="十字形 38">
                <a:extLst>
                  <a:ext uri="{FF2B5EF4-FFF2-40B4-BE49-F238E27FC236}">
                    <a16:creationId xmlns:a16="http://schemas.microsoft.com/office/drawing/2014/main" id="{D8FC3FF3-F0A5-4C99-9B55-5BB47B613D44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十字形 39">
                <a:extLst>
                  <a:ext uri="{FF2B5EF4-FFF2-40B4-BE49-F238E27FC236}">
                    <a16:creationId xmlns:a16="http://schemas.microsoft.com/office/drawing/2014/main" id="{44A8B9A0-BC8A-4CAF-A50A-67D48EE586F5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35" name="图片 34">
              <a:extLst>
                <a:ext uri="{FF2B5EF4-FFF2-40B4-BE49-F238E27FC236}">
                  <a16:creationId xmlns:a16="http://schemas.microsoft.com/office/drawing/2014/main" id="{8C4359C6-2C70-4650-89A8-A13C3AECF7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36" name="图片 35">
              <a:extLst>
                <a:ext uri="{FF2B5EF4-FFF2-40B4-BE49-F238E27FC236}">
                  <a16:creationId xmlns:a16="http://schemas.microsoft.com/office/drawing/2014/main" id="{37C721A9-6A5C-48A3-90E7-5D4C5FB552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37" name="图片 36">
              <a:extLst>
                <a:ext uri="{FF2B5EF4-FFF2-40B4-BE49-F238E27FC236}">
                  <a16:creationId xmlns:a16="http://schemas.microsoft.com/office/drawing/2014/main" id="{34DF1709-77D7-4935-94DF-9A5F1B3EB1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D1914DBF-1B01-4FC3-9E40-B42A10B6D8BD}"/>
              </a:ext>
            </a:extLst>
          </p:cNvPr>
          <p:cNvCxnSpPr/>
          <p:nvPr/>
        </p:nvCxnSpPr>
        <p:spPr>
          <a:xfrm>
            <a:off x="2222080" y="4452559"/>
            <a:ext cx="0" cy="947321"/>
          </a:xfrm>
          <a:prstGeom prst="line">
            <a:avLst/>
          </a:prstGeom>
          <a:ln w="19050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FA0BC6EF-FCCA-47A5-9C27-886A981FE867}"/>
              </a:ext>
            </a:extLst>
          </p:cNvPr>
          <p:cNvCxnSpPr/>
          <p:nvPr/>
        </p:nvCxnSpPr>
        <p:spPr>
          <a:xfrm>
            <a:off x="7304672" y="4452559"/>
            <a:ext cx="0" cy="947321"/>
          </a:xfrm>
          <a:prstGeom prst="line">
            <a:avLst/>
          </a:prstGeom>
          <a:ln w="19050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0AC09077-D9EE-4869-B842-42AD068ACC34}"/>
              </a:ext>
            </a:extLst>
          </p:cNvPr>
          <p:cNvCxnSpPr/>
          <p:nvPr/>
        </p:nvCxnSpPr>
        <p:spPr>
          <a:xfrm>
            <a:off x="4763376" y="3497736"/>
            <a:ext cx="0" cy="1902145"/>
          </a:xfrm>
          <a:prstGeom prst="line">
            <a:avLst/>
          </a:prstGeom>
          <a:ln w="19050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5D0EED3-ECC8-4DAC-A499-C76E37CD15DC}"/>
              </a:ext>
            </a:extLst>
          </p:cNvPr>
          <p:cNvCxnSpPr/>
          <p:nvPr/>
        </p:nvCxnSpPr>
        <p:spPr>
          <a:xfrm>
            <a:off x="9845968" y="3497736"/>
            <a:ext cx="0" cy="1902145"/>
          </a:xfrm>
          <a:prstGeom prst="line">
            <a:avLst/>
          </a:prstGeom>
          <a:ln w="19050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: 对角圆角 7">
            <a:extLst>
              <a:ext uri="{FF2B5EF4-FFF2-40B4-BE49-F238E27FC236}">
                <a16:creationId xmlns:a16="http://schemas.microsoft.com/office/drawing/2014/main" id="{6E6F411E-AF92-4B94-BE3F-ED07F21FD7B6}"/>
              </a:ext>
            </a:extLst>
          </p:cNvPr>
          <p:cNvSpPr/>
          <p:nvPr/>
        </p:nvSpPr>
        <p:spPr>
          <a:xfrm>
            <a:off x="1843462" y="2609586"/>
            <a:ext cx="757237" cy="757237"/>
          </a:xfrm>
          <a:prstGeom prst="round2DiagRect">
            <a:avLst/>
          </a:prstGeom>
          <a:solidFill>
            <a:schemeClr val="bg1"/>
          </a:solidFill>
          <a:ln w="1270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a typeface="等线" panose="02010600030101010101" pitchFamily="2" charset="-122"/>
              </a:rPr>
              <a:t>01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ea typeface="等线" panose="02010600030101010101" pitchFamily="2" charset="-122"/>
            </a:endParaRPr>
          </a:p>
        </p:txBody>
      </p:sp>
      <p:sp>
        <p:nvSpPr>
          <p:cNvPr id="9" name="矩形: 对角圆角 8">
            <a:extLst>
              <a:ext uri="{FF2B5EF4-FFF2-40B4-BE49-F238E27FC236}">
                <a16:creationId xmlns:a16="http://schemas.microsoft.com/office/drawing/2014/main" id="{6CAFC7B0-4453-438E-8CE9-738E162D0FA1}"/>
              </a:ext>
            </a:extLst>
          </p:cNvPr>
          <p:cNvSpPr/>
          <p:nvPr/>
        </p:nvSpPr>
        <p:spPr>
          <a:xfrm>
            <a:off x="6926053" y="2609586"/>
            <a:ext cx="757237" cy="757237"/>
          </a:xfrm>
          <a:prstGeom prst="round2DiagRect">
            <a:avLst/>
          </a:prstGeom>
          <a:solidFill>
            <a:schemeClr val="bg1"/>
          </a:solidFill>
          <a:ln w="1270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a typeface="等线" panose="02010600030101010101" pitchFamily="2" charset="-122"/>
              </a:rPr>
              <a:t>03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ea typeface="等线" panose="02010600030101010101" pitchFamily="2" charset="-122"/>
            </a:endParaRPr>
          </a:p>
        </p:txBody>
      </p:sp>
      <p:sp>
        <p:nvSpPr>
          <p:cNvPr id="10" name="矩形: 对角圆角 9">
            <a:extLst>
              <a:ext uri="{FF2B5EF4-FFF2-40B4-BE49-F238E27FC236}">
                <a16:creationId xmlns:a16="http://schemas.microsoft.com/office/drawing/2014/main" id="{A3F131D6-46D1-43D5-B20B-1260B5B7A708}"/>
              </a:ext>
            </a:extLst>
          </p:cNvPr>
          <p:cNvSpPr/>
          <p:nvPr/>
        </p:nvSpPr>
        <p:spPr>
          <a:xfrm>
            <a:off x="4384758" y="1674037"/>
            <a:ext cx="757237" cy="757237"/>
          </a:xfrm>
          <a:prstGeom prst="round2DiagRect">
            <a:avLst/>
          </a:prstGeom>
          <a:solidFill>
            <a:schemeClr val="bg1"/>
          </a:solidFill>
          <a:ln w="1270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a typeface="等线" panose="02010600030101010101" pitchFamily="2" charset="-122"/>
              </a:rPr>
              <a:t>02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ea typeface="等线" panose="02010600030101010101" pitchFamily="2" charset="-122"/>
            </a:endParaRPr>
          </a:p>
        </p:txBody>
      </p:sp>
      <p:sp>
        <p:nvSpPr>
          <p:cNvPr id="11" name="矩形: 对角圆角 10">
            <a:extLst>
              <a:ext uri="{FF2B5EF4-FFF2-40B4-BE49-F238E27FC236}">
                <a16:creationId xmlns:a16="http://schemas.microsoft.com/office/drawing/2014/main" id="{FC87C37F-D245-4FAF-9B86-F7E6041BECE0}"/>
              </a:ext>
            </a:extLst>
          </p:cNvPr>
          <p:cNvSpPr/>
          <p:nvPr/>
        </p:nvSpPr>
        <p:spPr>
          <a:xfrm>
            <a:off x="9467349" y="1674037"/>
            <a:ext cx="757237" cy="757237"/>
          </a:xfrm>
          <a:prstGeom prst="round2DiagRect">
            <a:avLst/>
          </a:prstGeom>
          <a:solidFill>
            <a:schemeClr val="bg1"/>
          </a:solidFill>
          <a:ln w="1270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a typeface="等线" panose="02010600030101010101" pitchFamily="2" charset="-122"/>
              </a:rPr>
              <a:t>04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ea typeface="等线" panose="02010600030101010101" pitchFamily="2" charset="-122"/>
            </a:endParaRPr>
          </a:p>
        </p:txBody>
      </p:sp>
      <p:sp>
        <p:nvSpPr>
          <p:cNvPr id="12" name="箭头: 燕尾形 11">
            <a:extLst>
              <a:ext uri="{FF2B5EF4-FFF2-40B4-BE49-F238E27FC236}">
                <a16:creationId xmlns:a16="http://schemas.microsoft.com/office/drawing/2014/main" id="{18C44FE0-97DF-4A61-A3C7-EF0F4199FB94}"/>
              </a:ext>
            </a:extLst>
          </p:cNvPr>
          <p:cNvSpPr/>
          <p:nvPr/>
        </p:nvSpPr>
        <p:spPr>
          <a:xfrm>
            <a:off x="1306286" y="5321723"/>
            <a:ext cx="9538753" cy="165525"/>
          </a:xfrm>
          <a:prstGeom prst="notchedRightArrow">
            <a:avLst/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2F8A811-5050-49AD-B3B6-1EAF62962732}"/>
              </a:ext>
            </a:extLst>
          </p:cNvPr>
          <p:cNvSpPr txBox="1"/>
          <p:nvPr/>
        </p:nvSpPr>
        <p:spPr>
          <a:xfrm>
            <a:off x="1057381" y="3507487"/>
            <a:ext cx="2329396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D95F1139-E3A5-44B7-A55A-D7448692E5DD}"/>
              </a:ext>
            </a:extLst>
          </p:cNvPr>
          <p:cNvSpPr txBox="1"/>
          <p:nvPr/>
        </p:nvSpPr>
        <p:spPr>
          <a:xfrm>
            <a:off x="1018891" y="5496375"/>
            <a:ext cx="2406377" cy="77745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打磨迭代</a:t>
            </a:r>
            <a:endParaRPr lang="en-US" altLang="zh-CN" b="1" dirty="0">
              <a:solidFill>
                <a:schemeClr val="accent1"/>
              </a:solidFill>
              <a:latin typeface="+mj-ea"/>
              <a:ea typeface="+mj-ea"/>
            </a:endParaRPr>
          </a:p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项目产品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E6D19C5F-BCF9-437F-9961-89C1CC6CE236}"/>
              </a:ext>
            </a:extLst>
          </p:cNvPr>
          <p:cNvSpPr txBox="1"/>
          <p:nvPr/>
        </p:nvSpPr>
        <p:spPr>
          <a:xfrm>
            <a:off x="6117473" y="3507487"/>
            <a:ext cx="2329396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10ABAE5-5D82-40BC-937B-6D74EE0063B8}"/>
              </a:ext>
            </a:extLst>
          </p:cNvPr>
          <p:cNvSpPr txBox="1"/>
          <p:nvPr/>
        </p:nvSpPr>
        <p:spPr>
          <a:xfrm>
            <a:off x="6078983" y="5496375"/>
            <a:ext cx="2406377" cy="77745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增强协同作用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打造精细化团队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7D1FB0F0-BDD5-4EE9-8EA2-492939A37DCA}"/>
              </a:ext>
            </a:extLst>
          </p:cNvPr>
          <p:cNvSpPr txBox="1"/>
          <p:nvPr/>
        </p:nvSpPr>
        <p:spPr>
          <a:xfrm>
            <a:off x="3625918" y="2595301"/>
            <a:ext cx="2329396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2225A8D9-3A19-40A9-B949-4B36BF7C50F4}"/>
              </a:ext>
            </a:extLst>
          </p:cNvPr>
          <p:cNvSpPr txBox="1"/>
          <p:nvPr/>
        </p:nvSpPr>
        <p:spPr>
          <a:xfrm>
            <a:off x="3548937" y="5496375"/>
            <a:ext cx="2406377" cy="77745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发掘更多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实用性项目产品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1C9EBCD8-CB72-404C-A012-436250D8E8AD}"/>
              </a:ext>
            </a:extLst>
          </p:cNvPr>
          <p:cNvSpPr txBox="1"/>
          <p:nvPr/>
        </p:nvSpPr>
        <p:spPr>
          <a:xfrm>
            <a:off x="8707763" y="2595301"/>
            <a:ext cx="2329396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C761960F-37C9-4591-8902-46C7D0E6E274}"/>
              </a:ext>
            </a:extLst>
          </p:cNvPr>
          <p:cNvSpPr txBox="1"/>
          <p:nvPr/>
        </p:nvSpPr>
        <p:spPr>
          <a:xfrm>
            <a:off x="8630782" y="5496375"/>
            <a:ext cx="2406377" cy="77745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建立技术机制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发展多样性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765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>
            <a:extLst>
              <a:ext uri="{FF2B5EF4-FFF2-40B4-BE49-F238E27FC236}">
                <a16:creationId xmlns:a16="http://schemas.microsoft.com/office/drawing/2014/main" id="{C192975C-109C-409A-9E8A-9C7AD2D7AA73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D9E89922-2B05-43CE-B7D6-EE4DC1F1DC53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LATER PLANNING</a:t>
              </a:r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D99C62D3-40C9-453B-9DFC-A2D2630A1EB7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后期规划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3D738575-0BE8-430F-815E-629FBF3CA64A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60" name="十字形 59">
                <a:extLst>
                  <a:ext uri="{FF2B5EF4-FFF2-40B4-BE49-F238E27FC236}">
                    <a16:creationId xmlns:a16="http://schemas.microsoft.com/office/drawing/2014/main" id="{7DE1F775-6CE5-44FE-981B-971968D8FC55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1" name="十字形 60">
                <a:extLst>
                  <a:ext uri="{FF2B5EF4-FFF2-40B4-BE49-F238E27FC236}">
                    <a16:creationId xmlns:a16="http://schemas.microsoft.com/office/drawing/2014/main" id="{C9B3950F-8EB0-4EA8-8E68-C09288FF74A6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2" name="十字形 61">
                <a:extLst>
                  <a:ext uri="{FF2B5EF4-FFF2-40B4-BE49-F238E27FC236}">
                    <a16:creationId xmlns:a16="http://schemas.microsoft.com/office/drawing/2014/main" id="{D2F3ED0E-1F45-4BF1-8361-1217B6E4D251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57" name="图片 56">
              <a:extLst>
                <a:ext uri="{FF2B5EF4-FFF2-40B4-BE49-F238E27FC236}">
                  <a16:creationId xmlns:a16="http://schemas.microsoft.com/office/drawing/2014/main" id="{36CDD812-12E1-436A-89DC-26CBDCE09A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58" name="图片 57">
              <a:extLst>
                <a:ext uri="{FF2B5EF4-FFF2-40B4-BE49-F238E27FC236}">
                  <a16:creationId xmlns:a16="http://schemas.microsoft.com/office/drawing/2014/main" id="{CF8D2373-E6B4-4DD6-9059-B0BE989ED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59" name="图片 58">
              <a:extLst>
                <a:ext uri="{FF2B5EF4-FFF2-40B4-BE49-F238E27FC236}">
                  <a16:creationId xmlns:a16="http://schemas.microsoft.com/office/drawing/2014/main" id="{B55E0202-33D5-4CEA-A77C-BDDC13309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B027BE97-C51B-4472-8177-2EB99738F87E}"/>
              </a:ext>
            </a:extLst>
          </p:cNvPr>
          <p:cNvGrpSpPr/>
          <p:nvPr/>
        </p:nvGrpSpPr>
        <p:grpSpPr>
          <a:xfrm rot="16200000" flipH="1" flipV="1">
            <a:off x="5451819" y="-2315736"/>
            <a:ext cx="2351417" cy="11128944"/>
            <a:chOff x="927688" y="-3417"/>
            <a:chExt cx="3208011" cy="5480474"/>
          </a:xfrm>
        </p:grpSpPr>
        <p:sp>
          <p:nvSpPr>
            <p:cNvPr id="23" name="任意多边形: 形状 364">
              <a:extLst>
                <a:ext uri="{FF2B5EF4-FFF2-40B4-BE49-F238E27FC236}">
                  <a16:creationId xmlns:a16="http://schemas.microsoft.com/office/drawing/2014/main" id="{1BEE05D0-9B15-4809-B642-A9222F4AEF6E}"/>
                </a:ext>
              </a:extLst>
            </p:cNvPr>
            <p:cNvSpPr/>
            <p:nvPr/>
          </p:nvSpPr>
          <p:spPr>
            <a:xfrm flipV="1">
              <a:off x="927688" y="-2"/>
              <a:ext cx="3208011" cy="547705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/>
                <a:t> </a:t>
              </a:r>
              <a:endParaRPr lang="zh-CN" altLang="en-US" dirty="0"/>
            </a:p>
          </p:txBody>
        </p:sp>
        <p:sp>
          <p:nvSpPr>
            <p:cNvPr id="24" name="矩形: 圆顶角 23">
              <a:extLst>
                <a:ext uri="{FF2B5EF4-FFF2-40B4-BE49-F238E27FC236}">
                  <a16:creationId xmlns:a16="http://schemas.microsoft.com/office/drawing/2014/main" id="{26D03142-0973-464D-B630-99056BDF1497}"/>
                </a:ext>
              </a:extLst>
            </p:cNvPr>
            <p:cNvSpPr/>
            <p:nvPr/>
          </p:nvSpPr>
          <p:spPr>
            <a:xfrm flipV="1">
              <a:off x="1127799" y="-3417"/>
              <a:ext cx="2808231" cy="5378897"/>
            </a:xfrm>
            <a:prstGeom prst="round2SameRect">
              <a:avLst>
                <a:gd name="adj1" fmla="val 50000"/>
                <a:gd name="adj2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</p:grp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9E5B341C-8C85-4519-9F30-8BA9923177C5}"/>
              </a:ext>
            </a:extLst>
          </p:cNvPr>
          <p:cNvSpPr/>
          <p:nvPr/>
        </p:nvSpPr>
        <p:spPr>
          <a:xfrm>
            <a:off x="3233969" y="1750921"/>
            <a:ext cx="626643" cy="6266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en-US" sz="16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26" name="椭圆 5_1">
            <a:extLst>
              <a:ext uri="{FF2B5EF4-FFF2-40B4-BE49-F238E27FC236}">
                <a16:creationId xmlns:a16="http://schemas.microsoft.com/office/drawing/2014/main" id="{B84BD771-5CE5-4604-9A5D-7C9C9C1D7F52}"/>
              </a:ext>
            </a:extLst>
          </p:cNvPr>
          <p:cNvSpPr/>
          <p:nvPr/>
        </p:nvSpPr>
        <p:spPr>
          <a:xfrm>
            <a:off x="3233969" y="1750921"/>
            <a:ext cx="626643" cy="6266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  <a:latin typeface="+mn-ea"/>
              </a:rPr>
              <a:t>01</a:t>
            </a:r>
            <a:endParaRPr lang="zh-CN" altLang="en-US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1ACFF4D1-F5F8-4DA8-B2AB-307CAA6A3BE8}"/>
              </a:ext>
            </a:extLst>
          </p:cNvPr>
          <p:cNvSpPr/>
          <p:nvPr/>
        </p:nvSpPr>
        <p:spPr>
          <a:xfrm>
            <a:off x="9190269" y="1750921"/>
            <a:ext cx="626643" cy="6266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en-US" sz="16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28" name="椭圆 5_1">
            <a:extLst>
              <a:ext uri="{FF2B5EF4-FFF2-40B4-BE49-F238E27FC236}">
                <a16:creationId xmlns:a16="http://schemas.microsoft.com/office/drawing/2014/main" id="{585067D8-0CD3-4C88-8FEC-25A5533B4F61}"/>
              </a:ext>
            </a:extLst>
          </p:cNvPr>
          <p:cNvSpPr/>
          <p:nvPr/>
        </p:nvSpPr>
        <p:spPr>
          <a:xfrm>
            <a:off x="9190269" y="1750921"/>
            <a:ext cx="626643" cy="6266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  <a:latin typeface="+mn-ea"/>
              </a:rPr>
              <a:t>03</a:t>
            </a:r>
            <a:endParaRPr lang="zh-CN" altLang="en-US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7102BC81-2F2D-495E-B0AA-525559D7F5D4}"/>
              </a:ext>
            </a:extLst>
          </p:cNvPr>
          <p:cNvSpPr/>
          <p:nvPr/>
        </p:nvSpPr>
        <p:spPr>
          <a:xfrm>
            <a:off x="6218469" y="1750921"/>
            <a:ext cx="626643" cy="6266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en-US" sz="16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30" name="椭圆 5_1">
            <a:extLst>
              <a:ext uri="{FF2B5EF4-FFF2-40B4-BE49-F238E27FC236}">
                <a16:creationId xmlns:a16="http://schemas.microsoft.com/office/drawing/2014/main" id="{CD76FBBE-CAF8-41C2-98FF-A4581C6015B2}"/>
              </a:ext>
            </a:extLst>
          </p:cNvPr>
          <p:cNvSpPr/>
          <p:nvPr/>
        </p:nvSpPr>
        <p:spPr>
          <a:xfrm>
            <a:off x="6218469" y="1750921"/>
            <a:ext cx="626643" cy="6266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  <a:latin typeface="+mn-ea"/>
              </a:rPr>
              <a:t>02</a:t>
            </a:r>
            <a:endParaRPr lang="zh-CN" altLang="en-US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8372BC3A-B5C5-4772-B7E1-DA8630A8C07E}"/>
              </a:ext>
            </a:extLst>
          </p:cNvPr>
          <p:cNvSpPr/>
          <p:nvPr/>
        </p:nvSpPr>
        <p:spPr>
          <a:xfrm>
            <a:off x="10142769" y="4125821"/>
            <a:ext cx="626643" cy="6266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en-US" sz="16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32" name="椭圆 5_1">
            <a:extLst>
              <a:ext uri="{FF2B5EF4-FFF2-40B4-BE49-F238E27FC236}">
                <a16:creationId xmlns:a16="http://schemas.microsoft.com/office/drawing/2014/main" id="{D250577C-784B-46F4-A62D-BCFDFB119020}"/>
              </a:ext>
            </a:extLst>
          </p:cNvPr>
          <p:cNvSpPr/>
          <p:nvPr/>
        </p:nvSpPr>
        <p:spPr>
          <a:xfrm>
            <a:off x="10142769" y="4125821"/>
            <a:ext cx="626643" cy="6266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  <a:latin typeface="+mn-ea"/>
              </a:rPr>
              <a:t>04</a:t>
            </a:r>
            <a:endParaRPr lang="zh-CN" altLang="en-US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57043706-6DF7-41B9-8664-37BF8DF52055}"/>
              </a:ext>
            </a:extLst>
          </p:cNvPr>
          <p:cNvSpPr/>
          <p:nvPr/>
        </p:nvSpPr>
        <p:spPr>
          <a:xfrm>
            <a:off x="7463069" y="4125821"/>
            <a:ext cx="626643" cy="6266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en-US" sz="16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34" name="椭圆 5_1">
            <a:extLst>
              <a:ext uri="{FF2B5EF4-FFF2-40B4-BE49-F238E27FC236}">
                <a16:creationId xmlns:a16="http://schemas.microsoft.com/office/drawing/2014/main" id="{93F7292B-F64A-4C71-950F-9506A8219EF9}"/>
              </a:ext>
            </a:extLst>
          </p:cNvPr>
          <p:cNvSpPr/>
          <p:nvPr/>
        </p:nvSpPr>
        <p:spPr>
          <a:xfrm>
            <a:off x="7463069" y="4125821"/>
            <a:ext cx="626643" cy="6266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  <a:latin typeface="+mn-ea"/>
              </a:rPr>
              <a:t>05</a:t>
            </a:r>
            <a:endParaRPr lang="zh-CN" altLang="en-US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5ACA2045-A6F5-4E2E-9E1D-9A5B786F59A7}"/>
              </a:ext>
            </a:extLst>
          </p:cNvPr>
          <p:cNvSpPr/>
          <p:nvPr/>
        </p:nvSpPr>
        <p:spPr>
          <a:xfrm>
            <a:off x="4783369" y="4125821"/>
            <a:ext cx="626643" cy="6266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en-US" sz="16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36" name="椭圆 5_1">
            <a:extLst>
              <a:ext uri="{FF2B5EF4-FFF2-40B4-BE49-F238E27FC236}">
                <a16:creationId xmlns:a16="http://schemas.microsoft.com/office/drawing/2014/main" id="{191406C9-A26A-4095-9307-BDC62EE8116E}"/>
              </a:ext>
            </a:extLst>
          </p:cNvPr>
          <p:cNvSpPr/>
          <p:nvPr/>
        </p:nvSpPr>
        <p:spPr>
          <a:xfrm>
            <a:off x="4783369" y="4125821"/>
            <a:ext cx="626643" cy="6266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  <a:latin typeface="+mn-ea"/>
              </a:rPr>
              <a:t>06</a:t>
            </a:r>
            <a:endParaRPr lang="zh-CN" altLang="en-US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37" name="矩形: 圆角 36">
            <a:extLst>
              <a:ext uri="{FF2B5EF4-FFF2-40B4-BE49-F238E27FC236}">
                <a16:creationId xmlns:a16="http://schemas.microsoft.com/office/drawing/2014/main" id="{8B4C9412-81F9-464A-A209-A7A460CE8F0D}"/>
              </a:ext>
            </a:extLst>
          </p:cNvPr>
          <p:cNvSpPr/>
          <p:nvPr/>
        </p:nvSpPr>
        <p:spPr>
          <a:xfrm>
            <a:off x="2116369" y="4125821"/>
            <a:ext cx="626643" cy="6266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lang="zh-CN" altLang="en-US" sz="16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38" name="椭圆 5_1">
            <a:extLst>
              <a:ext uri="{FF2B5EF4-FFF2-40B4-BE49-F238E27FC236}">
                <a16:creationId xmlns:a16="http://schemas.microsoft.com/office/drawing/2014/main" id="{5026F05B-5921-4597-BE0C-B4AABD63C1E1}"/>
              </a:ext>
            </a:extLst>
          </p:cNvPr>
          <p:cNvSpPr/>
          <p:nvPr/>
        </p:nvSpPr>
        <p:spPr>
          <a:xfrm>
            <a:off x="2116369" y="4125821"/>
            <a:ext cx="626643" cy="626640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  <a:latin typeface="+mn-ea"/>
              </a:rPr>
              <a:t>07</a:t>
            </a:r>
            <a:endParaRPr lang="zh-CN" altLang="en-US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39" name="文本框 26">
            <a:extLst>
              <a:ext uri="{FF2B5EF4-FFF2-40B4-BE49-F238E27FC236}">
                <a16:creationId xmlns:a16="http://schemas.microsoft.com/office/drawing/2014/main" id="{8F90C77A-E698-4D05-A165-D12FD0DCCF9E}"/>
              </a:ext>
            </a:extLst>
          </p:cNvPr>
          <p:cNvSpPr txBox="1"/>
          <p:nvPr/>
        </p:nvSpPr>
        <p:spPr bwMode="auto">
          <a:xfrm>
            <a:off x="2493585" y="2475662"/>
            <a:ext cx="2109927" cy="3735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组织目的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DF43CE5C-F37F-4CD2-A5A3-38F32ACC902A}"/>
              </a:ext>
            </a:extLst>
          </p:cNvPr>
          <p:cNvSpPr/>
          <p:nvPr/>
        </p:nvSpPr>
        <p:spPr>
          <a:xfrm>
            <a:off x="2531685" y="2889118"/>
            <a:ext cx="2057389" cy="704873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0" tIns="0" rIns="0" bIns="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+mn-ea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41" name="文本框 25">
            <a:extLst>
              <a:ext uri="{FF2B5EF4-FFF2-40B4-BE49-F238E27FC236}">
                <a16:creationId xmlns:a16="http://schemas.microsoft.com/office/drawing/2014/main" id="{7530ADAA-FE96-4B89-AE4E-4A954002E2DA}"/>
              </a:ext>
            </a:extLst>
          </p:cNvPr>
          <p:cNvSpPr txBox="1"/>
          <p:nvPr/>
        </p:nvSpPr>
        <p:spPr bwMode="auto">
          <a:xfrm>
            <a:off x="5471827" y="2475662"/>
            <a:ext cx="2109927" cy="3735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未来预测</a:t>
            </a: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D381FE1A-45FD-4884-99F2-86C59B72376B}"/>
              </a:ext>
            </a:extLst>
          </p:cNvPr>
          <p:cNvSpPr/>
          <p:nvPr/>
        </p:nvSpPr>
        <p:spPr>
          <a:xfrm>
            <a:off x="5509927" y="2889118"/>
            <a:ext cx="2057389" cy="704873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0" tIns="0" rIns="0" bIns="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+mn-ea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43" name="文本框 24">
            <a:extLst>
              <a:ext uri="{FF2B5EF4-FFF2-40B4-BE49-F238E27FC236}">
                <a16:creationId xmlns:a16="http://schemas.microsoft.com/office/drawing/2014/main" id="{D7EE2FA5-47F3-4901-8CF9-C831284C8B2C}"/>
              </a:ext>
            </a:extLst>
          </p:cNvPr>
          <p:cNvSpPr txBox="1"/>
          <p:nvPr/>
        </p:nvSpPr>
        <p:spPr bwMode="auto">
          <a:xfrm>
            <a:off x="8450069" y="2475662"/>
            <a:ext cx="2109927" cy="3735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</a:rPr>
              <a:t>目标基础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60426A17-67F3-447A-B243-C01DC665605F}"/>
              </a:ext>
            </a:extLst>
          </p:cNvPr>
          <p:cNvSpPr/>
          <p:nvPr/>
        </p:nvSpPr>
        <p:spPr>
          <a:xfrm>
            <a:off x="8488169" y="2889118"/>
            <a:ext cx="2057389" cy="704873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0" tIns="0" rIns="0" bIns="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+mn-ea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45" name="文本框 23">
            <a:extLst>
              <a:ext uri="{FF2B5EF4-FFF2-40B4-BE49-F238E27FC236}">
                <a16:creationId xmlns:a16="http://schemas.microsoft.com/office/drawing/2014/main" id="{E8F5DB7A-AD6A-46D7-991D-A1B01F48DBDB}"/>
              </a:ext>
            </a:extLst>
          </p:cNvPr>
          <p:cNvSpPr txBox="1"/>
          <p:nvPr/>
        </p:nvSpPr>
        <p:spPr bwMode="auto">
          <a:xfrm>
            <a:off x="9390834" y="4951461"/>
            <a:ext cx="2109927" cy="3735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目标集结</a:t>
            </a: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8A2A569F-E2FA-4470-AB09-80A3E8C19779}"/>
              </a:ext>
            </a:extLst>
          </p:cNvPr>
          <p:cNvSpPr/>
          <p:nvPr/>
        </p:nvSpPr>
        <p:spPr>
          <a:xfrm>
            <a:off x="9428934" y="5364917"/>
            <a:ext cx="2057389" cy="704873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0" tIns="0" rIns="0" bIns="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47" name="文本框 22">
            <a:extLst>
              <a:ext uri="{FF2B5EF4-FFF2-40B4-BE49-F238E27FC236}">
                <a16:creationId xmlns:a16="http://schemas.microsoft.com/office/drawing/2014/main" id="{0C189D0D-8461-4E53-B568-C73715D2A043}"/>
              </a:ext>
            </a:extLst>
          </p:cNvPr>
          <p:cNvSpPr txBox="1">
            <a:spLocks/>
          </p:cNvSpPr>
          <p:nvPr/>
        </p:nvSpPr>
        <p:spPr bwMode="auto">
          <a:xfrm>
            <a:off x="6710178" y="4951321"/>
            <a:ext cx="2109927" cy="3735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方案评价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402632B4-D05F-4D7C-A7C1-0FEA07C0A6FC}"/>
              </a:ext>
            </a:extLst>
          </p:cNvPr>
          <p:cNvSpPr/>
          <p:nvPr/>
        </p:nvSpPr>
        <p:spPr>
          <a:xfrm>
            <a:off x="6755707" y="5364917"/>
            <a:ext cx="2057389" cy="704873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0" tIns="0" rIns="0" bIns="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49" name="文本框 21">
            <a:extLst>
              <a:ext uri="{FF2B5EF4-FFF2-40B4-BE49-F238E27FC236}">
                <a16:creationId xmlns:a16="http://schemas.microsoft.com/office/drawing/2014/main" id="{788A98F9-58FA-4A83-9C66-2514ED0FD667}"/>
              </a:ext>
            </a:extLst>
          </p:cNvPr>
          <p:cNvSpPr txBox="1"/>
          <p:nvPr/>
        </p:nvSpPr>
        <p:spPr bwMode="auto">
          <a:xfrm>
            <a:off x="4044381" y="4951461"/>
            <a:ext cx="2109927" cy="3735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规划说明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19F33FA8-9F61-4E44-A226-D866B5068077}"/>
              </a:ext>
            </a:extLst>
          </p:cNvPr>
          <p:cNvSpPr/>
          <p:nvPr/>
        </p:nvSpPr>
        <p:spPr>
          <a:xfrm>
            <a:off x="4082481" y="5364917"/>
            <a:ext cx="2057389" cy="704873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0" tIns="0" rIns="0" bIns="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51" name="文本框 2">
            <a:extLst>
              <a:ext uri="{FF2B5EF4-FFF2-40B4-BE49-F238E27FC236}">
                <a16:creationId xmlns:a16="http://schemas.microsoft.com/office/drawing/2014/main" id="{DB3FBDCA-7FFA-4626-9832-34DA16E5B636}"/>
              </a:ext>
            </a:extLst>
          </p:cNvPr>
          <p:cNvSpPr txBox="1">
            <a:spLocks/>
          </p:cNvSpPr>
          <p:nvPr/>
        </p:nvSpPr>
        <p:spPr bwMode="auto">
          <a:xfrm>
            <a:off x="1363478" y="4951321"/>
            <a:ext cx="2109927" cy="3735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制定程序</a:t>
            </a: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D4840048-2629-4A42-8E90-94E0AFD0351A}"/>
              </a:ext>
            </a:extLst>
          </p:cNvPr>
          <p:cNvSpPr/>
          <p:nvPr/>
        </p:nvSpPr>
        <p:spPr>
          <a:xfrm>
            <a:off x="1409255" y="5364917"/>
            <a:ext cx="2057389" cy="704873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0" tIns="0" rIns="0" bIns="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单击此处添加文本，并调整颜色以及大小。单击此处添加文本，并调整颜色以及大小。</a:t>
            </a:r>
          </a:p>
        </p:txBody>
      </p:sp>
    </p:spTree>
    <p:extLst>
      <p:ext uri="{BB962C8B-B14F-4D97-AF65-F5344CB8AC3E}">
        <p14:creationId xmlns:p14="http://schemas.microsoft.com/office/powerpoint/2010/main" val="4149933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id="{4C791EB5-FC94-4CCA-BCF9-1F8FB1AB45ED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id="{A1B0151A-5EBB-4077-AAC0-BEE355A9E800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LATER PLANNING</a:t>
              </a: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3E0F131D-5669-4C61-B2D3-50CC0C8E0819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7200" b="1" spc="150">
                  <a:gradFill flip="none" rotWithShape="1">
                    <a:gsLst>
                      <a:gs pos="2000">
                        <a:schemeClr val="accent2"/>
                      </a:gs>
                      <a:gs pos="50000">
                        <a:srgbClr val="26CDF0"/>
                      </a:gs>
                      <a:gs pos="100000">
                        <a:schemeClr val="accent2"/>
                      </a:gs>
                    </a:gsLst>
                    <a:lin ang="8100000" scaled="1"/>
                    <a:tileRect/>
                  </a:gradFill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sz="2400" dirty="0">
                  <a:solidFill>
                    <a:schemeClr val="accent1"/>
                  </a:solidFill>
                  <a:latin typeface="+mj-ea"/>
                  <a:ea typeface="+mj-ea"/>
                  <a:sym typeface="+mn-lt"/>
                </a:rPr>
                <a:t>后期规划</a:t>
              </a:r>
              <a:endParaRPr lang="en-US" altLang="zh-CN" sz="2400" dirty="0">
                <a:solidFill>
                  <a:schemeClr val="accent1"/>
                </a:solidFill>
                <a:latin typeface="+mj-ea"/>
                <a:ea typeface="+mj-ea"/>
                <a:sym typeface="+mn-lt"/>
              </a:endParaRPr>
            </a:p>
          </p:txBody>
        </p: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AEDBD72B-243B-4045-991A-9FE80E1C90D1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63" name="十字形 62">
                <a:extLst>
                  <a:ext uri="{FF2B5EF4-FFF2-40B4-BE49-F238E27FC236}">
                    <a16:creationId xmlns:a16="http://schemas.microsoft.com/office/drawing/2014/main" id="{4DAB1B46-578F-4770-8C38-1FE880FF64DD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4" name="十字形 63">
                <a:extLst>
                  <a:ext uri="{FF2B5EF4-FFF2-40B4-BE49-F238E27FC236}">
                    <a16:creationId xmlns:a16="http://schemas.microsoft.com/office/drawing/2014/main" id="{7B3849E3-7921-43A4-A95E-BAA3F12A9F75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十字形 64">
                <a:extLst>
                  <a:ext uri="{FF2B5EF4-FFF2-40B4-BE49-F238E27FC236}">
                    <a16:creationId xmlns:a16="http://schemas.microsoft.com/office/drawing/2014/main" id="{05E5D66B-EA75-4193-BB4E-5C1A2848D9D2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60" name="图片 59">
              <a:extLst>
                <a:ext uri="{FF2B5EF4-FFF2-40B4-BE49-F238E27FC236}">
                  <a16:creationId xmlns:a16="http://schemas.microsoft.com/office/drawing/2014/main" id="{8C5BA20D-A113-43FD-A8C7-598586FD4D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61" name="图片 60">
              <a:extLst>
                <a:ext uri="{FF2B5EF4-FFF2-40B4-BE49-F238E27FC236}">
                  <a16:creationId xmlns:a16="http://schemas.microsoft.com/office/drawing/2014/main" id="{7C520DAB-3C5D-4305-AEAF-3376C2CBA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62" name="图片 61">
              <a:extLst>
                <a:ext uri="{FF2B5EF4-FFF2-40B4-BE49-F238E27FC236}">
                  <a16:creationId xmlns:a16="http://schemas.microsoft.com/office/drawing/2014/main" id="{F6E41338-E636-4F3D-A393-327C2DB045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182151EB-6705-4B98-AE30-89052A0A559F}"/>
              </a:ext>
            </a:extLst>
          </p:cNvPr>
          <p:cNvGrpSpPr/>
          <p:nvPr/>
        </p:nvGrpSpPr>
        <p:grpSpPr>
          <a:xfrm>
            <a:off x="1935677" y="2865896"/>
            <a:ext cx="8319130" cy="799571"/>
            <a:chOff x="1934848" y="2195088"/>
            <a:chExt cx="8319130" cy="799571"/>
          </a:xfrm>
          <a:effectLst/>
        </p:grpSpPr>
        <p:sp>
          <p:nvSpPr>
            <p:cNvPr id="13" name="右大括号 12">
              <a:extLst>
                <a:ext uri="{FF2B5EF4-FFF2-40B4-BE49-F238E27FC236}">
                  <a16:creationId xmlns:a16="http://schemas.microsoft.com/office/drawing/2014/main" id="{5667160B-968F-4183-86E5-9F63F86B741E}"/>
                </a:ext>
              </a:extLst>
            </p:cNvPr>
            <p:cNvSpPr/>
            <p:nvPr/>
          </p:nvSpPr>
          <p:spPr>
            <a:xfrm rot="16200000">
              <a:off x="5719075" y="-1563105"/>
              <a:ext cx="753852" cy="8270238"/>
            </a:xfrm>
            <a:prstGeom prst="rightBrace">
              <a:avLst>
                <a:gd name="adj1" fmla="val 40735"/>
                <a:gd name="adj2" fmla="val 50000"/>
              </a:avLst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8E6E2925-EA14-422E-95F8-921A169CC108}"/>
                </a:ext>
              </a:extLst>
            </p:cNvPr>
            <p:cNvSpPr/>
            <p:nvPr/>
          </p:nvSpPr>
          <p:spPr>
            <a:xfrm>
              <a:off x="10208259" y="2948940"/>
              <a:ext cx="45719" cy="45719"/>
            </a:xfrm>
            <a:prstGeom prst="ellips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2E90A975-BF72-4C2D-9AB7-0E553E08F471}"/>
                </a:ext>
              </a:extLst>
            </p:cNvPr>
            <p:cNvSpPr/>
            <p:nvPr/>
          </p:nvSpPr>
          <p:spPr>
            <a:xfrm>
              <a:off x="7439858" y="2948940"/>
              <a:ext cx="45719" cy="45719"/>
            </a:xfrm>
            <a:prstGeom prst="ellips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479F985F-1B3A-4DB1-97EA-A1C69AD87204}"/>
                </a:ext>
              </a:extLst>
            </p:cNvPr>
            <p:cNvSpPr/>
            <p:nvPr/>
          </p:nvSpPr>
          <p:spPr>
            <a:xfrm>
              <a:off x="1934848" y="2948940"/>
              <a:ext cx="45719" cy="45719"/>
            </a:xfrm>
            <a:prstGeom prst="ellips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右大括号 16">
              <a:extLst>
                <a:ext uri="{FF2B5EF4-FFF2-40B4-BE49-F238E27FC236}">
                  <a16:creationId xmlns:a16="http://schemas.microsoft.com/office/drawing/2014/main" id="{7AC37D05-87B7-482E-B326-FEFE7D2F3E6C}"/>
                </a:ext>
              </a:extLst>
            </p:cNvPr>
            <p:cNvSpPr/>
            <p:nvPr/>
          </p:nvSpPr>
          <p:spPr>
            <a:xfrm rot="16200000">
              <a:off x="5719075" y="1205495"/>
              <a:ext cx="753852" cy="2733038"/>
            </a:xfrm>
            <a:prstGeom prst="rightBrace">
              <a:avLst>
                <a:gd name="adj1" fmla="val 40735"/>
                <a:gd name="adj2" fmla="val 50000"/>
              </a:avLst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9E4B97B8-0ACC-4551-81A7-2DF7F56D41BF}"/>
                </a:ext>
              </a:extLst>
            </p:cNvPr>
            <p:cNvSpPr/>
            <p:nvPr/>
          </p:nvSpPr>
          <p:spPr>
            <a:xfrm>
              <a:off x="4701542" y="2948940"/>
              <a:ext cx="45719" cy="45719"/>
            </a:xfrm>
            <a:prstGeom prst="ellips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5CA9A4AC-CDD2-433F-A019-F9616780D1BB}"/>
              </a:ext>
            </a:extLst>
          </p:cNvPr>
          <p:cNvGrpSpPr/>
          <p:nvPr/>
        </p:nvGrpSpPr>
        <p:grpSpPr>
          <a:xfrm>
            <a:off x="1920474" y="4290323"/>
            <a:ext cx="8352709" cy="614043"/>
            <a:chOff x="1919645" y="3710940"/>
            <a:chExt cx="8352709" cy="614043"/>
          </a:xfrm>
          <a:effectLst/>
        </p:grpSpPr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4A7C146F-CCEA-4C69-94CD-5339994FE326}"/>
                </a:ext>
              </a:extLst>
            </p:cNvPr>
            <p:cNvGrpSpPr/>
            <p:nvPr/>
          </p:nvGrpSpPr>
          <p:grpSpPr>
            <a:xfrm>
              <a:off x="1919645" y="3710940"/>
              <a:ext cx="45719" cy="614043"/>
              <a:chOff x="1919645" y="3710940"/>
              <a:chExt cx="45719" cy="614043"/>
            </a:xfrm>
          </p:grpSpPr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id="{82DFE1F4-42F8-4CE5-8844-B098058236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42504" y="3710940"/>
                <a:ext cx="0" cy="579120"/>
              </a:xfrm>
              <a:prstGeom prst="line">
                <a:avLst/>
              </a:prstGeom>
              <a:ln w="127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id="{517426AA-635D-41E6-AE06-3524E91BB6DF}"/>
                  </a:ext>
                </a:extLst>
              </p:cNvPr>
              <p:cNvSpPr/>
              <p:nvPr/>
            </p:nvSpPr>
            <p:spPr>
              <a:xfrm>
                <a:off x="1919645" y="4279264"/>
                <a:ext cx="45719" cy="45719"/>
              </a:xfrm>
              <a:prstGeom prst="ellipse">
                <a:avLst/>
              </a:prstGeom>
              <a:ln w="127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B235C58E-321E-46AA-87B9-12E15104977D}"/>
                </a:ext>
              </a:extLst>
            </p:cNvPr>
            <p:cNvGrpSpPr/>
            <p:nvPr/>
          </p:nvGrpSpPr>
          <p:grpSpPr>
            <a:xfrm>
              <a:off x="4688642" y="3710940"/>
              <a:ext cx="45719" cy="614043"/>
              <a:chOff x="1919645" y="3710940"/>
              <a:chExt cx="45719" cy="614043"/>
            </a:xfrm>
          </p:grpSpPr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FFBCE3AA-65AD-4979-8429-6D82E378B6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42504" y="3710940"/>
                <a:ext cx="0" cy="579120"/>
              </a:xfrm>
              <a:prstGeom prst="line">
                <a:avLst/>
              </a:prstGeom>
              <a:ln w="127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id="{ACE41279-CABC-4DD8-9FD6-CC66BFD12A5B}"/>
                  </a:ext>
                </a:extLst>
              </p:cNvPr>
              <p:cNvSpPr/>
              <p:nvPr/>
            </p:nvSpPr>
            <p:spPr>
              <a:xfrm>
                <a:off x="1919645" y="4279264"/>
                <a:ext cx="45719" cy="45719"/>
              </a:xfrm>
              <a:prstGeom prst="ellipse">
                <a:avLst/>
              </a:prstGeom>
              <a:ln w="127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CE38B0E9-6D4E-4146-8752-BB737AAE02D5}"/>
                </a:ext>
              </a:extLst>
            </p:cNvPr>
            <p:cNvGrpSpPr/>
            <p:nvPr/>
          </p:nvGrpSpPr>
          <p:grpSpPr>
            <a:xfrm>
              <a:off x="7457639" y="3710940"/>
              <a:ext cx="45719" cy="614043"/>
              <a:chOff x="1919645" y="3710940"/>
              <a:chExt cx="45719" cy="614043"/>
            </a:xfrm>
          </p:grpSpPr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id="{EE17C627-A170-47BF-868F-9D25758D82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42504" y="3710940"/>
                <a:ext cx="0" cy="579120"/>
              </a:xfrm>
              <a:prstGeom prst="line">
                <a:avLst/>
              </a:prstGeom>
              <a:ln w="127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027D3965-7036-48D8-8843-5A775764C3DD}"/>
                  </a:ext>
                </a:extLst>
              </p:cNvPr>
              <p:cNvSpPr/>
              <p:nvPr/>
            </p:nvSpPr>
            <p:spPr>
              <a:xfrm>
                <a:off x="1919645" y="4279264"/>
                <a:ext cx="45719" cy="45719"/>
              </a:xfrm>
              <a:prstGeom prst="ellipse">
                <a:avLst/>
              </a:prstGeom>
              <a:ln w="127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AA8A7469-B22C-4A28-9B3B-350E0CEDB3F4}"/>
                </a:ext>
              </a:extLst>
            </p:cNvPr>
            <p:cNvGrpSpPr/>
            <p:nvPr/>
          </p:nvGrpSpPr>
          <p:grpSpPr>
            <a:xfrm>
              <a:off x="10226635" y="3710940"/>
              <a:ext cx="45719" cy="614043"/>
              <a:chOff x="1919645" y="3710940"/>
              <a:chExt cx="45719" cy="614043"/>
            </a:xfrm>
          </p:grpSpPr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E6233B8F-1A80-485B-811B-52AB915C39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42504" y="3710940"/>
                <a:ext cx="0" cy="579120"/>
              </a:xfrm>
              <a:prstGeom prst="line">
                <a:avLst/>
              </a:prstGeom>
              <a:ln w="127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457E377F-3720-432B-82EB-233DF92D2348}"/>
                  </a:ext>
                </a:extLst>
              </p:cNvPr>
              <p:cNvSpPr/>
              <p:nvPr/>
            </p:nvSpPr>
            <p:spPr>
              <a:xfrm>
                <a:off x="1919645" y="4279264"/>
                <a:ext cx="45719" cy="45719"/>
              </a:xfrm>
              <a:prstGeom prst="ellipse">
                <a:avLst/>
              </a:prstGeom>
              <a:ln w="127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2" name="矩形: 对角圆角 31">
            <a:extLst>
              <a:ext uri="{FF2B5EF4-FFF2-40B4-BE49-F238E27FC236}">
                <a16:creationId xmlns:a16="http://schemas.microsoft.com/office/drawing/2014/main" id="{AEC1A81E-A05B-4124-82B7-BD3457719559}"/>
              </a:ext>
            </a:extLst>
          </p:cNvPr>
          <p:cNvSpPr/>
          <p:nvPr/>
        </p:nvSpPr>
        <p:spPr>
          <a:xfrm>
            <a:off x="782885" y="3668097"/>
            <a:ext cx="2319240" cy="562553"/>
          </a:xfrm>
          <a:prstGeom prst="round2DiagRect">
            <a:avLst/>
          </a:prstGeom>
          <a:solidFill>
            <a:schemeClr val="accent1"/>
          </a:solidFill>
          <a:ln w="0">
            <a:noFill/>
          </a:ln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prstClr val="white"/>
                </a:solidFill>
                <a:latin typeface="+mn-ea"/>
              </a:rPr>
              <a:t>增加凝聚力</a:t>
            </a:r>
          </a:p>
        </p:txBody>
      </p:sp>
      <p:sp>
        <p:nvSpPr>
          <p:cNvPr id="33" name="矩形: 对角圆角 32">
            <a:extLst>
              <a:ext uri="{FF2B5EF4-FFF2-40B4-BE49-F238E27FC236}">
                <a16:creationId xmlns:a16="http://schemas.microsoft.com/office/drawing/2014/main" id="{C0B6C369-93EC-4E93-881F-990D87C8FE79}"/>
              </a:ext>
            </a:extLst>
          </p:cNvPr>
          <p:cNvSpPr/>
          <p:nvPr/>
        </p:nvSpPr>
        <p:spPr>
          <a:xfrm>
            <a:off x="3551882" y="3668097"/>
            <a:ext cx="2319240" cy="562553"/>
          </a:xfrm>
          <a:prstGeom prst="round2DiagRect">
            <a:avLst/>
          </a:prstGeom>
          <a:solidFill>
            <a:schemeClr val="accent1"/>
          </a:solidFill>
          <a:ln w="0">
            <a:noFill/>
          </a:ln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prstClr val="white"/>
                </a:solidFill>
                <a:latin typeface="+mn-ea"/>
              </a:rPr>
              <a:t>把握核心方向</a:t>
            </a:r>
          </a:p>
        </p:txBody>
      </p:sp>
      <p:sp>
        <p:nvSpPr>
          <p:cNvPr id="34" name="矩形: 对角圆角 33">
            <a:extLst>
              <a:ext uri="{FF2B5EF4-FFF2-40B4-BE49-F238E27FC236}">
                <a16:creationId xmlns:a16="http://schemas.microsoft.com/office/drawing/2014/main" id="{974A0203-4F48-42CE-B6C4-F0275249ED13}"/>
              </a:ext>
            </a:extLst>
          </p:cNvPr>
          <p:cNvSpPr/>
          <p:nvPr/>
        </p:nvSpPr>
        <p:spPr>
          <a:xfrm>
            <a:off x="6320879" y="3668097"/>
            <a:ext cx="2319240" cy="562553"/>
          </a:xfrm>
          <a:prstGeom prst="round2DiagRect">
            <a:avLst/>
          </a:prstGeom>
          <a:solidFill>
            <a:schemeClr val="accent1"/>
          </a:solidFill>
          <a:ln w="0">
            <a:noFill/>
          </a:ln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prstClr val="white"/>
                </a:solidFill>
                <a:latin typeface="+mn-ea"/>
              </a:rPr>
              <a:t>合理分配工作</a:t>
            </a:r>
          </a:p>
        </p:txBody>
      </p:sp>
      <p:sp>
        <p:nvSpPr>
          <p:cNvPr id="35" name="矩形: 对角圆角 34">
            <a:extLst>
              <a:ext uri="{FF2B5EF4-FFF2-40B4-BE49-F238E27FC236}">
                <a16:creationId xmlns:a16="http://schemas.microsoft.com/office/drawing/2014/main" id="{D88DF88F-0CDD-4C83-BDB5-BA834DA68B33}"/>
              </a:ext>
            </a:extLst>
          </p:cNvPr>
          <p:cNvSpPr/>
          <p:nvPr/>
        </p:nvSpPr>
        <p:spPr>
          <a:xfrm>
            <a:off x="9089875" y="3668097"/>
            <a:ext cx="2319240" cy="562553"/>
          </a:xfrm>
          <a:prstGeom prst="round2DiagRect">
            <a:avLst/>
          </a:prstGeom>
          <a:solidFill>
            <a:schemeClr val="accent1"/>
          </a:solidFill>
          <a:ln w="0">
            <a:noFill/>
          </a:ln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prstClr val="white"/>
                </a:solidFill>
                <a:latin typeface="+mn-ea"/>
              </a:rPr>
              <a:t>精细化研发流程</a:t>
            </a:r>
          </a:p>
        </p:txBody>
      </p:sp>
      <p:sp>
        <p:nvSpPr>
          <p:cNvPr id="36" name="矩形: 对角圆角 35">
            <a:extLst>
              <a:ext uri="{FF2B5EF4-FFF2-40B4-BE49-F238E27FC236}">
                <a16:creationId xmlns:a16="http://schemas.microsoft.com/office/drawing/2014/main" id="{8F3344F6-64A1-4520-B023-14ACB5BAA7AB}"/>
              </a:ext>
            </a:extLst>
          </p:cNvPr>
          <p:cNvSpPr/>
          <p:nvPr/>
        </p:nvSpPr>
        <p:spPr>
          <a:xfrm>
            <a:off x="1186233" y="4929116"/>
            <a:ext cx="1514202" cy="452933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accent1"/>
                </a:solidFill>
                <a:latin typeface="+mn-ea"/>
              </a:rPr>
              <a:t>微软</a:t>
            </a:r>
            <a:r>
              <a:rPr lang="en-US" altLang="zh-CN" dirty="0">
                <a:solidFill>
                  <a:schemeClr val="accent1"/>
                </a:solidFill>
                <a:latin typeface="+mn-ea"/>
              </a:rPr>
              <a:t>PPT</a:t>
            </a:r>
            <a:endParaRPr lang="zh-CN" altLang="en-US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37" name="矩形: 对角圆角 36">
            <a:extLst>
              <a:ext uri="{FF2B5EF4-FFF2-40B4-BE49-F238E27FC236}">
                <a16:creationId xmlns:a16="http://schemas.microsoft.com/office/drawing/2014/main" id="{B0E21562-D025-4BE8-9317-4BA0BD1365C5}"/>
              </a:ext>
            </a:extLst>
          </p:cNvPr>
          <p:cNvSpPr/>
          <p:nvPr/>
        </p:nvSpPr>
        <p:spPr>
          <a:xfrm>
            <a:off x="3955229" y="4929116"/>
            <a:ext cx="1514202" cy="452933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accent1"/>
                </a:solidFill>
                <a:latin typeface="+mn-ea"/>
              </a:rPr>
              <a:t>微软</a:t>
            </a:r>
            <a:r>
              <a:rPr lang="en-US" altLang="zh-CN" dirty="0">
                <a:solidFill>
                  <a:schemeClr val="accent1"/>
                </a:solidFill>
                <a:latin typeface="+mn-ea"/>
              </a:rPr>
              <a:t>PPT</a:t>
            </a:r>
          </a:p>
        </p:txBody>
      </p:sp>
      <p:sp>
        <p:nvSpPr>
          <p:cNvPr id="38" name="矩形: 对角圆角 37">
            <a:extLst>
              <a:ext uri="{FF2B5EF4-FFF2-40B4-BE49-F238E27FC236}">
                <a16:creationId xmlns:a16="http://schemas.microsoft.com/office/drawing/2014/main" id="{6CDFC12D-CF8A-4172-8F29-BACFFADE16B8}"/>
              </a:ext>
            </a:extLst>
          </p:cNvPr>
          <p:cNvSpPr/>
          <p:nvPr/>
        </p:nvSpPr>
        <p:spPr>
          <a:xfrm>
            <a:off x="6724226" y="4929116"/>
            <a:ext cx="1514202" cy="452933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accent1"/>
                </a:solidFill>
                <a:latin typeface="+mn-ea"/>
              </a:rPr>
              <a:t>微软</a:t>
            </a:r>
            <a:r>
              <a:rPr lang="en-US" altLang="zh-CN" dirty="0">
                <a:solidFill>
                  <a:schemeClr val="accent1"/>
                </a:solidFill>
                <a:latin typeface="+mn-ea"/>
              </a:rPr>
              <a:t>PPT</a:t>
            </a:r>
          </a:p>
        </p:txBody>
      </p:sp>
      <p:sp>
        <p:nvSpPr>
          <p:cNvPr id="39" name="矩形: 对角圆角 38">
            <a:extLst>
              <a:ext uri="{FF2B5EF4-FFF2-40B4-BE49-F238E27FC236}">
                <a16:creationId xmlns:a16="http://schemas.microsoft.com/office/drawing/2014/main" id="{1CF031D2-2E30-4287-BBF6-900EB565DFC9}"/>
              </a:ext>
            </a:extLst>
          </p:cNvPr>
          <p:cNvSpPr/>
          <p:nvPr/>
        </p:nvSpPr>
        <p:spPr>
          <a:xfrm>
            <a:off x="9493223" y="4929116"/>
            <a:ext cx="1514202" cy="452933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accent1"/>
                </a:solidFill>
                <a:latin typeface="+mn-ea"/>
              </a:rPr>
              <a:t>微软</a:t>
            </a:r>
            <a:r>
              <a:rPr lang="en-US" altLang="zh-CN" dirty="0">
                <a:solidFill>
                  <a:schemeClr val="accent1"/>
                </a:solidFill>
                <a:latin typeface="+mn-ea"/>
              </a:rPr>
              <a:t>PPT</a:t>
            </a:r>
          </a:p>
        </p:txBody>
      </p:sp>
      <p:sp>
        <p:nvSpPr>
          <p:cNvPr id="40" name="矩形: 对角圆角 39">
            <a:extLst>
              <a:ext uri="{FF2B5EF4-FFF2-40B4-BE49-F238E27FC236}">
                <a16:creationId xmlns:a16="http://schemas.microsoft.com/office/drawing/2014/main" id="{50A4A0A1-2B91-4009-AE2A-E89A7FA7828A}"/>
              </a:ext>
            </a:extLst>
          </p:cNvPr>
          <p:cNvSpPr/>
          <p:nvPr/>
        </p:nvSpPr>
        <p:spPr>
          <a:xfrm>
            <a:off x="1186233" y="5603611"/>
            <a:ext cx="1514202" cy="452933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accent1"/>
                </a:solidFill>
                <a:latin typeface="+mn-ea"/>
              </a:rPr>
              <a:t>微软</a:t>
            </a:r>
            <a:r>
              <a:rPr lang="en-US" altLang="zh-CN" dirty="0">
                <a:solidFill>
                  <a:schemeClr val="accent1"/>
                </a:solidFill>
                <a:latin typeface="+mn-ea"/>
              </a:rPr>
              <a:t>PPT</a:t>
            </a:r>
          </a:p>
        </p:txBody>
      </p:sp>
      <p:sp>
        <p:nvSpPr>
          <p:cNvPr id="41" name="矩形: 对角圆角 40">
            <a:extLst>
              <a:ext uri="{FF2B5EF4-FFF2-40B4-BE49-F238E27FC236}">
                <a16:creationId xmlns:a16="http://schemas.microsoft.com/office/drawing/2014/main" id="{F1055032-4350-446D-A13A-A7969E52B7F9}"/>
              </a:ext>
            </a:extLst>
          </p:cNvPr>
          <p:cNvSpPr/>
          <p:nvPr/>
        </p:nvSpPr>
        <p:spPr>
          <a:xfrm>
            <a:off x="6724226" y="5603611"/>
            <a:ext cx="1514202" cy="452933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accent1"/>
                </a:solidFill>
                <a:latin typeface="+mn-ea"/>
              </a:rPr>
              <a:t>微软</a:t>
            </a:r>
            <a:r>
              <a:rPr lang="en-US" altLang="zh-CN" dirty="0">
                <a:solidFill>
                  <a:schemeClr val="accent1"/>
                </a:solidFill>
                <a:latin typeface="+mn-ea"/>
              </a:rPr>
              <a:t>PPT</a:t>
            </a:r>
          </a:p>
        </p:txBody>
      </p: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60051A19-5CE0-48D8-8FDD-891926FA53A5}"/>
              </a:ext>
            </a:extLst>
          </p:cNvPr>
          <p:cNvGrpSpPr/>
          <p:nvPr/>
        </p:nvGrpSpPr>
        <p:grpSpPr>
          <a:xfrm>
            <a:off x="4342068" y="1278341"/>
            <a:ext cx="3507865" cy="2091307"/>
            <a:chOff x="5760043" y="3301672"/>
            <a:chExt cx="5027734" cy="2997416"/>
          </a:xfrm>
        </p:grpSpPr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A8FB6C97-AC81-44D8-8EBE-166BE42553CC}"/>
                </a:ext>
              </a:extLst>
            </p:cNvPr>
            <p:cNvSpPr/>
            <p:nvPr/>
          </p:nvSpPr>
          <p:spPr>
            <a:xfrm>
              <a:off x="5780470" y="4240440"/>
              <a:ext cx="360827" cy="383687"/>
            </a:xfrm>
            <a:custGeom>
              <a:avLst/>
              <a:gdLst>
                <a:gd name="connsiteX0" fmla="*/ 131092 w 360827"/>
                <a:gd name="connsiteY0" fmla="*/ 374192 h 383687"/>
                <a:gd name="connsiteX1" fmla="*/ 12334 w 360827"/>
                <a:gd name="connsiteY1" fmla="*/ 133945 h 383687"/>
                <a:gd name="connsiteX2" fmla="*/ 360418 w 360827"/>
                <a:gd name="connsiteY2" fmla="*/ 139405 h 383687"/>
                <a:gd name="connsiteX3" fmla="*/ 131092 w 360827"/>
                <a:gd name="connsiteY3" fmla="*/ 374192 h 383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0827" h="383687">
                  <a:moveTo>
                    <a:pt x="131092" y="374192"/>
                  </a:moveTo>
                  <a:cubicBezTo>
                    <a:pt x="131092" y="374192"/>
                    <a:pt x="-47728" y="310035"/>
                    <a:pt x="12334" y="133945"/>
                  </a:cubicBezTo>
                  <a:cubicBezTo>
                    <a:pt x="72395" y="-43510"/>
                    <a:pt x="346768" y="-47605"/>
                    <a:pt x="360418" y="139405"/>
                  </a:cubicBezTo>
                  <a:cubicBezTo>
                    <a:pt x="365878" y="224037"/>
                    <a:pt x="318102" y="430158"/>
                    <a:pt x="131092" y="374192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C44873D6-71CA-4B4A-969B-67154B2502B6}"/>
                </a:ext>
              </a:extLst>
            </p:cNvPr>
            <p:cNvSpPr/>
            <p:nvPr/>
          </p:nvSpPr>
          <p:spPr>
            <a:xfrm>
              <a:off x="5846689" y="3301672"/>
              <a:ext cx="4792309" cy="2821326"/>
            </a:xfrm>
            <a:custGeom>
              <a:avLst/>
              <a:gdLst>
                <a:gd name="connsiteX0" fmla="*/ 380196 w 4792309"/>
                <a:gd name="connsiteY0" fmla="*/ 2821327 h 2821326"/>
                <a:gd name="connsiteX1" fmla="*/ 4392044 w 4792309"/>
                <a:gd name="connsiteY1" fmla="*/ 2821327 h 2821326"/>
                <a:gd name="connsiteX2" fmla="*/ 4783810 w 4792309"/>
                <a:gd name="connsiteY2" fmla="*/ 2152458 h 2821326"/>
                <a:gd name="connsiteX3" fmla="*/ 4236430 w 4792309"/>
                <a:gd name="connsiteY3" fmla="*/ 1131409 h 2821326"/>
                <a:gd name="connsiteX4" fmla="*/ 3542990 w 4792309"/>
                <a:gd name="connsiteY4" fmla="*/ 76235 h 2821326"/>
                <a:gd name="connsiteX5" fmla="*/ 2183412 w 4792309"/>
                <a:gd name="connsiteY5" fmla="*/ 450255 h 2821326"/>
                <a:gd name="connsiteX6" fmla="*/ 1054525 w 4792309"/>
                <a:gd name="connsiteY6" fmla="*/ 540348 h 2821326"/>
                <a:gd name="connsiteX7" fmla="*/ 470289 w 4792309"/>
                <a:gd name="connsiteY7" fmla="*/ 1463113 h 2821326"/>
                <a:gd name="connsiteX8" fmla="*/ 2081 w 4792309"/>
                <a:gd name="connsiteY8" fmla="*/ 2302612 h 2821326"/>
                <a:gd name="connsiteX9" fmla="*/ 380196 w 4792309"/>
                <a:gd name="connsiteY9" fmla="*/ 2821327 h 282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92309" h="2821326">
                  <a:moveTo>
                    <a:pt x="380196" y="2821327"/>
                  </a:moveTo>
                  <a:lnTo>
                    <a:pt x="4392044" y="2821327"/>
                  </a:lnTo>
                  <a:cubicBezTo>
                    <a:pt x="4598165" y="2682093"/>
                    <a:pt x="4749684" y="2447306"/>
                    <a:pt x="4783810" y="2152458"/>
                  </a:cubicBezTo>
                  <a:cubicBezTo>
                    <a:pt x="4843872" y="1628283"/>
                    <a:pt x="4577689" y="1274738"/>
                    <a:pt x="4236430" y="1131409"/>
                  </a:cubicBezTo>
                  <a:cubicBezTo>
                    <a:pt x="3895170" y="988080"/>
                    <a:pt x="4170908" y="330132"/>
                    <a:pt x="3542990" y="76235"/>
                  </a:cubicBezTo>
                  <a:cubicBezTo>
                    <a:pt x="3046116" y="-125791"/>
                    <a:pt x="2429119" y="99440"/>
                    <a:pt x="2183412" y="450255"/>
                  </a:cubicBezTo>
                  <a:cubicBezTo>
                    <a:pt x="1904944" y="847481"/>
                    <a:pt x="1515908" y="506222"/>
                    <a:pt x="1054525" y="540348"/>
                  </a:cubicBezTo>
                  <a:cubicBezTo>
                    <a:pt x="593142" y="574474"/>
                    <a:pt x="346070" y="986715"/>
                    <a:pt x="470289" y="1463113"/>
                  </a:cubicBezTo>
                  <a:cubicBezTo>
                    <a:pt x="578127" y="1880815"/>
                    <a:pt x="-40235" y="1721106"/>
                    <a:pt x="2081" y="2302612"/>
                  </a:cubicBezTo>
                  <a:cubicBezTo>
                    <a:pt x="21191" y="2557874"/>
                    <a:pt x="204106" y="2721679"/>
                    <a:pt x="380196" y="2821327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CD509DA2-E26F-4325-A380-E48BE4C264B5}"/>
                </a:ext>
              </a:extLst>
            </p:cNvPr>
            <p:cNvSpPr/>
            <p:nvPr/>
          </p:nvSpPr>
          <p:spPr>
            <a:xfrm>
              <a:off x="9150797" y="3585392"/>
              <a:ext cx="911845" cy="410876"/>
            </a:xfrm>
            <a:custGeom>
              <a:avLst/>
              <a:gdLst>
                <a:gd name="connsiteX0" fmla="*/ 911846 w 911845"/>
                <a:gd name="connsiteY0" fmla="*/ 409511 h 410876"/>
                <a:gd name="connsiteX1" fmla="*/ 911846 w 911845"/>
                <a:gd name="connsiteY1" fmla="*/ 161075 h 410876"/>
                <a:gd name="connsiteX2" fmla="*/ 750771 w 911845"/>
                <a:gd name="connsiteY2" fmla="*/ 0 h 410876"/>
                <a:gd name="connsiteX3" fmla="*/ 161075 w 911845"/>
                <a:gd name="connsiteY3" fmla="*/ 0 h 410876"/>
                <a:gd name="connsiteX4" fmla="*/ 0 w 911845"/>
                <a:gd name="connsiteY4" fmla="*/ 161075 h 410876"/>
                <a:gd name="connsiteX5" fmla="*/ 0 w 911845"/>
                <a:gd name="connsiteY5" fmla="*/ 410877 h 410876"/>
                <a:gd name="connsiteX6" fmla="*/ 911846 w 911845"/>
                <a:gd name="connsiteY6" fmla="*/ 410877 h 410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1845" h="410876">
                  <a:moveTo>
                    <a:pt x="911846" y="409511"/>
                  </a:moveTo>
                  <a:lnTo>
                    <a:pt x="911846" y="161075"/>
                  </a:lnTo>
                  <a:cubicBezTo>
                    <a:pt x="911846" y="72347"/>
                    <a:pt x="839499" y="0"/>
                    <a:pt x="750771" y="0"/>
                  </a:cubicBezTo>
                  <a:lnTo>
                    <a:pt x="161075" y="0"/>
                  </a:lnTo>
                  <a:cubicBezTo>
                    <a:pt x="72347" y="0"/>
                    <a:pt x="0" y="72347"/>
                    <a:pt x="0" y="161075"/>
                  </a:cubicBezTo>
                  <a:lnTo>
                    <a:pt x="0" y="410877"/>
                  </a:lnTo>
                  <a:lnTo>
                    <a:pt x="911846" y="41087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40372BD3-FBC9-423F-A4D2-D8E06A1AF591}"/>
                </a:ext>
              </a:extLst>
            </p:cNvPr>
            <p:cNvSpPr/>
            <p:nvPr/>
          </p:nvSpPr>
          <p:spPr>
            <a:xfrm>
              <a:off x="9152163" y="3919827"/>
              <a:ext cx="911845" cy="387670"/>
            </a:xfrm>
            <a:custGeom>
              <a:avLst/>
              <a:gdLst>
                <a:gd name="connsiteX0" fmla="*/ 0 w 911845"/>
                <a:gd name="connsiteY0" fmla="*/ 0 h 387670"/>
                <a:gd name="connsiteX1" fmla="*/ 0 w 911845"/>
                <a:gd name="connsiteY1" fmla="*/ 226596 h 387670"/>
                <a:gd name="connsiteX2" fmla="*/ 161075 w 911845"/>
                <a:gd name="connsiteY2" fmla="*/ 387671 h 387670"/>
                <a:gd name="connsiteX3" fmla="*/ 750771 w 911845"/>
                <a:gd name="connsiteY3" fmla="*/ 387671 h 387670"/>
                <a:gd name="connsiteX4" fmla="*/ 911846 w 911845"/>
                <a:gd name="connsiteY4" fmla="*/ 226596 h 387670"/>
                <a:gd name="connsiteX5" fmla="*/ 911846 w 911845"/>
                <a:gd name="connsiteY5" fmla="*/ 0 h 387670"/>
                <a:gd name="connsiteX6" fmla="*/ 0 w 911845"/>
                <a:gd name="connsiteY6" fmla="*/ 0 h 38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1845" h="387670">
                  <a:moveTo>
                    <a:pt x="0" y="0"/>
                  </a:moveTo>
                  <a:lnTo>
                    <a:pt x="0" y="226596"/>
                  </a:lnTo>
                  <a:cubicBezTo>
                    <a:pt x="0" y="315324"/>
                    <a:pt x="72347" y="387671"/>
                    <a:pt x="161075" y="387671"/>
                  </a:cubicBezTo>
                  <a:lnTo>
                    <a:pt x="750771" y="387671"/>
                  </a:lnTo>
                  <a:cubicBezTo>
                    <a:pt x="839498" y="387671"/>
                    <a:pt x="911846" y="315324"/>
                    <a:pt x="911846" y="226596"/>
                  </a:cubicBezTo>
                  <a:lnTo>
                    <a:pt x="91184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459AB14A-53A9-4580-907F-715F8A3D90DC}"/>
                </a:ext>
              </a:extLst>
            </p:cNvPr>
            <p:cNvSpPr/>
            <p:nvPr/>
          </p:nvSpPr>
          <p:spPr>
            <a:xfrm>
              <a:off x="9428468" y="3700792"/>
              <a:ext cx="400185" cy="491078"/>
            </a:xfrm>
            <a:custGeom>
              <a:avLst/>
              <a:gdLst>
                <a:gd name="connsiteX0" fmla="*/ 357072 w 400185"/>
                <a:gd name="connsiteY0" fmla="*/ 19739 h 491078"/>
                <a:gd name="connsiteX1" fmla="*/ 238314 w 400185"/>
                <a:gd name="connsiteY1" fmla="*/ 12914 h 491078"/>
                <a:gd name="connsiteX2" fmla="*/ 200093 w 400185"/>
                <a:gd name="connsiteY2" fmla="*/ 23834 h 491078"/>
                <a:gd name="connsiteX3" fmla="*/ 161872 w 400185"/>
                <a:gd name="connsiteY3" fmla="*/ 12914 h 491078"/>
                <a:gd name="connsiteX4" fmla="*/ 43114 w 400185"/>
                <a:gd name="connsiteY4" fmla="*/ 19739 h 491078"/>
                <a:gd name="connsiteX5" fmla="*/ 24003 w 400185"/>
                <a:gd name="connsiteY5" fmla="*/ 206749 h 491078"/>
                <a:gd name="connsiteX6" fmla="*/ 58129 w 400185"/>
                <a:gd name="connsiteY6" fmla="*/ 373284 h 491078"/>
                <a:gd name="connsiteX7" fmla="*/ 112730 w 400185"/>
                <a:gd name="connsiteY7" fmla="*/ 490677 h 491078"/>
                <a:gd name="connsiteX8" fmla="*/ 164602 w 400185"/>
                <a:gd name="connsiteY8" fmla="*/ 367824 h 491078"/>
                <a:gd name="connsiteX9" fmla="*/ 200093 w 400185"/>
                <a:gd name="connsiteY9" fmla="*/ 303667 h 491078"/>
                <a:gd name="connsiteX10" fmla="*/ 235584 w 400185"/>
                <a:gd name="connsiteY10" fmla="*/ 367824 h 491078"/>
                <a:gd name="connsiteX11" fmla="*/ 287455 w 400185"/>
                <a:gd name="connsiteY11" fmla="*/ 490677 h 491078"/>
                <a:gd name="connsiteX12" fmla="*/ 342057 w 400185"/>
                <a:gd name="connsiteY12" fmla="*/ 373284 h 491078"/>
                <a:gd name="connsiteX13" fmla="*/ 376183 w 400185"/>
                <a:gd name="connsiteY13" fmla="*/ 206749 h 491078"/>
                <a:gd name="connsiteX14" fmla="*/ 357072 w 400185"/>
                <a:gd name="connsiteY14" fmla="*/ 19739 h 491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00185" h="491078">
                  <a:moveTo>
                    <a:pt x="357072" y="19739"/>
                  </a:moveTo>
                  <a:cubicBezTo>
                    <a:pt x="307931" y="-15752"/>
                    <a:pt x="251964" y="6089"/>
                    <a:pt x="238314" y="12914"/>
                  </a:cubicBezTo>
                  <a:cubicBezTo>
                    <a:pt x="228758" y="18374"/>
                    <a:pt x="211013" y="23834"/>
                    <a:pt x="200093" y="23834"/>
                  </a:cubicBezTo>
                  <a:cubicBezTo>
                    <a:pt x="189172" y="23834"/>
                    <a:pt x="171427" y="18374"/>
                    <a:pt x="161872" y="12914"/>
                  </a:cubicBezTo>
                  <a:cubicBezTo>
                    <a:pt x="146856" y="6089"/>
                    <a:pt x="90890" y="-15752"/>
                    <a:pt x="43114" y="19739"/>
                  </a:cubicBezTo>
                  <a:cubicBezTo>
                    <a:pt x="-6028" y="55230"/>
                    <a:pt x="-14218" y="131672"/>
                    <a:pt x="24003" y="206749"/>
                  </a:cubicBezTo>
                  <a:cubicBezTo>
                    <a:pt x="54034" y="266811"/>
                    <a:pt x="56764" y="329603"/>
                    <a:pt x="58129" y="373284"/>
                  </a:cubicBezTo>
                  <a:cubicBezTo>
                    <a:pt x="59494" y="415600"/>
                    <a:pt x="70414" y="497502"/>
                    <a:pt x="112730" y="490677"/>
                  </a:cubicBezTo>
                  <a:cubicBezTo>
                    <a:pt x="155046" y="483852"/>
                    <a:pt x="160507" y="426520"/>
                    <a:pt x="164602" y="367824"/>
                  </a:cubicBezTo>
                  <a:cubicBezTo>
                    <a:pt x="167332" y="326873"/>
                    <a:pt x="186443" y="303667"/>
                    <a:pt x="200093" y="303667"/>
                  </a:cubicBezTo>
                  <a:cubicBezTo>
                    <a:pt x="213743" y="303667"/>
                    <a:pt x="232854" y="326873"/>
                    <a:pt x="235584" y="367824"/>
                  </a:cubicBezTo>
                  <a:cubicBezTo>
                    <a:pt x="239679" y="426520"/>
                    <a:pt x="245139" y="483852"/>
                    <a:pt x="287455" y="490677"/>
                  </a:cubicBezTo>
                  <a:cubicBezTo>
                    <a:pt x="329772" y="497502"/>
                    <a:pt x="340692" y="415600"/>
                    <a:pt x="342057" y="373284"/>
                  </a:cubicBezTo>
                  <a:cubicBezTo>
                    <a:pt x="343422" y="330968"/>
                    <a:pt x="346152" y="266811"/>
                    <a:pt x="376183" y="206749"/>
                  </a:cubicBezTo>
                  <a:cubicBezTo>
                    <a:pt x="414404" y="131672"/>
                    <a:pt x="406213" y="55230"/>
                    <a:pt x="357072" y="19739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A91EF321-FC06-4B83-A7DD-184589E101E4}"/>
                </a:ext>
              </a:extLst>
            </p:cNvPr>
            <p:cNvSpPr/>
            <p:nvPr/>
          </p:nvSpPr>
          <p:spPr>
            <a:xfrm>
              <a:off x="9150797" y="3585392"/>
              <a:ext cx="911845" cy="720740"/>
            </a:xfrm>
            <a:custGeom>
              <a:avLst/>
              <a:gdLst>
                <a:gd name="connsiteX0" fmla="*/ 750771 w 911845"/>
                <a:gd name="connsiteY0" fmla="*/ 720740 h 720740"/>
                <a:gd name="connsiteX1" fmla="*/ 161075 w 911845"/>
                <a:gd name="connsiteY1" fmla="*/ 720740 h 720740"/>
                <a:gd name="connsiteX2" fmla="*/ 0 w 911845"/>
                <a:gd name="connsiteY2" fmla="*/ 559666 h 720740"/>
                <a:gd name="connsiteX3" fmla="*/ 0 w 911845"/>
                <a:gd name="connsiteY3" fmla="*/ 161075 h 720740"/>
                <a:gd name="connsiteX4" fmla="*/ 161075 w 911845"/>
                <a:gd name="connsiteY4" fmla="*/ 0 h 720740"/>
                <a:gd name="connsiteX5" fmla="*/ 750771 w 911845"/>
                <a:gd name="connsiteY5" fmla="*/ 0 h 720740"/>
                <a:gd name="connsiteX6" fmla="*/ 911846 w 911845"/>
                <a:gd name="connsiteY6" fmla="*/ 161075 h 720740"/>
                <a:gd name="connsiteX7" fmla="*/ 911846 w 911845"/>
                <a:gd name="connsiteY7" fmla="*/ 561031 h 720740"/>
                <a:gd name="connsiteX8" fmla="*/ 750771 w 911845"/>
                <a:gd name="connsiteY8" fmla="*/ 720740 h 720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1845" h="720740">
                  <a:moveTo>
                    <a:pt x="750771" y="720740"/>
                  </a:moveTo>
                  <a:lnTo>
                    <a:pt x="161075" y="720740"/>
                  </a:lnTo>
                  <a:cubicBezTo>
                    <a:pt x="72347" y="720740"/>
                    <a:pt x="0" y="648393"/>
                    <a:pt x="0" y="559666"/>
                  </a:cubicBezTo>
                  <a:lnTo>
                    <a:pt x="0" y="161075"/>
                  </a:lnTo>
                  <a:cubicBezTo>
                    <a:pt x="0" y="72347"/>
                    <a:pt x="72347" y="0"/>
                    <a:pt x="161075" y="0"/>
                  </a:cubicBezTo>
                  <a:lnTo>
                    <a:pt x="750771" y="0"/>
                  </a:lnTo>
                  <a:cubicBezTo>
                    <a:pt x="839499" y="0"/>
                    <a:pt x="911846" y="72347"/>
                    <a:pt x="911846" y="161075"/>
                  </a:cubicBezTo>
                  <a:lnTo>
                    <a:pt x="911846" y="561031"/>
                  </a:lnTo>
                  <a:cubicBezTo>
                    <a:pt x="911846" y="648393"/>
                    <a:pt x="839499" y="720740"/>
                    <a:pt x="750771" y="720740"/>
                  </a:cubicBezTo>
                  <a:close/>
                </a:path>
              </a:pathLst>
            </a:custGeom>
            <a:noFill/>
            <a:ln w="26167" cap="flat">
              <a:solidFill>
                <a:srgbClr val="738BE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D92BC10C-5934-4D30-96AF-11FBE9525C2A}"/>
                </a:ext>
              </a:extLst>
            </p:cNvPr>
            <p:cNvSpPr/>
            <p:nvPr/>
          </p:nvSpPr>
          <p:spPr>
            <a:xfrm>
              <a:off x="6658238" y="4401685"/>
              <a:ext cx="790357" cy="402686"/>
            </a:xfrm>
            <a:custGeom>
              <a:avLst/>
              <a:gdLst>
                <a:gd name="connsiteX0" fmla="*/ 24571 w 790357"/>
                <a:gd name="connsiteY0" fmla="*/ 399956 h 402686"/>
                <a:gd name="connsiteX1" fmla="*/ 765786 w 790357"/>
                <a:gd name="connsiteY1" fmla="*/ 399956 h 402686"/>
                <a:gd name="connsiteX2" fmla="*/ 790357 w 790357"/>
                <a:gd name="connsiteY2" fmla="*/ 402686 h 402686"/>
                <a:gd name="connsiteX3" fmla="*/ 790357 w 790357"/>
                <a:gd name="connsiteY3" fmla="*/ 0 h 402686"/>
                <a:gd name="connsiteX4" fmla="*/ 779437 w 790357"/>
                <a:gd name="connsiteY4" fmla="*/ 0 h 402686"/>
                <a:gd name="connsiteX5" fmla="*/ 10920 w 790357"/>
                <a:gd name="connsiteY5" fmla="*/ 0 h 402686"/>
                <a:gd name="connsiteX6" fmla="*/ 0 w 790357"/>
                <a:gd name="connsiteY6" fmla="*/ 0 h 402686"/>
                <a:gd name="connsiteX7" fmla="*/ 0 w 790357"/>
                <a:gd name="connsiteY7" fmla="*/ 402686 h 402686"/>
                <a:gd name="connsiteX8" fmla="*/ 24571 w 790357"/>
                <a:gd name="connsiteY8" fmla="*/ 399956 h 402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0357" h="402686">
                  <a:moveTo>
                    <a:pt x="24571" y="399956"/>
                  </a:moveTo>
                  <a:lnTo>
                    <a:pt x="765786" y="399956"/>
                  </a:lnTo>
                  <a:cubicBezTo>
                    <a:pt x="773977" y="399956"/>
                    <a:pt x="782167" y="401321"/>
                    <a:pt x="790357" y="402686"/>
                  </a:cubicBezTo>
                  <a:lnTo>
                    <a:pt x="790357" y="0"/>
                  </a:lnTo>
                  <a:cubicBezTo>
                    <a:pt x="786262" y="0"/>
                    <a:pt x="783532" y="0"/>
                    <a:pt x="779437" y="0"/>
                  </a:cubicBezTo>
                  <a:lnTo>
                    <a:pt x="10920" y="0"/>
                  </a:lnTo>
                  <a:cubicBezTo>
                    <a:pt x="6825" y="0"/>
                    <a:pt x="4095" y="0"/>
                    <a:pt x="0" y="0"/>
                  </a:cubicBezTo>
                  <a:lnTo>
                    <a:pt x="0" y="402686"/>
                  </a:lnTo>
                  <a:cubicBezTo>
                    <a:pt x="6825" y="401321"/>
                    <a:pt x="15015" y="399956"/>
                    <a:pt x="24571" y="399956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B5B1954B-2948-4645-9932-8CA054D545FB}"/>
                </a:ext>
              </a:extLst>
            </p:cNvPr>
            <p:cNvSpPr/>
            <p:nvPr/>
          </p:nvSpPr>
          <p:spPr>
            <a:xfrm>
              <a:off x="6838423" y="3523966"/>
              <a:ext cx="429987" cy="393130"/>
            </a:xfrm>
            <a:custGeom>
              <a:avLst/>
              <a:gdLst>
                <a:gd name="connsiteX0" fmla="*/ 354910 w 429987"/>
                <a:gd name="connsiteY0" fmla="*/ 393131 h 393130"/>
                <a:gd name="connsiteX1" fmla="*/ 75077 w 429987"/>
                <a:gd name="connsiteY1" fmla="*/ 393131 h 393130"/>
                <a:gd name="connsiteX2" fmla="*/ 0 w 429987"/>
                <a:gd name="connsiteY2" fmla="*/ 318054 h 393130"/>
                <a:gd name="connsiteX3" fmla="*/ 0 w 429987"/>
                <a:gd name="connsiteY3" fmla="*/ 75077 h 393130"/>
                <a:gd name="connsiteX4" fmla="*/ 75077 w 429987"/>
                <a:gd name="connsiteY4" fmla="*/ 0 h 393130"/>
                <a:gd name="connsiteX5" fmla="*/ 354910 w 429987"/>
                <a:gd name="connsiteY5" fmla="*/ 0 h 393130"/>
                <a:gd name="connsiteX6" fmla="*/ 429987 w 429987"/>
                <a:gd name="connsiteY6" fmla="*/ 75077 h 393130"/>
                <a:gd name="connsiteX7" fmla="*/ 429987 w 429987"/>
                <a:gd name="connsiteY7" fmla="*/ 318054 h 393130"/>
                <a:gd name="connsiteX8" fmla="*/ 354910 w 429987"/>
                <a:gd name="connsiteY8" fmla="*/ 393131 h 39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9987" h="393130">
                  <a:moveTo>
                    <a:pt x="354910" y="393131"/>
                  </a:moveTo>
                  <a:lnTo>
                    <a:pt x="75077" y="393131"/>
                  </a:lnTo>
                  <a:cubicBezTo>
                    <a:pt x="34126" y="393131"/>
                    <a:pt x="0" y="359005"/>
                    <a:pt x="0" y="318054"/>
                  </a:cubicBezTo>
                  <a:lnTo>
                    <a:pt x="0" y="75077"/>
                  </a:lnTo>
                  <a:cubicBezTo>
                    <a:pt x="0" y="34126"/>
                    <a:pt x="34126" y="0"/>
                    <a:pt x="75077" y="0"/>
                  </a:cubicBezTo>
                  <a:lnTo>
                    <a:pt x="354910" y="0"/>
                  </a:lnTo>
                  <a:cubicBezTo>
                    <a:pt x="395861" y="0"/>
                    <a:pt x="429987" y="34126"/>
                    <a:pt x="429987" y="75077"/>
                  </a:cubicBezTo>
                  <a:lnTo>
                    <a:pt x="429987" y="318054"/>
                  </a:lnTo>
                  <a:cubicBezTo>
                    <a:pt x="429987" y="360370"/>
                    <a:pt x="395861" y="393131"/>
                    <a:pt x="354910" y="39313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3A16B9D1-5F88-46FE-96A6-EA835994033E}"/>
                </a:ext>
              </a:extLst>
            </p:cNvPr>
            <p:cNvSpPr/>
            <p:nvPr/>
          </p:nvSpPr>
          <p:spPr>
            <a:xfrm>
              <a:off x="6895754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8D8A78F9-5178-4341-BA6C-893BFC8F1448}"/>
                </a:ext>
              </a:extLst>
            </p:cNvPr>
            <p:cNvSpPr/>
            <p:nvPr/>
          </p:nvSpPr>
          <p:spPr>
            <a:xfrm>
              <a:off x="6958546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91587318-3D3A-4FC0-A068-C22327C6D726}"/>
                </a:ext>
              </a:extLst>
            </p:cNvPr>
            <p:cNvSpPr/>
            <p:nvPr/>
          </p:nvSpPr>
          <p:spPr>
            <a:xfrm>
              <a:off x="7021338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7DDF6AEC-DB1D-43AD-86EC-4FFFF31B6512}"/>
                </a:ext>
              </a:extLst>
            </p:cNvPr>
            <p:cNvSpPr/>
            <p:nvPr/>
          </p:nvSpPr>
          <p:spPr>
            <a:xfrm>
              <a:off x="7084130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E87C2374-B6EF-4B89-AC0D-73CCA2169947}"/>
                </a:ext>
              </a:extLst>
            </p:cNvPr>
            <p:cNvSpPr/>
            <p:nvPr/>
          </p:nvSpPr>
          <p:spPr>
            <a:xfrm>
              <a:off x="7146921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F3CF4CAC-DFC6-40BC-9834-F983AA1474B7}"/>
                </a:ext>
              </a:extLst>
            </p:cNvPr>
            <p:cNvSpPr/>
            <p:nvPr/>
          </p:nvSpPr>
          <p:spPr>
            <a:xfrm>
              <a:off x="7211078" y="3698691"/>
              <a:ext cx="13650" cy="182915"/>
            </a:xfrm>
            <a:custGeom>
              <a:avLst/>
              <a:gdLst>
                <a:gd name="connsiteX0" fmla="*/ 0 w 13650"/>
                <a:gd name="connsiteY0" fmla="*/ 182915 h 182915"/>
                <a:gd name="connsiteX1" fmla="*/ 0 w 13650"/>
                <a:gd name="connsiteY1" fmla="*/ 0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182915">
                  <a:moveTo>
                    <a:pt x="0" y="18291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738BEF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F22601DC-4F5D-42CF-A53C-AFC2B48D3FEA}"/>
                </a:ext>
              </a:extLst>
            </p:cNvPr>
            <p:cNvSpPr/>
            <p:nvPr/>
          </p:nvSpPr>
          <p:spPr>
            <a:xfrm>
              <a:off x="6796107" y="3848845"/>
              <a:ext cx="513254" cy="81902"/>
            </a:xfrm>
            <a:custGeom>
              <a:avLst/>
              <a:gdLst>
                <a:gd name="connsiteX0" fmla="*/ 472303 w 513254"/>
                <a:gd name="connsiteY0" fmla="*/ 81902 h 81902"/>
                <a:gd name="connsiteX1" fmla="*/ 40951 w 513254"/>
                <a:gd name="connsiteY1" fmla="*/ 81902 h 81902"/>
                <a:gd name="connsiteX2" fmla="*/ 0 w 513254"/>
                <a:gd name="connsiteY2" fmla="*/ 40951 h 81902"/>
                <a:gd name="connsiteX3" fmla="*/ 0 w 513254"/>
                <a:gd name="connsiteY3" fmla="*/ 40951 h 81902"/>
                <a:gd name="connsiteX4" fmla="*/ 40951 w 513254"/>
                <a:gd name="connsiteY4" fmla="*/ 0 h 81902"/>
                <a:gd name="connsiteX5" fmla="*/ 472303 w 513254"/>
                <a:gd name="connsiteY5" fmla="*/ 0 h 81902"/>
                <a:gd name="connsiteX6" fmla="*/ 513254 w 513254"/>
                <a:gd name="connsiteY6" fmla="*/ 40951 h 81902"/>
                <a:gd name="connsiteX7" fmla="*/ 513254 w 513254"/>
                <a:gd name="connsiteY7" fmla="*/ 40951 h 81902"/>
                <a:gd name="connsiteX8" fmla="*/ 472303 w 513254"/>
                <a:gd name="connsiteY8" fmla="*/ 81902 h 81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3254" h="81902">
                  <a:moveTo>
                    <a:pt x="472303" y="81902"/>
                  </a:moveTo>
                  <a:lnTo>
                    <a:pt x="40951" y="81902"/>
                  </a:lnTo>
                  <a:cubicBezTo>
                    <a:pt x="19111" y="81902"/>
                    <a:pt x="0" y="64157"/>
                    <a:pt x="0" y="40951"/>
                  </a:cubicBezTo>
                  <a:lnTo>
                    <a:pt x="0" y="40951"/>
                  </a:lnTo>
                  <a:cubicBezTo>
                    <a:pt x="0" y="19111"/>
                    <a:pt x="17746" y="0"/>
                    <a:pt x="40951" y="0"/>
                  </a:cubicBezTo>
                  <a:lnTo>
                    <a:pt x="472303" y="0"/>
                  </a:lnTo>
                  <a:cubicBezTo>
                    <a:pt x="494144" y="0"/>
                    <a:pt x="513254" y="17746"/>
                    <a:pt x="513254" y="40951"/>
                  </a:cubicBezTo>
                  <a:lnTo>
                    <a:pt x="513254" y="40951"/>
                  </a:lnTo>
                  <a:cubicBezTo>
                    <a:pt x="513254" y="64157"/>
                    <a:pt x="495509" y="81902"/>
                    <a:pt x="472303" y="81902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F52BE1B7-1762-47A4-B2AB-2E718F174FD0}"/>
                </a:ext>
              </a:extLst>
            </p:cNvPr>
            <p:cNvSpPr/>
            <p:nvPr/>
          </p:nvSpPr>
          <p:spPr>
            <a:xfrm>
              <a:off x="6867089" y="3902081"/>
              <a:ext cx="371290" cy="81902"/>
            </a:xfrm>
            <a:custGeom>
              <a:avLst/>
              <a:gdLst>
                <a:gd name="connsiteX0" fmla="*/ 0 w 371290"/>
                <a:gd name="connsiteY0" fmla="*/ 0 h 81902"/>
                <a:gd name="connsiteX1" fmla="*/ 371290 w 371290"/>
                <a:gd name="connsiteY1" fmla="*/ 0 h 81902"/>
                <a:gd name="connsiteX2" fmla="*/ 371290 w 371290"/>
                <a:gd name="connsiteY2" fmla="*/ 81902 h 81902"/>
                <a:gd name="connsiteX3" fmla="*/ 0 w 371290"/>
                <a:gd name="connsiteY3" fmla="*/ 81902 h 81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290" h="81902">
                  <a:moveTo>
                    <a:pt x="0" y="0"/>
                  </a:moveTo>
                  <a:lnTo>
                    <a:pt x="371290" y="0"/>
                  </a:lnTo>
                  <a:lnTo>
                    <a:pt x="371290" y="81902"/>
                  </a:lnTo>
                  <a:lnTo>
                    <a:pt x="0" y="81902"/>
                  </a:ln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311AFDD3-A485-4BDB-977E-EC85EFC9FD6D}"/>
                </a:ext>
              </a:extLst>
            </p:cNvPr>
            <p:cNvSpPr/>
            <p:nvPr/>
          </p:nvSpPr>
          <p:spPr>
            <a:xfrm>
              <a:off x="6561320" y="3985349"/>
              <a:ext cx="985557" cy="417701"/>
            </a:xfrm>
            <a:custGeom>
              <a:avLst/>
              <a:gdLst>
                <a:gd name="connsiteX0" fmla="*/ 876355 w 985557"/>
                <a:gd name="connsiteY0" fmla="*/ 417702 h 417701"/>
                <a:gd name="connsiteX1" fmla="*/ 107838 w 985557"/>
                <a:gd name="connsiteY1" fmla="*/ 417702 h 417701"/>
                <a:gd name="connsiteX2" fmla="*/ 0 w 985557"/>
                <a:gd name="connsiteY2" fmla="*/ 309864 h 417701"/>
                <a:gd name="connsiteX3" fmla="*/ 0 w 985557"/>
                <a:gd name="connsiteY3" fmla="*/ 107838 h 417701"/>
                <a:gd name="connsiteX4" fmla="*/ 107838 w 985557"/>
                <a:gd name="connsiteY4" fmla="*/ 0 h 417701"/>
                <a:gd name="connsiteX5" fmla="*/ 877720 w 985557"/>
                <a:gd name="connsiteY5" fmla="*/ 0 h 417701"/>
                <a:gd name="connsiteX6" fmla="*/ 985558 w 985557"/>
                <a:gd name="connsiteY6" fmla="*/ 107838 h 417701"/>
                <a:gd name="connsiteX7" fmla="*/ 985558 w 985557"/>
                <a:gd name="connsiteY7" fmla="*/ 308499 h 417701"/>
                <a:gd name="connsiteX8" fmla="*/ 876355 w 985557"/>
                <a:gd name="connsiteY8" fmla="*/ 417702 h 417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5557" h="417701">
                  <a:moveTo>
                    <a:pt x="876355" y="417702"/>
                  </a:moveTo>
                  <a:lnTo>
                    <a:pt x="107838" y="417702"/>
                  </a:lnTo>
                  <a:cubicBezTo>
                    <a:pt x="47776" y="417702"/>
                    <a:pt x="0" y="368560"/>
                    <a:pt x="0" y="309864"/>
                  </a:cubicBezTo>
                  <a:lnTo>
                    <a:pt x="0" y="107838"/>
                  </a:lnTo>
                  <a:cubicBezTo>
                    <a:pt x="0" y="47776"/>
                    <a:pt x="49141" y="0"/>
                    <a:pt x="107838" y="0"/>
                  </a:cubicBezTo>
                  <a:lnTo>
                    <a:pt x="877720" y="0"/>
                  </a:lnTo>
                  <a:cubicBezTo>
                    <a:pt x="937781" y="0"/>
                    <a:pt x="985558" y="49141"/>
                    <a:pt x="985558" y="107838"/>
                  </a:cubicBezTo>
                  <a:lnTo>
                    <a:pt x="985558" y="308499"/>
                  </a:lnTo>
                  <a:cubicBezTo>
                    <a:pt x="985558" y="368560"/>
                    <a:pt x="936416" y="417702"/>
                    <a:pt x="876355" y="417702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F88F60A2-3F81-43DF-995B-BA5B83C4EB80}"/>
                </a:ext>
              </a:extLst>
            </p:cNvPr>
            <p:cNvSpPr/>
            <p:nvPr/>
          </p:nvSpPr>
          <p:spPr>
            <a:xfrm>
              <a:off x="6565415" y="4801641"/>
              <a:ext cx="974637" cy="1247644"/>
            </a:xfrm>
            <a:custGeom>
              <a:avLst/>
              <a:gdLst>
                <a:gd name="connsiteX0" fmla="*/ 808103 w 974637"/>
                <a:gd name="connsiteY0" fmla="*/ 1247645 h 1247644"/>
                <a:gd name="connsiteX1" fmla="*/ 166535 w 974637"/>
                <a:gd name="connsiteY1" fmla="*/ 1247645 h 1247644"/>
                <a:gd name="connsiteX2" fmla="*/ 0 w 974637"/>
                <a:gd name="connsiteY2" fmla="*/ 1081110 h 1247644"/>
                <a:gd name="connsiteX3" fmla="*/ 0 w 974637"/>
                <a:gd name="connsiteY3" fmla="*/ 166535 h 1247644"/>
                <a:gd name="connsiteX4" fmla="*/ 166535 w 974637"/>
                <a:gd name="connsiteY4" fmla="*/ 0 h 1247644"/>
                <a:gd name="connsiteX5" fmla="*/ 808103 w 974637"/>
                <a:gd name="connsiteY5" fmla="*/ 0 h 1247644"/>
                <a:gd name="connsiteX6" fmla="*/ 974637 w 974637"/>
                <a:gd name="connsiteY6" fmla="*/ 166535 h 1247644"/>
                <a:gd name="connsiteX7" fmla="*/ 974637 w 974637"/>
                <a:gd name="connsiteY7" fmla="*/ 1081110 h 1247644"/>
                <a:gd name="connsiteX8" fmla="*/ 808103 w 974637"/>
                <a:gd name="connsiteY8" fmla="*/ 1247645 h 1247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74637" h="1247644">
                  <a:moveTo>
                    <a:pt x="808103" y="1247645"/>
                  </a:moveTo>
                  <a:lnTo>
                    <a:pt x="166535" y="1247645"/>
                  </a:lnTo>
                  <a:cubicBezTo>
                    <a:pt x="75077" y="1247645"/>
                    <a:pt x="0" y="1173933"/>
                    <a:pt x="0" y="1081110"/>
                  </a:cubicBezTo>
                  <a:lnTo>
                    <a:pt x="0" y="166535"/>
                  </a:lnTo>
                  <a:cubicBezTo>
                    <a:pt x="0" y="75077"/>
                    <a:pt x="73712" y="0"/>
                    <a:pt x="166535" y="0"/>
                  </a:cubicBezTo>
                  <a:lnTo>
                    <a:pt x="808103" y="0"/>
                  </a:lnTo>
                  <a:cubicBezTo>
                    <a:pt x="899560" y="0"/>
                    <a:pt x="974637" y="73712"/>
                    <a:pt x="974637" y="166535"/>
                  </a:cubicBezTo>
                  <a:lnTo>
                    <a:pt x="974637" y="1081110"/>
                  </a:lnTo>
                  <a:cubicBezTo>
                    <a:pt x="974637" y="1173933"/>
                    <a:pt x="900925" y="1247645"/>
                    <a:pt x="808103" y="1247645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50862250-0552-4E91-8477-B6EF423A25A5}"/>
                </a:ext>
              </a:extLst>
            </p:cNvPr>
            <p:cNvSpPr/>
            <p:nvPr/>
          </p:nvSpPr>
          <p:spPr>
            <a:xfrm>
              <a:off x="6805662" y="4463112"/>
              <a:ext cx="495508" cy="274372"/>
            </a:xfrm>
            <a:custGeom>
              <a:avLst/>
              <a:gdLst>
                <a:gd name="connsiteX0" fmla="*/ 454558 w 495508"/>
                <a:gd name="connsiteY0" fmla="*/ 274373 h 274372"/>
                <a:gd name="connsiteX1" fmla="*/ 40951 w 495508"/>
                <a:gd name="connsiteY1" fmla="*/ 274373 h 274372"/>
                <a:gd name="connsiteX2" fmla="*/ 0 w 495508"/>
                <a:gd name="connsiteY2" fmla="*/ 233422 h 274372"/>
                <a:gd name="connsiteX3" fmla="*/ 0 w 495508"/>
                <a:gd name="connsiteY3" fmla="*/ 40951 h 274372"/>
                <a:gd name="connsiteX4" fmla="*/ 40951 w 495508"/>
                <a:gd name="connsiteY4" fmla="*/ 0 h 274372"/>
                <a:gd name="connsiteX5" fmla="*/ 454558 w 495508"/>
                <a:gd name="connsiteY5" fmla="*/ 0 h 274372"/>
                <a:gd name="connsiteX6" fmla="*/ 495509 w 495508"/>
                <a:gd name="connsiteY6" fmla="*/ 40951 h 274372"/>
                <a:gd name="connsiteX7" fmla="*/ 495509 w 495508"/>
                <a:gd name="connsiteY7" fmla="*/ 233422 h 274372"/>
                <a:gd name="connsiteX8" fmla="*/ 454558 w 495508"/>
                <a:gd name="connsiteY8" fmla="*/ 274373 h 274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5508" h="274372">
                  <a:moveTo>
                    <a:pt x="454558" y="274373"/>
                  </a:moveTo>
                  <a:lnTo>
                    <a:pt x="40951" y="274373"/>
                  </a:lnTo>
                  <a:cubicBezTo>
                    <a:pt x="17745" y="274373"/>
                    <a:pt x="0" y="255262"/>
                    <a:pt x="0" y="233422"/>
                  </a:cubicBezTo>
                  <a:lnTo>
                    <a:pt x="0" y="40951"/>
                  </a:lnTo>
                  <a:cubicBezTo>
                    <a:pt x="0" y="17746"/>
                    <a:pt x="19111" y="0"/>
                    <a:pt x="40951" y="0"/>
                  </a:cubicBezTo>
                  <a:lnTo>
                    <a:pt x="454558" y="0"/>
                  </a:lnTo>
                  <a:cubicBezTo>
                    <a:pt x="477763" y="0"/>
                    <a:pt x="495509" y="19111"/>
                    <a:pt x="495509" y="40951"/>
                  </a:cubicBezTo>
                  <a:lnTo>
                    <a:pt x="495509" y="233422"/>
                  </a:lnTo>
                  <a:cubicBezTo>
                    <a:pt x="495509" y="256627"/>
                    <a:pt x="476398" y="274373"/>
                    <a:pt x="454558" y="274373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7900AB5E-B84D-4448-9D0C-C8A8BB179D32}"/>
                </a:ext>
              </a:extLst>
            </p:cNvPr>
            <p:cNvSpPr/>
            <p:nvPr/>
          </p:nvSpPr>
          <p:spPr>
            <a:xfrm>
              <a:off x="10159285" y="5464491"/>
              <a:ext cx="628492" cy="656921"/>
            </a:xfrm>
            <a:custGeom>
              <a:avLst/>
              <a:gdLst>
                <a:gd name="connsiteX0" fmla="*/ 26211 w 628492"/>
                <a:gd name="connsiteY0" fmla="*/ 639397 h 656921"/>
                <a:gd name="connsiteX1" fmla="*/ 162715 w 628492"/>
                <a:gd name="connsiteY1" fmla="*/ 359564 h 656921"/>
                <a:gd name="connsiteX2" fmla="*/ 262363 w 628492"/>
                <a:gd name="connsiteY2" fmla="*/ 228520 h 656921"/>
                <a:gd name="connsiteX3" fmla="*/ 360646 w 628492"/>
                <a:gd name="connsiteY3" fmla="*/ 154808 h 656921"/>
                <a:gd name="connsiteX4" fmla="*/ 438453 w 628492"/>
                <a:gd name="connsiteY4" fmla="*/ 29225 h 656921"/>
                <a:gd name="connsiteX5" fmla="*/ 622733 w 628492"/>
                <a:gd name="connsiteY5" fmla="*/ 77001 h 656921"/>
                <a:gd name="connsiteX6" fmla="*/ 557211 w 628492"/>
                <a:gd name="connsiteY6" fmla="*/ 228520 h 656921"/>
                <a:gd name="connsiteX7" fmla="*/ 531276 w 628492"/>
                <a:gd name="connsiteY7" fmla="*/ 371849 h 656921"/>
                <a:gd name="connsiteX8" fmla="*/ 413882 w 628492"/>
                <a:gd name="connsiteY8" fmla="*/ 445561 h 656921"/>
                <a:gd name="connsiteX9" fmla="*/ 329250 w 628492"/>
                <a:gd name="connsiteY9" fmla="*/ 635302 h 656921"/>
                <a:gd name="connsiteX10" fmla="*/ 26211 w 628492"/>
                <a:gd name="connsiteY10" fmla="*/ 639397 h 65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28492" h="656921">
                  <a:moveTo>
                    <a:pt x="26211" y="639397"/>
                  </a:moveTo>
                  <a:cubicBezTo>
                    <a:pt x="-18835" y="606636"/>
                    <a:pt x="-24295" y="400515"/>
                    <a:pt x="162715" y="359564"/>
                  </a:cubicBezTo>
                  <a:cubicBezTo>
                    <a:pt x="258268" y="337723"/>
                    <a:pt x="243252" y="289947"/>
                    <a:pt x="262363" y="228520"/>
                  </a:cubicBezTo>
                  <a:cubicBezTo>
                    <a:pt x="281474" y="167093"/>
                    <a:pt x="306044" y="162998"/>
                    <a:pt x="360646" y="154808"/>
                  </a:cubicBezTo>
                  <a:cubicBezTo>
                    <a:pt x="415247" y="146618"/>
                    <a:pt x="374296" y="71541"/>
                    <a:pt x="438453" y="29225"/>
                  </a:cubicBezTo>
                  <a:cubicBezTo>
                    <a:pt x="502610" y="-14457"/>
                    <a:pt x="589972" y="-17187"/>
                    <a:pt x="622733" y="77001"/>
                  </a:cubicBezTo>
                  <a:cubicBezTo>
                    <a:pt x="650034" y="156173"/>
                    <a:pt x="572227" y="191664"/>
                    <a:pt x="557211" y="228520"/>
                  </a:cubicBezTo>
                  <a:cubicBezTo>
                    <a:pt x="540831" y="265376"/>
                    <a:pt x="587242" y="315883"/>
                    <a:pt x="531276" y="371849"/>
                  </a:cubicBezTo>
                  <a:cubicBezTo>
                    <a:pt x="475309" y="427816"/>
                    <a:pt x="415247" y="385500"/>
                    <a:pt x="413882" y="445561"/>
                  </a:cubicBezTo>
                  <a:cubicBezTo>
                    <a:pt x="412517" y="504258"/>
                    <a:pt x="386581" y="612096"/>
                    <a:pt x="329250" y="635302"/>
                  </a:cubicBezTo>
                  <a:cubicBezTo>
                    <a:pt x="258268" y="661237"/>
                    <a:pt x="61702" y="665332"/>
                    <a:pt x="26211" y="639397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F17270D4-1EC8-46A9-BE79-9D08541674F7}"/>
                </a:ext>
              </a:extLst>
            </p:cNvPr>
            <p:cNvSpPr/>
            <p:nvPr/>
          </p:nvSpPr>
          <p:spPr>
            <a:xfrm>
              <a:off x="10243190" y="5632853"/>
              <a:ext cx="396874" cy="493294"/>
            </a:xfrm>
            <a:custGeom>
              <a:avLst/>
              <a:gdLst>
                <a:gd name="connsiteX0" fmla="*/ 10558 w 396874"/>
                <a:gd name="connsiteY0" fmla="*/ 491511 h 493294"/>
                <a:gd name="connsiteX1" fmla="*/ 395499 w 396874"/>
                <a:gd name="connsiteY1" fmla="*/ 9652 h 493294"/>
                <a:gd name="connsiteX2" fmla="*/ 384579 w 396874"/>
                <a:gd name="connsiteY2" fmla="*/ 2827 h 493294"/>
                <a:gd name="connsiteX3" fmla="*/ 2368 w 396874"/>
                <a:gd name="connsiteY3" fmla="*/ 481956 h 493294"/>
                <a:gd name="connsiteX4" fmla="*/ 10558 w 396874"/>
                <a:gd name="connsiteY4" fmla="*/ 491511 h 493294"/>
                <a:gd name="connsiteX5" fmla="*/ 10558 w 396874"/>
                <a:gd name="connsiteY5" fmla="*/ 491511 h 493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6874" h="493294">
                  <a:moveTo>
                    <a:pt x="10558" y="491511"/>
                  </a:moveTo>
                  <a:cubicBezTo>
                    <a:pt x="145697" y="335896"/>
                    <a:pt x="274010" y="174822"/>
                    <a:pt x="395499" y="9652"/>
                  </a:cubicBezTo>
                  <a:cubicBezTo>
                    <a:pt x="400959" y="2827"/>
                    <a:pt x="388674" y="-3998"/>
                    <a:pt x="384579" y="2827"/>
                  </a:cubicBezTo>
                  <a:cubicBezTo>
                    <a:pt x="263090" y="167997"/>
                    <a:pt x="136142" y="327706"/>
                    <a:pt x="2368" y="481956"/>
                  </a:cubicBezTo>
                  <a:cubicBezTo>
                    <a:pt x="-4457" y="488781"/>
                    <a:pt x="5098" y="496971"/>
                    <a:pt x="10558" y="491511"/>
                  </a:cubicBezTo>
                  <a:lnTo>
                    <a:pt x="10558" y="491511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4E0BD658-DA4B-4F45-BA3F-971B366F6E23}"/>
                </a:ext>
              </a:extLst>
            </p:cNvPr>
            <p:cNvSpPr/>
            <p:nvPr/>
          </p:nvSpPr>
          <p:spPr>
            <a:xfrm>
              <a:off x="9762612" y="4455758"/>
              <a:ext cx="983407" cy="1665875"/>
            </a:xfrm>
            <a:custGeom>
              <a:avLst/>
              <a:gdLst>
                <a:gd name="connsiteX0" fmla="*/ 652211 w 983407"/>
                <a:gd name="connsiteY0" fmla="*/ 1283665 h 1665875"/>
                <a:gd name="connsiteX1" fmla="*/ 637196 w 983407"/>
                <a:gd name="connsiteY1" fmla="*/ 1153987 h 1665875"/>
                <a:gd name="connsiteX2" fmla="*/ 914299 w 983407"/>
                <a:gd name="connsiteY2" fmla="*/ 850948 h 1665875"/>
                <a:gd name="connsiteX3" fmla="*/ 889728 w 983407"/>
                <a:gd name="connsiteY3" fmla="*/ 472832 h 1665875"/>
                <a:gd name="connsiteX4" fmla="*/ 871982 w 983407"/>
                <a:gd name="connsiteY4" fmla="*/ 26465 h 1665875"/>
                <a:gd name="connsiteX5" fmla="*/ 503422 w 983407"/>
                <a:gd name="connsiteY5" fmla="*/ 246236 h 1665875"/>
                <a:gd name="connsiteX6" fmla="*/ 361458 w 983407"/>
                <a:gd name="connsiteY6" fmla="*/ 553370 h 1665875"/>
                <a:gd name="connsiteX7" fmla="*/ 231780 w 983407"/>
                <a:gd name="connsiteY7" fmla="*/ 980627 h 1665875"/>
                <a:gd name="connsiteX8" fmla="*/ 29754 w 983407"/>
                <a:gd name="connsiteY8" fmla="*/ 1305506 h 1665875"/>
                <a:gd name="connsiteX9" fmla="*/ 115751 w 983407"/>
                <a:gd name="connsiteY9" fmla="*/ 1665876 h 1665875"/>
                <a:gd name="connsiteX10" fmla="*/ 526628 w 983407"/>
                <a:gd name="connsiteY10" fmla="*/ 1664511 h 1665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83407" h="1665875">
                  <a:moveTo>
                    <a:pt x="652211" y="1283665"/>
                  </a:moveTo>
                  <a:cubicBezTo>
                    <a:pt x="646751" y="1238619"/>
                    <a:pt x="641291" y="1194938"/>
                    <a:pt x="637196" y="1153987"/>
                  </a:cubicBezTo>
                  <a:cubicBezTo>
                    <a:pt x="622181" y="988817"/>
                    <a:pt x="831031" y="1062529"/>
                    <a:pt x="914299" y="850948"/>
                  </a:cubicBezTo>
                  <a:cubicBezTo>
                    <a:pt x="997566" y="639367"/>
                    <a:pt x="794175" y="561560"/>
                    <a:pt x="889728" y="472832"/>
                  </a:cubicBezTo>
                  <a:cubicBezTo>
                    <a:pt x="985281" y="384105"/>
                    <a:pt x="1048072" y="115192"/>
                    <a:pt x="871982" y="26465"/>
                  </a:cubicBezTo>
                  <a:cubicBezTo>
                    <a:pt x="698623" y="-60898"/>
                    <a:pt x="526628" y="82431"/>
                    <a:pt x="503422" y="246236"/>
                  </a:cubicBezTo>
                  <a:cubicBezTo>
                    <a:pt x="485677" y="373185"/>
                    <a:pt x="563484" y="460547"/>
                    <a:pt x="361458" y="553370"/>
                  </a:cubicBezTo>
                  <a:cubicBezTo>
                    <a:pt x="159433" y="646192"/>
                    <a:pt x="190828" y="760856"/>
                    <a:pt x="231780" y="980627"/>
                  </a:cubicBezTo>
                  <a:cubicBezTo>
                    <a:pt x="272731" y="1200398"/>
                    <a:pt x="136227" y="1119861"/>
                    <a:pt x="29754" y="1305506"/>
                  </a:cubicBezTo>
                  <a:cubicBezTo>
                    <a:pt x="-54879" y="1452930"/>
                    <a:pt x="62515" y="1609909"/>
                    <a:pt x="115751" y="1665876"/>
                  </a:cubicBezTo>
                  <a:lnTo>
                    <a:pt x="526628" y="1664511"/>
                  </a:lnTo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26BC38D0-3AFA-4153-9234-9A7742A8465C}"/>
                </a:ext>
              </a:extLst>
            </p:cNvPr>
            <p:cNvSpPr/>
            <p:nvPr/>
          </p:nvSpPr>
          <p:spPr>
            <a:xfrm>
              <a:off x="9945240" y="4617000"/>
              <a:ext cx="638311" cy="1510542"/>
            </a:xfrm>
            <a:custGeom>
              <a:avLst/>
              <a:gdLst>
                <a:gd name="connsiteX0" fmla="*/ 12295 w 638311"/>
                <a:gd name="connsiteY0" fmla="*/ 1505999 h 1510542"/>
                <a:gd name="connsiteX1" fmla="*/ 510534 w 638311"/>
                <a:gd name="connsiteY1" fmla="*/ 295210 h 1510542"/>
                <a:gd name="connsiteX2" fmla="*/ 637483 w 638311"/>
                <a:gd name="connsiteY2" fmla="*/ 9917 h 1510542"/>
                <a:gd name="connsiteX3" fmla="*/ 626563 w 638311"/>
                <a:gd name="connsiteY3" fmla="*/ 3092 h 1510542"/>
                <a:gd name="connsiteX4" fmla="*/ 365841 w 638311"/>
                <a:gd name="connsiteY4" fmla="*/ 610534 h 1510542"/>
                <a:gd name="connsiteX5" fmla="*/ 66897 w 638311"/>
                <a:gd name="connsiteY5" fmla="*/ 1342194 h 1510542"/>
                <a:gd name="connsiteX6" fmla="*/ 1375 w 638311"/>
                <a:gd name="connsiteY6" fmla="*/ 1503269 h 1510542"/>
                <a:gd name="connsiteX7" fmla="*/ 12295 w 638311"/>
                <a:gd name="connsiteY7" fmla="*/ 1505999 h 1510542"/>
                <a:gd name="connsiteX8" fmla="*/ 12295 w 638311"/>
                <a:gd name="connsiteY8" fmla="*/ 1505999 h 1510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8311" h="1510542">
                  <a:moveTo>
                    <a:pt x="12295" y="1505999"/>
                  </a:moveTo>
                  <a:cubicBezTo>
                    <a:pt x="174735" y="1100582"/>
                    <a:pt x="338540" y="696531"/>
                    <a:pt x="510534" y="295210"/>
                  </a:cubicBezTo>
                  <a:cubicBezTo>
                    <a:pt x="551486" y="199657"/>
                    <a:pt x="591072" y="102739"/>
                    <a:pt x="637483" y="9917"/>
                  </a:cubicBezTo>
                  <a:cubicBezTo>
                    <a:pt x="641578" y="1726"/>
                    <a:pt x="629293" y="-3734"/>
                    <a:pt x="626563" y="3092"/>
                  </a:cubicBezTo>
                  <a:cubicBezTo>
                    <a:pt x="529645" y="201022"/>
                    <a:pt x="449108" y="407143"/>
                    <a:pt x="365841" y="610534"/>
                  </a:cubicBezTo>
                  <a:cubicBezTo>
                    <a:pt x="264828" y="853510"/>
                    <a:pt x="165180" y="1097852"/>
                    <a:pt x="66897" y="1342194"/>
                  </a:cubicBezTo>
                  <a:cubicBezTo>
                    <a:pt x="45057" y="1395431"/>
                    <a:pt x="23216" y="1450032"/>
                    <a:pt x="1375" y="1503269"/>
                  </a:cubicBezTo>
                  <a:cubicBezTo>
                    <a:pt x="-4085" y="1510094"/>
                    <a:pt x="8200" y="1514189"/>
                    <a:pt x="12295" y="1505999"/>
                  </a:cubicBezTo>
                  <a:lnTo>
                    <a:pt x="12295" y="1505999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C04B7DD5-0656-4427-8F11-3931679AE184}"/>
                </a:ext>
              </a:extLst>
            </p:cNvPr>
            <p:cNvSpPr/>
            <p:nvPr/>
          </p:nvSpPr>
          <p:spPr>
            <a:xfrm>
              <a:off x="10331716" y="5156551"/>
              <a:ext cx="287179" cy="30031"/>
            </a:xfrm>
            <a:custGeom>
              <a:avLst/>
              <a:gdLst>
                <a:gd name="connsiteX0" fmla="*/ 6664 w 287179"/>
                <a:gd name="connsiteY0" fmla="*/ 30031 h 30031"/>
                <a:gd name="connsiteX1" fmla="*/ 281037 w 287179"/>
                <a:gd name="connsiteY1" fmla="*/ 13650 h 30031"/>
                <a:gd name="connsiteX2" fmla="*/ 281037 w 287179"/>
                <a:gd name="connsiteY2" fmla="*/ 0 h 30031"/>
                <a:gd name="connsiteX3" fmla="*/ 6664 w 287179"/>
                <a:gd name="connsiteY3" fmla="*/ 16381 h 30031"/>
                <a:gd name="connsiteX4" fmla="*/ 6664 w 287179"/>
                <a:gd name="connsiteY4" fmla="*/ 30031 h 30031"/>
                <a:gd name="connsiteX5" fmla="*/ 6664 w 287179"/>
                <a:gd name="connsiteY5" fmla="*/ 30031 h 30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7179" h="30031">
                  <a:moveTo>
                    <a:pt x="6664" y="30031"/>
                  </a:moveTo>
                  <a:cubicBezTo>
                    <a:pt x="98122" y="24571"/>
                    <a:pt x="189580" y="19111"/>
                    <a:pt x="281037" y="13650"/>
                  </a:cubicBezTo>
                  <a:cubicBezTo>
                    <a:pt x="289227" y="13650"/>
                    <a:pt x="289227" y="0"/>
                    <a:pt x="281037" y="0"/>
                  </a:cubicBezTo>
                  <a:cubicBezTo>
                    <a:pt x="189580" y="5460"/>
                    <a:pt x="98122" y="10920"/>
                    <a:pt x="6664" y="16381"/>
                  </a:cubicBezTo>
                  <a:cubicBezTo>
                    <a:pt x="-1526" y="17746"/>
                    <a:pt x="-2891" y="30031"/>
                    <a:pt x="6664" y="30031"/>
                  </a:cubicBezTo>
                  <a:lnTo>
                    <a:pt x="6664" y="30031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0269CC69-4C3B-43D6-9D3E-976D9A378629}"/>
                </a:ext>
              </a:extLst>
            </p:cNvPr>
            <p:cNvSpPr/>
            <p:nvPr/>
          </p:nvSpPr>
          <p:spPr>
            <a:xfrm>
              <a:off x="10053770" y="5828150"/>
              <a:ext cx="229326" cy="39691"/>
            </a:xfrm>
            <a:custGeom>
              <a:avLst/>
              <a:gdLst>
                <a:gd name="connsiteX0" fmla="*/ 6142 w 229326"/>
                <a:gd name="connsiteY0" fmla="*/ 39586 h 39691"/>
                <a:gd name="connsiteX1" fmla="*/ 223184 w 229326"/>
                <a:gd name="connsiteY1" fmla="*/ 13650 h 39691"/>
                <a:gd name="connsiteX2" fmla="*/ 223184 w 229326"/>
                <a:gd name="connsiteY2" fmla="*/ 0 h 39691"/>
                <a:gd name="connsiteX3" fmla="*/ 6142 w 229326"/>
                <a:gd name="connsiteY3" fmla="*/ 25936 h 39691"/>
                <a:gd name="connsiteX4" fmla="*/ 6142 w 229326"/>
                <a:gd name="connsiteY4" fmla="*/ 39586 h 39691"/>
                <a:gd name="connsiteX5" fmla="*/ 6142 w 229326"/>
                <a:gd name="connsiteY5" fmla="*/ 39586 h 39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9326" h="39691">
                  <a:moveTo>
                    <a:pt x="6142" y="39586"/>
                  </a:moveTo>
                  <a:cubicBezTo>
                    <a:pt x="78490" y="31396"/>
                    <a:pt x="150837" y="21840"/>
                    <a:pt x="223184" y="13650"/>
                  </a:cubicBezTo>
                  <a:cubicBezTo>
                    <a:pt x="231374" y="12285"/>
                    <a:pt x="231374" y="0"/>
                    <a:pt x="223184" y="0"/>
                  </a:cubicBezTo>
                  <a:cubicBezTo>
                    <a:pt x="150837" y="8190"/>
                    <a:pt x="78490" y="17745"/>
                    <a:pt x="6142" y="25936"/>
                  </a:cubicBezTo>
                  <a:cubicBezTo>
                    <a:pt x="-2047" y="28666"/>
                    <a:pt x="-2047" y="40951"/>
                    <a:pt x="6142" y="39586"/>
                  </a:cubicBezTo>
                  <a:lnTo>
                    <a:pt x="6142" y="39586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489754DB-4EF1-443B-B048-EB669516D224}"/>
                </a:ext>
              </a:extLst>
            </p:cNvPr>
            <p:cNvSpPr/>
            <p:nvPr/>
          </p:nvSpPr>
          <p:spPr>
            <a:xfrm>
              <a:off x="10033217" y="5110367"/>
              <a:ext cx="174880" cy="406923"/>
            </a:xfrm>
            <a:custGeom>
              <a:avLst/>
              <a:gdLst>
                <a:gd name="connsiteX0" fmla="*/ 760 w 174880"/>
                <a:gd name="connsiteY0" fmla="*/ 7963 h 406923"/>
                <a:gd name="connsiteX1" fmla="*/ 161835 w 174880"/>
                <a:gd name="connsiteY1" fmla="*/ 402459 h 406923"/>
                <a:gd name="connsiteX2" fmla="*/ 174120 w 174880"/>
                <a:gd name="connsiteY2" fmla="*/ 398364 h 406923"/>
                <a:gd name="connsiteX3" fmla="*/ 13046 w 174880"/>
                <a:gd name="connsiteY3" fmla="*/ 3868 h 406923"/>
                <a:gd name="connsiteX4" fmla="*/ 760 w 174880"/>
                <a:gd name="connsiteY4" fmla="*/ 7963 h 406923"/>
                <a:gd name="connsiteX5" fmla="*/ 760 w 174880"/>
                <a:gd name="connsiteY5" fmla="*/ 7963 h 406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880" h="406923">
                  <a:moveTo>
                    <a:pt x="760" y="7963"/>
                  </a:moveTo>
                  <a:cubicBezTo>
                    <a:pt x="53997" y="139007"/>
                    <a:pt x="108598" y="271416"/>
                    <a:pt x="161835" y="402459"/>
                  </a:cubicBezTo>
                  <a:cubicBezTo>
                    <a:pt x="164565" y="410650"/>
                    <a:pt x="178215" y="406555"/>
                    <a:pt x="174120" y="398364"/>
                  </a:cubicBezTo>
                  <a:cubicBezTo>
                    <a:pt x="120884" y="267321"/>
                    <a:pt x="66282" y="134912"/>
                    <a:pt x="13046" y="3868"/>
                  </a:cubicBezTo>
                  <a:cubicBezTo>
                    <a:pt x="10316" y="-2957"/>
                    <a:pt x="-3335" y="-227"/>
                    <a:pt x="760" y="7963"/>
                  </a:cubicBezTo>
                  <a:lnTo>
                    <a:pt x="760" y="7963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7D720B46-1870-43DF-9783-CC7001FCEDB1}"/>
                </a:ext>
              </a:extLst>
            </p:cNvPr>
            <p:cNvSpPr/>
            <p:nvPr/>
          </p:nvSpPr>
          <p:spPr>
            <a:xfrm>
              <a:off x="10366944" y="4600713"/>
              <a:ext cx="73566" cy="89263"/>
            </a:xfrm>
            <a:custGeom>
              <a:avLst/>
              <a:gdLst>
                <a:gd name="connsiteX0" fmla="*/ 64259 w 73566"/>
                <a:gd name="connsiteY0" fmla="*/ 65790 h 89263"/>
                <a:gd name="connsiteX1" fmla="*/ 12388 w 73566"/>
                <a:gd name="connsiteY1" fmla="*/ 83535 h 89263"/>
                <a:gd name="connsiteX2" fmla="*/ 8292 w 73566"/>
                <a:gd name="connsiteY2" fmla="*/ 23474 h 89263"/>
                <a:gd name="connsiteX3" fmla="*/ 60164 w 73566"/>
                <a:gd name="connsiteY3" fmla="*/ 5728 h 89263"/>
                <a:gd name="connsiteX4" fmla="*/ 64259 w 73566"/>
                <a:gd name="connsiteY4" fmla="*/ 65790 h 89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566" h="89263">
                  <a:moveTo>
                    <a:pt x="64259" y="65790"/>
                  </a:moveTo>
                  <a:cubicBezTo>
                    <a:pt x="50609" y="87630"/>
                    <a:pt x="27403" y="95821"/>
                    <a:pt x="12388" y="83535"/>
                  </a:cubicBezTo>
                  <a:cubicBezTo>
                    <a:pt x="-2628" y="72615"/>
                    <a:pt x="-3993" y="45314"/>
                    <a:pt x="8292" y="23474"/>
                  </a:cubicBezTo>
                  <a:cubicBezTo>
                    <a:pt x="21943" y="1633"/>
                    <a:pt x="45149" y="-6557"/>
                    <a:pt x="60164" y="5728"/>
                  </a:cubicBezTo>
                  <a:cubicBezTo>
                    <a:pt x="76544" y="16648"/>
                    <a:pt x="77910" y="43949"/>
                    <a:pt x="64259" y="65790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61561E79-83CF-4423-8A3B-426EE6054945}"/>
                </a:ext>
              </a:extLst>
            </p:cNvPr>
            <p:cNvSpPr/>
            <p:nvPr/>
          </p:nvSpPr>
          <p:spPr>
            <a:xfrm>
              <a:off x="10402537" y="4762055"/>
              <a:ext cx="38221" cy="40951"/>
            </a:xfrm>
            <a:custGeom>
              <a:avLst/>
              <a:gdLst>
                <a:gd name="connsiteX0" fmla="*/ 38221 w 38221"/>
                <a:gd name="connsiteY0" fmla="*/ 20476 h 40951"/>
                <a:gd name="connsiteX1" fmla="*/ 19110 w 38221"/>
                <a:gd name="connsiteY1" fmla="*/ 40951 h 40951"/>
                <a:gd name="connsiteX2" fmla="*/ 0 w 38221"/>
                <a:gd name="connsiteY2" fmla="*/ 20476 h 40951"/>
                <a:gd name="connsiteX3" fmla="*/ 19110 w 38221"/>
                <a:gd name="connsiteY3" fmla="*/ 0 h 40951"/>
                <a:gd name="connsiteX4" fmla="*/ 38221 w 38221"/>
                <a:gd name="connsiteY4" fmla="*/ 20476 h 40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221" h="40951">
                  <a:moveTo>
                    <a:pt x="38221" y="20476"/>
                  </a:moveTo>
                  <a:cubicBezTo>
                    <a:pt x="38221" y="31396"/>
                    <a:pt x="30031" y="40951"/>
                    <a:pt x="19110" y="40951"/>
                  </a:cubicBezTo>
                  <a:cubicBezTo>
                    <a:pt x="8190" y="40951"/>
                    <a:pt x="0" y="31396"/>
                    <a:pt x="0" y="20476"/>
                  </a:cubicBezTo>
                  <a:cubicBezTo>
                    <a:pt x="0" y="9555"/>
                    <a:pt x="8190" y="0"/>
                    <a:pt x="19110" y="0"/>
                  </a:cubicBezTo>
                  <a:cubicBezTo>
                    <a:pt x="30031" y="0"/>
                    <a:pt x="38221" y="9555"/>
                    <a:pt x="38221" y="20476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:a16="http://schemas.microsoft.com/office/drawing/2014/main" id="{12874472-D28C-46C8-B4FE-1795412099F2}"/>
                </a:ext>
              </a:extLst>
            </p:cNvPr>
            <p:cNvSpPr/>
            <p:nvPr/>
          </p:nvSpPr>
          <p:spPr>
            <a:xfrm>
              <a:off x="10504915" y="5273876"/>
              <a:ext cx="73711" cy="79241"/>
            </a:xfrm>
            <a:custGeom>
              <a:avLst/>
              <a:gdLst>
                <a:gd name="connsiteX0" fmla="*/ 73712 w 73711"/>
                <a:gd name="connsiteY0" fmla="*/ 39655 h 79241"/>
                <a:gd name="connsiteX1" fmla="*/ 36856 w 73711"/>
                <a:gd name="connsiteY1" fmla="*/ 79241 h 79241"/>
                <a:gd name="connsiteX2" fmla="*/ 0 w 73711"/>
                <a:gd name="connsiteY2" fmla="*/ 39655 h 79241"/>
                <a:gd name="connsiteX3" fmla="*/ 36856 w 73711"/>
                <a:gd name="connsiteY3" fmla="*/ 69 h 79241"/>
                <a:gd name="connsiteX4" fmla="*/ 73712 w 73711"/>
                <a:gd name="connsiteY4" fmla="*/ 39655 h 79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711" h="79241">
                  <a:moveTo>
                    <a:pt x="73712" y="39655"/>
                  </a:moveTo>
                  <a:cubicBezTo>
                    <a:pt x="73712" y="61496"/>
                    <a:pt x="57332" y="79241"/>
                    <a:pt x="36856" y="79241"/>
                  </a:cubicBezTo>
                  <a:cubicBezTo>
                    <a:pt x="16381" y="79241"/>
                    <a:pt x="0" y="61496"/>
                    <a:pt x="0" y="39655"/>
                  </a:cubicBezTo>
                  <a:cubicBezTo>
                    <a:pt x="0" y="17814"/>
                    <a:pt x="16381" y="69"/>
                    <a:pt x="36856" y="69"/>
                  </a:cubicBezTo>
                  <a:cubicBezTo>
                    <a:pt x="57332" y="-1296"/>
                    <a:pt x="73712" y="17814"/>
                    <a:pt x="73712" y="39655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:a16="http://schemas.microsoft.com/office/drawing/2014/main" id="{5F400B54-7B1C-4B90-90A2-40E1EEF36A2B}"/>
                </a:ext>
              </a:extLst>
            </p:cNvPr>
            <p:cNvSpPr/>
            <p:nvPr/>
          </p:nvSpPr>
          <p:spPr>
            <a:xfrm>
              <a:off x="9462121" y="4944932"/>
              <a:ext cx="513160" cy="1172606"/>
            </a:xfrm>
            <a:custGeom>
              <a:avLst/>
              <a:gdLst>
                <a:gd name="connsiteX0" fmla="*/ 513160 w 513160"/>
                <a:gd name="connsiteY0" fmla="*/ 383614 h 1172606"/>
                <a:gd name="connsiteX1" fmla="*/ 435353 w 513160"/>
                <a:gd name="connsiteY1" fmla="*/ 309902 h 1172606"/>
                <a:gd name="connsiteX2" fmla="*/ 283833 w 513160"/>
                <a:gd name="connsiteY2" fmla="*/ 161113 h 1172606"/>
                <a:gd name="connsiteX3" fmla="*/ 12191 w 513160"/>
                <a:gd name="connsiteY3" fmla="*/ 68290 h 1172606"/>
                <a:gd name="connsiteX4" fmla="*/ 59967 w 513160"/>
                <a:gd name="connsiteY4" fmla="*/ 367234 h 1172606"/>
                <a:gd name="connsiteX5" fmla="*/ 83173 w 513160"/>
                <a:gd name="connsiteY5" fmla="*/ 655257 h 1172606"/>
                <a:gd name="connsiteX6" fmla="*/ 120029 w 513160"/>
                <a:gd name="connsiteY6" fmla="*/ 846362 h 1172606"/>
                <a:gd name="connsiteX7" fmla="*/ 302944 w 513160"/>
                <a:gd name="connsiteY7" fmla="*/ 1172606 h 1172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3160" h="1172606">
                  <a:moveTo>
                    <a:pt x="513160" y="383614"/>
                  </a:moveTo>
                  <a:cubicBezTo>
                    <a:pt x="499510" y="346758"/>
                    <a:pt x="474939" y="316727"/>
                    <a:pt x="435353" y="309902"/>
                  </a:cubicBezTo>
                  <a:cubicBezTo>
                    <a:pt x="327515" y="294887"/>
                    <a:pt x="292024" y="234825"/>
                    <a:pt x="283833" y="161113"/>
                  </a:cubicBezTo>
                  <a:cubicBezTo>
                    <a:pt x="266088" y="38"/>
                    <a:pt x="80443" y="-57293"/>
                    <a:pt x="12191" y="68290"/>
                  </a:cubicBezTo>
                  <a:cubicBezTo>
                    <a:pt x="-46506" y="176128"/>
                    <a:pt x="129584" y="296252"/>
                    <a:pt x="59967" y="367234"/>
                  </a:cubicBezTo>
                  <a:cubicBezTo>
                    <a:pt x="-9650" y="438216"/>
                    <a:pt x="-32855" y="632051"/>
                    <a:pt x="83173" y="655257"/>
                  </a:cubicBezTo>
                  <a:cubicBezTo>
                    <a:pt x="199201" y="678463"/>
                    <a:pt x="122759" y="742619"/>
                    <a:pt x="120029" y="846362"/>
                  </a:cubicBezTo>
                  <a:cubicBezTo>
                    <a:pt x="117299" y="950105"/>
                    <a:pt x="302944" y="1172606"/>
                    <a:pt x="302944" y="1172606"/>
                  </a:cubicBezTo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7" name="任意多边形: 形状 86">
              <a:extLst>
                <a:ext uri="{FF2B5EF4-FFF2-40B4-BE49-F238E27FC236}">
                  <a16:creationId xmlns:a16="http://schemas.microsoft.com/office/drawing/2014/main" id="{C6F7A5FB-1DED-4D5E-934C-212E76181C36}"/>
                </a:ext>
              </a:extLst>
            </p:cNvPr>
            <p:cNvSpPr/>
            <p:nvPr/>
          </p:nvSpPr>
          <p:spPr>
            <a:xfrm>
              <a:off x="9517993" y="4964081"/>
              <a:ext cx="319418" cy="737120"/>
            </a:xfrm>
            <a:custGeom>
              <a:avLst/>
              <a:gdLst>
                <a:gd name="connsiteX0" fmla="*/ 0 w 319418"/>
                <a:gd name="connsiteY0" fmla="*/ 0 h 737120"/>
                <a:gd name="connsiteX1" fmla="*/ 319419 w 319418"/>
                <a:gd name="connsiteY1" fmla="*/ 737121 h 737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9418" h="737120">
                  <a:moveTo>
                    <a:pt x="0" y="0"/>
                  </a:moveTo>
                  <a:lnTo>
                    <a:pt x="319419" y="737121"/>
                  </a:lnTo>
                </a:path>
              </a:pathLst>
            </a:custGeom>
            <a:ln w="8723" cap="rnd">
              <a:solidFill>
                <a:srgbClr val="92A7FF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8" name="任意多边形: 形状 87">
              <a:extLst>
                <a:ext uri="{FF2B5EF4-FFF2-40B4-BE49-F238E27FC236}">
                  <a16:creationId xmlns:a16="http://schemas.microsoft.com/office/drawing/2014/main" id="{4B703299-7BB9-4930-A858-601DD649D461}"/>
                </a:ext>
              </a:extLst>
            </p:cNvPr>
            <p:cNvSpPr/>
            <p:nvPr/>
          </p:nvSpPr>
          <p:spPr>
            <a:xfrm>
              <a:off x="9702273" y="5249374"/>
              <a:ext cx="50506" cy="137868"/>
            </a:xfrm>
            <a:custGeom>
              <a:avLst/>
              <a:gdLst>
                <a:gd name="connsiteX0" fmla="*/ 50506 w 50506"/>
                <a:gd name="connsiteY0" fmla="*/ 0 h 137868"/>
                <a:gd name="connsiteX1" fmla="*/ 0 w 50506"/>
                <a:gd name="connsiteY1" fmla="*/ 137869 h 137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506" h="137868">
                  <a:moveTo>
                    <a:pt x="50506" y="0"/>
                  </a:moveTo>
                  <a:lnTo>
                    <a:pt x="0" y="137869"/>
                  </a:lnTo>
                </a:path>
              </a:pathLst>
            </a:custGeom>
            <a:ln w="8723" cap="rnd">
              <a:solidFill>
                <a:srgbClr val="92A7FF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89" name="任意多边形: 形状 88">
              <a:extLst>
                <a:ext uri="{FF2B5EF4-FFF2-40B4-BE49-F238E27FC236}">
                  <a16:creationId xmlns:a16="http://schemas.microsoft.com/office/drawing/2014/main" id="{8D4A6FBB-EDFF-42FB-B60A-D38CDC0143D8}"/>
                </a:ext>
              </a:extLst>
            </p:cNvPr>
            <p:cNvSpPr/>
            <p:nvPr/>
          </p:nvSpPr>
          <p:spPr>
            <a:xfrm>
              <a:off x="9561674" y="5522382"/>
              <a:ext cx="199295" cy="6825"/>
            </a:xfrm>
            <a:custGeom>
              <a:avLst/>
              <a:gdLst>
                <a:gd name="connsiteX0" fmla="*/ 0 w 199295"/>
                <a:gd name="connsiteY0" fmla="*/ 6825 h 6825"/>
                <a:gd name="connsiteX1" fmla="*/ 199296 w 199295"/>
                <a:gd name="connsiteY1" fmla="*/ 0 h 6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9295" h="6825">
                  <a:moveTo>
                    <a:pt x="0" y="6825"/>
                  </a:moveTo>
                  <a:lnTo>
                    <a:pt x="199296" y="0"/>
                  </a:lnTo>
                </a:path>
              </a:pathLst>
            </a:custGeom>
            <a:ln w="8723" cap="rnd">
              <a:solidFill>
                <a:srgbClr val="92A7FF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0" name="任意多边形: 形状 89">
              <a:extLst>
                <a:ext uri="{FF2B5EF4-FFF2-40B4-BE49-F238E27FC236}">
                  <a16:creationId xmlns:a16="http://schemas.microsoft.com/office/drawing/2014/main" id="{5DA3284B-BF12-4654-B4A7-D237FD3B451C}"/>
                </a:ext>
              </a:extLst>
            </p:cNvPr>
            <p:cNvSpPr/>
            <p:nvPr/>
          </p:nvSpPr>
          <p:spPr>
            <a:xfrm>
              <a:off x="5795209" y="5348406"/>
              <a:ext cx="624147" cy="774373"/>
            </a:xfrm>
            <a:custGeom>
              <a:avLst/>
              <a:gdLst>
                <a:gd name="connsiteX0" fmla="*/ 624147 w 624147"/>
                <a:gd name="connsiteY0" fmla="*/ 770497 h 774373"/>
                <a:gd name="connsiteX1" fmla="*/ 274697 w 624147"/>
                <a:gd name="connsiteY1" fmla="*/ 603963 h 774373"/>
                <a:gd name="connsiteX2" fmla="*/ 176415 w 624147"/>
                <a:gd name="connsiteY2" fmla="*/ 449713 h 774373"/>
                <a:gd name="connsiteX3" fmla="*/ 117718 w 624147"/>
                <a:gd name="connsiteY3" fmla="*/ 313210 h 774373"/>
                <a:gd name="connsiteX4" fmla="*/ 18070 w 624147"/>
                <a:gd name="connsiteY4" fmla="*/ 195816 h 774373"/>
                <a:gd name="connsiteX5" fmla="*/ 127273 w 624147"/>
                <a:gd name="connsiteY5" fmla="*/ 1981 h 774373"/>
                <a:gd name="connsiteX6" fmla="*/ 262412 w 624147"/>
                <a:gd name="connsiteY6" fmla="*/ 122104 h 774373"/>
                <a:gd name="connsiteX7" fmla="*/ 430312 w 624147"/>
                <a:gd name="connsiteY7" fmla="*/ 178071 h 774373"/>
                <a:gd name="connsiteX8" fmla="*/ 475358 w 624147"/>
                <a:gd name="connsiteY8" fmla="*/ 363716 h 774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4147" h="774373">
                  <a:moveTo>
                    <a:pt x="624147" y="770497"/>
                  </a:moveTo>
                  <a:cubicBezTo>
                    <a:pt x="558625" y="771862"/>
                    <a:pt x="267872" y="811449"/>
                    <a:pt x="274697" y="603963"/>
                  </a:cubicBezTo>
                  <a:cubicBezTo>
                    <a:pt x="278792" y="489300"/>
                    <a:pt x="243301" y="493395"/>
                    <a:pt x="176415" y="449713"/>
                  </a:cubicBezTo>
                  <a:cubicBezTo>
                    <a:pt x="109528" y="404667"/>
                    <a:pt x="110893" y="376001"/>
                    <a:pt x="117718" y="313210"/>
                  </a:cubicBezTo>
                  <a:cubicBezTo>
                    <a:pt x="123178" y="249053"/>
                    <a:pt x="60386" y="280449"/>
                    <a:pt x="18070" y="195816"/>
                  </a:cubicBezTo>
                  <a:cubicBezTo>
                    <a:pt x="-32436" y="94803"/>
                    <a:pt x="28990" y="21091"/>
                    <a:pt x="127273" y="1981"/>
                  </a:cubicBezTo>
                  <a:cubicBezTo>
                    <a:pt x="225556" y="-15765"/>
                    <a:pt x="222826" y="90708"/>
                    <a:pt x="262412" y="122104"/>
                  </a:cubicBezTo>
                  <a:cubicBezTo>
                    <a:pt x="301998" y="153500"/>
                    <a:pt x="355235" y="85248"/>
                    <a:pt x="430312" y="178071"/>
                  </a:cubicBezTo>
                  <a:cubicBezTo>
                    <a:pt x="479453" y="238132"/>
                    <a:pt x="403011" y="376001"/>
                    <a:pt x="475358" y="363716"/>
                  </a:cubicBezTo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1" name="任意多边形: 形状 90">
              <a:extLst>
                <a:ext uri="{FF2B5EF4-FFF2-40B4-BE49-F238E27FC236}">
                  <a16:creationId xmlns:a16="http://schemas.microsoft.com/office/drawing/2014/main" id="{9AD04672-F771-4C8B-814B-00CC04029763}"/>
                </a:ext>
              </a:extLst>
            </p:cNvPr>
            <p:cNvSpPr/>
            <p:nvPr/>
          </p:nvSpPr>
          <p:spPr>
            <a:xfrm>
              <a:off x="5961803" y="5535049"/>
              <a:ext cx="316487" cy="389517"/>
            </a:xfrm>
            <a:custGeom>
              <a:avLst/>
              <a:gdLst>
                <a:gd name="connsiteX0" fmla="*/ 315589 w 316487"/>
                <a:gd name="connsiteY0" fmla="*/ 380464 h 389517"/>
                <a:gd name="connsiteX1" fmla="*/ 11186 w 316487"/>
                <a:gd name="connsiteY1" fmla="*/ 2348 h 389517"/>
                <a:gd name="connsiteX2" fmla="*/ 1630 w 316487"/>
                <a:gd name="connsiteY2" fmla="*/ 11903 h 389517"/>
                <a:gd name="connsiteX3" fmla="*/ 303304 w 316487"/>
                <a:gd name="connsiteY3" fmla="*/ 387289 h 389517"/>
                <a:gd name="connsiteX4" fmla="*/ 315589 w 316487"/>
                <a:gd name="connsiteY4" fmla="*/ 380464 h 389517"/>
                <a:gd name="connsiteX5" fmla="*/ 315589 w 316487"/>
                <a:gd name="connsiteY5" fmla="*/ 380464 h 389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487" h="389517">
                  <a:moveTo>
                    <a:pt x="315589" y="380464"/>
                  </a:moveTo>
                  <a:cubicBezTo>
                    <a:pt x="218671" y="250785"/>
                    <a:pt x="117659" y="125201"/>
                    <a:pt x="11186" y="2348"/>
                  </a:cubicBezTo>
                  <a:cubicBezTo>
                    <a:pt x="5725" y="-4477"/>
                    <a:pt x="-3830" y="5078"/>
                    <a:pt x="1630" y="11903"/>
                  </a:cubicBezTo>
                  <a:cubicBezTo>
                    <a:pt x="106738" y="133392"/>
                    <a:pt x="207751" y="257610"/>
                    <a:pt x="303304" y="387289"/>
                  </a:cubicBezTo>
                  <a:cubicBezTo>
                    <a:pt x="308764" y="392749"/>
                    <a:pt x="319684" y="387289"/>
                    <a:pt x="315589" y="380464"/>
                  </a:cubicBezTo>
                  <a:lnTo>
                    <a:pt x="315589" y="380464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2" name="任意多边形: 形状 91">
              <a:extLst>
                <a:ext uri="{FF2B5EF4-FFF2-40B4-BE49-F238E27FC236}">
                  <a16:creationId xmlns:a16="http://schemas.microsoft.com/office/drawing/2014/main" id="{82319AFD-3E97-4100-A34D-24407AD97242}"/>
                </a:ext>
              </a:extLst>
            </p:cNvPr>
            <p:cNvSpPr/>
            <p:nvPr/>
          </p:nvSpPr>
          <p:spPr>
            <a:xfrm>
              <a:off x="5958656" y="5524590"/>
              <a:ext cx="171408" cy="208007"/>
            </a:xfrm>
            <a:custGeom>
              <a:avLst/>
              <a:gdLst>
                <a:gd name="connsiteX0" fmla="*/ 159027 w 171408"/>
                <a:gd name="connsiteY0" fmla="*/ 5982 h 208007"/>
                <a:gd name="connsiteX1" fmla="*/ 153567 w 171408"/>
                <a:gd name="connsiteY1" fmla="*/ 82424 h 208007"/>
                <a:gd name="connsiteX2" fmla="*/ 146742 w 171408"/>
                <a:gd name="connsiteY2" fmla="*/ 182072 h 208007"/>
                <a:gd name="connsiteX3" fmla="*/ 152202 w 171408"/>
                <a:gd name="connsiteY3" fmla="*/ 182072 h 208007"/>
                <a:gd name="connsiteX4" fmla="*/ 141281 w 171408"/>
                <a:gd name="connsiteY4" fmla="*/ 183437 h 208007"/>
                <a:gd name="connsiteX5" fmla="*/ 90775 w 171408"/>
                <a:gd name="connsiteY5" fmla="*/ 187532 h 208007"/>
                <a:gd name="connsiteX6" fmla="*/ 6143 w 171408"/>
                <a:gd name="connsiteY6" fmla="*/ 194357 h 208007"/>
                <a:gd name="connsiteX7" fmla="*/ 6143 w 171408"/>
                <a:gd name="connsiteY7" fmla="*/ 208008 h 208007"/>
                <a:gd name="connsiteX8" fmla="*/ 152202 w 171408"/>
                <a:gd name="connsiteY8" fmla="*/ 195722 h 208007"/>
                <a:gd name="connsiteX9" fmla="*/ 159027 w 171408"/>
                <a:gd name="connsiteY9" fmla="*/ 188897 h 208007"/>
                <a:gd name="connsiteX10" fmla="*/ 171312 w 171408"/>
                <a:gd name="connsiteY10" fmla="*/ 7347 h 208007"/>
                <a:gd name="connsiteX11" fmla="*/ 159027 w 171408"/>
                <a:gd name="connsiteY11" fmla="*/ 5982 h 208007"/>
                <a:gd name="connsiteX12" fmla="*/ 159027 w 171408"/>
                <a:gd name="connsiteY12" fmla="*/ 5982 h 208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1408" h="208007">
                  <a:moveTo>
                    <a:pt x="159027" y="5982"/>
                  </a:moveTo>
                  <a:cubicBezTo>
                    <a:pt x="157662" y="31918"/>
                    <a:pt x="156297" y="56488"/>
                    <a:pt x="153567" y="82424"/>
                  </a:cubicBezTo>
                  <a:cubicBezTo>
                    <a:pt x="152202" y="111090"/>
                    <a:pt x="141281" y="153406"/>
                    <a:pt x="146742" y="182072"/>
                  </a:cubicBezTo>
                  <a:cubicBezTo>
                    <a:pt x="148107" y="191627"/>
                    <a:pt x="139916" y="184802"/>
                    <a:pt x="152202" y="182072"/>
                  </a:cubicBezTo>
                  <a:cubicBezTo>
                    <a:pt x="149472" y="183437"/>
                    <a:pt x="144012" y="183437"/>
                    <a:pt x="141281" y="183437"/>
                  </a:cubicBezTo>
                  <a:cubicBezTo>
                    <a:pt x="124901" y="182072"/>
                    <a:pt x="107156" y="186167"/>
                    <a:pt x="90775" y="187532"/>
                  </a:cubicBezTo>
                  <a:cubicBezTo>
                    <a:pt x="62109" y="190262"/>
                    <a:pt x="34808" y="191627"/>
                    <a:pt x="6143" y="194357"/>
                  </a:cubicBezTo>
                  <a:cubicBezTo>
                    <a:pt x="-2048" y="195722"/>
                    <a:pt x="-2048" y="208008"/>
                    <a:pt x="6143" y="208008"/>
                  </a:cubicBezTo>
                  <a:cubicBezTo>
                    <a:pt x="55284" y="203913"/>
                    <a:pt x="103060" y="199817"/>
                    <a:pt x="152202" y="195722"/>
                  </a:cubicBezTo>
                  <a:cubicBezTo>
                    <a:pt x="156297" y="195722"/>
                    <a:pt x="159027" y="192992"/>
                    <a:pt x="159027" y="188897"/>
                  </a:cubicBezTo>
                  <a:cubicBezTo>
                    <a:pt x="163122" y="128835"/>
                    <a:pt x="167217" y="67409"/>
                    <a:pt x="171312" y="7347"/>
                  </a:cubicBezTo>
                  <a:cubicBezTo>
                    <a:pt x="172677" y="-2208"/>
                    <a:pt x="159027" y="-2208"/>
                    <a:pt x="159027" y="5982"/>
                  </a:cubicBezTo>
                  <a:lnTo>
                    <a:pt x="159027" y="5982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3" name="任意多边形: 形状 92">
              <a:extLst>
                <a:ext uri="{FF2B5EF4-FFF2-40B4-BE49-F238E27FC236}">
                  <a16:creationId xmlns:a16="http://schemas.microsoft.com/office/drawing/2014/main" id="{F157068F-0CBD-498B-AD4C-01722AF60CDE}"/>
                </a:ext>
              </a:extLst>
            </p:cNvPr>
            <p:cNvSpPr/>
            <p:nvPr/>
          </p:nvSpPr>
          <p:spPr>
            <a:xfrm>
              <a:off x="5870260" y="4254269"/>
              <a:ext cx="1232362" cy="1868729"/>
            </a:xfrm>
            <a:custGeom>
              <a:avLst/>
              <a:gdLst>
                <a:gd name="connsiteX0" fmla="*/ 99998 w 1232362"/>
                <a:gd name="connsiteY0" fmla="*/ 537817 h 1868729"/>
                <a:gd name="connsiteX1" fmla="*/ 123204 w 1232362"/>
                <a:gd name="connsiteY1" fmla="*/ 36848 h 1868729"/>
                <a:gd name="connsiteX2" fmla="*/ 592777 w 1232362"/>
                <a:gd name="connsiteY2" fmla="*/ 283920 h 1868729"/>
                <a:gd name="connsiteX3" fmla="*/ 772962 w 1232362"/>
                <a:gd name="connsiteY3" fmla="*/ 629275 h 1868729"/>
                <a:gd name="connsiteX4" fmla="*/ 938132 w 1232362"/>
                <a:gd name="connsiteY4" fmla="*/ 1109769 h 1868729"/>
                <a:gd name="connsiteX5" fmla="*/ 1194759 w 1232362"/>
                <a:gd name="connsiteY5" fmla="*/ 1474234 h 1868729"/>
                <a:gd name="connsiteX6" fmla="*/ 1082826 w 1232362"/>
                <a:gd name="connsiteY6" fmla="*/ 1868730 h 1868729"/>
                <a:gd name="connsiteX7" fmla="*/ 555921 w 1232362"/>
                <a:gd name="connsiteY7" fmla="*/ 1868730 h 1868729"/>
                <a:gd name="connsiteX8" fmla="*/ 506780 w 1232362"/>
                <a:gd name="connsiteY8" fmla="*/ 1834604 h 1868729"/>
                <a:gd name="connsiteX9" fmla="*/ 422147 w 1232362"/>
                <a:gd name="connsiteY9" fmla="*/ 1303604 h 1868729"/>
                <a:gd name="connsiteX10" fmla="*/ 68603 w 1232362"/>
                <a:gd name="connsiteY10" fmla="*/ 963709 h 1868729"/>
                <a:gd name="connsiteX11" fmla="*/ 99998 w 1232362"/>
                <a:gd name="connsiteY11" fmla="*/ 537817 h 186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32362" h="1868729">
                  <a:moveTo>
                    <a:pt x="99998" y="537817"/>
                  </a:moveTo>
                  <a:cubicBezTo>
                    <a:pt x="-22855" y="438170"/>
                    <a:pt x="-51521" y="131036"/>
                    <a:pt x="123204" y="36848"/>
                  </a:cubicBezTo>
                  <a:cubicBezTo>
                    <a:pt x="338880" y="-79180"/>
                    <a:pt x="564111" y="99640"/>
                    <a:pt x="592777" y="283920"/>
                  </a:cubicBezTo>
                  <a:cubicBezTo>
                    <a:pt x="614618" y="425884"/>
                    <a:pt x="514970" y="524167"/>
                    <a:pt x="772962" y="629275"/>
                  </a:cubicBezTo>
                  <a:cubicBezTo>
                    <a:pt x="1030955" y="733018"/>
                    <a:pt x="991368" y="862697"/>
                    <a:pt x="938132" y="1109769"/>
                  </a:cubicBezTo>
                  <a:cubicBezTo>
                    <a:pt x="884895" y="1356840"/>
                    <a:pt x="1059620" y="1266748"/>
                    <a:pt x="1194759" y="1474234"/>
                  </a:cubicBezTo>
                  <a:cubicBezTo>
                    <a:pt x="1302597" y="1639403"/>
                    <a:pt x="1151078" y="1805938"/>
                    <a:pt x="1082826" y="1868730"/>
                  </a:cubicBezTo>
                  <a:lnTo>
                    <a:pt x="555921" y="1868730"/>
                  </a:lnTo>
                  <a:cubicBezTo>
                    <a:pt x="538176" y="1859174"/>
                    <a:pt x="521795" y="1846889"/>
                    <a:pt x="506780" y="1834604"/>
                  </a:cubicBezTo>
                  <a:cubicBezTo>
                    <a:pt x="336150" y="1695370"/>
                    <a:pt x="404402" y="1475599"/>
                    <a:pt x="422147" y="1303604"/>
                  </a:cubicBezTo>
                  <a:cubicBezTo>
                    <a:pt x="441258" y="1117959"/>
                    <a:pt x="175076" y="1201226"/>
                    <a:pt x="68603" y="963709"/>
                  </a:cubicBezTo>
                  <a:cubicBezTo>
                    <a:pt x="-37870" y="724828"/>
                    <a:pt x="222852" y="637465"/>
                    <a:pt x="99998" y="537817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4" name="任意多边形: 形状 93">
              <a:extLst>
                <a:ext uri="{FF2B5EF4-FFF2-40B4-BE49-F238E27FC236}">
                  <a16:creationId xmlns:a16="http://schemas.microsoft.com/office/drawing/2014/main" id="{9479D4C7-7E19-4AB1-B471-3B326BE2312C}"/>
                </a:ext>
              </a:extLst>
            </p:cNvPr>
            <p:cNvSpPr/>
            <p:nvPr/>
          </p:nvSpPr>
          <p:spPr>
            <a:xfrm>
              <a:off x="6041702" y="4356991"/>
              <a:ext cx="818995" cy="1770058"/>
            </a:xfrm>
            <a:custGeom>
              <a:avLst/>
              <a:gdLst>
                <a:gd name="connsiteX0" fmla="*/ 818561 w 818995"/>
                <a:gd name="connsiteY0" fmla="*/ 1760547 h 1770058"/>
                <a:gd name="connsiteX1" fmla="*/ 174263 w 818995"/>
                <a:gd name="connsiteY1" fmla="*/ 332717 h 1770058"/>
                <a:gd name="connsiteX2" fmla="*/ 11824 w 818995"/>
                <a:gd name="connsiteY2" fmla="*/ 3743 h 1770058"/>
                <a:gd name="connsiteX3" fmla="*/ 903 w 818995"/>
                <a:gd name="connsiteY3" fmla="*/ 9203 h 1770058"/>
                <a:gd name="connsiteX4" fmla="*/ 342163 w 818995"/>
                <a:gd name="connsiteY4" fmla="*/ 725848 h 1770058"/>
                <a:gd name="connsiteX5" fmla="*/ 725739 w 818995"/>
                <a:gd name="connsiteY5" fmla="*/ 1581727 h 1770058"/>
                <a:gd name="connsiteX6" fmla="*/ 807641 w 818995"/>
                <a:gd name="connsiteY6" fmla="*/ 1766007 h 1770058"/>
                <a:gd name="connsiteX7" fmla="*/ 818561 w 818995"/>
                <a:gd name="connsiteY7" fmla="*/ 1760547 h 1770058"/>
                <a:gd name="connsiteX8" fmla="*/ 818561 w 818995"/>
                <a:gd name="connsiteY8" fmla="*/ 1760547 h 1770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8995" h="1770058">
                  <a:moveTo>
                    <a:pt x="818561" y="1760547"/>
                  </a:moveTo>
                  <a:cubicBezTo>
                    <a:pt x="608345" y="1282784"/>
                    <a:pt x="396764" y="805020"/>
                    <a:pt x="174263" y="332717"/>
                  </a:cubicBezTo>
                  <a:cubicBezTo>
                    <a:pt x="122392" y="222149"/>
                    <a:pt x="71885" y="110216"/>
                    <a:pt x="11824" y="3743"/>
                  </a:cubicBezTo>
                  <a:cubicBezTo>
                    <a:pt x="7729" y="-4447"/>
                    <a:pt x="-3192" y="2378"/>
                    <a:pt x="903" y="9203"/>
                  </a:cubicBezTo>
                  <a:cubicBezTo>
                    <a:pt x="129217" y="239895"/>
                    <a:pt x="232960" y="485601"/>
                    <a:pt x="342163" y="725848"/>
                  </a:cubicBezTo>
                  <a:cubicBezTo>
                    <a:pt x="471842" y="1009776"/>
                    <a:pt x="598790" y="1296434"/>
                    <a:pt x="725739" y="1581727"/>
                  </a:cubicBezTo>
                  <a:cubicBezTo>
                    <a:pt x="753039" y="1643154"/>
                    <a:pt x="780340" y="1704581"/>
                    <a:pt x="807641" y="1766007"/>
                  </a:cubicBezTo>
                  <a:cubicBezTo>
                    <a:pt x="810371" y="1774198"/>
                    <a:pt x="821291" y="1768737"/>
                    <a:pt x="818561" y="1760547"/>
                  </a:cubicBezTo>
                  <a:lnTo>
                    <a:pt x="818561" y="1760547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5" name="任意多边形: 形状 94">
              <a:extLst>
                <a:ext uri="{FF2B5EF4-FFF2-40B4-BE49-F238E27FC236}">
                  <a16:creationId xmlns:a16="http://schemas.microsoft.com/office/drawing/2014/main" id="{42742CC2-DFD8-4F9C-A474-E28852E9392C}"/>
                </a:ext>
              </a:extLst>
            </p:cNvPr>
            <p:cNvSpPr/>
            <p:nvPr/>
          </p:nvSpPr>
          <p:spPr>
            <a:xfrm>
              <a:off x="6014622" y="5048713"/>
              <a:ext cx="363100" cy="32760"/>
            </a:xfrm>
            <a:custGeom>
              <a:avLst/>
              <a:gdLst>
                <a:gd name="connsiteX0" fmla="*/ 356957 w 363100"/>
                <a:gd name="connsiteY0" fmla="*/ 19110 h 32760"/>
                <a:gd name="connsiteX1" fmla="*/ 6143 w 363100"/>
                <a:gd name="connsiteY1" fmla="*/ 0 h 32760"/>
                <a:gd name="connsiteX2" fmla="*/ 6143 w 363100"/>
                <a:gd name="connsiteY2" fmla="*/ 13650 h 32760"/>
                <a:gd name="connsiteX3" fmla="*/ 356957 w 363100"/>
                <a:gd name="connsiteY3" fmla="*/ 32761 h 32760"/>
                <a:gd name="connsiteX4" fmla="*/ 356957 w 363100"/>
                <a:gd name="connsiteY4" fmla="*/ 19110 h 32760"/>
                <a:gd name="connsiteX5" fmla="*/ 356957 w 363100"/>
                <a:gd name="connsiteY5" fmla="*/ 19110 h 3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3100" h="32760">
                  <a:moveTo>
                    <a:pt x="356957" y="19110"/>
                  </a:moveTo>
                  <a:cubicBezTo>
                    <a:pt x="239564" y="12285"/>
                    <a:pt x="123536" y="6825"/>
                    <a:pt x="6143" y="0"/>
                  </a:cubicBezTo>
                  <a:cubicBezTo>
                    <a:pt x="-2048" y="0"/>
                    <a:pt x="-2048" y="12285"/>
                    <a:pt x="6143" y="13650"/>
                  </a:cubicBezTo>
                  <a:cubicBezTo>
                    <a:pt x="123536" y="20476"/>
                    <a:pt x="239564" y="25936"/>
                    <a:pt x="356957" y="32761"/>
                  </a:cubicBezTo>
                  <a:cubicBezTo>
                    <a:pt x="365148" y="32761"/>
                    <a:pt x="365148" y="20476"/>
                    <a:pt x="356957" y="19110"/>
                  </a:cubicBezTo>
                  <a:lnTo>
                    <a:pt x="356957" y="19110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6" name="任意多边形: 形状 95">
              <a:extLst>
                <a:ext uri="{FF2B5EF4-FFF2-40B4-BE49-F238E27FC236}">
                  <a16:creationId xmlns:a16="http://schemas.microsoft.com/office/drawing/2014/main" id="{93777991-D389-4C53-87FD-A92AC359B698}"/>
                </a:ext>
              </a:extLst>
            </p:cNvPr>
            <p:cNvSpPr/>
            <p:nvPr/>
          </p:nvSpPr>
          <p:spPr>
            <a:xfrm>
              <a:off x="6324486" y="5789833"/>
              <a:ext cx="406781" cy="56158"/>
            </a:xfrm>
            <a:custGeom>
              <a:avLst/>
              <a:gdLst>
                <a:gd name="connsiteX0" fmla="*/ 400639 w 406781"/>
                <a:gd name="connsiteY0" fmla="*/ 42412 h 56158"/>
                <a:gd name="connsiteX1" fmla="*/ 6143 w 406781"/>
                <a:gd name="connsiteY1" fmla="*/ 96 h 56158"/>
                <a:gd name="connsiteX2" fmla="*/ 6143 w 406781"/>
                <a:gd name="connsiteY2" fmla="*/ 13746 h 56158"/>
                <a:gd name="connsiteX3" fmla="*/ 400639 w 406781"/>
                <a:gd name="connsiteY3" fmla="*/ 56062 h 56158"/>
                <a:gd name="connsiteX4" fmla="*/ 400639 w 406781"/>
                <a:gd name="connsiteY4" fmla="*/ 42412 h 56158"/>
                <a:gd name="connsiteX5" fmla="*/ 400639 w 406781"/>
                <a:gd name="connsiteY5" fmla="*/ 42412 h 56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6781" h="56158">
                  <a:moveTo>
                    <a:pt x="400639" y="42412"/>
                  </a:moveTo>
                  <a:cubicBezTo>
                    <a:pt x="269595" y="28761"/>
                    <a:pt x="138551" y="13746"/>
                    <a:pt x="6143" y="96"/>
                  </a:cubicBezTo>
                  <a:cubicBezTo>
                    <a:pt x="-2048" y="-1269"/>
                    <a:pt x="-2048" y="12381"/>
                    <a:pt x="6143" y="13746"/>
                  </a:cubicBezTo>
                  <a:cubicBezTo>
                    <a:pt x="137186" y="27397"/>
                    <a:pt x="268230" y="42412"/>
                    <a:pt x="400639" y="56062"/>
                  </a:cubicBezTo>
                  <a:cubicBezTo>
                    <a:pt x="408829" y="57427"/>
                    <a:pt x="408829" y="43777"/>
                    <a:pt x="400639" y="42412"/>
                  </a:cubicBezTo>
                  <a:lnTo>
                    <a:pt x="400639" y="42412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7" name="任意多边形: 形状 96">
              <a:extLst>
                <a:ext uri="{FF2B5EF4-FFF2-40B4-BE49-F238E27FC236}">
                  <a16:creationId xmlns:a16="http://schemas.microsoft.com/office/drawing/2014/main" id="{76376BBA-3679-4560-B02B-B3ADB6D2DD9C}"/>
                </a:ext>
              </a:extLst>
            </p:cNvPr>
            <p:cNvSpPr/>
            <p:nvPr/>
          </p:nvSpPr>
          <p:spPr>
            <a:xfrm>
              <a:off x="6538651" y="4996745"/>
              <a:ext cx="218772" cy="455016"/>
            </a:xfrm>
            <a:custGeom>
              <a:avLst/>
              <a:gdLst>
                <a:gd name="connsiteX0" fmla="*/ 206949 w 218772"/>
                <a:gd name="connsiteY0" fmla="*/ 2827 h 455016"/>
                <a:gd name="connsiteX1" fmla="*/ 828 w 218772"/>
                <a:gd name="connsiteY1" fmla="*/ 445099 h 455016"/>
                <a:gd name="connsiteX2" fmla="*/ 11748 w 218772"/>
                <a:gd name="connsiteY2" fmla="*/ 451925 h 455016"/>
                <a:gd name="connsiteX3" fmla="*/ 217869 w 218772"/>
                <a:gd name="connsiteY3" fmla="*/ 9652 h 455016"/>
                <a:gd name="connsiteX4" fmla="*/ 206949 w 218772"/>
                <a:gd name="connsiteY4" fmla="*/ 2827 h 455016"/>
                <a:gd name="connsiteX5" fmla="*/ 206949 w 218772"/>
                <a:gd name="connsiteY5" fmla="*/ 2827 h 455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8772" h="455016">
                  <a:moveTo>
                    <a:pt x="206949" y="2827"/>
                  </a:moveTo>
                  <a:cubicBezTo>
                    <a:pt x="138697" y="150251"/>
                    <a:pt x="70445" y="297675"/>
                    <a:pt x="828" y="445099"/>
                  </a:cubicBezTo>
                  <a:cubicBezTo>
                    <a:pt x="-3267" y="453290"/>
                    <a:pt x="9018" y="458750"/>
                    <a:pt x="11748" y="451925"/>
                  </a:cubicBezTo>
                  <a:cubicBezTo>
                    <a:pt x="80000" y="304501"/>
                    <a:pt x="148252" y="157076"/>
                    <a:pt x="217869" y="9652"/>
                  </a:cubicBezTo>
                  <a:cubicBezTo>
                    <a:pt x="221964" y="2827"/>
                    <a:pt x="211044" y="-3998"/>
                    <a:pt x="206949" y="2827"/>
                  </a:cubicBezTo>
                  <a:lnTo>
                    <a:pt x="206949" y="2827"/>
                  </a:lnTo>
                  <a:close/>
                </a:path>
              </a:pathLst>
            </a:custGeom>
            <a:solidFill>
              <a:srgbClr val="92A7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8" name="任意多边形: 形状 97">
              <a:extLst>
                <a:ext uri="{FF2B5EF4-FFF2-40B4-BE49-F238E27FC236}">
                  <a16:creationId xmlns:a16="http://schemas.microsoft.com/office/drawing/2014/main" id="{1AEC95F7-5C44-4485-9036-604787356092}"/>
                </a:ext>
              </a:extLst>
            </p:cNvPr>
            <p:cNvSpPr/>
            <p:nvPr/>
          </p:nvSpPr>
          <p:spPr>
            <a:xfrm>
              <a:off x="6241481" y="4426072"/>
              <a:ext cx="94213" cy="98650"/>
            </a:xfrm>
            <a:custGeom>
              <a:avLst/>
              <a:gdLst>
                <a:gd name="connsiteX0" fmla="*/ 11340 w 94213"/>
                <a:gd name="connsiteY0" fmla="*/ 72531 h 98650"/>
                <a:gd name="connsiteX1" fmla="*/ 78227 w 94213"/>
                <a:gd name="connsiteY1" fmla="*/ 93007 h 98650"/>
                <a:gd name="connsiteX2" fmla="*/ 82322 w 94213"/>
                <a:gd name="connsiteY2" fmla="*/ 26120 h 98650"/>
                <a:gd name="connsiteX3" fmla="*/ 15435 w 94213"/>
                <a:gd name="connsiteY3" fmla="*/ 5644 h 98650"/>
                <a:gd name="connsiteX4" fmla="*/ 11340 w 94213"/>
                <a:gd name="connsiteY4" fmla="*/ 72531 h 9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213" h="98650">
                  <a:moveTo>
                    <a:pt x="11340" y="72531"/>
                  </a:moveTo>
                  <a:cubicBezTo>
                    <a:pt x="29086" y="97102"/>
                    <a:pt x="57752" y="105292"/>
                    <a:pt x="78227" y="93007"/>
                  </a:cubicBezTo>
                  <a:cubicBezTo>
                    <a:pt x="97338" y="80721"/>
                    <a:pt x="100068" y="50690"/>
                    <a:pt x="82322" y="26120"/>
                  </a:cubicBezTo>
                  <a:cubicBezTo>
                    <a:pt x="64577" y="1549"/>
                    <a:pt x="35911" y="-6641"/>
                    <a:pt x="15435" y="5644"/>
                  </a:cubicBezTo>
                  <a:cubicBezTo>
                    <a:pt x="-3675" y="17930"/>
                    <a:pt x="-5040" y="47960"/>
                    <a:pt x="11340" y="72531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99" name="任意多边形: 形状 98">
              <a:extLst>
                <a:ext uri="{FF2B5EF4-FFF2-40B4-BE49-F238E27FC236}">
                  <a16:creationId xmlns:a16="http://schemas.microsoft.com/office/drawing/2014/main" id="{BD8D4660-16EA-4FD6-9699-C6A82DE96951}"/>
                </a:ext>
              </a:extLst>
            </p:cNvPr>
            <p:cNvSpPr/>
            <p:nvPr/>
          </p:nvSpPr>
          <p:spPr>
            <a:xfrm>
              <a:off x="6240536" y="4605076"/>
              <a:ext cx="49141" cy="46411"/>
            </a:xfrm>
            <a:custGeom>
              <a:avLst/>
              <a:gdLst>
                <a:gd name="connsiteX0" fmla="*/ 0 w 49141"/>
                <a:gd name="connsiteY0" fmla="*/ 23206 h 46411"/>
                <a:gd name="connsiteX1" fmla="*/ 24571 w 49141"/>
                <a:gd name="connsiteY1" fmla="*/ 46411 h 46411"/>
                <a:gd name="connsiteX2" fmla="*/ 49141 w 49141"/>
                <a:gd name="connsiteY2" fmla="*/ 23206 h 46411"/>
                <a:gd name="connsiteX3" fmla="*/ 24571 w 49141"/>
                <a:gd name="connsiteY3" fmla="*/ 0 h 46411"/>
                <a:gd name="connsiteX4" fmla="*/ 0 w 49141"/>
                <a:gd name="connsiteY4" fmla="*/ 23206 h 46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141" h="46411">
                  <a:moveTo>
                    <a:pt x="0" y="23206"/>
                  </a:moveTo>
                  <a:cubicBezTo>
                    <a:pt x="0" y="35491"/>
                    <a:pt x="10920" y="46411"/>
                    <a:pt x="24571" y="46411"/>
                  </a:cubicBezTo>
                  <a:cubicBezTo>
                    <a:pt x="38221" y="46411"/>
                    <a:pt x="49141" y="35491"/>
                    <a:pt x="49141" y="23206"/>
                  </a:cubicBezTo>
                  <a:cubicBezTo>
                    <a:pt x="49141" y="10920"/>
                    <a:pt x="38221" y="0"/>
                    <a:pt x="24571" y="0"/>
                  </a:cubicBezTo>
                  <a:cubicBezTo>
                    <a:pt x="10920" y="0"/>
                    <a:pt x="0" y="10920"/>
                    <a:pt x="0" y="23206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0" name="任意多边形: 形状 99">
              <a:extLst>
                <a:ext uri="{FF2B5EF4-FFF2-40B4-BE49-F238E27FC236}">
                  <a16:creationId xmlns:a16="http://schemas.microsoft.com/office/drawing/2014/main" id="{4E2FCF74-038C-4F59-B6E8-FB36F4713993}"/>
                </a:ext>
              </a:extLst>
            </p:cNvPr>
            <p:cNvSpPr/>
            <p:nvPr/>
          </p:nvSpPr>
          <p:spPr>
            <a:xfrm>
              <a:off x="6065811" y="5178392"/>
              <a:ext cx="92822" cy="90092"/>
            </a:xfrm>
            <a:custGeom>
              <a:avLst/>
              <a:gdLst>
                <a:gd name="connsiteX0" fmla="*/ 92823 w 92822"/>
                <a:gd name="connsiteY0" fmla="*/ 45046 h 90092"/>
                <a:gd name="connsiteX1" fmla="*/ 46411 w 92822"/>
                <a:gd name="connsiteY1" fmla="*/ 90093 h 90092"/>
                <a:gd name="connsiteX2" fmla="*/ 0 w 92822"/>
                <a:gd name="connsiteY2" fmla="*/ 45046 h 90092"/>
                <a:gd name="connsiteX3" fmla="*/ 46411 w 92822"/>
                <a:gd name="connsiteY3" fmla="*/ 0 h 90092"/>
                <a:gd name="connsiteX4" fmla="*/ 92823 w 92822"/>
                <a:gd name="connsiteY4" fmla="*/ 45046 h 9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22" h="90092">
                  <a:moveTo>
                    <a:pt x="92823" y="45046"/>
                  </a:moveTo>
                  <a:cubicBezTo>
                    <a:pt x="92823" y="69925"/>
                    <a:pt x="72044" y="90093"/>
                    <a:pt x="46411" y="90093"/>
                  </a:cubicBezTo>
                  <a:cubicBezTo>
                    <a:pt x="20779" y="90093"/>
                    <a:pt x="0" y="69925"/>
                    <a:pt x="0" y="45046"/>
                  </a:cubicBezTo>
                  <a:cubicBezTo>
                    <a:pt x="0" y="20168"/>
                    <a:pt x="20779" y="0"/>
                    <a:pt x="46411" y="0"/>
                  </a:cubicBezTo>
                  <a:cubicBezTo>
                    <a:pt x="72044" y="0"/>
                    <a:pt x="92823" y="20168"/>
                    <a:pt x="92823" y="45046"/>
                  </a:cubicBezTo>
                  <a:close/>
                </a:path>
              </a:pathLst>
            </a:custGeom>
            <a:noFill/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1" name="任意多边形: 形状 100">
              <a:extLst>
                <a:ext uri="{FF2B5EF4-FFF2-40B4-BE49-F238E27FC236}">
                  <a16:creationId xmlns:a16="http://schemas.microsoft.com/office/drawing/2014/main" id="{B3A9440A-1009-4302-82F0-9F0E8F738985}"/>
                </a:ext>
              </a:extLst>
            </p:cNvPr>
            <p:cNvSpPr/>
            <p:nvPr/>
          </p:nvSpPr>
          <p:spPr>
            <a:xfrm>
              <a:off x="7373518" y="5426829"/>
              <a:ext cx="227961" cy="247071"/>
            </a:xfrm>
            <a:custGeom>
              <a:avLst/>
              <a:gdLst>
                <a:gd name="connsiteX0" fmla="*/ 227961 w 227961"/>
                <a:gd name="connsiteY0" fmla="*/ 87363 h 247071"/>
                <a:gd name="connsiteX1" fmla="*/ 88727 w 227961"/>
                <a:gd name="connsiteY1" fmla="*/ 247072 h 247071"/>
                <a:gd name="connsiteX2" fmla="*/ 0 w 227961"/>
                <a:gd name="connsiteY2" fmla="*/ 156979 h 247071"/>
                <a:gd name="connsiteX3" fmla="*/ 120123 w 227961"/>
                <a:gd name="connsiteY3" fmla="*/ 0 h 247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961" h="247071">
                  <a:moveTo>
                    <a:pt x="227961" y="87363"/>
                  </a:moveTo>
                  <a:lnTo>
                    <a:pt x="88727" y="247072"/>
                  </a:lnTo>
                  <a:lnTo>
                    <a:pt x="0" y="156979"/>
                  </a:lnTo>
                  <a:lnTo>
                    <a:pt x="120123" y="0"/>
                  </a:lnTo>
                  <a:close/>
                </a:path>
              </a:pathLst>
            </a:custGeom>
            <a:solidFill>
              <a:srgbClr val="933F1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2" name="任意多边形: 形状 101">
              <a:extLst>
                <a:ext uri="{FF2B5EF4-FFF2-40B4-BE49-F238E27FC236}">
                  <a16:creationId xmlns:a16="http://schemas.microsoft.com/office/drawing/2014/main" id="{91610411-7505-4E00-8587-00047BA0C226}"/>
                </a:ext>
              </a:extLst>
            </p:cNvPr>
            <p:cNvSpPr/>
            <p:nvPr/>
          </p:nvSpPr>
          <p:spPr>
            <a:xfrm>
              <a:off x="7243839" y="5544222"/>
              <a:ext cx="301673" cy="394495"/>
            </a:xfrm>
            <a:custGeom>
              <a:avLst/>
              <a:gdLst>
                <a:gd name="connsiteX0" fmla="*/ 301674 w 301673"/>
                <a:gd name="connsiteY0" fmla="*/ 394496 h 394495"/>
                <a:gd name="connsiteX1" fmla="*/ 0 w 301673"/>
                <a:gd name="connsiteY1" fmla="*/ 131044 h 394495"/>
                <a:gd name="connsiteX2" fmla="*/ 131044 w 301673"/>
                <a:gd name="connsiteY2" fmla="*/ 0 h 394495"/>
                <a:gd name="connsiteX3" fmla="*/ 271643 w 301673"/>
                <a:gd name="connsiteY3" fmla="*/ 122853 h 394495"/>
                <a:gd name="connsiteX4" fmla="*/ 238882 w 301673"/>
                <a:gd name="connsiteY4" fmla="*/ 165170 h 394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673" h="394495">
                  <a:moveTo>
                    <a:pt x="301674" y="394496"/>
                  </a:moveTo>
                  <a:lnTo>
                    <a:pt x="0" y="131044"/>
                  </a:lnTo>
                  <a:lnTo>
                    <a:pt x="131044" y="0"/>
                  </a:lnTo>
                  <a:lnTo>
                    <a:pt x="271643" y="122853"/>
                  </a:lnTo>
                  <a:lnTo>
                    <a:pt x="238882" y="165170"/>
                  </a:lnTo>
                  <a:close/>
                </a:path>
              </a:pathLst>
            </a:custGeom>
            <a:solidFill>
              <a:srgbClr val="05004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3" name="任意多边形: 形状 102">
              <a:extLst>
                <a:ext uri="{FF2B5EF4-FFF2-40B4-BE49-F238E27FC236}">
                  <a16:creationId xmlns:a16="http://schemas.microsoft.com/office/drawing/2014/main" id="{91359FBE-A14E-4571-810C-36DD4B9768BA}"/>
                </a:ext>
              </a:extLst>
            </p:cNvPr>
            <p:cNvSpPr/>
            <p:nvPr/>
          </p:nvSpPr>
          <p:spPr>
            <a:xfrm>
              <a:off x="7440405" y="4740215"/>
              <a:ext cx="464112" cy="849053"/>
            </a:xfrm>
            <a:custGeom>
              <a:avLst/>
              <a:gdLst>
                <a:gd name="connsiteX0" fmla="*/ 200661 w 464112"/>
                <a:gd name="connsiteY0" fmla="*/ 849054 h 849053"/>
                <a:gd name="connsiteX1" fmla="*/ 0 w 464112"/>
                <a:gd name="connsiteY1" fmla="*/ 682519 h 849053"/>
                <a:gd name="connsiteX2" fmla="*/ 136504 w 464112"/>
                <a:gd name="connsiteY2" fmla="*/ 394496 h 849053"/>
                <a:gd name="connsiteX3" fmla="*/ 210216 w 464112"/>
                <a:gd name="connsiteY3" fmla="*/ 0 h 849053"/>
                <a:gd name="connsiteX4" fmla="*/ 464113 w 464112"/>
                <a:gd name="connsiteY4" fmla="*/ 32761 h 849053"/>
                <a:gd name="connsiteX5" fmla="*/ 398591 w 464112"/>
                <a:gd name="connsiteY5" fmla="*/ 511889 h 849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4112" h="849053">
                  <a:moveTo>
                    <a:pt x="200661" y="849054"/>
                  </a:moveTo>
                  <a:lnTo>
                    <a:pt x="0" y="682519"/>
                  </a:lnTo>
                  <a:lnTo>
                    <a:pt x="136504" y="394496"/>
                  </a:lnTo>
                  <a:lnTo>
                    <a:pt x="210216" y="0"/>
                  </a:lnTo>
                  <a:lnTo>
                    <a:pt x="464113" y="32761"/>
                  </a:lnTo>
                  <a:lnTo>
                    <a:pt x="398591" y="511889"/>
                  </a:lnTo>
                  <a:close/>
                </a:path>
              </a:pathLst>
            </a:custGeom>
            <a:solidFill>
              <a:srgbClr val="79BB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4" name="任意多边形: 形状 103">
              <a:extLst>
                <a:ext uri="{FF2B5EF4-FFF2-40B4-BE49-F238E27FC236}">
                  <a16:creationId xmlns:a16="http://schemas.microsoft.com/office/drawing/2014/main" id="{2655B8A1-8452-4EEF-A060-F3CC2E155DB3}"/>
                </a:ext>
              </a:extLst>
            </p:cNvPr>
            <p:cNvSpPr/>
            <p:nvPr/>
          </p:nvSpPr>
          <p:spPr>
            <a:xfrm>
              <a:off x="7440405" y="5252104"/>
              <a:ext cx="398591" cy="337164"/>
            </a:xfrm>
            <a:custGeom>
              <a:avLst/>
              <a:gdLst>
                <a:gd name="connsiteX0" fmla="*/ 398591 w 398591"/>
                <a:gd name="connsiteY0" fmla="*/ 0 h 337164"/>
                <a:gd name="connsiteX1" fmla="*/ 200661 w 398591"/>
                <a:gd name="connsiteY1" fmla="*/ 337165 h 337164"/>
                <a:gd name="connsiteX2" fmla="*/ 0 w 398591"/>
                <a:gd name="connsiteY2" fmla="*/ 170630 h 337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8591" h="337164">
                  <a:moveTo>
                    <a:pt x="398591" y="0"/>
                  </a:moveTo>
                  <a:lnTo>
                    <a:pt x="200661" y="337165"/>
                  </a:lnTo>
                  <a:lnTo>
                    <a:pt x="0" y="170630"/>
                  </a:lnTo>
                </a:path>
              </a:pathLst>
            </a:custGeom>
            <a:noFill/>
            <a:ln w="8723" cap="rnd">
              <a:solidFill>
                <a:srgbClr val="0F11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5" name="任意多边形: 形状 104">
              <a:extLst>
                <a:ext uri="{FF2B5EF4-FFF2-40B4-BE49-F238E27FC236}">
                  <a16:creationId xmlns:a16="http://schemas.microsoft.com/office/drawing/2014/main" id="{AF534593-E713-46FE-804E-BDA720C15F85}"/>
                </a:ext>
              </a:extLst>
            </p:cNvPr>
            <p:cNvSpPr/>
            <p:nvPr/>
          </p:nvSpPr>
          <p:spPr>
            <a:xfrm>
              <a:off x="7769379" y="5597459"/>
              <a:ext cx="133773" cy="222501"/>
            </a:xfrm>
            <a:custGeom>
              <a:avLst/>
              <a:gdLst>
                <a:gd name="connsiteX0" fmla="*/ 133774 w 133773"/>
                <a:gd name="connsiteY0" fmla="*/ 210216 h 222501"/>
                <a:gd name="connsiteX1" fmla="*/ 133774 w 133773"/>
                <a:gd name="connsiteY1" fmla="*/ 0 h 222501"/>
                <a:gd name="connsiteX2" fmla="*/ 0 w 133773"/>
                <a:gd name="connsiteY2" fmla="*/ 0 h 222501"/>
                <a:gd name="connsiteX3" fmla="*/ 4095 w 133773"/>
                <a:gd name="connsiteY3" fmla="*/ 222501 h 222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773" h="222501">
                  <a:moveTo>
                    <a:pt x="133774" y="210216"/>
                  </a:moveTo>
                  <a:lnTo>
                    <a:pt x="133774" y="0"/>
                  </a:lnTo>
                  <a:lnTo>
                    <a:pt x="0" y="0"/>
                  </a:lnTo>
                  <a:lnTo>
                    <a:pt x="4095" y="222501"/>
                  </a:lnTo>
                  <a:close/>
                </a:path>
              </a:pathLst>
            </a:custGeom>
            <a:solidFill>
              <a:schemeClr val="accent1"/>
            </a:solidFill>
            <a:ln w="13629" cap="flat">
              <a:solidFill>
                <a:srgbClr val="3B55F1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6" name="任意多边形: 形状 105">
              <a:extLst>
                <a:ext uri="{FF2B5EF4-FFF2-40B4-BE49-F238E27FC236}">
                  <a16:creationId xmlns:a16="http://schemas.microsoft.com/office/drawing/2014/main" id="{68D30C8C-923C-41F9-9F69-24576C6E2B87}"/>
                </a:ext>
              </a:extLst>
            </p:cNvPr>
            <p:cNvSpPr/>
            <p:nvPr/>
          </p:nvSpPr>
          <p:spPr>
            <a:xfrm>
              <a:off x="7736618" y="5772184"/>
              <a:ext cx="399956" cy="174724"/>
            </a:xfrm>
            <a:custGeom>
              <a:avLst/>
              <a:gdLst>
                <a:gd name="connsiteX0" fmla="*/ 399956 w 399956"/>
                <a:gd name="connsiteY0" fmla="*/ 169265 h 174724"/>
                <a:gd name="connsiteX1" fmla="*/ 0 w 399956"/>
                <a:gd name="connsiteY1" fmla="*/ 174725 h 174724"/>
                <a:gd name="connsiteX2" fmla="*/ 10920 w 399956"/>
                <a:gd name="connsiteY2" fmla="*/ 5460 h 174724"/>
                <a:gd name="connsiteX3" fmla="*/ 197931 w 399956"/>
                <a:gd name="connsiteY3" fmla="*/ 0 h 174724"/>
                <a:gd name="connsiteX4" fmla="*/ 200661 w 399956"/>
                <a:gd name="connsiteY4" fmla="*/ 39586 h 174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9956" h="174724">
                  <a:moveTo>
                    <a:pt x="399956" y="169265"/>
                  </a:moveTo>
                  <a:lnTo>
                    <a:pt x="0" y="174725"/>
                  </a:lnTo>
                  <a:lnTo>
                    <a:pt x="10920" y="5460"/>
                  </a:lnTo>
                  <a:lnTo>
                    <a:pt x="197931" y="0"/>
                  </a:lnTo>
                  <a:lnTo>
                    <a:pt x="200661" y="39586"/>
                  </a:lnTo>
                  <a:close/>
                </a:path>
              </a:pathLst>
            </a:custGeom>
            <a:solidFill>
              <a:schemeClr val="accent1"/>
            </a:solidFill>
            <a:ln w="13629" cap="flat">
              <a:solidFill>
                <a:srgbClr val="3B55F1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7" name="任意多边形: 形状 106">
              <a:extLst>
                <a:ext uri="{FF2B5EF4-FFF2-40B4-BE49-F238E27FC236}">
                  <a16:creationId xmlns:a16="http://schemas.microsoft.com/office/drawing/2014/main" id="{C8A4C6A0-F77F-4591-B6AF-78CA065CBD0A}"/>
                </a:ext>
              </a:extLst>
            </p:cNvPr>
            <p:cNvSpPr/>
            <p:nvPr/>
          </p:nvSpPr>
          <p:spPr>
            <a:xfrm>
              <a:off x="7641065" y="4745675"/>
              <a:ext cx="374020" cy="894100"/>
            </a:xfrm>
            <a:custGeom>
              <a:avLst/>
              <a:gdLst>
                <a:gd name="connsiteX0" fmla="*/ 0 w 374020"/>
                <a:gd name="connsiteY0" fmla="*/ 13650 h 894100"/>
                <a:gd name="connsiteX1" fmla="*/ 61427 w 374020"/>
                <a:gd name="connsiteY1" fmla="*/ 894100 h 894100"/>
                <a:gd name="connsiteX2" fmla="*/ 326244 w 374020"/>
                <a:gd name="connsiteY2" fmla="*/ 894100 h 894100"/>
                <a:gd name="connsiteX3" fmla="*/ 374020 w 374020"/>
                <a:gd name="connsiteY3" fmla="*/ 0 h 894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4020" h="894100">
                  <a:moveTo>
                    <a:pt x="0" y="13650"/>
                  </a:moveTo>
                  <a:lnTo>
                    <a:pt x="61427" y="894100"/>
                  </a:lnTo>
                  <a:lnTo>
                    <a:pt x="326244" y="894100"/>
                  </a:lnTo>
                  <a:lnTo>
                    <a:pt x="374020" y="0"/>
                  </a:lnTo>
                  <a:close/>
                </a:path>
              </a:pathLst>
            </a:custGeom>
            <a:solidFill>
              <a:srgbClr val="79BB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8" name="任意多边形: 形状 107">
              <a:extLst>
                <a:ext uri="{FF2B5EF4-FFF2-40B4-BE49-F238E27FC236}">
                  <a16:creationId xmlns:a16="http://schemas.microsoft.com/office/drawing/2014/main" id="{48F5F8D8-CBEE-4D53-A679-59AC2D4A86A0}"/>
                </a:ext>
              </a:extLst>
            </p:cNvPr>
            <p:cNvSpPr/>
            <p:nvPr/>
          </p:nvSpPr>
          <p:spPr>
            <a:xfrm>
              <a:off x="7641065" y="4759325"/>
              <a:ext cx="326244" cy="880449"/>
            </a:xfrm>
            <a:custGeom>
              <a:avLst/>
              <a:gdLst>
                <a:gd name="connsiteX0" fmla="*/ 0 w 326244"/>
                <a:gd name="connsiteY0" fmla="*/ 0 h 880449"/>
                <a:gd name="connsiteX1" fmla="*/ 61427 w 326244"/>
                <a:gd name="connsiteY1" fmla="*/ 880450 h 880449"/>
                <a:gd name="connsiteX2" fmla="*/ 326244 w 326244"/>
                <a:gd name="connsiteY2" fmla="*/ 880450 h 880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6244" h="880449">
                  <a:moveTo>
                    <a:pt x="0" y="0"/>
                  </a:moveTo>
                  <a:lnTo>
                    <a:pt x="61427" y="880450"/>
                  </a:lnTo>
                  <a:lnTo>
                    <a:pt x="326244" y="880450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09" name="任意多边形: 形状 108">
              <a:extLst>
                <a:ext uri="{FF2B5EF4-FFF2-40B4-BE49-F238E27FC236}">
                  <a16:creationId xmlns:a16="http://schemas.microsoft.com/office/drawing/2014/main" id="{CF3318CB-EA1F-49A5-A5B9-C1AA92339792}"/>
                </a:ext>
              </a:extLst>
            </p:cNvPr>
            <p:cNvSpPr/>
            <p:nvPr/>
          </p:nvSpPr>
          <p:spPr>
            <a:xfrm>
              <a:off x="8177525" y="4076343"/>
              <a:ext cx="130851" cy="161537"/>
            </a:xfrm>
            <a:custGeom>
              <a:avLst/>
              <a:gdLst>
                <a:gd name="connsiteX0" fmla="*/ 83267 w 130851"/>
                <a:gd name="connsiteY0" fmla="*/ 161538 h 161537"/>
                <a:gd name="connsiteX1" fmla="*/ 0 w 130851"/>
                <a:gd name="connsiteY1" fmla="*/ 102841 h 161537"/>
                <a:gd name="connsiteX2" fmla="*/ 50507 w 130851"/>
                <a:gd name="connsiteY2" fmla="*/ 20939 h 161537"/>
                <a:gd name="connsiteX3" fmla="*/ 85997 w 130851"/>
                <a:gd name="connsiteY3" fmla="*/ 3193 h 161537"/>
                <a:gd name="connsiteX4" fmla="*/ 129679 w 130851"/>
                <a:gd name="connsiteY4" fmla="*/ 76905 h 161537"/>
                <a:gd name="connsiteX5" fmla="*/ 83267 w 130851"/>
                <a:gd name="connsiteY5" fmla="*/ 161538 h 16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851" h="161537">
                  <a:moveTo>
                    <a:pt x="83267" y="161538"/>
                  </a:moveTo>
                  <a:lnTo>
                    <a:pt x="0" y="102841"/>
                  </a:lnTo>
                  <a:cubicBezTo>
                    <a:pt x="0" y="102841"/>
                    <a:pt x="42316" y="35954"/>
                    <a:pt x="50507" y="20939"/>
                  </a:cubicBezTo>
                  <a:cubicBezTo>
                    <a:pt x="58697" y="7288"/>
                    <a:pt x="72347" y="-6362"/>
                    <a:pt x="85997" y="3193"/>
                  </a:cubicBezTo>
                  <a:cubicBezTo>
                    <a:pt x="101013" y="12749"/>
                    <a:pt x="137869" y="61890"/>
                    <a:pt x="129679" y="76905"/>
                  </a:cubicBezTo>
                  <a:cubicBezTo>
                    <a:pt x="121489" y="91921"/>
                    <a:pt x="83267" y="161538"/>
                    <a:pt x="83267" y="161538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0" name="任意多边形: 形状 109">
              <a:extLst>
                <a:ext uri="{FF2B5EF4-FFF2-40B4-BE49-F238E27FC236}">
                  <a16:creationId xmlns:a16="http://schemas.microsoft.com/office/drawing/2014/main" id="{846FB546-B744-498E-B77E-DD47E402B463}"/>
                </a:ext>
              </a:extLst>
            </p:cNvPr>
            <p:cNvSpPr/>
            <p:nvPr/>
          </p:nvSpPr>
          <p:spPr>
            <a:xfrm>
              <a:off x="7739348" y="4146423"/>
              <a:ext cx="548745" cy="425749"/>
            </a:xfrm>
            <a:custGeom>
              <a:avLst/>
              <a:gdLst>
                <a:gd name="connsiteX0" fmla="*/ 103743 w 548745"/>
                <a:gd name="connsiteY0" fmla="*/ 8190 h 425749"/>
                <a:gd name="connsiteX1" fmla="*/ 252532 w 548745"/>
                <a:gd name="connsiteY1" fmla="*/ 114663 h 425749"/>
                <a:gd name="connsiteX2" fmla="*/ 436812 w 548745"/>
                <a:gd name="connsiteY2" fmla="*/ 0 h 425749"/>
                <a:gd name="connsiteX3" fmla="*/ 548745 w 548745"/>
                <a:gd name="connsiteY3" fmla="*/ 109203 h 425749"/>
                <a:gd name="connsiteX4" fmla="*/ 386306 w 548745"/>
                <a:gd name="connsiteY4" fmla="*/ 395861 h 425749"/>
                <a:gd name="connsiteX5" fmla="*/ 147424 w 548745"/>
                <a:gd name="connsiteY5" fmla="*/ 391766 h 425749"/>
                <a:gd name="connsiteX6" fmla="*/ 0 w 548745"/>
                <a:gd name="connsiteY6" fmla="*/ 297578 h 425749"/>
                <a:gd name="connsiteX7" fmla="*/ 103743 w 548745"/>
                <a:gd name="connsiteY7" fmla="*/ 8190 h 42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8745" h="425749">
                  <a:moveTo>
                    <a:pt x="103743" y="8190"/>
                  </a:moveTo>
                  <a:lnTo>
                    <a:pt x="252532" y="114663"/>
                  </a:lnTo>
                  <a:lnTo>
                    <a:pt x="436812" y="0"/>
                  </a:lnTo>
                  <a:lnTo>
                    <a:pt x="548745" y="109203"/>
                  </a:lnTo>
                  <a:cubicBezTo>
                    <a:pt x="548745" y="109203"/>
                    <a:pt x="460018" y="326244"/>
                    <a:pt x="386306" y="395861"/>
                  </a:cubicBezTo>
                  <a:cubicBezTo>
                    <a:pt x="318054" y="461383"/>
                    <a:pt x="167900" y="399956"/>
                    <a:pt x="147424" y="391766"/>
                  </a:cubicBezTo>
                  <a:cubicBezTo>
                    <a:pt x="126949" y="383576"/>
                    <a:pt x="0" y="297578"/>
                    <a:pt x="0" y="297578"/>
                  </a:cubicBezTo>
                  <a:lnTo>
                    <a:pt x="103743" y="8190"/>
                  </a:ln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1" name="任意多边形: 形状 110">
              <a:extLst>
                <a:ext uri="{FF2B5EF4-FFF2-40B4-BE49-F238E27FC236}">
                  <a16:creationId xmlns:a16="http://schemas.microsoft.com/office/drawing/2014/main" id="{5CBF735B-AC07-4F74-9DAB-737D6CF57303}"/>
                </a:ext>
              </a:extLst>
            </p:cNvPr>
            <p:cNvSpPr/>
            <p:nvPr/>
          </p:nvSpPr>
          <p:spPr>
            <a:xfrm>
              <a:off x="7456785" y="4048140"/>
              <a:ext cx="620182" cy="1212153"/>
            </a:xfrm>
            <a:custGeom>
              <a:avLst/>
              <a:gdLst>
                <a:gd name="connsiteX0" fmla="*/ 324879 w 620182"/>
                <a:gd name="connsiteY0" fmla="*/ 9555 h 1212153"/>
                <a:gd name="connsiteX1" fmla="*/ 368560 w 620182"/>
                <a:gd name="connsiteY1" fmla="*/ 0 h 1212153"/>
                <a:gd name="connsiteX2" fmla="*/ 473668 w 620182"/>
                <a:gd name="connsiteY2" fmla="*/ 132409 h 1212153"/>
                <a:gd name="connsiteX3" fmla="*/ 607442 w 620182"/>
                <a:gd name="connsiteY3" fmla="*/ 798547 h 1212153"/>
                <a:gd name="connsiteX4" fmla="*/ 619727 w 620182"/>
                <a:gd name="connsiteY4" fmla="*/ 1212154 h 1212153"/>
                <a:gd name="connsiteX5" fmla="*/ 0 w 620182"/>
                <a:gd name="connsiteY5" fmla="*/ 1173933 h 1212153"/>
                <a:gd name="connsiteX6" fmla="*/ 162440 w 620182"/>
                <a:gd name="connsiteY6" fmla="*/ 260722 h 1212153"/>
                <a:gd name="connsiteX7" fmla="*/ 304403 w 620182"/>
                <a:gd name="connsiteY7" fmla="*/ 9555 h 1212153"/>
                <a:gd name="connsiteX8" fmla="*/ 324879 w 620182"/>
                <a:gd name="connsiteY8" fmla="*/ 9555 h 1212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182" h="1212153">
                  <a:moveTo>
                    <a:pt x="324879" y="9555"/>
                  </a:moveTo>
                  <a:lnTo>
                    <a:pt x="368560" y="0"/>
                  </a:lnTo>
                  <a:cubicBezTo>
                    <a:pt x="368560" y="0"/>
                    <a:pt x="431352" y="17745"/>
                    <a:pt x="473668" y="132409"/>
                  </a:cubicBezTo>
                  <a:cubicBezTo>
                    <a:pt x="515984" y="247072"/>
                    <a:pt x="591062" y="410877"/>
                    <a:pt x="607442" y="798547"/>
                  </a:cubicBezTo>
                  <a:cubicBezTo>
                    <a:pt x="623823" y="1186218"/>
                    <a:pt x="619727" y="1212154"/>
                    <a:pt x="619727" y="1212154"/>
                  </a:cubicBezTo>
                  <a:lnTo>
                    <a:pt x="0" y="1173933"/>
                  </a:lnTo>
                  <a:lnTo>
                    <a:pt x="162440" y="260722"/>
                  </a:lnTo>
                  <a:lnTo>
                    <a:pt x="304403" y="9555"/>
                  </a:lnTo>
                  <a:lnTo>
                    <a:pt x="324879" y="9555"/>
                  </a:ln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2" name="任意多边形: 形状 111">
              <a:extLst>
                <a:ext uri="{FF2B5EF4-FFF2-40B4-BE49-F238E27FC236}">
                  <a16:creationId xmlns:a16="http://schemas.microsoft.com/office/drawing/2014/main" id="{7DFF0E75-5BD0-4A4D-B8DD-0F16A49255AA}"/>
                </a:ext>
              </a:extLst>
            </p:cNvPr>
            <p:cNvSpPr/>
            <p:nvPr/>
          </p:nvSpPr>
          <p:spPr>
            <a:xfrm>
              <a:off x="7829386" y="4033623"/>
              <a:ext cx="184334" cy="377617"/>
            </a:xfrm>
            <a:custGeom>
              <a:avLst/>
              <a:gdLst>
                <a:gd name="connsiteX0" fmla="*/ 110623 w 184334"/>
                <a:gd name="connsiteY0" fmla="*/ 127816 h 377617"/>
                <a:gd name="connsiteX1" fmla="*/ 184335 w 184334"/>
                <a:gd name="connsiteY1" fmla="*/ 377618 h 377617"/>
                <a:gd name="connsiteX2" fmla="*/ 55 w 184334"/>
                <a:gd name="connsiteY2" fmla="*/ 41818 h 377617"/>
                <a:gd name="connsiteX3" fmla="*/ 9610 w 184334"/>
                <a:gd name="connsiteY3" fmla="*/ 13152 h 377617"/>
                <a:gd name="connsiteX4" fmla="*/ 36911 w 184334"/>
                <a:gd name="connsiteY4" fmla="*/ 15882 h 377617"/>
                <a:gd name="connsiteX5" fmla="*/ 110623 w 184334"/>
                <a:gd name="connsiteY5" fmla="*/ 127816 h 37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4334" h="377617">
                  <a:moveTo>
                    <a:pt x="110623" y="127816"/>
                  </a:moveTo>
                  <a:cubicBezTo>
                    <a:pt x="136558" y="185147"/>
                    <a:pt x="159764" y="261589"/>
                    <a:pt x="184335" y="377618"/>
                  </a:cubicBezTo>
                  <a:cubicBezTo>
                    <a:pt x="151574" y="279335"/>
                    <a:pt x="91512" y="127816"/>
                    <a:pt x="55" y="41818"/>
                  </a:cubicBezTo>
                  <a:cubicBezTo>
                    <a:pt x="55" y="41818"/>
                    <a:pt x="-1310" y="24073"/>
                    <a:pt x="9610" y="13152"/>
                  </a:cubicBezTo>
                  <a:cubicBezTo>
                    <a:pt x="27355" y="18613"/>
                    <a:pt x="10975" y="-20974"/>
                    <a:pt x="36911" y="15882"/>
                  </a:cubicBezTo>
                  <a:cubicBezTo>
                    <a:pt x="45101" y="28168"/>
                    <a:pt x="88782" y="78674"/>
                    <a:pt x="110623" y="1278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3" name="任意多边形: 形状 112">
              <a:extLst>
                <a:ext uri="{FF2B5EF4-FFF2-40B4-BE49-F238E27FC236}">
                  <a16:creationId xmlns:a16="http://schemas.microsoft.com/office/drawing/2014/main" id="{A9EDBE46-3351-4BE3-9AFC-0F58AC8241D5}"/>
                </a:ext>
              </a:extLst>
            </p:cNvPr>
            <p:cNvSpPr/>
            <p:nvPr/>
          </p:nvSpPr>
          <p:spPr>
            <a:xfrm>
              <a:off x="7949564" y="3885701"/>
              <a:ext cx="23205" cy="51871"/>
            </a:xfrm>
            <a:custGeom>
              <a:avLst/>
              <a:gdLst>
                <a:gd name="connsiteX0" fmla="*/ 2730 w 23205"/>
                <a:gd name="connsiteY0" fmla="*/ 0 h 51871"/>
                <a:gd name="connsiteX1" fmla="*/ 23206 w 23205"/>
                <a:gd name="connsiteY1" fmla="*/ 36856 h 51871"/>
                <a:gd name="connsiteX2" fmla="*/ 23206 w 23205"/>
                <a:gd name="connsiteY2" fmla="*/ 38221 h 51871"/>
                <a:gd name="connsiteX3" fmla="*/ 21841 w 23205"/>
                <a:gd name="connsiteY3" fmla="*/ 39586 h 51871"/>
                <a:gd name="connsiteX4" fmla="*/ 8190 w 23205"/>
                <a:gd name="connsiteY4" fmla="*/ 47776 h 51871"/>
                <a:gd name="connsiteX5" fmla="*/ 0 w 23205"/>
                <a:gd name="connsiteY5" fmla="*/ 51871 h 51871"/>
                <a:gd name="connsiteX6" fmla="*/ 2730 w 23205"/>
                <a:gd name="connsiteY6" fmla="*/ 0 h 51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205" h="51871">
                  <a:moveTo>
                    <a:pt x="2730" y="0"/>
                  </a:moveTo>
                  <a:cubicBezTo>
                    <a:pt x="6825" y="10920"/>
                    <a:pt x="15016" y="28666"/>
                    <a:pt x="23206" y="36856"/>
                  </a:cubicBezTo>
                  <a:cubicBezTo>
                    <a:pt x="23206" y="36856"/>
                    <a:pt x="23206" y="36856"/>
                    <a:pt x="23206" y="38221"/>
                  </a:cubicBezTo>
                  <a:cubicBezTo>
                    <a:pt x="23206" y="38221"/>
                    <a:pt x="23206" y="39586"/>
                    <a:pt x="21841" y="39586"/>
                  </a:cubicBezTo>
                  <a:cubicBezTo>
                    <a:pt x="17746" y="42316"/>
                    <a:pt x="12285" y="45046"/>
                    <a:pt x="8190" y="47776"/>
                  </a:cubicBezTo>
                  <a:lnTo>
                    <a:pt x="0" y="51871"/>
                  </a:lnTo>
                  <a:lnTo>
                    <a:pt x="2730" y="0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4" name="任意多边形: 形状 113">
              <a:extLst>
                <a:ext uri="{FF2B5EF4-FFF2-40B4-BE49-F238E27FC236}">
                  <a16:creationId xmlns:a16="http://schemas.microsoft.com/office/drawing/2014/main" id="{9FF3A7AD-BE5C-42A4-B2F5-B3ED38FDC21A}"/>
                </a:ext>
              </a:extLst>
            </p:cNvPr>
            <p:cNvSpPr/>
            <p:nvPr/>
          </p:nvSpPr>
          <p:spPr>
            <a:xfrm>
              <a:off x="7946834" y="3882782"/>
              <a:ext cx="30030" cy="58056"/>
            </a:xfrm>
            <a:custGeom>
              <a:avLst/>
              <a:gdLst>
                <a:gd name="connsiteX0" fmla="*/ 1365 w 30030"/>
                <a:gd name="connsiteY0" fmla="*/ 4284 h 58056"/>
                <a:gd name="connsiteX1" fmla="*/ 19110 w 30030"/>
                <a:gd name="connsiteY1" fmla="*/ 38410 h 58056"/>
                <a:gd name="connsiteX2" fmla="*/ 20476 w 30030"/>
                <a:gd name="connsiteY2" fmla="*/ 41140 h 58056"/>
                <a:gd name="connsiteX3" fmla="*/ 9555 w 30030"/>
                <a:gd name="connsiteY3" fmla="*/ 47965 h 58056"/>
                <a:gd name="connsiteX4" fmla="*/ 1365 w 30030"/>
                <a:gd name="connsiteY4" fmla="*/ 52060 h 58056"/>
                <a:gd name="connsiteX5" fmla="*/ 6825 w 30030"/>
                <a:gd name="connsiteY5" fmla="*/ 54790 h 58056"/>
                <a:gd name="connsiteX6" fmla="*/ 8190 w 30030"/>
                <a:gd name="connsiteY6" fmla="*/ 2919 h 58056"/>
                <a:gd name="connsiteX7" fmla="*/ 1365 w 30030"/>
                <a:gd name="connsiteY7" fmla="*/ 4284 h 58056"/>
                <a:gd name="connsiteX8" fmla="*/ 0 w 30030"/>
                <a:gd name="connsiteY8" fmla="*/ 54790 h 58056"/>
                <a:gd name="connsiteX9" fmla="*/ 5460 w 30030"/>
                <a:gd name="connsiteY9" fmla="*/ 57521 h 58056"/>
                <a:gd name="connsiteX10" fmla="*/ 30031 w 30030"/>
                <a:gd name="connsiteY10" fmla="*/ 43870 h 58056"/>
                <a:gd name="connsiteX11" fmla="*/ 30031 w 30030"/>
                <a:gd name="connsiteY11" fmla="*/ 41140 h 58056"/>
                <a:gd name="connsiteX12" fmla="*/ 19110 w 30030"/>
                <a:gd name="connsiteY12" fmla="*/ 24760 h 58056"/>
                <a:gd name="connsiteX13" fmla="*/ 9555 w 30030"/>
                <a:gd name="connsiteY13" fmla="*/ 2919 h 58056"/>
                <a:gd name="connsiteX14" fmla="*/ 1365 w 30030"/>
                <a:gd name="connsiteY14" fmla="*/ 4284 h 58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030" h="58056">
                  <a:moveTo>
                    <a:pt x="1365" y="4284"/>
                  </a:moveTo>
                  <a:cubicBezTo>
                    <a:pt x="5460" y="16569"/>
                    <a:pt x="12285" y="27490"/>
                    <a:pt x="19110" y="38410"/>
                  </a:cubicBezTo>
                  <a:cubicBezTo>
                    <a:pt x="20476" y="39775"/>
                    <a:pt x="20476" y="39775"/>
                    <a:pt x="20476" y="41140"/>
                  </a:cubicBezTo>
                  <a:cubicBezTo>
                    <a:pt x="20476" y="42505"/>
                    <a:pt x="10920" y="46600"/>
                    <a:pt x="9555" y="47965"/>
                  </a:cubicBezTo>
                  <a:cubicBezTo>
                    <a:pt x="6825" y="49330"/>
                    <a:pt x="4095" y="50695"/>
                    <a:pt x="1365" y="52060"/>
                  </a:cubicBezTo>
                  <a:cubicBezTo>
                    <a:pt x="2730" y="53425"/>
                    <a:pt x="4095" y="53425"/>
                    <a:pt x="6825" y="54790"/>
                  </a:cubicBezTo>
                  <a:cubicBezTo>
                    <a:pt x="6825" y="37045"/>
                    <a:pt x="8190" y="20665"/>
                    <a:pt x="8190" y="2919"/>
                  </a:cubicBezTo>
                  <a:cubicBezTo>
                    <a:pt x="8190" y="-1176"/>
                    <a:pt x="1365" y="-1176"/>
                    <a:pt x="1365" y="4284"/>
                  </a:cubicBezTo>
                  <a:cubicBezTo>
                    <a:pt x="1365" y="20665"/>
                    <a:pt x="0" y="37045"/>
                    <a:pt x="0" y="54790"/>
                  </a:cubicBezTo>
                  <a:cubicBezTo>
                    <a:pt x="0" y="57521"/>
                    <a:pt x="2730" y="58886"/>
                    <a:pt x="5460" y="57521"/>
                  </a:cubicBezTo>
                  <a:cubicBezTo>
                    <a:pt x="13650" y="53425"/>
                    <a:pt x="24571" y="50695"/>
                    <a:pt x="30031" y="43870"/>
                  </a:cubicBezTo>
                  <a:cubicBezTo>
                    <a:pt x="30031" y="42505"/>
                    <a:pt x="30031" y="41140"/>
                    <a:pt x="30031" y="41140"/>
                  </a:cubicBezTo>
                  <a:cubicBezTo>
                    <a:pt x="25936" y="35680"/>
                    <a:pt x="21841" y="31585"/>
                    <a:pt x="19110" y="24760"/>
                  </a:cubicBezTo>
                  <a:cubicBezTo>
                    <a:pt x="15016" y="17934"/>
                    <a:pt x="12285" y="11109"/>
                    <a:pt x="9555" y="2919"/>
                  </a:cubicBezTo>
                  <a:cubicBezTo>
                    <a:pt x="6825" y="-1176"/>
                    <a:pt x="0" y="189"/>
                    <a:pt x="1365" y="4284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5" name="任意多边形: 形状 114">
              <a:extLst>
                <a:ext uri="{FF2B5EF4-FFF2-40B4-BE49-F238E27FC236}">
                  <a16:creationId xmlns:a16="http://schemas.microsoft.com/office/drawing/2014/main" id="{30CA7B46-A78E-43A4-BCCA-A0FDE3A7F2A0}"/>
                </a:ext>
              </a:extLst>
            </p:cNvPr>
            <p:cNvSpPr/>
            <p:nvPr/>
          </p:nvSpPr>
          <p:spPr>
            <a:xfrm>
              <a:off x="7791220" y="3806529"/>
              <a:ext cx="163804" cy="274372"/>
            </a:xfrm>
            <a:custGeom>
              <a:avLst/>
              <a:gdLst>
                <a:gd name="connsiteX0" fmla="*/ 106473 w 163804"/>
                <a:gd name="connsiteY0" fmla="*/ 0 h 274372"/>
                <a:gd name="connsiteX1" fmla="*/ 58696 w 163804"/>
                <a:gd name="connsiteY1" fmla="*/ 0 h 274372"/>
                <a:gd name="connsiteX2" fmla="*/ 1365 w 163804"/>
                <a:gd name="connsiteY2" fmla="*/ 65522 h 274372"/>
                <a:gd name="connsiteX3" fmla="*/ 1365 w 163804"/>
                <a:gd name="connsiteY3" fmla="*/ 139234 h 274372"/>
                <a:gd name="connsiteX4" fmla="*/ 1365 w 163804"/>
                <a:gd name="connsiteY4" fmla="*/ 144694 h 274372"/>
                <a:gd name="connsiteX5" fmla="*/ 0 w 163804"/>
                <a:gd name="connsiteY5" fmla="*/ 151519 h 274372"/>
                <a:gd name="connsiteX6" fmla="*/ 0 w 163804"/>
                <a:gd name="connsiteY6" fmla="*/ 196566 h 274372"/>
                <a:gd name="connsiteX7" fmla="*/ 0 w 163804"/>
                <a:gd name="connsiteY7" fmla="*/ 199296 h 274372"/>
                <a:gd name="connsiteX8" fmla="*/ 0 w 163804"/>
                <a:gd name="connsiteY8" fmla="*/ 244342 h 274372"/>
                <a:gd name="connsiteX9" fmla="*/ 30031 w 163804"/>
                <a:gd name="connsiteY9" fmla="*/ 274373 h 274372"/>
                <a:gd name="connsiteX10" fmla="*/ 49141 w 163804"/>
                <a:gd name="connsiteY10" fmla="*/ 274373 h 274372"/>
                <a:gd name="connsiteX11" fmla="*/ 79172 w 163804"/>
                <a:gd name="connsiteY11" fmla="*/ 244342 h 274372"/>
                <a:gd name="connsiteX12" fmla="*/ 79172 w 163804"/>
                <a:gd name="connsiteY12" fmla="*/ 204756 h 274372"/>
                <a:gd name="connsiteX13" fmla="*/ 106473 w 163804"/>
                <a:gd name="connsiteY13" fmla="*/ 204756 h 274372"/>
                <a:gd name="connsiteX14" fmla="*/ 163805 w 163804"/>
                <a:gd name="connsiteY14" fmla="*/ 139234 h 274372"/>
                <a:gd name="connsiteX15" fmla="*/ 163805 w 163804"/>
                <a:gd name="connsiteY15" fmla="*/ 65522 h 274372"/>
                <a:gd name="connsiteX16" fmla="*/ 106473 w 163804"/>
                <a:gd name="connsiteY16" fmla="*/ 0 h 274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3804" h="274372">
                  <a:moveTo>
                    <a:pt x="106473" y="0"/>
                  </a:moveTo>
                  <a:lnTo>
                    <a:pt x="58696" y="0"/>
                  </a:lnTo>
                  <a:cubicBezTo>
                    <a:pt x="27301" y="0"/>
                    <a:pt x="1365" y="28666"/>
                    <a:pt x="1365" y="65522"/>
                  </a:cubicBezTo>
                  <a:lnTo>
                    <a:pt x="1365" y="139234"/>
                  </a:lnTo>
                  <a:cubicBezTo>
                    <a:pt x="1365" y="141964"/>
                    <a:pt x="1365" y="143329"/>
                    <a:pt x="1365" y="144694"/>
                  </a:cubicBezTo>
                  <a:cubicBezTo>
                    <a:pt x="1365" y="147424"/>
                    <a:pt x="0" y="148789"/>
                    <a:pt x="0" y="151519"/>
                  </a:cubicBezTo>
                  <a:lnTo>
                    <a:pt x="0" y="196566"/>
                  </a:lnTo>
                  <a:lnTo>
                    <a:pt x="0" y="199296"/>
                  </a:lnTo>
                  <a:lnTo>
                    <a:pt x="0" y="244342"/>
                  </a:lnTo>
                  <a:cubicBezTo>
                    <a:pt x="0" y="260722"/>
                    <a:pt x="13650" y="274373"/>
                    <a:pt x="30031" y="274373"/>
                  </a:cubicBezTo>
                  <a:lnTo>
                    <a:pt x="49141" y="274373"/>
                  </a:lnTo>
                  <a:cubicBezTo>
                    <a:pt x="65522" y="274373"/>
                    <a:pt x="79172" y="260722"/>
                    <a:pt x="79172" y="244342"/>
                  </a:cubicBezTo>
                  <a:lnTo>
                    <a:pt x="79172" y="204756"/>
                  </a:lnTo>
                  <a:lnTo>
                    <a:pt x="106473" y="204756"/>
                  </a:lnTo>
                  <a:cubicBezTo>
                    <a:pt x="137869" y="204756"/>
                    <a:pt x="163805" y="176090"/>
                    <a:pt x="163805" y="139234"/>
                  </a:cubicBezTo>
                  <a:lnTo>
                    <a:pt x="163805" y="65522"/>
                  </a:lnTo>
                  <a:cubicBezTo>
                    <a:pt x="163805" y="28666"/>
                    <a:pt x="137869" y="0"/>
                    <a:pt x="106473" y="0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6" name="任意多边形: 形状 115">
              <a:extLst>
                <a:ext uri="{FF2B5EF4-FFF2-40B4-BE49-F238E27FC236}">
                  <a16:creationId xmlns:a16="http://schemas.microsoft.com/office/drawing/2014/main" id="{BBBF5365-C369-4105-8C7B-9F67A618D571}"/>
                </a:ext>
              </a:extLst>
            </p:cNvPr>
            <p:cNvSpPr/>
            <p:nvPr/>
          </p:nvSpPr>
          <p:spPr>
            <a:xfrm>
              <a:off x="7906149" y="3896621"/>
              <a:ext cx="19943" cy="20209"/>
            </a:xfrm>
            <a:custGeom>
              <a:avLst/>
              <a:gdLst>
                <a:gd name="connsiteX0" fmla="*/ 18844 w 19943"/>
                <a:gd name="connsiteY0" fmla="*/ 5460 h 20209"/>
                <a:gd name="connsiteX1" fmla="*/ 14749 w 19943"/>
                <a:gd name="connsiteY1" fmla="*/ 19111 h 20209"/>
                <a:gd name="connsiteX2" fmla="*/ 1099 w 19943"/>
                <a:gd name="connsiteY2" fmla="*/ 15015 h 20209"/>
                <a:gd name="connsiteX3" fmla="*/ 5194 w 19943"/>
                <a:gd name="connsiteY3" fmla="*/ 1365 h 20209"/>
                <a:gd name="connsiteX4" fmla="*/ 18844 w 19943"/>
                <a:gd name="connsiteY4" fmla="*/ 5460 h 20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43" h="20209">
                  <a:moveTo>
                    <a:pt x="18844" y="5460"/>
                  </a:moveTo>
                  <a:cubicBezTo>
                    <a:pt x="21575" y="10920"/>
                    <a:pt x="18844" y="16380"/>
                    <a:pt x="14749" y="19111"/>
                  </a:cubicBezTo>
                  <a:cubicBezTo>
                    <a:pt x="9289" y="21841"/>
                    <a:pt x="3829" y="19111"/>
                    <a:pt x="1099" y="15015"/>
                  </a:cubicBezTo>
                  <a:cubicBezTo>
                    <a:pt x="-1631" y="9555"/>
                    <a:pt x="1099" y="4095"/>
                    <a:pt x="5194" y="1365"/>
                  </a:cubicBezTo>
                  <a:cubicBezTo>
                    <a:pt x="9289" y="-1365"/>
                    <a:pt x="16114" y="0"/>
                    <a:pt x="18844" y="5460"/>
                  </a:cubicBez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7" name="任意多边形: 形状 116">
              <a:extLst>
                <a:ext uri="{FF2B5EF4-FFF2-40B4-BE49-F238E27FC236}">
                  <a16:creationId xmlns:a16="http://schemas.microsoft.com/office/drawing/2014/main" id="{002D9445-CB50-46AF-B3C6-3478B4EC0165}"/>
                </a:ext>
              </a:extLst>
            </p:cNvPr>
            <p:cNvSpPr/>
            <p:nvPr/>
          </p:nvSpPr>
          <p:spPr>
            <a:xfrm>
              <a:off x="7931818" y="3946786"/>
              <a:ext cx="23261" cy="19980"/>
            </a:xfrm>
            <a:custGeom>
              <a:avLst/>
              <a:gdLst>
                <a:gd name="connsiteX0" fmla="*/ 19111 w 23261"/>
                <a:gd name="connsiteY0" fmla="*/ 13992 h 19980"/>
                <a:gd name="connsiteX1" fmla="*/ 8190 w 23261"/>
                <a:gd name="connsiteY1" fmla="*/ 8532 h 19980"/>
                <a:gd name="connsiteX2" fmla="*/ 6825 w 23261"/>
                <a:gd name="connsiteY2" fmla="*/ 4436 h 19980"/>
                <a:gd name="connsiteX3" fmla="*/ 6825 w 23261"/>
                <a:gd name="connsiteY3" fmla="*/ 3071 h 19980"/>
                <a:gd name="connsiteX4" fmla="*/ 0 w 23261"/>
                <a:gd name="connsiteY4" fmla="*/ 3071 h 19980"/>
                <a:gd name="connsiteX5" fmla="*/ 21841 w 23261"/>
                <a:gd name="connsiteY5" fmla="*/ 19452 h 19980"/>
                <a:gd name="connsiteX6" fmla="*/ 19111 w 23261"/>
                <a:gd name="connsiteY6" fmla="*/ 13992 h 19980"/>
                <a:gd name="connsiteX7" fmla="*/ 19111 w 23261"/>
                <a:gd name="connsiteY7" fmla="*/ 13992 h 19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261" h="19980">
                  <a:moveTo>
                    <a:pt x="19111" y="13992"/>
                  </a:moveTo>
                  <a:cubicBezTo>
                    <a:pt x="13650" y="15357"/>
                    <a:pt x="9555" y="13992"/>
                    <a:pt x="8190" y="8532"/>
                  </a:cubicBezTo>
                  <a:cubicBezTo>
                    <a:pt x="8190" y="7166"/>
                    <a:pt x="6825" y="5801"/>
                    <a:pt x="6825" y="4436"/>
                  </a:cubicBezTo>
                  <a:cubicBezTo>
                    <a:pt x="6825" y="4436"/>
                    <a:pt x="6825" y="1706"/>
                    <a:pt x="6825" y="3071"/>
                  </a:cubicBezTo>
                  <a:cubicBezTo>
                    <a:pt x="6825" y="-1024"/>
                    <a:pt x="0" y="-1024"/>
                    <a:pt x="0" y="3071"/>
                  </a:cubicBezTo>
                  <a:cubicBezTo>
                    <a:pt x="1365" y="13992"/>
                    <a:pt x="9555" y="22182"/>
                    <a:pt x="21841" y="19452"/>
                  </a:cubicBezTo>
                  <a:cubicBezTo>
                    <a:pt x="24571" y="19452"/>
                    <a:pt x="23206" y="13992"/>
                    <a:pt x="19111" y="13992"/>
                  </a:cubicBezTo>
                  <a:lnTo>
                    <a:pt x="19111" y="13992"/>
                  </a:ln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8" name="任意多边形: 形状 117">
              <a:extLst>
                <a:ext uri="{FF2B5EF4-FFF2-40B4-BE49-F238E27FC236}">
                  <a16:creationId xmlns:a16="http://schemas.microsoft.com/office/drawing/2014/main" id="{2B130ACD-8440-4E8E-B1E5-C744A637FEA2}"/>
                </a:ext>
              </a:extLst>
            </p:cNvPr>
            <p:cNvSpPr/>
            <p:nvPr/>
          </p:nvSpPr>
          <p:spPr>
            <a:xfrm>
              <a:off x="7899315" y="3881390"/>
              <a:ext cx="21317" cy="14045"/>
            </a:xfrm>
            <a:custGeom>
              <a:avLst/>
              <a:gdLst>
                <a:gd name="connsiteX0" fmla="*/ 16123 w 21317"/>
                <a:gd name="connsiteY0" fmla="*/ 215 h 14045"/>
                <a:gd name="connsiteX1" fmla="*/ 2473 w 21317"/>
                <a:gd name="connsiteY1" fmla="*/ 7041 h 14045"/>
                <a:gd name="connsiteX2" fmla="*/ 3838 w 21317"/>
                <a:gd name="connsiteY2" fmla="*/ 13866 h 14045"/>
                <a:gd name="connsiteX3" fmla="*/ 20218 w 21317"/>
                <a:gd name="connsiteY3" fmla="*/ 7041 h 14045"/>
                <a:gd name="connsiteX4" fmla="*/ 16123 w 21317"/>
                <a:gd name="connsiteY4" fmla="*/ 215 h 14045"/>
                <a:gd name="connsiteX5" fmla="*/ 16123 w 21317"/>
                <a:gd name="connsiteY5" fmla="*/ 215 h 14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17" h="14045">
                  <a:moveTo>
                    <a:pt x="16123" y="215"/>
                  </a:moveTo>
                  <a:cubicBezTo>
                    <a:pt x="12028" y="2946"/>
                    <a:pt x="6568" y="4311"/>
                    <a:pt x="2473" y="7041"/>
                  </a:cubicBezTo>
                  <a:cubicBezTo>
                    <a:pt x="-1623" y="8406"/>
                    <a:pt x="-257" y="15231"/>
                    <a:pt x="3838" y="13866"/>
                  </a:cubicBezTo>
                  <a:cubicBezTo>
                    <a:pt x="9298" y="11136"/>
                    <a:pt x="14758" y="9771"/>
                    <a:pt x="20218" y="7041"/>
                  </a:cubicBezTo>
                  <a:cubicBezTo>
                    <a:pt x="22948" y="4311"/>
                    <a:pt x="20218" y="-1150"/>
                    <a:pt x="16123" y="215"/>
                  </a:cubicBezTo>
                  <a:lnTo>
                    <a:pt x="16123" y="215"/>
                  </a:ln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19" name="任意多边形: 形状 118">
              <a:extLst>
                <a:ext uri="{FF2B5EF4-FFF2-40B4-BE49-F238E27FC236}">
                  <a16:creationId xmlns:a16="http://schemas.microsoft.com/office/drawing/2014/main" id="{ECEC879D-572E-4E71-9CAF-E1B69F4543E5}"/>
                </a:ext>
              </a:extLst>
            </p:cNvPr>
            <p:cNvSpPr/>
            <p:nvPr/>
          </p:nvSpPr>
          <p:spPr>
            <a:xfrm>
              <a:off x="7712227" y="3751181"/>
              <a:ext cx="257983" cy="245087"/>
            </a:xfrm>
            <a:custGeom>
              <a:avLst/>
              <a:gdLst>
                <a:gd name="connsiteX0" fmla="*/ 106293 w 257983"/>
                <a:gd name="connsiteY0" fmla="*/ 7571 h 245087"/>
                <a:gd name="connsiteX1" fmla="*/ 1185 w 257983"/>
                <a:gd name="connsiteY1" fmla="*/ 157725 h 245087"/>
                <a:gd name="connsiteX2" fmla="*/ 81722 w 257983"/>
                <a:gd name="connsiteY2" fmla="*/ 245088 h 245087"/>
                <a:gd name="connsiteX3" fmla="*/ 81722 w 257983"/>
                <a:gd name="connsiteY3" fmla="*/ 175471 h 245087"/>
                <a:gd name="connsiteX4" fmla="*/ 91277 w 257983"/>
                <a:gd name="connsiteY4" fmla="*/ 168646 h 245087"/>
                <a:gd name="connsiteX5" fmla="*/ 98103 w 257983"/>
                <a:gd name="connsiteY5" fmla="*/ 190486 h 245087"/>
                <a:gd name="connsiteX6" fmla="*/ 140419 w 257983"/>
                <a:gd name="connsiteY6" fmla="*/ 152265 h 245087"/>
                <a:gd name="connsiteX7" fmla="*/ 245527 w 257983"/>
                <a:gd name="connsiteY7" fmla="*/ 93569 h 245087"/>
                <a:gd name="connsiteX8" fmla="*/ 203211 w 257983"/>
                <a:gd name="connsiteY8" fmla="*/ 6206 h 245087"/>
                <a:gd name="connsiteX9" fmla="*/ 106293 w 257983"/>
                <a:gd name="connsiteY9" fmla="*/ 7571 h 245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57983" h="245087">
                  <a:moveTo>
                    <a:pt x="106293" y="7571"/>
                  </a:moveTo>
                  <a:cubicBezTo>
                    <a:pt x="57151" y="21222"/>
                    <a:pt x="-9735" y="44427"/>
                    <a:pt x="1185" y="157725"/>
                  </a:cubicBezTo>
                  <a:cubicBezTo>
                    <a:pt x="1185" y="157725"/>
                    <a:pt x="14835" y="227342"/>
                    <a:pt x="81722" y="245088"/>
                  </a:cubicBezTo>
                  <a:lnTo>
                    <a:pt x="81722" y="175471"/>
                  </a:lnTo>
                  <a:lnTo>
                    <a:pt x="91277" y="168646"/>
                  </a:lnTo>
                  <a:lnTo>
                    <a:pt x="98103" y="190486"/>
                  </a:lnTo>
                  <a:cubicBezTo>
                    <a:pt x="98103" y="190486"/>
                    <a:pt x="125403" y="194581"/>
                    <a:pt x="140419" y="152265"/>
                  </a:cubicBezTo>
                  <a:cubicBezTo>
                    <a:pt x="167720" y="144075"/>
                    <a:pt x="210036" y="130425"/>
                    <a:pt x="245527" y="93569"/>
                  </a:cubicBezTo>
                  <a:cubicBezTo>
                    <a:pt x="272828" y="66268"/>
                    <a:pt x="253717" y="18492"/>
                    <a:pt x="203211" y="6206"/>
                  </a:cubicBezTo>
                  <a:cubicBezTo>
                    <a:pt x="147244" y="-4714"/>
                    <a:pt x="132229" y="746"/>
                    <a:pt x="106293" y="7571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0" name="任意多边形: 形状 119">
              <a:extLst>
                <a:ext uri="{FF2B5EF4-FFF2-40B4-BE49-F238E27FC236}">
                  <a16:creationId xmlns:a16="http://schemas.microsoft.com/office/drawing/2014/main" id="{E268B9E0-C358-4A2E-95B4-8A0E2BE9EF08}"/>
                </a:ext>
              </a:extLst>
            </p:cNvPr>
            <p:cNvSpPr/>
            <p:nvPr/>
          </p:nvSpPr>
          <p:spPr>
            <a:xfrm>
              <a:off x="7750189" y="3903360"/>
              <a:ext cx="72512" cy="72519"/>
            </a:xfrm>
            <a:custGeom>
              <a:avLst/>
              <a:gdLst>
                <a:gd name="connsiteX0" fmla="*/ 80 w 72512"/>
                <a:gd name="connsiteY0" fmla="*/ 38307 h 72519"/>
                <a:gd name="connsiteX1" fmla="*/ 38301 w 72512"/>
                <a:gd name="connsiteY1" fmla="*/ 72433 h 72519"/>
                <a:gd name="connsiteX2" fmla="*/ 72427 w 72512"/>
                <a:gd name="connsiteY2" fmla="*/ 34212 h 72519"/>
                <a:gd name="connsiteX3" fmla="*/ 34206 w 72512"/>
                <a:gd name="connsiteY3" fmla="*/ 86 h 72519"/>
                <a:gd name="connsiteX4" fmla="*/ 80 w 72512"/>
                <a:gd name="connsiteY4" fmla="*/ 38307 h 72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512" h="72519">
                  <a:moveTo>
                    <a:pt x="80" y="38307"/>
                  </a:moveTo>
                  <a:cubicBezTo>
                    <a:pt x="1445" y="58783"/>
                    <a:pt x="19190" y="73798"/>
                    <a:pt x="38301" y="72433"/>
                  </a:cubicBezTo>
                  <a:cubicBezTo>
                    <a:pt x="58776" y="71068"/>
                    <a:pt x="73792" y="54688"/>
                    <a:pt x="72427" y="34212"/>
                  </a:cubicBezTo>
                  <a:cubicBezTo>
                    <a:pt x="71062" y="13737"/>
                    <a:pt x="53316" y="-1279"/>
                    <a:pt x="34206" y="86"/>
                  </a:cubicBezTo>
                  <a:cubicBezTo>
                    <a:pt x="15095" y="1451"/>
                    <a:pt x="-1285" y="17832"/>
                    <a:pt x="80" y="38307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1" name="任意多边形: 形状 120">
              <a:extLst>
                <a:ext uri="{FF2B5EF4-FFF2-40B4-BE49-F238E27FC236}">
                  <a16:creationId xmlns:a16="http://schemas.microsoft.com/office/drawing/2014/main" id="{68CC5DC4-C970-4BAB-8CDD-C81EAB4CCD8C}"/>
                </a:ext>
              </a:extLst>
            </p:cNvPr>
            <p:cNvSpPr/>
            <p:nvPr/>
          </p:nvSpPr>
          <p:spPr>
            <a:xfrm>
              <a:off x="7779192" y="3919364"/>
              <a:ext cx="31138" cy="26936"/>
            </a:xfrm>
            <a:custGeom>
              <a:avLst/>
              <a:gdLst>
                <a:gd name="connsiteX0" fmla="*/ 31138 w 31138"/>
                <a:gd name="connsiteY0" fmla="*/ 23668 h 26936"/>
                <a:gd name="connsiteX1" fmla="*/ 2473 w 31138"/>
                <a:gd name="connsiteY1" fmla="*/ 463 h 26936"/>
                <a:gd name="connsiteX2" fmla="*/ 3838 w 31138"/>
                <a:gd name="connsiteY2" fmla="*/ 7288 h 26936"/>
                <a:gd name="connsiteX3" fmla="*/ 24313 w 31138"/>
                <a:gd name="connsiteY3" fmla="*/ 25033 h 26936"/>
                <a:gd name="connsiteX4" fmla="*/ 31138 w 31138"/>
                <a:gd name="connsiteY4" fmla="*/ 23668 h 26936"/>
                <a:gd name="connsiteX5" fmla="*/ 31138 w 31138"/>
                <a:gd name="connsiteY5" fmla="*/ 23668 h 26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138" h="26936">
                  <a:moveTo>
                    <a:pt x="31138" y="23668"/>
                  </a:moveTo>
                  <a:cubicBezTo>
                    <a:pt x="31138" y="7288"/>
                    <a:pt x="17488" y="-2267"/>
                    <a:pt x="2473" y="463"/>
                  </a:cubicBezTo>
                  <a:cubicBezTo>
                    <a:pt x="-1622" y="463"/>
                    <a:pt x="-258" y="7288"/>
                    <a:pt x="3838" y="7288"/>
                  </a:cubicBezTo>
                  <a:cubicBezTo>
                    <a:pt x="16123" y="5923"/>
                    <a:pt x="24313" y="12748"/>
                    <a:pt x="24313" y="25033"/>
                  </a:cubicBezTo>
                  <a:cubicBezTo>
                    <a:pt x="24313" y="27764"/>
                    <a:pt x="31138" y="27764"/>
                    <a:pt x="31138" y="23668"/>
                  </a:cubicBezTo>
                  <a:lnTo>
                    <a:pt x="31138" y="23668"/>
                  </a:ln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2" name="任意多边形: 形状 121">
              <a:extLst>
                <a:ext uri="{FF2B5EF4-FFF2-40B4-BE49-F238E27FC236}">
                  <a16:creationId xmlns:a16="http://schemas.microsoft.com/office/drawing/2014/main" id="{F4FA0B97-C96D-4535-B033-F526B461E704}"/>
                </a:ext>
              </a:extLst>
            </p:cNvPr>
            <p:cNvSpPr/>
            <p:nvPr/>
          </p:nvSpPr>
          <p:spPr>
            <a:xfrm>
              <a:off x="7854011" y="3911521"/>
              <a:ext cx="49141" cy="49256"/>
            </a:xfrm>
            <a:custGeom>
              <a:avLst/>
              <a:gdLst>
                <a:gd name="connsiteX0" fmla="*/ 49141 w 49141"/>
                <a:gd name="connsiteY0" fmla="*/ 23321 h 49256"/>
                <a:gd name="connsiteX1" fmla="*/ 25936 w 49141"/>
                <a:gd name="connsiteY1" fmla="*/ 49257 h 49256"/>
                <a:gd name="connsiteX2" fmla="*/ 0 w 49141"/>
                <a:gd name="connsiteY2" fmla="*/ 26051 h 49256"/>
                <a:gd name="connsiteX3" fmla="*/ 23206 w 49141"/>
                <a:gd name="connsiteY3" fmla="*/ 115 h 49256"/>
                <a:gd name="connsiteX4" fmla="*/ 49141 w 49141"/>
                <a:gd name="connsiteY4" fmla="*/ 23321 h 49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141" h="49256">
                  <a:moveTo>
                    <a:pt x="49141" y="23321"/>
                  </a:moveTo>
                  <a:cubicBezTo>
                    <a:pt x="49141" y="36971"/>
                    <a:pt x="39586" y="47892"/>
                    <a:pt x="25936" y="49257"/>
                  </a:cubicBezTo>
                  <a:cubicBezTo>
                    <a:pt x="12285" y="49257"/>
                    <a:pt x="1365" y="39702"/>
                    <a:pt x="0" y="26051"/>
                  </a:cubicBezTo>
                  <a:cubicBezTo>
                    <a:pt x="0" y="12401"/>
                    <a:pt x="9555" y="1480"/>
                    <a:pt x="23206" y="115"/>
                  </a:cubicBezTo>
                  <a:cubicBezTo>
                    <a:pt x="36856" y="-1250"/>
                    <a:pt x="49141" y="9671"/>
                    <a:pt x="49141" y="23321"/>
                  </a:cubicBezTo>
                  <a:close/>
                </a:path>
              </a:pathLst>
            </a:custGeom>
            <a:solidFill>
              <a:srgbClr val="FFA6A6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3" name="任意多边形: 形状 122">
              <a:extLst>
                <a:ext uri="{FF2B5EF4-FFF2-40B4-BE49-F238E27FC236}">
                  <a16:creationId xmlns:a16="http://schemas.microsoft.com/office/drawing/2014/main" id="{961601B7-9A74-4240-A38E-8E0B4031CFF1}"/>
                </a:ext>
              </a:extLst>
            </p:cNvPr>
            <p:cNvSpPr/>
            <p:nvPr/>
          </p:nvSpPr>
          <p:spPr>
            <a:xfrm>
              <a:off x="7755728" y="4022205"/>
              <a:ext cx="277102" cy="507794"/>
            </a:xfrm>
            <a:custGeom>
              <a:avLst/>
              <a:gdLst>
                <a:gd name="connsiteX0" fmla="*/ 277103 w 277102"/>
                <a:gd name="connsiteY0" fmla="*/ 447733 h 507794"/>
                <a:gd name="connsiteX1" fmla="*/ 152884 w 277102"/>
                <a:gd name="connsiteY1" fmla="*/ 146059 h 507794"/>
                <a:gd name="connsiteX2" fmla="*/ 38221 w 277102"/>
                <a:gd name="connsiteY2" fmla="*/ 0 h 507794"/>
                <a:gd name="connsiteX3" fmla="*/ 0 w 277102"/>
                <a:gd name="connsiteY3" fmla="*/ 27301 h 507794"/>
                <a:gd name="connsiteX4" fmla="*/ 120123 w 277102"/>
                <a:gd name="connsiteY4" fmla="*/ 170630 h 507794"/>
                <a:gd name="connsiteX5" fmla="*/ 73712 w 277102"/>
                <a:gd name="connsiteY5" fmla="*/ 181550 h 507794"/>
                <a:gd name="connsiteX6" fmla="*/ 248437 w 277102"/>
                <a:gd name="connsiteY6" fmla="*/ 507794 h 507794"/>
                <a:gd name="connsiteX7" fmla="*/ 277103 w 277102"/>
                <a:gd name="connsiteY7" fmla="*/ 447733 h 507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7102" h="507794">
                  <a:moveTo>
                    <a:pt x="277103" y="447733"/>
                  </a:moveTo>
                  <a:cubicBezTo>
                    <a:pt x="277103" y="447733"/>
                    <a:pt x="206121" y="229326"/>
                    <a:pt x="152884" y="146059"/>
                  </a:cubicBezTo>
                  <a:cubicBezTo>
                    <a:pt x="101013" y="64157"/>
                    <a:pt x="38221" y="0"/>
                    <a:pt x="38221" y="0"/>
                  </a:cubicBezTo>
                  <a:lnTo>
                    <a:pt x="0" y="27301"/>
                  </a:lnTo>
                  <a:lnTo>
                    <a:pt x="120123" y="170630"/>
                  </a:lnTo>
                  <a:lnTo>
                    <a:pt x="73712" y="181550"/>
                  </a:lnTo>
                  <a:lnTo>
                    <a:pt x="248437" y="507794"/>
                  </a:lnTo>
                  <a:lnTo>
                    <a:pt x="277103" y="447733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4" name="任意多边形: 形状 123">
              <a:extLst>
                <a:ext uri="{FF2B5EF4-FFF2-40B4-BE49-F238E27FC236}">
                  <a16:creationId xmlns:a16="http://schemas.microsoft.com/office/drawing/2014/main" id="{F2C6A84B-DEF7-40E5-9551-6A06A5053F34}"/>
                </a:ext>
              </a:extLst>
            </p:cNvPr>
            <p:cNvSpPr/>
            <p:nvPr/>
          </p:nvSpPr>
          <p:spPr>
            <a:xfrm>
              <a:off x="7755728" y="4015379"/>
              <a:ext cx="286658" cy="481858"/>
            </a:xfrm>
            <a:custGeom>
              <a:avLst/>
              <a:gdLst>
                <a:gd name="connsiteX0" fmla="*/ 234787 w 286658"/>
                <a:gd name="connsiteY0" fmla="*/ 481858 h 481858"/>
                <a:gd name="connsiteX1" fmla="*/ 73712 w 286658"/>
                <a:gd name="connsiteY1" fmla="*/ 191105 h 481858"/>
                <a:gd name="connsiteX2" fmla="*/ 120123 w 286658"/>
                <a:gd name="connsiteY2" fmla="*/ 180185 h 481858"/>
                <a:gd name="connsiteX3" fmla="*/ 39586 w 286658"/>
                <a:gd name="connsiteY3" fmla="*/ 79172 h 481858"/>
                <a:gd name="connsiteX4" fmla="*/ 0 w 286658"/>
                <a:gd name="connsiteY4" fmla="*/ 36856 h 481858"/>
                <a:gd name="connsiteX5" fmla="*/ 31396 w 286658"/>
                <a:gd name="connsiteY5" fmla="*/ 0 h 481858"/>
                <a:gd name="connsiteX6" fmla="*/ 170630 w 286658"/>
                <a:gd name="connsiteY6" fmla="*/ 184280 h 481858"/>
                <a:gd name="connsiteX7" fmla="*/ 286658 w 286658"/>
                <a:gd name="connsiteY7" fmla="*/ 475033 h 481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658" h="481858">
                  <a:moveTo>
                    <a:pt x="234787" y="481858"/>
                  </a:moveTo>
                  <a:lnTo>
                    <a:pt x="73712" y="191105"/>
                  </a:lnTo>
                  <a:lnTo>
                    <a:pt x="120123" y="180185"/>
                  </a:lnTo>
                  <a:lnTo>
                    <a:pt x="39586" y="79172"/>
                  </a:lnTo>
                  <a:lnTo>
                    <a:pt x="0" y="36856"/>
                  </a:lnTo>
                  <a:lnTo>
                    <a:pt x="31396" y="0"/>
                  </a:lnTo>
                  <a:cubicBezTo>
                    <a:pt x="31396" y="0"/>
                    <a:pt x="128314" y="105108"/>
                    <a:pt x="170630" y="184280"/>
                  </a:cubicBezTo>
                  <a:cubicBezTo>
                    <a:pt x="212946" y="263452"/>
                    <a:pt x="286658" y="475033"/>
                    <a:pt x="286658" y="475033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5" name="任意多边形: 形状 124">
              <a:extLst>
                <a:ext uri="{FF2B5EF4-FFF2-40B4-BE49-F238E27FC236}">
                  <a16:creationId xmlns:a16="http://schemas.microsoft.com/office/drawing/2014/main" id="{3F6F9251-E032-449C-A646-6AD523628562}"/>
                </a:ext>
              </a:extLst>
            </p:cNvPr>
            <p:cNvSpPr/>
            <p:nvPr/>
          </p:nvSpPr>
          <p:spPr>
            <a:xfrm>
              <a:off x="8300379" y="3754657"/>
              <a:ext cx="391766" cy="446626"/>
            </a:xfrm>
            <a:custGeom>
              <a:avLst/>
              <a:gdLst>
                <a:gd name="connsiteX0" fmla="*/ 110568 w 391766"/>
                <a:gd name="connsiteY0" fmla="*/ 435447 h 446626"/>
                <a:gd name="connsiteX1" fmla="*/ 141964 w 391766"/>
                <a:gd name="connsiteY1" fmla="*/ 382211 h 446626"/>
                <a:gd name="connsiteX2" fmla="*/ 181550 w 391766"/>
                <a:gd name="connsiteY2" fmla="*/ 339894 h 446626"/>
                <a:gd name="connsiteX3" fmla="*/ 218406 w 391766"/>
                <a:gd name="connsiteY3" fmla="*/ 288023 h 446626"/>
                <a:gd name="connsiteX4" fmla="*/ 252532 w 391766"/>
                <a:gd name="connsiteY4" fmla="*/ 249802 h 446626"/>
                <a:gd name="connsiteX5" fmla="*/ 281198 w 391766"/>
                <a:gd name="connsiteY5" fmla="*/ 214311 h 446626"/>
                <a:gd name="connsiteX6" fmla="*/ 320784 w 391766"/>
                <a:gd name="connsiteY6" fmla="*/ 167900 h 446626"/>
                <a:gd name="connsiteX7" fmla="*/ 348085 w 391766"/>
                <a:gd name="connsiteY7" fmla="*/ 129679 h 446626"/>
                <a:gd name="connsiteX8" fmla="*/ 380846 w 391766"/>
                <a:gd name="connsiteY8" fmla="*/ 91458 h 446626"/>
                <a:gd name="connsiteX9" fmla="*/ 391766 w 391766"/>
                <a:gd name="connsiteY9" fmla="*/ 76442 h 446626"/>
                <a:gd name="connsiteX10" fmla="*/ 297578 w 391766"/>
                <a:gd name="connsiteY10" fmla="*/ 0 h 446626"/>
                <a:gd name="connsiteX11" fmla="*/ 0 w 391766"/>
                <a:gd name="connsiteY11" fmla="*/ 368560 h 446626"/>
                <a:gd name="connsiteX12" fmla="*/ 96918 w 391766"/>
                <a:gd name="connsiteY12" fmla="*/ 446368 h 446626"/>
                <a:gd name="connsiteX13" fmla="*/ 110568 w 391766"/>
                <a:gd name="connsiteY13" fmla="*/ 435447 h 446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1766" h="446626">
                  <a:moveTo>
                    <a:pt x="110568" y="435447"/>
                  </a:moveTo>
                  <a:cubicBezTo>
                    <a:pt x="121489" y="419067"/>
                    <a:pt x="117393" y="398591"/>
                    <a:pt x="141964" y="382211"/>
                  </a:cubicBezTo>
                  <a:cubicBezTo>
                    <a:pt x="166535" y="365830"/>
                    <a:pt x="170630" y="360370"/>
                    <a:pt x="181550" y="339894"/>
                  </a:cubicBezTo>
                  <a:cubicBezTo>
                    <a:pt x="192470" y="320784"/>
                    <a:pt x="191105" y="298943"/>
                    <a:pt x="218406" y="288023"/>
                  </a:cubicBezTo>
                  <a:cubicBezTo>
                    <a:pt x="245707" y="277103"/>
                    <a:pt x="249802" y="263452"/>
                    <a:pt x="252532" y="249802"/>
                  </a:cubicBezTo>
                  <a:cubicBezTo>
                    <a:pt x="255262" y="236152"/>
                    <a:pt x="260722" y="223866"/>
                    <a:pt x="281198" y="214311"/>
                  </a:cubicBezTo>
                  <a:cubicBezTo>
                    <a:pt x="300308" y="206121"/>
                    <a:pt x="313959" y="181550"/>
                    <a:pt x="320784" y="167900"/>
                  </a:cubicBezTo>
                  <a:cubicBezTo>
                    <a:pt x="326244" y="154249"/>
                    <a:pt x="331704" y="136504"/>
                    <a:pt x="348085" y="129679"/>
                  </a:cubicBezTo>
                  <a:cubicBezTo>
                    <a:pt x="364465" y="122853"/>
                    <a:pt x="372655" y="109203"/>
                    <a:pt x="380846" y="91458"/>
                  </a:cubicBezTo>
                  <a:cubicBezTo>
                    <a:pt x="383576" y="84632"/>
                    <a:pt x="387671" y="80537"/>
                    <a:pt x="391766" y="76442"/>
                  </a:cubicBezTo>
                  <a:lnTo>
                    <a:pt x="297578" y="0"/>
                  </a:lnTo>
                  <a:lnTo>
                    <a:pt x="0" y="368560"/>
                  </a:lnTo>
                  <a:lnTo>
                    <a:pt x="96918" y="446368"/>
                  </a:lnTo>
                  <a:cubicBezTo>
                    <a:pt x="101013" y="447733"/>
                    <a:pt x="105108" y="443637"/>
                    <a:pt x="110568" y="435447"/>
                  </a:cubicBezTo>
                  <a:close/>
                </a:path>
              </a:pathLst>
            </a:custGeom>
            <a:solidFill>
              <a:srgbClr val="F2B4C9"/>
            </a:solidFill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6" name="任意多边形: 形状 125">
              <a:extLst>
                <a:ext uri="{FF2B5EF4-FFF2-40B4-BE49-F238E27FC236}">
                  <a16:creationId xmlns:a16="http://schemas.microsoft.com/office/drawing/2014/main" id="{35437F8F-FAED-40E8-9DC0-019C0BEAB9A5}"/>
                </a:ext>
              </a:extLst>
            </p:cNvPr>
            <p:cNvSpPr/>
            <p:nvPr/>
          </p:nvSpPr>
          <p:spPr>
            <a:xfrm>
              <a:off x="8636178" y="3827004"/>
              <a:ext cx="39586" cy="31395"/>
            </a:xfrm>
            <a:custGeom>
              <a:avLst/>
              <a:gdLst>
                <a:gd name="connsiteX0" fmla="*/ 39586 w 39586"/>
                <a:gd name="connsiteY0" fmla="*/ 31396 h 31395"/>
                <a:gd name="connsiteX1" fmla="*/ 0 w 39586"/>
                <a:gd name="connsiteY1" fmla="*/ 0 h 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86" h="31395">
                  <a:moveTo>
                    <a:pt x="39586" y="31396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7" name="任意多边形: 形状 126">
              <a:extLst>
                <a:ext uri="{FF2B5EF4-FFF2-40B4-BE49-F238E27FC236}">
                  <a16:creationId xmlns:a16="http://schemas.microsoft.com/office/drawing/2014/main" id="{4BBD1EBA-FF61-49C2-98DE-551DA72FD12C}"/>
                </a:ext>
              </a:extLst>
            </p:cNvPr>
            <p:cNvSpPr/>
            <p:nvPr/>
          </p:nvSpPr>
          <p:spPr>
            <a:xfrm>
              <a:off x="8602052" y="3827004"/>
              <a:ext cx="60061" cy="49141"/>
            </a:xfrm>
            <a:custGeom>
              <a:avLst/>
              <a:gdLst>
                <a:gd name="connsiteX0" fmla="*/ 0 w 60061"/>
                <a:gd name="connsiteY0" fmla="*/ 0 h 49141"/>
                <a:gd name="connsiteX1" fmla="*/ 60062 w 60061"/>
                <a:gd name="connsiteY1" fmla="*/ 49141 h 49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061" h="49141">
                  <a:moveTo>
                    <a:pt x="0" y="0"/>
                  </a:moveTo>
                  <a:lnTo>
                    <a:pt x="60062" y="49141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8" name="任意多边形: 形状 127">
              <a:extLst>
                <a:ext uri="{FF2B5EF4-FFF2-40B4-BE49-F238E27FC236}">
                  <a16:creationId xmlns:a16="http://schemas.microsoft.com/office/drawing/2014/main" id="{523E703B-F4A0-4029-8DC0-83D2440F27F2}"/>
                </a:ext>
              </a:extLst>
            </p:cNvPr>
            <p:cNvSpPr/>
            <p:nvPr/>
          </p:nvSpPr>
          <p:spPr>
            <a:xfrm>
              <a:off x="8610242" y="3858400"/>
              <a:ext cx="35490" cy="27300"/>
            </a:xfrm>
            <a:custGeom>
              <a:avLst/>
              <a:gdLst>
                <a:gd name="connsiteX0" fmla="*/ 0 w 35490"/>
                <a:gd name="connsiteY0" fmla="*/ 0 h 27300"/>
                <a:gd name="connsiteX1" fmla="*/ 35491 w 35490"/>
                <a:gd name="connsiteY1" fmla="*/ 27301 h 2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490" h="27300">
                  <a:moveTo>
                    <a:pt x="0" y="0"/>
                  </a:moveTo>
                  <a:lnTo>
                    <a:pt x="35491" y="27301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29" name="任意多边形: 形状 128">
              <a:extLst>
                <a:ext uri="{FF2B5EF4-FFF2-40B4-BE49-F238E27FC236}">
                  <a16:creationId xmlns:a16="http://schemas.microsoft.com/office/drawing/2014/main" id="{DAB5D178-CF29-432E-87B0-B31DDE5B62EE}"/>
                </a:ext>
              </a:extLst>
            </p:cNvPr>
            <p:cNvSpPr/>
            <p:nvPr/>
          </p:nvSpPr>
          <p:spPr>
            <a:xfrm>
              <a:off x="8562466" y="3889796"/>
              <a:ext cx="53236" cy="42316"/>
            </a:xfrm>
            <a:custGeom>
              <a:avLst/>
              <a:gdLst>
                <a:gd name="connsiteX0" fmla="*/ 0 w 53236"/>
                <a:gd name="connsiteY0" fmla="*/ 0 h 42316"/>
                <a:gd name="connsiteX1" fmla="*/ 53236 w 53236"/>
                <a:gd name="connsiteY1" fmla="*/ 42316 h 42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236" h="42316">
                  <a:moveTo>
                    <a:pt x="0" y="0"/>
                  </a:moveTo>
                  <a:lnTo>
                    <a:pt x="53236" y="4231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0" name="任意多边形: 形状 129">
              <a:extLst>
                <a:ext uri="{FF2B5EF4-FFF2-40B4-BE49-F238E27FC236}">
                  <a16:creationId xmlns:a16="http://schemas.microsoft.com/office/drawing/2014/main" id="{5C62FA92-863C-465B-A650-ECD1936B3777}"/>
                </a:ext>
              </a:extLst>
            </p:cNvPr>
            <p:cNvSpPr/>
            <p:nvPr/>
          </p:nvSpPr>
          <p:spPr>
            <a:xfrm>
              <a:off x="8565196" y="3921192"/>
              <a:ext cx="39586" cy="31395"/>
            </a:xfrm>
            <a:custGeom>
              <a:avLst/>
              <a:gdLst>
                <a:gd name="connsiteX0" fmla="*/ 39586 w 39586"/>
                <a:gd name="connsiteY0" fmla="*/ 31396 h 31395"/>
                <a:gd name="connsiteX1" fmla="*/ 0 w 39586"/>
                <a:gd name="connsiteY1" fmla="*/ 0 h 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86" h="31395">
                  <a:moveTo>
                    <a:pt x="39586" y="31396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1" name="任意多边形: 形状 130">
              <a:extLst>
                <a:ext uri="{FF2B5EF4-FFF2-40B4-BE49-F238E27FC236}">
                  <a16:creationId xmlns:a16="http://schemas.microsoft.com/office/drawing/2014/main" id="{0BFA1358-B8DD-497C-B738-EA4F3A636C9D}"/>
                </a:ext>
              </a:extLst>
            </p:cNvPr>
            <p:cNvSpPr/>
            <p:nvPr/>
          </p:nvSpPr>
          <p:spPr>
            <a:xfrm>
              <a:off x="8509230" y="3985349"/>
              <a:ext cx="39586" cy="31395"/>
            </a:xfrm>
            <a:custGeom>
              <a:avLst/>
              <a:gdLst>
                <a:gd name="connsiteX0" fmla="*/ 0 w 39586"/>
                <a:gd name="connsiteY0" fmla="*/ 0 h 31395"/>
                <a:gd name="connsiteX1" fmla="*/ 39586 w 39586"/>
                <a:gd name="connsiteY1" fmla="*/ 31396 h 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86" h="31395">
                  <a:moveTo>
                    <a:pt x="0" y="0"/>
                  </a:moveTo>
                  <a:lnTo>
                    <a:pt x="39586" y="3139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2" name="任意多边形: 形状 131">
              <a:extLst>
                <a:ext uri="{FF2B5EF4-FFF2-40B4-BE49-F238E27FC236}">
                  <a16:creationId xmlns:a16="http://schemas.microsoft.com/office/drawing/2014/main" id="{02740BA5-0F77-44B3-ACB5-9BD1DEFC9633}"/>
                </a:ext>
              </a:extLst>
            </p:cNvPr>
            <p:cNvSpPr/>
            <p:nvPr/>
          </p:nvSpPr>
          <p:spPr>
            <a:xfrm>
              <a:off x="8506499" y="3949858"/>
              <a:ext cx="50506" cy="40951"/>
            </a:xfrm>
            <a:custGeom>
              <a:avLst/>
              <a:gdLst>
                <a:gd name="connsiteX0" fmla="*/ 0 w 50506"/>
                <a:gd name="connsiteY0" fmla="*/ 0 h 40951"/>
                <a:gd name="connsiteX1" fmla="*/ 50506 w 50506"/>
                <a:gd name="connsiteY1" fmla="*/ 40951 h 40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506" h="40951">
                  <a:moveTo>
                    <a:pt x="0" y="0"/>
                  </a:moveTo>
                  <a:lnTo>
                    <a:pt x="50506" y="40951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3" name="任意多边形: 形状 132">
              <a:extLst>
                <a:ext uri="{FF2B5EF4-FFF2-40B4-BE49-F238E27FC236}">
                  <a16:creationId xmlns:a16="http://schemas.microsoft.com/office/drawing/2014/main" id="{E76AFE51-59A9-4604-8692-17E8CE17CEE3}"/>
                </a:ext>
              </a:extLst>
            </p:cNvPr>
            <p:cNvSpPr/>
            <p:nvPr/>
          </p:nvSpPr>
          <p:spPr>
            <a:xfrm>
              <a:off x="8475104" y="3989444"/>
              <a:ext cx="55966" cy="46411"/>
            </a:xfrm>
            <a:custGeom>
              <a:avLst/>
              <a:gdLst>
                <a:gd name="connsiteX0" fmla="*/ 0 w 55966"/>
                <a:gd name="connsiteY0" fmla="*/ 0 h 46411"/>
                <a:gd name="connsiteX1" fmla="*/ 55967 w 55966"/>
                <a:gd name="connsiteY1" fmla="*/ 46411 h 46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966" h="46411">
                  <a:moveTo>
                    <a:pt x="0" y="0"/>
                  </a:moveTo>
                  <a:lnTo>
                    <a:pt x="55967" y="46411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4" name="任意多边形: 形状 133">
              <a:extLst>
                <a:ext uri="{FF2B5EF4-FFF2-40B4-BE49-F238E27FC236}">
                  <a16:creationId xmlns:a16="http://schemas.microsoft.com/office/drawing/2014/main" id="{A61CE0F4-6F30-4A60-8D01-4B8773872AFE}"/>
                </a:ext>
              </a:extLst>
            </p:cNvPr>
            <p:cNvSpPr/>
            <p:nvPr/>
          </p:nvSpPr>
          <p:spPr>
            <a:xfrm>
              <a:off x="8450533" y="4048140"/>
              <a:ext cx="35490" cy="28665"/>
            </a:xfrm>
            <a:custGeom>
              <a:avLst/>
              <a:gdLst>
                <a:gd name="connsiteX0" fmla="*/ 0 w 35490"/>
                <a:gd name="connsiteY0" fmla="*/ 0 h 28665"/>
                <a:gd name="connsiteX1" fmla="*/ 35491 w 35490"/>
                <a:gd name="connsiteY1" fmla="*/ 28666 h 28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490" h="28665">
                  <a:moveTo>
                    <a:pt x="0" y="0"/>
                  </a:moveTo>
                  <a:lnTo>
                    <a:pt x="35491" y="2866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5" name="任意多边形: 形状 134">
              <a:extLst>
                <a:ext uri="{FF2B5EF4-FFF2-40B4-BE49-F238E27FC236}">
                  <a16:creationId xmlns:a16="http://schemas.microsoft.com/office/drawing/2014/main" id="{C7E965F7-369D-4AF2-9235-70620D003C1C}"/>
                </a:ext>
              </a:extLst>
            </p:cNvPr>
            <p:cNvSpPr/>
            <p:nvPr/>
          </p:nvSpPr>
          <p:spPr>
            <a:xfrm>
              <a:off x="8413677" y="4045410"/>
              <a:ext cx="62791" cy="50506"/>
            </a:xfrm>
            <a:custGeom>
              <a:avLst/>
              <a:gdLst>
                <a:gd name="connsiteX0" fmla="*/ 0 w 62791"/>
                <a:gd name="connsiteY0" fmla="*/ 0 h 50506"/>
                <a:gd name="connsiteX1" fmla="*/ 62792 w 62791"/>
                <a:gd name="connsiteY1" fmla="*/ 50506 h 50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2791" h="50506">
                  <a:moveTo>
                    <a:pt x="0" y="0"/>
                  </a:moveTo>
                  <a:lnTo>
                    <a:pt x="62792" y="5050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6" name="任意多边形: 形状 135">
              <a:extLst>
                <a:ext uri="{FF2B5EF4-FFF2-40B4-BE49-F238E27FC236}">
                  <a16:creationId xmlns:a16="http://schemas.microsoft.com/office/drawing/2014/main" id="{521C0BC9-3EF3-4A3A-9144-EE0B476DA6CB}"/>
                </a:ext>
              </a:extLst>
            </p:cNvPr>
            <p:cNvSpPr/>
            <p:nvPr/>
          </p:nvSpPr>
          <p:spPr>
            <a:xfrm>
              <a:off x="8432787" y="4084996"/>
              <a:ext cx="35490" cy="28665"/>
            </a:xfrm>
            <a:custGeom>
              <a:avLst/>
              <a:gdLst>
                <a:gd name="connsiteX0" fmla="*/ 0 w 35490"/>
                <a:gd name="connsiteY0" fmla="*/ 0 h 28665"/>
                <a:gd name="connsiteX1" fmla="*/ 35491 w 35490"/>
                <a:gd name="connsiteY1" fmla="*/ 28666 h 28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490" h="28665">
                  <a:moveTo>
                    <a:pt x="0" y="0"/>
                  </a:moveTo>
                  <a:lnTo>
                    <a:pt x="35491" y="2866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7" name="任意多边形: 形状 136">
              <a:extLst>
                <a:ext uri="{FF2B5EF4-FFF2-40B4-BE49-F238E27FC236}">
                  <a16:creationId xmlns:a16="http://schemas.microsoft.com/office/drawing/2014/main" id="{8CA68D14-FB96-4B00-B3F1-FEBEB11F50CC}"/>
                </a:ext>
              </a:extLst>
            </p:cNvPr>
            <p:cNvSpPr/>
            <p:nvPr/>
          </p:nvSpPr>
          <p:spPr>
            <a:xfrm>
              <a:off x="8389106" y="4117757"/>
              <a:ext cx="39586" cy="31395"/>
            </a:xfrm>
            <a:custGeom>
              <a:avLst/>
              <a:gdLst>
                <a:gd name="connsiteX0" fmla="*/ 0 w 39586"/>
                <a:gd name="connsiteY0" fmla="*/ 0 h 31395"/>
                <a:gd name="connsiteX1" fmla="*/ 39586 w 39586"/>
                <a:gd name="connsiteY1" fmla="*/ 31396 h 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86" h="31395">
                  <a:moveTo>
                    <a:pt x="0" y="0"/>
                  </a:moveTo>
                  <a:lnTo>
                    <a:pt x="39586" y="3139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8" name="任意多边形: 形状 137">
              <a:extLst>
                <a:ext uri="{FF2B5EF4-FFF2-40B4-BE49-F238E27FC236}">
                  <a16:creationId xmlns:a16="http://schemas.microsoft.com/office/drawing/2014/main" id="{B8D6AD32-5D72-46AD-9BF1-D51C674980FB}"/>
                </a:ext>
              </a:extLst>
            </p:cNvPr>
            <p:cNvSpPr/>
            <p:nvPr/>
          </p:nvSpPr>
          <p:spPr>
            <a:xfrm>
              <a:off x="8383646" y="4143693"/>
              <a:ext cx="32760" cy="25935"/>
            </a:xfrm>
            <a:custGeom>
              <a:avLst/>
              <a:gdLst>
                <a:gd name="connsiteX0" fmla="*/ 0 w 32760"/>
                <a:gd name="connsiteY0" fmla="*/ 0 h 25935"/>
                <a:gd name="connsiteX1" fmla="*/ 32761 w 32760"/>
                <a:gd name="connsiteY1" fmla="*/ 25936 h 2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760" h="25935">
                  <a:moveTo>
                    <a:pt x="0" y="0"/>
                  </a:moveTo>
                  <a:lnTo>
                    <a:pt x="32761" y="25936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39" name="任意多边形: 形状 138">
              <a:extLst>
                <a:ext uri="{FF2B5EF4-FFF2-40B4-BE49-F238E27FC236}">
                  <a16:creationId xmlns:a16="http://schemas.microsoft.com/office/drawing/2014/main" id="{3A73D8EB-92BD-4ACD-8AE2-320E7E77098F}"/>
                </a:ext>
              </a:extLst>
            </p:cNvPr>
            <p:cNvSpPr/>
            <p:nvPr/>
          </p:nvSpPr>
          <p:spPr>
            <a:xfrm>
              <a:off x="7430070" y="3705679"/>
              <a:ext cx="1180419" cy="1452237"/>
            </a:xfrm>
            <a:custGeom>
              <a:avLst/>
              <a:gdLst>
                <a:gd name="connsiteX0" fmla="*/ 1171982 w 1180419"/>
                <a:gd name="connsiteY0" fmla="*/ 18947 h 1452237"/>
                <a:gd name="connsiteX1" fmla="*/ 1171982 w 1180419"/>
                <a:gd name="connsiteY1" fmla="*/ 18947 h 1452237"/>
                <a:gd name="connsiteX2" fmla="*/ 1051859 w 1180419"/>
                <a:gd name="connsiteY2" fmla="*/ 31233 h 1452237"/>
                <a:gd name="connsiteX3" fmla="*/ 11700 w 1180419"/>
                <a:gd name="connsiteY3" fmla="*/ 1317099 h 1452237"/>
                <a:gd name="connsiteX4" fmla="*/ 33541 w 1180419"/>
                <a:gd name="connsiteY4" fmla="*/ 1415382 h 1452237"/>
                <a:gd name="connsiteX5" fmla="*/ 54016 w 1180419"/>
                <a:gd name="connsiteY5" fmla="*/ 1431762 h 1452237"/>
                <a:gd name="connsiteX6" fmla="*/ 153664 w 1180419"/>
                <a:gd name="connsiteY6" fmla="*/ 1431762 h 1452237"/>
                <a:gd name="connsiteX7" fmla="*/ 748821 w 1180419"/>
                <a:gd name="connsiteY7" fmla="*/ 691911 h 1452237"/>
                <a:gd name="connsiteX8" fmla="*/ 757011 w 1180419"/>
                <a:gd name="connsiteY8" fmla="*/ 676896 h 1452237"/>
                <a:gd name="connsiteX9" fmla="*/ 811612 w 1180419"/>
                <a:gd name="connsiteY9" fmla="*/ 496711 h 1452237"/>
                <a:gd name="connsiteX10" fmla="*/ 811612 w 1180419"/>
                <a:gd name="connsiteY10" fmla="*/ 496711 h 1452237"/>
                <a:gd name="connsiteX11" fmla="*/ 1173348 w 1180419"/>
                <a:gd name="connsiteY11" fmla="*/ 47613 h 1452237"/>
                <a:gd name="connsiteX12" fmla="*/ 1171982 w 1180419"/>
                <a:gd name="connsiteY12" fmla="*/ 18947 h 1452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80419" h="1452237">
                  <a:moveTo>
                    <a:pt x="1171982" y="18947"/>
                  </a:moveTo>
                  <a:lnTo>
                    <a:pt x="1171982" y="18947"/>
                  </a:lnTo>
                  <a:cubicBezTo>
                    <a:pt x="1135127" y="-11083"/>
                    <a:pt x="1081890" y="-4258"/>
                    <a:pt x="1051859" y="31233"/>
                  </a:cubicBezTo>
                  <a:lnTo>
                    <a:pt x="11700" y="1317099"/>
                  </a:lnTo>
                  <a:cubicBezTo>
                    <a:pt x="-10141" y="1344400"/>
                    <a:pt x="-585" y="1388081"/>
                    <a:pt x="33541" y="1415382"/>
                  </a:cubicBezTo>
                  <a:lnTo>
                    <a:pt x="54016" y="1431762"/>
                  </a:lnTo>
                  <a:cubicBezTo>
                    <a:pt x="88142" y="1459063"/>
                    <a:pt x="131823" y="1459063"/>
                    <a:pt x="153664" y="1431762"/>
                  </a:cubicBezTo>
                  <a:lnTo>
                    <a:pt x="748821" y="691911"/>
                  </a:lnTo>
                  <a:cubicBezTo>
                    <a:pt x="752916" y="687816"/>
                    <a:pt x="755646" y="682356"/>
                    <a:pt x="757011" y="676896"/>
                  </a:cubicBezTo>
                  <a:lnTo>
                    <a:pt x="811612" y="496711"/>
                  </a:lnTo>
                  <a:lnTo>
                    <a:pt x="811612" y="496711"/>
                  </a:lnTo>
                  <a:lnTo>
                    <a:pt x="1173348" y="47613"/>
                  </a:lnTo>
                  <a:cubicBezTo>
                    <a:pt x="1184268" y="40788"/>
                    <a:pt x="1181538" y="27138"/>
                    <a:pt x="1171982" y="18947"/>
                  </a:cubicBezTo>
                  <a:close/>
                </a:path>
              </a:pathLst>
            </a:custGeom>
            <a:solidFill>
              <a:schemeClr val="accent3"/>
            </a:solidFill>
            <a:ln w="8723" cap="flat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0" name="任意多边形: 形状 139">
              <a:extLst>
                <a:ext uri="{FF2B5EF4-FFF2-40B4-BE49-F238E27FC236}">
                  <a16:creationId xmlns:a16="http://schemas.microsoft.com/office/drawing/2014/main" id="{A32663FB-07F6-4B4F-B82E-752441EA4395}"/>
                </a:ext>
              </a:extLst>
            </p:cNvPr>
            <p:cNvSpPr/>
            <p:nvPr/>
          </p:nvSpPr>
          <p:spPr>
            <a:xfrm>
              <a:off x="7690207" y="4505428"/>
              <a:ext cx="278467" cy="149503"/>
            </a:xfrm>
            <a:custGeom>
              <a:avLst/>
              <a:gdLst>
                <a:gd name="connsiteX0" fmla="*/ 25936 w 278467"/>
                <a:gd name="connsiteY0" fmla="*/ 0 h 149503"/>
                <a:gd name="connsiteX1" fmla="*/ 147424 w 278467"/>
                <a:gd name="connsiteY1" fmla="*/ 21841 h 149503"/>
                <a:gd name="connsiteX2" fmla="*/ 241612 w 278467"/>
                <a:gd name="connsiteY2" fmla="*/ 25936 h 149503"/>
                <a:gd name="connsiteX3" fmla="*/ 206121 w 278467"/>
                <a:gd name="connsiteY3" fmla="*/ 45046 h 149503"/>
                <a:gd name="connsiteX4" fmla="*/ 273008 w 278467"/>
                <a:gd name="connsiteY4" fmla="*/ 60062 h 149503"/>
                <a:gd name="connsiteX5" fmla="*/ 248437 w 278467"/>
                <a:gd name="connsiteY5" fmla="*/ 77807 h 149503"/>
                <a:gd name="connsiteX6" fmla="*/ 278468 w 278467"/>
                <a:gd name="connsiteY6" fmla="*/ 94188 h 149503"/>
                <a:gd name="connsiteX7" fmla="*/ 237517 w 278467"/>
                <a:gd name="connsiteY7" fmla="*/ 101013 h 149503"/>
                <a:gd name="connsiteX8" fmla="*/ 273008 w 278467"/>
                <a:gd name="connsiteY8" fmla="*/ 118758 h 149503"/>
                <a:gd name="connsiteX9" fmla="*/ 225231 w 278467"/>
                <a:gd name="connsiteY9" fmla="*/ 122853 h 149503"/>
                <a:gd name="connsiteX10" fmla="*/ 263452 w 278467"/>
                <a:gd name="connsiteY10" fmla="*/ 139234 h 149503"/>
                <a:gd name="connsiteX11" fmla="*/ 167900 w 278467"/>
                <a:gd name="connsiteY11" fmla="*/ 143329 h 149503"/>
                <a:gd name="connsiteX12" fmla="*/ 0 w 278467"/>
                <a:gd name="connsiteY12" fmla="*/ 101013 h 149503"/>
                <a:gd name="connsiteX13" fmla="*/ 25936 w 278467"/>
                <a:gd name="connsiteY13" fmla="*/ 0 h 149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78467" h="149503">
                  <a:moveTo>
                    <a:pt x="25936" y="0"/>
                  </a:moveTo>
                  <a:cubicBezTo>
                    <a:pt x="25936" y="0"/>
                    <a:pt x="113298" y="20476"/>
                    <a:pt x="147424" y="21841"/>
                  </a:cubicBezTo>
                  <a:cubicBezTo>
                    <a:pt x="181550" y="23206"/>
                    <a:pt x="236152" y="12285"/>
                    <a:pt x="241612" y="25936"/>
                  </a:cubicBezTo>
                  <a:cubicBezTo>
                    <a:pt x="247072" y="39586"/>
                    <a:pt x="206121" y="45046"/>
                    <a:pt x="206121" y="45046"/>
                  </a:cubicBezTo>
                  <a:cubicBezTo>
                    <a:pt x="206121" y="45046"/>
                    <a:pt x="266182" y="47776"/>
                    <a:pt x="273008" y="60062"/>
                  </a:cubicBezTo>
                  <a:cubicBezTo>
                    <a:pt x="279833" y="70982"/>
                    <a:pt x="273008" y="79172"/>
                    <a:pt x="248437" y="77807"/>
                  </a:cubicBezTo>
                  <a:cubicBezTo>
                    <a:pt x="248437" y="77807"/>
                    <a:pt x="278468" y="79172"/>
                    <a:pt x="278468" y="94188"/>
                  </a:cubicBezTo>
                  <a:cubicBezTo>
                    <a:pt x="278468" y="109203"/>
                    <a:pt x="248437" y="101013"/>
                    <a:pt x="237517" y="101013"/>
                  </a:cubicBezTo>
                  <a:cubicBezTo>
                    <a:pt x="237517" y="101013"/>
                    <a:pt x="274373" y="103743"/>
                    <a:pt x="273008" y="118758"/>
                  </a:cubicBezTo>
                  <a:cubicBezTo>
                    <a:pt x="273008" y="133774"/>
                    <a:pt x="225231" y="122853"/>
                    <a:pt x="225231" y="122853"/>
                  </a:cubicBezTo>
                  <a:cubicBezTo>
                    <a:pt x="225231" y="122853"/>
                    <a:pt x="264818" y="125584"/>
                    <a:pt x="263452" y="139234"/>
                  </a:cubicBezTo>
                  <a:cubicBezTo>
                    <a:pt x="262087" y="152884"/>
                    <a:pt x="214311" y="151519"/>
                    <a:pt x="167900" y="143329"/>
                  </a:cubicBezTo>
                  <a:cubicBezTo>
                    <a:pt x="121489" y="133774"/>
                    <a:pt x="0" y="101013"/>
                    <a:pt x="0" y="101013"/>
                  </a:cubicBezTo>
                  <a:lnTo>
                    <a:pt x="25936" y="0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1" name="任意多边形: 形状 140">
              <a:extLst>
                <a:ext uri="{FF2B5EF4-FFF2-40B4-BE49-F238E27FC236}">
                  <a16:creationId xmlns:a16="http://schemas.microsoft.com/office/drawing/2014/main" id="{0A7932C1-88B6-4F5D-B500-926568E96C5F}"/>
                </a:ext>
              </a:extLst>
            </p:cNvPr>
            <p:cNvSpPr/>
            <p:nvPr/>
          </p:nvSpPr>
          <p:spPr>
            <a:xfrm>
              <a:off x="7886772" y="4624186"/>
              <a:ext cx="55966" cy="6825"/>
            </a:xfrm>
            <a:custGeom>
              <a:avLst/>
              <a:gdLst>
                <a:gd name="connsiteX0" fmla="*/ 55967 w 55966"/>
                <a:gd name="connsiteY0" fmla="*/ 6825 h 6825"/>
                <a:gd name="connsiteX1" fmla="*/ 0 w 55966"/>
                <a:gd name="connsiteY1" fmla="*/ 0 h 6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966" h="6825">
                  <a:moveTo>
                    <a:pt x="55967" y="6825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2" name="任意多边形: 形状 141">
              <a:extLst>
                <a:ext uri="{FF2B5EF4-FFF2-40B4-BE49-F238E27FC236}">
                  <a16:creationId xmlns:a16="http://schemas.microsoft.com/office/drawing/2014/main" id="{CB319B8F-9D01-45A7-A5B5-B849FE6CED2E}"/>
                </a:ext>
              </a:extLst>
            </p:cNvPr>
            <p:cNvSpPr/>
            <p:nvPr/>
          </p:nvSpPr>
          <p:spPr>
            <a:xfrm>
              <a:off x="7886772" y="4600981"/>
              <a:ext cx="60061" cy="8190"/>
            </a:xfrm>
            <a:custGeom>
              <a:avLst/>
              <a:gdLst>
                <a:gd name="connsiteX0" fmla="*/ 60062 w 60061"/>
                <a:gd name="connsiteY0" fmla="*/ 8190 h 8190"/>
                <a:gd name="connsiteX1" fmla="*/ 0 w 60061"/>
                <a:gd name="connsiteY1" fmla="*/ 0 h 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061" h="8190">
                  <a:moveTo>
                    <a:pt x="60062" y="8190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3" name="任意多边形: 形状 142">
              <a:extLst>
                <a:ext uri="{FF2B5EF4-FFF2-40B4-BE49-F238E27FC236}">
                  <a16:creationId xmlns:a16="http://schemas.microsoft.com/office/drawing/2014/main" id="{3777CD9E-0F04-47C9-BDC7-43E4C0B7DE06}"/>
                </a:ext>
              </a:extLst>
            </p:cNvPr>
            <p:cNvSpPr/>
            <p:nvPr/>
          </p:nvSpPr>
          <p:spPr>
            <a:xfrm>
              <a:off x="7892232" y="4580505"/>
              <a:ext cx="58696" cy="4095"/>
            </a:xfrm>
            <a:custGeom>
              <a:avLst/>
              <a:gdLst>
                <a:gd name="connsiteX0" fmla="*/ 58697 w 58696"/>
                <a:gd name="connsiteY0" fmla="*/ 4095 h 4095"/>
                <a:gd name="connsiteX1" fmla="*/ 0 w 58696"/>
                <a:gd name="connsiteY1" fmla="*/ 0 h 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696" h="4095">
                  <a:moveTo>
                    <a:pt x="58697" y="4095"/>
                  </a:moveTo>
                  <a:cubicBezTo>
                    <a:pt x="57332" y="4095"/>
                    <a:pt x="0" y="0"/>
                    <a:pt x="0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4" name="任意多边形: 形状 143">
              <a:extLst>
                <a:ext uri="{FF2B5EF4-FFF2-40B4-BE49-F238E27FC236}">
                  <a16:creationId xmlns:a16="http://schemas.microsoft.com/office/drawing/2014/main" id="{E54E38E9-4125-4E19-9E33-4FFA5BB8DE25}"/>
                </a:ext>
              </a:extLst>
            </p:cNvPr>
            <p:cNvSpPr/>
            <p:nvPr/>
          </p:nvSpPr>
          <p:spPr>
            <a:xfrm>
              <a:off x="7378816" y="4052236"/>
              <a:ext cx="428783" cy="600726"/>
            </a:xfrm>
            <a:custGeom>
              <a:avLst/>
              <a:gdLst>
                <a:gd name="connsiteX0" fmla="*/ 428784 w 428783"/>
                <a:gd name="connsiteY0" fmla="*/ 193835 h 600726"/>
                <a:gd name="connsiteX1" fmla="*/ 367357 w 428783"/>
                <a:gd name="connsiteY1" fmla="*/ 77807 h 600726"/>
                <a:gd name="connsiteX2" fmla="*/ 396023 w 428783"/>
                <a:gd name="connsiteY2" fmla="*/ 31396 h 600726"/>
                <a:gd name="connsiteX3" fmla="*/ 374182 w 428783"/>
                <a:gd name="connsiteY3" fmla="*/ 0 h 600726"/>
                <a:gd name="connsiteX4" fmla="*/ 249964 w 428783"/>
                <a:gd name="connsiteY4" fmla="*/ 51871 h 600726"/>
                <a:gd name="connsiteX5" fmla="*/ 162 w 428783"/>
                <a:gd name="connsiteY5" fmla="*/ 427257 h 600726"/>
                <a:gd name="connsiteX6" fmla="*/ 49303 w 428783"/>
                <a:gd name="connsiteY6" fmla="*/ 539190 h 600726"/>
                <a:gd name="connsiteX7" fmla="*/ 219933 w 428783"/>
                <a:gd name="connsiteY7" fmla="*/ 597887 h 600726"/>
                <a:gd name="connsiteX8" fmla="*/ 348246 w 428783"/>
                <a:gd name="connsiteY8" fmla="*/ 599252 h 600726"/>
                <a:gd name="connsiteX9" fmla="*/ 381007 w 428783"/>
                <a:gd name="connsiteY9" fmla="*/ 460018 h 600726"/>
                <a:gd name="connsiteX10" fmla="*/ 259519 w 428783"/>
                <a:gd name="connsiteY10" fmla="*/ 395861 h 600726"/>
                <a:gd name="connsiteX11" fmla="*/ 428784 w 428783"/>
                <a:gd name="connsiteY11" fmla="*/ 193835 h 600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8783" h="600726">
                  <a:moveTo>
                    <a:pt x="428784" y="193835"/>
                  </a:moveTo>
                  <a:lnTo>
                    <a:pt x="367357" y="77807"/>
                  </a:lnTo>
                  <a:lnTo>
                    <a:pt x="396023" y="31396"/>
                  </a:lnTo>
                  <a:lnTo>
                    <a:pt x="374182" y="0"/>
                  </a:lnTo>
                  <a:cubicBezTo>
                    <a:pt x="374182" y="0"/>
                    <a:pt x="290915" y="24571"/>
                    <a:pt x="249964" y="51871"/>
                  </a:cubicBezTo>
                  <a:cubicBezTo>
                    <a:pt x="128475" y="132409"/>
                    <a:pt x="-5298" y="285293"/>
                    <a:pt x="162" y="427257"/>
                  </a:cubicBezTo>
                  <a:cubicBezTo>
                    <a:pt x="2892" y="483224"/>
                    <a:pt x="20637" y="514619"/>
                    <a:pt x="49303" y="539190"/>
                  </a:cubicBezTo>
                  <a:cubicBezTo>
                    <a:pt x="90254" y="574681"/>
                    <a:pt x="151681" y="592427"/>
                    <a:pt x="219933" y="597887"/>
                  </a:cubicBezTo>
                  <a:cubicBezTo>
                    <a:pt x="289550" y="603347"/>
                    <a:pt x="348246" y="599252"/>
                    <a:pt x="348246" y="599252"/>
                  </a:cubicBezTo>
                  <a:lnTo>
                    <a:pt x="381007" y="460018"/>
                  </a:lnTo>
                  <a:lnTo>
                    <a:pt x="259519" y="395861"/>
                  </a:lnTo>
                  <a:cubicBezTo>
                    <a:pt x="337326" y="233422"/>
                    <a:pt x="428784" y="193835"/>
                    <a:pt x="428784" y="193835"/>
                  </a:cubicBez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5" name="任意多边形: 形状 144">
              <a:extLst>
                <a:ext uri="{FF2B5EF4-FFF2-40B4-BE49-F238E27FC236}">
                  <a16:creationId xmlns:a16="http://schemas.microsoft.com/office/drawing/2014/main" id="{1E03677C-02FA-4EF3-8FF3-77BDB6574D3D}"/>
                </a:ext>
              </a:extLst>
            </p:cNvPr>
            <p:cNvSpPr/>
            <p:nvPr/>
          </p:nvSpPr>
          <p:spPr>
            <a:xfrm>
              <a:off x="7379134" y="4049505"/>
              <a:ext cx="382055" cy="600261"/>
            </a:xfrm>
            <a:custGeom>
              <a:avLst/>
              <a:gdLst>
                <a:gd name="connsiteX0" fmla="*/ 207330 w 382055"/>
                <a:gd name="connsiteY0" fmla="*/ 367195 h 600261"/>
                <a:gd name="connsiteX1" fmla="*/ 382055 w 382055"/>
                <a:gd name="connsiteY1" fmla="*/ 460018 h 600261"/>
                <a:gd name="connsiteX2" fmla="*/ 349294 w 382055"/>
                <a:gd name="connsiteY2" fmla="*/ 599252 h 600261"/>
                <a:gd name="connsiteX3" fmla="*/ 125428 w 382055"/>
                <a:gd name="connsiteY3" fmla="*/ 584236 h 600261"/>
                <a:gd name="connsiteX4" fmla="*/ 3939 w 382055"/>
                <a:gd name="connsiteY4" fmla="*/ 393131 h 600261"/>
                <a:gd name="connsiteX5" fmla="*/ 174569 w 382055"/>
                <a:gd name="connsiteY5" fmla="*/ 107838 h 600261"/>
                <a:gd name="connsiteX6" fmla="*/ 375230 w 382055"/>
                <a:gd name="connsiteY6" fmla="*/ 0 h 60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2055" h="600261">
                  <a:moveTo>
                    <a:pt x="207330" y="367195"/>
                  </a:moveTo>
                  <a:lnTo>
                    <a:pt x="382055" y="460018"/>
                  </a:lnTo>
                  <a:lnTo>
                    <a:pt x="349294" y="599252"/>
                  </a:lnTo>
                  <a:cubicBezTo>
                    <a:pt x="349294" y="599252"/>
                    <a:pt x="271487" y="606077"/>
                    <a:pt x="125428" y="584236"/>
                  </a:cubicBezTo>
                  <a:cubicBezTo>
                    <a:pt x="125428" y="584236"/>
                    <a:pt x="-26091" y="537825"/>
                    <a:pt x="3939" y="393131"/>
                  </a:cubicBezTo>
                  <a:cubicBezTo>
                    <a:pt x="33970" y="248437"/>
                    <a:pt x="133618" y="144694"/>
                    <a:pt x="174569" y="107838"/>
                  </a:cubicBezTo>
                  <a:cubicBezTo>
                    <a:pt x="255107" y="34126"/>
                    <a:pt x="346564" y="4095"/>
                    <a:pt x="375230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6" name="任意多边形: 形状 145">
              <a:extLst>
                <a:ext uri="{FF2B5EF4-FFF2-40B4-BE49-F238E27FC236}">
                  <a16:creationId xmlns:a16="http://schemas.microsoft.com/office/drawing/2014/main" id="{FDBD687E-FDE0-482D-8E49-143E07DC4651}"/>
                </a:ext>
              </a:extLst>
            </p:cNvPr>
            <p:cNvSpPr/>
            <p:nvPr/>
          </p:nvSpPr>
          <p:spPr>
            <a:xfrm>
              <a:off x="7641065" y="4267912"/>
              <a:ext cx="124218" cy="177454"/>
            </a:xfrm>
            <a:custGeom>
              <a:avLst/>
              <a:gdLst>
                <a:gd name="connsiteX0" fmla="*/ 0 w 124218"/>
                <a:gd name="connsiteY0" fmla="*/ 177455 h 177454"/>
                <a:gd name="connsiteX1" fmla="*/ 81902 w 124218"/>
                <a:gd name="connsiteY1" fmla="*/ 49141 h 177454"/>
                <a:gd name="connsiteX2" fmla="*/ 124218 w 124218"/>
                <a:gd name="connsiteY2" fmla="*/ 0 h 17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4218" h="177454">
                  <a:moveTo>
                    <a:pt x="0" y="177455"/>
                  </a:moveTo>
                  <a:cubicBezTo>
                    <a:pt x="0" y="177455"/>
                    <a:pt x="39586" y="106473"/>
                    <a:pt x="81902" y="49141"/>
                  </a:cubicBezTo>
                  <a:cubicBezTo>
                    <a:pt x="81902" y="49141"/>
                    <a:pt x="110568" y="12285"/>
                    <a:pt x="124218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7" name="任意多边形: 形状 146">
              <a:extLst>
                <a:ext uri="{FF2B5EF4-FFF2-40B4-BE49-F238E27FC236}">
                  <a16:creationId xmlns:a16="http://schemas.microsoft.com/office/drawing/2014/main" id="{6D0B960D-CAAF-4ED7-B6AB-607E8F443061}"/>
                </a:ext>
              </a:extLst>
            </p:cNvPr>
            <p:cNvSpPr/>
            <p:nvPr/>
          </p:nvSpPr>
          <p:spPr>
            <a:xfrm>
              <a:off x="8243716" y="4012217"/>
              <a:ext cx="113185" cy="216108"/>
            </a:xfrm>
            <a:custGeom>
              <a:avLst/>
              <a:gdLst>
                <a:gd name="connsiteX0" fmla="*/ 43012 w 113185"/>
                <a:gd name="connsiteY0" fmla="*/ 143761 h 216108"/>
                <a:gd name="connsiteX1" fmla="*/ 696 w 113185"/>
                <a:gd name="connsiteY1" fmla="*/ 67319 h 216108"/>
                <a:gd name="connsiteX2" fmla="*/ 14346 w 113185"/>
                <a:gd name="connsiteY2" fmla="*/ 52304 h 216108"/>
                <a:gd name="connsiteX3" fmla="*/ 6156 w 113185"/>
                <a:gd name="connsiteY3" fmla="*/ 33193 h 216108"/>
                <a:gd name="connsiteX4" fmla="*/ 34822 w 113185"/>
                <a:gd name="connsiteY4" fmla="*/ 41383 h 216108"/>
                <a:gd name="connsiteX5" fmla="*/ 18441 w 113185"/>
                <a:gd name="connsiteY5" fmla="*/ 15448 h 216108"/>
                <a:gd name="connsiteX6" fmla="*/ 56662 w 113185"/>
                <a:gd name="connsiteY6" fmla="*/ 25003 h 216108"/>
                <a:gd name="connsiteX7" fmla="*/ 43012 w 113185"/>
                <a:gd name="connsiteY7" fmla="*/ 432 h 216108"/>
                <a:gd name="connsiteX8" fmla="*/ 111264 w 113185"/>
                <a:gd name="connsiteY8" fmla="*/ 38653 h 216108"/>
                <a:gd name="connsiteX9" fmla="*/ 96248 w 113185"/>
                <a:gd name="connsiteY9" fmla="*/ 105540 h 216108"/>
                <a:gd name="connsiteX10" fmla="*/ 67582 w 113185"/>
                <a:gd name="connsiteY10" fmla="*/ 150587 h 216108"/>
                <a:gd name="connsiteX11" fmla="*/ 19806 w 113185"/>
                <a:gd name="connsiteY11" fmla="*/ 216108 h 216108"/>
                <a:gd name="connsiteX12" fmla="*/ 11616 w 113185"/>
                <a:gd name="connsiteY12" fmla="*/ 186077 h 216108"/>
                <a:gd name="connsiteX13" fmla="*/ 43012 w 113185"/>
                <a:gd name="connsiteY13" fmla="*/ 143761 h 216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3185" h="216108">
                  <a:moveTo>
                    <a:pt x="43012" y="143761"/>
                  </a:moveTo>
                  <a:cubicBezTo>
                    <a:pt x="43012" y="143761"/>
                    <a:pt x="4791" y="80970"/>
                    <a:pt x="696" y="67319"/>
                  </a:cubicBezTo>
                  <a:cubicBezTo>
                    <a:pt x="-2034" y="53669"/>
                    <a:pt x="3426" y="42749"/>
                    <a:pt x="14346" y="52304"/>
                  </a:cubicBezTo>
                  <a:cubicBezTo>
                    <a:pt x="14346" y="52304"/>
                    <a:pt x="2061" y="38653"/>
                    <a:pt x="6156" y="33193"/>
                  </a:cubicBezTo>
                  <a:cubicBezTo>
                    <a:pt x="10251" y="27733"/>
                    <a:pt x="19806" y="27733"/>
                    <a:pt x="34822" y="41383"/>
                  </a:cubicBezTo>
                  <a:cubicBezTo>
                    <a:pt x="34822" y="41383"/>
                    <a:pt x="14346" y="25003"/>
                    <a:pt x="18441" y="15448"/>
                  </a:cubicBezTo>
                  <a:cubicBezTo>
                    <a:pt x="23901" y="5892"/>
                    <a:pt x="43012" y="15448"/>
                    <a:pt x="56662" y="25003"/>
                  </a:cubicBezTo>
                  <a:cubicBezTo>
                    <a:pt x="56662" y="25003"/>
                    <a:pt x="26631" y="3162"/>
                    <a:pt x="43012" y="432"/>
                  </a:cubicBezTo>
                  <a:cubicBezTo>
                    <a:pt x="60757" y="-3663"/>
                    <a:pt x="103074" y="22273"/>
                    <a:pt x="111264" y="38653"/>
                  </a:cubicBezTo>
                  <a:cubicBezTo>
                    <a:pt x="119454" y="55034"/>
                    <a:pt x="98978" y="83700"/>
                    <a:pt x="96248" y="105540"/>
                  </a:cubicBezTo>
                  <a:cubicBezTo>
                    <a:pt x="93518" y="127381"/>
                    <a:pt x="78503" y="141031"/>
                    <a:pt x="67582" y="150587"/>
                  </a:cubicBezTo>
                  <a:cubicBezTo>
                    <a:pt x="56662" y="160142"/>
                    <a:pt x="37552" y="180617"/>
                    <a:pt x="19806" y="216108"/>
                  </a:cubicBezTo>
                  <a:lnTo>
                    <a:pt x="11616" y="186077"/>
                  </a:lnTo>
                  <a:lnTo>
                    <a:pt x="43012" y="143761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8" name="任意多边形: 形状 147">
              <a:extLst>
                <a:ext uri="{FF2B5EF4-FFF2-40B4-BE49-F238E27FC236}">
                  <a16:creationId xmlns:a16="http://schemas.microsoft.com/office/drawing/2014/main" id="{52583A04-A97F-46D6-9F22-2A18AF8817D0}"/>
                </a:ext>
              </a:extLst>
            </p:cNvPr>
            <p:cNvSpPr/>
            <p:nvPr/>
          </p:nvSpPr>
          <p:spPr>
            <a:xfrm>
              <a:off x="8249137" y="4056433"/>
              <a:ext cx="63424" cy="66682"/>
            </a:xfrm>
            <a:custGeom>
              <a:avLst/>
              <a:gdLst>
                <a:gd name="connsiteX0" fmla="*/ 62162 w 63424"/>
                <a:gd name="connsiteY0" fmla="*/ 58594 h 66682"/>
                <a:gd name="connsiteX1" fmla="*/ 7560 w 63424"/>
                <a:gd name="connsiteY1" fmla="*/ 1263 h 66682"/>
                <a:gd name="connsiteX2" fmla="*/ 735 w 63424"/>
                <a:gd name="connsiteY2" fmla="*/ 8088 h 66682"/>
                <a:gd name="connsiteX3" fmla="*/ 55336 w 63424"/>
                <a:gd name="connsiteY3" fmla="*/ 65420 h 66682"/>
                <a:gd name="connsiteX4" fmla="*/ 62162 w 63424"/>
                <a:gd name="connsiteY4" fmla="*/ 58594 h 66682"/>
                <a:gd name="connsiteX5" fmla="*/ 62162 w 63424"/>
                <a:gd name="connsiteY5" fmla="*/ 58594 h 66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424" h="66682">
                  <a:moveTo>
                    <a:pt x="62162" y="58594"/>
                  </a:moveTo>
                  <a:cubicBezTo>
                    <a:pt x="44416" y="38119"/>
                    <a:pt x="26671" y="19008"/>
                    <a:pt x="7560" y="1263"/>
                  </a:cubicBezTo>
                  <a:cubicBezTo>
                    <a:pt x="3465" y="-2832"/>
                    <a:pt x="-1995" y="3993"/>
                    <a:pt x="735" y="8088"/>
                  </a:cubicBezTo>
                  <a:cubicBezTo>
                    <a:pt x="19845" y="25833"/>
                    <a:pt x="37591" y="46309"/>
                    <a:pt x="55336" y="65420"/>
                  </a:cubicBezTo>
                  <a:cubicBezTo>
                    <a:pt x="59432" y="69515"/>
                    <a:pt x="66257" y="62689"/>
                    <a:pt x="62162" y="58594"/>
                  </a:cubicBezTo>
                  <a:lnTo>
                    <a:pt x="62162" y="58594"/>
                  </a:lnTo>
                  <a:close/>
                </a:path>
              </a:pathLst>
            </a:custGeom>
            <a:solidFill>
              <a:srgbClr val="0F11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49" name="任意多边形: 形状 148">
              <a:extLst>
                <a:ext uri="{FF2B5EF4-FFF2-40B4-BE49-F238E27FC236}">
                  <a16:creationId xmlns:a16="http://schemas.microsoft.com/office/drawing/2014/main" id="{62A519E8-BE5A-4EF1-BF73-B38CB85D57CE}"/>
                </a:ext>
              </a:extLst>
            </p:cNvPr>
            <p:cNvSpPr/>
            <p:nvPr/>
          </p:nvSpPr>
          <p:spPr>
            <a:xfrm>
              <a:off x="8254070" y="4034592"/>
              <a:ext cx="73674" cy="66154"/>
            </a:xfrm>
            <a:custGeom>
              <a:avLst/>
              <a:gdLst>
                <a:gd name="connsiteX0" fmla="*/ 72245 w 73674"/>
                <a:gd name="connsiteY0" fmla="*/ 58594 h 66154"/>
                <a:gd name="connsiteX1" fmla="*/ 8088 w 73674"/>
                <a:gd name="connsiteY1" fmla="*/ 1263 h 66154"/>
                <a:gd name="connsiteX2" fmla="*/ 1263 w 73674"/>
                <a:gd name="connsiteY2" fmla="*/ 8088 h 66154"/>
                <a:gd name="connsiteX3" fmla="*/ 65420 w 73674"/>
                <a:gd name="connsiteY3" fmla="*/ 65420 h 66154"/>
                <a:gd name="connsiteX4" fmla="*/ 72245 w 73674"/>
                <a:gd name="connsiteY4" fmla="*/ 58594 h 66154"/>
                <a:gd name="connsiteX5" fmla="*/ 72245 w 73674"/>
                <a:gd name="connsiteY5" fmla="*/ 58594 h 66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674" h="66154">
                  <a:moveTo>
                    <a:pt x="72245" y="58594"/>
                  </a:moveTo>
                  <a:cubicBezTo>
                    <a:pt x="51769" y="38119"/>
                    <a:pt x="29928" y="19008"/>
                    <a:pt x="8088" y="1263"/>
                  </a:cubicBezTo>
                  <a:cubicBezTo>
                    <a:pt x="3993" y="-2832"/>
                    <a:pt x="-2832" y="3993"/>
                    <a:pt x="1263" y="8088"/>
                  </a:cubicBezTo>
                  <a:cubicBezTo>
                    <a:pt x="23103" y="25833"/>
                    <a:pt x="44944" y="44944"/>
                    <a:pt x="65420" y="65420"/>
                  </a:cubicBezTo>
                  <a:cubicBezTo>
                    <a:pt x="70880" y="68150"/>
                    <a:pt x="76340" y="62689"/>
                    <a:pt x="72245" y="58594"/>
                  </a:cubicBezTo>
                  <a:lnTo>
                    <a:pt x="72245" y="58594"/>
                  </a:lnTo>
                  <a:close/>
                </a:path>
              </a:pathLst>
            </a:custGeom>
            <a:solidFill>
              <a:srgbClr val="0F11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0" name="任意多边形: 形状 149">
              <a:extLst>
                <a:ext uri="{FF2B5EF4-FFF2-40B4-BE49-F238E27FC236}">
                  <a16:creationId xmlns:a16="http://schemas.microsoft.com/office/drawing/2014/main" id="{4D4D040E-C94E-42FB-A5C9-80526081B9C8}"/>
                </a:ext>
              </a:extLst>
            </p:cNvPr>
            <p:cNvSpPr/>
            <p:nvPr/>
          </p:nvSpPr>
          <p:spPr>
            <a:xfrm>
              <a:off x="8270781" y="4017483"/>
              <a:ext cx="67731" cy="53130"/>
            </a:xfrm>
            <a:custGeom>
              <a:avLst/>
              <a:gdLst>
                <a:gd name="connsiteX0" fmla="*/ 66454 w 67731"/>
                <a:gd name="connsiteY0" fmla="*/ 45673 h 53130"/>
                <a:gd name="connsiteX1" fmla="*/ 6392 w 67731"/>
                <a:gd name="connsiteY1" fmla="*/ 627 h 53130"/>
                <a:gd name="connsiteX2" fmla="*/ 2297 w 67731"/>
                <a:gd name="connsiteY2" fmla="*/ 8817 h 53130"/>
                <a:gd name="connsiteX3" fmla="*/ 60994 w 67731"/>
                <a:gd name="connsiteY3" fmla="*/ 52498 h 53130"/>
                <a:gd name="connsiteX4" fmla="*/ 66454 w 67731"/>
                <a:gd name="connsiteY4" fmla="*/ 45673 h 53130"/>
                <a:gd name="connsiteX5" fmla="*/ 66454 w 67731"/>
                <a:gd name="connsiteY5" fmla="*/ 45673 h 5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31" h="53130">
                  <a:moveTo>
                    <a:pt x="66454" y="45673"/>
                  </a:moveTo>
                  <a:cubicBezTo>
                    <a:pt x="47344" y="29293"/>
                    <a:pt x="26868" y="14277"/>
                    <a:pt x="6392" y="627"/>
                  </a:cubicBezTo>
                  <a:cubicBezTo>
                    <a:pt x="2297" y="-2103"/>
                    <a:pt x="-3163" y="4722"/>
                    <a:pt x="2297" y="8817"/>
                  </a:cubicBezTo>
                  <a:cubicBezTo>
                    <a:pt x="21408" y="22468"/>
                    <a:pt x="41884" y="37483"/>
                    <a:pt x="60994" y="52498"/>
                  </a:cubicBezTo>
                  <a:cubicBezTo>
                    <a:pt x="63724" y="55228"/>
                    <a:pt x="70549" y="48403"/>
                    <a:pt x="66454" y="45673"/>
                  </a:cubicBezTo>
                  <a:lnTo>
                    <a:pt x="66454" y="45673"/>
                  </a:lnTo>
                  <a:close/>
                </a:path>
              </a:pathLst>
            </a:custGeom>
            <a:solidFill>
              <a:srgbClr val="0F11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1" name="任意多边形: 形状 150">
              <a:extLst>
                <a:ext uri="{FF2B5EF4-FFF2-40B4-BE49-F238E27FC236}">
                  <a16:creationId xmlns:a16="http://schemas.microsoft.com/office/drawing/2014/main" id="{350207C1-29CB-4838-AC72-3C15EC737CC7}"/>
                </a:ext>
              </a:extLst>
            </p:cNvPr>
            <p:cNvSpPr/>
            <p:nvPr/>
          </p:nvSpPr>
          <p:spPr>
            <a:xfrm>
              <a:off x="6842982" y="4785261"/>
              <a:ext cx="2952727" cy="1333642"/>
            </a:xfrm>
            <a:custGeom>
              <a:avLst/>
              <a:gdLst>
                <a:gd name="connsiteX0" fmla="*/ 2950749 w 2952727"/>
                <a:gd name="connsiteY0" fmla="*/ 1098856 h 1333642"/>
                <a:gd name="connsiteX1" fmla="*/ 2822435 w 2952727"/>
                <a:gd name="connsiteY1" fmla="*/ 173360 h 1333642"/>
                <a:gd name="connsiteX2" fmla="*/ 2635425 w 2952727"/>
                <a:gd name="connsiteY2" fmla="*/ 0 h 1333642"/>
                <a:gd name="connsiteX3" fmla="*/ 1715389 w 2952727"/>
                <a:gd name="connsiteY3" fmla="*/ 0 h 1333642"/>
                <a:gd name="connsiteX4" fmla="*/ 1237626 w 2952727"/>
                <a:gd name="connsiteY4" fmla="*/ 0 h 1333642"/>
                <a:gd name="connsiteX5" fmla="*/ 317590 w 2952727"/>
                <a:gd name="connsiteY5" fmla="*/ 0 h 1333642"/>
                <a:gd name="connsiteX6" fmla="*/ 130580 w 2952727"/>
                <a:gd name="connsiteY6" fmla="*/ 173360 h 1333642"/>
                <a:gd name="connsiteX7" fmla="*/ 2266 w 2952727"/>
                <a:gd name="connsiteY7" fmla="*/ 1098856 h 1333642"/>
                <a:gd name="connsiteX8" fmla="*/ 189276 w 2952727"/>
                <a:gd name="connsiteY8" fmla="*/ 1333642 h 1333642"/>
                <a:gd name="connsiteX9" fmla="*/ 1192580 w 2952727"/>
                <a:gd name="connsiteY9" fmla="*/ 1333642 h 1333642"/>
                <a:gd name="connsiteX10" fmla="*/ 1761801 w 2952727"/>
                <a:gd name="connsiteY10" fmla="*/ 1333642 h 1333642"/>
                <a:gd name="connsiteX11" fmla="*/ 2765104 w 2952727"/>
                <a:gd name="connsiteY11" fmla="*/ 1333642 h 1333642"/>
                <a:gd name="connsiteX12" fmla="*/ 2950749 w 2952727"/>
                <a:gd name="connsiteY12" fmla="*/ 1098856 h 1333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52727" h="1333642">
                  <a:moveTo>
                    <a:pt x="2950749" y="1098856"/>
                  </a:moveTo>
                  <a:lnTo>
                    <a:pt x="2822435" y="173360"/>
                  </a:lnTo>
                  <a:cubicBezTo>
                    <a:pt x="2808785" y="73712"/>
                    <a:pt x="2729613" y="0"/>
                    <a:pt x="2635425" y="0"/>
                  </a:cubicBezTo>
                  <a:lnTo>
                    <a:pt x="1715389" y="0"/>
                  </a:lnTo>
                  <a:lnTo>
                    <a:pt x="1237626" y="0"/>
                  </a:lnTo>
                  <a:lnTo>
                    <a:pt x="317590" y="0"/>
                  </a:lnTo>
                  <a:cubicBezTo>
                    <a:pt x="224767" y="0"/>
                    <a:pt x="145595" y="73712"/>
                    <a:pt x="130580" y="173360"/>
                  </a:cubicBezTo>
                  <a:lnTo>
                    <a:pt x="2266" y="1098856"/>
                  </a:lnTo>
                  <a:cubicBezTo>
                    <a:pt x="-15479" y="1223074"/>
                    <a:pt x="73248" y="1333642"/>
                    <a:pt x="189276" y="1333642"/>
                  </a:cubicBezTo>
                  <a:lnTo>
                    <a:pt x="1192580" y="1333642"/>
                  </a:lnTo>
                  <a:lnTo>
                    <a:pt x="1761801" y="1333642"/>
                  </a:lnTo>
                  <a:lnTo>
                    <a:pt x="2765104" y="1333642"/>
                  </a:lnTo>
                  <a:cubicBezTo>
                    <a:pt x="2879767" y="1333642"/>
                    <a:pt x="2967129" y="1223074"/>
                    <a:pt x="2950749" y="1098856"/>
                  </a:cubicBezTo>
                  <a:close/>
                </a:path>
              </a:pathLst>
            </a:custGeom>
            <a:solidFill>
              <a:srgbClr val="F2B4C9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2" name="任意多边形: 形状 151">
              <a:extLst>
                <a:ext uri="{FF2B5EF4-FFF2-40B4-BE49-F238E27FC236}">
                  <a16:creationId xmlns:a16="http://schemas.microsoft.com/office/drawing/2014/main" id="{C4893929-599C-4F66-B878-997EF66EF3E2}"/>
                </a:ext>
              </a:extLst>
            </p:cNvPr>
            <p:cNvSpPr/>
            <p:nvPr/>
          </p:nvSpPr>
          <p:spPr>
            <a:xfrm>
              <a:off x="6704649" y="5511190"/>
              <a:ext cx="14185" cy="5731"/>
            </a:xfrm>
            <a:custGeom>
              <a:avLst/>
              <a:gdLst>
                <a:gd name="connsiteX0" fmla="*/ 0 w 14185"/>
                <a:gd name="connsiteY0" fmla="*/ 5732 h 5731"/>
                <a:gd name="connsiteX1" fmla="*/ 0 w 14185"/>
                <a:gd name="connsiteY1" fmla="*/ 5732 h 5731"/>
                <a:gd name="connsiteX2" fmla="*/ 0 w 14185"/>
                <a:gd name="connsiteY2" fmla="*/ 5732 h 5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185" h="5731">
                  <a:moveTo>
                    <a:pt x="0" y="5732"/>
                  </a:moveTo>
                  <a:cubicBezTo>
                    <a:pt x="24571" y="-3823"/>
                    <a:pt x="12285" y="272"/>
                    <a:pt x="0" y="5732"/>
                  </a:cubicBezTo>
                  <a:lnTo>
                    <a:pt x="0" y="5732"/>
                  </a:lnTo>
                  <a:close/>
                </a:path>
              </a:pathLst>
            </a:custGeom>
            <a:solidFill>
              <a:srgbClr val="EED0DB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3" name="任意多边形: 形状 152">
              <a:extLst>
                <a:ext uri="{FF2B5EF4-FFF2-40B4-BE49-F238E27FC236}">
                  <a16:creationId xmlns:a16="http://schemas.microsoft.com/office/drawing/2014/main" id="{F1B735DD-F5A4-49CB-B2DE-06DD8459E3BE}"/>
                </a:ext>
              </a:extLst>
            </p:cNvPr>
            <p:cNvSpPr/>
            <p:nvPr/>
          </p:nvSpPr>
          <p:spPr>
            <a:xfrm>
              <a:off x="6908040" y="4958078"/>
              <a:ext cx="2813343" cy="789882"/>
            </a:xfrm>
            <a:custGeom>
              <a:avLst/>
              <a:gdLst>
                <a:gd name="connsiteX0" fmla="*/ 2776488 w 2813343"/>
                <a:gd name="connsiteY0" fmla="*/ 143872 h 789882"/>
                <a:gd name="connsiteX1" fmla="*/ 2671380 w 2813343"/>
                <a:gd name="connsiteY1" fmla="*/ 218949 h 789882"/>
                <a:gd name="connsiteX2" fmla="*/ 2540336 w 2813343"/>
                <a:gd name="connsiteY2" fmla="*/ 295391 h 789882"/>
                <a:gd name="connsiteX3" fmla="*/ 2530781 w 2813343"/>
                <a:gd name="connsiteY3" fmla="*/ 300851 h 789882"/>
                <a:gd name="connsiteX4" fmla="*/ 2526686 w 2813343"/>
                <a:gd name="connsiteY4" fmla="*/ 302216 h 789882"/>
                <a:gd name="connsiteX5" fmla="*/ 2493925 w 2813343"/>
                <a:gd name="connsiteY5" fmla="*/ 315867 h 789882"/>
                <a:gd name="connsiteX6" fmla="*/ 2421578 w 2813343"/>
                <a:gd name="connsiteY6" fmla="*/ 341802 h 789882"/>
                <a:gd name="connsiteX7" fmla="*/ 2279614 w 2813343"/>
                <a:gd name="connsiteY7" fmla="*/ 386849 h 789882"/>
                <a:gd name="connsiteX8" fmla="*/ 2209997 w 2813343"/>
                <a:gd name="connsiteY8" fmla="*/ 404594 h 789882"/>
                <a:gd name="connsiteX9" fmla="*/ 2192251 w 2813343"/>
                <a:gd name="connsiteY9" fmla="*/ 410054 h 789882"/>
                <a:gd name="connsiteX10" fmla="*/ 2182696 w 2813343"/>
                <a:gd name="connsiteY10" fmla="*/ 411420 h 789882"/>
                <a:gd name="connsiteX11" fmla="*/ 2162221 w 2813343"/>
                <a:gd name="connsiteY11" fmla="*/ 414150 h 789882"/>
                <a:gd name="connsiteX12" fmla="*/ 1844167 w 2813343"/>
                <a:gd name="connsiteY12" fmla="*/ 427800 h 789882"/>
                <a:gd name="connsiteX13" fmla="*/ 1752709 w 2813343"/>
                <a:gd name="connsiteY13" fmla="*/ 420975 h 789882"/>
                <a:gd name="connsiteX14" fmla="*/ 1730868 w 2813343"/>
                <a:gd name="connsiteY14" fmla="*/ 418245 h 789882"/>
                <a:gd name="connsiteX15" fmla="*/ 1683092 w 2813343"/>
                <a:gd name="connsiteY15" fmla="*/ 408689 h 789882"/>
                <a:gd name="connsiteX16" fmla="*/ 1491987 w 2813343"/>
                <a:gd name="connsiteY16" fmla="*/ 334977 h 789882"/>
                <a:gd name="connsiteX17" fmla="*/ 1537033 w 2813343"/>
                <a:gd name="connsiteY17" fmla="*/ 355453 h 789882"/>
                <a:gd name="connsiteX18" fmla="*/ 1093396 w 2813343"/>
                <a:gd name="connsiteY18" fmla="*/ 169808 h 789882"/>
                <a:gd name="connsiteX19" fmla="*/ 675694 w 2813343"/>
                <a:gd name="connsiteY19" fmla="*/ 42859 h 789882"/>
                <a:gd name="connsiteX20" fmla="*/ 64157 w 2813343"/>
                <a:gd name="connsiteY20" fmla="*/ 19654 h 789882"/>
                <a:gd name="connsiteX21" fmla="*/ 0 w 2813343"/>
                <a:gd name="connsiteY21" fmla="*/ 482401 h 789882"/>
                <a:gd name="connsiteX22" fmla="*/ 162440 w 2813343"/>
                <a:gd name="connsiteY22" fmla="*/ 446911 h 789882"/>
                <a:gd name="connsiteX23" fmla="*/ 506429 w 2813343"/>
                <a:gd name="connsiteY23" fmla="*/ 449641 h 789882"/>
                <a:gd name="connsiteX24" fmla="*/ 1010128 w 2813343"/>
                <a:gd name="connsiteY24" fmla="*/ 588874 h 789882"/>
                <a:gd name="connsiteX25" fmla="*/ 1266755 w 2813343"/>
                <a:gd name="connsiteY25" fmla="*/ 685792 h 789882"/>
                <a:gd name="connsiteX26" fmla="*/ 1532938 w 2813343"/>
                <a:gd name="connsiteY26" fmla="*/ 758139 h 789882"/>
                <a:gd name="connsiteX27" fmla="*/ 1594365 w 2813343"/>
                <a:gd name="connsiteY27" fmla="*/ 767695 h 789882"/>
                <a:gd name="connsiteX28" fmla="*/ 1603920 w 2813343"/>
                <a:gd name="connsiteY28" fmla="*/ 769059 h 789882"/>
                <a:gd name="connsiteX29" fmla="*/ 1698108 w 2813343"/>
                <a:gd name="connsiteY29" fmla="*/ 782710 h 789882"/>
                <a:gd name="connsiteX30" fmla="*/ 1844167 w 2813343"/>
                <a:gd name="connsiteY30" fmla="*/ 789535 h 789882"/>
                <a:gd name="connsiteX31" fmla="*/ 2132190 w 2813343"/>
                <a:gd name="connsiteY31" fmla="*/ 752679 h 789882"/>
                <a:gd name="connsiteX32" fmla="*/ 2601763 w 2813343"/>
                <a:gd name="connsiteY32" fmla="*/ 552018 h 789882"/>
                <a:gd name="connsiteX33" fmla="*/ 2813344 w 2813343"/>
                <a:gd name="connsiteY33" fmla="*/ 401864 h 789882"/>
                <a:gd name="connsiteX34" fmla="*/ 2776488 w 2813343"/>
                <a:gd name="connsiteY34" fmla="*/ 143872 h 789882"/>
                <a:gd name="connsiteX35" fmla="*/ 1745884 w 2813343"/>
                <a:gd name="connsiteY35" fmla="*/ 420975 h 789882"/>
                <a:gd name="connsiteX36" fmla="*/ 1751344 w 2813343"/>
                <a:gd name="connsiteY36" fmla="*/ 420975 h 789882"/>
                <a:gd name="connsiteX37" fmla="*/ 1745884 w 2813343"/>
                <a:gd name="connsiteY37" fmla="*/ 420975 h 789882"/>
                <a:gd name="connsiteX38" fmla="*/ 2173141 w 2813343"/>
                <a:gd name="connsiteY38" fmla="*/ 414150 h 789882"/>
                <a:gd name="connsiteX39" fmla="*/ 2189521 w 2813343"/>
                <a:gd name="connsiteY39" fmla="*/ 412785 h 789882"/>
                <a:gd name="connsiteX40" fmla="*/ 2173141 w 2813343"/>
                <a:gd name="connsiteY40" fmla="*/ 414150 h 78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813343" h="789882">
                  <a:moveTo>
                    <a:pt x="2776488" y="143872"/>
                  </a:moveTo>
                  <a:cubicBezTo>
                    <a:pt x="2742362" y="169808"/>
                    <a:pt x="2706871" y="195743"/>
                    <a:pt x="2671380" y="218949"/>
                  </a:cubicBezTo>
                  <a:cubicBezTo>
                    <a:pt x="2629064" y="246250"/>
                    <a:pt x="2585382" y="272186"/>
                    <a:pt x="2540336" y="295391"/>
                  </a:cubicBezTo>
                  <a:cubicBezTo>
                    <a:pt x="2538971" y="296756"/>
                    <a:pt x="2533511" y="298121"/>
                    <a:pt x="2530781" y="300851"/>
                  </a:cubicBezTo>
                  <a:cubicBezTo>
                    <a:pt x="2529416" y="302216"/>
                    <a:pt x="2526686" y="302216"/>
                    <a:pt x="2526686" y="302216"/>
                  </a:cubicBezTo>
                  <a:cubicBezTo>
                    <a:pt x="2515766" y="306312"/>
                    <a:pt x="2504845" y="311772"/>
                    <a:pt x="2493925" y="315867"/>
                  </a:cubicBezTo>
                  <a:cubicBezTo>
                    <a:pt x="2469354" y="325422"/>
                    <a:pt x="2446149" y="333612"/>
                    <a:pt x="2421578" y="341802"/>
                  </a:cubicBezTo>
                  <a:cubicBezTo>
                    <a:pt x="2373801" y="358183"/>
                    <a:pt x="2327390" y="373198"/>
                    <a:pt x="2279614" y="386849"/>
                  </a:cubicBezTo>
                  <a:cubicBezTo>
                    <a:pt x="2256408" y="393674"/>
                    <a:pt x="2233203" y="399134"/>
                    <a:pt x="2209997" y="404594"/>
                  </a:cubicBezTo>
                  <a:cubicBezTo>
                    <a:pt x="2207267" y="405959"/>
                    <a:pt x="2199077" y="408689"/>
                    <a:pt x="2192251" y="410054"/>
                  </a:cubicBezTo>
                  <a:cubicBezTo>
                    <a:pt x="2190886" y="410054"/>
                    <a:pt x="2188156" y="410054"/>
                    <a:pt x="2182696" y="411420"/>
                  </a:cubicBezTo>
                  <a:cubicBezTo>
                    <a:pt x="2175871" y="412785"/>
                    <a:pt x="2169046" y="412785"/>
                    <a:pt x="2162221" y="414150"/>
                  </a:cubicBezTo>
                  <a:cubicBezTo>
                    <a:pt x="2057113" y="426435"/>
                    <a:pt x="1949275" y="431895"/>
                    <a:pt x="1844167" y="427800"/>
                  </a:cubicBezTo>
                  <a:cubicBezTo>
                    <a:pt x="1814136" y="426435"/>
                    <a:pt x="1782740" y="423705"/>
                    <a:pt x="1752709" y="420975"/>
                  </a:cubicBezTo>
                  <a:cubicBezTo>
                    <a:pt x="1745884" y="418245"/>
                    <a:pt x="1737694" y="418245"/>
                    <a:pt x="1730868" y="418245"/>
                  </a:cubicBezTo>
                  <a:cubicBezTo>
                    <a:pt x="1714488" y="415515"/>
                    <a:pt x="1699473" y="412785"/>
                    <a:pt x="1683092" y="408689"/>
                  </a:cubicBezTo>
                  <a:cubicBezTo>
                    <a:pt x="1617570" y="392309"/>
                    <a:pt x="1553413" y="363643"/>
                    <a:pt x="1491987" y="334977"/>
                  </a:cubicBezTo>
                  <a:cubicBezTo>
                    <a:pt x="1507002" y="341802"/>
                    <a:pt x="1522018" y="348628"/>
                    <a:pt x="1537033" y="355453"/>
                  </a:cubicBezTo>
                  <a:cubicBezTo>
                    <a:pt x="1390974" y="288566"/>
                    <a:pt x="1242185" y="227139"/>
                    <a:pt x="1093396" y="169808"/>
                  </a:cubicBezTo>
                  <a:cubicBezTo>
                    <a:pt x="956892" y="117936"/>
                    <a:pt x="817658" y="71525"/>
                    <a:pt x="675694" y="42859"/>
                  </a:cubicBezTo>
                  <a:cubicBezTo>
                    <a:pt x="477763" y="1908"/>
                    <a:pt x="266182" y="-17203"/>
                    <a:pt x="64157" y="19654"/>
                  </a:cubicBezTo>
                  <a:lnTo>
                    <a:pt x="0" y="482401"/>
                  </a:lnTo>
                  <a:cubicBezTo>
                    <a:pt x="53237" y="467386"/>
                    <a:pt x="107838" y="455101"/>
                    <a:pt x="162440" y="446911"/>
                  </a:cubicBezTo>
                  <a:cubicBezTo>
                    <a:pt x="277103" y="433260"/>
                    <a:pt x="391766" y="435990"/>
                    <a:pt x="506429" y="449641"/>
                  </a:cubicBezTo>
                  <a:cubicBezTo>
                    <a:pt x="678424" y="478306"/>
                    <a:pt x="846324" y="528813"/>
                    <a:pt x="1010128" y="588874"/>
                  </a:cubicBezTo>
                  <a:cubicBezTo>
                    <a:pt x="1096126" y="620270"/>
                    <a:pt x="1180758" y="653031"/>
                    <a:pt x="1266755" y="685792"/>
                  </a:cubicBezTo>
                  <a:cubicBezTo>
                    <a:pt x="1352753" y="719918"/>
                    <a:pt x="1441480" y="743124"/>
                    <a:pt x="1532938" y="758139"/>
                  </a:cubicBezTo>
                  <a:cubicBezTo>
                    <a:pt x="1553413" y="762234"/>
                    <a:pt x="1573889" y="764964"/>
                    <a:pt x="1594365" y="767695"/>
                  </a:cubicBezTo>
                  <a:cubicBezTo>
                    <a:pt x="1595730" y="767695"/>
                    <a:pt x="1599825" y="769059"/>
                    <a:pt x="1603920" y="769059"/>
                  </a:cubicBezTo>
                  <a:cubicBezTo>
                    <a:pt x="1635316" y="774520"/>
                    <a:pt x="1666712" y="778615"/>
                    <a:pt x="1698108" y="782710"/>
                  </a:cubicBezTo>
                  <a:cubicBezTo>
                    <a:pt x="1747249" y="788170"/>
                    <a:pt x="1795025" y="790900"/>
                    <a:pt x="1844167" y="789535"/>
                  </a:cubicBezTo>
                  <a:cubicBezTo>
                    <a:pt x="1941084" y="788170"/>
                    <a:pt x="2038002" y="778615"/>
                    <a:pt x="2132190" y="752679"/>
                  </a:cubicBezTo>
                  <a:cubicBezTo>
                    <a:pt x="2295994" y="707633"/>
                    <a:pt x="2457069" y="646206"/>
                    <a:pt x="2601763" y="552018"/>
                  </a:cubicBezTo>
                  <a:cubicBezTo>
                    <a:pt x="2674110" y="505607"/>
                    <a:pt x="2745092" y="456466"/>
                    <a:pt x="2813344" y="401864"/>
                  </a:cubicBezTo>
                  <a:lnTo>
                    <a:pt x="2776488" y="143872"/>
                  </a:lnTo>
                  <a:close/>
                  <a:moveTo>
                    <a:pt x="1745884" y="420975"/>
                  </a:moveTo>
                  <a:cubicBezTo>
                    <a:pt x="1719948" y="418245"/>
                    <a:pt x="1740424" y="419610"/>
                    <a:pt x="1751344" y="420975"/>
                  </a:cubicBezTo>
                  <a:cubicBezTo>
                    <a:pt x="1748614" y="420975"/>
                    <a:pt x="1747249" y="420975"/>
                    <a:pt x="1745884" y="420975"/>
                  </a:cubicBezTo>
                  <a:close/>
                  <a:moveTo>
                    <a:pt x="2173141" y="414150"/>
                  </a:moveTo>
                  <a:cubicBezTo>
                    <a:pt x="2173141" y="414150"/>
                    <a:pt x="2184061" y="412785"/>
                    <a:pt x="2189521" y="412785"/>
                  </a:cubicBezTo>
                  <a:cubicBezTo>
                    <a:pt x="2181331" y="414150"/>
                    <a:pt x="2174506" y="415515"/>
                    <a:pt x="2173141" y="414150"/>
                  </a:cubicBezTo>
                  <a:close/>
                </a:path>
              </a:pathLst>
            </a:custGeom>
            <a:solidFill>
              <a:srgbClr val="EED0DB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4" name="任意多边形: 形状 153">
              <a:extLst>
                <a:ext uri="{FF2B5EF4-FFF2-40B4-BE49-F238E27FC236}">
                  <a16:creationId xmlns:a16="http://schemas.microsoft.com/office/drawing/2014/main" id="{88BE9C4E-4FE8-4612-977A-F64F49CF616E}"/>
                </a:ext>
              </a:extLst>
            </p:cNvPr>
            <p:cNvSpPr/>
            <p:nvPr/>
          </p:nvSpPr>
          <p:spPr>
            <a:xfrm>
              <a:off x="8287876" y="4007296"/>
              <a:ext cx="1346779" cy="1652818"/>
            </a:xfrm>
            <a:custGeom>
              <a:avLst/>
              <a:gdLst>
                <a:gd name="connsiteX0" fmla="*/ 1201451 w 1346779"/>
                <a:gd name="connsiteY0" fmla="*/ 66780 h 1652818"/>
                <a:gd name="connsiteX1" fmla="*/ 800130 w 1346779"/>
                <a:gd name="connsiteY1" fmla="*/ 44939 h 1652818"/>
                <a:gd name="connsiteX2" fmla="*/ 673181 w 1346779"/>
                <a:gd name="connsiteY2" fmla="*/ 80430 h 1652818"/>
                <a:gd name="connsiteX3" fmla="*/ 546232 w 1346779"/>
                <a:gd name="connsiteY3" fmla="*/ 44939 h 1652818"/>
                <a:gd name="connsiteX4" fmla="*/ 144911 w 1346779"/>
                <a:gd name="connsiteY4" fmla="*/ 66780 h 1652818"/>
                <a:gd name="connsiteX5" fmla="*/ 78024 w 1346779"/>
                <a:gd name="connsiteY5" fmla="*/ 694697 h 1652818"/>
                <a:gd name="connsiteX6" fmla="*/ 195418 w 1346779"/>
                <a:gd name="connsiteY6" fmla="*/ 1254363 h 1652818"/>
                <a:gd name="connsiteX7" fmla="*/ 379698 w 1346779"/>
                <a:gd name="connsiteY7" fmla="*/ 1651589 h 1652818"/>
                <a:gd name="connsiteX8" fmla="*/ 554423 w 1346779"/>
                <a:gd name="connsiteY8" fmla="*/ 1239347 h 1652818"/>
                <a:gd name="connsiteX9" fmla="*/ 673181 w 1346779"/>
                <a:gd name="connsiteY9" fmla="*/ 1023671 h 1652818"/>
                <a:gd name="connsiteX10" fmla="*/ 791939 w 1346779"/>
                <a:gd name="connsiteY10" fmla="*/ 1239347 h 1652818"/>
                <a:gd name="connsiteX11" fmla="*/ 966664 w 1346779"/>
                <a:gd name="connsiteY11" fmla="*/ 1651589 h 1652818"/>
                <a:gd name="connsiteX12" fmla="*/ 1150944 w 1346779"/>
                <a:gd name="connsiteY12" fmla="*/ 1254363 h 1652818"/>
                <a:gd name="connsiteX13" fmla="*/ 1268338 w 1346779"/>
                <a:gd name="connsiteY13" fmla="*/ 694697 h 1652818"/>
                <a:gd name="connsiteX14" fmla="*/ 1201451 w 1346779"/>
                <a:gd name="connsiteY14" fmla="*/ 66780 h 1652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46779" h="1652818">
                  <a:moveTo>
                    <a:pt x="1201451" y="66780"/>
                  </a:moveTo>
                  <a:cubicBezTo>
                    <a:pt x="1037646" y="-53344"/>
                    <a:pt x="849271" y="20368"/>
                    <a:pt x="800130" y="44939"/>
                  </a:cubicBezTo>
                  <a:cubicBezTo>
                    <a:pt x="767369" y="61319"/>
                    <a:pt x="708672" y="80430"/>
                    <a:pt x="673181" y="80430"/>
                  </a:cubicBezTo>
                  <a:cubicBezTo>
                    <a:pt x="637690" y="80430"/>
                    <a:pt x="578993" y="61319"/>
                    <a:pt x="546232" y="44939"/>
                  </a:cubicBezTo>
                  <a:cubicBezTo>
                    <a:pt x="497091" y="20368"/>
                    <a:pt x="308716" y="-53344"/>
                    <a:pt x="144911" y="66780"/>
                  </a:cubicBezTo>
                  <a:cubicBezTo>
                    <a:pt x="-18893" y="186903"/>
                    <a:pt x="-47559" y="444895"/>
                    <a:pt x="78024" y="694697"/>
                  </a:cubicBezTo>
                  <a:cubicBezTo>
                    <a:pt x="181767" y="898088"/>
                    <a:pt x="188592" y="1109669"/>
                    <a:pt x="195418" y="1254363"/>
                  </a:cubicBezTo>
                  <a:cubicBezTo>
                    <a:pt x="202243" y="1399057"/>
                    <a:pt x="239099" y="1672065"/>
                    <a:pt x="379698" y="1651589"/>
                  </a:cubicBezTo>
                  <a:cubicBezTo>
                    <a:pt x="521662" y="1629748"/>
                    <a:pt x="542137" y="1435913"/>
                    <a:pt x="554423" y="1239347"/>
                  </a:cubicBezTo>
                  <a:cubicBezTo>
                    <a:pt x="562613" y="1101479"/>
                    <a:pt x="626770" y="1023671"/>
                    <a:pt x="673181" y="1023671"/>
                  </a:cubicBezTo>
                  <a:cubicBezTo>
                    <a:pt x="718227" y="1023671"/>
                    <a:pt x="782384" y="1100114"/>
                    <a:pt x="791939" y="1239347"/>
                  </a:cubicBezTo>
                  <a:cubicBezTo>
                    <a:pt x="804225" y="1435913"/>
                    <a:pt x="826065" y="1629748"/>
                    <a:pt x="966664" y="1651589"/>
                  </a:cubicBezTo>
                  <a:cubicBezTo>
                    <a:pt x="1108628" y="1673430"/>
                    <a:pt x="1145484" y="1399057"/>
                    <a:pt x="1150944" y="1254363"/>
                  </a:cubicBezTo>
                  <a:cubicBezTo>
                    <a:pt x="1157769" y="1109669"/>
                    <a:pt x="1164595" y="898088"/>
                    <a:pt x="1268338" y="694697"/>
                  </a:cubicBezTo>
                  <a:cubicBezTo>
                    <a:pt x="1393921" y="444895"/>
                    <a:pt x="1366620" y="186903"/>
                    <a:pt x="1201451" y="66780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5" name="任意多边形: 形状 154">
              <a:extLst>
                <a:ext uri="{FF2B5EF4-FFF2-40B4-BE49-F238E27FC236}">
                  <a16:creationId xmlns:a16="http://schemas.microsoft.com/office/drawing/2014/main" id="{975CEA87-D7D6-41F7-8E0F-3562C8FA701E}"/>
                </a:ext>
              </a:extLst>
            </p:cNvPr>
            <p:cNvSpPr/>
            <p:nvPr/>
          </p:nvSpPr>
          <p:spPr>
            <a:xfrm>
              <a:off x="7172857" y="4759325"/>
              <a:ext cx="701629" cy="642932"/>
            </a:xfrm>
            <a:custGeom>
              <a:avLst/>
              <a:gdLst>
                <a:gd name="connsiteX0" fmla="*/ 0 w 701629"/>
                <a:gd name="connsiteY0" fmla="*/ 0 h 642932"/>
                <a:gd name="connsiteX1" fmla="*/ 110568 w 701629"/>
                <a:gd name="connsiteY1" fmla="*/ 642933 h 642932"/>
                <a:gd name="connsiteX2" fmla="*/ 275738 w 701629"/>
                <a:gd name="connsiteY2" fmla="*/ 642933 h 642932"/>
                <a:gd name="connsiteX3" fmla="*/ 425892 w 701629"/>
                <a:gd name="connsiteY3" fmla="*/ 642933 h 642932"/>
                <a:gd name="connsiteX4" fmla="*/ 592427 w 701629"/>
                <a:gd name="connsiteY4" fmla="*/ 642933 h 642932"/>
                <a:gd name="connsiteX5" fmla="*/ 701630 w 701629"/>
                <a:gd name="connsiteY5" fmla="*/ 0 h 642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1629" h="642932">
                  <a:moveTo>
                    <a:pt x="0" y="0"/>
                  </a:moveTo>
                  <a:lnTo>
                    <a:pt x="110568" y="642933"/>
                  </a:lnTo>
                  <a:lnTo>
                    <a:pt x="275738" y="642933"/>
                  </a:lnTo>
                  <a:lnTo>
                    <a:pt x="425892" y="642933"/>
                  </a:lnTo>
                  <a:lnTo>
                    <a:pt x="592427" y="642933"/>
                  </a:lnTo>
                  <a:lnTo>
                    <a:pt x="701630" y="0"/>
                  </a:ln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6" name="任意多边形: 形状 155">
              <a:extLst>
                <a:ext uri="{FF2B5EF4-FFF2-40B4-BE49-F238E27FC236}">
                  <a16:creationId xmlns:a16="http://schemas.microsoft.com/office/drawing/2014/main" id="{445A42ED-F7A5-489E-9A70-F16385808970}"/>
                </a:ext>
              </a:extLst>
            </p:cNvPr>
            <p:cNvSpPr/>
            <p:nvPr/>
          </p:nvSpPr>
          <p:spPr>
            <a:xfrm>
              <a:off x="7163302" y="4602346"/>
              <a:ext cx="722105" cy="139233"/>
            </a:xfrm>
            <a:custGeom>
              <a:avLst/>
              <a:gdLst>
                <a:gd name="connsiteX0" fmla="*/ 674329 w 722105"/>
                <a:gd name="connsiteY0" fmla="*/ 139234 h 139233"/>
                <a:gd name="connsiteX1" fmla="*/ 47776 w 722105"/>
                <a:gd name="connsiteY1" fmla="*/ 139234 h 139233"/>
                <a:gd name="connsiteX2" fmla="*/ 0 w 722105"/>
                <a:gd name="connsiteY2" fmla="*/ 91458 h 139233"/>
                <a:gd name="connsiteX3" fmla="*/ 0 w 722105"/>
                <a:gd name="connsiteY3" fmla="*/ 47776 h 139233"/>
                <a:gd name="connsiteX4" fmla="*/ 47776 w 722105"/>
                <a:gd name="connsiteY4" fmla="*/ 0 h 139233"/>
                <a:gd name="connsiteX5" fmla="*/ 674329 w 722105"/>
                <a:gd name="connsiteY5" fmla="*/ 0 h 139233"/>
                <a:gd name="connsiteX6" fmla="*/ 722105 w 722105"/>
                <a:gd name="connsiteY6" fmla="*/ 47776 h 139233"/>
                <a:gd name="connsiteX7" fmla="*/ 722105 w 722105"/>
                <a:gd name="connsiteY7" fmla="*/ 91458 h 139233"/>
                <a:gd name="connsiteX8" fmla="*/ 674329 w 722105"/>
                <a:gd name="connsiteY8" fmla="*/ 139234 h 139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2105" h="139233">
                  <a:moveTo>
                    <a:pt x="674329" y="139234"/>
                  </a:moveTo>
                  <a:lnTo>
                    <a:pt x="47776" y="139234"/>
                  </a:lnTo>
                  <a:cubicBezTo>
                    <a:pt x="21841" y="139234"/>
                    <a:pt x="0" y="117393"/>
                    <a:pt x="0" y="91458"/>
                  </a:cubicBezTo>
                  <a:lnTo>
                    <a:pt x="0" y="47776"/>
                  </a:lnTo>
                  <a:cubicBezTo>
                    <a:pt x="0" y="21841"/>
                    <a:pt x="21841" y="0"/>
                    <a:pt x="47776" y="0"/>
                  </a:cubicBezTo>
                  <a:lnTo>
                    <a:pt x="674329" y="0"/>
                  </a:lnTo>
                  <a:cubicBezTo>
                    <a:pt x="700265" y="0"/>
                    <a:pt x="722105" y="21841"/>
                    <a:pt x="722105" y="47776"/>
                  </a:cubicBezTo>
                  <a:lnTo>
                    <a:pt x="722105" y="91458"/>
                  </a:lnTo>
                  <a:cubicBezTo>
                    <a:pt x="722105" y="117393"/>
                    <a:pt x="700265" y="139234"/>
                    <a:pt x="674329" y="139234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7" name="任意多边形: 形状 156">
              <a:extLst>
                <a:ext uri="{FF2B5EF4-FFF2-40B4-BE49-F238E27FC236}">
                  <a16:creationId xmlns:a16="http://schemas.microsoft.com/office/drawing/2014/main" id="{98C3F38D-BFD5-4363-A3C6-10C572D96D2B}"/>
                </a:ext>
              </a:extLst>
            </p:cNvPr>
            <p:cNvSpPr/>
            <p:nvPr/>
          </p:nvSpPr>
          <p:spPr>
            <a:xfrm>
              <a:off x="7054099" y="4697899"/>
              <a:ext cx="940511" cy="87362"/>
            </a:xfrm>
            <a:custGeom>
              <a:avLst/>
              <a:gdLst>
                <a:gd name="connsiteX0" fmla="*/ 896830 w 940511"/>
                <a:gd name="connsiteY0" fmla="*/ 87362 h 87362"/>
                <a:gd name="connsiteX1" fmla="*/ 43681 w 940511"/>
                <a:gd name="connsiteY1" fmla="*/ 87362 h 87362"/>
                <a:gd name="connsiteX2" fmla="*/ 0 w 940511"/>
                <a:gd name="connsiteY2" fmla="*/ 43681 h 87362"/>
                <a:gd name="connsiteX3" fmla="*/ 0 w 940511"/>
                <a:gd name="connsiteY3" fmla="*/ 43681 h 87362"/>
                <a:gd name="connsiteX4" fmla="*/ 43681 w 940511"/>
                <a:gd name="connsiteY4" fmla="*/ 0 h 87362"/>
                <a:gd name="connsiteX5" fmla="*/ 896830 w 940511"/>
                <a:gd name="connsiteY5" fmla="*/ 0 h 87362"/>
                <a:gd name="connsiteX6" fmla="*/ 940511 w 940511"/>
                <a:gd name="connsiteY6" fmla="*/ 43681 h 87362"/>
                <a:gd name="connsiteX7" fmla="*/ 940511 w 940511"/>
                <a:gd name="connsiteY7" fmla="*/ 43681 h 87362"/>
                <a:gd name="connsiteX8" fmla="*/ 896830 w 940511"/>
                <a:gd name="connsiteY8" fmla="*/ 87362 h 87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0511" h="87362">
                  <a:moveTo>
                    <a:pt x="896830" y="87362"/>
                  </a:moveTo>
                  <a:lnTo>
                    <a:pt x="43681" y="87362"/>
                  </a:lnTo>
                  <a:cubicBezTo>
                    <a:pt x="20476" y="87362"/>
                    <a:pt x="0" y="68252"/>
                    <a:pt x="0" y="43681"/>
                  </a:cubicBezTo>
                  <a:lnTo>
                    <a:pt x="0" y="43681"/>
                  </a:lnTo>
                  <a:cubicBezTo>
                    <a:pt x="0" y="20476"/>
                    <a:pt x="19111" y="0"/>
                    <a:pt x="43681" y="0"/>
                  </a:cubicBezTo>
                  <a:lnTo>
                    <a:pt x="896830" y="0"/>
                  </a:lnTo>
                  <a:cubicBezTo>
                    <a:pt x="920036" y="0"/>
                    <a:pt x="940511" y="19110"/>
                    <a:pt x="940511" y="43681"/>
                  </a:cubicBezTo>
                  <a:lnTo>
                    <a:pt x="940511" y="43681"/>
                  </a:lnTo>
                  <a:cubicBezTo>
                    <a:pt x="939146" y="68252"/>
                    <a:pt x="920036" y="87362"/>
                    <a:pt x="896830" y="87362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8" name="任意多边形: 形状 157">
              <a:extLst>
                <a:ext uri="{FF2B5EF4-FFF2-40B4-BE49-F238E27FC236}">
                  <a16:creationId xmlns:a16="http://schemas.microsoft.com/office/drawing/2014/main" id="{6B01AB76-4CF0-4A15-AB9E-81067F2B6A80}"/>
                </a:ext>
              </a:extLst>
            </p:cNvPr>
            <p:cNvSpPr/>
            <p:nvPr/>
          </p:nvSpPr>
          <p:spPr>
            <a:xfrm>
              <a:off x="7224729" y="5293055"/>
              <a:ext cx="599251" cy="38221"/>
            </a:xfrm>
            <a:custGeom>
              <a:avLst/>
              <a:gdLst>
                <a:gd name="connsiteX0" fmla="*/ 580141 w 599251"/>
                <a:gd name="connsiteY0" fmla="*/ 38221 h 38221"/>
                <a:gd name="connsiteX1" fmla="*/ 19111 w 599251"/>
                <a:gd name="connsiteY1" fmla="*/ 38221 h 38221"/>
                <a:gd name="connsiteX2" fmla="*/ 0 w 599251"/>
                <a:gd name="connsiteY2" fmla="*/ 19111 h 38221"/>
                <a:gd name="connsiteX3" fmla="*/ 0 w 599251"/>
                <a:gd name="connsiteY3" fmla="*/ 19111 h 38221"/>
                <a:gd name="connsiteX4" fmla="*/ 19111 w 599251"/>
                <a:gd name="connsiteY4" fmla="*/ 0 h 38221"/>
                <a:gd name="connsiteX5" fmla="*/ 580141 w 599251"/>
                <a:gd name="connsiteY5" fmla="*/ 0 h 38221"/>
                <a:gd name="connsiteX6" fmla="*/ 599252 w 599251"/>
                <a:gd name="connsiteY6" fmla="*/ 19111 h 38221"/>
                <a:gd name="connsiteX7" fmla="*/ 599252 w 599251"/>
                <a:gd name="connsiteY7" fmla="*/ 19111 h 38221"/>
                <a:gd name="connsiteX8" fmla="*/ 580141 w 599251"/>
                <a:gd name="connsiteY8" fmla="*/ 38221 h 3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9251" h="38221">
                  <a:moveTo>
                    <a:pt x="580141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1"/>
                  </a:cubicBezTo>
                  <a:lnTo>
                    <a:pt x="0" y="19111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580141" y="0"/>
                  </a:lnTo>
                  <a:cubicBezTo>
                    <a:pt x="589697" y="0"/>
                    <a:pt x="599252" y="8190"/>
                    <a:pt x="599252" y="19111"/>
                  </a:cubicBezTo>
                  <a:lnTo>
                    <a:pt x="599252" y="19111"/>
                  </a:lnTo>
                  <a:cubicBezTo>
                    <a:pt x="597887" y="30031"/>
                    <a:pt x="589697" y="38221"/>
                    <a:pt x="580141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59" name="任意多边形: 形状 158">
              <a:extLst>
                <a:ext uri="{FF2B5EF4-FFF2-40B4-BE49-F238E27FC236}">
                  <a16:creationId xmlns:a16="http://schemas.microsoft.com/office/drawing/2014/main" id="{C1FBB8CE-98FA-4591-8291-3193A7EC3F0A}"/>
                </a:ext>
              </a:extLst>
            </p:cNvPr>
            <p:cNvSpPr/>
            <p:nvPr/>
          </p:nvSpPr>
          <p:spPr>
            <a:xfrm>
              <a:off x="7211078" y="5200233"/>
              <a:ext cx="625187" cy="38220"/>
            </a:xfrm>
            <a:custGeom>
              <a:avLst/>
              <a:gdLst>
                <a:gd name="connsiteX0" fmla="*/ 606077 w 625187"/>
                <a:gd name="connsiteY0" fmla="*/ 38221 h 38220"/>
                <a:gd name="connsiteX1" fmla="*/ 19111 w 625187"/>
                <a:gd name="connsiteY1" fmla="*/ 38221 h 38220"/>
                <a:gd name="connsiteX2" fmla="*/ 0 w 625187"/>
                <a:gd name="connsiteY2" fmla="*/ 19110 h 38220"/>
                <a:gd name="connsiteX3" fmla="*/ 0 w 625187"/>
                <a:gd name="connsiteY3" fmla="*/ 19110 h 38220"/>
                <a:gd name="connsiteX4" fmla="*/ 19111 w 625187"/>
                <a:gd name="connsiteY4" fmla="*/ 0 h 38220"/>
                <a:gd name="connsiteX5" fmla="*/ 606077 w 625187"/>
                <a:gd name="connsiteY5" fmla="*/ 0 h 38220"/>
                <a:gd name="connsiteX6" fmla="*/ 625187 w 625187"/>
                <a:gd name="connsiteY6" fmla="*/ 19110 h 38220"/>
                <a:gd name="connsiteX7" fmla="*/ 625187 w 625187"/>
                <a:gd name="connsiteY7" fmla="*/ 19110 h 38220"/>
                <a:gd name="connsiteX8" fmla="*/ 606077 w 625187"/>
                <a:gd name="connsiteY8" fmla="*/ 38221 h 3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5187" h="38220">
                  <a:moveTo>
                    <a:pt x="606077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0"/>
                  </a:cubicBezTo>
                  <a:lnTo>
                    <a:pt x="0" y="19110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606077" y="0"/>
                  </a:lnTo>
                  <a:cubicBezTo>
                    <a:pt x="615632" y="0"/>
                    <a:pt x="625187" y="8190"/>
                    <a:pt x="625187" y="19110"/>
                  </a:cubicBezTo>
                  <a:lnTo>
                    <a:pt x="625187" y="19110"/>
                  </a:lnTo>
                  <a:cubicBezTo>
                    <a:pt x="625187" y="30031"/>
                    <a:pt x="616997" y="38221"/>
                    <a:pt x="606077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0" name="任意多边形: 形状 159">
              <a:extLst>
                <a:ext uri="{FF2B5EF4-FFF2-40B4-BE49-F238E27FC236}">
                  <a16:creationId xmlns:a16="http://schemas.microsoft.com/office/drawing/2014/main" id="{E5A4670B-253C-4BB0-80ED-56134D5CFB74}"/>
                </a:ext>
              </a:extLst>
            </p:cNvPr>
            <p:cNvSpPr/>
            <p:nvPr/>
          </p:nvSpPr>
          <p:spPr>
            <a:xfrm>
              <a:off x="7197428" y="5107410"/>
              <a:ext cx="652488" cy="38221"/>
            </a:xfrm>
            <a:custGeom>
              <a:avLst/>
              <a:gdLst>
                <a:gd name="connsiteX0" fmla="*/ 633378 w 652488"/>
                <a:gd name="connsiteY0" fmla="*/ 38221 h 38221"/>
                <a:gd name="connsiteX1" fmla="*/ 19111 w 652488"/>
                <a:gd name="connsiteY1" fmla="*/ 38221 h 38221"/>
                <a:gd name="connsiteX2" fmla="*/ 0 w 652488"/>
                <a:gd name="connsiteY2" fmla="*/ 19110 h 38221"/>
                <a:gd name="connsiteX3" fmla="*/ 0 w 652488"/>
                <a:gd name="connsiteY3" fmla="*/ 19110 h 38221"/>
                <a:gd name="connsiteX4" fmla="*/ 19111 w 652488"/>
                <a:gd name="connsiteY4" fmla="*/ 0 h 38221"/>
                <a:gd name="connsiteX5" fmla="*/ 633378 w 652488"/>
                <a:gd name="connsiteY5" fmla="*/ 0 h 38221"/>
                <a:gd name="connsiteX6" fmla="*/ 652488 w 652488"/>
                <a:gd name="connsiteY6" fmla="*/ 19110 h 38221"/>
                <a:gd name="connsiteX7" fmla="*/ 652488 w 652488"/>
                <a:gd name="connsiteY7" fmla="*/ 19110 h 38221"/>
                <a:gd name="connsiteX8" fmla="*/ 633378 w 652488"/>
                <a:gd name="connsiteY8" fmla="*/ 38221 h 3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2488" h="38221">
                  <a:moveTo>
                    <a:pt x="633378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0"/>
                  </a:cubicBezTo>
                  <a:lnTo>
                    <a:pt x="0" y="19110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633378" y="0"/>
                  </a:lnTo>
                  <a:cubicBezTo>
                    <a:pt x="642933" y="0"/>
                    <a:pt x="652488" y="8190"/>
                    <a:pt x="652488" y="19110"/>
                  </a:cubicBezTo>
                  <a:lnTo>
                    <a:pt x="652488" y="19110"/>
                  </a:lnTo>
                  <a:cubicBezTo>
                    <a:pt x="652488" y="30031"/>
                    <a:pt x="644298" y="38221"/>
                    <a:pt x="633378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1" name="任意多边形: 形状 160">
              <a:extLst>
                <a:ext uri="{FF2B5EF4-FFF2-40B4-BE49-F238E27FC236}">
                  <a16:creationId xmlns:a16="http://schemas.microsoft.com/office/drawing/2014/main" id="{D08833BD-0102-4D0D-B6E2-D6AD2C825446}"/>
                </a:ext>
              </a:extLst>
            </p:cNvPr>
            <p:cNvSpPr/>
            <p:nvPr/>
          </p:nvSpPr>
          <p:spPr>
            <a:xfrm>
              <a:off x="7181047" y="5014587"/>
              <a:ext cx="685249" cy="38221"/>
            </a:xfrm>
            <a:custGeom>
              <a:avLst/>
              <a:gdLst>
                <a:gd name="connsiteX0" fmla="*/ 666139 w 685249"/>
                <a:gd name="connsiteY0" fmla="*/ 38221 h 38221"/>
                <a:gd name="connsiteX1" fmla="*/ 19111 w 685249"/>
                <a:gd name="connsiteY1" fmla="*/ 38221 h 38221"/>
                <a:gd name="connsiteX2" fmla="*/ 0 w 685249"/>
                <a:gd name="connsiteY2" fmla="*/ 19111 h 38221"/>
                <a:gd name="connsiteX3" fmla="*/ 0 w 685249"/>
                <a:gd name="connsiteY3" fmla="*/ 19111 h 38221"/>
                <a:gd name="connsiteX4" fmla="*/ 19111 w 685249"/>
                <a:gd name="connsiteY4" fmla="*/ 0 h 38221"/>
                <a:gd name="connsiteX5" fmla="*/ 666139 w 685249"/>
                <a:gd name="connsiteY5" fmla="*/ 0 h 38221"/>
                <a:gd name="connsiteX6" fmla="*/ 685249 w 685249"/>
                <a:gd name="connsiteY6" fmla="*/ 19111 h 38221"/>
                <a:gd name="connsiteX7" fmla="*/ 685249 w 685249"/>
                <a:gd name="connsiteY7" fmla="*/ 19111 h 38221"/>
                <a:gd name="connsiteX8" fmla="*/ 666139 w 685249"/>
                <a:gd name="connsiteY8" fmla="*/ 38221 h 3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5249" h="38221">
                  <a:moveTo>
                    <a:pt x="666139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1"/>
                  </a:cubicBezTo>
                  <a:lnTo>
                    <a:pt x="0" y="19111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666139" y="0"/>
                  </a:lnTo>
                  <a:cubicBezTo>
                    <a:pt x="675694" y="0"/>
                    <a:pt x="685249" y="8190"/>
                    <a:pt x="685249" y="19111"/>
                  </a:cubicBezTo>
                  <a:lnTo>
                    <a:pt x="685249" y="19111"/>
                  </a:lnTo>
                  <a:cubicBezTo>
                    <a:pt x="685249" y="28666"/>
                    <a:pt x="677059" y="38221"/>
                    <a:pt x="666139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2" name="任意多边形: 形状 161">
              <a:extLst>
                <a:ext uri="{FF2B5EF4-FFF2-40B4-BE49-F238E27FC236}">
                  <a16:creationId xmlns:a16="http://schemas.microsoft.com/office/drawing/2014/main" id="{413C6106-2305-4613-853D-7C6C4285F027}"/>
                </a:ext>
              </a:extLst>
            </p:cNvPr>
            <p:cNvSpPr/>
            <p:nvPr/>
          </p:nvSpPr>
          <p:spPr>
            <a:xfrm>
              <a:off x="7160572" y="4920400"/>
              <a:ext cx="727565" cy="38221"/>
            </a:xfrm>
            <a:custGeom>
              <a:avLst/>
              <a:gdLst>
                <a:gd name="connsiteX0" fmla="*/ 708455 w 727565"/>
                <a:gd name="connsiteY0" fmla="*/ 38221 h 38221"/>
                <a:gd name="connsiteX1" fmla="*/ 19111 w 727565"/>
                <a:gd name="connsiteY1" fmla="*/ 38221 h 38221"/>
                <a:gd name="connsiteX2" fmla="*/ 0 w 727565"/>
                <a:gd name="connsiteY2" fmla="*/ 19111 h 38221"/>
                <a:gd name="connsiteX3" fmla="*/ 0 w 727565"/>
                <a:gd name="connsiteY3" fmla="*/ 19111 h 38221"/>
                <a:gd name="connsiteX4" fmla="*/ 19111 w 727565"/>
                <a:gd name="connsiteY4" fmla="*/ 0 h 38221"/>
                <a:gd name="connsiteX5" fmla="*/ 708455 w 727565"/>
                <a:gd name="connsiteY5" fmla="*/ 0 h 38221"/>
                <a:gd name="connsiteX6" fmla="*/ 727565 w 727565"/>
                <a:gd name="connsiteY6" fmla="*/ 19111 h 38221"/>
                <a:gd name="connsiteX7" fmla="*/ 727565 w 727565"/>
                <a:gd name="connsiteY7" fmla="*/ 19111 h 38221"/>
                <a:gd name="connsiteX8" fmla="*/ 708455 w 727565"/>
                <a:gd name="connsiteY8" fmla="*/ 38221 h 3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7565" h="38221">
                  <a:moveTo>
                    <a:pt x="708455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1"/>
                  </a:cubicBezTo>
                  <a:lnTo>
                    <a:pt x="0" y="19111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708455" y="0"/>
                  </a:lnTo>
                  <a:cubicBezTo>
                    <a:pt x="718010" y="0"/>
                    <a:pt x="727565" y="8190"/>
                    <a:pt x="727565" y="19111"/>
                  </a:cubicBezTo>
                  <a:lnTo>
                    <a:pt x="727565" y="19111"/>
                  </a:lnTo>
                  <a:cubicBezTo>
                    <a:pt x="726200" y="30031"/>
                    <a:pt x="718010" y="38221"/>
                    <a:pt x="708455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3" name="任意多边形: 形状 162">
              <a:extLst>
                <a:ext uri="{FF2B5EF4-FFF2-40B4-BE49-F238E27FC236}">
                  <a16:creationId xmlns:a16="http://schemas.microsoft.com/office/drawing/2014/main" id="{055D5D6A-8452-41E8-B4D5-24A16401894E}"/>
                </a:ext>
              </a:extLst>
            </p:cNvPr>
            <p:cNvSpPr/>
            <p:nvPr/>
          </p:nvSpPr>
          <p:spPr>
            <a:xfrm>
              <a:off x="7144191" y="4827577"/>
              <a:ext cx="760326" cy="38221"/>
            </a:xfrm>
            <a:custGeom>
              <a:avLst/>
              <a:gdLst>
                <a:gd name="connsiteX0" fmla="*/ 741216 w 760326"/>
                <a:gd name="connsiteY0" fmla="*/ 38221 h 38221"/>
                <a:gd name="connsiteX1" fmla="*/ 19111 w 760326"/>
                <a:gd name="connsiteY1" fmla="*/ 38221 h 38221"/>
                <a:gd name="connsiteX2" fmla="*/ 0 w 760326"/>
                <a:gd name="connsiteY2" fmla="*/ 19110 h 38221"/>
                <a:gd name="connsiteX3" fmla="*/ 0 w 760326"/>
                <a:gd name="connsiteY3" fmla="*/ 19110 h 38221"/>
                <a:gd name="connsiteX4" fmla="*/ 19111 w 760326"/>
                <a:gd name="connsiteY4" fmla="*/ 0 h 38221"/>
                <a:gd name="connsiteX5" fmla="*/ 741216 w 760326"/>
                <a:gd name="connsiteY5" fmla="*/ 0 h 38221"/>
                <a:gd name="connsiteX6" fmla="*/ 760326 w 760326"/>
                <a:gd name="connsiteY6" fmla="*/ 19110 h 38221"/>
                <a:gd name="connsiteX7" fmla="*/ 760326 w 760326"/>
                <a:gd name="connsiteY7" fmla="*/ 19110 h 38221"/>
                <a:gd name="connsiteX8" fmla="*/ 741216 w 760326"/>
                <a:gd name="connsiteY8" fmla="*/ 38221 h 3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326" h="38221">
                  <a:moveTo>
                    <a:pt x="741216" y="38221"/>
                  </a:moveTo>
                  <a:lnTo>
                    <a:pt x="19111" y="38221"/>
                  </a:lnTo>
                  <a:cubicBezTo>
                    <a:pt x="9555" y="38221"/>
                    <a:pt x="0" y="30031"/>
                    <a:pt x="0" y="19110"/>
                  </a:cubicBezTo>
                  <a:lnTo>
                    <a:pt x="0" y="19110"/>
                  </a:lnTo>
                  <a:cubicBezTo>
                    <a:pt x="0" y="9555"/>
                    <a:pt x="8190" y="0"/>
                    <a:pt x="19111" y="0"/>
                  </a:cubicBezTo>
                  <a:lnTo>
                    <a:pt x="741216" y="0"/>
                  </a:lnTo>
                  <a:cubicBezTo>
                    <a:pt x="750771" y="0"/>
                    <a:pt x="760326" y="8190"/>
                    <a:pt x="760326" y="19110"/>
                  </a:cubicBezTo>
                  <a:lnTo>
                    <a:pt x="760326" y="19110"/>
                  </a:lnTo>
                  <a:cubicBezTo>
                    <a:pt x="758961" y="30031"/>
                    <a:pt x="750771" y="38221"/>
                    <a:pt x="741216" y="38221"/>
                  </a:cubicBezTo>
                  <a:close/>
                </a:path>
              </a:pathLst>
            </a:custGeom>
            <a:solidFill>
              <a:schemeClr val="accent1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4" name="任意多边形: 形状 163">
              <a:extLst>
                <a:ext uri="{FF2B5EF4-FFF2-40B4-BE49-F238E27FC236}">
                  <a16:creationId xmlns:a16="http://schemas.microsoft.com/office/drawing/2014/main" id="{FC8C4D6F-75EA-461B-942F-B2F65D615D36}"/>
                </a:ext>
              </a:extLst>
            </p:cNvPr>
            <p:cNvSpPr/>
            <p:nvPr/>
          </p:nvSpPr>
          <p:spPr>
            <a:xfrm>
              <a:off x="9670877" y="4244706"/>
              <a:ext cx="229326" cy="229326"/>
            </a:xfrm>
            <a:custGeom>
              <a:avLst/>
              <a:gdLst>
                <a:gd name="connsiteX0" fmla="*/ 118758 w 229326"/>
                <a:gd name="connsiteY0" fmla="*/ 0 h 229326"/>
                <a:gd name="connsiteX1" fmla="*/ 156979 w 229326"/>
                <a:gd name="connsiteY1" fmla="*/ 75077 h 229326"/>
                <a:gd name="connsiteX2" fmla="*/ 229327 w 229326"/>
                <a:gd name="connsiteY2" fmla="*/ 117393 h 229326"/>
                <a:gd name="connsiteX3" fmla="*/ 154250 w 229326"/>
                <a:gd name="connsiteY3" fmla="*/ 155614 h 229326"/>
                <a:gd name="connsiteX4" fmla="*/ 111933 w 229326"/>
                <a:gd name="connsiteY4" fmla="*/ 229326 h 229326"/>
                <a:gd name="connsiteX5" fmla="*/ 73712 w 229326"/>
                <a:gd name="connsiteY5" fmla="*/ 154249 h 229326"/>
                <a:gd name="connsiteX6" fmla="*/ 0 w 229326"/>
                <a:gd name="connsiteY6" fmla="*/ 111933 h 229326"/>
                <a:gd name="connsiteX7" fmla="*/ 75077 w 229326"/>
                <a:gd name="connsiteY7" fmla="*/ 72347 h 229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9326" h="229326">
                  <a:moveTo>
                    <a:pt x="118758" y="0"/>
                  </a:moveTo>
                  <a:lnTo>
                    <a:pt x="156979" y="75077"/>
                  </a:lnTo>
                  <a:lnTo>
                    <a:pt x="229327" y="117393"/>
                  </a:lnTo>
                  <a:lnTo>
                    <a:pt x="154250" y="155614"/>
                  </a:lnTo>
                  <a:lnTo>
                    <a:pt x="111933" y="229326"/>
                  </a:lnTo>
                  <a:lnTo>
                    <a:pt x="73712" y="154249"/>
                  </a:lnTo>
                  <a:lnTo>
                    <a:pt x="0" y="111933"/>
                  </a:lnTo>
                  <a:lnTo>
                    <a:pt x="75077" y="72347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5" name="任意多边形: 形状 164">
              <a:extLst>
                <a:ext uri="{FF2B5EF4-FFF2-40B4-BE49-F238E27FC236}">
                  <a16:creationId xmlns:a16="http://schemas.microsoft.com/office/drawing/2014/main" id="{9BF9F5D2-47B3-46F4-9654-A0FC9FDB7942}"/>
                </a:ext>
              </a:extLst>
            </p:cNvPr>
            <p:cNvSpPr/>
            <p:nvPr/>
          </p:nvSpPr>
          <p:spPr>
            <a:xfrm>
              <a:off x="8198001" y="4666503"/>
              <a:ext cx="154249" cy="154249"/>
            </a:xfrm>
            <a:custGeom>
              <a:avLst/>
              <a:gdLst>
                <a:gd name="connsiteX0" fmla="*/ 79172 w 154249"/>
                <a:gd name="connsiteY0" fmla="*/ 0 h 154249"/>
                <a:gd name="connsiteX1" fmla="*/ 105108 w 154249"/>
                <a:gd name="connsiteY1" fmla="*/ 50506 h 154249"/>
                <a:gd name="connsiteX2" fmla="*/ 154249 w 154249"/>
                <a:gd name="connsiteY2" fmla="*/ 79172 h 154249"/>
                <a:gd name="connsiteX3" fmla="*/ 103743 w 154249"/>
                <a:gd name="connsiteY3" fmla="*/ 105108 h 154249"/>
                <a:gd name="connsiteX4" fmla="*/ 75077 w 154249"/>
                <a:gd name="connsiteY4" fmla="*/ 154249 h 154249"/>
                <a:gd name="connsiteX5" fmla="*/ 49141 w 154249"/>
                <a:gd name="connsiteY5" fmla="*/ 103743 h 154249"/>
                <a:gd name="connsiteX6" fmla="*/ 0 w 154249"/>
                <a:gd name="connsiteY6" fmla="*/ 75077 h 154249"/>
                <a:gd name="connsiteX7" fmla="*/ 50507 w 154249"/>
                <a:gd name="connsiteY7" fmla="*/ 49141 h 154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249" h="154249">
                  <a:moveTo>
                    <a:pt x="79172" y="0"/>
                  </a:moveTo>
                  <a:lnTo>
                    <a:pt x="105108" y="50506"/>
                  </a:lnTo>
                  <a:lnTo>
                    <a:pt x="154249" y="79172"/>
                  </a:lnTo>
                  <a:lnTo>
                    <a:pt x="103743" y="105108"/>
                  </a:lnTo>
                  <a:lnTo>
                    <a:pt x="75077" y="154249"/>
                  </a:lnTo>
                  <a:lnTo>
                    <a:pt x="49141" y="103743"/>
                  </a:lnTo>
                  <a:lnTo>
                    <a:pt x="0" y="75077"/>
                  </a:lnTo>
                  <a:lnTo>
                    <a:pt x="50507" y="49141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6" name="任意多边形: 形状 165">
              <a:extLst>
                <a:ext uri="{FF2B5EF4-FFF2-40B4-BE49-F238E27FC236}">
                  <a16:creationId xmlns:a16="http://schemas.microsoft.com/office/drawing/2014/main" id="{4928C60F-FD2D-49E0-B423-3CAEE99C59C1}"/>
                </a:ext>
              </a:extLst>
            </p:cNvPr>
            <p:cNvSpPr/>
            <p:nvPr/>
          </p:nvSpPr>
          <p:spPr>
            <a:xfrm>
              <a:off x="9643576" y="4132773"/>
              <a:ext cx="113298" cy="113298"/>
            </a:xfrm>
            <a:custGeom>
              <a:avLst/>
              <a:gdLst>
                <a:gd name="connsiteX0" fmla="*/ 58697 w 113298"/>
                <a:gd name="connsiteY0" fmla="*/ 0 h 113298"/>
                <a:gd name="connsiteX1" fmla="*/ 77807 w 113298"/>
                <a:gd name="connsiteY1" fmla="*/ 36856 h 113298"/>
                <a:gd name="connsiteX2" fmla="*/ 113298 w 113298"/>
                <a:gd name="connsiteY2" fmla="*/ 57332 h 113298"/>
                <a:gd name="connsiteX3" fmla="*/ 76442 w 113298"/>
                <a:gd name="connsiteY3" fmla="*/ 76442 h 113298"/>
                <a:gd name="connsiteX4" fmla="*/ 55967 w 113298"/>
                <a:gd name="connsiteY4" fmla="*/ 113298 h 113298"/>
                <a:gd name="connsiteX5" fmla="*/ 36856 w 113298"/>
                <a:gd name="connsiteY5" fmla="*/ 75077 h 113298"/>
                <a:gd name="connsiteX6" fmla="*/ 0 w 113298"/>
                <a:gd name="connsiteY6" fmla="*/ 54602 h 113298"/>
                <a:gd name="connsiteX7" fmla="*/ 38221 w 113298"/>
                <a:gd name="connsiteY7" fmla="*/ 35491 h 11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3298" h="113298">
                  <a:moveTo>
                    <a:pt x="58697" y="0"/>
                  </a:moveTo>
                  <a:lnTo>
                    <a:pt x="77807" y="36856"/>
                  </a:lnTo>
                  <a:lnTo>
                    <a:pt x="113298" y="57332"/>
                  </a:lnTo>
                  <a:lnTo>
                    <a:pt x="76442" y="76442"/>
                  </a:lnTo>
                  <a:lnTo>
                    <a:pt x="55967" y="113298"/>
                  </a:lnTo>
                  <a:lnTo>
                    <a:pt x="36856" y="75077"/>
                  </a:lnTo>
                  <a:lnTo>
                    <a:pt x="0" y="54602"/>
                  </a:lnTo>
                  <a:lnTo>
                    <a:pt x="38221" y="35491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7" name="任意多边形: 形状 166">
              <a:extLst>
                <a:ext uri="{FF2B5EF4-FFF2-40B4-BE49-F238E27FC236}">
                  <a16:creationId xmlns:a16="http://schemas.microsoft.com/office/drawing/2014/main" id="{4DA17F42-5F7F-4B10-86C8-FA3F2D6585B8}"/>
                </a:ext>
              </a:extLst>
            </p:cNvPr>
            <p:cNvSpPr/>
            <p:nvPr/>
          </p:nvSpPr>
          <p:spPr>
            <a:xfrm>
              <a:off x="8318038" y="3993453"/>
              <a:ext cx="68424" cy="68424"/>
            </a:xfrm>
            <a:custGeom>
              <a:avLst/>
              <a:gdLst>
                <a:gd name="connsiteX0" fmla="*/ 68338 w 68424"/>
                <a:gd name="connsiteY0" fmla="*/ 35577 h 68424"/>
                <a:gd name="connsiteX1" fmla="*/ 32847 w 68424"/>
                <a:gd name="connsiteY1" fmla="*/ 68338 h 68424"/>
                <a:gd name="connsiteX2" fmla="*/ 86 w 68424"/>
                <a:gd name="connsiteY2" fmla="*/ 32847 h 68424"/>
                <a:gd name="connsiteX3" fmla="*/ 35577 w 68424"/>
                <a:gd name="connsiteY3" fmla="*/ 86 h 68424"/>
                <a:gd name="connsiteX4" fmla="*/ 68338 w 68424"/>
                <a:gd name="connsiteY4" fmla="*/ 35577 h 68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24" h="68424">
                  <a:moveTo>
                    <a:pt x="68338" y="35577"/>
                  </a:moveTo>
                  <a:cubicBezTo>
                    <a:pt x="66973" y="54688"/>
                    <a:pt x="51958" y="69703"/>
                    <a:pt x="32847" y="68338"/>
                  </a:cubicBezTo>
                  <a:cubicBezTo>
                    <a:pt x="13737" y="66973"/>
                    <a:pt x="-1279" y="51958"/>
                    <a:pt x="86" y="32847"/>
                  </a:cubicBezTo>
                  <a:cubicBezTo>
                    <a:pt x="1451" y="13737"/>
                    <a:pt x="16467" y="-1279"/>
                    <a:pt x="35577" y="86"/>
                  </a:cubicBezTo>
                  <a:cubicBezTo>
                    <a:pt x="54688" y="1451"/>
                    <a:pt x="69703" y="16467"/>
                    <a:pt x="68338" y="35577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8" name="任意多边形: 形状 167">
              <a:extLst>
                <a:ext uri="{FF2B5EF4-FFF2-40B4-BE49-F238E27FC236}">
                  <a16:creationId xmlns:a16="http://schemas.microsoft.com/office/drawing/2014/main" id="{BC85F9C1-BB51-492F-8B7D-0A310942BDD4}"/>
                </a:ext>
              </a:extLst>
            </p:cNvPr>
            <p:cNvSpPr/>
            <p:nvPr/>
          </p:nvSpPr>
          <p:spPr>
            <a:xfrm>
              <a:off x="8491484" y="3952588"/>
              <a:ext cx="34275" cy="34125"/>
            </a:xfrm>
            <a:custGeom>
              <a:avLst/>
              <a:gdLst>
                <a:gd name="connsiteX0" fmla="*/ 17746 w 34275"/>
                <a:gd name="connsiteY0" fmla="*/ 0 h 34125"/>
                <a:gd name="connsiteX1" fmla="*/ 0 w 34275"/>
                <a:gd name="connsiteY1" fmla="*/ 16380 h 34125"/>
                <a:gd name="connsiteX2" fmla="*/ 16381 w 34275"/>
                <a:gd name="connsiteY2" fmla="*/ 34126 h 34125"/>
                <a:gd name="connsiteX3" fmla="*/ 34126 w 34275"/>
                <a:gd name="connsiteY3" fmla="*/ 17745 h 34125"/>
                <a:gd name="connsiteX4" fmla="*/ 17746 w 34275"/>
                <a:gd name="connsiteY4" fmla="*/ 0 h 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75" h="34125">
                  <a:moveTo>
                    <a:pt x="17746" y="0"/>
                  </a:moveTo>
                  <a:cubicBezTo>
                    <a:pt x="8190" y="0"/>
                    <a:pt x="0" y="6825"/>
                    <a:pt x="0" y="16380"/>
                  </a:cubicBezTo>
                  <a:cubicBezTo>
                    <a:pt x="0" y="25936"/>
                    <a:pt x="6825" y="34126"/>
                    <a:pt x="16381" y="34126"/>
                  </a:cubicBezTo>
                  <a:cubicBezTo>
                    <a:pt x="25936" y="34126"/>
                    <a:pt x="34126" y="27301"/>
                    <a:pt x="34126" y="17745"/>
                  </a:cubicBezTo>
                  <a:cubicBezTo>
                    <a:pt x="35491" y="9555"/>
                    <a:pt x="27301" y="1365"/>
                    <a:pt x="17746" y="0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69" name="任意多边形: 形状 168">
              <a:extLst>
                <a:ext uri="{FF2B5EF4-FFF2-40B4-BE49-F238E27FC236}">
                  <a16:creationId xmlns:a16="http://schemas.microsoft.com/office/drawing/2014/main" id="{D9E072D8-C377-4F38-A63B-3A9849CB850F}"/>
                </a:ext>
              </a:extLst>
            </p:cNvPr>
            <p:cNvSpPr/>
            <p:nvPr/>
          </p:nvSpPr>
          <p:spPr>
            <a:xfrm>
              <a:off x="8578782" y="4071282"/>
              <a:ext cx="91590" cy="91586"/>
            </a:xfrm>
            <a:custGeom>
              <a:avLst/>
              <a:gdLst>
                <a:gd name="connsiteX0" fmla="*/ 47841 w 91590"/>
                <a:gd name="connsiteY0" fmla="*/ 65 h 91586"/>
                <a:gd name="connsiteX1" fmla="*/ 65 w 91590"/>
                <a:gd name="connsiteY1" fmla="*/ 43746 h 91586"/>
                <a:gd name="connsiteX2" fmla="*/ 43746 w 91590"/>
                <a:gd name="connsiteY2" fmla="*/ 91522 h 91586"/>
                <a:gd name="connsiteX3" fmla="*/ 91522 w 91590"/>
                <a:gd name="connsiteY3" fmla="*/ 47841 h 91586"/>
                <a:gd name="connsiteX4" fmla="*/ 47841 w 91590"/>
                <a:gd name="connsiteY4" fmla="*/ 65 h 91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90" h="91586">
                  <a:moveTo>
                    <a:pt x="47841" y="65"/>
                  </a:moveTo>
                  <a:cubicBezTo>
                    <a:pt x="21905" y="-1301"/>
                    <a:pt x="1429" y="19175"/>
                    <a:pt x="65" y="43746"/>
                  </a:cubicBezTo>
                  <a:cubicBezTo>
                    <a:pt x="-1301" y="69681"/>
                    <a:pt x="19175" y="90157"/>
                    <a:pt x="43746" y="91522"/>
                  </a:cubicBezTo>
                  <a:cubicBezTo>
                    <a:pt x="69681" y="92887"/>
                    <a:pt x="90157" y="72412"/>
                    <a:pt x="91522" y="47841"/>
                  </a:cubicBezTo>
                  <a:cubicBezTo>
                    <a:pt x="92887" y="21905"/>
                    <a:pt x="73777" y="65"/>
                    <a:pt x="47841" y="65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0" name="任意多边形: 形状 169">
              <a:extLst>
                <a:ext uri="{FF2B5EF4-FFF2-40B4-BE49-F238E27FC236}">
                  <a16:creationId xmlns:a16="http://schemas.microsoft.com/office/drawing/2014/main" id="{83E71BA8-EEF9-4236-B899-B3B063E04651}"/>
                </a:ext>
              </a:extLst>
            </p:cNvPr>
            <p:cNvSpPr/>
            <p:nvPr/>
          </p:nvSpPr>
          <p:spPr>
            <a:xfrm>
              <a:off x="8618433" y="3986714"/>
              <a:ext cx="114663" cy="79172"/>
            </a:xfrm>
            <a:custGeom>
              <a:avLst/>
              <a:gdLst>
                <a:gd name="connsiteX0" fmla="*/ 81902 w 114663"/>
                <a:gd name="connsiteY0" fmla="*/ 1365 h 79172"/>
                <a:gd name="connsiteX1" fmla="*/ 51871 w 114663"/>
                <a:gd name="connsiteY1" fmla="*/ 19111 h 79172"/>
                <a:gd name="connsiteX2" fmla="*/ 27301 w 114663"/>
                <a:gd name="connsiteY2" fmla="*/ 0 h 79172"/>
                <a:gd name="connsiteX3" fmla="*/ 0 w 114663"/>
                <a:gd name="connsiteY3" fmla="*/ 25936 h 79172"/>
                <a:gd name="connsiteX4" fmla="*/ 25936 w 114663"/>
                <a:gd name="connsiteY4" fmla="*/ 53236 h 79172"/>
                <a:gd name="connsiteX5" fmla="*/ 25936 w 114663"/>
                <a:gd name="connsiteY5" fmla="*/ 53236 h 79172"/>
                <a:gd name="connsiteX6" fmla="*/ 25936 w 114663"/>
                <a:gd name="connsiteY6" fmla="*/ 55967 h 79172"/>
                <a:gd name="connsiteX7" fmla="*/ 47776 w 114663"/>
                <a:gd name="connsiteY7" fmla="*/ 79172 h 79172"/>
                <a:gd name="connsiteX8" fmla="*/ 69617 w 114663"/>
                <a:gd name="connsiteY8" fmla="*/ 66887 h 79172"/>
                <a:gd name="connsiteX9" fmla="*/ 80537 w 114663"/>
                <a:gd name="connsiteY9" fmla="*/ 69617 h 79172"/>
                <a:gd name="connsiteX10" fmla="*/ 114663 w 114663"/>
                <a:gd name="connsiteY10" fmla="*/ 38221 h 79172"/>
                <a:gd name="connsiteX11" fmla="*/ 81902 w 114663"/>
                <a:gd name="connsiteY11" fmla="*/ 1365 h 7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63" h="79172">
                  <a:moveTo>
                    <a:pt x="81902" y="1365"/>
                  </a:moveTo>
                  <a:cubicBezTo>
                    <a:pt x="68252" y="1365"/>
                    <a:pt x="57332" y="8190"/>
                    <a:pt x="51871" y="19111"/>
                  </a:cubicBezTo>
                  <a:cubicBezTo>
                    <a:pt x="49141" y="8190"/>
                    <a:pt x="39586" y="0"/>
                    <a:pt x="27301" y="0"/>
                  </a:cubicBezTo>
                  <a:cubicBezTo>
                    <a:pt x="12285" y="0"/>
                    <a:pt x="0" y="10920"/>
                    <a:pt x="0" y="25936"/>
                  </a:cubicBezTo>
                  <a:cubicBezTo>
                    <a:pt x="0" y="40951"/>
                    <a:pt x="10920" y="53236"/>
                    <a:pt x="25936" y="53236"/>
                  </a:cubicBezTo>
                  <a:cubicBezTo>
                    <a:pt x="25936" y="53236"/>
                    <a:pt x="25936" y="53236"/>
                    <a:pt x="25936" y="53236"/>
                  </a:cubicBezTo>
                  <a:cubicBezTo>
                    <a:pt x="25936" y="54602"/>
                    <a:pt x="25936" y="54602"/>
                    <a:pt x="25936" y="55967"/>
                  </a:cubicBezTo>
                  <a:cubicBezTo>
                    <a:pt x="25936" y="68252"/>
                    <a:pt x="35491" y="79172"/>
                    <a:pt x="47776" y="79172"/>
                  </a:cubicBezTo>
                  <a:cubicBezTo>
                    <a:pt x="57332" y="79172"/>
                    <a:pt x="65522" y="73712"/>
                    <a:pt x="69617" y="66887"/>
                  </a:cubicBezTo>
                  <a:cubicBezTo>
                    <a:pt x="73712" y="68252"/>
                    <a:pt x="76442" y="69617"/>
                    <a:pt x="80537" y="69617"/>
                  </a:cubicBezTo>
                  <a:cubicBezTo>
                    <a:pt x="98283" y="70982"/>
                    <a:pt x="114663" y="55967"/>
                    <a:pt x="114663" y="38221"/>
                  </a:cubicBezTo>
                  <a:cubicBezTo>
                    <a:pt x="114663" y="17745"/>
                    <a:pt x="101013" y="1365"/>
                    <a:pt x="81902" y="1365"/>
                  </a:cubicBezTo>
                  <a:close/>
                </a:path>
              </a:pathLst>
            </a:custGeom>
            <a:solidFill>
              <a:srgbClr val="FFFFFF"/>
            </a:solidFill>
            <a:ln w="8723" cap="rnd">
              <a:solidFill>
                <a:srgbClr val="92A7FF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1" name="任意多边形: 形状 170">
              <a:extLst>
                <a:ext uri="{FF2B5EF4-FFF2-40B4-BE49-F238E27FC236}">
                  <a16:creationId xmlns:a16="http://schemas.microsoft.com/office/drawing/2014/main" id="{71842194-2B63-4F1C-B988-FDC1F5B04183}"/>
                </a:ext>
              </a:extLst>
            </p:cNvPr>
            <p:cNvSpPr/>
            <p:nvPr/>
          </p:nvSpPr>
          <p:spPr>
            <a:xfrm>
              <a:off x="8604667" y="3888315"/>
              <a:ext cx="46527" cy="46642"/>
            </a:xfrm>
            <a:custGeom>
              <a:avLst/>
              <a:gdLst>
                <a:gd name="connsiteX0" fmla="*/ 46527 w 46527"/>
                <a:gd name="connsiteY0" fmla="*/ 24686 h 46642"/>
                <a:gd name="connsiteX1" fmla="*/ 21956 w 46527"/>
                <a:gd name="connsiteY1" fmla="*/ 46527 h 46642"/>
                <a:gd name="connsiteX2" fmla="*/ 116 w 46527"/>
                <a:gd name="connsiteY2" fmla="*/ 21956 h 46642"/>
                <a:gd name="connsiteX3" fmla="*/ 24686 w 46527"/>
                <a:gd name="connsiteY3" fmla="*/ 116 h 46642"/>
                <a:gd name="connsiteX4" fmla="*/ 46527 w 46527"/>
                <a:gd name="connsiteY4" fmla="*/ 24686 h 46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527" h="46642">
                  <a:moveTo>
                    <a:pt x="46527" y="24686"/>
                  </a:moveTo>
                  <a:cubicBezTo>
                    <a:pt x="46527" y="36972"/>
                    <a:pt x="35607" y="47892"/>
                    <a:pt x="21956" y="46527"/>
                  </a:cubicBezTo>
                  <a:cubicBezTo>
                    <a:pt x="9671" y="46527"/>
                    <a:pt x="-1249" y="35607"/>
                    <a:pt x="116" y="21956"/>
                  </a:cubicBezTo>
                  <a:cubicBezTo>
                    <a:pt x="116" y="9671"/>
                    <a:pt x="11036" y="-1249"/>
                    <a:pt x="24686" y="116"/>
                  </a:cubicBezTo>
                  <a:cubicBezTo>
                    <a:pt x="36972" y="1481"/>
                    <a:pt x="46527" y="12401"/>
                    <a:pt x="46527" y="24686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2" name="任意多边形: 形状 171">
              <a:extLst>
                <a:ext uri="{FF2B5EF4-FFF2-40B4-BE49-F238E27FC236}">
                  <a16:creationId xmlns:a16="http://schemas.microsoft.com/office/drawing/2014/main" id="{86055F18-316E-4431-ACA7-7223D81271B9}"/>
                </a:ext>
              </a:extLst>
            </p:cNvPr>
            <p:cNvSpPr/>
            <p:nvPr/>
          </p:nvSpPr>
          <p:spPr>
            <a:xfrm>
              <a:off x="8767049" y="3983811"/>
              <a:ext cx="135358" cy="135483"/>
            </a:xfrm>
            <a:custGeom>
              <a:avLst/>
              <a:gdLst>
                <a:gd name="connsiteX0" fmla="*/ 135311 w 135358"/>
                <a:gd name="connsiteY0" fmla="*/ 71155 h 135483"/>
                <a:gd name="connsiteX1" fmla="*/ 64329 w 135358"/>
                <a:gd name="connsiteY1" fmla="*/ 135311 h 135483"/>
                <a:gd name="connsiteX2" fmla="*/ 173 w 135358"/>
                <a:gd name="connsiteY2" fmla="*/ 64329 h 135483"/>
                <a:gd name="connsiteX3" fmla="*/ 71155 w 135358"/>
                <a:gd name="connsiteY3" fmla="*/ 173 h 135483"/>
                <a:gd name="connsiteX4" fmla="*/ 135311 w 135358"/>
                <a:gd name="connsiteY4" fmla="*/ 71155 h 135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358" h="135483">
                  <a:moveTo>
                    <a:pt x="135311" y="71155"/>
                  </a:moveTo>
                  <a:cubicBezTo>
                    <a:pt x="133946" y="108011"/>
                    <a:pt x="102550" y="138041"/>
                    <a:pt x="64329" y="135311"/>
                  </a:cubicBezTo>
                  <a:cubicBezTo>
                    <a:pt x="27473" y="133946"/>
                    <a:pt x="-2558" y="102550"/>
                    <a:pt x="173" y="64329"/>
                  </a:cubicBezTo>
                  <a:cubicBezTo>
                    <a:pt x="1537" y="27473"/>
                    <a:pt x="32933" y="-2558"/>
                    <a:pt x="71155" y="173"/>
                  </a:cubicBezTo>
                  <a:cubicBezTo>
                    <a:pt x="108011" y="1538"/>
                    <a:pt x="136676" y="32933"/>
                    <a:pt x="135311" y="71155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3" name="任意多边形: 形状 172">
              <a:extLst>
                <a:ext uri="{FF2B5EF4-FFF2-40B4-BE49-F238E27FC236}">
                  <a16:creationId xmlns:a16="http://schemas.microsoft.com/office/drawing/2014/main" id="{16545EA8-E541-499A-ADDB-32C4D34651DE}"/>
                </a:ext>
              </a:extLst>
            </p:cNvPr>
            <p:cNvSpPr/>
            <p:nvPr/>
          </p:nvSpPr>
          <p:spPr>
            <a:xfrm>
              <a:off x="8724906" y="4168264"/>
              <a:ext cx="42316" cy="42316"/>
            </a:xfrm>
            <a:custGeom>
              <a:avLst/>
              <a:gdLst>
                <a:gd name="connsiteX0" fmla="*/ 42316 w 42316"/>
                <a:gd name="connsiteY0" fmla="*/ 21841 h 42316"/>
                <a:gd name="connsiteX1" fmla="*/ 20476 w 42316"/>
                <a:gd name="connsiteY1" fmla="*/ 42316 h 42316"/>
                <a:gd name="connsiteX2" fmla="*/ 0 w 42316"/>
                <a:gd name="connsiteY2" fmla="*/ 20476 h 42316"/>
                <a:gd name="connsiteX3" fmla="*/ 21841 w 42316"/>
                <a:gd name="connsiteY3" fmla="*/ 0 h 42316"/>
                <a:gd name="connsiteX4" fmla="*/ 42316 w 42316"/>
                <a:gd name="connsiteY4" fmla="*/ 21841 h 42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316" h="42316">
                  <a:moveTo>
                    <a:pt x="42316" y="21841"/>
                  </a:moveTo>
                  <a:cubicBezTo>
                    <a:pt x="42316" y="34126"/>
                    <a:pt x="31396" y="42316"/>
                    <a:pt x="20476" y="42316"/>
                  </a:cubicBezTo>
                  <a:cubicBezTo>
                    <a:pt x="8190" y="42316"/>
                    <a:pt x="0" y="31396"/>
                    <a:pt x="0" y="20476"/>
                  </a:cubicBezTo>
                  <a:cubicBezTo>
                    <a:pt x="0" y="8190"/>
                    <a:pt x="10920" y="0"/>
                    <a:pt x="21841" y="0"/>
                  </a:cubicBezTo>
                  <a:cubicBezTo>
                    <a:pt x="34126" y="0"/>
                    <a:pt x="42316" y="9555"/>
                    <a:pt x="42316" y="21841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4" name="任意多边形: 形状 173">
              <a:extLst>
                <a:ext uri="{FF2B5EF4-FFF2-40B4-BE49-F238E27FC236}">
                  <a16:creationId xmlns:a16="http://schemas.microsoft.com/office/drawing/2014/main" id="{22171835-3519-416E-B616-8F86E188CE66}"/>
                </a:ext>
              </a:extLst>
            </p:cNvPr>
            <p:cNvSpPr/>
            <p:nvPr/>
          </p:nvSpPr>
          <p:spPr>
            <a:xfrm>
              <a:off x="8252763" y="4029892"/>
              <a:ext cx="325072" cy="413889"/>
            </a:xfrm>
            <a:custGeom>
              <a:avLst/>
              <a:gdLst>
                <a:gd name="connsiteX0" fmla="*/ 323353 w 325072"/>
                <a:gd name="connsiteY0" fmla="*/ 251670 h 413889"/>
                <a:gd name="connsiteX1" fmla="*/ 274212 w 325072"/>
                <a:gd name="connsiteY1" fmla="*/ 162942 h 413889"/>
                <a:gd name="connsiteX2" fmla="*/ 282402 w 325072"/>
                <a:gd name="connsiteY2" fmla="*/ 146562 h 413889"/>
                <a:gd name="connsiteX3" fmla="*/ 282402 w 325072"/>
                <a:gd name="connsiteY3" fmla="*/ 128816 h 413889"/>
                <a:gd name="connsiteX4" fmla="*/ 316528 w 325072"/>
                <a:gd name="connsiteY4" fmla="*/ 83770 h 413889"/>
                <a:gd name="connsiteX5" fmla="*/ 264656 w 325072"/>
                <a:gd name="connsiteY5" fmla="*/ 1868 h 413889"/>
                <a:gd name="connsiteX6" fmla="*/ 203230 w 325072"/>
                <a:gd name="connsiteY6" fmla="*/ 18248 h 413889"/>
                <a:gd name="connsiteX7" fmla="*/ 200500 w 325072"/>
                <a:gd name="connsiteY7" fmla="*/ 16883 h 413889"/>
                <a:gd name="connsiteX8" fmla="*/ 167739 w 325072"/>
                <a:gd name="connsiteY8" fmla="*/ 37359 h 413889"/>
                <a:gd name="connsiteX9" fmla="*/ 154088 w 325072"/>
                <a:gd name="connsiteY9" fmla="*/ 33264 h 413889"/>
                <a:gd name="connsiteX10" fmla="*/ 57171 w 325072"/>
                <a:gd name="connsiteY10" fmla="*/ 94690 h 413889"/>
                <a:gd name="connsiteX11" fmla="*/ 63996 w 325072"/>
                <a:gd name="connsiteY11" fmla="*/ 150657 h 413889"/>
                <a:gd name="connsiteX12" fmla="*/ 18950 w 325072"/>
                <a:gd name="connsiteY12" fmla="*/ 197068 h 413889"/>
                <a:gd name="connsiteX13" fmla="*/ 25775 w 325072"/>
                <a:gd name="connsiteY13" fmla="*/ 243479 h 413889"/>
                <a:gd name="connsiteX14" fmla="*/ 1204 w 325072"/>
                <a:gd name="connsiteY14" fmla="*/ 272145 h 413889"/>
                <a:gd name="connsiteX15" fmla="*/ 31235 w 325072"/>
                <a:gd name="connsiteY15" fmla="*/ 319922 h 413889"/>
                <a:gd name="connsiteX16" fmla="*/ 40790 w 325072"/>
                <a:gd name="connsiteY16" fmla="*/ 321287 h 413889"/>
                <a:gd name="connsiteX17" fmla="*/ 117232 w 325072"/>
                <a:gd name="connsiteY17" fmla="*/ 411379 h 413889"/>
                <a:gd name="connsiteX18" fmla="*/ 234626 w 325072"/>
                <a:gd name="connsiteY18" fmla="*/ 337667 h 413889"/>
                <a:gd name="connsiteX19" fmla="*/ 237356 w 325072"/>
                <a:gd name="connsiteY19" fmla="*/ 310366 h 413889"/>
                <a:gd name="connsiteX20" fmla="*/ 323353 w 325072"/>
                <a:gd name="connsiteY20" fmla="*/ 251670 h 413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25072" h="413889">
                  <a:moveTo>
                    <a:pt x="323353" y="251670"/>
                  </a:moveTo>
                  <a:cubicBezTo>
                    <a:pt x="331543" y="213449"/>
                    <a:pt x="309703" y="175228"/>
                    <a:pt x="274212" y="162942"/>
                  </a:cubicBezTo>
                  <a:cubicBezTo>
                    <a:pt x="278307" y="158847"/>
                    <a:pt x="281037" y="152022"/>
                    <a:pt x="282402" y="146562"/>
                  </a:cubicBezTo>
                  <a:cubicBezTo>
                    <a:pt x="283767" y="141102"/>
                    <a:pt x="283767" y="134276"/>
                    <a:pt x="282402" y="128816"/>
                  </a:cubicBezTo>
                  <a:cubicBezTo>
                    <a:pt x="298782" y="119261"/>
                    <a:pt x="312433" y="104246"/>
                    <a:pt x="316528" y="83770"/>
                  </a:cubicBezTo>
                  <a:cubicBezTo>
                    <a:pt x="324718" y="46914"/>
                    <a:pt x="301512" y="10058"/>
                    <a:pt x="264656" y="1868"/>
                  </a:cubicBezTo>
                  <a:cubicBezTo>
                    <a:pt x="241451" y="-3592"/>
                    <a:pt x="219610" y="3233"/>
                    <a:pt x="203230" y="18248"/>
                  </a:cubicBezTo>
                  <a:cubicBezTo>
                    <a:pt x="201865" y="18248"/>
                    <a:pt x="201865" y="16883"/>
                    <a:pt x="200500" y="16883"/>
                  </a:cubicBezTo>
                  <a:cubicBezTo>
                    <a:pt x="185484" y="14153"/>
                    <a:pt x="171834" y="22343"/>
                    <a:pt x="167739" y="37359"/>
                  </a:cubicBezTo>
                  <a:cubicBezTo>
                    <a:pt x="163643" y="35994"/>
                    <a:pt x="159548" y="34629"/>
                    <a:pt x="154088" y="33264"/>
                  </a:cubicBezTo>
                  <a:cubicBezTo>
                    <a:pt x="110407" y="23708"/>
                    <a:pt x="66726" y="51009"/>
                    <a:pt x="57171" y="94690"/>
                  </a:cubicBezTo>
                  <a:cubicBezTo>
                    <a:pt x="53075" y="113801"/>
                    <a:pt x="55805" y="134276"/>
                    <a:pt x="63996" y="150657"/>
                  </a:cubicBezTo>
                  <a:cubicBezTo>
                    <a:pt x="42155" y="156117"/>
                    <a:pt x="24410" y="173862"/>
                    <a:pt x="18950" y="197068"/>
                  </a:cubicBezTo>
                  <a:cubicBezTo>
                    <a:pt x="14854" y="213449"/>
                    <a:pt x="18950" y="229829"/>
                    <a:pt x="25775" y="243479"/>
                  </a:cubicBezTo>
                  <a:cubicBezTo>
                    <a:pt x="13489" y="248940"/>
                    <a:pt x="3934" y="258495"/>
                    <a:pt x="1204" y="272145"/>
                  </a:cubicBezTo>
                  <a:cubicBezTo>
                    <a:pt x="-4256" y="293986"/>
                    <a:pt x="9394" y="315826"/>
                    <a:pt x="31235" y="319922"/>
                  </a:cubicBezTo>
                  <a:cubicBezTo>
                    <a:pt x="33965" y="321287"/>
                    <a:pt x="38060" y="321287"/>
                    <a:pt x="40790" y="321287"/>
                  </a:cubicBezTo>
                  <a:cubicBezTo>
                    <a:pt x="43520" y="363603"/>
                    <a:pt x="73551" y="401824"/>
                    <a:pt x="117232" y="411379"/>
                  </a:cubicBezTo>
                  <a:cubicBezTo>
                    <a:pt x="170469" y="423665"/>
                    <a:pt x="222340" y="389539"/>
                    <a:pt x="234626" y="337667"/>
                  </a:cubicBezTo>
                  <a:cubicBezTo>
                    <a:pt x="235991" y="328112"/>
                    <a:pt x="237356" y="319922"/>
                    <a:pt x="237356" y="310366"/>
                  </a:cubicBezTo>
                  <a:cubicBezTo>
                    <a:pt x="278307" y="315826"/>
                    <a:pt x="315163" y="289891"/>
                    <a:pt x="323353" y="251670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5" name="任意多边形: 形状 174">
              <a:extLst>
                <a:ext uri="{FF2B5EF4-FFF2-40B4-BE49-F238E27FC236}">
                  <a16:creationId xmlns:a16="http://schemas.microsoft.com/office/drawing/2014/main" id="{C749E1BB-CC67-403D-A80C-375FC9EC44E1}"/>
                </a:ext>
              </a:extLst>
            </p:cNvPr>
            <p:cNvSpPr/>
            <p:nvPr/>
          </p:nvSpPr>
          <p:spPr>
            <a:xfrm>
              <a:off x="8550181" y="4345719"/>
              <a:ext cx="39716" cy="39586"/>
            </a:xfrm>
            <a:custGeom>
              <a:avLst/>
              <a:gdLst>
                <a:gd name="connsiteX0" fmla="*/ 39586 w 39716"/>
                <a:gd name="connsiteY0" fmla="*/ 20476 h 39586"/>
                <a:gd name="connsiteX1" fmla="*/ 19111 w 39716"/>
                <a:gd name="connsiteY1" fmla="*/ 39586 h 39586"/>
                <a:gd name="connsiteX2" fmla="*/ 0 w 39716"/>
                <a:gd name="connsiteY2" fmla="*/ 19111 h 39586"/>
                <a:gd name="connsiteX3" fmla="*/ 20476 w 39716"/>
                <a:gd name="connsiteY3" fmla="*/ 0 h 39586"/>
                <a:gd name="connsiteX4" fmla="*/ 39586 w 39716"/>
                <a:gd name="connsiteY4" fmla="*/ 20476 h 39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16" h="39586">
                  <a:moveTo>
                    <a:pt x="39586" y="20476"/>
                  </a:moveTo>
                  <a:cubicBezTo>
                    <a:pt x="39586" y="31396"/>
                    <a:pt x="30031" y="39586"/>
                    <a:pt x="19111" y="39586"/>
                  </a:cubicBezTo>
                  <a:cubicBezTo>
                    <a:pt x="8190" y="39586"/>
                    <a:pt x="0" y="30031"/>
                    <a:pt x="0" y="19111"/>
                  </a:cubicBezTo>
                  <a:cubicBezTo>
                    <a:pt x="0" y="8190"/>
                    <a:pt x="9555" y="0"/>
                    <a:pt x="20476" y="0"/>
                  </a:cubicBezTo>
                  <a:cubicBezTo>
                    <a:pt x="31396" y="0"/>
                    <a:pt x="40951" y="9555"/>
                    <a:pt x="39586" y="20476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6" name="任意多边形: 形状 175">
              <a:extLst>
                <a:ext uri="{FF2B5EF4-FFF2-40B4-BE49-F238E27FC236}">
                  <a16:creationId xmlns:a16="http://schemas.microsoft.com/office/drawing/2014/main" id="{FE2A1DA7-B581-4FEB-A9A8-CBD64B29E32C}"/>
                </a:ext>
              </a:extLst>
            </p:cNvPr>
            <p:cNvSpPr/>
            <p:nvPr/>
          </p:nvSpPr>
          <p:spPr>
            <a:xfrm>
              <a:off x="8189724" y="4392044"/>
              <a:ext cx="69703" cy="69789"/>
            </a:xfrm>
            <a:custGeom>
              <a:avLst/>
              <a:gdLst>
                <a:gd name="connsiteX0" fmla="*/ 69703 w 69703"/>
                <a:gd name="connsiteY0" fmla="*/ 36942 h 69789"/>
                <a:gd name="connsiteX1" fmla="*/ 32847 w 69703"/>
                <a:gd name="connsiteY1" fmla="*/ 69703 h 69789"/>
                <a:gd name="connsiteX2" fmla="*/ 86 w 69703"/>
                <a:gd name="connsiteY2" fmla="*/ 32847 h 69789"/>
                <a:gd name="connsiteX3" fmla="*/ 36942 w 69703"/>
                <a:gd name="connsiteY3" fmla="*/ 86 h 69789"/>
                <a:gd name="connsiteX4" fmla="*/ 69703 w 69703"/>
                <a:gd name="connsiteY4" fmla="*/ 36942 h 69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03" h="69789">
                  <a:moveTo>
                    <a:pt x="69703" y="36942"/>
                  </a:moveTo>
                  <a:cubicBezTo>
                    <a:pt x="68338" y="56053"/>
                    <a:pt x="51958" y="71068"/>
                    <a:pt x="32847" y="69703"/>
                  </a:cubicBezTo>
                  <a:cubicBezTo>
                    <a:pt x="13737" y="68338"/>
                    <a:pt x="-1279" y="51958"/>
                    <a:pt x="86" y="32847"/>
                  </a:cubicBezTo>
                  <a:cubicBezTo>
                    <a:pt x="1451" y="13737"/>
                    <a:pt x="17832" y="-1279"/>
                    <a:pt x="36942" y="86"/>
                  </a:cubicBezTo>
                  <a:cubicBezTo>
                    <a:pt x="54688" y="1451"/>
                    <a:pt x="69703" y="17832"/>
                    <a:pt x="69703" y="36942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92A7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7" name="任意多边形: 形状 176">
              <a:extLst>
                <a:ext uri="{FF2B5EF4-FFF2-40B4-BE49-F238E27FC236}">
                  <a16:creationId xmlns:a16="http://schemas.microsoft.com/office/drawing/2014/main" id="{F40CE38B-63DA-49D8-A5D9-86F91893E81F}"/>
                </a:ext>
              </a:extLst>
            </p:cNvPr>
            <p:cNvSpPr/>
            <p:nvPr/>
          </p:nvSpPr>
          <p:spPr>
            <a:xfrm>
              <a:off x="5760043" y="6122998"/>
              <a:ext cx="4997404" cy="13650"/>
            </a:xfrm>
            <a:custGeom>
              <a:avLst/>
              <a:gdLst>
                <a:gd name="connsiteX0" fmla="*/ 0 w 4997404"/>
                <a:gd name="connsiteY0" fmla="*/ 0 h 13650"/>
                <a:gd name="connsiteX1" fmla="*/ 4997405 w 4997404"/>
                <a:gd name="connsiteY1" fmla="*/ 0 h 13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97404" h="13650">
                  <a:moveTo>
                    <a:pt x="0" y="0"/>
                  </a:moveTo>
                  <a:lnTo>
                    <a:pt x="4997405" y="0"/>
                  </a:lnTo>
                </a:path>
              </a:pathLst>
            </a:custGeom>
            <a:ln w="8723" cap="rnd">
              <a:solidFill>
                <a:srgbClr val="01000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8" name="任意多边形: 形状 177">
              <a:extLst>
                <a:ext uri="{FF2B5EF4-FFF2-40B4-BE49-F238E27FC236}">
                  <a16:creationId xmlns:a16="http://schemas.microsoft.com/office/drawing/2014/main" id="{BB836A82-88F0-40A4-999E-936D03910E0D}"/>
                </a:ext>
              </a:extLst>
            </p:cNvPr>
            <p:cNvSpPr/>
            <p:nvPr/>
          </p:nvSpPr>
          <p:spPr>
            <a:xfrm>
              <a:off x="7803789" y="5504636"/>
              <a:ext cx="457512" cy="648393"/>
            </a:xfrm>
            <a:custGeom>
              <a:avLst/>
              <a:gdLst>
                <a:gd name="connsiteX0" fmla="*/ 39302 w 457512"/>
                <a:gd name="connsiteY0" fmla="*/ 0 h 648393"/>
                <a:gd name="connsiteX1" fmla="*/ 417418 w 457512"/>
                <a:gd name="connsiteY1" fmla="*/ 648393 h 648393"/>
                <a:gd name="connsiteX2" fmla="*/ 39302 w 457512"/>
                <a:gd name="connsiteY2" fmla="*/ 0 h 648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512" h="648393">
                  <a:moveTo>
                    <a:pt x="39302" y="0"/>
                  </a:moveTo>
                  <a:cubicBezTo>
                    <a:pt x="39302" y="0"/>
                    <a:pt x="611253" y="111933"/>
                    <a:pt x="417418" y="648393"/>
                  </a:cubicBezTo>
                  <a:cubicBezTo>
                    <a:pt x="416052" y="648393"/>
                    <a:pt x="-151804" y="616997"/>
                    <a:pt x="39302" y="0"/>
                  </a:cubicBezTo>
                  <a:close/>
                </a:path>
              </a:pathLst>
            </a:custGeom>
            <a:solidFill>
              <a:schemeClr val="accent1"/>
            </a:solidFill>
            <a:ln w="8723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79" name="任意多边形: 形状 178">
              <a:extLst>
                <a:ext uri="{FF2B5EF4-FFF2-40B4-BE49-F238E27FC236}">
                  <a16:creationId xmlns:a16="http://schemas.microsoft.com/office/drawing/2014/main" id="{002F5849-7F9B-4DF7-880D-4899167AB3D7}"/>
                </a:ext>
              </a:extLst>
            </p:cNvPr>
            <p:cNvSpPr/>
            <p:nvPr/>
          </p:nvSpPr>
          <p:spPr>
            <a:xfrm>
              <a:off x="7843091" y="5504636"/>
              <a:ext cx="376750" cy="648393"/>
            </a:xfrm>
            <a:custGeom>
              <a:avLst/>
              <a:gdLst>
                <a:gd name="connsiteX0" fmla="*/ 0 w 376750"/>
                <a:gd name="connsiteY0" fmla="*/ 0 h 648393"/>
                <a:gd name="connsiteX1" fmla="*/ 376751 w 376750"/>
                <a:gd name="connsiteY1" fmla="*/ 648393 h 648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6750" h="648393">
                  <a:moveTo>
                    <a:pt x="0" y="0"/>
                  </a:moveTo>
                  <a:lnTo>
                    <a:pt x="376751" y="648393"/>
                  </a:lnTo>
                </a:path>
              </a:pathLst>
            </a:custGeom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0" name="任意多边形: 形状 179">
              <a:extLst>
                <a:ext uri="{FF2B5EF4-FFF2-40B4-BE49-F238E27FC236}">
                  <a16:creationId xmlns:a16="http://schemas.microsoft.com/office/drawing/2014/main" id="{A21D34BC-698D-4205-879A-73698D92D856}"/>
                </a:ext>
              </a:extLst>
            </p:cNvPr>
            <p:cNvSpPr/>
            <p:nvPr/>
          </p:nvSpPr>
          <p:spPr>
            <a:xfrm>
              <a:off x="7811695" y="5540127"/>
              <a:ext cx="141963" cy="95552"/>
            </a:xfrm>
            <a:custGeom>
              <a:avLst/>
              <a:gdLst>
                <a:gd name="connsiteX0" fmla="*/ 0 w 141963"/>
                <a:gd name="connsiteY0" fmla="*/ 95553 h 95552"/>
                <a:gd name="connsiteX1" fmla="*/ 106473 w 141963"/>
                <a:gd name="connsiteY1" fmla="*/ 95553 h 95552"/>
                <a:gd name="connsiteX2" fmla="*/ 141964 w 141963"/>
                <a:gd name="connsiteY2" fmla="*/ 0 h 95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1963" h="95552">
                  <a:moveTo>
                    <a:pt x="0" y="95553"/>
                  </a:moveTo>
                  <a:lnTo>
                    <a:pt x="106473" y="95553"/>
                  </a:lnTo>
                  <a:lnTo>
                    <a:pt x="141964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1" name="任意多边形: 形状 180">
              <a:extLst>
                <a:ext uri="{FF2B5EF4-FFF2-40B4-BE49-F238E27FC236}">
                  <a16:creationId xmlns:a16="http://schemas.microsoft.com/office/drawing/2014/main" id="{0C115807-1F71-4418-846D-4E8D511E1166}"/>
                </a:ext>
              </a:extLst>
            </p:cNvPr>
            <p:cNvSpPr/>
            <p:nvPr/>
          </p:nvSpPr>
          <p:spPr>
            <a:xfrm>
              <a:off x="7803505" y="5587903"/>
              <a:ext cx="242976" cy="151519"/>
            </a:xfrm>
            <a:custGeom>
              <a:avLst/>
              <a:gdLst>
                <a:gd name="connsiteX0" fmla="*/ 0 w 242976"/>
                <a:gd name="connsiteY0" fmla="*/ 151519 h 151519"/>
                <a:gd name="connsiteX1" fmla="*/ 163805 w 242976"/>
                <a:gd name="connsiteY1" fmla="*/ 131044 h 151519"/>
                <a:gd name="connsiteX2" fmla="*/ 242977 w 242976"/>
                <a:gd name="connsiteY2" fmla="*/ 0 h 151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2976" h="151519">
                  <a:moveTo>
                    <a:pt x="0" y="151519"/>
                  </a:moveTo>
                  <a:lnTo>
                    <a:pt x="163805" y="131044"/>
                  </a:lnTo>
                  <a:lnTo>
                    <a:pt x="242977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2" name="任意多边形: 形状 181">
              <a:extLst>
                <a:ext uri="{FF2B5EF4-FFF2-40B4-BE49-F238E27FC236}">
                  <a16:creationId xmlns:a16="http://schemas.microsoft.com/office/drawing/2014/main" id="{0D7C5922-F5DD-40EC-9DCA-2CCD55907B41}"/>
                </a:ext>
              </a:extLst>
            </p:cNvPr>
            <p:cNvSpPr/>
            <p:nvPr/>
          </p:nvSpPr>
          <p:spPr>
            <a:xfrm>
              <a:off x="7814425" y="5664346"/>
              <a:ext cx="330339" cy="176089"/>
            </a:xfrm>
            <a:custGeom>
              <a:avLst/>
              <a:gdLst>
                <a:gd name="connsiteX0" fmla="*/ 0 w 330339"/>
                <a:gd name="connsiteY0" fmla="*/ 176090 h 176089"/>
                <a:gd name="connsiteX1" fmla="*/ 211581 w 330339"/>
                <a:gd name="connsiteY1" fmla="*/ 154249 h 176089"/>
                <a:gd name="connsiteX2" fmla="*/ 330339 w 330339"/>
                <a:gd name="connsiteY2" fmla="*/ 0 h 176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339" h="176089">
                  <a:moveTo>
                    <a:pt x="0" y="176090"/>
                  </a:moveTo>
                  <a:lnTo>
                    <a:pt x="211581" y="154249"/>
                  </a:lnTo>
                  <a:lnTo>
                    <a:pt x="330339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3" name="任意多边形: 形状 182">
              <a:extLst>
                <a:ext uri="{FF2B5EF4-FFF2-40B4-BE49-F238E27FC236}">
                  <a16:creationId xmlns:a16="http://schemas.microsoft.com/office/drawing/2014/main" id="{5AE7F547-81C6-4531-806A-93262B62D6CC}"/>
                </a:ext>
              </a:extLst>
            </p:cNvPr>
            <p:cNvSpPr/>
            <p:nvPr/>
          </p:nvSpPr>
          <p:spPr>
            <a:xfrm>
              <a:off x="7855376" y="5757168"/>
              <a:ext cx="359005" cy="188375"/>
            </a:xfrm>
            <a:custGeom>
              <a:avLst/>
              <a:gdLst>
                <a:gd name="connsiteX0" fmla="*/ 0 w 359005"/>
                <a:gd name="connsiteY0" fmla="*/ 188375 h 188375"/>
                <a:gd name="connsiteX1" fmla="*/ 227961 w 359005"/>
                <a:gd name="connsiteY1" fmla="*/ 161075 h 188375"/>
                <a:gd name="connsiteX2" fmla="*/ 359005 w 359005"/>
                <a:gd name="connsiteY2" fmla="*/ 0 h 188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9005" h="188375">
                  <a:moveTo>
                    <a:pt x="0" y="188375"/>
                  </a:moveTo>
                  <a:lnTo>
                    <a:pt x="227961" y="161075"/>
                  </a:lnTo>
                  <a:lnTo>
                    <a:pt x="359005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4" name="任意多边形: 形状 183">
              <a:extLst>
                <a:ext uri="{FF2B5EF4-FFF2-40B4-BE49-F238E27FC236}">
                  <a16:creationId xmlns:a16="http://schemas.microsoft.com/office/drawing/2014/main" id="{3B5C1AC8-6080-4804-B954-63398B95A0D0}"/>
                </a:ext>
              </a:extLst>
            </p:cNvPr>
            <p:cNvSpPr/>
            <p:nvPr/>
          </p:nvSpPr>
          <p:spPr>
            <a:xfrm>
              <a:off x="7937279" y="5863641"/>
              <a:ext cx="315323" cy="178820"/>
            </a:xfrm>
            <a:custGeom>
              <a:avLst/>
              <a:gdLst>
                <a:gd name="connsiteX0" fmla="*/ 0 w 315323"/>
                <a:gd name="connsiteY0" fmla="*/ 178820 h 178820"/>
                <a:gd name="connsiteX1" fmla="*/ 207486 w 315323"/>
                <a:gd name="connsiteY1" fmla="*/ 158345 h 178820"/>
                <a:gd name="connsiteX2" fmla="*/ 315324 w 315323"/>
                <a:gd name="connsiteY2" fmla="*/ 0 h 17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5323" h="178820">
                  <a:moveTo>
                    <a:pt x="0" y="178820"/>
                  </a:moveTo>
                  <a:lnTo>
                    <a:pt x="207486" y="158345"/>
                  </a:lnTo>
                  <a:lnTo>
                    <a:pt x="315324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5" name="任意多边形: 形状 184">
              <a:extLst>
                <a:ext uri="{FF2B5EF4-FFF2-40B4-BE49-F238E27FC236}">
                  <a16:creationId xmlns:a16="http://schemas.microsoft.com/office/drawing/2014/main" id="{EF6E3F03-8727-4076-86D1-0B8AB58BD971}"/>
                </a:ext>
              </a:extLst>
            </p:cNvPr>
            <p:cNvSpPr/>
            <p:nvPr/>
          </p:nvSpPr>
          <p:spPr>
            <a:xfrm>
              <a:off x="8054672" y="6004240"/>
              <a:ext cx="202025" cy="111933"/>
            </a:xfrm>
            <a:custGeom>
              <a:avLst/>
              <a:gdLst>
                <a:gd name="connsiteX0" fmla="*/ 0 w 202025"/>
                <a:gd name="connsiteY0" fmla="*/ 107838 h 111933"/>
                <a:gd name="connsiteX1" fmla="*/ 143329 w 202025"/>
                <a:gd name="connsiteY1" fmla="*/ 111933 h 111933"/>
                <a:gd name="connsiteX2" fmla="*/ 202026 w 202025"/>
                <a:gd name="connsiteY2" fmla="*/ 0 h 111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025" h="111933">
                  <a:moveTo>
                    <a:pt x="0" y="107838"/>
                  </a:moveTo>
                  <a:lnTo>
                    <a:pt x="143329" y="111933"/>
                  </a:lnTo>
                  <a:lnTo>
                    <a:pt x="202026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6" name="任意多边形: 形状 185">
              <a:extLst>
                <a:ext uri="{FF2B5EF4-FFF2-40B4-BE49-F238E27FC236}">
                  <a16:creationId xmlns:a16="http://schemas.microsoft.com/office/drawing/2014/main" id="{CD7B4CBF-322C-4389-A8FF-67614E42725A}"/>
                </a:ext>
              </a:extLst>
            </p:cNvPr>
            <p:cNvSpPr/>
            <p:nvPr/>
          </p:nvSpPr>
          <p:spPr>
            <a:xfrm>
              <a:off x="9351410" y="5720312"/>
              <a:ext cx="305364" cy="432717"/>
            </a:xfrm>
            <a:custGeom>
              <a:avLst/>
              <a:gdLst>
                <a:gd name="connsiteX0" fmla="*/ 25984 w 305364"/>
                <a:gd name="connsiteY0" fmla="*/ 0 h 432717"/>
                <a:gd name="connsiteX1" fmla="*/ 278516 w 305364"/>
                <a:gd name="connsiteY1" fmla="*/ 432717 h 432717"/>
                <a:gd name="connsiteX2" fmla="*/ 25984 w 305364"/>
                <a:gd name="connsiteY2" fmla="*/ 0 h 432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5364" h="432717">
                  <a:moveTo>
                    <a:pt x="25984" y="0"/>
                  </a:moveTo>
                  <a:cubicBezTo>
                    <a:pt x="25984" y="0"/>
                    <a:pt x="408194" y="75077"/>
                    <a:pt x="278516" y="432717"/>
                  </a:cubicBezTo>
                  <a:cubicBezTo>
                    <a:pt x="278516" y="432717"/>
                    <a:pt x="-100965" y="410877"/>
                    <a:pt x="25984" y="0"/>
                  </a:cubicBezTo>
                  <a:close/>
                </a:path>
              </a:pathLst>
            </a:custGeom>
            <a:solidFill>
              <a:schemeClr val="accent1"/>
            </a:solidFill>
            <a:ln w="8723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 dirty="0"/>
            </a:p>
          </p:txBody>
        </p:sp>
        <p:sp>
          <p:nvSpPr>
            <p:cNvPr id="187" name="任意多边形: 形状 186">
              <a:extLst>
                <a:ext uri="{FF2B5EF4-FFF2-40B4-BE49-F238E27FC236}">
                  <a16:creationId xmlns:a16="http://schemas.microsoft.com/office/drawing/2014/main" id="{E84A6BC8-7581-44C3-93FC-E55B1A754999}"/>
                </a:ext>
              </a:extLst>
            </p:cNvPr>
            <p:cNvSpPr/>
            <p:nvPr/>
          </p:nvSpPr>
          <p:spPr>
            <a:xfrm>
              <a:off x="9377394" y="5720312"/>
              <a:ext cx="252532" cy="432717"/>
            </a:xfrm>
            <a:custGeom>
              <a:avLst/>
              <a:gdLst>
                <a:gd name="connsiteX0" fmla="*/ 0 w 252532"/>
                <a:gd name="connsiteY0" fmla="*/ 0 h 432717"/>
                <a:gd name="connsiteX1" fmla="*/ 252532 w 252532"/>
                <a:gd name="connsiteY1" fmla="*/ 432717 h 432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2532" h="432717">
                  <a:moveTo>
                    <a:pt x="0" y="0"/>
                  </a:moveTo>
                  <a:lnTo>
                    <a:pt x="252532" y="432717"/>
                  </a:lnTo>
                </a:path>
              </a:pathLst>
            </a:custGeom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8" name="任意多边形: 形状 187">
              <a:extLst>
                <a:ext uri="{FF2B5EF4-FFF2-40B4-BE49-F238E27FC236}">
                  <a16:creationId xmlns:a16="http://schemas.microsoft.com/office/drawing/2014/main" id="{69B0DB4D-D3A1-4F9A-AA98-8005A8935FC5}"/>
                </a:ext>
              </a:extLst>
            </p:cNvPr>
            <p:cNvSpPr/>
            <p:nvPr/>
          </p:nvSpPr>
          <p:spPr>
            <a:xfrm>
              <a:off x="9356918" y="5743518"/>
              <a:ext cx="94187" cy="64156"/>
            </a:xfrm>
            <a:custGeom>
              <a:avLst/>
              <a:gdLst>
                <a:gd name="connsiteX0" fmla="*/ 0 w 94187"/>
                <a:gd name="connsiteY0" fmla="*/ 64157 h 64156"/>
                <a:gd name="connsiteX1" fmla="*/ 70982 w 94187"/>
                <a:gd name="connsiteY1" fmla="*/ 64157 h 64156"/>
                <a:gd name="connsiteX2" fmla="*/ 94188 w 94187"/>
                <a:gd name="connsiteY2" fmla="*/ 0 h 6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187" h="64156">
                  <a:moveTo>
                    <a:pt x="0" y="64157"/>
                  </a:moveTo>
                  <a:lnTo>
                    <a:pt x="70982" y="64157"/>
                  </a:lnTo>
                  <a:lnTo>
                    <a:pt x="94188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89" name="任意多边形: 形状 188">
              <a:extLst>
                <a:ext uri="{FF2B5EF4-FFF2-40B4-BE49-F238E27FC236}">
                  <a16:creationId xmlns:a16="http://schemas.microsoft.com/office/drawing/2014/main" id="{F2EBB664-4788-42DF-95AD-2B7861BC8CE4}"/>
                </a:ext>
              </a:extLst>
            </p:cNvPr>
            <p:cNvSpPr/>
            <p:nvPr/>
          </p:nvSpPr>
          <p:spPr>
            <a:xfrm>
              <a:off x="9351458" y="5776279"/>
              <a:ext cx="162439" cy="101012"/>
            </a:xfrm>
            <a:custGeom>
              <a:avLst/>
              <a:gdLst>
                <a:gd name="connsiteX0" fmla="*/ 0 w 162439"/>
                <a:gd name="connsiteY0" fmla="*/ 101013 h 101012"/>
                <a:gd name="connsiteX1" fmla="*/ 109203 w 162439"/>
                <a:gd name="connsiteY1" fmla="*/ 85997 h 101012"/>
                <a:gd name="connsiteX2" fmla="*/ 162439 w 162439"/>
                <a:gd name="connsiteY2" fmla="*/ 0 h 10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2439" h="101012">
                  <a:moveTo>
                    <a:pt x="0" y="101013"/>
                  </a:moveTo>
                  <a:lnTo>
                    <a:pt x="109203" y="85997"/>
                  </a:lnTo>
                  <a:lnTo>
                    <a:pt x="162439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0" name="任意多边形: 形状 189">
              <a:extLst>
                <a:ext uri="{FF2B5EF4-FFF2-40B4-BE49-F238E27FC236}">
                  <a16:creationId xmlns:a16="http://schemas.microsoft.com/office/drawing/2014/main" id="{68D81DE4-89EC-43A7-A73C-D8942223B2E5}"/>
                </a:ext>
              </a:extLst>
            </p:cNvPr>
            <p:cNvSpPr/>
            <p:nvPr/>
          </p:nvSpPr>
          <p:spPr>
            <a:xfrm>
              <a:off x="9358283" y="5826785"/>
              <a:ext cx="221136" cy="117393"/>
            </a:xfrm>
            <a:custGeom>
              <a:avLst/>
              <a:gdLst>
                <a:gd name="connsiteX0" fmla="*/ 0 w 221136"/>
                <a:gd name="connsiteY0" fmla="*/ 117393 h 117393"/>
                <a:gd name="connsiteX1" fmla="*/ 140599 w 221136"/>
                <a:gd name="connsiteY1" fmla="*/ 103743 h 117393"/>
                <a:gd name="connsiteX2" fmla="*/ 221136 w 221136"/>
                <a:gd name="connsiteY2" fmla="*/ 0 h 117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36" h="117393">
                  <a:moveTo>
                    <a:pt x="0" y="117393"/>
                  </a:moveTo>
                  <a:lnTo>
                    <a:pt x="140599" y="103743"/>
                  </a:lnTo>
                  <a:lnTo>
                    <a:pt x="221136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1" name="任意多边形: 形状 190">
              <a:extLst>
                <a:ext uri="{FF2B5EF4-FFF2-40B4-BE49-F238E27FC236}">
                  <a16:creationId xmlns:a16="http://schemas.microsoft.com/office/drawing/2014/main" id="{D3388DDB-21D5-4795-869F-850A8C517556}"/>
                </a:ext>
              </a:extLst>
            </p:cNvPr>
            <p:cNvSpPr/>
            <p:nvPr/>
          </p:nvSpPr>
          <p:spPr>
            <a:xfrm>
              <a:off x="9385584" y="5888212"/>
              <a:ext cx="240246" cy="125583"/>
            </a:xfrm>
            <a:custGeom>
              <a:avLst/>
              <a:gdLst>
                <a:gd name="connsiteX0" fmla="*/ 0 w 240246"/>
                <a:gd name="connsiteY0" fmla="*/ 125583 h 125583"/>
                <a:gd name="connsiteX1" fmla="*/ 152884 w 240246"/>
                <a:gd name="connsiteY1" fmla="*/ 107838 h 125583"/>
                <a:gd name="connsiteX2" fmla="*/ 240247 w 240246"/>
                <a:gd name="connsiteY2" fmla="*/ 0 h 12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246" h="125583">
                  <a:moveTo>
                    <a:pt x="0" y="125583"/>
                  </a:moveTo>
                  <a:lnTo>
                    <a:pt x="152884" y="107838"/>
                  </a:lnTo>
                  <a:lnTo>
                    <a:pt x="240247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2" name="任意多边形: 形状 191">
              <a:extLst>
                <a:ext uri="{FF2B5EF4-FFF2-40B4-BE49-F238E27FC236}">
                  <a16:creationId xmlns:a16="http://schemas.microsoft.com/office/drawing/2014/main" id="{4BA50321-A790-4CD7-955F-D28CB84D5090}"/>
                </a:ext>
              </a:extLst>
            </p:cNvPr>
            <p:cNvSpPr/>
            <p:nvPr/>
          </p:nvSpPr>
          <p:spPr>
            <a:xfrm>
              <a:off x="9440186" y="5960559"/>
              <a:ext cx="211580" cy="118758"/>
            </a:xfrm>
            <a:custGeom>
              <a:avLst/>
              <a:gdLst>
                <a:gd name="connsiteX0" fmla="*/ 0 w 211580"/>
                <a:gd name="connsiteY0" fmla="*/ 118758 h 118758"/>
                <a:gd name="connsiteX1" fmla="*/ 139234 w 211580"/>
                <a:gd name="connsiteY1" fmla="*/ 105108 h 118758"/>
                <a:gd name="connsiteX2" fmla="*/ 211581 w 211580"/>
                <a:gd name="connsiteY2" fmla="*/ 0 h 118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1580" h="118758">
                  <a:moveTo>
                    <a:pt x="0" y="118758"/>
                  </a:moveTo>
                  <a:lnTo>
                    <a:pt x="139234" y="105108"/>
                  </a:lnTo>
                  <a:lnTo>
                    <a:pt x="211581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3" name="任意多边形: 形状 192">
              <a:extLst>
                <a:ext uri="{FF2B5EF4-FFF2-40B4-BE49-F238E27FC236}">
                  <a16:creationId xmlns:a16="http://schemas.microsoft.com/office/drawing/2014/main" id="{C4924C51-1D78-4732-A1B0-D176A02DE3B6}"/>
                </a:ext>
              </a:extLst>
            </p:cNvPr>
            <p:cNvSpPr/>
            <p:nvPr/>
          </p:nvSpPr>
          <p:spPr>
            <a:xfrm>
              <a:off x="9519358" y="6054746"/>
              <a:ext cx="135138" cy="73712"/>
            </a:xfrm>
            <a:custGeom>
              <a:avLst/>
              <a:gdLst>
                <a:gd name="connsiteX0" fmla="*/ 0 w 135138"/>
                <a:gd name="connsiteY0" fmla="*/ 70982 h 73712"/>
                <a:gd name="connsiteX1" fmla="*/ 95553 w 135138"/>
                <a:gd name="connsiteY1" fmla="*/ 73712 h 73712"/>
                <a:gd name="connsiteX2" fmla="*/ 135139 w 135138"/>
                <a:gd name="connsiteY2" fmla="*/ 0 h 73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138" h="73712">
                  <a:moveTo>
                    <a:pt x="0" y="70982"/>
                  </a:moveTo>
                  <a:lnTo>
                    <a:pt x="95553" y="73712"/>
                  </a:lnTo>
                  <a:lnTo>
                    <a:pt x="135139" y="0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4" name="任意多边形: 形状 193">
              <a:extLst>
                <a:ext uri="{FF2B5EF4-FFF2-40B4-BE49-F238E27FC236}">
                  <a16:creationId xmlns:a16="http://schemas.microsoft.com/office/drawing/2014/main" id="{DEE3C9F3-949A-4CFE-B9B8-412ECF8124B6}"/>
                </a:ext>
              </a:extLst>
            </p:cNvPr>
            <p:cNvSpPr/>
            <p:nvPr/>
          </p:nvSpPr>
          <p:spPr>
            <a:xfrm>
              <a:off x="8103849" y="5280770"/>
              <a:ext cx="528789" cy="872259"/>
            </a:xfrm>
            <a:custGeom>
              <a:avLst/>
              <a:gdLst>
                <a:gd name="connsiteX0" fmla="*/ 440872 w 528789"/>
                <a:gd name="connsiteY0" fmla="*/ 0 h 872259"/>
                <a:gd name="connsiteX1" fmla="*/ 115992 w 528789"/>
                <a:gd name="connsiteY1" fmla="*/ 872259 h 872259"/>
                <a:gd name="connsiteX2" fmla="*/ 440872 w 528789"/>
                <a:gd name="connsiteY2" fmla="*/ 0 h 872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8789" h="872259">
                  <a:moveTo>
                    <a:pt x="440872" y="0"/>
                  </a:moveTo>
                  <a:cubicBezTo>
                    <a:pt x="440872" y="0"/>
                    <a:pt x="783496" y="637473"/>
                    <a:pt x="115992" y="872259"/>
                  </a:cubicBezTo>
                  <a:cubicBezTo>
                    <a:pt x="115992" y="872259"/>
                    <a:pt x="-298979" y="303038"/>
                    <a:pt x="440872" y="0"/>
                  </a:cubicBezTo>
                  <a:close/>
                </a:path>
              </a:pathLst>
            </a:custGeom>
            <a:solidFill>
              <a:schemeClr val="accent1"/>
            </a:solidFill>
            <a:ln w="8723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5" name="任意多边形: 形状 194">
              <a:extLst>
                <a:ext uri="{FF2B5EF4-FFF2-40B4-BE49-F238E27FC236}">
                  <a16:creationId xmlns:a16="http://schemas.microsoft.com/office/drawing/2014/main" id="{54D2C4A1-13F2-4ED4-AE97-1866043633F9}"/>
                </a:ext>
              </a:extLst>
            </p:cNvPr>
            <p:cNvSpPr/>
            <p:nvPr/>
          </p:nvSpPr>
          <p:spPr>
            <a:xfrm>
              <a:off x="8219841" y="5280770"/>
              <a:ext cx="324879" cy="872259"/>
            </a:xfrm>
            <a:custGeom>
              <a:avLst/>
              <a:gdLst>
                <a:gd name="connsiteX0" fmla="*/ 324879 w 324879"/>
                <a:gd name="connsiteY0" fmla="*/ 0 h 872259"/>
                <a:gd name="connsiteX1" fmla="*/ 0 w 324879"/>
                <a:gd name="connsiteY1" fmla="*/ 872259 h 872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4879" h="872259">
                  <a:moveTo>
                    <a:pt x="324879" y="0"/>
                  </a:moveTo>
                  <a:lnTo>
                    <a:pt x="0" y="872259"/>
                  </a:lnTo>
                </a:path>
              </a:pathLst>
            </a:custGeom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6" name="任意多边形: 形状 195">
              <a:extLst>
                <a:ext uri="{FF2B5EF4-FFF2-40B4-BE49-F238E27FC236}">
                  <a16:creationId xmlns:a16="http://schemas.microsoft.com/office/drawing/2014/main" id="{0C3CB8E9-94DE-4B28-8EEE-7AA5EA30CF78}"/>
                </a:ext>
              </a:extLst>
            </p:cNvPr>
            <p:cNvSpPr/>
            <p:nvPr/>
          </p:nvSpPr>
          <p:spPr>
            <a:xfrm>
              <a:off x="8395931" y="5354482"/>
              <a:ext cx="202025" cy="102377"/>
            </a:xfrm>
            <a:custGeom>
              <a:avLst/>
              <a:gdLst>
                <a:gd name="connsiteX0" fmla="*/ 0 w 202025"/>
                <a:gd name="connsiteY0" fmla="*/ 0 h 102377"/>
                <a:gd name="connsiteX1" fmla="*/ 83267 w 202025"/>
                <a:gd name="connsiteY1" fmla="*/ 102378 h 102377"/>
                <a:gd name="connsiteX2" fmla="*/ 202026 w 202025"/>
                <a:gd name="connsiteY2" fmla="*/ 61427 h 10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025" h="102377">
                  <a:moveTo>
                    <a:pt x="0" y="0"/>
                  </a:moveTo>
                  <a:lnTo>
                    <a:pt x="83267" y="102378"/>
                  </a:lnTo>
                  <a:lnTo>
                    <a:pt x="202026" y="61427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7" name="任意多边形: 形状 196">
              <a:extLst>
                <a:ext uri="{FF2B5EF4-FFF2-40B4-BE49-F238E27FC236}">
                  <a16:creationId xmlns:a16="http://schemas.microsoft.com/office/drawing/2014/main" id="{5381E16D-C42B-458D-8FA5-103E1BA01669}"/>
                </a:ext>
              </a:extLst>
            </p:cNvPr>
            <p:cNvSpPr/>
            <p:nvPr/>
          </p:nvSpPr>
          <p:spPr>
            <a:xfrm>
              <a:off x="8289459" y="5428194"/>
              <a:ext cx="335799" cy="140598"/>
            </a:xfrm>
            <a:custGeom>
              <a:avLst/>
              <a:gdLst>
                <a:gd name="connsiteX0" fmla="*/ 0 w 335799"/>
                <a:gd name="connsiteY0" fmla="*/ 0 h 140598"/>
                <a:gd name="connsiteX1" fmla="*/ 148789 w 335799"/>
                <a:gd name="connsiteY1" fmla="*/ 140599 h 140598"/>
                <a:gd name="connsiteX2" fmla="*/ 335799 w 335799"/>
                <a:gd name="connsiteY2" fmla="*/ 114663 h 140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799" h="140598">
                  <a:moveTo>
                    <a:pt x="0" y="0"/>
                  </a:moveTo>
                  <a:lnTo>
                    <a:pt x="148789" y="140599"/>
                  </a:lnTo>
                  <a:lnTo>
                    <a:pt x="335799" y="114663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8" name="任意多边形: 形状 197">
              <a:extLst>
                <a:ext uri="{FF2B5EF4-FFF2-40B4-BE49-F238E27FC236}">
                  <a16:creationId xmlns:a16="http://schemas.microsoft.com/office/drawing/2014/main" id="{6DF9601B-73AF-4FCA-BC76-7C733E816335}"/>
                </a:ext>
              </a:extLst>
            </p:cNvPr>
            <p:cNvSpPr/>
            <p:nvPr/>
          </p:nvSpPr>
          <p:spPr>
            <a:xfrm>
              <a:off x="8200731" y="5518286"/>
              <a:ext cx="428621" cy="185645"/>
            </a:xfrm>
            <a:custGeom>
              <a:avLst/>
              <a:gdLst>
                <a:gd name="connsiteX0" fmla="*/ 0 w 428621"/>
                <a:gd name="connsiteY0" fmla="*/ 0 h 185645"/>
                <a:gd name="connsiteX1" fmla="*/ 187010 w 428621"/>
                <a:gd name="connsiteY1" fmla="*/ 185645 h 185645"/>
                <a:gd name="connsiteX2" fmla="*/ 428622 w 428621"/>
                <a:gd name="connsiteY2" fmla="*/ 177455 h 185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621" h="185645">
                  <a:moveTo>
                    <a:pt x="0" y="0"/>
                  </a:moveTo>
                  <a:lnTo>
                    <a:pt x="187010" y="185645"/>
                  </a:lnTo>
                  <a:lnTo>
                    <a:pt x="428622" y="177455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199" name="任意多边形: 形状 198">
              <a:extLst>
                <a:ext uri="{FF2B5EF4-FFF2-40B4-BE49-F238E27FC236}">
                  <a16:creationId xmlns:a16="http://schemas.microsoft.com/office/drawing/2014/main" id="{2DAF9EB4-3140-443F-A51B-7E6425536923}"/>
                </a:ext>
              </a:extLst>
            </p:cNvPr>
            <p:cNvSpPr/>
            <p:nvPr/>
          </p:nvSpPr>
          <p:spPr>
            <a:xfrm>
              <a:off x="8132479" y="5639775"/>
              <a:ext cx="462747" cy="197930"/>
            </a:xfrm>
            <a:custGeom>
              <a:avLst/>
              <a:gdLst>
                <a:gd name="connsiteX0" fmla="*/ 0 w 462747"/>
                <a:gd name="connsiteY0" fmla="*/ 0 h 197930"/>
                <a:gd name="connsiteX1" fmla="*/ 204756 w 462747"/>
                <a:gd name="connsiteY1" fmla="*/ 197931 h 197930"/>
                <a:gd name="connsiteX2" fmla="*/ 462748 w 462747"/>
                <a:gd name="connsiteY2" fmla="*/ 196565 h 19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2747" h="197930">
                  <a:moveTo>
                    <a:pt x="0" y="0"/>
                  </a:moveTo>
                  <a:lnTo>
                    <a:pt x="204756" y="197931"/>
                  </a:lnTo>
                  <a:lnTo>
                    <a:pt x="462748" y="196565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0" name="任意多边形: 形状 199">
              <a:extLst>
                <a:ext uri="{FF2B5EF4-FFF2-40B4-BE49-F238E27FC236}">
                  <a16:creationId xmlns:a16="http://schemas.microsoft.com/office/drawing/2014/main" id="{7BF12B7C-1D59-4807-94B1-ABF784F8D73D}"/>
                </a:ext>
              </a:extLst>
            </p:cNvPr>
            <p:cNvSpPr/>
            <p:nvPr/>
          </p:nvSpPr>
          <p:spPr>
            <a:xfrm>
              <a:off x="8103813" y="5794024"/>
              <a:ext cx="419066" cy="182915"/>
            </a:xfrm>
            <a:custGeom>
              <a:avLst/>
              <a:gdLst>
                <a:gd name="connsiteX0" fmla="*/ 0 w 419066"/>
                <a:gd name="connsiteY0" fmla="*/ 0 h 182915"/>
                <a:gd name="connsiteX1" fmla="*/ 181550 w 419066"/>
                <a:gd name="connsiteY1" fmla="*/ 182915 h 182915"/>
                <a:gd name="connsiteX2" fmla="*/ 419067 w 419066"/>
                <a:gd name="connsiteY2" fmla="*/ 162439 h 18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066" h="182915">
                  <a:moveTo>
                    <a:pt x="0" y="0"/>
                  </a:moveTo>
                  <a:lnTo>
                    <a:pt x="181550" y="182915"/>
                  </a:lnTo>
                  <a:lnTo>
                    <a:pt x="419067" y="162439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1" name="任意多边形: 形状 200">
              <a:extLst>
                <a:ext uri="{FF2B5EF4-FFF2-40B4-BE49-F238E27FC236}">
                  <a16:creationId xmlns:a16="http://schemas.microsoft.com/office/drawing/2014/main" id="{6FF7FEE0-A517-4DD6-B511-A275FD1EB3D9}"/>
                </a:ext>
              </a:extLst>
            </p:cNvPr>
            <p:cNvSpPr/>
            <p:nvPr/>
          </p:nvSpPr>
          <p:spPr>
            <a:xfrm>
              <a:off x="8129749" y="5961924"/>
              <a:ext cx="260722" cy="140598"/>
            </a:xfrm>
            <a:custGeom>
              <a:avLst/>
              <a:gdLst>
                <a:gd name="connsiteX0" fmla="*/ 0 w 260722"/>
                <a:gd name="connsiteY0" fmla="*/ 0 h 140598"/>
                <a:gd name="connsiteX1" fmla="*/ 109203 w 260722"/>
                <a:gd name="connsiteY1" fmla="*/ 140599 h 140598"/>
                <a:gd name="connsiteX2" fmla="*/ 260722 w 260722"/>
                <a:gd name="connsiteY2" fmla="*/ 109203 h 140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722" h="140598">
                  <a:moveTo>
                    <a:pt x="0" y="0"/>
                  </a:moveTo>
                  <a:lnTo>
                    <a:pt x="109203" y="140599"/>
                  </a:lnTo>
                  <a:lnTo>
                    <a:pt x="260722" y="109203"/>
                  </a:lnTo>
                </a:path>
              </a:pathLst>
            </a:custGeom>
            <a:solidFill>
              <a:schemeClr val="accent1"/>
            </a:solidFill>
            <a:ln w="6542" cap="rnd">
              <a:solidFill>
                <a:srgbClr val="3B55F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2" name="任意多边形: 形状 201">
              <a:extLst>
                <a:ext uri="{FF2B5EF4-FFF2-40B4-BE49-F238E27FC236}">
                  <a16:creationId xmlns:a16="http://schemas.microsoft.com/office/drawing/2014/main" id="{1D834AAD-EAD6-41DB-A459-51AEE388F9C6}"/>
                </a:ext>
              </a:extLst>
            </p:cNvPr>
            <p:cNvSpPr/>
            <p:nvPr/>
          </p:nvSpPr>
          <p:spPr>
            <a:xfrm>
              <a:off x="6632302" y="6056112"/>
              <a:ext cx="143329" cy="165169"/>
            </a:xfrm>
            <a:custGeom>
              <a:avLst/>
              <a:gdLst>
                <a:gd name="connsiteX0" fmla="*/ 13650 w 143329"/>
                <a:gd name="connsiteY0" fmla="*/ 150154 h 165169"/>
                <a:gd name="connsiteX1" fmla="*/ 0 w 143329"/>
                <a:gd name="connsiteY1" fmla="*/ 0 h 165169"/>
                <a:gd name="connsiteX2" fmla="*/ 128314 w 143329"/>
                <a:gd name="connsiteY2" fmla="*/ 0 h 165169"/>
                <a:gd name="connsiteX3" fmla="*/ 143329 w 143329"/>
                <a:gd name="connsiteY3" fmla="*/ 165170 h 165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329" h="165169">
                  <a:moveTo>
                    <a:pt x="13650" y="150154"/>
                  </a:moveTo>
                  <a:lnTo>
                    <a:pt x="0" y="0"/>
                  </a:lnTo>
                  <a:lnTo>
                    <a:pt x="128314" y="0"/>
                  </a:lnTo>
                  <a:lnTo>
                    <a:pt x="143329" y="165170"/>
                  </a:ln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3" name="任意多边形: 形状 202">
              <a:extLst>
                <a:ext uri="{FF2B5EF4-FFF2-40B4-BE49-F238E27FC236}">
                  <a16:creationId xmlns:a16="http://schemas.microsoft.com/office/drawing/2014/main" id="{25977FEC-9253-4CBD-8022-050DFD1E2E49}"/>
                </a:ext>
              </a:extLst>
            </p:cNvPr>
            <p:cNvSpPr/>
            <p:nvPr/>
          </p:nvSpPr>
          <p:spPr>
            <a:xfrm>
              <a:off x="6614557" y="6162585"/>
              <a:ext cx="293483" cy="128313"/>
            </a:xfrm>
            <a:custGeom>
              <a:avLst/>
              <a:gdLst>
                <a:gd name="connsiteX0" fmla="*/ 13650 w 293483"/>
                <a:gd name="connsiteY0" fmla="*/ 2730 h 128313"/>
                <a:gd name="connsiteX1" fmla="*/ 171995 w 293483"/>
                <a:gd name="connsiteY1" fmla="*/ 0 h 128313"/>
                <a:gd name="connsiteX2" fmla="*/ 181550 w 293483"/>
                <a:gd name="connsiteY2" fmla="*/ 49141 h 128313"/>
                <a:gd name="connsiteX3" fmla="*/ 293483 w 293483"/>
                <a:gd name="connsiteY3" fmla="*/ 128314 h 128313"/>
                <a:gd name="connsiteX4" fmla="*/ 0 w 293483"/>
                <a:gd name="connsiteY4" fmla="*/ 126948 h 12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483" h="128313">
                  <a:moveTo>
                    <a:pt x="13650" y="2730"/>
                  </a:moveTo>
                  <a:lnTo>
                    <a:pt x="171995" y="0"/>
                  </a:lnTo>
                  <a:lnTo>
                    <a:pt x="181550" y="49141"/>
                  </a:lnTo>
                  <a:lnTo>
                    <a:pt x="293483" y="128314"/>
                  </a:lnTo>
                  <a:lnTo>
                    <a:pt x="0" y="126948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4" name="任意多边形: 形状 203">
              <a:extLst>
                <a:ext uri="{FF2B5EF4-FFF2-40B4-BE49-F238E27FC236}">
                  <a16:creationId xmlns:a16="http://schemas.microsoft.com/office/drawing/2014/main" id="{200B6A2A-9018-41CC-91B1-EDBCD17C694E}"/>
                </a:ext>
              </a:extLst>
            </p:cNvPr>
            <p:cNvSpPr/>
            <p:nvPr/>
          </p:nvSpPr>
          <p:spPr>
            <a:xfrm>
              <a:off x="6442562" y="5078744"/>
              <a:ext cx="374020" cy="1010128"/>
            </a:xfrm>
            <a:custGeom>
              <a:avLst/>
              <a:gdLst>
                <a:gd name="connsiteX0" fmla="*/ 135139 w 374020"/>
                <a:gd name="connsiteY0" fmla="*/ 1004668 h 1010128"/>
                <a:gd name="connsiteX1" fmla="*/ 374020 w 374020"/>
                <a:gd name="connsiteY1" fmla="*/ 1010128 h 1010128"/>
                <a:gd name="connsiteX2" fmla="*/ 319419 w 374020"/>
                <a:gd name="connsiteY2" fmla="*/ 203391 h 1010128"/>
                <a:gd name="connsiteX3" fmla="*/ 319419 w 374020"/>
                <a:gd name="connsiteY3" fmla="*/ 35491 h 1010128"/>
                <a:gd name="connsiteX4" fmla="*/ 244342 w 374020"/>
                <a:gd name="connsiteY4" fmla="*/ 0 h 1010128"/>
                <a:gd name="connsiteX5" fmla="*/ 0 w 374020"/>
                <a:gd name="connsiteY5" fmla="*/ 77807 h 1010128"/>
                <a:gd name="connsiteX6" fmla="*/ 135139 w 374020"/>
                <a:gd name="connsiteY6" fmla="*/ 1004668 h 101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4020" h="1010128">
                  <a:moveTo>
                    <a:pt x="135139" y="1004668"/>
                  </a:moveTo>
                  <a:lnTo>
                    <a:pt x="374020" y="1010128"/>
                  </a:lnTo>
                  <a:cubicBezTo>
                    <a:pt x="374020" y="1010128"/>
                    <a:pt x="318054" y="335799"/>
                    <a:pt x="319419" y="203391"/>
                  </a:cubicBezTo>
                  <a:cubicBezTo>
                    <a:pt x="320784" y="70982"/>
                    <a:pt x="319419" y="35491"/>
                    <a:pt x="319419" y="35491"/>
                  </a:cubicBezTo>
                  <a:lnTo>
                    <a:pt x="244342" y="0"/>
                  </a:lnTo>
                  <a:lnTo>
                    <a:pt x="0" y="77807"/>
                  </a:lnTo>
                  <a:lnTo>
                    <a:pt x="135139" y="100466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5" name="任意多边形: 形状 204">
              <a:extLst>
                <a:ext uri="{FF2B5EF4-FFF2-40B4-BE49-F238E27FC236}">
                  <a16:creationId xmlns:a16="http://schemas.microsoft.com/office/drawing/2014/main" id="{35F726A7-711E-45DA-8FD0-D820A672397E}"/>
                </a:ext>
              </a:extLst>
            </p:cNvPr>
            <p:cNvSpPr/>
            <p:nvPr/>
          </p:nvSpPr>
          <p:spPr>
            <a:xfrm>
              <a:off x="6443927" y="5156551"/>
              <a:ext cx="372655" cy="932321"/>
            </a:xfrm>
            <a:custGeom>
              <a:avLst/>
              <a:gdLst>
                <a:gd name="connsiteX0" fmla="*/ 0 w 372655"/>
                <a:gd name="connsiteY0" fmla="*/ 0 h 932321"/>
                <a:gd name="connsiteX1" fmla="*/ 133774 w 372655"/>
                <a:gd name="connsiteY1" fmla="*/ 926861 h 932321"/>
                <a:gd name="connsiteX2" fmla="*/ 372655 w 372655"/>
                <a:gd name="connsiteY2" fmla="*/ 932321 h 93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2655" h="932321">
                  <a:moveTo>
                    <a:pt x="0" y="0"/>
                  </a:moveTo>
                  <a:lnTo>
                    <a:pt x="133774" y="926861"/>
                  </a:lnTo>
                  <a:lnTo>
                    <a:pt x="372655" y="932321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6" name="任意多边形: 形状 205">
              <a:extLst>
                <a:ext uri="{FF2B5EF4-FFF2-40B4-BE49-F238E27FC236}">
                  <a16:creationId xmlns:a16="http://schemas.microsoft.com/office/drawing/2014/main" id="{EBB4D42A-EC4C-4EF2-B9CB-31826180B0FA}"/>
                </a:ext>
              </a:extLst>
            </p:cNvPr>
            <p:cNvSpPr/>
            <p:nvPr/>
          </p:nvSpPr>
          <p:spPr>
            <a:xfrm>
              <a:off x="5993464" y="5905957"/>
              <a:ext cx="217041" cy="195200"/>
            </a:xfrm>
            <a:custGeom>
              <a:avLst/>
              <a:gdLst>
                <a:gd name="connsiteX0" fmla="*/ 95553 w 217041"/>
                <a:gd name="connsiteY0" fmla="*/ 0 h 195200"/>
                <a:gd name="connsiteX1" fmla="*/ 0 w 217041"/>
                <a:gd name="connsiteY1" fmla="*/ 128314 h 195200"/>
                <a:gd name="connsiteX2" fmla="*/ 98283 w 217041"/>
                <a:gd name="connsiteY2" fmla="*/ 195201 h 195200"/>
                <a:gd name="connsiteX3" fmla="*/ 217041 w 217041"/>
                <a:gd name="connsiteY3" fmla="*/ 58697 h 19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7041" h="195200">
                  <a:moveTo>
                    <a:pt x="95553" y="0"/>
                  </a:moveTo>
                  <a:lnTo>
                    <a:pt x="0" y="128314"/>
                  </a:lnTo>
                  <a:lnTo>
                    <a:pt x="98283" y="195201"/>
                  </a:lnTo>
                  <a:lnTo>
                    <a:pt x="217041" y="58697"/>
                  </a:ln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7" name="任意多边形: 形状 206">
              <a:extLst>
                <a:ext uri="{FF2B5EF4-FFF2-40B4-BE49-F238E27FC236}">
                  <a16:creationId xmlns:a16="http://schemas.microsoft.com/office/drawing/2014/main" id="{BB041456-638C-4600-BBE9-586EB8D9A583}"/>
                </a:ext>
              </a:extLst>
            </p:cNvPr>
            <p:cNvSpPr/>
            <p:nvPr/>
          </p:nvSpPr>
          <p:spPr>
            <a:xfrm>
              <a:off x="5918387" y="5989225"/>
              <a:ext cx="241611" cy="267547"/>
            </a:xfrm>
            <a:custGeom>
              <a:avLst/>
              <a:gdLst>
                <a:gd name="connsiteX0" fmla="*/ 87362 w 241611"/>
                <a:gd name="connsiteY0" fmla="*/ 0 h 267547"/>
                <a:gd name="connsiteX1" fmla="*/ 210216 w 241611"/>
                <a:gd name="connsiteY1" fmla="*/ 99648 h 267547"/>
                <a:gd name="connsiteX2" fmla="*/ 193835 w 241611"/>
                <a:gd name="connsiteY2" fmla="*/ 137869 h 267547"/>
                <a:gd name="connsiteX3" fmla="*/ 241612 w 241611"/>
                <a:gd name="connsiteY3" fmla="*/ 267548 h 267547"/>
                <a:gd name="connsiteX4" fmla="*/ 0 w 241611"/>
                <a:gd name="connsiteY4" fmla="*/ 99648 h 267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611" h="267547">
                  <a:moveTo>
                    <a:pt x="87362" y="0"/>
                  </a:moveTo>
                  <a:lnTo>
                    <a:pt x="210216" y="99648"/>
                  </a:lnTo>
                  <a:lnTo>
                    <a:pt x="193835" y="137869"/>
                  </a:lnTo>
                  <a:lnTo>
                    <a:pt x="241612" y="267548"/>
                  </a:lnTo>
                  <a:lnTo>
                    <a:pt x="0" y="99648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8" name="任意多边形: 形状 207">
              <a:extLst>
                <a:ext uri="{FF2B5EF4-FFF2-40B4-BE49-F238E27FC236}">
                  <a16:creationId xmlns:a16="http://schemas.microsoft.com/office/drawing/2014/main" id="{B2A27D1D-AC2F-40C0-8DD5-763A053D9F9C}"/>
                </a:ext>
              </a:extLst>
            </p:cNvPr>
            <p:cNvSpPr/>
            <p:nvPr/>
          </p:nvSpPr>
          <p:spPr>
            <a:xfrm>
              <a:off x="6013940" y="5127886"/>
              <a:ext cx="520141" cy="883179"/>
            </a:xfrm>
            <a:custGeom>
              <a:avLst/>
              <a:gdLst>
                <a:gd name="connsiteX0" fmla="*/ 509159 w 520141"/>
                <a:gd name="connsiteY0" fmla="*/ 215676 h 883179"/>
                <a:gd name="connsiteX1" fmla="*/ 453193 w 520141"/>
                <a:gd name="connsiteY1" fmla="*/ 541920 h 883179"/>
                <a:gd name="connsiteX2" fmla="*/ 176090 w 520141"/>
                <a:gd name="connsiteY2" fmla="*/ 883180 h 883179"/>
                <a:gd name="connsiteX3" fmla="*/ 0 w 520141"/>
                <a:gd name="connsiteY3" fmla="*/ 752136 h 883179"/>
                <a:gd name="connsiteX4" fmla="*/ 225231 w 520141"/>
                <a:gd name="connsiteY4" fmla="*/ 283928 h 883179"/>
                <a:gd name="connsiteX5" fmla="*/ 267548 w 520141"/>
                <a:gd name="connsiteY5" fmla="*/ 0 h 883179"/>
                <a:gd name="connsiteX6" fmla="*/ 506429 w 520141"/>
                <a:gd name="connsiteY6" fmla="*/ 80537 h 883179"/>
                <a:gd name="connsiteX7" fmla="*/ 509159 w 520141"/>
                <a:gd name="connsiteY7" fmla="*/ 215676 h 883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141" h="883179">
                  <a:moveTo>
                    <a:pt x="509159" y="215676"/>
                  </a:moveTo>
                  <a:cubicBezTo>
                    <a:pt x="509159" y="215676"/>
                    <a:pt x="556936" y="354910"/>
                    <a:pt x="453193" y="541920"/>
                  </a:cubicBezTo>
                  <a:cubicBezTo>
                    <a:pt x="349450" y="727565"/>
                    <a:pt x="176090" y="883180"/>
                    <a:pt x="176090" y="883180"/>
                  </a:cubicBezTo>
                  <a:lnTo>
                    <a:pt x="0" y="752136"/>
                  </a:lnTo>
                  <a:cubicBezTo>
                    <a:pt x="0" y="752136"/>
                    <a:pt x="177455" y="484589"/>
                    <a:pt x="225231" y="283928"/>
                  </a:cubicBezTo>
                  <a:cubicBezTo>
                    <a:pt x="278468" y="64157"/>
                    <a:pt x="267548" y="0"/>
                    <a:pt x="267548" y="0"/>
                  </a:cubicBezTo>
                  <a:lnTo>
                    <a:pt x="506429" y="80537"/>
                  </a:lnTo>
                  <a:lnTo>
                    <a:pt x="509159" y="21567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09" name="任意多边形: 形状 208">
              <a:extLst>
                <a:ext uri="{FF2B5EF4-FFF2-40B4-BE49-F238E27FC236}">
                  <a16:creationId xmlns:a16="http://schemas.microsoft.com/office/drawing/2014/main" id="{5152CF57-3A0C-4854-9DD5-E2A8393FDB29}"/>
                </a:ext>
              </a:extLst>
            </p:cNvPr>
            <p:cNvSpPr/>
            <p:nvPr/>
          </p:nvSpPr>
          <p:spPr>
            <a:xfrm>
              <a:off x="6009845" y="5164742"/>
              <a:ext cx="563760" cy="846323"/>
            </a:xfrm>
            <a:custGeom>
              <a:avLst/>
              <a:gdLst>
                <a:gd name="connsiteX0" fmla="*/ 0 w 563760"/>
                <a:gd name="connsiteY0" fmla="*/ 712550 h 846323"/>
                <a:gd name="connsiteX1" fmla="*/ 180185 w 563760"/>
                <a:gd name="connsiteY1" fmla="*/ 846324 h 846323"/>
                <a:gd name="connsiteX2" fmla="*/ 457288 w 563760"/>
                <a:gd name="connsiteY2" fmla="*/ 505064 h 846323"/>
                <a:gd name="connsiteX3" fmla="*/ 563761 w 563760"/>
                <a:gd name="connsiteY3" fmla="*/ 0 h 846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3760" h="846323">
                  <a:moveTo>
                    <a:pt x="0" y="712550"/>
                  </a:moveTo>
                  <a:lnTo>
                    <a:pt x="180185" y="846324"/>
                  </a:lnTo>
                  <a:cubicBezTo>
                    <a:pt x="180185" y="846324"/>
                    <a:pt x="357640" y="693439"/>
                    <a:pt x="457288" y="505064"/>
                  </a:cubicBezTo>
                  <a:cubicBezTo>
                    <a:pt x="554206" y="322149"/>
                    <a:pt x="563761" y="0"/>
                    <a:pt x="563761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0" name="任意多边形: 形状 209">
              <a:extLst>
                <a:ext uri="{FF2B5EF4-FFF2-40B4-BE49-F238E27FC236}">
                  <a16:creationId xmlns:a16="http://schemas.microsoft.com/office/drawing/2014/main" id="{1D3A6D96-4DAF-450A-B0EE-498E0BCA5686}"/>
                </a:ext>
              </a:extLst>
            </p:cNvPr>
            <p:cNvSpPr/>
            <p:nvPr/>
          </p:nvSpPr>
          <p:spPr>
            <a:xfrm>
              <a:off x="6235424" y="4444001"/>
              <a:ext cx="551127" cy="820388"/>
            </a:xfrm>
            <a:custGeom>
              <a:avLst/>
              <a:gdLst>
                <a:gd name="connsiteX0" fmla="*/ 420084 w 551127"/>
                <a:gd name="connsiteY0" fmla="*/ 8190 h 820388"/>
                <a:gd name="connsiteX1" fmla="*/ 532017 w 551127"/>
                <a:gd name="connsiteY1" fmla="*/ 158345 h 820388"/>
                <a:gd name="connsiteX2" fmla="*/ 551127 w 551127"/>
                <a:gd name="connsiteY2" fmla="*/ 820388 h 820388"/>
                <a:gd name="connsiteX3" fmla="*/ 5112 w 551127"/>
                <a:gd name="connsiteY3" fmla="*/ 820388 h 820388"/>
                <a:gd name="connsiteX4" fmla="*/ 66539 w 551127"/>
                <a:gd name="connsiteY4" fmla="*/ 232056 h 820388"/>
                <a:gd name="connsiteX5" fmla="*/ 317706 w 551127"/>
                <a:gd name="connsiteY5" fmla="*/ 0 h 820388"/>
                <a:gd name="connsiteX6" fmla="*/ 420084 w 551127"/>
                <a:gd name="connsiteY6" fmla="*/ 8190 h 820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1127" h="820388">
                  <a:moveTo>
                    <a:pt x="420084" y="8190"/>
                  </a:moveTo>
                  <a:cubicBezTo>
                    <a:pt x="420084" y="8190"/>
                    <a:pt x="521096" y="81902"/>
                    <a:pt x="532017" y="158345"/>
                  </a:cubicBezTo>
                  <a:cubicBezTo>
                    <a:pt x="542937" y="233422"/>
                    <a:pt x="551127" y="820388"/>
                    <a:pt x="551127" y="820388"/>
                  </a:cubicBezTo>
                  <a:lnTo>
                    <a:pt x="5112" y="820388"/>
                  </a:lnTo>
                  <a:cubicBezTo>
                    <a:pt x="5112" y="820388"/>
                    <a:pt x="-26284" y="390401"/>
                    <a:pt x="66539" y="232056"/>
                  </a:cubicBezTo>
                  <a:cubicBezTo>
                    <a:pt x="157996" y="72347"/>
                    <a:pt x="317706" y="0"/>
                    <a:pt x="317706" y="0"/>
                  </a:cubicBezTo>
                  <a:lnTo>
                    <a:pt x="420084" y="819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1" name="任意多边形: 形状 210">
              <a:extLst>
                <a:ext uri="{FF2B5EF4-FFF2-40B4-BE49-F238E27FC236}">
                  <a16:creationId xmlns:a16="http://schemas.microsoft.com/office/drawing/2014/main" id="{833D9743-5EF9-4BD4-AFF3-00EDA8BC9BB1}"/>
                </a:ext>
              </a:extLst>
            </p:cNvPr>
            <p:cNvSpPr/>
            <p:nvPr/>
          </p:nvSpPr>
          <p:spPr>
            <a:xfrm>
              <a:off x="6100486" y="4583235"/>
              <a:ext cx="257443" cy="330339"/>
            </a:xfrm>
            <a:custGeom>
              <a:avLst/>
              <a:gdLst>
                <a:gd name="connsiteX0" fmla="*/ 66338 w 257443"/>
                <a:gd name="connsiteY0" fmla="*/ 330339 h 330339"/>
                <a:gd name="connsiteX1" fmla="*/ 191922 w 257443"/>
                <a:gd name="connsiteY1" fmla="*/ 218406 h 330339"/>
                <a:gd name="connsiteX2" fmla="*/ 198747 w 257443"/>
                <a:gd name="connsiteY2" fmla="*/ 207486 h 330339"/>
                <a:gd name="connsiteX3" fmla="*/ 197382 w 257443"/>
                <a:gd name="connsiteY3" fmla="*/ 204756 h 330339"/>
                <a:gd name="connsiteX4" fmla="*/ 257444 w 257443"/>
                <a:gd name="connsiteY4" fmla="*/ 107838 h 330339"/>
                <a:gd name="connsiteX5" fmla="*/ 129130 w 257443"/>
                <a:gd name="connsiteY5" fmla="*/ 0 h 330339"/>
                <a:gd name="connsiteX6" fmla="*/ 59513 w 257443"/>
                <a:gd name="connsiteY6" fmla="*/ 322149 h 330339"/>
                <a:gd name="connsiteX7" fmla="*/ 66338 w 257443"/>
                <a:gd name="connsiteY7" fmla="*/ 330339 h 330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7443" h="330339">
                  <a:moveTo>
                    <a:pt x="66338" y="330339"/>
                  </a:moveTo>
                  <a:lnTo>
                    <a:pt x="191922" y="218406"/>
                  </a:lnTo>
                  <a:lnTo>
                    <a:pt x="198747" y="207486"/>
                  </a:lnTo>
                  <a:cubicBezTo>
                    <a:pt x="197382" y="206121"/>
                    <a:pt x="197382" y="204756"/>
                    <a:pt x="197382" y="204756"/>
                  </a:cubicBezTo>
                  <a:lnTo>
                    <a:pt x="257444" y="107838"/>
                  </a:lnTo>
                  <a:lnTo>
                    <a:pt x="129130" y="0"/>
                  </a:lnTo>
                  <a:cubicBezTo>
                    <a:pt x="-75626" y="141964"/>
                    <a:pt x="13102" y="270278"/>
                    <a:pt x="59513" y="322149"/>
                  </a:cubicBezTo>
                  <a:cubicBezTo>
                    <a:pt x="62243" y="326244"/>
                    <a:pt x="63608" y="327609"/>
                    <a:pt x="66338" y="330339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2" name="任意多边形: 形状 211">
              <a:extLst>
                <a:ext uri="{FF2B5EF4-FFF2-40B4-BE49-F238E27FC236}">
                  <a16:creationId xmlns:a16="http://schemas.microsoft.com/office/drawing/2014/main" id="{AA75E1C9-0C78-4CAA-BD83-442B39C7B72F}"/>
                </a:ext>
              </a:extLst>
            </p:cNvPr>
            <p:cNvSpPr/>
            <p:nvPr/>
          </p:nvSpPr>
          <p:spPr>
            <a:xfrm>
              <a:off x="6131333" y="4424256"/>
              <a:ext cx="451827" cy="377385"/>
            </a:xfrm>
            <a:custGeom>
              <a:avLst/>
              <a:gdLst>
                <a:gd name="connsiteX0" fmla="*/ 348085 w 451827"/>
                <a:gd name="connsiteY0" fmla="*/ 272277 h 377385"/>
                <a:gd name="connsiteX1" fmla="*/ 247072 w 451827"/>
                <a:gd name="connsiteY1" fmla="*/ 377385 h 377385"/>
                <a:gd name="connsiteX2" fmla="*/ 0 w 451827"/>
                <a:gd name="connsiteY2" fmla="*/ 216311 h 377385"/>
                <a:gd name="connsiteX3" fmla="*/ 128314 w 451827"/>
                <a:gd name="connsiteY3" fmla="*/ 101648 h 377385"/>
                <a:gd name="connsiteX4" fmla="*/ 424527 w 451827"/>
                <a:gd name="connsiteY4" fmla="*/ 635 h 377385"/>
                <a:gd name="connsiteX5" fmla="*/ 451828 w 451827"/>
                <a:gd name="connsiteY5" fmla="*/ 82537 h 377385"/>
                <a:gd name="connsiteX6" fmla="*/ 348085 w 451827"/>
                <a:gd name="connsiteY6" fmla="*/ 272277 h 377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1827" h="377385">
                  <a:moveTo>
                    <a:pt x="348085" y="272277"/>
                  </a:moveTo>
                  <a:lnTo>
                    <a:pt x="247072" y="377385"/>
                  </a:lnTo>
                  <a:lnTo>
                    <a:pt x="0" y="216311"/>
                  </a:lnTo>
                  <a:cubicBezTo>
                    <a:pt x="0" y="216311"/>
                    <a:pt x="40951" y="156249"/>
                    <a:pt x="128314" y="101648"/>
                  </a:cubicBezTo>
                  <a:cubicBezTo>
                    <a:pt x="311229" y="-14381"/>
                    <a:pt x="424527" y="635"/>
                    <a:pt x="424527" y="635"/>
                  </a:cubicBezTo>
                  <a:lnTo>
                    <a:pt x="451828" y="82537"/>
                  </a:lnTo>
                  <a:lnTo>
                    <a:pt x="348085" y="27227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3" name="任意多边形: 形状 212">
              <a:extLst>
                <a:ext uri="{FF2B5EF4-FFF2-40B4-BE49-F238E27FC236}">
                  <a16:creationId xmlns:a16="http://schemas.microsoft.com/office/drawing/2014/main" id="{3987CE4A-6704-4538-9BEE-B3B0E1867566}"/>
                </a:ext>
              </a:extLst>
            </p:cNvPr>
            <p:cNvSpPr/>
            <p:nvPr/>
          </p:nvSpPr>
          <p:spPr>
            <a:xfrm>
              <a:off x="6131333" y="4424256"/>
              <a:ext cx="424526" cy="377385"/>
            </a:xfrm>
            <a:custGeom>
              <a:avLst/>
              <a:gdLst>
                <a:gd name="connsiteX0" fmla="*/ 424527 w 424526"/>
                <a:gd name="connsiteY0" fmla="*/ 635 h 377385"/>
                <a:gd name="connsiteX1" fmla="*/ 128314 w 424526"/>
                <a:gd name="connsiteY1" fmla="*/ 101648 h 377385"/>
                <a:gd name="connsiteX2" fmla="*/ 0 w 424526"/>
                <a:gd name="connsiteY2" fmla="*/ 216311 h 377385"/>
                <a:gd name="connsiteX3" fmla="*/ 247072 w 424526"/>
                <a:gd name="connsiteY3" fmla="*/ 377385 h 377385"/>
                <a:gd name="connsiteX4" fmla="*/ 348085 w 424526"/>
                <a:gd name="connsiteY4" fmla="*/ 272277 h 377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4526" h="377385">
                  <a:moveTo>
                    <a:pt x="424527" y="635"/>
                  </a:moveTo>
                  <a:cubicBezTo>
                    <a:pt x="424527" y="635"/>
                    <a:pt x="312594" y="-14381"/>
                    <a:pt x="128314" y="101648"/>
                  </a:cubicBezTo>
                  <a:cubicBezTo>
                    <a:pt x="40951" y="156249"/>
                    <a:pt x="0" y="216311"/>
                    <a:pt x="0" y="216311"/>
                  </a:cubicBezTo>
                  <a:lnTo>
                    <a:pt x="247072" y="377385"/>
                  </a:lnTo>
                  <a:lnTo>
                    <a:pt x="348085" y="272277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4" name="任意多边形: 形状 213">
              <a:extLst>
                <a:ext uri="{FF2B5EF4-FFF2-40B4-BE49-F238E27FC236}">
                  <a16:creationId xmlns:a16="http://schemas.microsoft.com/office/drawing/2014/main" id="{6DE5880D-DFEC-4EF7-B976-1682AAF697C0}"/>
                </a:ext>
              </a:extLst>
            </p:cNvPr>
            <p:cNvSpPr/>
            <p:nvPr/>
          </p:nvSpPr>
          <p:spPr>
            <a:xfrm>
              <a:off x="6176379" y="4591426"/>
              <a:ext cx="247071" cy="163804"/>
            </a:xfrm>
            <a:custGeom>
              <a:avLst/>
              <a:gdLst>
                <a:gd name="connsiteX0" fmla="*/ 0 w 247071"/>
                <a:gd name="connsiteY0" fmla="*/ 0 h 163804"/>
                <a:gd name="connsiteX1" fmla="*/ 247072 w 247071"/>
                <a:gd name="connsiteY1" fmla="*/ 163805 h 163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7071" h="163804">
                  <a:moveTo>
                    <a:pt x="0" y="0"/>
                  </a:moveTo>
                  <a:lnTo>
                    <a:pt x="247072" y="163805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5" name="任意多边形: 形状 214">
              <a:extLst>
                <a:ext uri="{FF2B5EF4-FFF2-40B4-BE49-F238E27FC236}">
                  <a16:creationId xmlns:a16="http://schemas.microsoft.com/office/drawing/2014/main" id="{B8812D53-C043-4D11-B24E-95B9DCDE556F}"/>
                </a:ext>
              </a:extLst>
            </p:cNvPr>
            <p:cNvSpPr/>
            <p:nvPr/>
          </p:nvSpPr>
          <p:spPr>
            <a:xfrm>
              <a:off x="6498528" y="4423682"/>
              <a:ext cx="167899" cy="203234"/>
            </a:xfrm>
            <a:custGeom>
              <a:avLst/>
              <a:gdLst>
                <a:gd name="connsiteX0" fmla="*/ 0 w 167899"/>
                <a:gd name="connsiteY0" fmla="*/ 3939 h 203234"/>
                <a:gd name="connsiteX1" fmla="*/ 101013 w 167899"/>
                <a:gd name="connsiteY1" fmla="*/ 203234 h 203234"/>
                <a:gd name="connsiteX2" fmla="*/ 167900 w 167899"/>
                <a:gd name="connsiteY2" fmla="*/ 40795 h 203234"/>
                <a:gd name="connsiteX3" fmla="*/ 99648 w 167899"/>
                <a:gd name="connsiteY3" fmla="*/ 5304 h 203234"/>
                <a:gd name="connsiteX4" fmla="*/ 0 w 167899"/>
                <a:gd name="connsiteY4" fmla="*/ 3939 h 203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899" h="203234">
                  <a:moveTo>
                    <a:pt x="0" y="3939"/>
                  </a:moveTo>
                  <a:lnTo>
                    <a:pt x="101013" y="203234"/>
                  </a:lnTo>
                  <a:lnTo>
                    <a:pt x="167900" y="40795"/>
                  </a:lnTo>
                  <a:cubicBezTo>
                    <a:pt x="167900" y="40795"/>
                    <a:pt x="148789" y="12129"/>
                    <a:pt x="99648" y="5304"/>
                  </a:cubicBezTo>
                  <a:cubicBezTo>
                    <a:pt x="49141" y="-1521"/>
                    <a:pt x="31396" y="-1521"/>
                    <a:pt x="0" y="3939"/>
                  </a:cubicBezTo>
                  <a:close/>
                </a:path>
              </a:pathLst>
            </a:custGeom>
            <a:solidFill>
              <a:srgbClr val="3B55F1"/>
            </a:solidFill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6" name="任意多边形: 形状 215">
              <a:extLst>
                <a:ext uri="{FF2B5EF4-FFF2-40B4-BE49-F238E27FC236}">
                  <a16:creationId xmlns:a16="http://schemas.microsoft.com/office/drawing/2014/main" id="{DF09630B-F791-4735-96FC-0B7A341D0ED4}"/>
                </a:ext>
              </a:extLst>
            </p:cNvPr>
            <p:cNvSpPr/>
            <p:nvPr/>
          </p:nvSpPr>
          <p:spPr>
            <a:xfrm>
              <a:off x="6528559" y="4423014"/>
              <a:ext cx="116028" cy="124730"/>
            </a:xfrm>
            <a:custGeom>
              <a:avLst/>
              <a:gdLst>
                <a:gd name="connsiteX0" fmla="*/ 64157 w 116028"/>
                <a:gd name="connsiteY0" fmla="*/ 124730 h 124730"/>
                <a:gd name="connsiteX1" fmla="*/ 116028 w 116028"/>
                <a:gd name="connsiteY1" fmla="*/ 20987 h 124730"/>
                <a:gd name="connsiteX2" fmla="*/ 69617 w 116028"/>
                <a:gd name="connsiteY2" fmla="*/ 4607 h 124730"/>
                <a:gd name="connsiteX3" fmla="*/ 0 w 116028"/>
                <a:gd name="connsiteY3" fmla="*/ 512 h 124730"/>
                <a:gd name="connsiteX4" fmla="*/ 64157 w 116028"/>
                <a:gd name="connsiteY4" fmla="*/ 124730 h 12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028" h="124730">
                  <a:moveTo>
                    <a:pt x="64157" y="124730"/>
                  </a:moveTo>
                  <a:lnTo>
                    <a:pt x="116028" y="20987"/>
                  </a:lnTo>
                  <a:cubicBezTo>
                    <a:pt x="105108" y="14162"/>
                    <a:pt x="90093" y="7337"/>
                    <a:pt x="69617" y="4607"/>
                  </a:cubicBezTo>
                  <a:cubicBezTo>
                    <a:pt x="36856" y="512"/>
                    <a:pt x="19111" y="-853"/>
                    <a:pt x="0" y="512"/>
                  </a:cubicBezTo>
                  <a:lnTo>
                    <a:pt x="64157" y="124730"/>
                  </a:lnTo>
                  <a:close/>
                </a:path>
              </a:pathLst>
            </a:custGeom>
            <a:solidFill>
              <a:srgbClr val="87524E"/>
            </a:solidFill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7" name="任意多边形: 形状 216">
              <a:extLst>
                <a:ext uri="{FF2B5EF4-FFF2-40B4-BE49-F238E27FC236}">
                  <a16:creationId xmlns:a16="http://schemas.microsoft.com/office/drawing/2014/main" id="{E2BBAB4F-0957-4D0B-A244-745A09BB76AE}"/>
                </a:ext>
              </a:extLst>
            </p:cNvPr>
            <p:cNvSpPr/>
            <p:nvPr/>
          </p:nvSpPr>
          <p:spPr>
            <a:xfrm>
              <a:off x="6363211" y="4513127"/>
              <a:ext cx="959916" cy="722596"/>
            </a:xfrm>
            <a:custGeom>
              <a:avLst/>
              <a:gdLst>
                <a:gd name="connsiteX0" fmla="*/ 782346 w 959916"/>
                <a:gd name="connsiteY0" fmla="*/ 11411 h 722596"/>
                <a:gd name="connsiteX1" fmla="*/ 529814 w 959916"/>
                <a:gd name="connsiteY1" fmla="*/ 53728 h 722596"/>
                <a:gd name="connsiteX2" fmla="*/ 475212 w 959916"/>
                <a:gd name="connsiteY2" fmla="*/ 63283 h 722596"/>
                <a:gd name="connsiteX3" fmla="*/ 420611 w 959916"/>
                <a:gd name="connsiteY3" fmla="*/ 56458 h 722596"/>
                <a:gd name="connsiteX4" fmla="*/ 165349 w 959916"/>
                <a:gd name="connsiteY4" fmla="*/ 26427 h 722596"/>
                <a:gd name="connsiteX5" fmla="*/ 179 w 959916"/>
                <a:gd name="connsiteY5" fmla="*/ 339021 h 722596"/>
                <a:gd name="connsiteX6" fmla="*/ 121667 w 959916"/>
                <a:gd name="connsiteY6" fmla="*/ 722596 h 722596"/>
                <a:gd name="connsiteX7" fmla="*/ 398770 w 959916"/>
                <a:gd name="connsiteY7" fmla="*/ 715771 h 722596"/>
                <a:gd name="connsiteX8" fmla="*/ 580320 w 959916"/>
                <a:gd name="connsiteY8" fmla="*/ 711676 h 722596"/>
                <a:gd name="connsiteX9" fmla="*/ 857423 w 959916"/>
                <a:gd name="connsiteY9" fmla="*/ 704851 h 722596"/>
                <a:gd name="connsiteX10" fmla="*/ 959801 w 959916"/>
                <a:gd name="connsiteY10" fmla="*/ 315815 h 722596"/>
                <a:gd name="connsiteX11" fmla="*/ 782346 w 959916"/>
                <a:gd name="connsiteY11" fmla="*/ 11411 h 722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59916" h="722596">
                  <a:moveTo>
                    <a:pt x="782346" y="11411"/>
                  </a:moveTo>
                  <a:cubicBezTo>
                    <a:pt x="640382" y="-25445"/>
                    <a:pt x="568035" y="37347"/>
                    <a:pt x="529814" y="53728"/>
                  </a:cubicBezTo>
                  <a:cubicBezTo>
                    <a:pt x="512068" y="60553"/>
                    <a:pt x="492958" y="63283"/>
                    <a:pt x="475212" y="63283"/>
                  </a:cubicBezTo>
                  <a:cubicBezTo>
                    <a:pt x="457467" y="63283"/>
                    <a:pt x="439721" y="61918"/>
                    <a:pt x="420611" y="56458"/>
                  </a:cubicBezTo>
                  <a:cubicBezTo>
                    <a:pt x="381025" y="42807"/>
                    <a:pt x="305948" y="-17254"/>
                    <a:pt x="165349" y="26427"/>
                  </a:cubicBezTo>
                  <a:cubicBezTo>
                    <a:pt x="24750" y="70108"/>
                    <a:pt x="-2551" y="186136"/>
                    <a:pt x="179" y="339021"/>
                  </a:cubicBezTo>
                  <a:cubicBezTo>
                    <a:pt x="4274" y="491905"/>
                    <a:pt x="121667" y="722596"/>
                    <a:pt x="121667" y="722596"/>
                  </a:cubicBezTo>
                  <a:lnTo>
                    <a:pt x="398770" y="715771"/>
                  </a:lnTo>
                  <a:lnTo>
                    <a:pt x="580320" y="711676"/>
                  </a:lnTo>
                  <a:lnTo>
                    <a:pt x="857423" y="704851"/>
                  </a:lnTo>
                  <a:cubicBezTo>
                    <a:pt x="857423" y="704851"/>
                    <a:pt x="963896" y="468699"/>
                    <a:pt x="959801" y="315815"/>
                  </a:cubicBezTo>
                  <a:cubicBezTo>
                    <a:pt x="958436" y="162931"/>
                    <a:pt x="925675" y="48268"/>
                    <a:pt x="782346" y="11411"/>
                  </a:cubicBezTo>
                  <a:close/>
                </a:path>
              </a:pathLst>
            </a:custGeom>
            <a:solidFill>
              <a:srgbClr val="FFFFFF"/>
            </a:solidFill>
            <a:ln w="872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8" name="任意多边形: 形状 217">
              <a:extLst>
                <a:ext uri="{FF2B5EF4-FFF2-40B4-BE49-F238E27FC236}">
                  <a16:creationId xmlns:a16="http://schemas.microsoft.com/office/drawing/2014/main" id="{73DB8B08-9F6A-4DDF-BCE8-1B62A70F2621}"/>
                </a:ext>
              </a:extLst>
            </p:cNvPr>
            <p:cNvSpPr/>
            <p:nvPr/>
          </p:nvSpPr>
          <p:spPr>
            <a:xfrm>
              <a:off x="6549874" y="4214250"/>
              <a:ext cx="187008" cy="254848"/>
            </a:xfrm>
            <a:custGeom>
              <a:avLst/>
              <a:gdLst>
                <a:gd name="connsiteX0" fmla="*/ 15541 w 187008"/>
                <a:gd name="connsiteY0" fmla="*/ 138294 h 254848"/>
                <a:gd name="connsiteX1" fmla="*/ 15541 w 187008"/>
                <a:gd name="connsiteY1" fmla="*/ 131469 h 254848"/>
                <a:gd name="connsiteX2" fmla="*/ 25097 w 187008"/>
                <a:gd name="connsiteY2" fmla="*/ 57757 h 254848"/>
                <a:gd name="connsiteX3" fmla="*/ 90619 w 187008"/>
                <a:gd name="connsiteY3" fmla="*/ 426 h 254848"/>
                <a:gd name="connsiteX4" fmla="*/ 138395 w 187008"/>
                <a:gd name="connsiteY4" fmla="*/ 7251 h 254848"/>
                <a:gd name="connsiteX5" fmla="*/ 186171 w 187008"/>
                <a:gd name="connsiteY5" fmla="*/ 79598 h 254848"/>
                <a:gd name="connsiteX6" fmla="*/ 176616 w 187008"/>
                <a:gd name="connsiteY6" fmla="*/ 153310 h 254848"/>
                <a:gd name="connsiteX7" fmla="*/ 111094 w 187008"/>
                <a:gd name="connsiteY7" fmla="*/ 210641 h 254848"/>
                <a:gd name="connsiteX8" fmla="*/ 87888 w 187008"/>
                <a:gd name="connsiteY8" fmla="*/ 207911 h 254848"/>
                <a:gd name="connsiteX9" fmla="*/ 82428 w 187008"/>
                <a:gd name="connsiteY9" fmla="*/ 236577 h 254848"/>
                <a:gd name="connsiteX10" fmla="*/ 56493 w 187008"/>
                <a:gd name="connsiteY10" fmla="*/ 254323 h 254848"/>
                <a:gd name="connsiteX11" fmla="*/ 18272 w 187008"/>
                <a:gd name="connsiteY11" fmla="*/ 247497 h 254848"/>
                <a:gd name="connsiteX12" fmla="*/ 526 w 187008"/>
                <a:gd name="connsiteY12" fmla="*/ 221562 h 254848"/>
                <a:gd name="connsiteX13" fmla="*/ 15541 w 187008"/>
                <a:gd name="connsiteY13" fmla="*/ 138294 h 254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7008" h="254848">
                  <a:moveTo>
                    <a:pt x="15541" y="138294"/>
                  </a:moveTo>
                  <a:cubicBezTo>
                    <a:pt x="15541" y="136929"/>
                    <a:pt x="15541" y="134199"/>
                    <a:pt x="15541" y="131469"/>
                  </a:cubicBezTo>
                  <a:lnTo>
                    <a:pt x="25097" y="57757"/>
                  </a:lnTo>
                  <a:cubicBezTo>
                    <a:pt x="30557" y="22266"/>
                    <a:pt x="59223" y="-3670"/>
                    <a:pt x="90619" y="426"/>
                  </a:cubicBezTo>
                  <a:lnTo>
                    <a:pt x="138395" y="7251"/>
                  </a:lnTo>
                  <a:cubicBezTo>
                    <a:pt x="169791" y="11346"/>
                    <a:pt x="191631" y="44107"/>
                    <a:pt x="186171" y="79598"/>
                  </a:cubicBezTo>
                  <a:lnTo>
                    <a:pt x="176616" y="153310"/>
                  </a:lnTo>
                  <a:cubicBezTo>
                    <a:pt x="171156" y="188801"/>
                    <a:pt x="142490" y="214737"/>
                    <a:pt x="111094" y="210641"/>
                  </a:cubicBezTo>
                  <a:lnTo>
                    <a:pt x="87888" y="207911"/>
                  </a:lnTo>
                  <a:lnTo>
                    <a:pt x="82428" y="236577"/>
                  </a:lnTo>
                  <a:cubicBezTo>
                    <a:pt x="79698" y="248862"/>
                    <a:pt x="68778" y="257053"/>
                    <a:pt x="56493" y="254323"/>
                  </a:cubicBezTo>
                  <a:lnTo>
                    <a:pt x="18272" y="247497"/>
                  </a:lnTo>
                  <a:cubicBezTo>
                    <a:pt x="5986" y="244767"/>
                    <a:pt x="-2204" y="233847"/>
                    <a:pt x="526" y="221562"/>
                  </a:cubicBezTo>
                  <a:cubicBezTo>
                    <a:pt x="-839" y="221562"/>
                    <a:pt x="14176" y="139659"/>
                    <a:pt x="15541" y="138294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19" name="任意多边形: 形状 218">
              <a:extLst>
                <a:ext uri="{FF2B5EF4-FFF2-40B4-BE49-F238E27FC236}">
                  <a16:creationId xmlns:a16="http://schemas.microsoft.com/office/drawing/2014/main" id="{58329791-2216-40B7-B7E8-FFE30540665D}"/>
                </a:ext>
              </a:extLst>
            </p:cNvPr>
            <p:cNvSpPr/>
            <p:nvPr/>
          </p:nvSpPr>
          <p:spPr>
            <a:xfrm>
              <a:off x="6575257" y="4258691"/>
              <a:ext cx="153970" cy="173402"/>
            </a:xfrm>
            <a:custGeom>
              <a:avLst/>
              <a:gdLst>
                <a:gd name="connsiteX0" fmla="*/ 1079 w 153970"/>
                <a:gd name="connsiteY0" fmla="*/ 51537 h 173402"/>
                <a:gd name="connsiteX1" fmla="*/ 21554 w 153970"/>
                <a:gd name="connsiteY1" fmla="*/ 1030 h 173402"/>
                <a:gd name="connsiteX2" fmla="*/ 27014 w 153970"/>
                <a:gd name="connsiteY2" fmla="*/ 95218 h 173402"/>
                <a:gd name="connsiteX3" fmla="*/ 92536 w 153970"/>
                <a:gd name="connsiteY3" fmla="*/ 78837 h 173402"/>
                <a:gd name="connsiteX4" fmla="*/ 153963 w 153970"/>
                <a:gd name="connsiteY4" fmla="*/ 117058 h 173402"/>
                <a:gd name="connsiteX5" fmla="*/ 122567 w 153970"/>
                <a:gd name="connsiteY5" fmla="*/ 167565 h 173402"/>
                <a:gd name="connsiteX6" fmla="*/ 57045 w 153970"/>
                <a:gd name="connsiteY6" fmla="*/ 168930 h 173402"/>
                <a:gd name="connsiteX7" fmla="*/ 9269 w 153970"/>
                <a:gd name="connsiteY7" fmla="*/ 136169 h 173402"/>
                <a:gd name="connsiteX8" fmla="*/ 1079 w 153970"/>
                <a:gd name="connsiteY8" fmla="*/ 51537 h 173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970" h="173402">
                  <a:moveTo>
                    <a:pt x="1079" y="51537"/>
                  </a:moveTo>
                  <a:cubicBezTo>
                    <a:pt x="1079" y="51537"/>
                    <a:pt x="20189" y="-8525"/>
                    <a:pt x="21554" y="1030"/>
                  </a:cubicBezTo>
                  <a:cubicBezTo>
                    <a:pt x="24284" y="14681"/>
                    <a:pt x="13364" y="85663"/>
                    <a:pt x="27014" y="95218"/>
                  </a:cubicBezTo>
                  <a:cubicBezTo>
                    <a:pt x="44760" y="106138"/>
                    <a:pt x="55680" y="76107"/>
                    <a:pt x="92536" y="78837"/>
                  </a:cubicBezTo>
                  <a:cubicBezTo>
                    <a:pt x="129392" y="82932"/>
                    <a:pt x="152598" y="102043"/>
                    <a:pt x="153963" y="117058"/>
                  </a:cubicBezTo>
                  <a:cubicBezTo>
                    <a:pt x="153963" y="126614"/>
                    <a:pt x="155328" y="152549"/>
                    <a:pt x="122567" y="167565"/>
                  </a:cubicBezTo>
                  <a:cubicBezTo>
                    <a:pt x="93901" y="179850"/>
                    <a:pt x="57045" y="168930"/>
                    <a:pt x="57045" y="168930"/>
                  </a:cubicBezTo>
                  <a:cubicBezTo>
                    <a:pt x="57045" y="168930"/>
                    <a:pt x="21554" y="159375"/>
                    <a:pt x="9269" y="136169"/>
                  </a:cubicBezTo>
                  <a:cubicBezTo>
                    <a:pt x="-4382" y="111598"/>
                    <a:pt x="1079" y="51537"/>
                    <a:pt x="1079" y="51537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0" name="任意多边形: 形状 219">
              <a:extLst>
                <a:ext uri="{FF2B5EF4-FFF2-40B4-BE49-F238E27FC236}">
                  <a16:creationId xmlns:a16="http://schemas.microsoft.com/office/drawing/2014/main" id="{9758861F-BA53-4744-B362-8F87C10B26C1}"/>
                </a:ext>
              </a:extLst>
            </p:cNvPr>
            <p:cNvSpPr/>
            <p:nvPr/>
          </p:nvSpPr>
          <p:spPr>
            <a:xfrm>
              <a:off x="6638866" y="4296577"/>
              <a:ext cx="22363" cy="22102"/>
            </a:xfrm>
            <a:custGeom>
              <a:avLst/>
              <a:gdLst>
                <a:gd name="connsiteX0" fmla="*/ 262 w 22363"/>
                <a:gd name="connsiteY0" fmla="*/ 9555 h 22102"/>
                <a:gd name="connsiteX1" fmla="*/ 9817 w 22363"/>
                <a:gd name="connsiteY1" fmla="*/ 21841 h 22102"/>
                <a:gd name="connsiteX2" fmla="*/ 22102 w 22363"/>
                <a:gd name="connsiteY2" fmla="*/ 12285 h 22102"/>
                <a:gd name="connsiteX3" fmla="*/ 12547 w 22363"/>
                <a:gd name="connsiteY3" fmla="*/ 0 h 22102"/>
                <a:gd name="connsiteX4" fmla="*/ 262 w 22363"/>
                <a:gd name="connsiteY4" fmla="*/ 9555 h 2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63" h="22102">
                  <a:moveTo>
                    <a:pt x="262" y="9555"/>
                  </a:moveTo>
                  <a:cubicBezTo>
                    <a:pt x="-1103" y="15015"/>
                    <a:pt x="2992" y="20476"/>
                    <a:pt x="9817" y="21841"/>
                  </a:cubicBezTo>
                  <a:cubicBezTo>
                    <a:pt x="16642" y="23206"/>
                    <a:pt x="20737" y="19111"/>
                    <a:pt x="22102" y="12285"/>
                  </a:cubicBezTo>
                  <a:cubicBezTo>
                    <a:pt x="23467" y="6825"/>
                    <a:pt x="19372" y="1365"/>
                    <a:pt x="12547" y="0"/>
                  </a:cubicBezTo>
                  <a:cubicBezTo>
                    <a:pt x="7087" y="0"/>
                    <a:pt x="1627" y="4095"/>
                    <a:pt x="262" y="9555"/>
                  </a:cubicBezTo>
                  <a:close/>
                </a:path>
              </a:pathLst>
            </a:custGeom>
            <a:solidFill>
              <a:srgbClr val="020202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1" name="任意多边形: 形状 220">
              <a:extLst>
                <a:ext uri="{FF2B5EF4-FFF2-40B4-BE49-F238E27FC236}">
                  <a16:creationId xmlns:a16="http://schemas.microsoft.com/office/drawing/2014/main" id="{12F44865-EEA7-4613-B1EE-F73672399838}"/>
                </a:ext>
              </a:extLst>
            </p:cNvPr>
            <p:cNvSpPr/>
            <p:nvPr/>
          </p:nvSpPr>
          <p:spPr>
            <a:xfrm>
              <a:off x="6708480" y="4306133"/>
              <a:ext cx="19639" cy="19375"/>
            </a:xfrm>
            <a:custGeom>
              <a:avLst/>
              <a:gdLst>
                <a:gd name="connsiteX0" fmla="*/ 265 w 19639"/>
                <a:gd name="connsiteY0" fmla="*/ 8190 h 19375"/>
                <a:gd name="connsiteX1" fmla="*/ 8455 w 19639"/>
                <a:gd name="connsiteY1" fmla="*/ 19111 h 19375"/>
                <a:gd name="connsiteX2" fmla="*/ 19375 w 19639"/>
                <a:gd name="connsiteY2" fmla="*/ 10920 h 19375"/>
                <a:gd name="connsiteX3" fmla="*/ 11185 w 19639"/>
                <a:gd name="connsiteY3" fmla="*/ 0 h 19375"/>
                <a:gd name="connsiteX4" fmla="*/ 265 w 19639"/>
                <a:gd name="connsiteY4" fmla="*/ 8190 h 1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39" h="19375">
                  <a:moveTo>
                    <a:pt x="265" y="8190"/>
                  </a:moveTo>
                  <a:cubicBezTo>
                    <a:pt x="-1101" y="13650"/>
                    <a:pt x="2995" y="17746"/>
                    <a:pt x="8455" y="19111"/>
                  </a:cubicBezTo>
                  <a:cubicBezTo>
                    <a:pt x="13915" y="20476"/>
                    <a:pt x="18010" y="16381"/>
                    <a:pt x="19375" y="10920"/>
                  </a:cubicBezTo>
                  <a:cubicBezTo>
                    <a:pt x="20740" y="5460"/>
                    <a:pt x="16645" y="1365"/>
                    <a:pt x="11185" y="0"/>
                  </a:cubicBezTo>
                  <a:cubicBezTo>
                    <a:pt x="5725" y="0"/>
                    <a:pt x="1630" y="2730"/>
                    <a:pt x="265" y="8190"/>
                  </a:cubicBezTo>
                  <a:close/>
                </a:path>
              </a:pathLst>
            </a:custGeom>
            <a:solidFill>
              <a:srgbClr val="020202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2" name="任意多边形: 形状 221">
              <a:extLst>
                <a:ext uri="{FF2B5EF4-FFF2-40B4-BE49-F238E27FC236}">
                  <a16:creationId xmlns:a16="http://schemas.microsoft.com/office/drawing/2014/main" id="{238495A1-2237-4A0F-A37B-16610D53141D}"/>
                </a:ext>
              </a:extLst>
            </p:cNvPr>
            <p:cNvSpPr/>
            <p:nvPr/>
          </p:nvSpPr>
          <p:spPr>
            <a:xfrm>
              <a:off x="6656724" y="4347084"/>
              <a:ext cx="37004" cy="24570"/>
            </a:xfrm>
            <a:custGeom>
              <a:avLst/>
              <a:gdLst>
                <a:gd name="connsiteX0" fmla="*/ 37005 w 37004"/>
                <a:gd name="connsiteY0" fmla="*/ 9555 h 24570"/>
                <a:gd name="connsiteX1" fmla="*/ 17894 w 37004"/>
                <a:gd name="connsiteY1" fmla="*/ 24571 h 24570"/>
                <a:gd name="connsiteX2" fmla="*/ 149 w 37004"/>
                <a:gd name="connsiteY2" fmla="*/ 0 h 24570"/>
                <a:gd name="connsiteX3" fmla="*/ 37005 w 37004"/>
                <a:gd name="connsiteY3" fmla="*/ 9555 h 24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004" h="24570">
                  <a:moveTo>
                    <a:pt x="37005" y="9555"/>
                  </a:moveTo>
                  <a:cubicBezTo>
                    <a:pt x="37005" y="9555"/>
                    <a:pt x="30180" y="24571"/>
                    <a:pt x="17894" y="24571"/>
                  </a:cubicBezTo>
                  <a:cubicBezTo>
                    <a:pt x="6974" y="24571"/>
                    <a:pt x="-1216" y="10920"/>
                    <a:pt x="149" y="0"/>
                  </a:cubicBezTo>
                  <a:lnTo>
                    <a:pt x="37005" y="9555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3" name="任意多边形: 形状 222">
              <a:extLst>
                <a:ext uri="{FF2B5EF4-FFF2-40B4-BE49-F238E27FC236}">
                  <a16:creationId xmlns:a16="http://schemas.microsoft.com/office/drawing/2014/main" id="{564DF9E8-6994-4049-9DC2-6937576F01CE}"/>
                </a:ext>
              </a:extLst>
            </p:cNvPr>
            <p:cNvSpPr/>
            <p:nvPr/>
          </p:nvSpPr>
          <p:spPr>
            <a:xfrm>
              <a:off x="6685197" y="4300617"/>
              <a:ext cx="18622" cy="32816"/>
            </a:xfrm>
            <a:custGeom>
              <a:avLst/>
              <a:gdLst>
                <a:gd name="connsiteX0" fmla="*/ 3071 w 18622"/>
                <a:gd name="connsiteY0" fmla="*/ 4150 h 32816"/>
                <a:gd name="connsiteX1" fmla="*/ 12627 w 18622"/>
                <a:gd name="connsiteY1" fmla="*/ 31451 h 32816"/>
                <a:gd name="connsiteX2" fmla="*/ 15357 w 18622"/>
                <a:gd name="connsiteY2" fmla="*/ 25991 h 32816"/>
                <a:gd name="connsiteX3" fmla="*/ 3071 w 18622"/>
                <a:gd name="connsiteY3" fmla="*/ 25991 h 32816"/>
                <a:gd name="connsiteX4" fmla="*/ 3071 w 18622"/>
                <a:gd name="connsiteY4" fmla="*/ 32816 h 32816"/>
                <a:gd name="connsiteX5" fmla="*/ 15357 w 18622"/>
                <a:gd name="connsiteY5" fmla="*/ 32816 h 32816"/>
                <a:gd name="connsiteX6" fmla="*/ 18087 w 18622"/>
                <a:gd name="connsiteY6" fmla="*/ 27356 h 32816"/>
                <a:gd name="connsiteX7" fmla="*/ 9897 w 18622"/>
                <a:gd name="connsiteY7" fmla="*/ 1420 h 32816"/>
                <a:gd name="connsiteX8" fmla="*/ 3071 w 18622"/>
                <a:gd name="connsiteY8" fmla="*/ 4150 h 32816"/>
                <a:gd name="connsiteX9" fmla="*/ 3071 w 18622"/>
                <a:gd name="connsiteY9" fmla="*/ 4150 h 3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622" h="32816">
                  <a:moveTo>
                    <a:pt x="3071" y="4150"/>
                  </a:moveTo>
                  <a:cubicBezTo>
                    <a:pt x="5801" y="13706"/>
                    <a:pt x="8531" y="23261"/>
                    <a:pt x="12627" y="31451"/>
                  </a:cubicBezTo>
                  <a:cubicBezTo>
                    <a:pt x="13992" y="30086"/>
                    <a:pt x="13992" y="28721"/>
                    <a:pt x="15357" y="25991"/>
                  </a:cubicBezTo>
                  <a:cubicBezTo>
                    <a:pt x="11262" y="25991"/>
                    <a:pt x="7166" y="25991"/>
                    <a:pt x="3071" y="25991"/>
                  </a:cubicBezTo>
                  <a:cubicBezTo>
                    <a:pt x="-1024" y="25991"/>
                    <a:pt x="-1024" y="32816"/>
                    <a:pt x="3071" y="32816"/>
                  </a:cubicBezTo>
                  <a:cubicBezTo>
                    <a:pt x="7166" y="32816"/>
                    <a:pt x="11262" y="32816"/>
                    <a:pt x="15357" y="32816"/>
                  </a:cubicBezTo>
                  <a:cubicBezTo>
                    <a:pt x="18087" y="32816"/>
                    <a:pt x="19452" y="30086"/>
                    <a:pt x="18087" y="27356"/>
                  </a:cubicBezTo>
                  <a:cubicBezTo>
                    <a:pt x="13992" y="19166"/>
                    <a:pt x="11262" y="9611"/>
                    <a:pt x="9897" y="1420"/>
                  </a:cubicBezTo>
                  <a:cubicBezTo>
                    <a:pt x="8531" y="-1310"/>
                    <a:pt x="1706" y="55"/>
                    <a:pt x="3071" y="4150"/>
                  </a:cubicBezTo>
                  <a:lnTo>
                    <a:pt x="3071" y="4150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4" name="任意多边形: 形状 223">
              <a:extLst>
                <a:ext uri="{FF2B5EF4-FFF2-40B4-BE49-F238E27FC236}">
                  <a16:creationId xmlns:a16="http://schemas.microsoft.com/office/drawing/2014/main" id="{7B066502-5044-4F97-B47B-DFD4B43C048B}"/>
                </a:ext>
              </a:extLst>
            </p:cNvPr>
            <p:cNvSpPr/>
            <p:nvPr/>
          </p:nvSpPr>
          <p:spPr>
            <a:xfrm>
              <a:off x="6635290" y="4285657"/>
              <a:ext cx="17829" cy="9770"/>
            </a:xfrm>
            <a:custGeom>
              <a:avLst/>
              <a:gdLst>
                <a:gd name="connsiteX0" fmla="*/ 3838 w 17829"/>
                <a:gd name="connsiteY0" fmla="*/ 9555 h 9770"/>
                <a:gd name="connsiteX1" fmla="*/ 14758 w 17829"/>
                <a:gd name="connsiteY1" fmla="*/ 6825 h 9770"/>
                <a:gd name="connsiteX2" fmla="*/ 14758 w 17829"/>
                <a:gd name="connsiteY2" fmla="*/ 0 h 9770"/>
                <a:gd name="connsiteX3" fmla="*/ 2473 w 17829"/>
                <a:gd name="connsiteY3" fmla="*/ 2730 h 9770"/>
                <a:gd name="connsiteX4" fmla="*/ 3838 w 17829"/>
                <a:gd name="connsiteY4" fmla="*/ 9555 h 9770"/>
                <a:gd name="connsiteX5" fmla="*/ 3838 w 17829"/>
                <a:gd name="connsiteY5" fmla="*/ 9555 h 9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29" h="9770">
                  <a:moveTo>
                    <a:pt x="3838" y="9555"/>
                  </a:moveTo>
                  <a:cubicBezTo>
                    <a:pt x="7933" y="8190"/>
                    <a:pt x="10663" y="8190"/>
                    <a:pt x="14758" y="6825"/>
                  </a:cubicBezTo>
                  <a:cubicBezTo>
                    <a:pt x="18853" y="6825"/>
                    <a:pt x="18853" y="0"/>
                    <a:pt x="14758" y="0"/>
                  </a:cubicBezTo>
                  <a:cubicBezTo>
                    <a:pt x="10663" y="0"/>
                    <a:pt x="6568" y="1365"/>
                    <a:pt x="2473" y="2730"/>
                  </a:cubicBezTo>
                  <a:cubicBezTo>
                    <a:pt x="-1622" y="5460"/>
                    <a:pt x="-257" y="10920"/>
                    <a:pt x="3838" y="9555"/>
                  </a:cubicBezTo>
                  <a:lnTo>
                    <a:pt x="3838" y="9555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5" name="任意多边形: 形状 224">
              <a:extLst>
                <a:ext uri="{FF2B5EF4-FFF2-40B4-BE49-F238E27FC236}">
                  <a16:creationId xmlns:a16="http://schemas.microsoft.com/office/drawing/2014/main" id="{19C704F8-2109-4DFD-8D72-791EA174F183}"/>
                </a:ext>
              </a:extLst>
            </p:cNvPr>
            <p:cNvSpPr/>
            <p:nvPr/>
          </p:nvSpPr>
          <p:spPr>
            <a:xfrm>
              <a:off x="6712116" y="4293847"/>
              <a:ext cx="16846" cy="9734"/>
            </a:xfrm>
            <a:custGeom>
              <a:avLst/>
              <a:gdLst>
                <a:gd name="connsiteX0" fmla="*/ 2088 w 16846"/>
                <a:gd name="connsiteY0" fmla="*/ 6825 h 9734"/>
                <a:gd name="connsiteX1" fmla="*/ 13009 w 16846"/>
                <a:gd name="connsiteY1" fmla="*/ 9555 h 9734"/>
                <a:gd name="connsiteX2" fmla="*/ 14374 w 16846"/>
                <a:gd name="connsiteY2" fmla="*/ 2730 h 9734"/>
                <a:gd name="connsiteX3" fmla="*/ 3453 w 16846"/>
                <a:gd name="connsiteY3" fmla="*/ 0 h 9734"/>
                <a:gd name="connsiteX4" fmla="*/ 2088 w 16846"/>
                <a:gd name="connsiteY4" fmla="*/ 6825 h 9734"/>
                <a:gd name="connsiteX5" fmla="*/ 2088 w 16846"/>
                <a:gd name="connsiteY5" fmla="*/ 6825 h 9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46" h="9734">
                  <a:moveTo>
                    <a:pt x="2088" y="6825"/>
                  </a:moveTo>
                  <a:cubicBezTo>
                    <a:pt x="6183" y="8190"/>
                    <a:pt x="8913" y="8190"/>
                    <a:pt x="13009" y="9555"/>
                  </a:cubicBezTo>
                  <a:cubicBezTo>
                    <a:pt x="17104" y="10920"/>
                    <a:pt x="18469" y="4095"/>
                    <a:pt x="14374" y="2730"/>
                  </a:cubicBezTo>
                  <a:cubicBezTo>
                    <a:pt x="10279" y="1365"/>
                    <a:pt x="7548" y="0"/>
                    <a:pt x="3453" y="0"/>
                  </a:cubicBezTo>
                  <a:cubicBezTo>
                    <a:pt x="723" y="0"/>
                    <a:pt x="-2007" y="6825"/>
                    <a:pt x="2088" y="6825"/>
                  </a:cubicBezTo>
                  <a:lnTo>
                    <a:pt x="2088" y="6825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6" name="任意多边形: 形状 225">
              <a:extLst>
                <a:ext uri="{FF2B5EF4-FFF2-40B4-BE49-F238E27FC236}">
                  <a16:creationId xmlns:a16="http://schemas.microsoft.com/office/drawing/2014/main" id="{FF4926B9-5F90-425D-8A64-98B093C2FDAF}"/>
                </a:ext>
              </a:extLst>
            </p:cNvPr>
            <p:cNvSpPr/>
            <p:nvPr/>
          </p:nvSpPr>
          <p:spPr>
            <a:xfrm>
              <a:off x="6501227" y="4159305"/>
              <a:ext cx="285063" cy="226000"/>
            </a:xfrm>
            <a:custGeom>
              <a:avLst/>
              <a:gdLst>
                <a:gd name="connsiteX0" fmla="*/ 80569 w 285063"/>
                <a:gd name="connsiteY0" fmla="*/ 164573 h 226000"/>
                <a:gd name="connsiteX1" fmla="*/ 96949 w 285063"/>
                <a:gd name="connsiteY1" fmla="*/ 108607 h 226000"/>
                <a:gd name="connsiteX2" fmla="*/ 282595 w 285063"/>
                <a:gd name="connsiteY2" fmla="*/ 79941 h 226000"/>
                <a:gd name="connsiteX3" fmla="*/ 170661 w 285063"/>
                <a:gd name="connsiteY3" fmla="*/ 6229 h 226000"/>
                <a:gd name="connsiteX4" fmla="*/ 23237 w 285063"/>
                <a:gd name="connsiteY4" fmla="*/ 40355 h 226000"/>
                <a:gd name="connsiteX5" fmla="*/ 55998 w 285063"/>
                <a:gd name="connsiteY5" fmla="*/ 226000 h 226000"/>
                <a:gd name="connsiteX6" fmla="*/ 64188 w 285063"/>
                <a:gd name="connsiteY6" fmla="*/ 182319 h 226000"/>
                <a:gd name="connsiteX7" fmla="*/ 80569 w 285063"/>
                <a:gd name="connsiteY7" fmla="*/ 164573 h 22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063" h="226000">
                  <a:moveTo>
                    <a:pt x="80569" y="164573"/>
                  </a:moveTo>
                  <a:lnTo>
                    <a:pt x="96949" y="108607"/>
                  </a:lnTo>
                  <a:cubicBezTo>
                    <a:pt x="96949" y="108607"/>
                    <a:pt x="258024" y="170034"/>
                    <a:pt x="282595" y="79941"/>
                  </a:cubicBezTo>
                  <a:cubicBezTo>
                    <a:pt x="298975" y="22609"/>
                    <a:pt x="230723" y="-15612"/>
                    <a:pt x="170661" y="6229"/>
                  </a:cubicBezTo>
                  <a:cubicBezTo>
                    <a:pt x="170661" y="6229"/>
                    <a:pt x="66918" y="-18342"/>
                    <a:pt x="23237" y="40355"/>
                  </a:cubicBezTo>
                  <a:cubicBezTo>
                    <a:pt x="-20444" y="99051"/>
                    <a:pt x="1397" y="152288"/>
                    <a:pt x="55998" y="226000"/>
                  </a:cubicBezTo>
                  <a:lnTo>
                    <a:pt x="64188" y="182319"/>
                  </a:lnTo>
                  <a:lnTo>
                    <a:pt x="80569" y="164573"/>
                  </a:ln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7" name="任意多边形: 形状 226">
              <a:extLst>
                <a:ext uri="{FF2B5EF4-FFF2-40B4-BE49-F238E27FC236}">
                  <a16:creationId xmlns:a16="http://schemas.microsoft.com/office/drawing/2014/main" id="{119C2DF1-8592-4A08-9703-4AE80D54BB40}"/>
                </a:ext>
              </a:extLst>
            </p:cNvPr>
            <p:cNvSpPr/>
            <p:nvPr/>
          </p:nvSpPr>
          <p:spPr>
            <a:xfrm>
              <a:off x="6510467" y="4289404"/>
              <a:ext cx="70310" cy="68947"/>
            </a:xfrm>
            <a:custGeom>
              <a:avLst/>
              <a:gdLst>
                <a:gd name="connsiteX0" fmla="*/ 347 w 70310"/>
                <a:gd name="connsiteY0" fmla="*/ 30379 h 68947"/>
                <a:gd name="connsiteX1" fmla="*/ 31743 w 70310"/>
                <a:gd name="connsiteY1" fmla="*/ 68600 h 68947"/>
                <a:gd name="connsiteX2" fmla="*/ 69964 w 70310"/>
                <a:gd name="connsiteY2" fmla="*/ 38569 h 68947"/>
                <a:gd name="connsiteX3" fmla="*/ 38568 w 70310"/>
                <a:gd name="connsiteY3" fmla="*/ 348 h 68947"/>
                <a:gd name="connsiteX4" fmla="*/ 347 w 70310"/>
                <a:gd name="connsiteY4" fmla="*/ 30379 h 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310" h="68947">
                  <a:moveTo>
                    <a:pt x="347" y="30379"/>
                  </a:moveTo>
                  <a:cubicBezTo>
                    <a:pt x="-2383" y="49489"/>
                    <a:pt x="11267" y="67235"/>
                    <a:pt x="31743" y="68600"/>
                  </a:cubicBezTo>
                  <a:cubicBezTo>
                    <a:pt x="50853" y="71330"/>
                    <a:pt x="68599" y="57679"/>
                    <a:pt x="69964" y="38569"/>
                  </a:cubicBezTo>
                  <a:cubicBezTo>
                    <a:pt x="72694" y="19458"/>
                    <a:pt x="59044" y="1713"/>
                    <a:pt x="38568" y="348"/>
                  </a:cubicBezTo>
                  <a:cubicBezTo>
                    <a:pt x="19458" y="-2382"/>
                    <a:pt x="3077" y="11268"/>
                    <a:pt x="347" y="30379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8" name="任意多边形: 形状 227">
              <a:extLst>
                <a:ext uri="{FF2B5EF4-FFF2-40B4-BE49-F238E27FC236}">
                  <a16:creationId xmlns:a16="http://schemas.microsoft.com/office/drawing/2014/main" id="{D0ED23CB-5E14-41F9-BA63-2C5000B92E45}"/>
                </a:ext>
              </a:extLst>
            </p:cNvPr>
            <p:cNvSpPr/>
            <p:nvPr/>
          </p:nvSpPr>
          <p:spPr>
            <a:xfrm>
              <a:off x="6540503" y="4303403"/>
              <a:ext cx="26696" cy="29773"/>
            </a:xfrm>
            <a:custGeom>
              <a:avLst/>
              <a:gdLst>
                <a:gd name="connsiteX0" fmla="*/ 26277 w 26696"/>
                <a:gd name="connsiteY0" fmla="*/ 27301 h 29773"/>
                <a:gd name="connsiteX1" fmla="*/ 3071 w 26696"/>
                <a:gd name="connsiteY1" fmla="*/ 0 h 29773"/>
                <a:gd name="connsiteX2" fmla="*/ 3071 w 26696"/>
                <a:gd name="connsiteY2" fmla="*/ 6825 h 29773"/>
                <a:gd name="connsiteX3" fmla="*/ 19452 w 26696"/>
                <a:gd name="connsiteY3" fmla="*/ 17745 h 29773"/>
                <a:gd name="connsiteX4" fmla="*/ 19452 w 26696"/>
                <a:gd name="connsiteY4" fmla="*/ 25936 h 29773"/>
                <a:gd name="connsiteX5" fmla="*/ 26277 w 26696"/>
                <a:gd name="connsiteY5" fmla="*/ 27301 h 29773"/>
                <a:gd name="connsiteX6" fmla="*/ 26277 w 26696"/>
                <a:gd name="connsiteY6" fmla="*/ 27301 h 29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696" h="29773">
                  <a:moveTo>
                    <a:pt x="26277" y="27301"/>
                  </a:moveTo>
                  <a:cubicBezTo>
                    <a:pt x="29007" y="10920"/>
                    <a:pt x="18087" y="0"/>
                    <a:pt x="3071" y="0"/>
                  </a:cubicBezTo>
                  <a:cubicBezTo>
                    <a:pt x="-1024" y="0"/>
                    <a:pt x="-1024" y="6825"/>
                    <a:pt x="3071" y="6825"/>
                  </a:cubicBezTo>
                  <a:cubicBezTo>
                    <a:pt x="11262" y="6825"/>
                    <a:pt x="18087" y="9555"/>
                    <a:pt x="19452" y="17745"/>
                  </a:cubicBezTo>
                  <a:cubicBezTo>
                    <a:pt x="19452" y="20476"/>
                    <a:pt x="20817" y="24571"/>
                    <a:pt x="19452" y="25936"/>
                  </a:cubicBezTo>
                  <a:cubicBezTo>
                    <a:pt x="19452" y="30031"/>
                    <a:pt x="24912" y="31396"/>
                    <a:pt x="26277" y="27301"/>
                  </a:cubicBezTo>
                  <a:lnTo>
                    <a:pt x="26277" y="27301"/>
                  </a:lnTo>
                  <a:close/>
                </a:path>
              </a:pathLst>
            </a:custGeom>
            <a:solidFill>
              <a:srgbClr val="010001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29" name="任意多边形: 形状 228">
              <a:extLst>
                <a:ext uri="{FF2B5EF4-FFF2-40B4-BE49-F238E27FC236}">
                  <a16:creationId xmlns:a16="http://schemas.microsoft.com/office/drawing/2014/main" id="{7B7402B1-2E98-4BC9-BB9B-FA2AE96C6ED0}"/>
                </a:ext>
              </a:extLst>
            </p:cNvPr>
            <p:cNvSpPr/>
            <p:nvPr/>
          </p:nvSpPr>
          <p:spPr>
            <a:xfrm>
              <a:off x="6101461" y="4706089"/>
              <a:ext cx="484084" cy="466436"/>
            </a:xfrm>
            <a:custGeom>
              <a:avLst/>
              <a:gdLst>
                <a:gd name="connsiteX0" fmla="*/ 472145 w 484084"/>
                <a:gd name="connsiteY0" fmla="*/ 372655 h 466436"/>
                <a:gd name="connsiteX1" fmla="*/ 429828 w 484084"/>
                <a:gd name="connsiteY1" fmla="*/ 335799 h 466436"/>
                <a:gd name="connsiteX2" fmla="*/ 478970 w 484084"/>
                <a:gd name="connsiteY2" fmla="*/ 345355 h 466436"/>
                <a:gd name="connsiteX3" fmla="*/ 450304 w 484084"/>
                <a:gd name="connsiteY3" fmla="*/ 305769 h 466436"/>
                <a:gd name="connsiteX4" fmla="*/ 356116 w 484084"/>
                <a:gd name="connsiteY4" fmla="*/ 247072 h 466436"/>
                <a:gd name="connsiteX5" fmla="*/ 197772 w 484084"/>
                <a:gd name="connsiteY5" fmla="*/ 84632 h 466436"/>
                <a:gd name="connsiteX6" fmla="*/ 125425 w 484084"/>
                <a:gd name="connsiteY6" fmla="*/ 79172 h 466436"/>
                <a:gd name="connsiteX7" fmla="*/ 14857 w 484084"/>
                <a:gd name="connsiteY7" fmla="*/ 0 h 466436"/>
                <a:gd name="connsiteX8" fmla="*/ 59903 w 484084"/>
                <a:gd name="connsiteY8" fmla="*/ 199296 h 466436"/>
                <a:gd name="connsiteX9" fmla="*/ 242818 w 484084"/>
                <a:gd name="connsiteY9" fmla="*/ 331704 h 466436"/>
                <a:gd name="connsiteX10" fmla="*/ 242818 w 484084"/>
                <a:gd name="connsiteY10" fmla="*/ 331704 h 466436"/>
                <a:gd name="connsiteX11" fmla="*/ 417543 w 484084"/>
                <a:gd name="connsiteY11" fmla="*/ 465478 h 466436"/>
                <a:gd name="connsiteX12" fmla="*/ 425733 w 484084"/>
                <a:gd name="connsiteY12" fmla="*/ 439542 h 466436"/>
                <a:gd name="connsiteX13" fmla="*/ 451669 w 484084"/>
                <a:gd name="connsiteY13" fmla="*/ 445002 h 466436"/>
                <a:gd name="connsiteX14" fmla="*/ 433924 w 484084"/>
                <a:gd name="connsiteY14" fmla="*/ 412242 h 466436"/>
                <a:gd name="connsiteX15" fmla="*/ 466685 w 484084"/>
                <a:gd name="connsiteY15" fmla="*/ 420432 h 466436"/>
                <a:gd name="connsiteX16" fmla="*/ 450304 w 484084"/>
                <a:gd name="connsiteY16" fmla="*/ 387671 h 466436"/>
                <a:gd name="connsiteX17" fmla="*/ 480335 w 484084"/>
                <a:gd name="connsiteY17" fmla="*/ 394496 h 466436"/>
                <a:gd name="connsiteX18" fmla="*/ 472145 w 484084"/>
                <a:gd name="connsiteY18" fmla="*/ 372655 h 466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84084" h="466436">
                  <a:moveTo>
                    <a:pt x="472145" y="372655"/>
                  </a:moveTo>
                  <a:cubicBezTo>
                    <a:pt x="465319" y="365830"/>
                    <a:pt x="429828" y="335799"/>
                    <a:pt x="429828" y="335799"/>
                  </a:cubicBezTo>
                  <a:cubicBezTo>
                    <a:pt x="429828" y="335799"/>
                    <a:pt x="470780" y="354910"/>
                    <a:pt x="478970" y="345355"/>
                  </a:cubicBezTo>
                  <a:cubicBezTo>
                    <a:pt x="485795" y="338529"/>
                    <a:pt x="485795" y="326244"/>
                    <a:pt x="450304" y="305769"/>
                  </a:cubicBezTo>
                  <a:cubicBezTo>
                    <a:pt x="450304" y="305769"/>
                    <a:pt x="362942" y="252532"/>
                    <a:pt x="356116" y="247072"/>
                  </a:cubicBezTo>
                  <a:cubicBezTo>
                    <a:pt x="266024" y="166535"/>
                    <a:pt x="205962" y="99648"/>
                    <a:pt x="197772" y="84632"/>
                  </a:cubicBezTo>
                  <a:lnTo>
                    <a:pt x="125425" y="79172"/>
                  </a:lnTo>
                  <a:lnTo>
                    <a:pt x="14857" y="0"/>
                  </a:lnTo>
                  <a:cubicBezTo>
                    <a:pt x="-26094" y="90093"/>
                    <a:pt x="27142" y="163805"/>
                    <a:pt x="59903" y="199296"/>
                  </a:cubicBezTo>
                  <a:cubicBezTo>
                    <a:pt x="91299" y="234787"/>
                    <a:pt x="185487" y="296213"/>
                    <a:pt x="242818" y="331704"/>
                  </a:cubicBezTo>
                  <a:lnTo>
                    <a:pt x="242818" y="331704"/>
                  </a:lnTo>
                  <a:cubicBezTo>
                    <a:pt x="242818" y="331704"/>
                    <a:pt x="398433" y="460018"/>
                    <a:pt x="417543" y="465478"/>
                  </a:cubicBezTo>
                  <a:cubicBezTo>
                    <a:pt x="439384" y="470938"/>
                    <a:pt x="436654" y="451828"/>
                    <a:pt x="425733" y="439542"/>
                  </a:cubicBezTo>
                  <a:cubicBezTo>
                    <a:pt x="433924" y="445002"/>
                    <a:pt x="446209" y="451828"/>
                    <a:pt x="451669" y="445002"/>
                  </a:cubicBezTo>
                  <a:cubicBezTo>
                    <a:pt x="461224" y="432717"/>
                    <a:pt x="444844" y="420432"/>
                    <a:pt x="433924" y="412242"/>
                  </a:cubicBezTo>
                  <a:cubicBezTo>
                    <a:pt x="433924" y="412242"/>
                    <a:pt x="457129" y="428622"/>
                    <a:pt x="466685" y="420432"/>
                  </a:cubicBezTo>
                  <a:cubicBezTo>
                    <a:pt x="478970" y="409511"/>
                    <a:pt x="458494" y="393131"/>
                    <a:pt x="450304" y="387671"/>
                  </a:cubicBezTo>
                  <a:cubicBezTo>
                    <a:pt x="450304" y="387671"/>
                    <a:pt x="472145" y="401321"/>
                    <a:pt x="480335" y="394496"/>
                  </a:cubicBezTo>
                  <a:cubicBezTo>
                    <a:pt x="489890" y="391766"/>
                    <a:pt x="478970" y="379481"/>
                    <a:pt x="472145" y="372655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0" name="任意多边形: 形状 229">
              <a:extLst>
                <a:ext uri="{FF2B5EF4-FFF2-40B4-BE49-F238E27FC236}">
                  <a16:creationId xmlns:a16="http://schemas.microsoft.com/office/drawing/2014/main" id="{23A3374A-EEC5-4401-BC46-B5135B806724}"/>
                </a:ext>
              </a:extLst>
            </p:cNvPr>
            <p:cNvSpPr/>
            <p:nvPr/>
          </p:nvSpPr>
          <p:spPr>
            <a:xfrm>
              <a:off x="6270567" y="4764785"/>
              <a:ext cx="62791" cy="68251"/>
            </a:xfrm>
            <a:custGeom>
              <a:avLst/>
              <a:gdLst>
                <a:gd name="connsiteX0" fmla="*/ 0 w 62791"/>
                <a:gd name="connsiteY0" fmla="*/ 0 h 68251"/>
                <a:gd name="connsiteX1" fmla="*/ 62792 w 62791"/>
                <a:gd name="connsiteY1" fmla="*/ 68252 h 68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2791" h="68251">
                  <a:moveTo>
                    <a:pt x="0" y="0"/>
                  </a:moveTo>
                  <a:lnTo>
                    <a:pt x="62792" y="68252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1" name="任意多边形: 形状 230">
              <a:extLst>
                <a:ext uri="{FF2B5EF4-FFF2-40B4-BE49-F238E27FC236}">
                  <a16:creationId xmlns:a16="http://schemas.microsoft.com/office/drawing/2014/main" id="{C4ECF0C3-F42E-4325-B85C-83A90D96E11B}"/>
                </a:ext>
              </a:extLst>
            </p:cNvPr>
            <p:cNvSpPr/>
            <p:nvPr/>
          </p:nvSpPr>
          <p:spPr>
            <a:xfrm>
              <a:off x="6479418" y="5114235"/>
              <a:ext cx="47776" cy="31395"/>
            </a:xfrm>
            <a:custGeom>
              <a:avLst/>
              <a:gdLst>
                <a:gd name="connsiteX0" fmla="*/ 47776 w 47776"/>
                <a:gd name="connsiteY0" fmla="*/ 31396 h 31395"/>
                <a:gd name="connsiteX1" fmla="*/ 0 w 47776"/>
                <a:gd name="connsiteY1" fmla="*/ 0 h 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7776" h="31395">
                  <a:moveTo>
                    <a:pt x="47776" y="31396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2" name="任意多边形: 形状 231">
              <a:extLst>
                <a:ext uri="{FF2B5EF4-FFF2-40B4-BE49-F238E27FC236}">
                  <a16:creationId xmlns:a16="http://schemas.microsoft.com/office/drawing/2014/main" id="{234E86FD-7035-4B1C-A267-FB61A707A234}"/>
                </a:ext>
              </a:extLst>
            </p:cNvPr>
            <p:cNvSpPr/>
            <p:nvPr/>
          </p:nvSpPr>
          <p:spPr>
            <a:xfrm>
              <a:off x="6491703" y="5092395"/>
              <a:ext cx="49141" cy="36856"/>
            </a:xfrm>
            <a:custGeom>
              <a:avLst/>
              <a:gdLst>
                <a:gd name="connsiteX0" fmla="*/ 49141 w 49141"/>
                <a:gd name="connsiteY0" fmla="*/ 36856 h 36856"/>
                <a:gd name="connsiteX1" fmla="*/ 0 w 49141"/>
                <a:gd name="connsiteY1" fmla="*/ 0 h 36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141" h="36856">
                  <a:moveTo>
                    <a:pt x="49141" y="36856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3" name="任意多边形: 形状 232">
              <a:extLst>
                <a:ext uri="{FF2B5EF4-FFF2-40B4-BE49-F238E27FC236}">
                  <a16:creationId xmlns:a16="http://schemas.microsoft.com/office/drawing/2014/main" id="{A1D0729B-8089-4B7B-9A69-CDCCA0E7E415}"/>
                </a:ext>
              </a:extLst>
            </p:cNvPr>
            <p:cNvSpPr/>
            <p:nvPr/>
          </p:nvSpPr>
          <p:spPr>
            <a:xfrm>
              <a:off x="6508084" y="5070554"/>
              <a:ext cx="49141" cy="32760"/>
            </a:xfrm>
            <a:custGeom>
              <a:avLst/>
              <a:gdLst>
                <a:gd name="connsiteX0" fmla="*/ 49141 w 49141"/>
                <a:gd name="connsiteY0" fmla="*/ 32761 h 32760"/>
                <a:gd name="connsiteX1" fmla="*/ 0 w 49141"/>
                <a:gd name="connsiteY1" fmla="*/ 0 h 3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141" h="32760">
                  <a:moveTo>
                    <a:pt x="49141" y="32761"/>
                  </a:moveTo>
                  <a:cubicBezTo>
                    <a:pt x="47776" y="32761"/>
                    <a:pt x="0" y="0"/>
                    <a:pt x="0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4" name="任意多边形: 形状 233">
              <a:extLst>
                <a:ext uri="{FF2B5EF4-FFF2-40B4-BE49-F238E27FC236}">
                  <a16:creationId xmlns:a16="http://schemas.microsoft.com/office/drawing/2014/main" id="{A09A4531-34E0-46A2-BAA6-E3B3923F0765}"/>
                </a:ext>
              </a:extLst>
            </p:cNvPr>
            <p:cNvSpPr/>
            <p:nvPr/>
          </p:nvSpPr>
          <p:spPr>
            <a:xfrm>
              <a:off x="7204079" y="4533964"/>
              <a:ext cx="34473" cy="41211"/>
            </a:xfrm>
            <a:custGeom>
              <a:avLst/>
              <a:gdLst>
                <a:gd name="connsiteX0" fmla="*/ 15189 w 34473"/>
                <a:gd name="connsiteY0" fmla="*/ 41082 h 41211"/>
                <a:gd name="connsiteX1" fmla="*/ 34300 w 34473"/>
                <a:gd name="connsiteY1" fmla="*/ 21971 h 41211"/>
                <a:gd name="connsiteX2" fmla="*/ 19284 w 34473"/>
                <a:gd name="connsiteY2" fmla="*/ 130 h 41211"/>
                <a:gd name="connsiteX3" fmla="*/ 174 w 34473"/>
                <a:gd name="connsiteY3" fmla="*/ 19241 h 41211"/>
                <a:gd name="connsiteX4" fmla="*/ 15189 w 34473"/>
                <a:gd name="connsiteY4" fmla="*/ 41082 h 41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473" h="41211">
                  <a:moveTo>
                    <a:pt x="15189" y="41082"/>
                  </a:moveTo>
                  <a:cubicBezTo>
                    <a:pt x="24745" y="42447"/>
                    <a:pt x="32935" y="32891"/>
                    <a:pt x="34300" y="21971"/>
                  </a:cubicBezTo>
                  <a:cubicBezTo>
                    <a:pt x="35665" y="11051"/>
                    <a:pt x="28840" y="1495"/>
                    <a:pt x="19284" y="130"/>
                  </a:cubicBezTo>
                  <a:cubicBezTo>
                    <a:pt x="9729" y="-1235"/>
                    <a:pt x="1539" y="8321"/>
                    <a:pt x="174" y="19241"/>
                  </a:cubicBezTo>
                  <a:cubicBezTo>
                    <a:pt x="-1191" y="31526"/>
                    <a:pt x="5634" y="41082"/>
                    <a:pt x="15189" y="41082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5" name="任意多边形: 形状 234">
              <a:extLst>
                <a:ext uri="{FF2B5EF4-FFF2-40B4-BE49-F238E27FC236}">
                  <a16:creationId xmlns:a16="http://schemas.microsoft.com/office/drawing/2014/main" id="{AD9E84CA-B7CC-4A37-AE98-D6C39F170BDB}"/>
                </a:ext>
              </a:extLst>
            </p:cNvPr>
            <p:cNvSpPr/>
            <p:nvPr/>
          </p:nvSpPr>
          <p:spPr>
            <a:xfrm>
              <a:off x="7231379" y="4568011"/>
              <a:ext cx="30205" cy="27718"/>
            </a:xfrm>
            <a:custGeom>
              <a:avLst/>
              <a:gdLst>
                <a:gd name="connsiteX0" fmla="*/ 13825 w 30205"/>
                <a:gd name="connsiteY0" fmla="*/ 27510 h 27718"/>
                <a:gd name="connsiteX1" fmla="*/ 30206 w 30205"/>
                <a:gd name="connsiteY1" fmla="*/ 15224 h 27718"/>
                <a:gd name="connsiteX2" fmla="*/ 16555 w 30205"/>
                <a:gd name="connsiteY2" fmla="*/ 209 h 27718"/>
                <a:gd name="connsiteX3" fmla="*/ 175 w 30205"/>
                <a:gd name="connsiteY3" fmla="*/ 12494 h 27718"/>
                <a:gd name="connsiteX4" fmla="*/ 13825 w 30205"/>
                <a:gd name="connsiteY4" fmla="*/ 27510 h 27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05" h="27718">
                  <a:moveTo>
                    <a:pt x="13825" y="27510"/>
                  </a:moveTo>
                  <a:cubicBezTo>
                    <a:pt x="22015" y="28875"/>
                    <a:pt x="28841" y="23415"/>
                    <a:pt x="30206" y="15224"/>
                  </a:cubicBezTo>
                  <a:cubicBezTo>
                    <a:pt x="30206" y="8399"/>
                    <a:pt x="24746" y="1574"/>
                    <a:pt x="16555" y="209"/>
                  </a:cubicBezTo>
                  <a:cubicBezTo>
                    <a:pt x="8365" y="-1156"/>
                    <a:pt x="1540" y="4304"/>
                    <a:pt x="175" y="12494"/>
                  </a:cubicBezTo>
                  <a:cubicBezTo>
                    <a:pt x="-1190" y="19320"/>
                    <a:pt x="5635" y="26145"/>
                    <a:pt x="13825" y="27510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6" name="任意多边形: 形状 235">
              <a:extLst>
                <a:ext uri="{FF2B5EF4-FFF2-40B4-BE49-F238E27FC236}">
                  <a16:creationId xmlns:a16="http://schemas.microsoft.com/office/drawing/2014/main" id="{5CDBB344-7716-4EB8-B300-06AD4674C6E9}"/>
                </a:ext>
              </a:extLst>
            </p:cNvPr>
            <p:cNvSpPr/>
            <p:nvPr/>
          </p:nvSpPr>
          <p:spPr>
            <a:xfrm>
              <a:off x="7168614" y="4513470"/>
              <a:ext cx="41247" cy="41247"/>
            </a:xfrm>
            <a:custGeom>
              <a:avLst/>
              <a:gdLst>
                <a:gd name="connsiteX0" fmla="*/ 19259 w 41247"/>
                <a:gd name="connsiteY0" fmla="*/ 41099 h 41247"/>
                <a:gd name="connsiteX1" fmla="*/ 41099 w 41247"/>
                <a:gd name="connsiteY1" fmla="*/ 21989 h 41247"/>
                <a:gd name="connsiteX2" fmla="*/ 21989 w 41247"/>
                <a:gd name="connsiteY2" fmla="*/ 148 h 41247"/>
                <a:gd name="connsiteX3" fmla="*/ 148 w 41247"/>
                <a:gd name="connsiteY3" fmla="*/ 19259 h 41247"/>
                <a:gd name="connsiteX4" fmla="*/ 19259 w 41247"/>
                <a:gd name="connsiteY4" fmla="*/ 41099 h 4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247" h="41247">
                  <a:moveTo>
                    <a:pt x="19259" y="41099"/>
                  </a:moveTo>
                  <a:cubicBezTo>
                    <a:pt x="30179" y="42464"/>
                    <a:pt x="41099" y="34274"/>
                    <a:pt x="41099" y="21989"/>
                  </a:cubicBezTo>
                  <a:cubicBezTo>
                    <a:pt x="42464" y="11069"/>
                    <a:pt x="34274" y="148"/>
                    <a:pt x="21989" y="148"/>
                  </a:cubicBezTo>
                  <a:cubicBezTo>
                    <a:pt x="11069" y="-1217"/>
                    <a:pt x="148" y="6974"/>
                    <a:pt x="148" y="19259"/>
                  </a:cubicBezTo>
                  <a:cubicBezTo>
                    <a:pt x="-1217" y="30179"/>
                    <a:pt x="6973" y="41099"/>
                    <a:pt x="19259" y="41099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7" name="任意多边形: 形状 236">
              <a:extLst>
                <a:ext uri="{FF2B5EF4-FFF2-40B4-BE49-F238E27FC236}">
                  <a16:creationId xmlns:a16="http://schemas.microsoft.com/office/drawing/2014/main" id="{04D5C4FF-B3EC-426E-BFFC-23AD43005958}"/>
                </a:ext>
              </a:extLst>
            </p:cNvPr>
            <p:cNvSpPr/>
            <p:nvPr/>
          </p:nvSpPr>
          <p:spPr>
            <a:xfrm>
              <a:off x="7136001" y="4501184"/>
              <a:ext cx="35640" cy="35789"/>
            </a:xfrm>
            <a:custGeom>
              <a:avLst/>
              <a:gdLst>
                <a:gd name="connsiteX0" fmla="*/ 16381 w 35640"/>
                <a:gd name="connsiteY0" fmla="*/ 35640 h 35789"/>
                <a:gd name="connsiteX1" fmla="*/ 35491 w 35640"/>
                <a:gd name="connsiteY1" fmla="*/ 19260 h 35789"/>
                <a:gd name="connsiteX2" fmla="*/ 19111 w 35640"/>
                <a:gd name="connsiteY2" fmla="*/ 149 h 35789"/>
                <a:gd name="connsiteX3" fmla="*/ 0 w 35640"/>
                <a:gd name="connsiteY3" fmla="*/ 16530 h 35789"/>
                <a:gd name="connsiteX4" fmla="*/ 16381 w 35640"/>
                <a:gd name="connsiteY4" fmla="*/ 35640 h 35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640" h="35789">
                  <a:moveTo>
                    <a:pt x="16381" y="35640"/>
                  </a:moveTo>
                  <a:cubicBezTo>
                    <a:pt x="25936" y="37005"/>
                    <a:pt x="34126" y="28815"/>
                    <a:pt x="35491" y="19260"/>
                  </a:cubicBezTo>
                  <a:cubicBezTo>
                    <a:pt x="36856" y="9705"/>
                    <a:pt x="28666" y="1514"/>
                    <a:pt x="19111" y="149"/>
                  </a:cubicBezTo>
                  <a:cubicBezTo>
                    <a:pt x="9555" y="-1216"/>
                    <a:pt x="1365" y="6975"/>
                    <a:pt x="0" y="16530"/>
                  </a:cubicBezTo>
                  <a:cubicBezTo>
                    <a:pt x="0" y="26085"/>
                    <a:pt x="6825" y="34275"/>
                    <a:pt x="16381" y="35640"/>
                  </a:cubicBezTo>
                  <a:close/>
                </a:path>
              </a:pathLst>
            </a:custGeom>
            <a:solidFill>
              <a:srgbClr val="87524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8" name="任意多边形: 形状 237">
              <a:extLst>
                <a:ext uri="{FF2B5EF4-FFF2-40B4-BE49-F238E27FC236}">
                  <a16:creationId xmlns:a16="http://schemas.microsoft.com/office/drawing/2014/main" id="{E68A283D-2F5B-4E33-B999-A557668D57E5}"/>
                </a:ext>
              </a:extLst>
            </p:cNvPr>
            <p:cNvSpPr/>
            <p:nvPr/>
          </p:nvSpPr>
          <p:spPr>
            <a:xfrm>
              <a:off x="7141461" y="4521809"/>
              <a:ext cx="28665" cy="12664"/>
            </a:xfrm>
            <a:custGeom>
              <a:avLst/>
              <a:gdLst>
                <a:gd name="connsiteX0" fmla="*/ 0 w 28665"/>
                <a:gd name="connsiteY0" fmla="*/ 10920 h 12664"/>
                <a:gd name="connsiteX1" fmla="*/ 28666 w 28665"/>
                <a:gd name="connsiteY1" fmla="*/ 0 h 12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665" h="12664">
                  <a:moveTo>
                    <a:pt x="0" y="10920"/>
                  </a:moveTo>
                  <a:cubicBezTo>
                    <a:pt x="0" y="10920"/>
                    <a:pt x="19111" y="19111"/>
                    <a:pt x="28666" y="0"/>
                  </a:cubicBezTo>
                </a:path>
              </a:pathLst>
            </a:custGeom>
            <a:noFill/>
            <a:ln w="8723" cap="rnd">
              <a:solidFill>
                <a:srgbClr val="0F11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39" name="任意多边形: 形状 238">
              <a:extLst>
                <a:ext uri="{FF2B5EF4-FFF2-40B4-BE49-F238E27FC236}">
                  <a16:creationId xmlns:a16="http://schemas.microsoft.com/office/drawing/2014/main" id="{7E627C30-CC92-494C-B0E0-3A53310FB44E}"/>
                </a:ext>
              </a:extLst>
            </p:cNvPr>
            <p:cNvSpPr/>
            <p:nvPr/>
          </p:nvSpPr>
          <p:spPr>
            <a:xfrm>
              <a:off x="7166742" y="4525904"/>
              <a:ext cx="41606" cy="29120"/>
            </a:xfrm>
            <a:custGeom>
              <a:avLst/>
              <a:gdLst>
                <a:gd name="connsiteX0" fmla="*/ 655 w 41606"/>
                <a:gd name="connsiteY0" fmla="*/ 0 h 29120"/>
                <a:gd name="connsiteX1" fmla="*/ 8845 w 41606"/>
                <a:gd name="connsiteY1" fmla="*/ 24571 h 29120"/>
                <a:gd name="connsiteX2" fmla="*/ 41606 w 41606"/>
                <a:gd name="connsiteY2" fmla="*/ 16381 h 2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606" h="29120">
                  <a:moveTo>
                    <a:pt x="655" y="0"/>
                  </a:moveTo>
                  <a:cubicBezTo>
                    <a:pt x="655" y="0"/>
                    <a:pt x="-3440" y="15016"/>
                    <a:pt x="8845" y="24571"/>
                  </a:cubicBezTo>
                  <a:cubicBezTo>
                    <a:pt x="21131" y="34126"/>
                    <a:pt x="37511" y="27301"/>
                    <a:pt x="41606" y="16381"/>
                  </a:cubicBezTo>
                </a:path>
              </a:pathLst>
            </a:custGeom>
            <a:noFill/>
            <a:ln w="8723" cap="rnd">
              <a:solidFill>
                <a:srgbClr val="0F11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0" name="任意多边形: 形状 239">
              <a:extLst>
                <a:ext uri="{FF2B5EF4-FFF2-40B4-BE49-F238E27FC236}">
                  <a16:creationId xmlns:a16="http://schemas.microsoft.com/office/drawing/2014/main" id="{4C24E1DB-E423-47B6-B005-DE3675D7D979}"/>
                </a:ext>
              </a:extLst>
            </p:cNvPr>
            <p:cNvSpPr/>
            <p:nvPr/>
          </p:nvSpPr>
          <p:spPr>
            <a:xfrm>
              <a:off x="7204866" y="4547744"/>
              <a:ext cx="33513" cy="27174"/>
            </a:xfrm>
            <a:custGeom>
              <a:avLst/>
              <a:gdLst>
                <a:gd name="connsiteX0" fmla="*/ 752 w 33513"/>
                <a:gd name="connsiteY0" fmla="*/ 0 h 27174"/>
                <a:gd name="connsiteX1" fmla="*/ 7577 w 33513"/>
                <a:gd name="connsiteY1" fmla="*/ 24571 h 27174"/>
                <a:gd name="connsiteX2" fmla="*/ 33513 w 33513"/>
                <a:gd name="connsiteY2" fmla="*/ 6825 h 27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13" h="27174">
                  <a:moveTo>
                    <a:pt x="752" y="0"/>
                  </a:moveTo>
                  <a:cubicBezTo>
                    <a:pt x="752" y="0"/>
                    <a:pt x="-3343" y="17745"/>
                    <a:pt x="7577" y="24571"/>
                  </a:cubicBezTo>
                  <a:cubicBezTo>
                    <a:pt x="18498" y="31396"/>
                    <a:pt x="32148" y="24571"/>
                    <a:pt x="33513" y="6825"/>
                  </a:cubicBezTo>
                </a:path>
              </a:pathLst>
            </a:custGeom>
            <a:noFill/>
            <a:ln w="8723" cap="rnd">
              <a:solidFill>
                <a:srgbClr val="0F11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1" name="任意多边形: 形状 240">
              <a:extLst>
                <a:ext uri="{FF2B5EF4-FFF2-40B4-BE49-F238E27FC236}">
                  <a16:creationId xmlns:a16="http://schemas.microsoft.com/office/drawing/2014/main" id="{AE1DDAEE-3DC9-433D-BA3B-6B1DEDFCB5B5}"/>
                </a:ext>
              </a:extLst>
            </p:cNvPr>
            <p:cNvSpPr/>
            <p:nvPr/>
          </p:nvSpPr>
          <p:spPr>
            <a:xfrm>
              <a:off x="9796461" y="5966019"/>
              <a:ext cx="184280" cy="221136"/>
            </a:xfrm>
            <a:custGeom>
              <a:avLst/>
              <a:gdLst>
                <a:gd name="connsiteX0" fmla="*/ 51871 w 184280"/>
                <a:gd name="connsiteY0" fmla="*/ 0 h 221136"/>
                <a:gd name="connsiteX1" fmla="*/ 0 w 184280"/>
                <a:gd name="connsiteY1" fmla="*/ 208851 h 221136"/>
                <a:gd name="connsiteX2" fmla="*/ 136504 w 184280"/>
                <a:gd name="connsiteY2" fmla="*/ 221136 h 221136"/>
                <a:gd name="connsiteX3" fmla="*/ 184280 w 184280"/>
                <a:gd name="connsiteY3" fmla="*/ 15016 h 221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4280" h="221136">
                  <a:moveTo>
                    <a:pt x="51871" y="0"/>
                  </a:moveTo>
                  <a:lnTo>
                    <a:pt x="0" y="208851"/>
                  </a:lnTo>
                  <a:lnTo>
                    <a:pt x="136504" y="221136"/>
                  </a:lnTo>
                  <a:lnTo>
                    <a:pt x="184280" y="15016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2" name="任意多边形: 形状 241">
              <a:extLst>
                <a:ext uri="{FF2B5EF4-FFF2-40B4-BE49-F238E27FC236}">
                  <a16:creationId xmlns:a16="http://schemas.microsoft.com/office/drawing/2014/main" id="{525FAB45-927F-42F8-81DD-DD7DBBAA400E}"/>
                </a:ext>
              </a:extLst>
            </p:cNvPr>
            <p:cNvSpPr/>
            <p:nvPr/>
          </p:nvSpPr>
          <p:spPr>
            <a:xfrm>
              <a:off x="9591705" y="6133919"/>
              <a:ext cx="391766" cy="165169"/>
            </a:xfrm>
            <a:custGeom>
              <a:avLst/>
              <a:gdLst>
                <a:gd name="connsiteX0" fmla="*/ 177455 w 391766"/>
                <a:gd name="connsiteY0" fmla="*/ 0 h 165169"/>
                <a:gd name="connsiteX1" fmla="*/ 391766 w 391766"/>
                <a:gd name="connsiteY1" fmla="*/ 12285 h 165169"/>
                <a:gd name="connsiteX2" fmla="*/ 365830 w 391766"/>
                <a:gd name="connsiteY2" fmla="*/ 165170 h 165169"/>
                <a:gd name="connsiteX3" fmla="*/ 0 w 391766"/>
                <a:gd name="connsiteY3" fmla="*/ 163805 h 165169"/>
                <a:gd name="connsiteX4" fmla="*/ 139234 w 391766"/>
                <a:gd name="connsiteY4" fmla="*/ 84632 h 165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1766" h="165169">
                  <a:moveTo>
                    <a:pt x="177455" y="0"/>
                  </a:moveTo>
                  <a:lnTo>
                    <a:pt x="391766" y="12285"/>
                  </a:lnTo>
                  <a:lnTo>
                    <a:pt x="365830" y="165170"/>
                  </a:lnTo>
                  <a:lnTo>
                    <a:pt x="0" y="163805"/>
                  </a:lnTo>
                  <a:lnTo>
                    <a:pt x="139234" y="84632"/>
                  </a:lnTo>
                  <a:close/>
                </a:path>
              </a:pathLst>
            </a:custGeom>
            <a:solidFill>
              <a:srgbClr val="000000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3" name="任意多边形: 形状 242">
              <a:extLst>
                <a:ext uri="{FF2B5EF4-FFF2-40B4-BE49-F238E27FC236}">
                  <a16:creationId xmlns:a16="http://schemas.microsoft.com/office/drawing/2014/main" id="{1EFD416B-3B9C-4EC4-A7B0-5FBC057FDB9C}"/>
                </a:ext>
              </a:extLst>
            </p:cNvPr>
            <p:cNvSpPr/>
            <p:nvPr/>
          </p:nvSpPr>
          <p:spPr>
            <a:xfrm>
              <a:off x="10226448" y="5955099"/>
              <a:ext cx="135138" cy="229326"/>
            </a:xfrm>
            <a:custGeom>
              <a:avLst/>
              <a:gdLst>
                <a:gd name="connsiteX0" fmla="*/ 1365 w 135138"/>
                <a:gd name="connsiteY0" fmla="*/ 15016 h 229326"/>
                <a:gd name="connsiteX1" fmla="*/ 0 w 135138"/>
                <a:gd name="connsiteY1" fmla="*/ 229326 h 229326"/>
                <a:gd name="connsiteX2" fmla="*/ 135139 w 135138"/>
                <a:gd name="connsiteY2" fmla="*/ 210216 h 229326"/>
                <a:gd name="connsiteX3" fmla="*/ 133774 w 135138"/>
                <a:gd name="connsiteY3" fmla="*/ 0 h 229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138" h="229326">
                  <a:moveTo>
                    <a:pt x="1365" y="15016"/>
                  </a:moveTo>
                  <a:lnTo>
                    <a:pt x="0" y="229326"/>
                  </a:lnTo>
                  <a:lnTo>
                    <a:pt x="135139" y="210216"/>
                  </a:lnTo>
                  <a:lnTo>
                    <a:pt x="133774" y="0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4" name="任意多边形: 形状 243">
              <a:extLst>
                <a:ext uri="{FF2B5EF4-FFF2-40B4-BE49-F238E27FC236}">
                  <a16:creationId xmlns:a16="http://schemas.microsoft.com/office/drawing/2014/main" id="{60D25444-7F59-4182-8BBB-023F0FCE6595}"/>
                </a:ext>
              </a:extLst>
            </p:cNvPr>
            <p:cNvSpPr/>
            <p:nvPr/>
          </p:nvSpPr>
          <p:spPr>
            <a:xfrm>
              <a:off x="10043533" y="6140744"/>
              <a:ext cx="365830" cy="158344"/>
            </a:xfrm>
            <a:custGeom>
              <a:avLst/>
              <a:gdLst>
                <a:gd name="connsiteX0" fmla="*/ 140599 w 365830"/>
                <a:gd name="connsiteY0" fmla="*/ 0 h 158344"/>
                <a:gd name="connsiteX1" fmla="*/ 349450 w 365830"/>
                <a:gd name="connsiteY1" fmla="*/ 4095 h 158344"/>
                <a:gd name="connsiteX2" fmla="*/ 365830 w 365830"/>
                <a:gd name="connsiteY2" fmla="*/ 158345 h 158344"/>
                <a:gd name="connsiteX3" fmla="*/ 0 w 365830"/>
                <a:gd name="connsiteY3" fmla="*/ 156979 h 158344"/>
                <a:gd name="connsiteX4" fmla="*/ 139234 w 365830"/>
                <a:gd name="connsiteY4" fmla="*/ 77807 h 158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830" h="158344">
                  <a:moveTo>
                    <a:pt x="140599" y="0"/>
                  </a:moveTo>
                  <a:lnTo>
                    <a:pt x="349450" y="4095"/>
                  </a:lnTo>
                  <a:lnTo>
                    <a:pt x="365830" y="158345"/>
                  </a:lnTo>
                  <a:lnTo>
                    <a:pt x="0" y="156979"/>
                  </a:lnTo>
                  <a:lnTo>
                    <a:pt x="139234" y="77807"/>
                  </a:lnTo>
                  <a:close/>
                </a:path>
              </a:pathLst>
            </a:custGeom>
            <a:solidFill>
              <a:srgbClr val="000000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5" name="任意多边形: 形状 244">
              <a:extLst>
                <a:ext uri="{FF2B5EF4-FFF2-40B4-BE49-F238E27FC236}">
                  <a16:creationId xmlns:a16="http://schemas.microsoft.com/office/drawing/2014/main" id="{0E9BE4D2-FB42-4FF7-8CD9-E6957017F028}"/>
                </a:ext>
              </a:extLst>
            </p:cNvPr>
            <p:cNvSpPr/>
            <p:nvPr/>
          </p:nvSpPr>
          <p:spPr>
            <a:xfrm>
              <a:off x="9736399" y="5026873"/>
              <a:ext cx="461382" cy="1014223"/>
            </a:xfrm>
            <a:custGeom>
              <a:avLst/>
              <a:gdLst>
                <a:gd name="connsiteX0" fmla="*/ 424527 w 461382"/>
                <a:gd name="connsiteY0" fmla="*/ 182915 h 1014223"/>
                <a:gd name="connsiteX1" fmla="*/ 288023 w 461382"/>
                <a:gd name="connsiteY1" fmla="*/ 1014223 h 1014223"/>
                <a:gd name="connsiteX2" fmla="*/ 0 w 461382"/>
                <a:gd name="connsiteY2" fmla="*/ 991018 h 1014223"/>
                <a:gd name="connsiteX3" fmla="*/ 197931 w 461382"/>
                <a:gd name="connsiteY3" fmla="*/ 0 h 1014223"/>
                <a:gd name="connsiteX4" fmla="*/ 461383 w 461382"/>
                <a:gd name="connsiteY4" fmla="*/ 0 h 1014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1382" h="1014223">
                  <a:moveTo>
                    <a:pt x="424527" y="182915"/>
                  </a:moveTo>
                  <a:lnTo>
                    <a:pt x="288023" y="1014223"/>
                  </a:lnTo>
                  <a:lnTo>
                    <a:pt x="0" y="991018"/>
                  </a:lnTo>
                  <a:lnTo>
                    <a:pt x="197931" y="0"/>
                  </a:lnTo>
                  <a:lnTo>
                    <a:pt x="46138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6" name="任意多边形: 形状 245">
              <a:extLst>
                <a:ext uri="{FF2B5EF4-FFF2-40B4-BE49-F238E27FC236}">
                  <a16:creationId xmlns:a16="http://schemas.microsoft.com/office/drawing/2014/main" id="{A0C881A3-C421-4233-86F3-65BAF55D01FC}"/>
                </a:ext>
              </a:extLst>
            </p:cNvPr>
            <p:cNvSpPr/>
            <p:nvPr/>
          </p:nvSpPr>
          <p:spPr>
            <a:xfrm>
              <a:off x="9736399" y="5216613"/>
              <a:ext cx="423161" cy="824482"/>
            </a:xfrm>
            <a:custGeom>
              <a:avLst/>
              <a:gdLst>
                <a:gd name="connsiteX0" fmla="*/ 423162 w 423161"/>
                <a:gd name="connsiteY0" fmla="*/ 0 h 824482"/>
                <a:gd name="connsiteX1" fmla="*/ 288023 w 423161"/>
                <a:gd name="connsiteY1" fmla="*/ 824483 h 824482"/>
                <a:gd name="connsiteX2" fmla="*/ 0 w 423161"/>
                <a:gd name="connsiteY2" fmla="*/ 801277 h 824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3161" h="824482">
                  <a:moveTo>
                    <a:pt x="423162" y="0"/>
                  </a:moveTo>
                  <a:lnTo>
                    <a:pt x="288023" y="824483"/>
                  </a:lnTo>
                  <a:lnTo>
                    <a:pt x="0" y="801277"/>
                  </a:lnTo>
                </a:path>
              </a:pathLst>
            </a:custGeom>
            <a:noFill/>
            <a:ln w="8723" cap="rnd">
              <a:solidFill>
                <a:srgbClr val="010001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7" name="任意多边形: 形状 246">
              <a:extLst>
                <a:ext uri="{FF2B5EF4-FFF2-40B4-BE49-F238E27FC236}">
                  <a16:creationId xmlns:a16="http://schemas.microsoft.com/office/drawing/2014/main" id="{327AF989-DE90-4530-B72B-83573A13CCD3}"/>
                </a:ext>
              </a:extLst>
            </p:cNvPr>
            <p:cNvSpPr/>
            <p:nvPr/>
          </p:nvSpPr>
          <p:spPr>
            <a:xfrm>
              <a:off x="10073563" y="5182487"/>
              <a:ext cx="70982" cy="360369"/>
            </a:xfrm>
            <a:custGeom>
              <a:avLst/>
              <a:gdLst>
                <a:gd name="connsiteX0" fmla="*/ 0 w 70982"/>
                <a:gd name="connsiteY0" fmla="*/ 0 h 360369"/>
                <a:gd name="connsiteX1" fmla="*/ 45047 w 70982"/>
                <a:gd name="connsiteY1" fmla="*/ 4095 h 360369"/>
                <a:gd name="connsiteX2" fmla="*/ 70982 w 70982"/>
                <a:gd name="connsiteY2" fmla="*/ 360370 h 360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982" h="360369">
                  <a:moveTo>
                    <a:pt x="0" y="0"/>
                  </a:moveTo>
                  <a:lnTo>
                    <a:pt x="45047" y="4095"/>
                  </a:lnTo>
                  <a:lnTo>
                    <a:pt x="70982" y="360370"/>
                  </a:lnTo>
                </a:path>
              </a:pathLst>
            </a:custGeom>
            <a:noFill/>
            <a:ln w="2181" cap="flat">
              <a:solidFill>
                <a:srgbClr val="3A4A36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8" name="任意多边形: 形状 247">
              <a:extLst>
                <a:ext uri="{FF2B5EF4-FFF2-40B4-BE49-F238E27FC236}">
                  <a16:creationId xmlns:a16="http://schemas.microsoft.com/office/drawing/2014/main" id="{78775154-8019-4285-944C-D515C751C209}"/>
                </a:ext>
              </a:extLst>
            </p:cNvPr>
            <p:cNvSpPr/>
            <p:nvPr/>
          </p:nvSpPr>
          <p:spPr>
            <a:xfrm>
              <a:off x="10013502" y="4925860"/>
              <a:ext cx="443637" cy="1101585"/>
            </a:xfrm>
            <a:custGeom>
              <a:avLst/>
              <a:gdLst>
                <a:gd name="connsiteX0" fmla="*/ 60062 w 443637"/>
                <a:gd name="connsiteY0" fmla="*/ 256627 h 1101585"/>
                <a:gd name="connsiteX1" fmla="*/ 105108 w 443637"/>
                <a:gd name="connsiteY1" fmla="*/ 260722 h 1101585"/>
                <a:gd name="connsiteX2" fmla="*/ 146059 w 443637"/>
                <a:gd name="connsiteY2" fmla="*/ 1101586 h 1101585"/>
                <a:gd name="connsiteX3" fmla="*/ 443637 w 443637"/>
                <a:gd name="connsiteY3" fmla="*/ 1097491 h 1101585"/>
                <a:gd name="connsiteX4" fmla="*/ 319419 w 443637"/>
                <a:gd name="connsiteY4" fmla="*/ 171995 h 1101585"/>
                <a:gd name="connsiteX5" fmla="*/ 305768 w 443637"/>
                <a:gd name="connsiteY5" fmla="*/ 83267 h 1101585"/>
                <a:gd name="connsiteX6" fmla="*/ 0 w 443637"/>
                <a:gd name="connsiteY6" fmla="*/ 0 h 1101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3637" h="1101585">
                  <a:moveTo>
                    <a:pt x="60062" y="256627"/>
                  </a:moveTo>
                  <a:lnTo>
                    <a:pt x="105108" y="260722"/>
                  </a:lnTo>
                  <a:lnTo>
                    <a:pt x="146059" y="1101586"/>
                  </a:lnTo>
                  <a:lnTo>
                    <a:pt x="443637" y="1097491"/>
                  </a:lnTo>
                  <a:lnTo>
                    <a:pt x="319419" y="171995"/>
                  </a:lnTo>
                  <a:lnTo>
                    <a:pt x="305768" y="83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49" name="任意多边形: 形状 248">
              <a:extLst>
                <a:ext uri="{FF2B5EF4-FFF2-40B4-BE49-F238E27FC236}">
                  <a16:creationId xmlns:a16="http://schemas.microsoft.com/office/drawing/2014/main" id="{B825C86B-B9BD-40EE-86D1-BCD6BFBBD574}"/>
                </a:ext>
              </a:extLst>
            </p:cNvPr>
            <p:cNvSpPr/>
            <p:nvPr/>
          </p:nvSpPr>
          <p:spPr>
            <a:xfrm>
              <a:off x="10073563" y="5182487"/>
              <a:ext cx="383575" cy="844958"/>
            </a:xfrm>
            <a:custGeom>
              <a:avLst/>
              <a:gdLst>
                <a:gd name="connsiteX0" fmla="*/ 0 w 383575"/>
                <a:gd name="connsiteY0" fmla="*/ 0 h 844958"/>
                <a:gd name="connsiteX1" fmla="*/ 45047 w 383575"/>
                <a:gd name="connsiteY1" fmla="*/ 4095 h 844958"/>
                <a:gd name="connsiteX2" fmla="*/ 85998 w 383575"/>
                <a:gd name="connsiteY2" fmla="*/ 844959 h 844958"/>
                <a:gd name="connsiteX3" fmla="*/ 383576 w 383575"/>
                <a:gd name="connsiteY3" fmla="*/ 840863 h 844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575" h="844958">
                  <a:moveTo>
                    <a:pt x="0" y="0"/>
                  </a:moveTo>
                  <a:lnTo>
                    <a:pt x="45047" y="4095"/>
                  </a:lnTo>
                  <a:lnTo>
                    <a:pt x="85998" y="844959"/>
                  </a:lnTo>
                  <a:lnTo>
                    <a:pt x="383576" y="840863"/>
                  </a:lnTo>
                </a:path>
              </a:pathLst>
            </a:custGeom>
            <a:noFill/>
            <a:ln w="8723" cap="rnd">
              <a:solidFill>
                <a:srgbClr val="010001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50" name="任意多边形: 形状 249">
              <a:extLst>
                <a:ext uri="{FF2B5EF4-FFF2-40B4-BE49-F238E27FC236}">
                  <a16:creationId xmlns:a16="http://schemas.microsoft.com/office/drawing/2014/main" id="{98CC944C-9CE3-4C49-BC7B-1EA653D3E1B5}"/>
                </a:ext>
              </a:extLst>
            </p:cNvPr>
            <p:cNvSpPr/>
            <p:nvPr/>
          </p:nvSpPr>
          <p:spPr>
            <a:xfrm>
              <a:off x="9814893" y="4419943"/>
              <a:ext cx="622023" cy="509406"/>
            </a:xfrm>
            <a:custGeom>
              <a:avLst/>
              <a:gdLst>
                <a:gd name="connsiteX0" fmla="*/ 482537 w 622023"/>
                <a:gd name="connsiteY0" fmla="*/ 69105 h 509406"/>
                <a:gd name="connsiteX1" fmla="*/ 316002 w 622023"/>
                <a:gd name="connsiteY1" fmla="*/ 853 h 509406"/>
                <a:gd name="connsiteX2" fmla="*/ 109881 w 622023"/>
                <a:gd name="connsiteY2" fmla="*/ 105961 h 509406"/>
                <a:gd name="connsiteX3" fmla="*/ 3408 w 622023"/>
                <a:gd name="connsiteY3" fmla="*/ 343478 h 509406"/>
                <a:gd name="connsiteX4" fmla="*/ 42994 w 622023"/>
                <a:gd name="connsiteY4" fmla="*/ 505917 h 509406"/>
                <a:gd name="connsiteX5" fmla="*/ 617675 w 622023"/>
                <a:gd name="connsiteY5" fmla="*/ 484077 h 509406"/>
                <a:gd name="connsiteX6" fmla="*/ 482537 w 622023"/>
                <a:gd name="connsiteY6" fmla="*/ 69105 h 509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023" h="509406">
                  <a:moveTo>
                    <a:pt x="482537" y="69105"/>
                  </a:moveTo>
                  <a:cubicBezTo>
                    <a:pt x="370603" y="-12797"/>
                    <a:pt x="316002" y="853"/>
                    <a:pt x="316002" y="853"/>
                  </a:cubicBezTo>
                  <a:cubicBezTo>
                    <a:pt x="245020" y="-8702"/>
                    <a:pt x="127627" y="93676"/>
                    <a:pt x="109881" y="105961"/>
                  </a:cubicBezTo>
                  <a:cubicBezTo>
                    <a:pt x="92136" y="119611"/>
                    <a:pt x="21153" y="273861"/>
                    <a:pt x="3408" y="343478"/>
                  </a:cubicBezTo>
                  <a:cubicBezTo>
                    <a:pt x="-14338" y="413095"/>
                    <a:pt x="42994" y="505917"/>
                    <a:pt x="42994" y="505917"/>
                  </a:cubicBezTo>
                  <a:cubicBezTo>
                    <a:pt x="42994" y="505917"/>
                    <a:pt x="598565" y="522298"/>
                    <a:pt x="617675" y="484077"/>
                  </a:cubicBezTo>
                  <a:cubicBezTo>
                    <a:pt x="636786" y="445856"/>
                    <a:pt x="593104" y="149642"/>
                    <a:pt x="482537" y="69105"/>
                  </a:cubicBez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51" name="任意多边形: 形状 250">
              <a:extLst>
                <a:ext uri="{FF2B5EF4-FFF2-40B4-BE49-F238E27FC236}">
                  <a16:creationId xmlns:a16="http://schemas.microsoft.com/office/drawing/2014/main" id="{99B053EF-801F-48A0-87AA-1A07FEC8F049}"/>
                </a:ext>
              </a:extLst>
            </p:cNvPr>
            <p:cNvSpPr/>
            <p:nvPr/>
          </p:nvSpPr>
          <p:spPr>
            <a:xfrm>
              <a:off x="9906972" y="4424835"/>
              <a:ext cx="427750" cy="681209"/>
            </a:xfrm>
            <a:custGeom>
              <a:avLst/>
              <a:gdLst>
                <a:gd name="connsiteX0" fmla="*/ 421854 w 427750"/>
                <a:gd name="connsiteY0" fmla="*/ 681210 h 681209"/>
                <a:gd name="connsiteX1" fmla="*/ 427314 w 427750"/>
                <a:gd name="connsiteY1" fmla="*/ 501025 h 681209"/>
                <a:gd name="connsiteX2" fmla="*/ 222558 w 427750"/>
                <a:gd name="connsiteY2" fmla="*/ 56 h 681209"/>
                <a:gd name="connsiteX3" fmla="*/ 6882 w 427750"/>
                <a:gd name="connsiteY3" fmla="*/ 487375 h 681209"/>
                <a:gd name="connsiteX4" fmla="*/ 4152 w 427750"/>
                <a:gd name="connsiteY4" fmla="*/ 679845 h 681209"/>
                <a:gd name="connsiteX5" fmla="*/ 421854 w 427750"/>
                <a:gd name="connsiteY5" fmla="*/ 681210 h 681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7750" h="681209">
                  <a:moveTo>
                    <a:pt x="421854" y="681210"/>
                  </a:moveTo>
                  <a:cubicBezTo>
                    <a:pt x="430044" y="632069"/>
                    <a:pt x="427314" y="555627"/>
                    <a:pt x="427314" y="501025"/>
                  </a:cubicBezTo>
                  <a:cubicBezTo>
                    <a:pt x="427314" y="230747"/>
                    <a:pt x="363157" y="5516"/>
                    <a:pt x="222558" y="56"/>
                  </a:cubicBezTo>
                  <a:cubicBezTo>
                    <a:pt x="136561" y="-4039"/>
                    <a:pt x="23263" y="217097"/>
                    <a:pt x="6882" y="487375"/>
                  </a:cubicBezTo>
                  <a:cubicBezTo>
                    <a:pt x="4152" y="541976"/>
                    <a:pt x="-5403" y="630704"/>
                    <a:pt x="4152" y="679845"/>
                  </a:cubicBezTo>
                  <a:lnTo>
                    <a:pt x="421854" y="681210"/>
                  </a:lnTo>
                  <a:close/>
                </a:path>
              </a:pathLst>
            </a:custGeom>
            <a:solidFill>
              <a:srgbClr val="F2B4C9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52" name="任意多边形: 形状 251">
              <a:extLst>
                <a:ext uri="{FF2B5EF4-FFF2-40B4-BE49-F238E27FC236}">
                  <a16:creationId xmlns:a16="http://schemas.microsoft.com/office/drawing/2014/main" id="{CEFE7FB2-8C7C-452F-A46C-63040575BC91}"/>
                </a:ext>
              </a:extLst>
            </p:cNvPr>
            <p:cNvSpPr/>
            <p:nvPr/>
          </p:nvSpPr>
          <p:spPr>
            <a:xfrm>
              <a:off x="9726844" y="4431716"/>
              <a:ext cx="348084" cy="1348657"/>
            </a:xfrm>
            <a:custGeom>
              <a:avLst/>
              <a:gdLst>
                <a:gd name="connsiteX0" fmla="*/ 200661 w 348084"/>
                <a:gd name="connsiteY0" fmla="*/ 248437 h 1348657"/>
                <a:gd name="connsiteX1" fmla="*/ 0 w 348084"/>
                <a:gd name="connsiteY1" fmla="*/ 1315897 h 1348657"/>
                <a:gd name="connsiteX2" fmla="*/ 304404 w 348084"/>
                <a:gd name="connsiteY2" fmla="*/ 1348658 h 1348657"/>
                <a:gd name="connsiteX3" fmla="*/ 338530 w 348084"/>
                <a:gd name="connsiteY3" fmla="*/ 152884 h 1348657"/>
                <a:gd name="connsiteX4" fmla="*/ 348085 w 348084"/>
                <a:gd name="connsiteY4" fmla="*/ 0 h 1348657"/>
                <a:gd name="connsiteX5" fmla="*/ 200661 w 348084"/>
                <a:gd name="connsiteY5" fmla="*/ 248437 h 1348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084" h="1348657">
                  <a:moveTo>
                    <a:pt x="200661" y="248437"/>
                  </a:moveTo>
                  <a:cubicBezTo>
                    <a:pt x="117393" y="510524"/>
                    <a:pt x="0" y="1315897"/>
                    <a:pt x="0" y="1315897"/>
                  </a:cubicBezTo>
                  <a:lnTo>
                    <a:pt x="304404" y="1348658"/>
                  </a:lnTo>
                  <a:lnTo>
                    <a:pt x="338530" y="152884"/>
                  </a:lnTo>
                  <a:lnTo>
                    <a:pt x="348085" y="0"/>
                  </a:lnTo>
                  <a:cubicBezTo>
                    <a:pt x="346720" y="0"/>
                    <a:pt x="259357" y="61427"/>
                    <a:pt x="200661" y="248437"/>
                  </a:cubicBez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53" name="任意多边形: 形状 252">
              <a:extLst>
                <a:ext uri="{FF2B5EF4-FFF2-40B4-BE49-F238E27FC236}">
                  <a16:creationId xmlns:a16="http://schemas.microsoft.com/office/drawing/2014/main" id="{C7AB6537-5E21-4282-8206-335360DB266A}"/>
                </a:ext>
              </a:extLst>
            </p:cNvPr>
            <p:cNvSpPr/>
            <p:nvPr/>
          </p:nvSpPr>
          <p:spPr>
            <a:xfrm>
              <a:off x="9999851" y="4454922"/>
              <a:ext cx="57331" cy="559665"/>
            </a:xfrm>
            <a:custGeom>
              <a:avLst/>
              <a:gdLst>
                <a:gd name="connsiteX0" fmla="*/ 57332 w 57331"/>
                <a:gd name="connsiteY0" fmla="*/ 0 h 559665"/>
                <a:gd name="connsiteX1" fmla="*/ 12285 w 57331"/>
                <a:gd name="connsiteY1" fmla="*/ 131044 h 559665"/>
                <a:gd name="connsiteX2" fmla="*/ 34126 w 57331"/>
                <a:gd name="connsiteY2" fmla="*/ 136504 h 559665"/>
                <a:gd name="connsiteX3" fmla="*/ 34126 w 57331"/>
                <a:gd name="connsiteY3" fmla="*/ 137869 h 559665"/>
                <a:gd name="connsiteX4" fmla="*/ 0 w 57331"/>
                <a:gd name="connsiteY4" fmla="*/ 161075 h 559665"/>
                <a:gd name="connsiteX5" fmla="*/ 42316 w 57331"/>
                <a:gd name="connsiteY5" fmla="*/ 559666 h 559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1" h="559665">
                  <a:moveTo>
                    <a:pt x="57332" y="0"/>
                  </a:moveTo>
                  <a:cubicBezTo>
                    <a:pt x="47776" y="27301"/>
                    <a:pt x="12285" y="131044"/>
                    <a:pt x="12285" y="131044"/>
                  </a:cubicBezTo>
                  <a:lnTo>
                    <a:pt x="34126" y="136504"/>
                  </a:lnTo>
                  <a:lnTo>
                    <a:pt x="34126" y="137869"/>
                  </a:lnTo>
                  <a:lnTo>
                    <a:pt x="0" y="161075"/>
                  </a:lnTo>
                  <a:lnTo>
                    <a:pt x="42316" y="559666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54" name="任意多边形: 形状 253">
              <a:extLst>
                <a:ext uri="{FF2B5EF4-FFF2-40B4-BE49-F238E27FC236}">
                  <a16:creationId xmlns:a16="http://schemas.microsoft.com/office/drawing/2014/main" id="{F5BAAF3E-B3CA-496B-8F58-BF84F6A2E9B3}"/>
                </a:ext>
              </a:extLst>
            </p:cNvPr>
            <p:cNvSpPr/>
            <p:nvPr/>
          </p:nvSpPr>
          <p:spPr>
            <a:xfrm>
              <a:off x="9857887" y="5136076"/>
              <a:ext cx="128313" cy="10920"/>
            </a:xfrm>
            <a:custGeom>
              <a:avLst/>
              <a:gdLst>
                <a:gd name="connsiteX0" fmla="*/ 0 w 128313"/>
                <a:gd name="connsiteY0" fmla="*/ 10920 h 10920"/>
                <a:gd name="connsiteX1" fmla="*/ 128314 w 128313"/>
                <a:gd name="connsiteY1" fmla="*/ 0 h 10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8313" h="10920">
                  <a:moveTo>
                    <a:pt x="0" y="10920"/>
                  </a:moveTo>
                  <a:lnTo>
                    <a:pt x="128314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55" name="任意多边形: 形状 254">
              <a:extLst>
                <a:ext uri="{FF2B5EF4-FFF2-40B4-BE49-F238E27FC236}">
                  <a16:creationId xmlns:a16="http://schemas.microsoft.com/office/drawing/2014/main" id="{4F3CA7A9-E24B-4F09-96A5-6D6585AC5BCD}"/>
                </a:ext>
              </a:extLst>
            </p:cNvPr>
            <p:cNvSpPr/>
            <p:nvPr/>
          </p:nvSpPr>
          <p:spPr>
            <a:xfrm>
              <a:off x="9726844" y="4680153"/>
              <a:ext cx="304403" cy="1100220"/>
            </a:xfrm>
            <a:custGeom>
              <a:avLst/>
              <a:gdLst>
                <a:gd name="connsiteX0" fmla="*/ 200661 w 304403"/>
                <a:gd name="connsiteY0" fmla="*/ 0 h 1100220"/>
                <a:gd name="connsiteX1" fmla="*/ 0 w 304403"/>
                <a:gd name="connsiteY1" fmla="*/ 1067460 h 1100220"/>
                <a:gd name="connsiteX2" fmla="*/ 304404 w 304403"/>
                <a:gd name="connsiteY2" fmla="*/ 1100221 h 110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403" h="1100220">
                  <a:moveTo>
                    <a:pt x="200661" y="0"/>
                  </a:moveTo>
                  <a:cubicBezTo>
                    <a:pt x="117393" y="262087"/>
                    <a:pt x="0" y="1067460"/>
                    <a:pt x="0" y="1067460"/>
                  </a:cubicBezTo>
                  <a:lnTo>
                    <a:pt x="304404" y="1100221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56" name="任意多边形: 形状 255">
              <a:extLst>
                <a:ext uri="{FF2B5EF4-FFF2-40B4-BE49-F238E27FC236}">
                  <a16:creationId xmlns:a16="http://schemas.microsoft.com/office/drawing/2014/main" id="{BCEA8A81-4BAA-4C16-85A0-9CCD6A8EE225}"/>
                </a:ext>
              </a:extLst>
            </p:cNvPr>
            <p:cNvSpPr/>
            <p:nvPr/>
          </p:nvSpPr>
          <p:spPr>
            <a:xfrm>
              <a:off x="10192322" y="4431716"/>
              <a:ext cx="357640" cy="1348657"/>
            </a:xfrm>
            <a:custGeom>
              <a:avLst/>
              <a:gdLst>
                <a:gd name="connsiteX0" fmla="*/ 146059 w 357640"/>
                <a:gd name="connsiteY0" fmla="*/ 248437 h 1348657"/>
                <a:gd name="connsiteX1" fmla="*/ 357640 w 357640"/>
                <a:gd name="connsiteY1" fmla="*/ 1336372 h 1348657"/>
                <a:gd name="connsiteX2" fmla="*/ 40951 w 357640"/>
                <a:gd name="connsiteY2" fmla="*/ 1348658 h 1348657"/>
                <a:gd name="connsiteX3" fmla="*/ 8190 w 357640"/>
                <a:gd name="connsiteY3" fmla="*/ 152884 h 1348657"/>
                <a:gd name="connsiteX4" fmla="*/ 0 w 357640"/>
                <a:gd name="connsiteY4" fmla="*/ 0 h 1348657"/>
                <a:gd name="connsiteX5" fmla="*/ 146059 w 357640"/>
                <a:gd name="connsiteY5" fmla="*/ 248437 h 1348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7640" h="1348657">
                  <a:moveTo>
                    <a:pt x="146059" y="248437"/>
                  </a:moveTo>
                  <a:cubicBezTo>
                    <a:pt x="229326" y="510524"/>
                    <a:pt x="357640" y="1336372"/>
                    <a:pt x="357640" y="1336372"/>
                  </a:cubicBezTo>
                  <a:lnTo>
                    <a:pt x="40951" y="1348658"/>
                  </a:lnTo>
                  <a:lnTo>
                    <a:pt x="8190" y="152884"/>
                  </a:lnTo>
                  <a:lnTo>
                    <a:pt x="0" y="0"/>
                  </a:lnTo>
                  <a:cubicBezTo>
                    <a:pt x="0" y="0"/>
                    <a:pt x="87362" y="61427"/>
                    <a:pt x="146059" y="248437"/>
                  </a:cubicBez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57" name="任意多边形: 形状 256">
              <a:extLst>
                <a:ext uri="{FF2B5EF4-FFF2-40B4-BE49-F238E27FC236}">
                  <a16:creationId xmlns:a16="http://schemas.microsoft.com/office/drawing/2014/main" id="{EA9C0A14-2234-4B00-A138-18B62FDEB7B6}"/>
                </a:ext>
              </a:extLst>
            </p:cNvPr>
            <p:cNvSpPr/>
            <p:nvPr/>
          </p:nvSpPr>
          <p:spPr>
            <a:xfrm>
              <a:off x="10208702" y="4454922"/>
              <a:ext cx="57331" cy="585601"/>
            </a:xfrm>
            <a:custGeom>
              <a:avLst/>
              <a:gdLst>
                <a:gd name="connsiteX0" fmla="*/ 0 w 57331"/>
                <a:gd name="connsiteY0" fmla="*/ 0 h 585601"/>
                <a:gd name="connsiteX1" fmla="*/ 45046 w 57331"/>
                <a:gd name="connsiteY1" fmla="*/ 131044 h 585601"/>
                <a:gd name="connsiteX2" fmla="*/ 23205 w 57331"/>
                <a:gd name="connsiteY2" fmla="*/ 136504 h 585601"/>
                <a:gd name="connsiteX3" fmla="*/ 23205 w 57331"/>
                <a:gd name="connsiteY3" fmla="*/ 137869 h 585601"/>
                <a:gd name="connsiteX4" fmla="*/ 57331 w 57331"/>
                <a:gd name="connsiteY4" fmla="*/ 161075 h 585601"/>
                <a:gd name="connsiteX5" fmla="*/ 21840 w 57331"/>
                <a:gd name="connsiteY5" fmla="*/ 585601 h 58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1" h="585601">
                  <a:moveTo>
                    <a:pt x="0" y="0"/>
                  </a:moveTo>
                  <a:cubicBezTo>
                    <a:pt x="9555" y="27301"/>
                    <a:pt x="45046" y="131044"/>
                    <a:pt x="45046" y="131044"/>
                  </a:cubicBezTo>
                  <a:lnTo>
                    <a:pt x="23205" y="136504"/>
                  </a:lnTo>
                  <a:lnTo>
                    <a:pt x="23205" y="137869"/>
                  </a:lnTo>
                  <a:lnTo>
                    <a:pt x="57331" y="161075"/>
                  </a:lnTo>
                  <a:lnTo>
                    <a:pt x="21840" y="585601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58" name="任意多边形: 形状 257">
              <a:extLst>
                <a:ext uri="{FF2B5EF4-FFF2-40B4-BE49-F238E27FC236}">
                  <a16:creationId xmlns:a16="http://schemas.microsoft.com/office/drawing/2014/main" id="{6E8C99BB-E708-4B9A-A7E1-A89ECC1AD871}"/>
                </a:ext>
              </a:extLst>
            </p:cNvPr>
            <p:cNvSpPr/>
            <p:nvPr/>
          </p:nvSpPr>
          <p:spPr>
            <a:xfrm>
              <a:off x="10279684" y="5136076"/>
              <a:ext cx="128313" cy="10920"/>
            </a:xfrm>
            <a:custGeom>
              <a:avLst/>
              <a:gdLst>
                <a:gd name="connsiteX0" fmla="*/ 128313 w 128313"/>
                <a:gd name="connsiteY0" fmla="*/ 10920 h 10920"/>
                <a:gd name="connsiteX1" fmla="*/ 0 w 128313"/>
                <a:gd name="connsiteY1" fmla="*/ 0 h 10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8313" h="10920">
                  <a:moveTo>
                    <a:pt x="128313" y="10920"/>
                  </a:moveTo>
                  <a:lnTo>
                    <a:pt x="0" y="0"/>
                  </a:lnTo>
                </a:path>
              </a:pathLst>
            </a:custGeom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59" name="任意多边形: 形状 258">
              <a:extLst>
                <a:ext uri="{FF2B5EF4-FFF2-40B4-BE49-F238E27FC236}">
                  <a16:creationId xmlns:a16="http://schemas.microsoft.com/office/drawing/2014/main" id="{3FB3327A-ABF4-4926-AFAC-BA0EF16C633F}"/>
                </a:ext>
              </a:extLst>
            </p:cNvPr>
            <p:cNvSpPr/>
            <p:nvPr/>
          </p:nvSpPr>
          <p:spPr>
            <a:xfrm>
              <a:off x="10233273" y="4680153"/>
              <a:ext cx="316689" cy="1100220"/>
            </a:xfrm>
            <a:custGeom>
              <a:avLst/>
              <a:gdLst>
                <a:gd name="connsiteX0" fmla="*/ 105108 w 316689"/>
                <a:gd name="connsiteY0" fmla="*/ 0 h 1100220"/>
                <a:gd name="connsiteX1" fmla="*/ 316689 w 316689"/>
                <a:gd name="connsiteY1" fmla="*/ 1087935 h 1100220"/>
                <a:gd name="connsiteX2" fmla="*/ 0 w 316689"/>
                <a:gd name="connsiteY2" fmla="*/ 1100221 h 110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6689" h="1100220">
                  <a:moveTo>
                    <a:pt x="105108" y="0"/>
                  </a:moveTo>
                  <a:cubicBezTo>
                    <a:pt x="188375" y="262087"/>
                    <a:pt x="316689" y="1087935"/>
                    <a:pt x="316689" y="1087935"/>
                  </a:cubicBezTo>
                  <a:lnTo>
                    <a:pt x="0" y="1100221"/>
                  </a:ln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60" name="任意多边形: 形状 259">
              <a:extLst>
                <a:ext uri="{FF2B5EF4-FFF2-40B4-BE49-F238E27FC236}">
                  <a16:creationId xmlns:a16="http://schemas.microsoft.com/office/drawing/2014/main" id="{F5283766-0226-48DB-9950-001347BBE44C}"/>
                </a:ext>
              </a:extLst>
            </p:cNvPr>
            <p:cNvSpPr/>
            <p:nvPr/>
          </p:nvSpPr>
          <p:spPr>
            <a:xfrm>
              <a:off x="9921742" y="4734711"/>
              <a:ext cx="168201" cy="143522"/>
            </a:xfrm>
            <a:custGeom>
              <a:avLst/>
              <a:gdLst>
                <a:gd name="connsiteX0" fmla="*/ 302 w 168201"/>
                <a:gd name="connsiteY0" fmla="*/ 86041 h 143522"/>
                <a:gd name="connsiteX1" fmla="*/ 74014 w 168201"/>
                <a:gd name="connsiteY1" fmla="*/ 43 h 143522"/>
                <a:gd name="connsiteX2" fmla="*/ 72649 w 168201"/>
                <a:gd name="connsiteY2" fmla="*/ 30074 h 143522"/>
                <a:gd name="connsiteX3" fmla="*/ 142266 w 168201"/>
                <a:gd name="connsiteY3" fmla="*/ 10964 h 143522"/>
                <a:gd name="connsiteX4" fmla="*/ 168202 w 168201"/>
                <a:gd name="connsiteY4" fmla="*/ 110611 h 143522"/>
                <a:gd name="connsiteX5" fmla="*/ 30333 w 168201"/>
                <a:gd name="connsiteY5" fmla="*/ 143372 h 143522"/>
                <a:gd name="connsiteX6" fmla="*/ 302 w 168201"/>
                <a:gd name="connsiteY6" fmla="*/ 86041 h 143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8201" h="143522">
                  <a:moveTo>
                    <a:pt x="302" y="86041"/>
                  </a:moveTo>
                  <a:cubicBezTo>
                    <a:pt x="302" y="86041"/>
                    <a:pt x="57634" y="43"/>
                    <a:pt x="74014" y="43"/>
                  </a:cubicBezTo>
                  <a:cubicBezTo>
                    <a:pt x="91760" y="-1322"/>
                    <a:pt x="72649" y="30074"/>
                    <a:pt x="72649" y="30074"/>
                  </a:cubicBezTo>
                  <a:cubicBezTo>
                    <a:pt x="72649" y="30074"/>
                    <a:pt x="123156" y="8233"/>
                    <a:pt x="142266" y="10964"/>
                  </a:cubicBezTo>
                  <a:cubicBezTo>
                    <a:pt x="161377" y="13694"/>
                    <a:pt x="168202" y="110611"/>
                    <a:pt x="168202" y="110611"/>
                  </a:cubicBezTo>
                  <a:cubicBezTo>
                    <a:pt x="168202" y="110611"/>
                    <a:pt x="74014" y="146102"/>
                    <a:pt x="30333" y="143372"/>
                  </a:cubicBezTo>
                  <a:cubicBezTo>
                    <a:pt x="-5158" y="140642"/>
                    <a:pt x="302" y="86041"/>
                    <a:pt x="302" y="86041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61" name="任意多边形: 形状 260">
              <a:extLst>
                <a:ext uri="{FF2B5EF4-FFF2-40B4-BE49-F238E27FC236}">
                  <a16:creationId xmlns:a16="http://schemas.microsoft.com/office/drawing/2014/main" id="{56D389F7-90C8-4BC8-8630-BA98CE917A43}"/>
                </a:ext>
              </a:extLst>
            </p:cNvPr>
            <p:cNvSpPr/>
            <p:nvPr/>
          </p:nvSpPr>
          <p:spPr>
            <a:xfrm>
              <a:off x="9952075" y="4680153"/>
              <a:ext cx="66886" cy="84632"/>
            </a:xfrm>
            <a:custGeom>
              <a:avLst/>
              <a:gdLst>
                <a:gd name="connsiteX0" fmla="*/ 42316 w 66886"/>
                <a:gd name="connsiteY0" fmla="*/ 84632 h 84632"/>
                <a:gd name="connsiteX1" fmla="*/ 0 w 66886"/>
                <a:gd name="connsiteY1" fmla="*/ 19111 h 84632"/>
                <a:gd name="connsiteX2" fmla="*/ 30031 w 66886"/>
                <a:gd name="connsiteY2" fmla="*/ 0 h 84632"/>
                <a:gd name="connsiteX3" fmla="*/ 66887 w 66886"/>
                <a:gd name="connsiteY3" fmla="*/ 75077 h 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886" h="84632">
                  <a:moveTo>
                    <a:pt x="42316" y="84632"/>
                  </a:moveTo>
                  <a:lnTo>
                    <a:pt x="0" y="19111"/>
                  </a:lnTo>
                  <a:lnTo>
                    <a:pt x="30031" y="0"/>
                  </a:lnTo>
                  <a:lnTo>
                    <a:pt x="66887" y="75077"/>
                  </a:lnTo>
                  <a:close/>
                </a:path>
              </a:pathLst>
            </a:custGeom>
            <a:solidFill>
              <a:schemeClr val="accent2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62" name="任意多边形: 形状 261">
              <a:extLst>
                <a:ext uri="{FF2B5EF4-FFF2-40B4-BE49-F238E27FC236}">
                  <a16:creationId xmlns:a16="http://schemas.microsoft.com/office/drawing/2014/main" id="{4FCB7577-240E-4F48-A5DE-EE3EE254C803}"/>
                </a:ext>
              </a:extLst>
            </p:cNvPr>
            <p:cNvSpPr/>
            <p:nvPr/>
          </p:nvSpPr>
          <p:spPr>
            <a:xfrm>
              <a:off x="9700896" y="4460382"/>
              <a:ext cx="324890" cy="565546"/>
            </a:xfrm>
            <a:custGeom>
              <a:avLst/>
              <a:gdLst>
                <a:gd name="connsiteX0" fmla="*/ 172007 w 324890"/>
                <a:gd name="connsiteY0" fmla="*/ 334434 h 565546"/>
                <a:gd name="connsiteX1" fmla="*/ 181562 w 324890"/>
                <a:gd name="connsiteY1" fmla="*/ 245707 h 565546"/>
                <a:gd name="connsiteX2" fmla="*/ 312606 w 324890"/>
                <a:gd name="connsiteY2" fmla="*/ 84632 h 565546"/>
                <a:gd name="connsiteX3" fmla="*/ 324891 w 324890"/>
                <a:gd name="connsiteY3" fmla="*/ 0 h 565546"/>
                <a:gd name="connsiteX4" fmla="*/ 40963 w 324890"/>
                <a:gd name="connsiteY4" fmla="*/ 301673 h 565546"/>
                <a:gd name="connsiteX5" fmla="*/ 107850 w 324890"/>
                <a:gd name="connsiteY5" fmla="*/ 565126 h 565546"/>
                <a:gd name="connsiteX6" fmla="*/ 301685 w 324890"/>
                <a:gd name="connsiteY6" fmla="*/ 476398 h 565546"/>
                <a:gd name="connsiteX7" fmla="*/ 248449 w 324890"/>
                <a:gd name="connsiteY7" fmla="*/ 301673 h 565546"/>
                <a:gd name="connsiteX8" fmla="*/ 172007 w 324890"/>
                <a:gd name="connsiteY8" fmla="*/ 334434 h 565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4890" h="565546">
                  <a:moveTo>
                    <a:pt x="172007" y="334434"/>
                  </a:moveTo>
                  <a:lnTo>
                    <a:pt x="181562" y="245707"/>
                  </a:lnTo>
                  <a:lnTo>
                    <a:pt x="312606" y="84632"/>
                  </a:lnTo>
                  <a:lnTo>
                    <a:pt x="324891" y="0"/>
                  </a:lnTo>
                  <a:cubicBezTo>
                    <a:pt x="240259" y="45046"/>
                    <a:pt x="111945" y="136504"/>
                    <a:pt x="40963" y="301673"/>
                  </a:cubicBezTo>
                  <a:cubicBezTo>
                    <a:pt x="-69605" y="565126"/>
                    <a:pt x="75089" y="567856"/>
                    <a:pt x="107850" y="565126"/>
                  </a:cubicBezTo>
                  <a:cubicBezTo>
                    <a:pt x="140611" y="562396"/>
                    <a:pt x="301685" y="476398"/>
                    <a:pt x="301685" y="476398"/>
                  </a:cubicBezTo>
                  <a:lnTo>
                    <a:pt x="248449" y="301673"/>
                  </a:lnTo>
                  <a:lnTo>
                    <a:pt x="172007" y="334434"/>
                  </a:ln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63" name="任意多边形: 形状 262">
              <a:extLst>
                <a:ext uri="{FF2B5EF4-FFF2-40B4-BE49-F238E27FC236}">
                  <a16:creationId xmlns:a16="http://schemas.microsoft.com/office/drawing/2014/main" id="{58582F76-EC1B-4E89-AA5C-118AAA327871}"/>
                </a:ext>
              </a:extLst>
            </p:cNvPr>
            <p:cNvSpPr/>
            <p:nvPr/>
          </p:nvSpPr>
          <p:spPr>
            <a:xfrm>
              <a:off x="9699531" y="4433081"/>
              <a:ext cx="372667" cy="594212"/>
            </a:xfrm>
            <a:custGeom>
              <a:avLst/>
              <a:gdLst>
                <a:gd name="connsiteX0" fmla="*/ 77819 w 372667"/>
                <a:gd name="connsiteY0" fmla="*/ 401321 h 594212"/>
                <a:gd name="connsiteX1" fmla="*/ 248449 w 372667"/>
                <a:gd name="connsiteY1" fmla="*/ 330339 h 594212"/>
                <a:gd name="connsiteX2" fmla="*/ 301685 w 372667"/>
                <a:gd name="connsiteY2" fmla="*/ 505064 h 594212"/>
                <a:gd name="connsiteX3" fmla="*/ 107850 w 372667"/>
                <a:gd name="connsiteY3" fmla="*/ 593792 h 594212"/>
                <a:gd name="connsiteX4" fmla="*/ 40963 w 372667"/>
                <a:gd name="connsiteY4" fmla="*/ 330339 h 594212"/>
                <a:gd name="connsiteX5" fmla="*/ 180197 w 372667"/>
                <a:gd name="connsiteY5" fmla="*/ 131044 h 594212"/>
                <a:gd name="connsiteX6" fmla="*/ 372668 w 372667"/>
                <a:gd name="connsiteY6" fmla="*/ 0 h 594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2667" h="594212">
                  <a:moveTo>
                    <a:pt x="77819" y="401321"/>
                  </a:moveTo>
                  <a:lnTo>
                    <a:pt x="248449" y="330339"/>
                  </a:lnTo>
                  <a:lnTo>
                    <a:pt x="301685" y="505064"/>
                  </a:lnTo>
                  <a:cubicBezTo>
                    <a:pt x="301685" y="505064"/>
                    <a:pt x="140611" y="589696"/>
                    <a:pt x="107850" y="593792"/>
                  </a:cubicBezTo>
                  <a:cubicBezTo>
                    <a:pt x="75089" y="596522"/>
                    <a:pt x="-69605" y="593792"/>
                    <a:pt x="40963" y="330339"/>
                  </a:cubicBezTo>
                  <a:cubicBezTo>
                    <a:pt x="40963" y="330339"/>
                    <a:pt x="76454" y="223866"/>
                    <a:pt x="180197" y="131044"/>
                  </a:cubicBezTo>
                  <a:cubicBezTo>
                    <a:pt x="283940" y="36856"/>
                    <a:pt x="372668" y="0"/>
                    <a:pt x="372668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64" name="任意多边形: 形状 263">
              <a:extLst>
                <a:ext uri="{FF2B5EF4-FFF2-40B4-BE49-F238E27FC236}">
                  <a16:creationId xmlns:a16="http://schemas.microsoft.com/office/drawing/2014/main" id="{B82C4615-BD4B-4D57-A8C4-E9ADA82B89A7}"/>
                </a:ext>
              </a:extLst>
            </p:cNvPr>
            <p:cNvSpPr/>
            <p:nvPr/>
          </p:nvSpPr>
          <p:spPr>
            <a:xfrm>
              <a:off x="10021692" y="4662408"/>
              <a:ext cx="290752" cy="384940"/>
            </a:xfrm>
            <a:custGeom>
              <a:avLst/>
              <a:gdLst>
                <a:gd name="connsiteX0" fmla="*/ 237517 w 290752"/>
                <a:gd name="connsiteY0" fmla="*/ 384941 h 384940"/>
                <a:gd name="connsiteX1" fmla="*/ 53236 w 290752"/>
                <a:gd name="connsiteY1" fmla="*/ 384941 h 384940"/>
                <a:gd name="connsiteX2" fmla="*/ 0 w 290752"/>
                <a:gd name="connsiteY2" fmla="*/ 331704 h 384940"/>
                <a:gd name="connsiteX3" fmla="*/ 0 w 290752"/>
                <a:gd name="connsiteY3" fmla="*/ 53237 h 384940"/>
                <a:gd name="connsiteX4" fmla="*/ 53236 w 290752"/>
                <a:gd name="connsiteY4" fmla="*/ 0 h 384940"/>
                <a:gd name="connsiteX5" fmla="*/ 237517 w 290752"/>
                <a:gd name="connsiteY5" fmla="*/ 0 h 384940"/>
                <a:gd name="connsiteX6" fmla="*/ 290753 w 290752"/>
                <a:gd name="connsiteY6" fmla="*/ 53237 h 384940"/>
                <a:gd name="connsiteX7" fmla="*/ 290753 w 290752"/>
                <a:gd name="connsiteY7" fmla="*/ 331704 h 384940"/>
                <a:gd name="connsiteX8" fmla="*/ 237517 w 290752"/>
                <a:gd name="connsiteY8" fmla="*/ 384941 h 38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0752" h="384940">
                  <a:moveTo>
                    <a:pt x="237517" y="384941"/>
                  </a:moveTo>
                  <a:lnTo>
                    <a:pt x="53236" y="384941"/>
                  </a:lnTo>
                  <a:cubicBezTo>
                    <a:pt x="24571" y="384941"/>
                    <a:pt x="0" y="361735"/>
                    <a:pt x="0" y="331704"/>
                  </a:cubicBezTo>
                  <a:lnTo>
                    <a:pt x="0" y="53237"/>
                  </a:lnTo>
                  <a:cubicBezTo>
                    <a:pt x="0" y="24571"/>
                    <a:pt x="23206" y="0"/>
                    <a:pt x="53236" y="0"/>
                  </a:cubicBezTo>
                  <a:lnTo>
                    <a:pt x="237517" y="0"/>
                  </a:lnTo>
                  <a:cubicBezTo>
                    <a:pt x="266182" y="0"/>
                    <a:pt x="290753" y="23206"/>
                    <a:pt x="290753" y="53237"/>
                  </a:cubicBezTo>
                  <a:lnTo>
                    <a:pt x="290753" y="331704"/>
                  </a:lnTo>
                  <a:cubicBezTo>
                    <a:pt x="290753" y="361735"/>
                    <a:pt x="267548" y="384941"/>
                    <a:pt x="237517" y="384941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65" name="任意多边形: 形状 264">
              <a:extLst>
                <a:ext uri="{FF2B5EF4-FFF2-40B4-BE49-F238E27FC236}">
                  <a16:creationId xmlns:a16="http://schemas.microsoft.com/office/drawing/2014/main" id="{3966FD95-A2B9-4938-9325-D187644E0488}"/>
                </a:ext>
              </a:extLst>
            </p:cNvPr>
            <p:cNvSpPr/>
            <p:nvPr/>
          </p:nvSpPr>
          <p:spPr>
            <a:xfrm>
              <a:off x="10096769" y="4655582"/>
              <a:ext cx="141963" cy="39586"/>
            </a:xfrm>
            <a:custGeom>
              <a:avLst/>
              <a:gdLst>
                <a:gd name="connsiteX0" fmla="*/ 122853 w 141963"/>
                <a:gd name="connsiteY0" fmla="*/ 39586 h 39586"/>
                <a:gd name="connsiteX1" fmla="*/ 19110 w 141963"/>
                <a:gd name="connsiteY1" fmla="*/ 39586 h 39586"/>
                <a:gd name="connsiteX2" fmla="*/ 0 w 141963"/>
                <a:gd name="connsiteY2" fmla="*/ 20476 h 39586"/>
                <a:gd name="connsiteX3" fmla="*/ 0 w 141963"/>
                <a:gd name="connsiteY3" fmla="*/ 19111 h 39586"/>
                <a:gd name="connsiteX4" fmla="*/ 19110 w 141963"/>
                <a:gd name="connsiteY4" fmla="*/ 0 h 39586"/>
                <a:gd name="connsiteX5" fmla="*/ 122853 w 141963"/>
                <a:gd name="connsiteY5" fmla="*/ 0 h 39586"/>
                <a:gd name="connsiteX6" fmla="*/ 141964 w 141963"/>
                <a:gd name="connsiteY6" fmla="*/ 19111 h 39586"/>
                <a:gd name="connsiteX7" fmla="*/ 141964 w 141963"/>
                <a:gd name="connsiteY7" fmla="*/ 20476 h 39586"/>
                <a:gd name="connsiteX8" fmla="*/ 122853 w 141963"/>
                <a:gd name="connsiteY8" fmla="*/ 39586 h 39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1963" h="39586">
                  <a:moveTo>
                    <a:pt x="122853" y="39586"/>
                  </a:moveTo>
                  <a:lnTo>
                    <a:pt x="19110" y="39586"/>
                  </a:lnTo>
                  <a:cubicBezTo>
                    <a:pt x="8190" y="39586"/>
                    <a:pt x="0" y="31396"/>
                    <a:pt x="0" y="20476"/>
                  </a:cubicBezTo>
                  <a:lnTo>
                    <a:pt x="0" y="19111"/>
                  </a:lnTo>
                  <a:cubicBezTo>
                    <a:pt x="0" y="8190"/>
                    <a:pt x="8190" y="0"/>
                    <a:pt x="19110" y="0"/>
                  </a:cubicBezTo>
                  <a:lnTo>
                    <a:pt x="122853" y="0"/>
                  </a:lnTo>
                  <a:cubicBezTo>
                    <a:pt x="133774" y="0"/>
                    <a:pt x="141964" y="8190"/>
                    <a:pt x="141964" y="19111"/>
                  </a:cubicBezTo>
                  <a:lnTo>
                    <a:pt x="141964" y="20476"/>
                  </a:lnTo>
                  <a:cubicBezTo>
                    <a:pt x="141964" y="30031"/>
                    <a:pt x="133774" y="39586"/>
                    <a:pt x="122853" y="39586"/>
                  </a:cubicBezTo>
                  <a:close/>
                </a:path>
              </a:pathLst>
            </a:custGeom>
            <a:solidFill>
              <a:schemeClr val="accent2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66" name="任意多边形: 形状 265">
              <a:extLst>
                <a:ext uri="{FF2B5EF4-FFF2-40B4-BE49-F238E27FC236}">
                  <a16:creationId xmlns:a16="http://schemas.microsoft.com/office/drawing/2014/main" id="{4314C216-52C2-4E4C-A001-229DDA3E36E1}"/>
                </a:ext>
              </a:extLst>
            </p:cNvPr>
            <p:cNvSpPr/>
            <p:nvPr/>
          </p:nvSpPr>
          <p:spPr>
            <a:xfrm>
              <a:off x="10136355" y="4624187"/>
              <a:ext cx="62791" cy="62791"/>
            </a:xfrm>
            <a:custGeom>
              <a:avLst/>
              <a:gdLst>
                <a:gd name="connsiteX0" fmla="*/ 31396 w 62791"/>
                <a:gd name="connsiteY0" fmla="*/ 0 h 62791"/>
                <a:gd name="connsiteX1" fmla="*/ 0 w 62791"/>
                <a:gd name="connsiteY1" fmla="*/ 31396 h 62791"/>
                <a:gd name="connsiteX2" fmla="*/ 31396 w 62791"/>
                <a:gd name="connsiteY2" fmla="*/ 62792 h 62791"/>
                <a:gd name="connsiteX3" fmla="*/ 62792 w 62791"/>
                <a:gd name="connsiteY3" fmla="*/ 31396 h 62791"/>
                <a:gd name="connsiteX4" fmla="*/ 31396 w 62791"/>
                <a:gd name="connsiteY4" fmla="*/ 0 h 62791"/>
                <a:gd name="connsiteX5" fmla="*/ 31396 w 62791"/>
                <a:gd name="connsiteY5" fmla="*/ 49141 h 62791"/>
                <a:gd name="connsiteX6" fmla="*/ 13650 w 62791"/>
                <a:gd name="connsiteY6" fmla="*/ 31396 h 62791"/>
                <a:gd name="connsiteX7" fmla="*/ 31396 w 62791"/>
                <a:gd name="connsiteY7" fmla="*/ 13650 h 62791"/>
                <a:gd name="connsiteX8" fmla="*/ 49141 w 62791"/>
                <a:gd name="connsiteY8" fmla="*/ 31396 h 62791"/>
                <a:gd name="connsiteX9" fmla="*/ 31396 w 62791"/>
                <a:gd name="connsiteY9" fmla="*/ 49141 h 62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791" h="62791">
                  <a:moveTo>
                    <a:pt x="31396" y="0"/>
                  </a:moveTo>
                  <a:cubicBezTo>
                    <a:pt x="13650" y="0"/>
                    <a:pt x="0" y="13650"/>
                    <a:pt x="0" y="31396"/>
                  </a:cubicBezTo>
                  <a:cubicBezTo>
                    <a:pt x="0" y="49141"/>
                    <a:pt x="13650" y="62792"/>
                    <a:pt x="31396" y="62792"/>
                  </a:cubicBezTo>
                  <a:cubicBezTo>
                    <a:pt x="49141" y="62792"/>
                    <a:pt x="62792" y="49141"/>
                    <a:pt x="62792" y="31396"/>
                  </a:cubicBezTo>
                  <a:cubicBezTo>
                    <a:pt x="62792" y="13650"/>
                    <a:pt x="49141" y="0"/>
                    <a:pt x="31396" y="0"/>
                  </a:cubicBezTo>
                  <a:close/>
                  <a:moveTo>
                    <a:pt x="31396" y="49141"/>
                  </a:moveTo>
                  <a:cubicBezTo>
                    <a:pt x="21841" y="49141"/>
                    <a:pt x="13650" y="40951"/>
                    <a:pt x="13650" y="31396"/>
                  </a:cubicBezTo>
                  <a:cubicBezTo>
                    <a:pt x="13650" y="21841"/>
                    <a:pt x="21841" y="13650"/>
                    <a:pt x="31396" y="13650"/>
                  </a:cubicBezTo>
                  <a:cubicBezTo>
                    <a:pt x="40951" y="13650"/>
                    <a:pt x="49141" y="21841"/>
                    <a:pt x="49141" y="31396"/>
                  </a:cubicBezTo>
                  <a:cubicBezTo>
                    <a:pt x="47776" y="40951"/>
                    <a:pt x="40951" y="49141"/>
                    <a:pt x="31396" y="49141"/>
                  </a:cubicBezTo>
                  <a:close/>
                </a:path>
              </a:pathLst>
            </a:custGeom>
            <a:solidFill>
              <a:schemeClr val="accent2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67" name="任意多边形: 形状 266">
              <a:extLst>
                <a:ext uri="{FF2B5EF4-FFF2-40B4-BE49-F238E27FC236}">
                  <a16:creationId xmlns:a16="http://schemas.microsoft.com/office/drawing/2014/main" id="{419C3D2C-FBF1-4D35-8C9E-4A24D46F9FBA}"/>
                </a:ext>
              </a:extLst>
            </p:cNvPr>
            <p:cNvSpPr/>
            <p:nvPr/>
          </p:nvSpPr>
          <p:spPr>
            <a:xfrm>
              <a:off x="10211231" y="4807056"/>
              <a:ext cx="183116" cy="151564"/>
            </a:xfrm>
            <a:custGeom>
              <a:avLst/>
              <a:gdLst>
                <a:gd name="connsiteX0" fmla="*/ 101214 w 183116"/>
                <a:gd name="connsiteY0" fmla="*/ 45 h 151564"/>
                <a:gd name="connsiteX1" fmla="*/ 101214 w 183116"/>
                <a:gd name="connsiteY1" fmla="*/ 28711 h 151564"/>
                <a:gd name="connsiteX2" fmla="*/ 30232 w 183116"/>
                <a:gd name="connsiteY2" fmla="*/ 45 h 151564"/>
                <a:gd name="connsiteX3" fmla="*/ 23407 w 183116"/>
                <a:gd name="connsiteY3" fmla="*/ 23251 h 151564"/>
                <a:gd name="connsiteX4" fmla="*/ 2932 w 183116"/>
                <a:gd name="connsiteY4" fmla="*/ 30076 h 151564"/>
                <a:gd name="connsiteX5" fmla="*/ 16582 w 183116"/>
                <a:gd name="connsiteY5" fmla="*/ 54647 h 151564"/>
                <a:gd name="connsiteX6" fmla="*/ 201 w 183116"/>
                <a:gd name="connsiteY6" fmla="*/ 58742 h 151564"/>
                <a:gd name="connsiteX7" fmla="*/ 23407 w 183116"/>
                <a:gd name="connsiteY7" fmla="*/ 83312 h 151564"/>
                <a:gd name="connsiteX8" fmla="*/ 7026 w 183116"/>
                <a:gd name="connsiteY8" fmla="*/ 79217 h 151564"/>
                <a:gd name="connsiteX9" fmla="*/ 50708 w 183116"/>
                <a:gd name="connsiteY9" fmla="*/ 118803 h 151564"/>
                <a:gd name="connsiteX10" fmla="*/ 127150 w 183116"/>
                <a:gd name="connsiteY10" fmla="*/ 151564 h 151564"/>
                <a:gd name="connsiteX11" fmla="*/ 183116 w 183116"/>
                <a:gd name="connsiteY11" fmla="*/ 60107 h 151564"/>
                <a:gd name="connsiteX12" fmla="*/ 101214 w 183116"/>
                <a:gd name="connsiteY12" fmla="*/ 45 h 151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116" h="151564">
                  <a:moveTo>
                    <a:pt x="101214" y="45"/>
                  </a:moveTo>
                  <a:lnTo>
                    <a:pt x="101214" y="28711"/>
                  </a:lnTo>
                  <a:cubicBezTo>
                    <a:pt x="101214" y="28711"/>
                    <a:pt x="42518" y="-1320"/>
                    <a:pt x="30232" y="45"/>
                  </a:cubicBezTo>
                  <a:cubicBezTo>
                    <a:pt x="16582" y="2775"/>
                    <a:pt x="12487" y="12330"/>
                    <a:pt x="23407" y="23251"/>
                  </a:cubicBezTo>
                  <a:cubicBezTo>
                    <a:pt x="23407" y="23251"/>
                    <a:pt x="7026" y="19156"/>
                    <a:pt x="2932" y="30076"/>
                  </a:cubicBezTo>
                  <a:cubicBezTo>
                    <a:pt x="-1164" y="40996"/>
                    <a:pt x="7026" y="49187"/>
                    <a:pt x="16582" y="54647"/>
                  </a:cubicBezTo>
                  <a:cubicBezTo>
                    <a:pt x="16582" y="54647"/>
                    <a:pt x="1566" y="49187"/>
                    <a:pt x="201" y="58742"/>
                  </a:cubicBezTo>
                  <a:cubicBezTo>
                    <a:pt x="-2529" y="68297"/>
                    <a:pt x="23407" y="83312"/>
                    <a:pt x="23407" y="83312"/>
                  </a:cubicBezTo>
                  <a:cubicBezTo>
                    <a:pt x="23407" y="83312"/>
                    <a:pt x="11122" y="73757"/>
                    <a:pt x="7026" y="79217"/>
                  </a:cubicBezTo>
                  <a:cubicBezTo>
                    <a:pt x="2932" y="84677"/>
                    <a:pt x="8392" y="99693"/>
                    <a:pt x="50708" y="118803"/>
                  </a:cubicBezTo>
                  <a:cubicBezTo>
                    <a:pt x="93024" y="137914"/>
                    <a:pt x="127150" y="151564"/>
                    <a:pt x="127150" y="151564"/>
                  </a:cubicBezTo>
                  <a:lnTo>
                    <a:pt x="183116" y="60107"/>
                  </a:lnTo>
                  <a:lnTo>
                    <a:pt x="101214" y="45"/>
                  </a:ln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268" name="图形 8">
              <a:extLst>
                <a:ext uri="{FF2B5EF4-FFF2-40B4-BE49-F238E27FC236}">
                  <a16:creationId xmlns:a16="http://schemas.microsoft.com/office/drawing/2014/main" id="{F820E68D-3CDE-4EE8-AF23-D31337457A44}"/>
                </a:ext>
              </a:extLst>
            </p:cNvPr>
            <p:cNvGrpSpPr/>
            <p:nvPr/>
          </p:nvGrpSpPr>
          <p:grpSpPr>
            <a:xfrm>
              <a:off x="10216892" y="4828942"/>
              <a:ext cx="85997" cy="84632"/>
              <a:chOff x="10216892" y="4828942"/>
              <a:chExt cx="85997" cy="84632"/>
            </a:xfrm>
          </p:grpSpPr>
          <p:sp>
            <p:nvSpPr>
              <p:cNvPr id="288" name="任意多边形: 形状 287">
                <a:extLst>
                  <a:ext uri="{FF2B5EF4-FFF2-40B4-BE49-F238E27FC236}">
                    <a16:creationId xmlns:a16="http://schemas.microsoft.com/office/drawing/2014/main" id="{49B9E636-B39B-4496-8705-32AEBF2D2E3A}"/>
                  </a:ext>
                </a:extLst>
              </p:cNvPr>
              <p:cNvSpPr/>
              <p:nvPr/>
            </p:nvSpPr>
            <p:spPr>
              <a:xfrm>
                <a:off x="10226448" y="4889004"/>
                <a:ext cx="46411" cy="24570"/>
              </a:xfrm>
              <a:custGeom>
                <a:avLst/>
                <a:gdLst>
                  <a:gd name="connsiteX0" fmla="*/ 0 w 46411"/>
                  <a:gd name="connsiteY0" fmla="*/ 0 h 24570"/>
                  <a:gd name="connsiteX1" fmla="*/ 46411 w 46411"/>
                  <a:gd name="connsiteY1" fmla="*/ 24571 h 245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6411" h="24570">
                    <a:moveTo>
                      <a:pt x="0" y="0"/>
                    </a:moveTo>
                    <a:lnTo>
                      <a:pt x="46411" y="24571"/>
                    </a:lnTo>
                  </a:path>
                </a:pathLst>
              </a:custGeom>
              <a:ln w="8723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289" name="任意多边形: 形状 288">
                <a:extLst>
                  <a:ext uri="{FF2B5EF4-FFF2-40B4-BE49-F238E27FC236}">
                    <a16:creationId xmlns:a16="http://schemas.microsoft.com/office/drawing/2014/main" id="{8203CC38-61E6-4009-8239-B77B21B9A548}"/>
                  </a:ext>
                </a:extLst>
              </p:cNvPr>
              <p:cNvSpPr/>
              <p:nvPr/>
            </p:nvSpPr>
            <p:spPr>
              <a:xfrm>
                <a:off x="10216892" y="4856243"/>
                <a:ext cx="68251" cy="38221"/>
              </a:xfrm>
              <a:custGeom>
                <a:avLst/>
                <a:gdLst>
                  <a:gd name="connsiteX0" fmla="*/ 0 w 68251"/>
                  <a:gd name="connsiteY0" fmla="*/ 0 h 38221"/>
                  <a:gd name="connsiteX1" fmla="*/ 68252 w 68251"/>
                  <a:gd name="connsiteY1" fmla="*/ 38221 h 38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8251" h="38221">
                    <a:moveTo>
                      <a:pt x="0" y="0"/>
                    </a:moveTo>
                    <a:lnTo>
                      <a:pt x="68252" y="38221"/>
                    </a:lnTo>
                  </a:path>
                </a:pathLst>
              </a:custGeom>
              <a:ln w="8723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290" name="任意多边形: 形状 289">
                <a:extLst>
                  <a:ext uri="{FF2B5EF4-FFF2-40B4-BE49-F238E27FC236}">
                    <a16:creationId xmlns:a16="http://schemas.microsoft.com/office/drawing/2014/main" id="{26D05993-C5DE-4272-89EA-8EFCA353A42F}"/>
                  </a:ext>
                </a:extLst>
              </p:cNvPr>
              <p:cNvSpPr/>
              <p:nvPr/>
            </p:nvSpPr>
            <p:spPr>
              <a:xfrm>
                <a:off x="10230543" y="4828942"/>
                <a:ext cx="72347" cy="40951"/>
              </a:xfrm>
              <a:custGeom>
                <a:avLst/>
                <a:gdLst>
                  <a:gd name="connsiteX0" fmla="*/ 0 w 72347"/>
                  <a:gd name="connsiteY0" fmla="*/ 0 h 40951"/>
                  <a:gd name="connsiteX1" fmla="*/ 72347 w 72347"/>
                  <a:gd name="connsiteY1" fmla="*/ 40951 h 4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2347" h="40951">
                    <a:moveTo>
                      <a:pt x="0" y="0"/>
                    </a:moveTo>
                    <a:lnTo>
                      <a:pt x="72347" y="40951"/>
                    </a:lnTo>
                  </a:path>
                </a:pathLst>
              </a:custGeom>
              <a:ln w="8723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269" name="任意多边形: 形状 268">
              <a:extLst>
                <a:ext uri="{FF2B5EF4-FFF2-40B4-BE49-F238E27FC236}">
                  <a16:creationId xmlns:a16="http://schemas.microsoft.com/office/drawing/2014/main" id="{8B9A3A35-FD42-409B-AA73-2F5E299F979A}"/>
                </a:ext>
              </a:extLst>
            </p:cNvPr>
            <p:cNvSpPr/>
            <p:nvPr/>
          </p:nvSpPr>
          <p:spPr>
            <a:xfrm>
              <a:off x="10234638" y="4457652"/>
              <a:ext cx="354892" cy="588354"/>
            </a:xfrm>
            <a:custGeom>
              <a:avLst/>
              <a:gdLst>
                <a:gd name="connsiteX0" fmla="*/ 292118 w 354892"/>
                <a:gd name="connsiteY0" fmla="*/ 286658 h 588354"/>
                <a:gd name="connsiteX1" fmla="*/ 0 w 354892"/>
                <a:gd name="connsiteY1" fmla="*/ 0 h 588354"/>
                <a:gd name="connsiteX2" fmla="*/ 19110 w 354892"/>
                <a:gd name="connsiteY2" fmla="*/ 28666 h 588354"/>
                <a:gd name="connsiteX3" fmla="*/ 106473 w 354892"/>
                <a:gd name="connsiteY3" fmla="*/ 128314 h 588354"/>
                <a:gd name="connsiteX4" fmla="*/ 188375 w 354892"/>
                <a:gd name="connsiteY4" fmla="*/ 356275 h 588354"/>
                <a:gd name="connsiteX5" fmla="*/ 158345 w 354892"/>
                <a:gd name="connsiteY5" fmla="*/ 348085 h 588354"/>
                <a:gd name="connsiteX6" fmla="*/ 94188 w 354892"/>
                <a:gd name="connsiteY6" fmla="*/ 529635 h 588354"/>
                <a:gd name="connsiteX7" fmla="*/ 211581 w 354892"/>
                <a:gd name="connsiteY7" fmla="*/ 580141 h 588354"/>
                <a:gd name="connsiteX8" fmla="*/ 343989 w 354892"/>
                <a:gd name="connsiteY8" fmla="*/ 548745 h 588354"/>
                <a:gd name="connsiteX9" fmla="*/ 292118 w 354892"/>
                <a:gd name="connsiteY9" fmla="*/ 286658 h 588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4892" h="588354">
                  <a:moveTo>
                    <a:pt x="292118" y="286658"/>
                  </a:moveTo>
                  <a:cubicBezTo>
                    <a:pt x="217041" y="136504"/>
                    <a:pt x="88727" y="30031"/>
                    <a:pt x="0" y="0"/>
                  </a:cubicBezTo>
                  <a:lnTo>
                    <a:pt x="19110" y="28666"/>
                  </a:lnTo>
                  <a:cubicBezTo>
                    <a:pt x="53236" y="55967"/>
                    <a:pt x="87362" y="91458"/>
                    <a:pt x="106473" y="128314"/>
                  </a:cubicBezTo>
                  <a:cubicBezTo>
                    <a:pt x="147424" y="208851"/>
                    <a:pt x="178820" y="322149"/>
                    <a:pt x="188375" y="356275"/>
                  </a:cubicBezTo>
                  <a:cubicBezTo>
                    <a:pt x="170630" y="352180"/>
                    <a:pt x="158345" y="348085"/>
                    <a:pt x="158345" y="348085"/>
                  </a:cubicBezTo>
                  <a:lnTo>
                    <a:pt x="94188" y="529635"/>
                  </a:lnTo>
                  <a:cubicBezTo>
                    <a:pt x="94188" y="529635"/>
                    <a:pt x="177455" y="569221"/>
                    <a:pt x="211581" y="580141"/>
                  </a:cubicBezTo>
                  <a:cubicBezTo>
                    <a:pt x="241612" y="591062"/>
                    <a:pt x="313959" y="599252"/>
                    <a:pt x="343989" y="548745"/>
                  </a:cubicBezTo>
                  <a:cubicBezTo>
                    <a:pt x="367195" y="507794"/>
                    <a:pt x="354910" y="413607"/>
                    <a:pt x="292118" y="286658"/>
                  </a:cubicBezTo>
                  <a:close/>
                </a:path>
              </a:pathLst>
            </a:custGeom>
            <a:solidFill>
              <a:srgbClr val="FFFFFF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70" name="任意多边形: 形状 269">
              <a:extLst>
                <a:ext uri="{FF2B5EF4-FFF2-40B4-BE49-F238E27FC236}">
                  <a16:creationId xmlns:a16="http://schemas.microsoft.com/office/drawing/2014/main" id="{D85BB2A0-DD3E-4AE8-870A-A8F3333F1310}"/>
                </a:ext>
              </a:extLst>
            </p:cNvPr>
            <p:cNvSpPr/>
            <p:nvPr/>
          </p:nvSpPr>
          <p:spPr>
            <a:xfrm>
              <a:off x="10188227" y="4420796"/>
              <a:ext cx="402709" cy="628719"/>
            </a:xfrm>
            <a:custGeom>
              <a:avLst/>
              <a:gdLst>
                <a:gd name="connsiteX0" fmla="*/ 315324 w 402709"/>
                <a:gd name="connsiteY0" fmla="*/ 419067 h 628719"/>
                <a:gd name="connsiteX1" fmla="*/ 204756 w 402709"/>
                <a:gd name="connsiteY1" fmla="*/ 386306 h 628719"/>
                <a:gd name="connsiteX2" fmla="*/ 140599 w 402709"/>
                <a:gd name="connsiteY2" fmla="*/ 567856 h 628719"/>
                <a:gd name="connsiteX3" fmla="*/ 257992 w 402709"/>
                <a:gd name="connsiteY3" fmla="*/ 618362 h 628719"/>
                <a:gd name="connsiteX4" fmla="*/ 339894 w 402709"/>
                <a:gd name="connsiteY4" fmla="*/ 323514 h 628719"/>
                <a:gd name="connsiteX5" fmla="*/ 163805 w 402709"/>
                <a:gd name="connsiteY5" fmla="*/ 105108 h 628719"/>
                <a:gd name="connsiteX6" fmla="*/ 0 w 402709"/>
                <a:gd name="connsiteY6" fmla="*/ 0 h 62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2709" h="628719">
                  <a:moveTo>
                    <a:pt x="315324" y="419067"/>
                  </a:moveTo>
                  <a:cubicBezTo>
                    <a:pt x="275737" y="404051"/>
                    <a:pt x="204756" y="386306"/>
                    <a:pt x="204756" y="386306"/>
                  </a:cubicBezTo>
                  <a:lnTo>
                    <a:pt x="140599" y="567856"/>
                  </a:lnTo>
                  <a:cubicBezTo>
                    <a:pt x="140599" y="567856"/>
                    <a:pt x="223866" y="606077"/>
                    <a:pt x="257992" y="618362"/>
                  </a:cubicBezTo>
                  <a:cubicBezTo>
                    <a:pt x="360370" y="655218"/>
                    <a:pt x="477763" y="601982"/>
                    <a:pt x="339894" y="323514"/>
                  </a:cubicBezTo>
                  <a:cubicBezTo>
                    <a:pt x="339894" y="323514"/>
                    <a:pt x="285293" y="207486"/>
                    <a:pt x="163805" y="105108"/>
                  </a:cubicBezTo>
                  <a:cubicBezTo>
                    <a:pt x="69617" y="24571"/>
                    <a:pt x="19110" y="5460"/>
                    <a:pt x="0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71" name="任意多边形: 形状 270">
              <a:extLst>
                <a:ext uri="{FF2B5EF4-FFF2-40B4-BE49-F238E27FC236}">
                  <a16:creationId xmlns:a16="http://schemas.microsoft.com/office/drawing/2014/main" id="{93F8CFE0-9601-4885-BB70-30BB10C9D2B0}"/>
                </a:ext>
              </a:extLst>
            </p:cNvPr>
            <p:cNvSpPr/>
            <p:nvPr/>
          </p:nvSpPr>
          <p:spPr>
            <a:xfrm>
              <a:off x="9993026" y="4117757"/>
              <a:ext cx="278467" cy="278467"/>
            </a:xfrm>
            <a:custGeom>
              <a:avLst/>
              <a:gdLst>
                <a:gd name="connsiteX0" fmla="*/ 278468 w 278467"/>
                <a:gd name="connsiteY0" fmla="*/ 139234 h 278467"/>
                <a:gd name="connsiteX1" fmla="*/ 139234 w 278467"/>
                <a:gd name="connsiteY1" fmla="*/ 278468 h 278467"/>
                <a:gd name="connsiteX2" fmla="*/ 0 w 278467"/>
                <a:gd name="connsiteY2" fmla="*/ 139234 h 278467"/>
                <a:gd name="connsiteX3" fmla="*/ 139234 w 278467"/>
                <a:gd name="connsiteY3" fmla="*/ 0 h 278467"/>
                <a:gd name="connsiteX4" fmla="*/ 278468 w 278467"/>
                <a:gd name="connsiteY4" fmla="*/ 139234 h 278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467" h="278467">
                  <a:moveTo>
                    <a:pt x="278468" y="139234"/>
                  </a:moveTo>
                  <a:cubicBezTo>
                    <a:pt x="278468" y="215676"/>
                    <a:pt x="217041" y="278468"/>
                    <a:pt x="139234" y="278468"/>
                  </a:cubicBezTo>
                  <a:cubicBezTo>
                    <a:pt x="61427" y="278468"/>
                    <a:pt x="0" y="217041"/>
                    <a:pt x="0" y="139234"/>
                  </a:cubicBezTo>
                  <a:cubicBezTo>
                    <a:pt x="0" y="62792"/>
                    <a:pt x="61427" y="0"/>
                    <a:pt x="139234" y="0"/>
                  </a:cubicBezTo>
                  <a:cubicBezTo>
                    <a:pt x="217041" y="0"/>
                    <a:pt x="278468" y="62792"/>
                    <a:pt x="278468" y="139234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72" name="任意多边形: 形状 271">
              <a:extLst>
                <a:ext uri="{FF2B5EF4-FFF2-40B4-BE49-F238E27FC236}">
                  <a16:creationId xmlns:a16="http://schemas.microsoft.com/office/drawing/2014/main" id="{A528F40B-0CD4-43A5-BFA1-CE12BF925261}"/>
                </a:ext>
              </a:extLst>
            </p:cNvPr>
            <p:cNvSpPr/>
            <p:nvPr/>
          </p:nvSpPr>
          <p:spPr>
            <a:xfrm>
              <a:off x="10182766" y="3992134"/>
              <a:ext cx="147424" cy="147463"/>
            </a:xfrm>
            <a:custGeom>
              <a:avLst/>
              <a:gdLst>
                <a:gd name="connsiteX0" fmla="*/ 147424 w 147424"/>
                <a:gd name="connsiteY0" fmla="*/ 73752 h 147463"/>
                <a:gd name="connsiteX1" fmla="*/ 73712 w 147424"/>
                <a:gd name="connsiteY1" fmla="*/ 147464 h 147463"/>
                <a:gd name="connsiteX2" fmla="*/ 0 w 147424"/>
                <a:gd name="connsiteY2" fmla="*/ 73752 h 147463"/>
                <a:gd name="connsiteX3" fmla="*/ 73712 w 147424"/>
                <a:gd name="connsiteY3" fmla="*/ 40 h 147463"/>
                <a:gd name="connsiteX4" fmla="*/ 147424 w 147424"/>
                <a:gd name="connsiteY4" fmla="*/ 73752 h 147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424" h="147463">
                  <a:moveTo>
                    <a:pt x="147424" y="73752"/>
                  </a:moveTo>
                  <a:cubicBezTo>
                    <a:pt x="147424" y="114703"/>
                    <a:pt x="114664" y="147464"/>
                    <a:pt x="73712" y="147464"/>
                  </a:cubicBezTo>
                  <a:cubicBezTo>
                    <a:pt x="32761" y="147464"/>
                    <a:pt x="0" y="114703"/>
                    <a:pt x="0" y="73752"/>
                  </a:cubicBezTo>
                  <a:cubicBezTo>
                    <a:pt x="0" y="32801"/>
                    <a:pt x="32761" y="40"/>
                    <a:pt x="73712" y="40"/>
                  </a:cubicBezTo>
                  <a:cubicBezTo>
                    <a:pt x="114664" y="-1325"/>
                    <a:pt x="147424" y="32801"/>
                    <a:pt x="147424" y="73752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73" name="任意多边形: 形状 272">
              <a:extLst>
                <a:ext uri="{FF2B5EF4-FFF2-40B4-BE49-F238E27FC236}">
                  <a16:creationId xmlns:a16="http://schemas.microsoft.com/office/drawing/2014/main" id="{ECD26940-42A0-45D3-9E77-0CEF58757712}"/>
                </a:ext>
              </a:extLst>
            </p:cNvPr>
            <p:cNvSpPr/>
            <p:nvPr/>
          </p:nvSpPr>
          <p:spPr>
            <a:xfrm>
              <a:off x="10074928" y="4405780"/>
              <a:ext cx="117393" cy="79172"/>
            </a:xfrm>
            <a:custGeom>
              <a:avLst/>
              <a:gdLst>
                <a:gd name="connsiteX0" fmla="*/ 117393 w 117393"/>
                <a:gd name="connsiteY0" fmla="*/ 39586 h 79172"/>
                <a:gd name="connsiteX1" fmla="*/ 58697 w 117393"/>
                <a:gd name="connsiteY1" fmla="*/ 79172 h 79172"/>
                <a:gd name="connsiteX2" fmla="*/ 0 w 117393"/>
                <a:gd name="connsiteY2" fmla="*/ 39586 h 79172"/>
                <a:gd name="connsiteX3" fmla="*/ 58697 w 117393"/>
                <a:gd name="connsiteY3" fmla="*/ 0 h 79172"/>
                <a:gd name="connsiteX4" fmla="*/ 117393 w 117393"/>
                <a:gd name="connsiteY4" fmla="*/ 39586 h 7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393" h="79172">
                  <a:moveTo>
                    <a:pt x="117393" y="39586"/>
                  </a:moveTo>
                  <a:cubicBezTo>
                    <a:pt x="117393" y="61427"/>
                    <a:pt x="91458" y="79172"/>
                    <a:pt x="58697" y="79172"/>
                  </a:cubicBezTo>
                  <a:cubicBezTo>
                    <a:pt x="25936" y="79172"/>
                    <a:pt x="0" y="61427"/>
                    <a:pt x="0" y="39586"/>
                  </a:cubicBezTo>
                  <a:cubicBezTo>
                    <a:pt x="0" y="17745"/>
                    <a:pt x="25936" y="0"/>
                    <a:pt x="58697" y="0"/>
                  </a:cubicBezTo>
                  <a:cubicBezTo>
                    <a:pt x="90093" y="1365"/>
                    <a:pt x="117393" y="17745"/>
                    <a:pt x="117393" y="39586"/>
                  </a:cubicBezTo>
                  <a:close/>
                </a:path>
              </a:pathLst>
            </a:custGeom>
            <a:solidFill>
              <a:srgbClr val="EE80A6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74" name="任意多边形: 形状 273">
              <a:extLst>
                <a:ext uri="{FF2B5EF4-FFF2-40B4-BE49-F238E27FC236}">
                  <a16:creationId xmlns:a16="http://schemas.microsoft.com/office/drawing/2014/main" id="{B99F2280-B5CE-4EAA-BFE4-BB015B608D91}"/>
                </a:ext>
              </a:extLst>
            </p:cNvPr>
            <p:cNvSpPr/>
            <p:nvPr/>
          </p:nvSpPr>
          <p:spPr>
            <a:xfrm>
              <a:off x="10017540" y="4188690"/>
              <a:ext cx="163919" cy="264866"/>
            </a:xfrm>
            <a:custGeom>
              <a:avLst/>
              <a:gdLst>
                <a:gd name="connsiteX0" fmla="*/ 110625 w 163919"/>
                <a:gd name="connsiteY0" fmla="*/ 2779 h 264866"/>
                <a:gd name="connsiteX1" fmla="*/ 64214 w 163919"/>
                <a:gd name="connsiteY1" fmla="*/ 49 h 264866"/>
                <a:gd name="connsiteX2" fmla="*/ 4152 w 163919"/>
                <a:gd name="connsiteY2" fmla="*/ 61476 h 264866"/>
                <a:gd name="connsiteX3" fmla="*/ 57 w 163919"/>
                <a:gd name="connsiteY3" fmla="*/ 133823 h 264866"/>
                <a:gd name="connsiteX4" fmla="*/ 53294 w 163919"/>
                <a:gd name="connsiteY4" fmla="*/ 202075 h 264866"/>
                <a:gd name="connsiteX5" fmla="*/ 69674 w 163919"/>
                <a:gd name="connsiteY5" fmla="*/ 203440 h 264866"/>
                <a:gd name="connsiteX6" fmla="*/ 69674 w 163919"/>
                <a:gd name="connsiteY6" fmla="*/ 228010 h 264866"/>
                <a:gd name="connsiteX7" fmla="*/ 106530 w 163919"/>
                <a:gd name="connsiteY7" fmla="*/ 264866 h 264866"/>
                <a:gd name="connsiteX8" fmla="*/ 121546 w 163919"/>
                <a:gd name="connsiteY8" fmla="*/ 264866 h 264866"/>
                <a:gd name="connsiteX9" fmla="*/ 158401 w 163919"/>
                <a:gd name="connsiteY9" fmla="*/ 228010 h 264866"/>
                <a:gd name="connsiteX10" fmla="*/ 158401 w 163919"/>
                <a:gd name="connsiteY10" fmla="*/ 193884 h 264866"/>
                <a:gd name="connsiteX11" fmla="*/ 159766 w 163919"/>
                <a:gd name="connsiteY11" fmla="*/ 155663 h 264866"/>
                <a:gd name="connsiteX12" fmla="*/ 159766 w 163919"/>
                <a:gd name="connsiteY12" fmla="*/ 148838 h 264866"/>
                <a:gd name="connsiteX13" fmla="*/ 159766 w 163919"/>
                <a:gd name="connsiteY13" fmla="*/ 143378 h 264866"/>
                <a:gd name="connsiteX14" fmla="*/ 163862 w 163919"/>
                <a:gd name="connsiteY14" fmla="*/ 71031 h 264866"/>
                <a:gd name="connsiteX15" fmla="*/ 110625 w 163919"/>
                <a:gd name="connsiteY15" fmla="*/ 2779 h 264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3919" h="264866">
                  <a:moveTo>
                    <a:pt x="110625" y="2779"/>
                  </a:moveTo>
                  <a:lnTo>
                    <a:pt x="64214" y="49"/>
                  </a:lnTo>
                  <a:cubicBezTo>
                    <a:pt x="32818" y="-1316"/>
                    <a:pt x="5517" y="25985"/>
                    <a:pt x="4152" y="61476"/>
                  </a:cubicBezTo>
                  <a:lnTo>
                    <a:pt x="57" y="133823"/>
                  </a:lnTo>
                  <a:cubicBezTo>
                    <a:pt x="-1308" y="169314"/>
                    <a:pt x="21898" y="199345"/>
                    <a:pt x="53294" y="202075"/>
                  </a:cubicBezTo>
                  <a:lnTo>
                    <a:pt x="69674" y="203440"/>
                  </a:lnTo>
                  <a:lnTo>
                    <a:pt x="69674" y="228010"/>
                  </a:lnTo>
                  <a:cubicBezTo>
                    <a:pt x="69674" y="248486"/>
                    <a:pt x="86054" y="264866"/>
                    <a:pt x="106530" y="264866"/>
                  </a:cubicBezTo>
                  <a:lnTo>
                    <a:pt x="121546" y="264866"/>
                  </a:lnTo>
                  <a:cubicBezTo>
                    <a:pt x="142021" y="264866"/>
                    <a:pt x="158401" y="248486"/>
                    <a:pt x="158401" y="228010"/>
                  </a:cubicBezTo>
                  <a:lnTo>
                    <a:pt x="158401" y="193884"/>
                  </a:lnTo>
                  <a:lnTo>
                    <a:pt x="159766" y="155663"/>
                  </a:lnTo>
                  <a:cubicBezTo>
                    <a:pt x="159766" y="152933"/>
                    <a:pt x="159766" y="151568"/>
                    <a:pt x="159766" y="148838"/>
                  </a:cubicBezTo>
                  <a:cubicBezTo>
                    <a:pt x="159766" y="147473"/>
                    <a:pt x="159766" y="144743"/>
                    <a:pt x="159766" y="143378"/>
                  </a:cubicBezTo>
                  <a:lnTo>
                    <a:pt x="163862" y="71031"/>
                  </a:lnTo>
                  <a:cubicBezTo>
                    <a:pt x="165227" y="35540"/>
                    <a:pt x="142021" y="4144"/>
                    <a:pt x="110625" y="2779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275" name="图形 8">
              <a:extLst>
                <a:ext uri="{FF2B5EF4-FFF2-40B4-BE49-F238E27FC236}">
                  <a16:creationId xmlns:a16="http://schemas.microsoft.com/office/drawing/2014/main" id="{37D37402-26AA-4087-9395-A3E954B3C892}"/>
                </a:ext>
              </a:extLst>
            </p:cNvPr>
            <p:cNvGrpSpPr/>
            <p:nvPr/>
          </p:nvGrpSpPr>
          <p:grpSpPr>
            <a:xfrm>
              <a:off x="10027152" y="4265181"/>
              <a:ext cx="86209" cy="24782"/>
              <a:chOff x="10027152" y="4265181"/>
              <a:chExt cx="86209" cy="24782"/>
            </a:xfrm>
            <a:solidFill>
              <a:srgbClr val="12120E"/>
            </a:solidFill>
          </p:grpSpPr>
          <p:sp>
            <p:nvSpPr>
              <p:cNvPr id="286" name="任意多边形: 形状 285">
                <a:extLst>
                  <a:ext uri="{FF2B5EF4-FFF2-40B4-BE49-F238E27FC236}">
                    <a16:creationId xmlns:a16="http://schemas.microsoft.com/office/drawing/2014/main" id="{DCDCAF4F-2A3D-4ABD-AEB6-8D616D69576B}"/>
                  </a:ext>
                </a:extLst>
              </p:cNvPr>
              <p:cNvSpPr/>
              <p:nvPr/>
            </p:nvSpPr>
            <p:spPr>
              <a:xfrm>
                <a:off x="10092462" y="4269064"/>
                <a:ext cx="20899" cy="20899"/>
              </a:xfrm>
              <a:custGeom>
                <a:avLst/>
                <a:gdLst>
                  <a:gd name="connsiteX0" fmla="*/ 20688 w 20899"/>
                  <a:gd name="connsiteY0" fmla="*/ 11132 h 20899"/>
                  <a:gd name="connsiteX1" fmla="*/ 9767 w 20899"/>
                  <a:gd name="connsiteY1" fmla="*/ 20688 h 20899"/>
                  <a:gd name="connsiteX2" fmla="*/ 212 w 20899"/>
                  <a:gd name="connsiteY2" fmla="*/ 9767 h 20899"/>
                  <a:gd name="connsiteX3" fmla="*/ 11132 w 20899"/>
                  <a:gd name="connsiteY3" fmla="*/ 212 h 20899"/>
                  <a:gd name="connsiteX4" fmla="*/ 20688 w 20899"/>
                  <a:gd name="connsiteY4" fmla="*/ 11132 h 20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899" h="20899">
                    <a:moveTo>
                      <a:pt x="20688" y="11132"/>
                    </a:moveTo>
                    <a:cubicBezTo>
                      <a:pt x="20688" y="16593"/>
                      <a:pt x="15227" y="22053"/>
                      <a:pt x="9767" y="20688"/>
                    </a:cubicBezTo>
                    <a:cubicBezTo>
                      <a:pt x="4307" y="20688"/>
                      <a:pt x="-1153" y="15228"/>
                      <a:pt x="212" y="9767"/>
                    </a:cubicBezTo>
                    <a:cubicBezTo>
                      <a:pt x="212" y="4307"/>
                      <a:pt x="5672" y="-1153"/>
                      <a:pt x="11132" y="212"/>
                    </a:cubicBezTo>
                    <a:cubicBezTo>
                      <a:pt x="16592" y="212"/>
                      <a:pt x="22052" y="5672"/>
                      <a:pt x="20688" y="11132"/>
                    </a:cubicBezTo>
                    <a:close/>
                  </a:path>
                </a:pathLst>
              </a:custGeom>
              <a:solidFill>
                <a:srgbClr val="12120E"/>
              </a:solidFill>
              <a:ln w="13629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287" name="任意多边形: 形状 286">
                <a:extLst>
                  <a:ext uri="{FF2B5EF4-FFF2-40B4-BE49-F238E27FC236}">
                    <a16:creationId xmlns:a16="http://schemas.microsoft.com/office/drawing/2014/main" id="{1C2E5EBC-B17E-4CBA-A12D-FC42CF4A5D22}"/>
                  </a:ext>
                </a:extLst>
              </p:cNvPr>
              <p:cNvSpPr/>
              <p:nvPr/>
            </p:nvSpPr>
            <p:spPr>
              <a:xfrm>
                <a:off x="10027152" y="4265181"/>
                <a:ext cx="17745" cy="17745"/>
              </a:xfrm>
              <a:custGeom>
                <a:avLst/>
                <a:gdLst>
                  <a:gd name="connsiteX0" fmla="*/ 17746 w 17745"/>
                  <a:gd name="connsiteY0" fmla="*/ 9555 h 17745"/>
                  <a:gd name="connsiteX1" fmla="*/ 8190 w 17745"/>
                  <a:gd name="connsiteY1" fmla="*/ 17746 h 17745"/>
                  <a:gd name="connsiteX2" fmla="*/ 0 w 17745"/>
                  <a:gd name="connsiteY2" fmla="*/ 8190 h 17745"/>
                  <a:gd name="connsiteX3" fmla="*/ 9555 w 17745"/>
                  <a:gd name="connsiteY3" fmla="*/ 0 h 17745"/>
                  <a:gd name="connsiteX4" fmla="*/ 17746 w 17745"/>
                  <a:gd name="connsiteY4" fmla="*/ 9555 h 1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745" h="17745">
                    <a:moveTo>
                      <a:pt x="17746" y="9555"/>
                    </a:moveTo>
                    <a:cubicBezTo>
                      <a:pt x="17746" y="15015"/>
                      <a:pt x="13650" y="17746"/>
                      <a:pt x="8190" y="17746"/>
                    </a:cubicBezTo>
                    <a:cubicBezTo>
                      <a:pt x="2730" y="17746"/>
                      <a:pt x="0" y="13650"/>
                      <a:pt x="0" y="8190"/>
                    </a:cubicBezTo>
                    <a:cubicBezTo>
                      <a:pt x="0" y="2730"/>
                      <a:pt x="4095" y="0"/>
                      <a:pt x="9555" y="0"/>
                    </a:cubicBezTo>
                    <a:cubicBezTo>
                      <a:pt x="13650" y="0"/>
                      <a:pt x="17746" y="4095"/>
                      <a:pt x="17746" y="9555"/>
                    </a:cubicBezTo>
                    <a:close/>
                  </a:path>
                </a:pathLst>
              </a:custGeom>
              <a:solidFill>
                <a:srgbClr val="12120E"/>
              </a:solidFill>
              <a:ln w="13629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276" name="任意多边形: 形状 275">
              <a:extLst>
                <a:ext uri="{FF2B5EF4-FFF2-40B4-BE49-F238E27FC236}">
                  <a16:creationId xmlns:a16="http://schemas.microsoft.com/office/drawing/2014/main" id="{ABC40F9B-E56C-4CAF-9B13-C53C2B5726C8}"/>
                </a:ext>
              </a:extLst>
            </p:cNvPr>
            <p:cNvSpPr/>
            <p:nvPr/>
          </p:nvSpPr>
          <p:spPr>
            <a:xfrm>
              <a:off x="10051723" y="4315688"/>
              <a:ext cx="38220" cy="20580"/>
            </a:xfrm>
            <a:custGeom>
              <a:avLst/>
              <a:gdLst>
                <a:gd name="connsiteX0" fmla="*/ 0 w 38220"/>
                <a:gd name="connsiteY0" fmla="*/ 2730 h 20580"/>
                <a:gd name="connsiteX1" fmla="*/ 16380 w 38220"/>
                <a:gd name="connsiteY1" fmla="*/ 20476 h 20580"/>
                <a:gd name="connsiteX2" fmla="*/ 38221 w 38220"/>
                <a:gd name="connsiteY2" fmla="*/ 0 h 20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220" h="20580">
                  <a:moveTo>
                    <a:pt x="0" y="2730"/>
                  </a:moveTo>
                  <a:cubicBezTo>
                    <a:pt x="0" y="2730"/>
                    <a:pt x="4095" y="19110"/>
                    <a:pt x="16380" y="20476"/>
                  </a:cubicBezTo>
                  <a:cubicBezTo>
                    <a:pt x="27301" y="21841"/>
                    <a:pt x="36856" y="9555"/>
                    <a:pt x="38221" y="0"/>
                  </a:cubicBezTo>
                </a:path>
              </a:pathLst>
            </a:custGeom>
            <a:noFill/>
            <a:ln w="654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277" name="图形 8">
              <a:extLst>
                <a:ext uri="{FF2B5EF4-FFF2-40B4-BE49-F238E27FC236}">
                  <a16:creationId xmlns:a16="http://schemas.microsoft.com/office/drawing/2014/main" id="{E0A4EF5A-BC3D-4278-B8C8-C6064A8CEE41}"/>
                </a:ext>
              </a:extLst>
            </p:cNvPr>
            <p:cNvGrpSpPr/>
            <p:nvPr/>
          </p:nvGrpSpPr>
          <p:grpSpPr>
            <a:xfrm>
              <a:off x="10017597" y="4293732"/>
              <a:ext cx="132523" cy="52101"/>
              <a:chOff x="10017597" y="4293732"/>
              <a:chExt cx="132523" cy="52101"/>
            </a:xfrm>
            <a:solidFill>
              <a:srgbClr val="FFA6A6"/>
            </a:solidFill>
          </p:grpSpPr>
          <p:sp>
            <p:nvSpPr>
              <p:cNvPr id="284" name="任意多边形: 形状 283">
                <a:extLst>
                  <a:ext uri="{FF2B5EF4-FFF2-40B4-BE49-F238E27FC236}">
                    <a16:creationId xmlns:a16="http://schemas.microsoft.com/office/drawing/2014/main" id="{CC65E982-5EB7-4CA9-99C0-9A43A7B5F2E7}"/>
                  </a:ext>
                </a:extLst>
              </p:cNvPr>
              <p:cNvSpPr/>
              <p:nvPr/>
            </p:nvSpPr>
            <p:spPr>
              <a:xfrm>
                <a:off x="10098030" y="4293732"/>
                <a:ext cx="52090" cy="52101"/>
              </a:xfrm>
              <a:custGeom>
                <a:avLst/>
                <a:gdLst>
                  <a:gd name="connsiteX0" fmla="*/ 51975 w 52090"/>
                  <a:gd name="connsiteY0" fmla="*/ 27416 h 52101"/>
                  <a:gd name="connsiteX1" fmla="*/ 24675 w 52090"/>
                  <a:gd name="connsiteY1" fmla="*/ 51987 h 52101"/>
                  <a:gd name="connsiteX2" fmla="*/ 104 w 52090"/>
                  <a:gd name="connsiteY2" fmla="*/ 24686 h 52101"/>
                  <a:gd name="connsiteX3" fmla="*/ 27405 w 52090"/>
                  <a:gd name="connsiteY3" fmla="*/ 115 h 52101"/>
                  <a:gd name="connsiteX4" fmla="*/ 51975 w 52090"/>
                  <a:gd name="connsiteY4" fmla="*/ 27416 h 52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90" h="52101">
                    <a:moveTo>
                      <a:pt x="51975" y="27416"/>
                    </a:moveTo>
                    <a:cubicBezTo>
                      <a:pt x="50610" y="42431"/>
                      <a:pt x="38325" y="53352"/>
                      <a:pt x="24675" y="51987"/>
                    </a:cubicBezTo>
                    <a:cubicBezTo>
                      <a:pt x="11024" y="50622"/>
                      <a:pt x="-1261" y="38336"/>
                      <a:pt x="104" y="24686"/>
                    </a:cubicBezTo>
                    <a:cubicBezTo>
                      <a:pt x="1469" y="9671"/>
                      <a:pt x="13754" y="-1250"/>
                      <a:pt x="27405" y="115"/>
                    </a:cubicBezTo>
                    <a:cubicBezTo>
                      <a:pt x="42420" y="115"/>
                      <a:pt x="53340" y="12401"/>
                      <a:pt x="51975" y="27416"/>
                    </a:cubicBezTo>
                    <a:close/>
                  </a:path>
                </a:pathLst>
              </a:custGeom>
              <a:solidFill>
                <a:srgbClr val="FFA6A6"/>
              </a:solidFill>
              <a:ln w="13629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285" name="任意多边形: 形状 284">
                <a:extLst>
                  <a:ext uri="{FF2B5EF4-FFF2-40B4-BE49-F238E27FC236}">
                    <a16:creationId xmlns:a16="http://schemas.microsoft.com/office/drawing/2014/main" id="{03A33E9D-593C-452F-AF33-C334FB513711}"/>
                  </a:ext>
                </a:extLst>
              </p:cNvPr>
              <p:cNvSpPr/>
              <p:nvPr/>
            </p:nvSpPr>
            <p:spPr>
              <a:xfrm>
                <a:off x="10017597" y="4296577"/>
                <a:ext cx="24570" cy="39586"/>
              </a:xfrm>
              <a:custGeom>
                <a:avLst/>
                <a:gdLst>
                  <a:gd name="connsiteX0" fmla="*/ 5460 w 24570"/>
                  <a:gd name="connsiteY0" fmla="*/ 0 h 39586"/>
                  <a:gd name="connsiteX1" fmla="*/ 1365 w 24570"/>
                  <a:gd name="connsiteY1" fmla="*/ 0 h 39586"/>
                  <a:gd name="connsiteX2" fmla="*/ 0 w 24570"/>
                  <a:gd name="connsiteY2" fmla="*/ 27301 h 39586"/>
                  <a:gd name="connsiteX3" fmla="*/ 0 w 24570"/>
                  <a:gd name="connsiteY3" fmla="*/ 39586 h 39586"/>
                  <a:gd name="connsiteX4" fmla="*/ 4095 w 24570"/>
                  <a:gd name="connsiteY4" fmla="*/ 39586 h 39586"/>
                  <a:gd name="connsiteX5" fmla="*/ 24571 w 24570"/>
                  <a:gd name="connsiteY5" fmla="*/ 20476 h 39586"/>
                  <a:gd name="connsiteX6" fmla="*/ 5460 w 24570"/>
                  <a:gd name="connsiteY6" fmla="*/ 0 h 39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570" h="39586">
                    <a:moveTo>
                      <a:pt x="5460" y="0"/>
                    </a:moveTo>
                    <a:cubicBezTo>
                      <a:pt x="4095" y="0"/>
                      <a:pt x="2730" y="0"/>
                      <a:pt x="1365" y="0"/>
                    </a:cubicBezTo>
                    <a:lnTo>
                      <a:pt x="0" y="27301"/>
                    </a:lnTo>
                    <a:cubicBezTo>
                      <a:pt x="0" y="31396"/>
                      <a:pt x="0" y="35491"/>
                      <a:pt x="0" y="39586"/>
                    </a:cubicBezTo>
                    <a:cubicBezTo>
                      <a:pt x="1365" y="39586"/>
                      <a:pt x="2730" y="39586"/>
                      <a:pt x="4095" y="39586"/>
                    </a:cubicBezTo>
                    <a:cubicBezTo>
                      <a:pt x="15015" y="39586"/>
                      <a:pt x="24571" y="31396"/>
                      <a:pt x="24571" y="20476"/>
                    </a:cubicBezTo>
                    <a:cubicBezTo>
                      <a:pt x="24571" y="9555"/>
                      <a:pt x="16380" y="0"/>
                      <a:pt x="5460" y="0"/>
                    </a:cubicBezTo>
                    <a:close/>
                  </a:path>
                </a:pathLst>
              </a:custGeom>
              <a:solidFill>
                <a:srgbClr val="FFA6A6"/>
              </a:solidFill>
              <a:ln w="13629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278" name="任意多边形: 形状 277">
              <a:extLst>
                <a:ext uri="{FF2B5EF4-FFF2-40B4-BE49-F238E27FC236}">
                  <a16:creationId xmlns:a16="http://schemas.microsoft.com/office/drawing/2014/main" id="{0A379BB8-5C1F-47DD-8E53-FB0AEC96685C}"/>
                </a:ext>
              </a:extLst>
            </p:cNvPr>
            <p:cNvSpPr/>
            <p:nvPr/>
          </p:nvSpPr>
          <p:spPr>
            <a:xfrm>
              <a:off x="10163576" y="4273292"/>
              <a:ext cx="75156" cy="75236"/>
            </a:xfrm>
            <a:custGeom>
              <a:avLst/>
              <a:gdLst>
                <a:gd name="connsiteX0" fmla="*/ 75157 w 75156"/>
                <a:gd name="connsiteY0" fmla="*/ 39666 h 75236"/>
                <a:gd name="connsiteX1" fmla="*/ 35571 w 75156"/>
                <a:gd name="connsiteY1" fmla="*/ 75157 h 75236"/>
                <a:gd name="connsiteX2" fmla="*/ 80 w 75156"/>
                <a:gd name="connsiteY2" fmla="*/ 35571 h 75236"/>
                <a:gd name="connsiteX3" fmla="*/ 39666 w 75156"/>
                <a:gd name="connsiteY3" fmla="*/ 80 h 75236"/>
                <a:gd name="connsiteX4" fmla="*/ 75157 w 75156"/>
                <a:gd name="connsiteY4" fmla="*/ 39666 h 7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156" h="75236">
                  <a:moveTo>
                    <a:pt x="75157" y="39666"/>
                  </a:moveTo>
                  <a:cubicBezTo>
                    <a:pt x="73792" y="60141"/>
                    <a:pt x="56046" y="76522"/>
                    <a:pt x="35571" y="75157"/>
                  </a:cubicBezTo>
                  <a:cubicBezTo>
                    <a:pt x="15095" y="73792"/>
                    <a:pt x="-1286" y="56046"/>
                    <a:pt x="80" y="35571"/>
                  </a:cubicBezTo>
                  <a:cubicBezTo>
                    <a:pt x="1445" y="15095"/>
                    <a:pt x="19190" y="-1285"/>
                    <a:pt x="39666" y="80"/>
                  </a:cubicBezTo>
                  <a:cubicBezTo>
                    <a:pt x="60141" y="1445"/>
                    <a:pt x="75157" y="19190"/>
                    <a:pt x="75157" y="39666"/>
                  </a:cubicBezTo>
                  <a:close/>
                </a:path>
              </a:pathLst>
            </a:custGeom>
            <a:solidFill>
              <a:srgbClr val="FCD7C8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79" name="任意多边形: 形状 278">
              <a:extLst>
                <a:ext uri="{FF2B5EF4-FFF2-40B4-BE49-F238E27FC236}">
                  <a16:creationId xmlns:a16="http://schemas.microsoft.com/office/drawing/2014/main" id="{C2C1984E-4E3B-4EEE-9568-2199F32A867D}"/>
                </a:ext>
              </a:extLst>
            </p:cNvPr>
            <p:cNvSpPr/>
            <p:nvPr/>
          </p:nvSpPr>
          <p:spPr>
            <a:xfrm>
              <a:off x="10180036" y="4293409"/>
              <a:ext cx="25935" cy="22279"/>
            </a:xfrm>
            <a:custGeom>
              <a:avLst/>
              <a:gdLst>
                <a:gd name="connsiteX0" fmla="*/ 0 w 25935"/>
                <a:gd name="connsiteY0" fmla="*/ 22279 h 22279"/>
                <a:gd name="connsiteX1" fmla="*/ 25936 w 25935"/>
                <a:gd name="connsiteY1" fmla="*/ 438 h 22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935" h="22279">
                  <a:moveTo>
                    <a:pt x="0" y="22279"/>
                  </a:moveTo>
                  <a:cubicBezTo>
                    <a:pt x="0" y="22279"/>
                    <a:pt x="0" y="-3657"/>
                    <a:pt x="25936" y="438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80" name="任意多边形: 形状 279">
              <a:extLst>
                <a:ext uri="{FF2B5EF4-FFF2-40B4-BE49-F238E27FC236}">
                  <a16:creationId xmlns:a16="http://schemas.microsoft.com/office/drawing/2014/main" id="{57D6F2D8-9413-485D-A6B1-791E2041462D}"/>
                </a:ext>
              </a:extLst>
            </p:cNvPr>
            <p:cNvSpPr/>
            <p:nvPr/>
          </p:nvSpPr>
          <p:spPr>
            <a:xfrm>
              <a:off x="10028517" y="4254261"/>
              <a:ext cx="13650" cy="2730"/>
            </a:xfrm>
            <a:custGeom>
              <a:avLst/>
              <a:gdLst>
                <a:gd name="connsiteX0" fmla="*/ 0 w 13650"/>
                <a:gd name="connsiteY0" fmla="*/ 2730 h 2730"/>
                <a:gd name="connsiteX1" fmla="*/ 13650 w 13650"/>
                <a:gd name="connsiteY1" fmla="*/ 0 h 2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50" h="2730">
                  <a:moveTo>
                    <a:pt x="0" y="2730"/>
                  </a:moveTo>
                  <a:cubicBezTo>
                    <a:pt x="4095" y="1365"/>
                    <a:pt x="8190" y="0"/>
                    <a:pt x="13650" y="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81" name="任意多边形: 形状 280">
              <a:extLst>
                <a:ext uri="{FF2B5EF4-FFF2-40B4-BE49-F238E27FC236}">
                  <a16:creationId xmlns:a16="http://schemas.microsoft.com/office/drawing/2014/main" id="{99B9E18B-5714-467E-9C24-5F6BF62EB3C2}"/>
                </a:ext>
              </a:extLst>
            </p:cNvPr>
            <p:cNvSpPr/>
            <p:nvPr/>
          </p:nvSpPr>
          <p:spPr>
            <a:xfrm>
              <a:off x="10096769" y="4251531"/>
              <a:ext cx="25935" cy="5460"/>
            </a:xfrm>
            <a:custGeom>
              <a:avLst/>
              <a:gdLst>
                <a:gd name="connsiteX0" fmla="*/ 0 w 25935"/>
                <a:gd name="connsiteY0" fmla="*/ 0 h 5460"/>
                <a:gd name="connsiteX1" fmla="*/ 25936 w 25935"/>
                <a:gd name="connsiteY1" fmla="*/ 5460 h 5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935" h="5460">
                  <a:moveTo>
                    <a:pt x="0" y="0"/>
                  </a:moveTo>
                  <a:cubicBezTo>
                    <a:pt x="9555" y="1365"/>
                    <a:pt x="17745" y="2730"/>
                    <a:pt x="25936" y="5460"/>
                  </a:cubicBezTo>
                </a:path>
              </a:pathLst>
            </a:custGeom>
            <a:noFill/>
            <a:ln w="8723" cap="rnd">
              <a:solidFill>
                <a:srgbClr val="12120E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82" name="任意多边形: 形状 281">
              <a:extLst>
                <a:ext uri="{FF2B5EF4-FFF2-40B4-BE49-F238E27FC236}">
                  <a16:creationId xmlns:a16="http://schemas.microsoft.com/office/drawing/2014/main" id="{7D0D6F5F-CAB1-4635-A5F7-1D551F1B1538}"/>
                </a:ext>
              </a:extLst>
            </p:cNvPr>
            <p:cNvSpPr/>
            <p:nvPr/>
          </p:nvSpPr>
          <p:spPr>
            <a:xfrm>
              <a:off x="10055818" y="4266546"/>
              <a:ext cx="15015" cy="30030"/>
            </a:xfrm>
            <a:custGeom>
              <a:avLst/>
              <a:gdLst>
                <a:gd name="connsiteX0" fmla="*/ 12285 w 15015"/>
                <a:gd name="connsiteY0" fmla="*/ 0 h 30030"/>
                <a:gd name="connsiteX1" fmla="*/ 0 w 15015"/>
                <a:gd name="connsiteY1" fmla="*/ 27301 h 30030"/>
                <a:gd name="connsiteX2" fmla="*/ 15016 w 15015"/>
                <a:gd name="connsiteY2" fmla="*/ 30031 h 30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015" h="30030">
                  <a:moveTo>
                    <a:pt x="12285" y="0"/>
                  </a:moveTo>
                  <a:cubicBezTo>
                    <a:pt x="8190" y="9555"/>
                    <a:pt x="4095" y="17746"/>
                    <a:pt x="0" y="27301"/>
                  </a:cubicBezTo>
                  <a:cubicBezTo>
                    <a:pt x="4095" y="28666"/>
                    <a:pt x="9555" y="30031"/>
                    <a:pt x="15016" y="30031"/>
                  </a:cubicBezTo>
                </a:path>
              </a:pathLst>
            </a:custGeom>
            <a:noFill/>
            <a:ln w="6542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83" name="任意多边形: 形状 282">
              <a:extLst>
                <a:ext uri="{FF2B5EF4-FFF2-40B4-BE49-F238E27FC236}">
                  <a16:creationId xmlns:a16="http://schemas.microsoft.com/office/drawing/2014/main" id="{C4FB6587-CF7F-408D-9088-5B148A38103D}"/>
                </a:ext>
              </a:extLst>
            </p:cNvPr>
            <p:cNvSpPr/>
            <p:nvPr/>
          </p:nvSpPr>
          <p:spPr>
            <a:xfrm>
              <a:off x="10012136" y="4161187"/>
              <a:ext cx="195691" cy="135390"/>
            </a:xfrm>
            <a:custGeom>
              <a:avLst/>
              <a:gdLst>
                <a:gd name="connsiteX0" fmla="*/ 170630 w 195691"/>
                <a:gd name="connsiteY0" fmla="*/ 27552 h 135390"/>
                <a:gd name="connsiteX1" fmla="*/ 0 w 195691"/>
                <a:gd name="connsiteY1" fmla="*/ 88979 h 135390"/>
                <a:gd name="connsiteX2" fmla="*/ 61427 w 195691"/>
                <a:gd name="connsiteY2" fmla="*/ 39838 h 135390"/>
                <a:gd name="connsiteX3" fmla="*/ 133774 w 195691"/>
                <a:gd name="connsiteY3" fmla="*/ 98534 h 135390"/>
                <a:gd name="connsiteX4" fmla="*/ 150154 w 195691"/>
                <a:gd name="connsiteY4" fmla="*/ 105360 h 135390"/>
                <a:gd name="connsiteX5" fmla="*/ 154250 w 195691"/>
                <a:gd name="connsiteY5" fmla="*/ 135390 h 135390"/>
                <a:gd name="connsiteX6" fmla="*/ 174725 w 195691"/>
                <a:gd name="connsiteY6" fmla="*/ 109455 h 135390"/>
                <a:gd name="connsiteX7" fmla="*/ 170630 w 195691"/>
                <a:gd name="connsiteY7" fmla="*/ 27552 h 13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691" h="135390">
                  <a:moveTo>
                    <a:pt x="170630" y="27552"/>
                  </a:moveTo>
                  <a:cubicBezTo>
                    <a:pt x="146059" y="-1113"/>
                    <a:pt x="19111" y="-36604"/>
                    <a:pt x="0" y="88979"/>
                  </a:cubicBezTo>
                  <a:cubicBezTo>
                    <a:pt x="0" y="88979"/>
                    <a:pt x="38221" y="76694"/>
                    <a:pt x="61427" y="39838"/>
                  </a:cubicBezTo>
                  <a:cubicBezTo>
                    <a:pt x="61427" y="39838"/>
                    <a:pt x="65522" y="68504"/>
                    <a:pt x="133774" y="98534"/>
                  </a:cubicBezTo>
                  <a:cubicBezTo>
                    <a:pt x="139234" y="101264"/>
                    <a:pt x="144694" y="103994"/>
                    <a:pt x="150154" y="105360"/>
                  </a:cubicBezTo>
                  <a:lnTo>
                    <a:pt x="154250" y="135390"/>
                  </a:lnTo>
                  <a:lnTo>
                    <a:pt x="174725" y="109455"/>
                  </a:lnTo>
                  <a:cubicBezTo>
                    <a:pt x="212946" y="108090"/>
                    <a:pt x="191105" y="50758"/>
                    <a:pt x="170630" y="27552"/>
                  </a:cubicBezTo>
                  <a:close/>
                </a:path>
              </a:pathLst>
            </a:custGeom>
            <a:solidFill>
              <a:srgbClr val="12120E"/>
            </a:solidFill>
            <a:ln w="13629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1157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对角圆角 6">
            <a:extLst>
              <a:ext uri="{FF2B5EF4-FFF2-40B4-BE49-F238E27FC236}">
                <a16:creationId xmlns:a16="http://schemas.microsoft.com/office/drawing/2014/main" id="{F8670A6E-F74E-4E03-9611-E0BC32B1563A}"/>
              </a:ext>
            </a:extLst>
          </p:cNvPr>
          <p:cNvSpPr/>
          <p:nvPr/>
        </p:nvSpPr>
        <p:spPr>
          <a:xfrm flipH="1" flipV="1">
            <a:off x="1418745" y="2503714"/>
            <a:ext cx="1812697" cy="1850571"/>
          </a:xfrm>
          <a:prstGeom prst="round2DiagRect">
            <a:avLst>
              <a:gd name="adj1" fmla="val 28311"/>
              <a:gd name="adj2" fmla="val 0"/>
            </a:avLst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8F36408-881F-46E9-8516-EB4F2F1CAECB}"/>
              </a:ext>
            </a:extLst>
          </p:cNvPr>
          <p:cNvSpPr txBox="1"/>
          <p:nvPr/>
        </p:nvSpPr>
        <p:spPr>
          <a:xfrm>
            <a:off x="1989105" y="3392153"/>
            <a:ext cx="671979" cy="41498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algn="ctr">
              <a:defRPr sz="3200" b="0" spc="150">
                <a:gradFill flip="none" rotWithShape="1">
                  <a:gsLst>
                    <a:gs pos="2000">
                      <a:schemeClr val="accent2"/>
                    </a:gs>
                    <a:gs pos="50000">
                      <a:srgbClr val="26CDF0"/>
                    </a:gs>
                    <a:gs pos="100000">
                      <a:schemeClr val="accent2"/>
                    </a:gs>
                  </a:gsLst>
                  <a:lin ang="8100000" scaled="1"/>
                  <a:tileRect/>
                </a:gradFill>
                <a:cs typeface="+mn-ea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800" b="1" dirty="0">
                <a:sym typeface="+mn-lt"/>
              </a:rPr>
              <a:t>-01-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9AC56F7-9C30-4C33-AC2B-8D5B25A1BCB6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617208" y="3728494"/>
            <a:ext cx="1415772" cy="525657"/>
          </a:xfrm>
          <a:prstGeom prst="rect">
            <a:avLst/>
          </a:prstGeom>
          <a:noFill/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algn="ctr" defTabSz="914400">
              <a:defRPr sz="1400" b="1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  <a:cs typeface="+mn-ea"/>
                <a:sym typeface="+mn-lt"/>
              </a:rPr>
              <a:t>内容回顾</a:t>
            </a:r>
          </a:p>
        </p:txBody>
      </p:sp>
      <p:pic>
        <p:nvPicPr>
          <p:cNvPr id="39" name="图形 38" descr="浏览器窗口 轮廓">
            <a:extLst>
              <a:ext uri="{FF2B5EF4-FFF2-40B4-BE49-F238E27FC236}">
                <a16:creationId xmlns:a16="http://schemas.microsoft.com/office/drawing/2014/main" id="{1D33BE33-BD3F-4B11-88F8-4EFF70513E9D}"/>
              </a:ext>
            </a:extLst>
          </p:cNvPr>
          <p:cNvPicPr>
            <a:picLocks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44131" y="2648544"/>
            <a:ext cx="761926" cy="761926"/>
          </a:xfrm>
          <a:prstGeom prst="rect">
            <a:avLst/>
          </a:prstGeom>
        </p:spPr>
      </p:pic>
      <p:sp>
        <p:nvSpPr>
          <p:cNvPr id="26" name="矩形: 对角圆角 25">
            <a:extLst>
              <a:ext uri="{FF2B5EF4-FFF2-40B4-BE49-F238E27FC236}">
                <a16:creationId xmlns:a16="http://schemas.microsoft.com/office/drawing/2014/main" id="{1220BC60-7F0B-44F9-BFAF-A0FFFDCCDDFD}"/>
              </a:ext>
            </a:extLst>
          </p:cNvPr>
          <p:cNvSpPr/>
          <p:nvPr/>
        </p:nvSpPr>
        <p:spPr>
          <a:xfrm flipH="1" flipV="1">
            <a:off x="3932683" y="2503714"/>
            <a:ext cx="1812697" cy="1850571"/>
          </a:xfrm>
          <a:prstGeom prst="round2DiagRect">
            <a:avLst>
              <a:gd name="adj1" fmla="val 28311"/>
              <a:gd name="adj2" fmla="val 0"/>
            </a:avLst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2B9EDC79-7A6C-4F61-BCA6-252DCFC71B9F}"/>
              </a:ext>
            </a:extLst>
          </p:cNvPr>
          <p:cNvSpPr txBox="1"/>
          <p:nvPr/>
        </p:nvSpPr>
        <p:spPr>
          <a:xfrm>
            <a:off x="4503043" y="3392153"/>
            <a:ext cx="671979" cy="41498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algn="ctr">
              <a:defRPr sz="3200" b="0" spc="150">
                <a:gradFill flip="none" rotWithShape="1">
                  <a:gsLst>
                    <a:gs pos="2000">
                      <a:schemeClr val="accent2"/>
                    </a:gs>
                    <a:gs pos="50000">
                      <a:srgbClr val="26CDF0"/>
                    </a:gs>
                    <a:gs pos="100000">
                      <a:schemeClr val="accent2"/>
                    </a:gs>
                  </a:gsLst>
                  <a:lin ang="8100000" scaled="1"/>
                  <a:tileRect/>
                </a:gradFill>
                <a:cs typeface="+mn-ea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800" b="1" dirty="0">
                <a:sym typeface="+mn-lt"/>
              </a:rPr>
              <a:t>-02-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E26A58AE-F032-4FA5-B885-1DB8D798BE2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131146" y="3728494"/>
            <a:ext cx="1415772" cy="525657"/>
          </a:xfrm>
          <a:prstGeom prst="rect">
            <a:avLst/>
          </a:prstGeom>
          <a:noFill/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algn="ctr" defTabSz="914400">
              <a:defRPr sz="1400" b="1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  <a:cs typeface="+mn-ea"/>
                <a:sym typeface="+mn-lt"/>
              </a:rPr>
              <a:t>工作成绩</a:t>
            </a:r>
          </a:p>
        </p:txBody>
      </p:sp>
      <p:pic>
        <p:nvPicPr>
          <p:cNvPr id="40" name="图形 39" descr="文档 轮廓">
            <a:extLst>
              <a:ext uri="{FF2B5EF4-FFF2-40B4-BE49-F238E27FC236}">
                <a16:creationId xmlns:a16="http://schemas.microsoft.com/office/drawing/2014/main" id="{7DC60494-E20E-4730-B267-4853EDFF7F6F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458069" y="2648544"/>
            <a:ext cx="761926" cy="761926"/>
          </a:xfrm>
          <a:prstGeom prst="rect">
            <a:avLst/>
          </a:prstGeom>
        </p:spPr>
      </p:pic>
      <p:sp>
        <p:nvSpPr>
          <p:cNvPr id="30" name="矩形: 对角圆角 29">
            <a:extLst>
              <a:ext uri="{FF2B5EF4-FFF2-40B4-BE49-F238E27FC236}">
                <a16:creationId xmlns:a16="http://schemas.microsoft.com/office/drawing/2014/main" id="{81D8BFB4-54DC-4290-99B7-1BA2FDAFC4AB}"/>
              </a:ext>
            </a:extLst>
          </p:cNvPr>
          <p:cNvSpPr/>
          <p:nvPr/>
        </p:nvSpPr>
        <p:spPr>
          <a:xfrm flipH="1" flipV="1">
            <a:off x="6446621" y="2503714"/>
            <a:ext cx="1812697" cy="1850571"/>
          </a:xfrm>
          <a:prstGeom prst="round2DiagRect">
            <a:avLst>
              <a:gd name="adj1" fmla="val 28311"/>
              <a:gd name="adj2" fmla="val 0"/>
            </a:avLst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355EF66A-B308-47EB-BD90-E3368D1523BD}"/>
              </a:ext>
            </a:extLst>
          </p:cNvPr>
          <p:cNvSpPr txBox="1"/>
          <p:nvPr/>
        </p:nvSpPr>
        <p:spPr>
          <a:xfrm>
            <a:off x="7016981" y="3392153"/>
            <a:ext cx="671979" cy="41498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algn="ctr">
              <a:defRPr sz="3200" b="0" spc="150">
                <a:gradFill flip="none" rotWithShape="1">
                  <a:gsLst>
                    <a:gs pos="2000">
                      <a:schemeClr val="accent2"/>
                    </a:gs>
                    <a:gs pos="50000">
                      <a:srgbClr val="26CDF0"/>
                    </a:gs>
                    <a:gs pos="100000">
                      <a:schemeClr val="accent2"/>
                    </a:gs>
                  </a:gsLst>
                  <a:lin ang="8100000" scaled="1"/>
                  <a:tileRect/>
                </a:gradFill>
                <a:cs typeface="+mn-ea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800" b="1" dirty="0">
                <a:sym typeface="+mn-lt"/>
              </a:rPr>
              <a:t>-03-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73BD5895-26F1-41D3-A837-352BBD2B9E9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645084" y="3728494"/>
            <a:ext cx="1415772" cy="525657"/>
          </a:xfrm>
          <a:prstGeom prst="rect">
            <a:avLst/>
          </a:prstGeom>
          <a:noFill/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algn="ctr" defTabSz="914400">
              <a:defRPr sz="1400" b="1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  <a:cs typeface="+mn-ea"/>
                <a:sym typeface="+mn-lt"/>
              </a:rPr>
              <a:t>经验总结</a:t>
            </a:r>
          </a:p>
        </p:txBody>
      </p:sp>
      <p:pic>
        <p:nvPicPr>
          <p:cNvPr id="41" name="图形 40" descr="目标 轮廓">
            <a:extLst>
              <a:ext uri="{FF2B5EF4-FFF2-40B4-BE49-F238E27FC236}">
                <a16:creationId xmlns:a16="http://schemas.microsoft.com/office/drawing/2014/main" id="{17485CEA-BC1D-454F-B022-8DF53E851959}"/>
              </a:ext>
            </a:extLst>
          </p:cNvPr>
          <p:cNvPicPr>
            <a:picLocks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972007" y="2648544"/>
            <a:ext cx="761926" cy="761926"/>
          </a:xfrm>
          <a:prstGeom prst="rect">
            <a:avLst/>
          </a:prstGeom>
        </p:spPr>
      </p:pic>
      <p:sp>
        <p:nvSpPr>
          <p:cNvPr id="34" name="矩形: 对角圆角 33">
            <a:extLst>
              <a:ext uri="{FF2B5EF4-FFF2-40B4-BE49-F238E27FC236}">
                <a16:creationId xmlns:a16="http://schemas.microsoft.com/office/drawing/2014/main" id="{339A21B3-77F9-418D-8DE7-8BA354F4C5A3}"/>
              </a:ext>
            </a:extLst>
          </p:cNvPr>
          <p:cNvSpPr/>
          <p:nvPr/>
        </p:nvSpPr>
        <p:spPr>
          <a:xfrm flipH="1" flipV="1">
            <a:off x="8960558" y="2503714"/>
            <a:ext cx="1812697" cy="1850571"/>
          </a:xfrm>
          <a:prstGeom prst="round2DiagRect">
            <a:avLst>
              <a:gd name="adj1" fmla="val 28311"/>
              <a:gd name="adj2" fmla="val 0"/>
            </a:avLst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CCE00CBC-3C00-4EE0-9B36-9779F8409AFF}"/>
              </a:ext>
            </a:extLst>
          </p:cNvPr>
          <p:cNvSpPr txBox="1"/>
          <p:nvPr/>
        </p:nvSpPr>
        <p:spPr>
          <a:xfrm>
            <a:off x="9530918" y="3392153"/>
            <a:ext cx="671979" cy="41498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algn="ctr">
              <a:defRPr sz="3200" b="0" spc="150">
                <a:gradFill flip="none" rotWithShape="1">
                  <a:gsLst>
                    <a:gs pos="2000">
                      <a:schemeClr val="accent2"/>
                    </a:gs>
                    <a:gs pos="50000">
                      <a:srgbClr val="26CDF0"/>
                    </a:gs>
                    <a:gs pos="100000">
                      <a:schemeClr val="accent2"/>
                    </a:gs>
                  </a:gsLst>
                  <a:lin ang="8100000" scaled="1"/>
                  <a:tileRect/>
                </a:gradFill>
                <a:cs typeface="+mn-ea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800" b="1" dirty="0">
                <a:sym typeface="+mn-lt"/>
              </a:rPr>
              <a:t>-04-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97B3862D-6DC2-4C33-B9F5-992F39770F13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9159021" y="3728494"/>
            <a:ext cx="1415772" cy="525657"/>
          </a:xfrm>
          <a:prstGeom prst="rect">
            <a:avLst/>
          </a:prstGeom>
          <a:noFill/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algn="ctr" defTabSz="914400">
              <a:defRPr sz="1400" b="1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  <a:cs typeface="+mn-ea"/>
                <a:sym typeface="+mn-lt"/>
              </a:rPr>
              <a:t>后期规划</a:t>
            </a:r>
          </a:p>
        </p:txBody>
      </p:sp>
      <p:pic>
        <p:nvPicPr>
          <p:cNvPr id="42" name="图形 41" descr="日程表 轮廓">
            <a:extLst>
              <a:ext uri="{FF2B5EF4-FFF2-40B4-BE49-F238E27FC236}">
                <a16:creationId xmlns:a16="http://schemas.microsoft.com/office/drawing/2014/main" id="{2AF00F1A-CB7A-47E4-87F7-B2BFA900A6FB}"/>
              </a:ext>
            </a:extLst>
          </p:cNvPr>
          <p:cNvPicPr>
            <a:picLocks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485944" y="2648544"/>
            <a:ext cx="761926" cy="761926"/>
          </a:xfrm>
          <a:prstGeom prst="rect">
            <a:avLst/>
          </a:prstGeom>
        </p:spPr>
      </p:pic>
      <p:sp>
        <p:nvSpPr>
          <p:cNvPr id="45" name="文本框 44">
            <a:extLst>
              <a:ext uri="{FF2B5EF4-FFF2-40B4-BE49-F238E27FC236}">
                <a16:creationId xmlns:a16="http://schemas.microsoft.com/office/drawing/2014/main" id="{10DD84AF-6B60-4B76-BBF7-E92F417DA3AF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418745" y="4499115"/>
            <a:ext cx="1812698" cy="473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 defTabSz="913765">
              <a:lnSpc>
                <a:spcPct val="130000"/>
              </a:lnSpc>
              <a:buSzPct val="25000"/>
              <a:defRPr/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+mn-ea"/>
                <a:cs typeface="+mn-ea"/>
                <a:sym typeface="+mn-lt"/>
              </a:rPr>
              <a:t>单击此处添加文本，并调整颜色以及大小。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64B56B80-CDEB-4933-95CD-4A8C1C9C54DC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932683" y="4499115"/>
            <a:ext cx="1812698" cy="473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 defTabSz="913765">
              <a:lnSpc>
                <a:spcPct val="130000"/>
              </a:lnSpc>
              <a:buSzPct val="25000"/>
              <a:defRPr/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+mn-ea"/>
                <a:cs typeface="+mn-ea"/>
                <a:sym typeface="+mn-lt"/>
              </a:rPr>
              <a:t>单击此处添加文本，并调整颜色以及大小。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8093F44C-E89D-4B8F-9271-82E6E45BE9FE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6446621" y="4499115"/>
            <a:ext cx="1812698" cy="473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 defTabSz="913765">
              <a:lnSpc>
                <a:spcPct val="130000"/>
              </a:lnSpc>
              <a:buSzPct val="25000"/>
              <a:defRPr/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+mn-ea"/>
                <a:cs typeface="+mn-ea"/>
                <a:sym typeface="+mn-lt"/>
              </a:rPr>
              <a:t>单击此处添加文本，并调整颜色以及大小。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A04147DA-9953-4FE6-82D8-01D77A322433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8960558" y="4499115"/>
            <a:ext cx="1812698" cy="473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 defTabSz="913765">
              <a:lnSpc>
                <a:spcPct val="130000"/>
              </a:lnSpc>
              <a:buSzPct val="25000"/>
              <a:defRPr/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+mn-ea"/>
                <a:cs typeface="+mn-ea"/>
                <a:sym typeface="+mn-lt"/>
              </a:rPr>
              <a:t>单击此处添加文本，并调整颜色以及大小。</a:t>
            </a:r>
          </a:p>
        </p:txBody>
      </p:sp>
      <p:sp>
        <p:nvSpPr>
          <p:cNvPr id="49" name="矩形: 对角圆角 48">
            <a:extLst>
              <a:ext uri="{FF2B5EF4-FFF2-40B4-BE49-F238E27FC236}">
                <a16:creationId xmlns:a16="http://schemas.microsoft.com/office/drawing/2014/main" id="{6BD7CC37-FD7E-4338-8C02-1875A119AB1E}"/>
              </a:ext>
            </a:extLst>
          </p:cNvPr>
          <p:cNvSpPr/>
          <p:nvPr/>
        </p:nvSpPr>
        <p:spPr>
          <a:xfrm>
            <a:off x="5233519" y="5743648"/>
            <a:ext cx="1783462" cy="432864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">
                <a:schemeClr val="accent1"/>
              </a:gs>
              <a:gs pos="100000">
                <a:schemeClr val="accent2"/>
              </a:gs>
            </a:gsLst>
            <a:lin ang="13500000" scaled="1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微软</a:t>
            </a:r>
            <a:r>
              <a:rPr lang="en-US" altLang="zh-CN" sz="1400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PPT</a:t>
            </a:r>
            <a:endParaRPr lang="zh-CN" altLang="en-US" sz="1400" dirty="0">
              <a:solidFill>
                <a:schemeClr val="bg1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147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EEDCE9E-567D-407A-806E-260F0DCE4C00}"/>
              </a:ext>
            </a:extLst>
          </p:cNvPr>
          <p:cNvSpPr txBox="1"/>
          <p:nvPr/>
        </p:nvSpPr>
        <p:spPr>
          <a:xfrm>
            <a:off x="1123192" y="2061653"/>
            <a:ext cx="6313260" cy="13923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7200" b="1" spc="150" dirty="0">
                <a:gradFill flip="none" rotWithShape="1">
                  <a:gsLst>
                    <a:gs pos="2000">
                      <a:schemeClr val="accent2"/>
                    </a:gs>
                    <a:gs pos="50000">
                      <a:srgbClr val="26CDF0"/>
                    </a:gs>
                    <a:gs pos="100000">
                      <a:schemeClr val="accent2"/>
                    </a:gs>
                  </a:gsLst>
                  <a:lin ang="8100000" scaled="1"/>
                  <a:tileRect/>
                </a:gradFill>
                <a:latin typeface="+mj-ea"/>
                <a:ea typeface="+mj-ea"/>
                <a:cs typeface="+mn-ea"/>
                <a:sym typeface="+mn-lt"/>
              </a:rPr>
              <a:t>感谢您的观看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067AFC6-2939-4EB6-9F11-9331AAE36DF3}"/>
              </a:ext>
            </a:extLst>
          </p:cNvPr>
          <p:cNvSpPr txBox="1"/>
          <p:nvPr/>
        </p:nvSpPr>
        <p:spPr>
          <a:xfrm>
            <a:off x="1123192" y="3292759"/>
            <a:ext cx="3993401" cy="95904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48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ea"/>
                <a:sym typeface="+mn-lt"/>
              </a:rPr>
              <a:t>期待您的应用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B006AE9-D2DA-472F-BE9E-C7585A88A636}"/>
              </a:ext>
            </a:extLst>
          </p:cNvPr>
          <p:cNvSpPr txBox="1"/>
          <p:nvPr/>
        </p:nvSpPr>
        <p:spPr>
          <a:xfrm>
            <a:off x="1171275" y="4115559"/>
            <a:ext cx="3832525" cy="3790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algn="dist">
              <a:lnSpc>
                <a:spcPct val="120000"/>
              </a:lnSpc>
              <a:defRPr sz="16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dirty="0"/>
              <a:t>THANK YOU FOR WATCHING</a:t>
            </a:r>
          </a:p>
        </p:txBody>
      </p:sp>
      <p:sp>
        <p:nvSpPr>
          <p:cNvPr id="5" name="矩形: 对角圆角 4">
            <a:extLst>
              <a:ext uri="{FF2B5EF4-FFF2-40B4-BE49-F238E27FC236}">
                <a16:creationId xmlns:a16="http://schemas.microsoft.com/office/drawing/2014/main" id="{C0896164-783F-4289-AABA-6C5B16C5E443}"/>
              </a:ext>
            </a:extLst>
          </p:cNvPr>
          <p:cNvSpPr/>
          <p:nvPr/>
        </p:nvSpPr>
        <p:spPr>
          <a:xfrm>
            <a:off x="1218734" y="5016595"/>
            <a:ext cx="2044132" cy="432864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">
                <a:schemeClr val="accent1"/>
              </a:gs>
              <a:gs pos="100000">
                <a:schemeClr val="accent2"/>
              </a:gs>
            </a:gsLst>
            <a:lin ang="13500000" scaled="1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汇报人：</a:t>
            </a:r>
            <a:r>
              <a:rPr lang="en-US" altLang="zh-CN" sz="1400" dirty="0" err="1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OfficePLUS</a:t>
            </a:r>
            <a:endParaRPr lang="zh-CN" altLang="en-US" sz="1400" dirty="0">
              <a:solidFill>
                <a:schemeClr val="bg1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6" name="矩形: 对角圆角 5">
            <a:extLst>
              <a:ext uri="{FF2B5EF4-FFF2-40B4-BE49-F238E27FC236}">
                <a16:creationId xmlns:a16="http://schemas.microsoft.com/office/drawing/2014/main" id="{F76D7028-D90B-4BCE-AB2D-144DA50D0EA2}"/>
              </a:ext>
            </a:extLst>
          </p:cNvPr>
          <p:cNvSpPr/>
          <p:nvPr/>
        </p:nvSpPr>
        <p:spPr>
          <a:xfrm>
            <a:off x="3462243" y="5016595"/>
            <a:ext cx="1841244" cy="432864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">
                <a:schemeClr val="accent1"/>
              </a:gs>
              <a:gs pos="100000">
                <a:schemeClr val="accent2"/>
              </a:gs>
            </a:gsLst>
            <a:lin ang="13500000" scaled="1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时间：</a:t>
            </a:r>
            <a:r>
              <a:rPr lang="en-US" altLang="zh-CN" sz="1400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20XX.XX.XX</a:t>
            </a:r>
          </a:p>
        </p:txBody>
      </p:sp>
    </p:spTree>
    <p:extLst>
      <p:ext uri="{BB962C8B-B14F-4D97-AF65-F5344CB8AC3E}">
        <p14:creationId xmlns:p14="http://schemas.microsoft.com/office/powerpoint/2010/main" val="3481592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>
            <a:extLst>
              <a:ext uri="{FF2B5EF4-FFF2-40B4-BE49-F238E27FC236}">
                <a16:creationId xmlns:a16="http://schemas.microsoft.com/office/drawing/2014/main" id="{C3D094EC-491C-2649-AF07-6B22837C91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dirty="0" err="1"/>
              <a:t>OfficePLUS.cn</a:t>
            </a:r>
            <a:endParaRPr kumimoji="1"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AFB47E1-7AF0-204F-89F0-4C0DE2B37B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zh-CN" altLang="en-US" dirty="0"/>
              <a:t>中文 微软雅黑</a:t>
            </a:r>
            <a:endParaRPr kumimoji="1" lang="en" altLang="zh-CN" dirty="0"/>
          </a:p>
          <a:p>
            <a:r>
              <a:rPr kumimoji="1" lang="zh-CN" altLang="en-US" dirty="0"/>
              <a:t>英文 </a:t>
            </a:r>
            <a:r>
              <a:rPr kumimoji="1" lang="en" altLang="zh-CN" dirty="0" err="1"/>
              <a:t>Arail</a:t>
            </a:r>
            <a:endParaRPr kumimoji="1" lang="en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标题 </a:t>
            </a:r>
            <a:r>
              <a:rPr kumimoji="1" lang="en-US" altLang="zh-CN" dirty="0"/>
              <a:t>1.0</a:t>
            </a:r>
          </a:p>
          <a:p>
            <a:r>
              <a:rPr kumimoji="1" lang="zh-CN" altLang="en-US" dirty="0"/>
              <a:t>正文 </a:t>
            </a:r>
            <a:r>
              <a:rPr kumimoji="1" lang="en-US" altLang="zh-CN" dirty="0"/>
              <a:t>1.3</a:t>
            </a:r>
          </a:p>
          <a:p>
            <a:r>
              <a:rPr kumimoji="1" lang="en" altLang="zh-CN" dirty="0" err="1"/>
              <a:t>freepik.com</a:t>
            </a:r>
            <a:endParaRPr kumimoji="1" lang="en" altLang="zh-CN" dirty="0"/>
          </a:p>
          <a:p>
            <a:endParaRPr kumimoji="1" lang="en" altLang="zh-CN" dirty="0"/>
          </a:p>
          <a:p>
            <a:r>
              <a:rPr kumimoji="1" lang="zh-CN" altLang="en-US" dirty="0"/>
              <a:t>本网站所提供的任何信息内容（包括但不限于 </a:t>
            </a:r>
            <a:r>
              <a:rPr kumimoji="1" lang="en" altLang="zh-CN" dirty="0"/>
              <a:t>PPT </a:t>
            </a:r>
            <a:r>
              <a:rPr kumimoji="1" lang="zh-CN" altLang="en-US" dirty="0"/>
              <a:t>模板、</a:t>
            </a:r>
            <a:r>
              <a:rPr kumimoji="1" lang="en" altLang="zh-CN" dirty="0"/>
              <a:t>Word </a:t>
            </a:r>
            <a:r>
              <a:rPr kumimoji="1" lang="zh-CN" altLang="en-US" dirty="0"/>
              <a:t>文档、</a:t>
            </a:r>
            <a:r>
              <a:rPr kumimoji="1" lang="en" altLang="zh-CN" dirty="0"/>
              <a:t>Excel </a:t>
            </a:r>
            <a:r>
              <a:rPr kumimoji="1" lang="zh-CN" altLang="en-US" dirty="0"/>
              <a:t>图表、图片素材等）均受</a:t>
            </a:r>
            <a:r>
              <a:rPr kumimoji="1" lang="en-US" altLang="zh-CN" dirty="0"/>
              <a:t>《</a:t>
            </a:r>
            <a:r>
              <a:rPr kumimoji="1" lang="zh-CN" altLang="en-US" dirty="0"/>
              <a:t>中华人民共和国著作权法</a:t>
            </a:r>
            <a:r>
              <a:rPr kumimoji="1" lang="en-US" altLang="zh-CN" dirty="0"/>
              <a:t>》</a:t>
            </a:r>
            <a:r>
              <a:rPr kumimoji="1" lang="zh-CN" altLang="en-US" dirty="0"/>
              <a:t>、</a:t>
            </a:r>
            <a:r>
              <a:rPr kumimoji="1" lang="en-US" altLang="zh-CN" dirty="0"/>
              <a:t>《</a:t>
            </a:r>
            <a:r>
              <a:rPr kumimoji="1" lang="zh-CN" altLang="en-US" dirty="0"/>
              <a:t>信息网络传播权保护条例</a:t>
            </a:r>
            <a:r>
              <a:rPr kumimoji="1" lang="en-US" altLang="zh-CN" dirty="0"/>
              <a:t>》</a:t>
            </a:r>
            <a:r>
              <a:rPr kumimoji="1" lang="zh-CN" altLang="en-US" dirty="0"/>
              <a:t>及其他适用的法律法规的保护，未经权利人书面明确授权，信息内容的任何部分</a:t>
            </a:r>
            <a:r>
              <a:rPr kumimoji="1" lang="en-US" altLang="zh-CN" dirty="0"/>
              <a:t>(</a:t>
            </a:r>
            <a:r>
              <a:rPr kumimoji="1" lang="zh-CN" altLang="en-US" dirty="0"/>
              <a:t>包括图片或图表</a:t>
            </a:r>
            <a:r>
              <a:rPr kumimoji="1" lang="en-US" altLang="zh-CN" dirty="0"/>
              <a:t>)</a:t>
            </a:r>
            <a:r>
              <a:rPr kumimoji="1" lang="zh-CN" altLang="en-US" dirty="0"/>
              <a:t>不得被全部或部分的复制、传播、销售，否则将承担法律责任。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盐小盐</a:t>
            </a:r>
            <a:endParaRPr kumimoji="1" lang="en" altLang="zh-CN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79F369-F966-CC4F-9150-5720C0654B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标注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52037C6C-C3D0-B143-999B-9FBD7AAF906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zh-CN" altLang="en-US" dirty="0"/>
              <a:t>字体使用</a:t>
            </a:r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行距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素材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声明</a:t>
            </a:r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作者</a:t>
            </a:r>
          </a:p>
        </p:txBody>
      </p:sp>
    </p:spTree>
    <p:extLst>
      <p:ext uri="{BB962C8B-B14F-4D97-AF65-F5344CB8AC3E}">
        <p14:creationId xmlns:p14="http://schemas.microsoft.com/office/powerpoint/2010/main" val="3179033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18">
            <a:extLst>
              <a:ext uri="{FF2B5EF4-FFF2-40B4-BE49-F238E27FC236}">
                <a16:creationId xmlns:a16="http://schemas.microsoft.com/office/drawing/2014/main" id="{BE18FD7E-F470-4B79-B493-9E3BCC2F0A42}"/>
              </a:ext>
            </a:extLst>
          </p:cNvPr>
          <p:cNvSpPr txBox="1"/>
          <p:nvPr/>
        </p:nvSpPr>
        <p:spPr>
          <a:xfrm>
            <a:off x="7163837" y="4694275"/>
            <a:ext cx="3853132" cy="789127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0" bIns="45720" anchor="t" anchorCtr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单击此处添加文本，并调整颜色以及大小。单击此处添加文本，并调整颜色以及大小。单击此处添加文本，并调整颜色以及大小。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98C32547-D7EA-4956-A7DD-EA8011075A4B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008968" y="1820914"/>
            <a:ext cx="3467616" cy="1247906"/>
          </a:xfrm>
          <a:prstGeom prst="rect">
            <a:avLst/>
          </a:prstGeom>
          <a:noFill/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algn="ctr" defTabSz="914400">
              <a:defRPr sz="1400" b="1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>
              <a:lnSpc>
                <a:spcPct val="130000"/>
              </a:lnSpc>
            </a:pPr>
            <a:r>
              <a:rPr lang="zh-CN" altLang="en-US" sz="6400" dirty="0">
                <a:solidFill>
                  <a:schemeClr val="accent1"/>
                </a:solidFill>
                <a:latin typeface="+mj-ea"/>
                <a:ea typeface="+mj-ea"/>
                <a:cs typeface="+mn-ea"/>
                <a:sym typeface="+mn-lt"/>
              </a:rPr>
              <a:t>内容回顾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C0AAF6F6-0578-4917-8980-66992F86F181}"/>
              </a:ext>
            </a:extLst>
          </p:cNvPr>
          <p:cNvSpPr txBox="1"/>
          <p:nvPr/>
        </p:nvSpPr>
        <p:spPr>
          <a:xfrm>
            <a:off x="7068374" y="3027989"/>
            <a:ext cx="3856697" cy="74597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600" b="0" i="0" u="none" strike="noStrike" cap="none" spc="0" normalizeH="0" baseline="0">
                <a:ln>
                  <a:noFill/>
                </a:ln>
                <a:solidFill>
                  <a:schemeClr val="accent1">
                    <a:lumMod val="60000"/>
                    <a:lumOff val="40000"/>
                    <a:alpha val="40000"/>
                  </a:schemeClr>
                </a:solidFill>
                <a:effectLst/>
                <a:uLnTx/>
                <a:uFillTx/>
                <a:latin typeface="+mn-ea"/>
                <a:cs typeface="OPPOSans M" panose="00020600040101010101" pitchFamily="18" charset="-122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sz="3600" b="1" dirty="0">
                <a:solidFill>
                  <a:schemeClr val="accent1">
                    <a:lumMod val="60000"/>
                    <a:lumOff val="40000"/>
                    <a:alpha val="60000"/>
                  </a:schemeClr>
                </a:solidFill>
                <a:sym typeface="+mn-lt"/>
              </a:rPr>
              <a:t>C</a:t>
            </a:r>
            <a:r>
              <a:rPr lang="en-US" altLang="zh-CN" sz="3600" b="1" dirty="0">
                <a:solidFill>
                  <a:schemeClr val="accent1">
                    <a:lumMod val="60000"/>
                    <a:lumOff val="40000"/>
                    <a:alpha val="60000"/>
                  </a:schemeClr>
                </a:solidFill>
                <a:sym typeface="+mn-lt"/>
              </a:rPr>
              <a:t>OTENT  REVIEW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40B6D61C-27CA-4B15-9C0C-3D88B8BF5870}"/>
              </a:ext>
            </a:extLst>
          </p:cNvPr>
          <p:cNvSpPr txBox="1"/>
          <p:nvPr/>
        </p:nvSpPr>
        <p:spPr>
          <a:xfrm>
            <a:off x="7008968" y="1389039"/>
            <a:ext cx="2274982" cy="665888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PART ONE</a:t>
            </a:r>
          </a:p>
        </p:txBody>
      </p:sp>
      <p:sp>
        <p:nvSpPr>
          <p:cNvPr id="35" name="任意多边形: 形状 34">
            <a:extLst>
              <a:ext uri="{FF2B5EF4-FFF2-40B4-BE49-F238E27FC236}">
                <a16:creationId xmlns:a16="http://schemas.microsoft.com/office/drawing/2014/main" id="{787A6856-EA0A-49DD-AB68-DB10D7822A8A}"/>
              </a:ext>
            </a:extLst>
          </p:cNvPr>
          <p:cNvSpPr/>
          <p:nvPr/>
        </p:nvSpPr>
        <p:spPr>
          <a:xfrm>
            <a:off x="7163836" y="3816374"/>
            <a:ext cx="1692226" cy="231841"/>
          </a:xfrm>
          <a:custGeom>
            <a:avLst/>
            <a:gdLst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4000 w 4165600"/>
              <a:gd name="connsiteY10" fmla="*/ 345440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87860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94573 w 4165600"/>
              <a:gd name="connsiteY18" fmla="*/ 393163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4573 w 4165600"/>
              <a:gd name="connsiteY17" fmla="*/ 393163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9335 w 4165600"/>
              <a:gd name="connsiteY17" fmla="*/ 403768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5588 w 4165600"/>
              <a:gd name="connsiteY10" fmla="*/ 403768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9335 w 4165600"/>
              <a:gd name="connsiteY17" fmla="*/ 403768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093720 w 4165600"/>
              <a:gd name="connsiteY24" fmla="*/ 330200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098482 w 4165600"/>
              <a:gd name="connsiteY24" fmla="*/ 409738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100070 w 4165600"/>
              <a:gd name="connsiteY24" fmla="*/ 417691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100070 w 4165600"/>
              <a:gd name="connsiteY23" fmla="*/ 417691 h 853440"/>
              <a:gd name="connsiteX24" fmla="*/ 3114040 w 4165600"/>
              <a:gd name="connsiteY24" fmla="*/ 619760 h 853440"/>
              <a:gd name="connsiteX25" fmla="*/ 3215640 w 4165600"/>
              <a:gd name="connsiteY25" fmla="*/ 0 h 853440"/>
              <a:gd name="connsiteX26" fmla="*/ 3296920 w 4165600"/>
              <a:gd name="connsiteY26" fmla="*/ 797560 h 853440"/>
              <a:gd name="connsiteX27" fmla="*/ 3368040 w 4165600"/>
              <a:gd name="connsiteY27" fmla="*/ 320040 h 853440"/>
              <a:gd name="connsiteX28" fmla="*/ 3413760 w 4165600"/>
              <a:gd name="connsiteY28" fmla="*/ 599440 h 853440"/>
              <a:gd name="connsiteX29" fmla="*/ 3439160 w 4165600"/>
              <a:gd name="connsiteY29" fmla="*/ 416560 h 853440"/>
              <a:gd name="connsiteX30" fmla="*/ 4165600 w 4165600"/>
              <a:gd name="connsiteY30" fmla="*/ 416560 h 853440"/>
              <a:gd name="connsiteX0" fmla="*/ 0 w 3439160"/>
              <a:gd name="connsiteY0" fmla="*/ 436880 h 853440"/>
              <a:gd name="connsiteX1" fmla="*/ 685800 w 3439160"/>
              <a:gd name="connsiteY1" fmla="*/ 436880 h 853440"/>
              <a:gd name="connsiteX2" fmla="*/ 746760 w 3439160"/>
              <a:gd name="connsiteY2" fmla="*/ 330200 h 853440"/>
              <a:gd name="connsiteX3" fmla="*/ 792480 w 3439160"/>
              <a:gd name="connsiteY3" fmla="*/ 609600 h 853440"/>
              <a:gd name="connsiteX4" fmla="*/ 883920 w 3439160"/>
              <a:gd name="connsiteY4" fmla="*/ 30480 h 853440"/>
              <a:gd name="connsiteX5" fmla="*/ 970280 w 3439160"/>
              <a:gd name="connsiteY5" fmla="*/ 853440 h 853440"/>
              <a:gd name="connsiteX6" fmla="*/ 1021080 w 3439160"/>
              <a:gd name="connsiteY6" fmla="*/ 314960 h 853440"/>
              <a:gd name="connsiteX7" fmla="*/ 1087120 w 3439160"/>
              <a:gd name="connsiteY7" fmla="*/ 574040 h 853440"/>
              <a:gd name="connsiteX8" fmla="*/ 1137920 w 3439160"/>
              <a:gd name="connsiteY8" fmla="*/ 401320 h 853440"/>
              <a:gd name="connsiteX9" fmla="*/ 1525588 w 3439160"/>
              <a:gd name="connsiteY9" fmla="*/ 403768 h 853440"/>
              <a:gd name="connsiteX10" fmla="*/ 1554480 w 3439160"/>
              <a:gd name="connsiteY10" fmla="*/ 599440 h 853440"/>
              <a:gd name="connsiteX11" fmla="*/ 1661160 w 3439160"/>
              <a:gd name="connsiteY11" fmla="*/ 30480 h 853440"/>
              <a:gd name="connsiteX12" fmla="*/ 1732280 w 3439160"/>
              <a:gd name="connsiteY12" fmla="*/ 812800 h 853440"/>
              <a:gd name="connsiteX13" fmla="*/ 1818640 w 3439160"/>
              <a:gd name="connsiteY13" fmla="*/ 340360 h 853440"/>
              <a:gd name="connsiteX14" fmla="*/ 1859280 w 3439160"/>
              <a:gd name="connsiteY14" fmla="*/ 548640 h 853440"/>
              <a:gd name="connsiteX15" fmla="*/ 1889760 w 3439160"/>
              <a:gd name="connsiteY15" fmla="*/ 411480 h 853440"/>
              <a:gd name="connsiteX16" fmla="*/ 2299335 w 3439160"/>
              <a:gd name="connsiteY16" fmla="*/ 403768 h 853440"/>
              <a:gd name="connsiteX17" fmla="*/ 2346960 w 3439160"/>
              <a:gd name="connsiteY17" fmla="*/ 589280 h 853440"/>
              <a:gd name="connsiteX18" fmla="*/ 2458720 w 3439160"/>
              <a:gd name="connsiteY18" fmla="*/ 30480 h 853440"/>
              <a:gd name="connsiteX19" fmla="*/ 2529840 w 3439160"/>
              <a:gd name="connsiteY19" fmla="*/ 828040 h 853440"/>
              <a:gd name="connsiteX20" fmla="*/ 2580640 w 3439160"/>
              <a:gd name="connsiteY20" fmla="*/ 330200 h 853440"/>
              <a:gd name="connsiteX21" fmla="*/ 2616200 w 3439160"/>
              <a:gd name="connsiteY21" fmla="*/ 599440 h 853440"/>
              <a:gd name="connsiteX22" fmla="*/ 2687320 w 3439160"/>
              <a:gd name="connsiteY22" fmla="*/ 421640 h 853440"/>
              <a:gd name="connsiteX23" fmla="*/ 3100070 w 3439160"/>
              <a:gd name="connsiteY23" fmla="*/ 417691 h 853440"/>
              <a:gd name="connsiteX24" fmla="*/ 3114040 w 3439160"/>
              <a:gd name="connsiteY24" fmla="*/ 619760 h 853440"/>
              <a:gd name="connsiteX25" fmla="*/ 3215640 w 3439160"/>
              <a:gd name="connsiteY25" fmla="*/ 0 h 853440"/>
              <a:gd name="connsiteX26" fmla="*/ 3296920 w 3439160"/>
              <a:gd name="connsiteY26" fmla="*/ 797560 h 853440"/>
              <a:gd name="connsiteX27" fmla="*/ 3368040 w 3439160"/>
              <a:gd name="connsiteY27" fmla="*/ 320040 h 853440"/>
              <a:gd name="connsiteX28" fmla="*/ 3413760 w 3439160"/>
              <a:gd name="connsiteY28" fmla="*/ 599440 h 853440"/>
              <a:gd name="connsiteX29" fmla="*/ 3439160 w 3439160"/>
              <a:gd name="connsiteY29" fmla="*/ 416560 h 853440"/>
              <a:gd name="connsiteX0" fmla="*/ 0 w 3413759"/>
              <a:gd name="connsiteY0" fmla="*/ 436880 h 853440"/>
              <a:gd name="connsiteX1" fmla="*/ 685800 w 3413759"/>
              <a:gd name="connsiteY1" fmla="*/ 436880 h 853440"/>
              <a:gd name="connsiteX2" fmla="*/ 746760 w 3413759"/>
              <a:gd name="connsiteY2" fmla="*/ 330200 h 853440"/>
              <a:gd name="connsiteX3" fmla="*/ 792480 w 3413759"/>
              <a:gd name="connsiteY3" fmla="*/ 609600 h 853440"/>
              <a:gd name="connsiteX4" fmla="*/ 883920 w 3413759"/>
              <a:gd name="connsiteY4" fmla="*/ 30480 h 853440"/>
              <a:gd name="connsiteX5" fmla="*/ 970280 w 3413759"/>
              <a:gd name="connsiteY5" fmla="*/ 853440 h 853440"/>
              <a:gd name="connsiteX6" fmla="*/ 1021080 w 3413759"/>
              <a:gd name="connsiteY6" fmla="*/ 314960 h 853440"/>
              <a:gd name="connsiteX7" fmla="*/ 1087120 w 3413759"/>
              <a:gd name="connsiteY7" fmla="*/ 574040 h 853440"/>
              <a:gd name="connsiteX8" fmla="*/ 1137920 w 3413759"/>
              <a:gd name="connsiteY8" fmla="*/ 401320 h 853440"/>
              <a:gd name="connsiteX9" fmla="*/ 1525588 w 3413759"/>
              <a:gd name="connsiteY9" fmla="*/ 403768 h 853440"/>
              <a:gd name="connsiteX10" fmla="*/ 1554480 w 3413759"/>
              <a:gd name="connsiteY10" fmla="*/ 599440 h 853440"/>
              <a:gd name="connsiteX11" fmla="*/ 1661160 w 3413759"/>
              <a:gd name="connsiteY11" fmla="*/ 30480 h 853440"/>
              <a:gd name="connsiteX12" fmla="*/ 1732280 w 3413759"/>
              <a:gd name="connsiteY12" fmla="*/ 812800 h 853440"/>
              <a:gd name="connsiteX13" fmla="*/ 1818640 w 3413759"/>
              <a:gd name="connsiteY13" fmla="*/ 340360 h 853440"/>
              <a:gd name="connsiteX14" fmla="*/ 1859280 w 3413759"/>
              <a:gd name="connsiteY14" fmla="*/ 548640 h 853440"/>
              <a:gd name="connsiteX15" fmla="*/ 1889760 w 3413759"/>
              <a:gd name="connsiteY15" fmla="*/ 411480 h 853440"/>
              <a:gd name="connsiteX16" fmla="*/ 2299335 w 3413759"/>
              <a:gd name="connsiteY16" fmla="*/ 403768 h 853440"/>
              <a:gd name="connsiteX17" fmla="*/ 2346960 w 3413759"/>
              <a:gd name="connsiteY17" fmla="*/ 589280 h 853440"/>
              <a:gd name="connsiteX18" fmla="*/ 2458720 w 3413759"/>
              <a:gd name="connsiteY18" fmla="*/ 30480 h 853440"/>
              <a:gd name="connsiteX19" fmla="*/ 2529840 w 3413759"/>
              <a:gd name="connsiteY19" fmla="*/ 828040 h 853440"/>
              <a:gd name="connsiteX20" fmla="*/ 2580640 w 3413759"/>
              <a:gd name="connsiteY20" fmla="*/ 330200 h 853440"/>
              <a:gd name="connsiteX21" fmla="*/ 2616200 w 3413759"/>
              <a:gd name="connsiteY21" fmla="*/ 599440 h 853440"/>
              <a:gd name="connsiteX22" fmla="*/ 2687320 w 3413759"/>
              <a:gd name="connsiteY22" fmla="*/ 421640 h 853440"/>
              <a:gd name="connsiteX23" fmla="*/ 3100070 w 3413759"/>
              <a:gd name="connsiteY23" fmla="*/ 417691 h 853440"/>
              <a:gd name="connsiteX24" fmla="*/ 3114040 w 3413759"/>
              <a:gd name="connsiteY24" fmla="*/ 619760 h 853440"/>
              <a:gd name="connsiteX25" fmla="*/ 3215640 w 3413759"/>
              <a:gd name="connsiteY25" fmla="*/ 0 h 853440"/>
              <a:gd name="connsiteX26" fmla="*/ 3296920 w 3413759"/>
              <a:gd name="connsiteY26" fmla="*/ 797560 h 853440"/>
              <a:gd name="connsiteX27" fmla="*/ 3368040 w 3413759"/>
              <a:gd name="connsiteY27" fmla="*/ 320040 h 853440"/>
              <a:gd name="connsiteX28" fmla="*/ 3413760 w 3413759"/>
              <a:gd name="connsiteY28" fmla="*/ 599440 h 853440"/>
              <a:gd name="connsiteX0" fmla="*/ 0 w 3368040"/>
              <a:gd name="connsiteY0" fmla="*/ 436880 h 853440"/>
              <a:gd name="connsiteX1" fmla="*/ 685800 w 3368040"/>
              <a:gd name="connsiteY1" fmla="*/ 436880 h 853440"/>
              <a:gd name="connsiteX2" fmla="*/ 746760 w 3368040"/>
              <a:gd name="connsiteY2" fmla="*/ 330200 h 853440"/>
              <a:gd name="connsiteX3" fmla="*/ 792480 w 3368040"/>
              <a:gd name="connsiteY3" fmla="*/ 609600 h 853440"/>
              <a:gd name="connsiteX4" fmla="*/ 883920 w 3368040"/>
              <a:gd name="connsiteY4" fmla="*/ 30480 h 853440"/>
              <a:gd name="connsiteX5" fmla="*/ 970280 w 3368040"/>
              <a:gd name="connsiteY5" fmla="*/ 853440 h 853440"/>
              <a:gd name="connsiteX6" fmla="*/ 1021080 w 3368040"/>
              <a:gd name="connsiteY6" fmla="*/ 314960 h 853440"/>
              <a:gd name="connsiteX7" fmla="*/ 1087120 w 3368040"/>
              <a:gd name="connsiteY7" fmla="*/ 574040 h 853440"/>
              <a:gd name="connsiteX8" fmla="*/ 1137920 w 3368040"/>
              <a:gd name="connsiteY8" fmla="*/ 401320 h 853440"/>
              <a:gd name="connsiteX9" fmla="*/ 1525588 w 3368040"/>
              <a:gd name="connsiteY9" fmla="*/ 403768 h 853440"/>
              <a:gd name="connsiteX10" fmla="*/ 1554480 w 3368040"/>
              <a:gd name="connsiteY10" fmla="*/ 599440 h 853440"/>
              <a:gd name="connsiteX11" fmla="*/ 1661160 w 3368040"/>
              <a:gd name="connsiteY11" fmla="*/ 30480 h 853440"/>
              <a:gd name="connsiteX12" fmla="*/ 1732280 w 3368040"/>
              <a:gd name="connsiteY12" fmla="*/ 812800 h 853440"/>
              <a:gd name="connsiteX13" fmla="*/ 1818640 w 3368040"/>
              <a:gd name="connsiteY13" fmla="*/ 340360 h 853440"/>
              <a:gd name="connsiteX14" fmla="*/ 1859280 w 3368040"/>
              <a:gd name="connsiteY14" fmla="*/ 548640 h 853440"/>
              <a:gd name="connsiteX15" fmla="*/ 1889760 w 3368040"/>
              <a:gd name="connsiteY15" fmla="*/ 411480 h 853440"/>
              <a:gd name="connsiteX16" fmla="*/ 2299335 w 3368040"/>
              <a:gd name="connsiteY16" fmla="*/ 403768 h 853440"/>
              <a:gd name="connsiteX17" fmla="*/ 2346960 w 3368040"/>
              <a:gd name="connsiteY17" fmla="*/ 589280 h 853440"/>
              <a:gd name="connsiteX18" fmla="*/ 2458720 w 3368040"/>
              <a:gd name="connsiteY18" fmla="*/ 30480 h 853440"/>
              <a:gd name="connsiteX19" fmla="*/ 2529840 w 3368040"/>
              <a:gd name="connsiteY19" fmla="*/ 828040 h 853440"/>
              <a:gd name="connsiteX20" fmla="*/ 2580640 w 3368040"/>
              <a:gd name="connsiteY20" fmla="*/ 330200 h 853440"/>
              <a:gd name="connsiteX21" fmla="*/ 2616200 w 3368040"/>
              <a:gd name="connsiteY21" fmla="*/ 599440 h 853440"/>
              <a:gd name="connsiteX22" fmla="*/ 2687320 w 3368040"/>
              <a:gd name="connsiteY22" fmla="*/ 421640 h 853440"/>
              <a:gd name="connsiteX23" fmla="*/ 3100070 w 3368040"/>
              <a:gd name="connsiteY23" fmla="*/ 417691 h 853440"/>
              <a:gd name="connsiteX24" fmla="*/ 3114040 w 3368040"/>
              <a:gd name="connsiteY24" fmla="*/ 619760 h 853440"/>
              <a:gd name="connsiteX25" fmla="*/ 3215640 w 3368040"/>
              <a:gd name="connsiteY25" fmla="*/ 0 h 853440"/>
              <a:gd name="connsiteX26" fmla="*/ 3296920 w 3368040"/>
              <a:gd name="connsiteY26" fmla="*/ 797560 h 853440"/>
              <a:gd name="connsiteX27" fmla="*/ 3368040 w 3368040"/>
              <a:gd name="connsiteY27" fmla="*/ 320040 h 853440"/>
              <a:gd name="connsiteX0" fmla="*/ 0 w 3296920"/>
              <a:gd name="connsiteY0" fmla="*/ 436880 h 853440"/>
              <a:gd name="connsiteX1" fmla="*/ 685800 w 3296920"/>
              <a:gd name="connsiteY1" fmla="*/ 436880 h 853440"/>
              <a:gd name="connsiteX2" fmla="*/ 746760 w 3296920"/>
              <a:gd name="connsiteY2" fmla="*/ 330200 h 853440"/>
              <a:gd name="connsiteX3" fmla="*/ 792480 w 3296920"/>
              <a:gd name="connsiteY3" fmla="*/ 609600 h 853440"/>
              <a:gd name="connsiteX4" fmla="*/ 883920 w 3296920"/>
              <a:gd name="connsiteY4" fmla="*/ 30480 h 853440"/>
              <a:gd name="connsiteX5" fmla="*/ 970280 w 3296920"/>
              <a:gd name="connsiteY5" fmla="*/ 853440 h 853440"/>
              <a:gd name="connsiteX6" fmla="*/ 1021080 w 3296920"/>
              <a:gd name="connsiteY6" fmla="*/ 314960 h 853440"/>
              <a:gd name="connsiteX7" fmla="*/ 1087120 w 3296920"/>
              <a:gd name="connsiteY7" fmla="*/ 574040 h 853440"/>
              <a:gd name="connsiteX8" fmla="*/ 1137920 w 3296920"/>
              <a:gd name="connsiteY8" fmla="*/ 401320 h 853440"/>
              <a:gd name="connsiteX9" fmla="*/ 1525588 w 3296920"/>
              <a:gd name="connsiteY9" fmla="*/ 403768 h 853440"/>
              <a:gd name="connsiteX10" fmla="*/ 1554480 w 3296920"/>
              <a:gd name="connsiteY10" fmla="*/ 599440 h 853440"/>
              <a:gd name="connsiteX11" fmla="*/ 1661160 w 3296920"/>
              <a:gd name="connsiteY11" fmla="*/ 30480 h 853440"/>
              <a:gd name="connsiteX12" fmla="*/ 1732280 w 3296920"/>
              <a:gd name="connsiteY12" fmla="*/ 812800 h 853440"/>
              <a:gd name="connsiteX13" fmla="*/ 1818640 w 3296920"/>
              <a:gd name="connsiteY13" fmla="*/ 340360 h 853440"/>
              <a:gd name="connsiteX14" fmla="*/ 1859280 w 3296920"/>
              <a:gd name="connsiteY14" fmla="*/ 548640 h 853440"/>
              <a:gd name="connsiteX15" fmla="*/ 1889760 w 3296920"/>
              <a:gd name="connsiteY15" fmla="*/ 411480 h 853440"/>
              <a:gd name="connsiteX16" fmla="*/ 2299335 w 3296920"/>
              <a:gd name="connsiteY16" fmla="*/ 403768 h 853440"/>
              <a:gd name="connsiteX17" fmla="*/ 2346960 w 3296920"/>
              <a:gd name="connsiteY17" fmla="*/ 589280 h 853440"/>
              <a:gd name="connsiteX18" fmla="*/ 2458720 w 3296920"/>
              <a:gd name="connsiteY18" fmla="*/ 30480 h 853440"/>
              <a:gd name="connsiteX19" fmla="*/ 2529840 w 3296920"/>
              <a:gd name="connsiteY19" fmla="*/ 828040 h 853440"/>
              <a:gd name="connsiteX20" fmla="*/ 2580640 w 3296920"/>
              <a:gd name="connsiteY20" fmla="*/ 330200 h 853440"/>
              <a:gd name="connsiteX21" fmla="*/ 2616200 w 3296920"/>
              <a:gd name="connsiteY21" fmla="*/ 599440 h 853440"/>
              <a:gd name="connsiteX22" fmla="*/ 2687320 w 3296920"/>
              <a:gd name="connsiteY22" fmla="*/ 421640 h 853440"/>
              <a:gd name="connsiteX23" fmla="*/ 3100070 w 3296920"/>
              <a:gd name="connsiteY23" fmla="*/ 417691 h 853440"/>
              <a:gd name="connsiteX24" fmla="*/ 3114040 w 3296920"/>
              <a:gd name="connsiteY24" fmla="*/ 619760 h 853440"/>
              <a:gd name="connsiteX25" fmla="*/ 3215640 w 3296920"/>
              <a:gd name="connsiteY25" fmla="*/ 0 h 853440"/>
              <a:gd name="connsiteX26" fmla="*/ 3296920 w 3296920"/>
              <a:gd name="connsiteY26" fmla="*/ 797560 h 853440"/>
              <a:gd name="connsiteX0" fmla="*/ 0 w 3215641"/>
              <a:gd name="connsiteY0" fmla="*/ 436880 h 853440"/>
              <a:gd name="connsiteX1" fmla="*/ 685800 w 3215641"/>
              <a:gd name="connsiteY1" fmla="*/ 436880 h 853440"/>
              <a:gd name="connsiteX2" fmla="*/ 746760 w 3215641"/>
              <a:gd name="connsiteY2" fmla="*/ 330200 h 853440"/>
              <a:gd name="connsiteX3" fmla="*/ 792480 w 3215641"/>
              <a:gd name="connsiteY3" fmla="*/ 609600 h 853440"/>
              <a:gd name="connsiteX4" fmla="*/ 883920 w 3215641"/>
              <a:gd name="connsiteY4" fmla="*/ 30480 h 853440"/>
              <a:gd name="connsiteX5" fmla="*/ 970280 w 3215641"/>
              <a:gd name="connsiteY5" fmla="*/ 853440 h 853440"/>
              <a:gd name="connsiteX6" fmla="*/ 1021080 w 3215641"/>
              <a:gd name="connsiteY6" fmla="*/ 314960 h 853440"/>
              <a:gd name="connsiteX7" fmla="*/ 1087120 w 3215641"/>
              <a:gd name="connsiteY7" fmla="*/ 574040 h 853440"/>
              <a:gd name="connsiteX8" fmla="*/ 1137920 w 3215641"/>
              <a:gd name="connsiteY8" fmla="*/ 401320 h 853440"/>
              <a:gd name="connsiteX9" fmla="*/ 1525588 w 3215641"/>
              <a:gd name="connsiteY9" fmla="*/ 403768 h 853440"/>
              <a:gd name="connsiteX10" fmla="*/ 1554480 w 3215641"/>
              <a:gd name="connsiteY10" fmla="*/ 599440 h 853440"/>
              <a:gd name="connsiteX11" fmla="*/ 1661160 w 3215641"/>
              <a:gd name="connsiteY11" fmla="*/ 30480 h 853440"/>
              <a:gd name="connsiteX12" fmla="*/ 1732280 w 3215641"/>
              <a:gd name="connsiteY12" fmla="*/ 812800 h 853440"/>
              <a:gd name="connsiteX13" fmla="*/ 1818640 w 3215641"/>
              <a:gd name="connsiteY13" fmla="*/ 340360 h 853440"/>
              <a:gd name="connsiteX14" fmla="*/ 1859280 w 3215641"/>
              <a:gd name="connsiteY14" fmla="*/ 548640 h 853440"/>
              <a:gd name="connsiteX15" fmla="*/ 1889760 w 3215641"/>
              <a:gd name="connsiteY15" fmla="*/ 411480 h 853440"/>
              <a:gd name="connsiteX16" fmla="*/ 2299335 w 3215641"/>
              <a:gd name="connsiteY16" fmla="*/ 403768 h 853440"/>
              <a:gd name="connsiteX17" fmla="*/ 2346960 w 3215641"/>
              <a:gd name="connsiteY17" fmla="*/ 589280 h 853440"/>
              <a:gd name="connsiteX18" fmla="*/ 2458720 w 3215641"/>
              <a:gd name="connsiteY18" fmla="*/ 30480 h 853440"/>
              <a:gd name="connsiteX19" fmla="*/ 2529840 w 3215641"/>
              <a:gd name="connsiteY19" fmla="*/ 828040 h 853440"/>
              <a:gd name="connsiteX20" fmla="*/ 2580640 w 3215641"/>
              <a:gd name="connsiteY20" fmla="*/ 330200 h 853440"/>
              <a:gd name="connsiteX21" fmla="*/ 2616200 w 3215641"/>
              <a:gd name="connsiteY21" fmla="*/ 599440 h 853440"/>
              <a:gd name="connsiteX22" fmla="*/ 2687320 w 3215641"/>
              <a:gd name="connsiteY22" fmla="*/ 421640 h 853440"/>
              <a:gd name="connsiteX23" fmla="*/ 3100070 w 3215641"/>
              <a:gd name="connsiteY23" fmla="*/ 417691 h 853440"/>
              <a:gd name="connsiteX24" fmla="*/ 3114040 w 3215641"/>
              <a:gd name="connsiteY24" fmla="*/ 619760 h 853440"/>
              <a:gd name="connsiteX25" fmla="*/ 3215640 w 3215641"/>
              <a:gd name="connsiteY25" fmla="*/ 0 h 853440"/>
              <a:gd name="connsiteX0" fmla="*/ 0 w 3114040"/>
              <a:gd name="connsiteY0" fmla="*/ 406400 h 822960"/>
              <a:gd name="connsiteX1" fmla="*/ 685800 w 3114040"/>
              <a:gd name="connsiteY1" fmla="*/ 406400 h 822960"/>
              <a:gd name="connsiteX2" fmla="*/ 746760 w 3114040"/>
              <a:gd name="connsiteY2" fmla="*/ 299720 h 822960"/>
              <a:gd name="connsiteX3" fmla="*/ 792480 w 3114040"/>
              <a:gd name="connsiteY3" fmla="*/ 579120 h 822960"/>
              <a:gd name="connsiteX4" fmla="*/ 883920 w 3114040"/>
              <a:gd name="connsiteY4" fmla="*/ 0 h 822960"/>
              <a:gd name="connsiteX5" fmla="*/ 970280 w 3114040"/>
              <a:gd name="connsiteY5" fmla="*/ 822960 h 822960"/>
              <a:gd name="connsiteX6" fmla="*/ 1021080 w 3114040"/>
              <a:gd name="connsiteY6" fmla="*/ 284480 h 822960"/>
              <a:gd name="connsiteX7" fmla="*/ 1087120 w 3114040"/>
              <a:gd name="connsiteY7" fmla="*/ 543560 h 822960"/>
              <a:gd name="connsiteX8" fmla="*/ 1137920 w 3114040"/>
              <a:gd name="connsiteY8" fmla="*/ 370840 h 822960"/>
              <a:gd name="connsiteX9" fmla="*/ 1525588 w 3114040"/>
              <a:gd name="connsiteY9" fmla="*/ 373288 h 822960"/>
              <a:gd name="connsiteX10" fmla="*/ 1554480 w 3114040"/>
              <a:gd name="connsiteY10" fmla="*/ 568960 h 822960"/>
              <a:gd name="connsiteX11" fmla="*/ 1661160 w 3114040"/>
              <a:gd name="connsiteY11" fmla="*/ 0 h 822960"/>
              <a:gd name="connsiteX12" fmla="*/ 1732280 w 3114040"/>
              <a:gd name="connsiteY12" fmla="*/ 782320 h 822960"/>
              <a:gd name="connsiteX13" fmla="*/ 1818640 w 3114040"/>
              <a:gd name="connsiteY13" fmla="*/ 309880 h 822960"/>
              <a:gd name="connsiteX14" fmla="*/ 1859280 w 3114040"/>
              <a:gd name="connsiteY14" fmla="*/ 518160 h 822960"/>
              <a:gd name="connsiteX15" fmla="*/ 1889760 w 3114040"/>
              <a:gd name="connsiteY15" fmla="*/ 381000 h 822960"/>
              <a:gd name="connsiteX16" fmla="*/ 2299335 w 3114040"/>
              <a:gd name="connsiteY16" fmla="*/ 373288 h 822960"/>
              <a:gd name="connsiteX17" fmla="*/ 2346960 w 3114040"/>
              <a:gd name="connsiteY17" fmla="*/ 558800 h 822960"/>
              <a:gd name="connsiteX18" fmla="*/ 2458720 w 3114040"/>
              <a:gd name="connsiteY18" fmla="*/ 0 h 822960"/>
              <a:gd name="connsiteX19" fmla="*/ 2529840 w 3114040"/>
              <a:gd name="connsiteY19" fmla="*/ 797560 h 822960"/>
              <a:gd name="connsiteX20" fmla="*/ 2580640 w 3114040"/>
              <a:gd name="connsiteY20" fmla="*/ 299720 h 822960"/>
              <a:gd name="connsiteX21" fmla="*/ 2616200 w 3114040"/>
              <a:gd name="connsiteY21" fmla="*/ 568960 h 822960"/>
              <a:gd name="connsiteX22" fmla="*/ 2687320 w 3114040"/>
              <a:gd name="connsiteY22" fmla="*/ 391160 h 822960"/>
              <a:gd name="connsiteX23" fmla="*/ 3100070 w 3114040"/>
              <a:gd name="connsiteY23" fmla="*/ 387211 h 822960"/>
              <a:gd name="connsiteX24" fmla="*/ 3114040 w 3114040"/>
              <a:gd name="connsiteY24" fmla="*/ 589280 h 822960"/>
              <a:gd name="connsiteX0" fmla="*/ 0 w 3100071"/>
              <a:gd name="connsiteY0" fmla="*/ 406400 h 822960"/>
              <a:gd name="connsiteX1" fmla="*/ 685800 w 3100071"/>
              <a:gd name="connsiteY1" fmla="*/ 406400 h 822960"/>
              <a:gd name="connsiteX2" fmla="*/ 746760 w 3100071"/>
              <a:gd name="connsiteY2" fmla="*/ 299720 h 822960"/>
              <a:gd name="connsiteX3" fmla="*/ 792480 w 3100071"/>
              <a:gd name="connsiteY3" fmla="*/ 579120 h 822960"/>
              <a:gd name="connsiteX4" fmla="*/ 883920 w 3100071"/>
              <a:gd name="connsiteY4" fmla="*/ 0 h 822960"/>
              <a:gd name="connsiteX5" fmla="*/ 970280 w 3100071"/>
              <a:gd name="connsiteY5" fmla="*/ 822960 h 822960"/>
              <a:gd name="connsiteX6" fmla="*/ 1021080 w 3100071"/>
              <a:gd name="connsiteY6" fmla="*/ 284480 h 822960"/>
              <a:gd name="connsiteX7" fmla="*/ 1087120 w 3100071"/>
              <a:gd name="connsiteY7" fmla="*/ 543560 h 822960"/>
              <a:gd name="connsiteX8" fmla="*/ 1137920 w 3100071"/>
              <a:gd name="connsiteY8" fmla="*/ 370840 h 822960"/>
              <a:gd name="connsiteX9" fmla="*/ 1525588 w 3100071"/>
              <a:gd name="connsiteY9" fmla="*/ 373288 h 822960"/>
              <a:gd name="connsiteX10" fmla="*/ 1554480 w 3100071"/>
              <a:gd name="connsiteY10" fmla="*/ 568960 h 822960"/>
              <a:gd name="connsiteX11" fmla="*/ 1661160 w 3100071"/>
              <a:gd name="connsiteY11" fmla="*/ 0 h 822960"/>
              <a:gd name="connsiteX12" fmla="*/ 1732280 w 3100071"/>
              <a:gd name="connsiteY12" fmla="*/ 782320 h 822960"/>
              <a:gd name="connsiteX13" fmla="*/ 1818640 w 3100071"/>
              <a:gd name="connsiteY13" fmla="*/ 309880 h 822960"/>
              <a:gd name="connsiteX14" fmla="*/ 1859280 w 3100071"/>
              <a:gd name="connsiteY14" fmla="*/ 518160 h 822960"/>
              <a:gd name="connsiteX15" fmla="*/ 1889760 w 3100071"/>
              <a:gd name="connsiteY15" fmla="*/ 381000 h 822960"/>
              <a:gd name="connsiteX16" fmla="*/ 2299335 w 3100071"/>
              <a:gd name="connsiteY16" fmla="*/ 373288 h 822960"/>
              <a:gd name="connsiteX17" fmla="*/ 2346960 w 3100071"/>
              <a:gd name="connsiteY17" fmla="*/ 558800 h 822960"/>
              <a:gd name="connsiteX18" fmla="*/ 2458720 w 3100071"/>
              <a:gd name="connsiteY18" fmla="*/ 0 h 822960"/>
              <a:gd name="connsiteX19" fmla="*/ 2529840 w 3100071"/>
              <a:gd name="connsiteY19" fmla="*/ 797560 h 822960"/>
              <a:gd name="connsiteX20" fmla="*/ 2580640 w 3100071"/>
              <a:gd name="connsiteY20" fmla="*/ 299720 h 822960"/>
              <a:gd name="connsiteX21" fmla="*/ 2616200 w 3100071"/>
              <a:gd name="connsiteY21" fmla="*/ 568960 h 822960"/>
              <a:gd name="connsiteX22" fmla="*/ 2687320 w 3100071"/>
              <a:gd name="connsiteY22" fmla="*/ 391160 h 822960"/>
              <a:gd name="connsiteX23" fmla="*/ 3100070 w 3100071"/>
              <a:gd name="connsiteY23" fmla="*/ 387211 h 822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00071" h="822960">
                <a:moveTo>
                  <a:pt x="0" y="406400"/>
                </a:moveTo>
                <a:lnTo>
                  <a:pt x="685800" y="406400"/>
                </a:lnTo>
                <a:lnTo>
                  <a:pt x="746760" y="299720"/>
                </a:lnTo>
                <a:lnTo>
                  <a:pt x="792480" y="579120"/>
                </a:lnTo>
                <a:lnTo>
                  <a:pt x="883920" y="0"/>
                </a:lnTo>
                <a:lnTo>
                  <a:pt x="970280" y="822960"/>
                </a:lnTo>
                <a:lnTo>
                  <a:pt x="1021080" y="284480"/>
                </a:lnTo>
                <a:lnTo>
                  <a:pt x="1087120" y="543560"/>
                </a:lnTo>
                <a:lnTo>
                  <a:pt x="1137920" y="370840"/>
                </a:lnTo>
                <a:lnTo>
                  <a:pt x="1525588" y="373288"/>
                </a:lnTo>
                <a:lnTo>
                  <a:pt x="1554480" y="568960"/>
                </a:lnTo>
                <a:lnTo>
                  <a:pt x="1661160" y="0"/>
                </a:lnTo>
                <a:lnTo>
                  <a:pt x="1732280" y="782320"/>
                </a:lnTo>
                <a:lnTo>
                  <a:pt x="1818640" y="309880"/>
                </a:lnTo>
                <a:lnTo>
                  <a:pt x="1859280" y="518160"/>
                </a:lnTo>
                <a:lnTo>
                  <a:pt x="1889760" y="381000"/>
                </a:lnTo>
                <a:lnTo>
                  <a:pt x="2299335" y="373288"/>
                </a:lnTo>
                <a:lnTo>
                  <a:pt x="2346960" y="558800"/>
                </a:lnTo>
                <a:lnTo>
                  <a:pt x="2458720" y="0"/>
                </a:lnTo>
                <a:lnTo>
                  <a:pt x="2529840" y="797560"/>
                </a:lnTo>
                <a:lnTo>
                  <a:pt x="2580640" y="299720"/>
                </a:lnTo>
                <a:lnTo>
                  <a:pt x="2616200" y="568960"/>
                </a:lnTo>
                <a:lnTo>
                  <a:pt x="2687320" y="391160"/>
                </a:lnTo>
                <a:lnTo>
                  <a:pt x="3100070" y="387211"/>
                </a:lnTo>
              </a:path>
            </a:pathLst>
          </a:custGeom>
          <a:noFill/>
          <a:ln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15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>
            <a:extLst>
              <a:ext uri="{FF2B5EF4-FFF2-40B4-BE49-F238E27FC236}">
                <a16:creationId xmlns:a16="http://schemas.microsoft.com/office/drawing/2014/main" id="{9A70A046-4B91-48D1-93A6-3C03A33AE56C}"/>
              </a:ext>
            </a:extLst>
          </p:cNvPr>
          <p:cNvGrpSpPr/>
          <p:nvPr/>
        </p:nvGrpSpPr>
        <p:grpSpPr>
          <a:xfrm>
            <a:off x="0" y="0"/>
            <a:ext cx="12192000" cy="6858001"/>
            <a:chOff x="0" y="-1"/>
            <a:chExt cx="12192000" cy="6858001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56D1A47D-4AE0-449F-B857-246A632DF06C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COTENT  REVIEW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6C60308A-20B2-4832-BDE7-F43544B9377A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内容回顾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370B420B-8C3A-49D5-A393-4BE61B95B409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35" name="十字形 34">
                <a:extLst>
                  <a:ext uri="{FF2B5EF4-FFF2-40B4-BE49-F238E27FC236}">
                    <a16:creationId xmlns:a16="http://schemas.microsoft.com/office/drawing/2014/main" id="{AACAFBD6-E38F-463B-B46B-CE8F996F55C7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十字形 35">
                <a:extLst>
                  <a:ext uri="{FF2B5EF4-FFF2-40B4-BE49-F238E27FC236}">
                    <a16:creationId xmlns:a16="http://schemas.microsoft.com/office/drawing/2014/main" id="{9616B682-15AF-44A4-9351-7ECB851F8B23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7" name="十字形 36">
                <a:extLst>
                  <a:ext uri="{FF2B5EF4-FFF2-40B4-BE49-F238E27FC236}">
                    <a16:creationId xmlns:a16="http://schemas.microsoft.com/office/drawing/2014/main" id="{F80CE018-77A9-465F-A11F-1E9083216947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B0479EF5-E137-47DF-93AA-620D7388E5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33" name="图片 32">
              <a:extLst>
                <a:ext uri="{FF2B5EF4-FFF2-40B4-BE49-F238E27FC236}">
                  <a16:creationId xmlns:a16="http://schemas.microsoft.com/office/drawing/2014/main" id="{E0A04B0A-506B-4EBC-9C9A-843980F69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34" name="图片 33">
              <a:extLst>
                <a:ext uri="{FF2B5EF4-FFF2-40B4-BE49-F238E27FC236}">
                  <a16:creationId xmlns:a16="http://schemas.microsoft.com/office/drawing/2014/main" id="{116E08FE-628B-4F81-8417-7104DEB6E9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sp>
        <p:nvSpPr>
          <p:cNvPr id="2" name="矩形: 对角圆角 1">
            <a:extLst>
              <a:ext uri="{FF2B5EF4-FFF2-40B4-BE49-F238E27FC236}">
                <a16:creationId xmlns:a16="http://schemas.microsoft.com/office/drawing/2014/main" id="{0B320147-2AEB-45F8-84D4-994AFE2E0DBF}"/>
              </a:ext>
            </a:extLst>
          </p:cNvPr>
          <p:cNvSpPr/>
          <p:nvPr/>
        </p:nvSpPr>
        <p:spPr>
          <a:xfrm>
            <a:off x="635471" y="2201970"/>
            <a:ext cx="7103475" cy="1643565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A8EEAEA-986C-493B-AF10-024DD7B6E3E6}"/>
              </a:ext>
            </a:extLst>
          </p:cNvPr>
          <p:cNvSpPr txBox="1"/>
          <p:nvPr/>
        </p:nvSpPr>
        <p:spPr>
          <a:xfrm>
            <a:off x="870981" y="2392449"/>
            <a:ext cx="2209100" cy="318924"/>
          </a:xfrm>
          <a:prstGeom prst="rect">
            <a:avLst/>
          </a:prstGeom>
        </p:spPr>
        <p:txBody>
          <a:bodyPr wrap="non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研究前准备工作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1155525-FF5A-46DD-A18A-C0DEB5A792DD}"/>
              </a:ext>
            </a:extLst>
          </p:cNvPr>
          <p:cNvSpPr txBox="1"/>
          <p:nvPr/>
        </p:nvSpPr>
        <p:spPr>
          <a:xfrm>
            <a:off x="870981" y="2866628"/>
            <a:ext cx="6700697" cy="802393"/>
          </a:xfrm>
          <a:prstGeom prst="rect">
            <a:avLst/>
          </a:prstGeom>
        </p:spPr>
        <p:txBody>
          <a:bodyPr wrap="squar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</a:t>
            </a:r>
          </a:p>
        </p:txBody>
      </p:sp>
      <p:sp>
        <p:nvSpPr>
          <p:cNvPr id="17" name="矩形: 对角圆角 16">
            <a:extLst>
              <a:ext uri="{FF2B5EF4-FFF2-40B4-BE49-F238E27FC236}">
                <a16:creationId xmlns:a16="http://schemas.microsoft.com/office/drawing/2014/main" id="{DB5594A5-5B7D-4884-9B4E-C47C458F21EE}"/>
              </a:ext>
            </a:extLst>
          </p:cNvPr>
          <p:cNvSpPr/>
          <p:nvPr/>
        </p:nvSpPr>
        <p:spPr>
          <a:xfrm>
            <a:off x="635471" y="4470295"/>
            <a:ext cx="7103475" cy="1643565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3F670FE-6CA1-4EEA-A4D6-5FE26D79A74E}"/>
              </a:ext>
            </a:extLst>
          </p:cNvPr>
          <p:cNvSpPr txBox="1"/>
          <p:nvPr/>
        </p:nvSpPr>
        <p:spPr>
          <a:xfrm>
            <a:off x="870981" y="4660774"/>
            <a:ext cx="2209100" cy="318924"/>
          </a:xfrm>
          <a:prstGeom prst="rect">
            <a:avLst/>
          </a:prstGeom>
        </p:spPr>
        <p:txBody>
          <a:bodyPr wrap="non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资料收集工作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D982504A-E4CD-4311-9C8A-1F1498E704C9}"/>
              </a:ext>
            </a:extLst>
          </p:cNvPr>
          <p:cNvSpPr txBox="1"/>
          <p:nvPr/>
        </p:nvSpPr>
        <p:spPr>
          <a:xfrm>
            <a:off x="870981" y="5134953"/>
            <a:ext cx="6700697" cy="802393"/>
          </a:xfrm>
          <a:prstGeom prst="rect">
            <a:avLst/>
          </a:prstGeom>
        </p:spPr>
        <p:txBody>
          <a:bodyPr wrap="squar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8E628064-D040-4E39-920E-839FC64A3098}"/>
              </a:ext>
            </a:extLst>
          </p:cNvPr>
          <p:cNvGrpSpPr/>
          <p:nvPr/>
        </p:nvGrpSpPr>
        <p:grpSpPr>
          <a:xfrm flipH="1">
            <a:off x="8086923" y="1412875"/>
            <a:ext cx="3592794" cy="5438764"/>
            <a:chOff x="6377297" y="2532"/>
            <a:chExt cx="1491760" cy="2258223"/>
          </a:xfrm>
        </p:grpSpPr>
        <p:grpSp>
          <p:nvGrpSpPr>
            <p:cNvPr id="21" name="图形 6">
              <a:extLst>
                <a:ext uri="{FF2B5EF4-FFF2-40B4-BE49-F238E27FC236}">
                  <a16:creationId xmlns:a16="http://schemas.microsoft.com/office/drawing/2014/main" id="{59E641FC-C885-4E53-A6C6-11C250195068}"/>
                </a:ext>
              </a:extLst>
            </p:cNvPr>
            <p:cNvGrpSpPr/>
            <p:nvPr/>
          </p:nvGrpSpPr>
          <p:grpSpPr>
            <a:xfrm>
              <a:off x="7114532" y="2013105"/>
              <a:ext cx="311467" cy="247650"/>
              <a:chOff x="7114532" y="2013105"/>
              <a:chExt cx="311467" cy="247650"/>
            </a:xfrm>
          </p:grpSpPr>
          <p:sp>
            <p:nvSpPr>
              <p:cNvPr id="84" name="任意多边形: 形状 83">
                <a:extLst>
                  <a:ext uri="{FF2B5EF4-FFF2-40B4-BE49-F238E27FC236}">
                    <a16:creationId xmlns:a16="http://schemas.microsoft.com/office/drawing/2014/main" id="{B1EF2F71-CF27-4BA3-AB12-BA2184366BE1}"/>
                  </a:ext>
                </a:extLst>
              </p:cNvPr>
              <p:cNvSpPr/>
              <p:nvPr/>
            </p:nvSpPr>
            <p:spPr>
              <a:xfrm>
                <a:off x="7133582" y="2013105"/>
                <a:ext cx="152400" cy="173354"/>
              </a:xfrm>
              <a:custGeom>
                <a:avLst/>
                <a:gdLst>
                  <a:gd name="connsiteX0" fmla="*/ 15240 w 152400"/>
                  <a:gd name="connsiteY0" fmla="*/ 159067 h 173354"/>
                  <a:gd name="connsiteX1" fmla="*/ 0 w 152400"/>
                  <a:gd name="connsiteY1" fmla="*/ 0 h 173354"/>
                  <a:gd name="connsiteX2" fmla="*/ 137160 w 152400"/>
                  <a:gd name="connsiteY2" fmla="*/ 0 h 173354"/>
                  <a:gd name="connsiteX3" fmla="*/ 152400 w 152400"/>
                  <a:gd name="connsiteY3" fmla="*/ 173355 h 1733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400" h="173354">
                    <a:moveTo>
                      <a:pt x="15240" y="159067"/>
                    </a:moveTo>
                    <a:lnTo>
                      <a:pt x="0" y="0"/>
                    </a:lnTo>
                    <a:lnTo>
                      <a:pt x="137160" y="0"/>
                    </a:lnTo>
                    <a:lnTo>
                      <a:pt x="152400" y="173355"/>
                    </a:lnTo>
                    <a:close/>
                  </a:path>
                </a:pathLst>
              </a:custGeom>
              <a:solidFill>
                <a:srgbClr val="87524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85" name="任意多边形: 形状 84">
                <a:extLst>
                  <a:ext uri="{FF2B5EF4-FFF2-40B4-BE49-F238E27FC236}">
                    <a16:creationId xmlns:a16="http://schemas.microsoft.com/office/drawing/2014/main" id="{B8B2D024-9B93-4B30-BD9F-0FD740701318}"/>
                  </a:ext>
                </a:extLst>
              </p:cNvPr>
              <p:cNvSpPr/>
              <p:nvPr/>
            </p:nvSpPr>
            <p:spPr>
              <a:xfrm>
                <a:off x="7114532" y="2125500"/>
                <a:ext cx="311467" cy="135255"/>
              </a:xfrm>
              <a:custGeom>
                <a:avLst/>
                <a:gdLst>
                  <a:gd name="connsiteX0" fmla="*/ 15240 w 311467"/>
                  <a:gd name="connsiteY0" fmla="*/ 2858 h 135255"/>
                  <a:gd name="connsiteX1" fmla="*/ 182880 w 311467"/>
                  <a:gd name="connsiteY1" fmla="*/ 0 h 135255"/>
                  <a:gd name="connsiteX2" fmla="*/ 193357 w 311467"/>
                  <a:gd name="connsiteY2" fmla="*/ 51435 h 135255"/>
                  <a:gd name="connsiteX3" fmla="*/ 311467 w 311467"/>
                  <a:gd name="connsiteY3" fmla="*/ 135255 h 135255"/>
                  <a:gd name="connsiteX4" fmla="*/ 0 w 311467"/>
                  <a:gd name="connsiteY4" fmla="*/ 134303 h 135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1467" h="135255">
                    <a:moveTo>
                      <a:pt x="15240" y="2858"/>
                    </a:moveTo>
                    <a:lnTo>
                      <a:pt x="182880" y="0"/>
                    </a:lnTo>
                    <a:lnTo>
                      <a:pt x="193357" y="51435"/>
                    </a:lnTo>
                    <a:lnTo>
                      <a:pt x="311467" y="135255"/>
                    </a:lnTo>
                    <a:lnTo>
                      <a:pt x="0" y="134303"/>
                    </a:lnTo>
                    <a:close/>
                  </a:path>
                </a:pathLst>
              </a:custGeom>
              <a:solidFill>
                <a:srgbClr val="01000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23" name="图形 6">
              <a:extLst>
                <a:ext uri="{FF2B5EF4-FFF2-40B4-BE49-F238E27FC236}">
                  <a16:creationId xmlns:a16="http://schemas.microsoft.com/office/drawing/2014/main" id="{A09318AA-C7DC-4A58-BD30-23BDB93E4F2B}"/>
                </a:ext>
              </a:extLst>
            </p:cNvPr>
            <p:cNvGrpSpPr/>
            <p:nvPr/>
          </p:nvGrpSpPr>
          <p:grpSpPr>
            <a:xfrm>
              <a:off x="6932604" y="975832"/>
              <a:ext cx="397192" cy="1070610"/>
              <a:chOff x="6932604" y="975832"/>
              <a:chExt cx="397192" cy="1070610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82" name="任意多边形: 形状 81">
                <a:extLst>
                  <a:ext uri="{FF2B5EF4-FFF2-40B4-BE49-F238E27FC236}">
                    <a16:creationId xmlns:a16="http://schemas.microsoft.com/office/drawing/2014/main" id="{85EE89DF-E3D8-48F9-8227-532283A159E2}"/>
                  </a:ext>
                </a:extLst>
              </p:cNvPr>
              <p:cNvSpPr/>
              <p:nvPr/>
            </p:nvSpPr>
            <p:spPr>
              <a:xfrm>
                <a:off x="6932604" y="975832"/>
                <a:ext cx="397192" cy="1070610"/>
              </a:xfrm>
              <a:custGeom>
                <a:avLst/>
                <a:gdLst>
                  <a:gd name="connsiteX0" fmla="*/ 143828 w 397192"/>
                  <a:gd name="connsiteY0" fmla="*/ 1064895 h 1070610"/>
                  <a:gd name="connsiteX1" fmla="*/ 397193 w 397192"/>
                  <a:gd name="connsiteY1" fmla="*/ 1070610 h 1070610"/>
                  <a:gd name="connsiteX2" fmla="*/ 339090 w 397192"/>
                  <a:gd name="connsiteY2" fmla="*/ 215265 h 1070610"/>
                  <a:gd name="connsiteX3" fmla="*/ 339090 w 397192"/>
                  <a:gd name="connsiteY3" fmla="*/ 38100 h 1070610"/>
                  <a:gd name="connsiteX4" fmla="*/ 259080 w 397192"/>
                  <a:gd name="connsiteY4" fmla="*/ 0 h 1070610"/>
                  <a:gd name="connsiteX5" fmla="*/ 0 w 397192"/>
                  <a:gd name="connsiteY5" fmla="*/ 81915 h 1070610"/>
                  <a:gd name="connsiteX6" fmla="*/ 143828 w 397192"/>
                  <a:gd name="connsiteY6" fmla="*/ 1064895 h 1070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97192" h="1070610">
                    <a:moveTo>
                      <a:pt x="143828" y="1064895"/>
                    </a:moveTo>
                    <a:lnTo>
                      <a:pt x="397193" y="1070610"/>
                    </a:lnTo>
                    <a:cubicBezTo>
                      <a:pt x="397193" y="1070610"/>
                      <a:pt x="337185" y="356235"/>
                      <a:pt x="339090" y="215265"/>
                    </a:cubicBezTo>
                    <a:cubicBezTo>
                      <a:pt x="340995" y="74295"/>
                      <a:pt x="339090" y="38100"/>
                      <a:pt x="339090" y="38100"/>
                    </a:cubicBezTo>
                    <a:lnTo>
                      <a:pt x="259080" y="0"/>
                    </a:lnTo>
                    <a:lnTo>
                      <a:pt x="0" y="81915"/>
                    </a:lnTo>
                    <a:lnTo>
                      <a:pt x="143828" y="1064895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83" name="任意多边形: 形状 82">
                <a:extLst>
                  <a:ext uri="{FF2B5EF4-FFF2-40B4-BE49-F238E27FC236}">
                    <a16:creationId xmlns:a16="http://schemas.microsoft.com/office/drawing/2014/main" id="{54D8AAA4-6AF8-4EFC-9DC6-655CB3B4DFF0}"/>
                  </a:ext>
                </a:extLst>
              </p:cNvPr>
              <p:cNvSpPr/>
              <p:nvPr/>
            </p:nvSpPr>
            <p:spPr>
              <a:xfrm>
                <a:off x="6933557" y="1058700"/>
                <a:ext cx="396239" cy="987742"/>
              </a:xfrm>
              <a:custGeom>
                <a:avLst/>
                <a:gdLst>
                  <a:gd name="connsiteX0" fmla="*/ 0 w 396239"/>
                  <a:gd name="connsiteY0" fmla="*/ 0 h 987742"/>
                  <a:gd name="connsiteX1" fmla="*/ 142875 w 396239"/>
                  <a:gd name="connsiteY1" fmla="*/ 982028 h 987742"/>
                  <a:gd name="connsiteX2" fmla="*/ 396240 w 396239"/>
                  <a:gd name="connsiteY2" fmla="*/ 987743 h 987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6239" h="987742">
                    <a:moveTo>
                      <a:pt x="0" y="0"/>
                    </a:moveTo>
                    <a:lnTo>
                      <a:pt x="142875" y="982028"/>
                    </a:lnTo>
                    <a:lnTo>
                      <a:pt x="396240" y="987743"/>
                    </a:lnTo>
                  </a:path>
                </a:pathLst>
              </a:custGeom>
              <a:grpFill/>
              <a:ln w="9259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24" name="图形 6">
              <a:extLst>
                <a:ext uri="{FF2B5EF4-FFF2-40B4-BE49-F238E27FC236}">
                  <a16:creationId xmlns:a16="http://schemas.microsoft.com/office/drawing/2014/main" id="{31FB3843-8517-4CD5-9F05-0D175D34ECC6}"/>
                </a:ext>
              </a:extLst>
            </p:cNvPr>
            <p:cNvGrpSpPr/>
            <p:nvPr/>
          </p:nvGrpSpPr>
          <p:grpSpPr>
            <a:xfrm>
              <a:off x="6377297" y="1853085"/>
              <a:ext cx="309562" cy="371475"/>
              <a:chOff x="6377297" y="1853085"/>
              <a:chExt cx="309562" cy="371475"/>
            </a:xfrm>
          </p:grpSpPr>
          <p:sp>
            <p:nvSpPr>
              <p:cNvPr id="80" name="任意多边形: 形状 79">
                <a:extLst>
                  <a:ext uri="{FF2B5EF4-FFF2-40B4-BE49-F238E27FC236}">
                    <a16:creationId xmlns:a16="http://schemas.microsoft.com/office/drawing/2014/main" id="{61881182-C321-4E33-9BAD-D5C5E962C948}"/>
                  </a:ext>
                </a:extLst>
              </p:cNvPr>
              <p:cNvSpPr/>
              <p:nvPr/>
            </p:nvSpPr>
            <p:spPr>
              <a:xfrm>
                <a:off x="6457306" y="1853085"/>
                <a:ext cx="229552" cy="207645"/>
              </a:xfrm>
              <a:custGeom>
                <a:avLst/>
                <a:gdLst>
                  <a:gd name="connsiteX0" fmla="*/ 100965 w 229552"/>
                  <a:gd name="connsiteY0" fmla="*/ 0 h 207645"/>
                  <a:gd name="connsiteX1" fmla="*/ 0 w 229552"/>
                  <a:gd name="connsiteY1" fmla="*/ 136208 h 207645"/>
                  <a:gd name="connsiteX2" fmla="*/ 103823 w 229552"/>
                  <a:gd name="connsiteY2" fmla="*/ 207645 h 207645"/>
                  <a:gd name="connsiteX3" fmla="*/ 229553 w 229552"/>
                  <a:gd name="connsiteY3" fmla="*/ 61913 h 2076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9552" h="207645">
                    <a:moveTo>
                      <a:pt x="100965" y="0"/>
                    </a:moveTo>
                    <a:lnTo>
                      <a:pt x="0" y="136208"/>
                    </a:lnTo>
                    <a:lnTo>
                      <a:pt x="103823" y="207645"/>
                    </a:lnTo>
                    <a:lnTo>
                      <a:pt x="229553" y="61913"/>
                    </a:lnTo>
                    <a:close/>
                  </a:path>
                </a:pathLst>
              </a:custGeom>
              <a:solidFill>
                <a:srgbClr val="87524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81" name="任意多边形: 形状 80">
                <a:extLst>
                  <a:ext uri="{FF2B5EF4-FFF2-40B4-BE49-F238E27FC236}">
                    <a16:creationId xmlns:a16="http://schemas.microsoft.com/office/drawing/2014/main" id="{3CB8BB40-22EA-4A02-AEF0-C0F6AA1A2823}"/>
                  </a:ext>
                </a:extLst>
              </p:cNvPr>
              <p:cNvSpPr/>
              <p:nvPr/>
            </p:nvSpPr>
            <p:spPr>
              <a:xfrm>
                <a:off x="6377297" y="1940715"/>
                <a:ext cx="255269" cy="283845"/>
              </a:xfrm>
              <a:custGeom>
                <a:avLst/>
                <a:gdLst>
                  <a:gd name="connsiteX0" fmla="*/ 92393 w 255269"/>
                  <a:gd name="connsiteY0" fmla="*/ 0 h 283845"/>
                  <a:gd name="connsiteX1" fmla="*/ 223838 w 255269"/>
                  <a:gd name="connsiteY1" fmla="*/ 106680 h 283845"/>
                  <a:gd name="connsiteX2" fmla="*/ 205740 w 255269"/>
                  <a:gd name="connsiteY2" fmla="*/ 147638 h 283845"/>
                  <a:gd name="connsiteX3" fmla="*/ 255270 w 255269"/>
                  <a:gd name="connsiteY3" fmla="*/ 283845 h 283845"/>
                  <a:gd name="connsiteX4" fmla="*/ 0 w 255269"/>
                  <a:gd name="connsiteY4" fmla="*/ 105728 h 283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5269" h="283845">
                    <a:moveTo>
                      <a:pt x="92393" y="0"/>
                    </a:moveTo>
                    <a:lnTo>
                      <a:pt x="223838" y="106680"/>
                    </a:lnTo>
                    <a:lnTo>
                      <a:pt x="205740" y="147638"/>
                    </a:lnTo>
                    <a:lnTo>
                      <a:pt x="255270" y="283845"/>
                    </a:lnTo>
                    <a:lnTo>
                      <a:pt x="0" y="105728"/>
                    </a:lnTo>
                    <a:close/>
                  </a:path>
                </a:pathLst>
              </a:custGeom>
              <a:solidFill>
                <a:srgbClr val="01000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25" name="图形 6">
              <a:extLst>
                <a:ext uri="{FF2B5EF4-FFF2-40B4-BE49-F238E27FC236}">
                  <a16:creationId xmlns:a16="http://schemas.microsoft.com/office/drawing/2014/main" id="{A8F046AA-369D-4455-959D-DAACBD9C9012}"/>
                </a:ext>
              </a:extLst>
            </p:cNvPr>
            <p:cNvGrpSpPr/>
            <p:nvPr/>
          </p:nvGrpSpPr>
          <p:grpSpPr>
            <a:xfrm>
              <a:off x="6473499" y="1028220"/>
              <a:ext cx="599122" cy="936307"/>
              <a:chOff x="6473499" y="1028220"/>
              <a:chExt cx="599122" cy="93630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78" name="任意多边形: 形状 77">
                <a:extLst>
                  <a:ext uri="{FF2B5EF4-FFF2-40B4-BE49-F238E27FC236}">
                    <a16:creationId xmlns:a16="http://schemas.microsoft.com/office/drawing/2014/main" id="{5B7A8C35-711B-42E9-94C3-7E63476BA0B8}"/>
                  </a:ext>
                </a:extLst>
              </p:cNvPr>
              <p:cNvSpPr/>
              <p:nvPr/>
            </p:nvSpPr>
            <p:spPr>
              <a:xfrm>
                <a:off x="6478262" y="1028220"/>
                <a:ext cx="551576" cy="936307"/>
              </a:xfrm>
              <a:custGeom>
                <a:avLst/>
                <a:gdLst>
                  <a:gd name="connsiteX0" fmla="*/ 540068 w 551576"/>
                  <a:gd name="connsiteY0" fmla="*/ 228600 h 936307"/>
                  <a:gd name="connsiteX1" fmla="*/ 480060 w 551576"/>
                  <a:gd name="connsiteY1" fmla="*/ 574358 h 936307"/>
                  <a:gd name="connsiteX2" fmla="*/ 186690 w 551576"/>
                  <a:gd name="connsiteY2" fmla="*/ 936308 h 936307"/>
                  <a:gd name="connsiteX3" fmla="*/ 0 w 551576"/>
                  <a:gd name="connsiteY3" fmla="*/ 797243 h 936307"/>
                  <a:gd name="connsiteX4" fmla="*/ 239078 w 551576"/>
                  <a:gd name="connsiteY4" fmla="*/ 300990 h 936307"/>
                  <a:gd name="connsiteX5" fmla="*/ 283845 w 551576"/>
                  <a:gd name="connsiteY5" fmla="*/ 0 h 936307"/>
                  <a:gd name="connsiteX6" fmla="*/ 537210 w 551576"/>
                  <a:gd name="connsiteY6" fmla="*/ 85725 h 936307"/>
                  <a:gd name="connsiteX7" fmla="*/ 540068 w 551576"/>
                  <a:gd name="connsiteY7" fmla="*/ 228600 h 9363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1576" h="936307">
                    <a:moveTo>
                      <a:pt x="540068" y="228600"/>
                    </a:moveTo>
                    <a:cubicBezTo>
                      <a:pt x="540068" y="228600"/>
                      <a:pt x="590550" y="377190"/>
                      <a:pt x="480060" y="574358"/>
                    </a:cubicBezTo>
                    <a:cubicBezTo>
                      <a:pt x="370523" y="771525"/>
                      <a:pt x="186690" y="936308"/>
                      <a:pt x="186690" y="936308"/>
                    </a:cubicBezTo>
                    <a:lnTo>
                      <a:pt x="0" y="797243"/>
                    </a:lnTo>
                    <a:cubicBezTo>
                      <a:pt x="0" y="797243"/>
                      <a:pt x="187642" y="513398"/>
                      <a:pt x="239078" y="300990"/>
                    </a:cubicBezTo>
                    <a:cubicBezTo>
                      <a:pt x="295275" y="68580"/>
                      <a:pt x="283845" y="0"/>
                      <a:pt x="283845" y="0"/>
                    </a:cubicBezTo>
                    <a:lnTo>
                      <a:pt x="537210" y="85725"/>
                    </a:lnTo>
                    <a:lnTo>
                      <a:pt x="540068" y="2286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79" name="任意多边形: 形状 78">
                <a:extLst>
                  <a:ext uri="{FF2B5EF4-FFF2-40B4-BE49-F238E27FC236}">
                    <a16:creationId xmlns:a16="http://schemas.microsoft.com/office/drawing/2014/main" id="{1CCF9C89-D381-4C0F-8AB7-BC60E6BD0576}"/>
                  </a:ext>
                </a:extLst>
              </p:cNvPr>
              <p:cNvSpPr/>
              <p:nvPr/>
            </p:nvSpPr>
            <p:spPr>
              <a:xfrm>
                <a:off x="6473499" y="1067273"/>
                <a:ext cx="599122" cy="897254"/>
              </a:xfrm>
              <a:custGeom>
                <a:avLst/>
                <a:gdLst>
                  <a:gd name="connsiteX0" fmla="*/ 0 w 599122"/>
                  <a:gd name="connsiteY0" fmla="*/ 755333 h 897254"/>
                  <a:gd name="connsiteX1" fmla="*/ 191453 w 599122"/>
                  <a:gd name="connsiteY1" fmla="*/ 897255 h 897254"/>
                  <a:gd name="connsiteX2" fmla="*/ 484823 w 599122"/>
                  <a:gd name="connsiteY2" fmla="*/ 535305 h 897254"/>
                  <a:gd name="connsiteX3" fmla="*/ 599123 w 599122"/>
                  <a:gd name="connsiteY3" fmla="*/ 0 h 897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9122" h="897254">
                    <a:moveTo>
                      <a:pt x="0" y="755333"/>
                    </a:moveTo>
                    <a:lnTo>
                      <a:pt x="191453" y="897255"/>
                    </a:lnTo>
                    <a:cubicBezTo>
                      <a:pt x="191453" y="897255"/>
                      <a:pt x="380048" y="735330"/>
                      <a:pt x="484823" y="535305"/>
                    </a:cubicBezTo>
                    <a:cubicBezTo>
                      <a:pt x="587693" y="340995"/>
                      <a:pt x="599123" y="0"/>
                      <a:pt x="599123" y="0"/>
                    </a:cubicBezTo>
                  </a:path>
                </a:pathLst>
              </a:custGeom>
              <a:grpFill/>
              <a:ln w="9259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4762FA2A-C5D0-48A6-9E86-62E9A8A0B86C}"/>
                </a:ext>
              </a:extLst>
            </p:cNvPr>
            <p:cNvSpPr/>
            <p:nvPr/>
          </p:nvSpPr>
          <p:spPr>
            <a:xfrm>
              <a:off x="6712833" y="304320"/>
              <a:ext cx="584578" cy="867727"/>
            </a:xfrm>
            <a:custGeom>
              <a:avLst/>
              <a:gdLst>
                <a:gd name="connsiteX0" fmla="*/ 445513 w 584578"/>
                <a:gd name="connsiteY0" fmla="*/ 7620 h 867727"/>
                <a:gd name="connsiteX1" fmla="*/ 564576 w 584578"/>
                <a:gd name="connsiteY1" fmla="*/ 166688 h 867727"/>
                <a:gd name="connsiteX2" fmla="*/ 584578 w 584578"/>
                <a:gd name="connsiteY2" fmla="*/ 867728 h 867727"/>
                <a:gd name="connsiteX3" fmla="*/ 5458 w 584578"/>
                <a:gd name="connsiteY3" fmla="*/ 867728 h 867727"/>
                <a:gd name="connsiteX4" fmla="*/ 70228 w 584578"/>
                <a:gd name="connsiteY4" fmla="*/ 243840 h 867727"/>
                <a:gd name="connsiteX5" fmla="*/ 336928 w 584578"/>
                <a:gd name="connsiteY5" fmla="*/ 0 h 867727"/>
                <a:gd name="connsiteX6" fmla="*/ 445513 w 584578"/>
                <a:gd name="connsiteY6" fmla="*/ 7620 h 867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4578" h="867727">
                  <a:moveTo>
                    <a:pt x="445513" y="7620"/>
                  </a:moveTo>
                  <a:cubicBezTo>
                    <a:pt x="445513" y="7620"/>
                    <a:pt x="553146" y="86677"/>
                    <a:pt x="564576" y="166688"/>
                  </a:cubicBezTo>
                  <a:cubicBezTo>
                    <a:pt x="576006" y="246697"/>
                    <a:pt x="584578" y="867728"/>
                    <a:pt x="584578" y="867728"/>
                  </a:cubicBezTo>
                  <a:lnTo>
                    <a:pt x="5458" y="867728"/>
                  </a:lnTo>
                  <a:cubicBezTo>
                    <a:pt x="5458" y="867728"/>
                    <a:pt x="-27879" y="411480"/>
                    <a:pt x="70228" y="243840"/>
                  </a:cubicBezTo>
                  <a:cubicBezTo>
                    <a:pt x="168336" y="75247"/>
                    <a:pt x="336928" y="0"/>
                    <a:pt x="336928" y="0"/>
                  </a:cubicBezTo>
                  <a:lnTo>
                    <a:pt x="445513" y="762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259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5A41F58B-1B9D-4DF3-AACA-4764CF7B6B3F}"/>
                </a:ext>
              </a:extLst>
            </p:cNvPr>
            <p:cNvSpPr/>
            <p:nvPr/>
          </p:nvSpPr>
          <p:spPr>
            <a:xfrm>
              <a:off x="6571321" y="453863"/>
              <a:ext cx="271747" cy="347662"/>
            </a:xfrm>
            <a:custGeom>
              <a:avLst/>
              <a:gdLst>
                <a:gd name="connsiteX0" fmla="*/ 68865 w 271747"/>
                <a:gd name="connsiteY0" fmla="*/ 347663 h 347662"/>
                <a:gd name="connsiteX1" fmla="*/ 202215 w 271747"/>
                <a:gd name="connsiteY1" fmla="*/ 229552 h 347662"/>
                <a:gd name="connsiteX2" fmla="*/ 208883 w 271747"/>
                <a:gd name="connsiteY2" fmla="*/ 218123 h 347662"/>
                <a:gd name="connsiteX3" fmla="*/ 207930 w 271747"/>
                <a:gd name="connsiteY3" fmla="*/ 216217 h 347662"/>
                <a:gd name="connsiteX4" fmla="*/ 271748 w 271747"/>
                <a:gd name="connsiteY4" fmla="*/ 114300 h 347662"/>
                <a:gd name="connsiteX5" fmla="*/ 136493 w 271747"/>
                <a:gd name="connsiteY5" fmla="*/ 0 h 347662"/>
                <a:gd name="connsiteX6" fmla="*/ 63150 w 271747"/>
                <a:gd name="connsiteY6" fmla="*/ 340995 h 347662"/>
                <a:gd name="connsiteX7" fmla="*/ 68865 w 271747"/>
                <a:gd name="connsiteY7" fmla="*/ 347663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1747" h="347662">
                  <a:moveTo>
                    <a:pt x="68865" y="347663"/>
                  </a:moveTo>
                  <a:lnTo>
                    <a:pt x="202215" y="229552"/>
                  </a:lnTo>
                  <a:lnTo>
                    <a:pt x="208883" y="218123"/>
                  </a:lnTo>
                  <a:cubicBezTo>
                    <a:pt x="207930" y="216217"/>
                    <a:pt x="207930" y="216217"/>
                    <a:pt x="207930" y="216217"/>
                  </a:cubicBezTo>
                  <a:lnTo>
                    <a:pt x="271748" y="114300"/>
                  </a:lnTo>
                  <a:lnTo>
                    <a:pt x="136493" y="0"/>
                  </a:lnTo>
                  <a:cubicBezTo>
                    <a:pt x="-80677" y="150495"/>
                    <a:pt x="14573" y="285750"/>
                    <a:pt x="63150" y="340995"/>
                  </a:cubicBezTo>
                  <a:cubicBezTo>
                    <a:pt x="65055" y="342900"/>
                    <a:pt x="66960" y="344805"/>
                    <a:pt x="68865" y="347663"/>
                  </a:cubicBezTo>
                  <a:close/>
                </a:path>
              </a:pathLst>
            </a:custGeom>
            <a:solidFill>
              <a:srgbClr val="87524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38" name="图形 6">
              <a:extLst>
                <a:ext uri="{FF2B5EF4-FFF2-40B4-BE49-F238E27FC236}">
                  <a16:creationId xmlns:a16="http://schemas.microsoft.com/office/drawing/2014/main" id="{036EBE70-86ED-4DE8-AF32-CD6E54A8CD3C}"/>
                </a:ext>
              </a:extLst>
            </p:cNvPr>
            <p:cNvGrpSpPr/>
            <p:nvPr/>
          </p:nvGrpSpPr>
          <p:grpSpPr>
            <a:xfrm>
              <a:off x="6603991" y="282755"/>
              <a:ext cx="479107" cy="400659"/>
              <a:chOff x="6603991" y="282755"/>
              <a:chExt cx="479107" cy="400659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75" name="任意多边形: 形状 74">
                <a:extLst>
                  <a:ext uri="{FF2B5EF4-FFF2-40B4-BE49-F238E27FC236}">
                    <a16:creationId xmlns:a16="http://schemas.microsoft.com/office/drawing/2014/main" id="{42D7CB96-1E01-4E79-9C79-A04ADD8EF54C}"/>
                  </a:ext>
                </a:extLst>
              </p:cNvPr>
              <p:cNvSpPr/>
              <p:nvPr/>
            </p:nvSpPr>
            <p:spPr>
              <a:xfrm>
                <a:off x="6603991" y="282763"/>
                <a:ext cx="479107" cy="400652"/>
              </a:xfrm>
              <a:custGeom>
                <a:avLst/>
                <a:gdLst>
                  <a:gd name="connsiteX0" fmla="*/ 368618 w 479107"/>
                  <a:gd name="connsiteY0" fmla="*/ 289210 h 400652"/>
                  <a:gd name="connsiteX1" fmla="*/ 260985 w 479107"/>
                  <a:gd name="connsiteY1" fmla="*/ 400652 h 400652"/>
                  <a:gd name="connsiteX2" fmla="*/ 0 w 479107"/>
                  <a:gd name="connsiteY2" fmla="*/ 230155 h 400652"/>
                  <a:gd name="connsiteX3" fmla="*/ 136208 w 479107"/>
                  <a:gd name="connsiteY3" fmla="*/ 108235 h 400652"/>
                  <a:gd name="connsiteX4" fmla="*/ 449580 w 479107"/>
                  <a:gd name="connsiteY4" fmla="*/ 602 h 400652"/>
                  <a:gd name="connsiteX5" fmla="*/ 479108 w 479107"/>
                  <a:gd name="connsiteY5" fmla="*/ 88232 h 400652"/>
                  <a:gd name="connsiteX6" fmla="*/ 368618 w 479107"/>
                  <a:gd name="connsiteY6" fmla="*/ 289210 h 400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9107" h="400652">
                    <a:moveTo>
                      <a:pt x="368618" y="289210"/>
                    </a:moveTo>
                    <a:lnTo>
                      <a:pt x="260985" y="400652"/>
                    </a:lnTo>
                    <a:lnTo>
                      <a:pt x="0" y="230155"/>
                    </a:lnTo>
                    <a:cubicBezTo>
                      <a:pt x="0" y="230155"/>
                      <a:pt x="43815" y="166337"/>
                      <a:pt x="136208" y="108235"/>
                    </a:cubicBezTo>
                    <a:cubicBezTo>
                      <a:pt x="330518" y="-14638"/>
                      <a:pt x="449580" y="602"/>
                      <a:pt x="449580" y="602"/>
                    </a:cubicBezTo>
                    <a:lnTo>
                      <a:pt x="479108" y="88232"/>
                    </a:lnTo>
                    <a:lnTo>
                      <a:pt x="368618" y="2892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76" name="任意多边形: 形状 75">
                <a:extLst>
                  <a:ext uri="{FF2B5EF4-FFF2-40B4-BE49-F238E27FC236}">
                    <a16:creationId xmlns:a16="http://schemas.microsoft.com/office/drawing/2014/main" id="{A612E78F-BD03-4052-960D-08A5EB187193}"/>
                  </a:ext>
                </a:extLst>
              </p:cNvPr>
              <p:cNvSpPr/>
              <p:nvPr/>
            </p:nvSpPr>
            <p:spPr>
              <a:xfrm>
                <a:off x="6603991" y="282755"/>
                <a:ext cx="449580" cy="399707"/>
              </a:xfrm>
              <a:custGeom>
                <a:avLst/>
                <a:gdLst>
                  <a:gd name="connsiteX0" fmla="*/ 449580 w 449580"/>
                  <a:gd name="connsiteY0" fmla="*/ 610 h 399707"/>
                  <a:gd name="connsiteX1" fmla="*/ 136208 w 449580"/>
                  <a:gd name="connsiteY1" fmla="*/ 107290 h 399707"/>
                  <a:gd name="connsiteX2" fmla="*/ 0 w 449580"/>
                  <a:gd name="connsiteY2" fmla="*/ 229210 h 399707"/>
                  <a:gd name="connsiteX3" fmla="*/ 261938 w 449580"/>
                  <a:gd name="connsiteY3" fmla="*/ 399707 h 399707"/>
                  <a:gd name="connsiteX4" fmla="*/ 369570 w 449580"/>
                  <a:gd name="connsiteY4" fmla="*/ 288265 h 399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9580" h="399707">
                    <a:moveTo>
                      <a:pt x="449580" y="610"/>
                    </a:moveTo>
                    <a:cubicBezTo>
                      <a:pt x="449580" y="610"/>
                      <a:pt x="330518" y="-14630"/>
                      <a:pt x="136208" y="107290"/>
                    </a:cubicBezTo>
                    <a:cubicBezTo>
                      <a:pt x="43815" y="165392"/>
                      <a:pt x="0" y="229210"/>
                      <a:pt x="0" y="229210"/>
                    </a:cubicBezTo>
                    <a:lnTo>
                      <a:pt x="261938" y="399707"/>
                    </a:lnTo>
                    <a:lnTo>
                      <a:pt x="369570" y="288265"/>
                    </a:lnTo>
                  </a:path>
                </a:pathLst>
              </a:custGeom>
              <a:grpFill/>
              <a:ln w="9259" cap="rnd">
                <a:solidFill>
                  <a:srgbClr val="12120E"/>
                </a:solidFill>
                <a:prstDash val="solid"/>
                <a:round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77" name="任意多边形: 形状 76">
                <a:extLst>
                  <a:ext uri="{FF2B5EF4-FFF2-40B4-BE49-F238E27FC236}">
                    <a16:creationId xmlns:a16="http://schemas.microsoft.com/office/drawing/2014/main" id="{1545AA1E-6E82-4CBA-95FD-732E195E4B88}"/>
                  </a:ext>
                </a:extLst>
              </p:cNvPr>
              <p:cNvSpPr/>
              <p:nvPr/>
            </p:nvSpPr>
            <p:spPr>
              <a:xfrm>
                <a:off x="6650664" y="459578"/>
                <a:ext cx="262890" cy="173355"/>
              </a:xfrm>
              <a:custGeom>
                <a:avLst/>
                <a:gdLst>
                  <a:gd name="connsiteX0" fmla="*/ 0 w 262890"/>
                  <a:gd name="connsiteY0" fmla="*/ 0 h 173355"/>
                  <a:gd name="connsiteX1" fmla="*/ 262890 w 262890"/>
                  <a:gd name="connsiteY1" fmla="*/ 173355 h 173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890" h="173355">
                    <a:moveTo>
                      <a:pt x="0" y="0"/>
                    </a:moveTo>
                    <a:lnTo>
                      <a:pt x="262890" y="173355"/>
                    </a:lnTo>
                  </a:path>
                </a:pathLst>
              </a:custGeom>
              <a:grpFill/>
              <a:ln w="9259" cap="rnd">
                <a:solidFill>
                  <a:srgbClr val="12120E"/>
                </a:solidFill>
                <a:prstDash val="solid"/>
                <a:round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77F5020B-330A-4896-86BA-E3A3230D4A6A}"/>
                </a:ext>
              </a:extLst>
            </p:cNvPr>
            <p:cNvSpPr/>
            <p:nvPr/>
          </p:nvSpPr>
          <p:spPr>
            <a:xfrm>
              <a:off x="6992611" y="281811"/>
              <a:ext cx="178117" cy="215866"/>
            </a:xfrm>
            <a:custGeom>
              <a:avLst/>
              <a:gdLst>
                <a:gd name="connsiteX0" fmla="*/ 0 w 178117"/>
                <a:gd name="connsiteY0" fmla="*/ 5364 h 215866"/>
                <a:gd name="connsiteX1" fmla="*/ 107633 w 178117"/>
                <a:gd name="connsiteY1" fmla="*/ 215866 h 215866"/>
                <a:gd name="connsiteX2" fmla="*/ 178118 w 178117"/>
                <a:gd name="connsiteY2" fmla="*/ 43464 h 215866"/>
                <a:gd name="connsiteX3" fmla="*/ 104775 w 178117"/>
                <a:gd name="connsiteY3" fmla="*/ 5364 h 215866"/>
                <a:gd name="connsiteX4" fmla="*/ 0 w 178117"/>
                <a:gd name="connsiteY4" fmla="*/ 5364 h 215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117" h="215866">
                  <a:moveTo>
                    <a:pt x="0" y="5364"/>
                  </a:moveTo>
                  <a:lnTo>
                    <a:pt x="107633" y="215866"/>
                  </a:lnTo>
                  <a:lnTo>
                    <a:pt x="178118" y="43464"/>
                  </a:lnTo>
                  <a:cubicBezTo>
                    <a:pt x="178118" y="43464"/>
                    <a:pt x="158115" y="12984"/>
                    <a:pt x="104775" y="5364"/>
                  </a:cubicBezTo>
                  <a:cubicBezTo>
                    <a:pt x="52388" y="-2256"/>
                    <a:pt x="33338" y="-1304"/>
                    <a:pt x="0" y="536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259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0E3A609C-6F57-411E-BDDA-DCD239AEF3A3}"/>
                </a:ext>
              </a:extLst>
            </p:cNvPr>
            <p:cNvSpPr/>
            <p:nvPr/>
          </p:nvSpPr>
          <p:spPr>
            <a:xfrm>
              <a:off x="7024044" y="282081"/>
              <a:ext cx="122872" cy="131776"/>
            </a:xfrm>
            <a:custGeom>
              <a:avLst/>
              <a:gdLst>
                <a:gd name="connsiteX0" fmla="*/ 67627 w 122872"/>
                <a:gd name="connsiteY0" fmla="*/ 131777 h 131776"/>
                <a:gd name="connsiteX1" fmla="*/ 122873 w 122872"/>
                <a:gd name="connsiteY1" fmla="*/ 22239 h 131776"/>
                <a:gd name="connsiteX2" fmla="*/ 73342 w 122872"/>
                <a:gd name="connsiteY2" fmla="*/ 5094 h 131776"/>
                <a:gd name="connsiteX3" fmla="*/ 0 w 122872"/>
                <a:gd name="connsiteY3" fmla="*/ 332 h 131776"/>
                <a:gd name="connsiteX4" fmla="*/ 67627 w 122872"/>
                <a:gd name="connsiteY4" fmla="*/ 131777 h 131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872" h="131776">
                  <a:moveTo>
                    <a:pt x="67627" y="131777"/>
                  </a:moveTo>
                  <a:lnTo>
                    <a:pt x="122873" y="22239"/>
                  </a:lnTo>
                  <a:cubicBezTo>
                    <a:pt x="111442" y="14619"/>
                    <a:pt x="95250" y="7952"/>
                    <a:pt x="73342" y="5094"/>
                  </a:cubicBezTo>
                  <a:cubicBezTo>
                    <a:pt x="39052" y="332"/>
                    <a:pt x="19050" y="-621"/>
                    <a:pt x="0" y="332"/>
                  </a:cubicBezTo>
                  <a:lnTo>
                    <a:pt x="67627" y="131777"/>
                  </a:lnTo>
                  <a:close/>
                </a:path>
              </a:pathLst>
            </a:custGeom>
            <a:solidFill>
              <a:srgbClr val="87524E"/>
            </a:solidFill>
            <a:ln w="9259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919013EE-ECB1-47CF-9877-EECA6901F064}"/>
                </a:ext>
              </a:extLst>
            </p:cNvPr>
            <p:cNvSpPr/>
            <p:nvPr/>
          </p:nvSpPr>
          <p:spPr>
            <a:xfrm>
              <a:off x="6851329" y="377398"/>
              <a:ext cx="1017728" cy="766074"/>
            </a:xfrm>
            <a:custGeom>
              <a:avLst/>
              <a:gdLst>
                <a:gd name="connsiteX0" fmla="*/ 827082 w 1017728"/>
                <a:gd name="connsiteY0" fmla="*/ 11694 h 766074"/>
                <a:gd name="connsiteX1" fmla="*/ 559430 w 1017728"/>
                <a:gd name="connsiteY1" fmla="*/ 56462 h 766074"/>
                <a:gd name="connsiteX2" fmla="*/ 502280 w 1017728"/>
                <a:gd name="connsiteY2" fmla="*/ 66939 h 766074"/>
                <a:gd name="connsiteX3" fmla="*/ 444177 w 1017728"/>
                <a:gd name="connsiteY3" fmla="*/ 59319 h 766074"/>
                <a:gd name="connsiteX4" fmla="*/ 174620 w 1017728"/>
                <a:gd name="connsiteY4" fmla="*/ 27887 h 766074"/>
                <a:gd name="connsiteX5" fmla="*/ 312 w 1017728"/>
                <a:gd name="connsiteY5" fmla="*/ 359357 h 766074"/>
                <a:gd name="connsiteX6" fmla="*/ 129852 w 1017728"/>
                <a:gd name="connsiteY6" fmla="*/ 766074 h 766074"/>
                <a:gd name="connsiteX7" fmla="*/ 423222 w 1017728"/>
                <a:gd name="connsiteY7" fmla="*/ 758454 h 766074"/>
                <a:gd name="connsiteX8" fmla="*/ 615627 w 1017728"/>
                <a:gd name="connsiteY8" fmla="*/ 753692 h 766074"/>
                <a:gd name="connsiteX9" fmla="*/ 908997 w 1017728"/>
                <a:gd name="connsiteY9" fmla="*/ 746072 h 766074"/>
                <a:gd name="connsiteX10" fmla="*/ 1017582 w 1017728"/>
                <a:gd name="connsiteY10" fmla="*/ 333639 h 766074"/>
                <a:gd name="connsiteX11" fmla="*/ 827082 w 1017728"/>
                <a:gd name="connsiteY11" fmla="*/ 11694 h 766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7728" h="766074">
                  <a:moveTo>
                    <a:pt x="827082" y="11694"/>
                  </a:moveTo>
                  <a:cubicBezTo>
                    <a:pt x="676587" y="-26406"/>
                    <a:pt x="600387" y="39317"/>
                    <a:pt x="559430" y="56462"/>
                  </a:cubicBezTo>
                  <a:cubicBezTo>
                    <a:pt x="540380" y="64082"/>
                    <a:pt x="520377" y="66939"/>
                    <a:pt x="502280" y="66939"/>
                  </a:cubicBezTo>
                  <a:cubicBezTo>
                    <a:pt x="484182" y="66939"/>
                    <a:pt x="465132" y="65987"/>
                    <a:pt x="444177" y="59319"/>
                  </a:cubicBezTo>
                  <a:cubicBezTo>
                    <a:pt x="401315" y="45032"/>
                    <a:pt x="323210" y="-18786"/>
                    <a:pt x="174620" y="27887"/>
                  </a:cubicBezTo>
                  <a:cubicBezTo>
                    <a:pt x="26030" y="73607"/>
                    <a:pt x="-3498" y="197432"/>
                    <a:pt x="312" y="359357"/>
                  </a:cubicBezTo>
                  <a:cubicBezTo>
                    <a:pt x="4122" y="520329"/>
                    <a:pt x="129852" y="766074"/>
                    <a:pt x="129852" y="766074"/>
                  </a:cubicBezTo>
                  <a:lnTo>
                    <a:pt x="423222" y="758454"/>
                  </a:lnTo>
                  <a:lnTo>
                    <a:pt x="615627" y="753692"/>
                  </a:lnTo>
                  <a:lnTo>
                    <a:pt x="908997" y="746072"/>
                  </a:lnTo>
                  <a:cubicBezTo>
                    <a:pt x="908997" y="746072"/>
                    <a:pt x="1022345" y="495564"/>
                    <a:pt x="1017582" y="333639"/>
                  </a:cubicBezTo>
                  <a:cubicBezTo>
                    <a:pt x="1013772" y="172667"/>
                    <a:pt x="978530" y="50747"/>
                    <a:pt x="827082" y="11694"/>
                  </a:cubicBezTo>
                  <a:close/>
                </a:path>
              </a:pathLst>
            </a:custGeom>
            <a:solidFill>
              <a:srgbClr val="FFFFFF"/>
            </a:solidFill>
            <a:ln w="925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567096B3-35CE-4A72-B00E-213AE61AFA04}"/>
                </a:ext>
              </a:extLst>
            </p:cNvPr>
            <p:cNvSpPr/>
            <p:nvPr/>
          </p:nvSpPr>
          <p:spPr>
            <a:xfrm>
              <a:off x="7046354" y="61835"/>
              <a:ext cx="199545" cy="268752"/>
            </a:xfrm>
            <a:custGeom>
              <a:avLst/>
              <a:gdLst>
                <a:gd name="connsiteX0" fmla="*/ 16742 w 199545"/>
                <a:gd name="connsiteY0" fmla="*/ 144378 h 268752"/>
                <a:gd name="connsiteX1" fmla="*/ 17695 w 199545"/>
                <a:gd name="connsiteY1" fmla="*/ 137710 h 268752"/>
                <a:gd name="connsiteX2" fmla="*/ 28172 w 199545"/>
                <a:gd name="connsiteY2" fmla="*/ 60558 h 268752"/>
                <a:gd name="connsiteX3" fmla="*/ 97705 w 199545"/>
                <a:gd name="connsiteY3" fmla="*/ 550 h 268752"/>
                <a:gd name="connsiteX4" fmla="*/ 148187 w 199545"/>
                <a:gd name="connsiteY4" fmla="*/ 7218 h 268752"/>
                <a:gd name="connsiteX5" fmla="*/ 198670 w 199545"/>
                <a:gd name="connsiteY5" fmla="*/ 84370 h 268752"/>
                <a:gd name="connsiteX6" fmla="*/ 188192 w 199545"/>
                <a:gd name="connsiteY6" fmla="*/ 161523 h 268752"/>
                <a:gd name="connsiteX7" fmla="*/ 118660 w 199545"/>
                <a:gd name="connsiteY7" fmla="*/ 221530 h 268752"/>
                <a:gd name="connsiteX8" fmla="*/ 92942 w 199545"/>
                <a:gd name="connsiteY8" fmla="*/ 218673 h 268752"/>
                <a:gd name="connsiteX9" fmla="*/ 87227 w 199545"/>
                <a:gd name="connsiteY9" fmla="*/ 249153 h 268752"/>
                <a:gd name="connsiteX10" fmla="*/ 59605 w 199545"/>
                <a:gd name="connsiteY10" fmla="*/ 268203 h 268752"/>
                <a:gd name="connsiteX11" fmla="*/ 19600 w 199545"/>
                <a:gd name="connsiteY11" fmla="*/ 260583 h 268752"/>
                <a:gd name="connsiteX12" fmla="*/ 550 w 199545"/>
                <a:gd name="connsiteY12" fmla="*/ 232960 h 268752"/>
                <a:gd name="connsiteX13" fmla="*/ 16742 w 199545"/>
                <a:gd name="connsiteY13" fmla="*/ 144378 h 268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9545" h="268752">
                  <a:moveTo>
                    <a:pt x="16742" y="144378"/>
                  </a:moveTo>
                  <a:cubicBezTo>
                    <a:pt x="16742" y="142473"/>
                    <a:pt x="16742" y="139615"/>
                    <a:pt x="17695" y="137710"/>
                  </a:cubicBezTo>
                  <a:lnTo>
                    <a:pt x="28172" y="60558"/>
                  </a:lnTo>
                  <a:cubicBezTo>
                    <a:pt x="32935" y="22458"/>
                    <a:pt x="65320" y="-4212"/>
                    <a:pt x="97705" y="550"/>
                  </a:cubicBezTo>
                  <a:lnTo>
                    <a:pt x="148187" y="7218"/>
                  </a:lnTo>
                  <a:cubicBezTo>
                    <a:pt x="181525" y="11980"/>
                    <a:pt x="204385" y="46270"/>
                    <a:pt x="198670" y="84370"/>
                  </a:cubicBezTo>
                  <a:lnTo>
                    <a:pt x="188192" y="161523"/>
                  </a:lnTo>
                  <a:cubicBezTo>
                    <a:pt x="183430" y="199623"/>
                    <a:pt x="151045" y="226293"/>
                    <a:pt x="118660" y="221530"/>
                  </a:cubicBezTo>
                  <a:lnTo>
                    <a:pt x="92942" y="218673"/>
                  </a:lnTo>
                  <a:lnTo>
                    <a:pt x="87227" y="249153"/>
                  </a:lnTo>
                  <a:cubicBezTo>
                    <a:pt x="84370" y="262488"/>
                    <a:pt x="71987" y="271060"/>
                    <a:pt x="59605" y="268203"/>
                  </a:cubicBezTo>
                  <a:lnTo>
                    <a:pt x="19600" y="260583"/>
                  </a:lnTo>
                  <a:cubicBezTo>
                    <a:pt x="6265" y="257725"/>
                    <a:pt x="-2308" y="245343"/>
                    <a:pt x="550" y="232960"/>
                  </a:cubicBezTo>
                  <a:cubicBezTo>
                    <a:pt x="-403" y="232960"/>
                    <a:pt x="15790" y="147235"/>
                    <a:pt x="16742" y="144378"/>
                  </a:cubicBezTo>
                  <a:close/>
                </a:path>
              </a:pathLst>
            </a:custGeom>
            <a:solidFill>
              <a:srgbClr val="87524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43" name="图形 6">
              <a:extLst>
                <a:ext uri="{FF2B5EF4-FFF2-40B4-BE49-F238E27FC236}">
                  <a16:creationId xmlns:a16="http://schemas.microsoft.com/office/drawing/2014/main" id="{39B06BD5-83BB-49AB-B5E3-B61B4AC39641}"/>
                </a:ext>
              </a:extLst>
            </p:cNvPr>
            <p:cNvGrpSpPr/>
            <p:nvPr/>
          </p:nvGrpSpPr>
          <p:grpSpPr>
            <a:xfrm>
              <a:off x="7074350" y="107895"/>
              <a:ext cx="163362" cy="183838"/>
              <a:chOff x="7074350" y="107895"/>
              <a:chExt cx="163362" cy="183838"/>
            </a:xfrm>
          </p:grpSpPr>
          <p:sp>
            <p:nvSpPr>
              <p:cNvPr id="66" name="任意多边形: 形状 65">
                <a:extLst>
                  <a:ext uri="{FF2B5EF4-FFF2-40B4-BE49-F238E27FC236}">
                    <a16:creationId xmlns:a16="http://schemas.microsoft.com/office/drawing/2014/main" id="{CEFEA52A-0B24-4233-9466-5ABE61D206C7}"/>
                  </a:ext>
                </a:extLst>
              </p:cNvPr>
              <p:cNvSpPr/>
              <p:nvPr/>
            </p:nvSpPr>
            <p:spPr>
              <a:xfrm>
                <a:off x="7074350" y="107895"/>
                <a:ext cx="163362" cy="183838"/>
              </a:xfrm>
              <a:custGeom>
                <a:avLst/>
                <a:gdLst>
                  <a:gd name="connsiteX0" fmla="*/ 1129 w 163362"/>
                  <a:gd name="connsiteY0" fmla="*/ 54502 h 183838"/>
                  <a:gd name="connsiteX1" fmla="*/ 23036 w 163362"/>
                  <a:gd name="connsiteY1" fmla="*/ 1162 h 183838"/>
                  <a:gd name="connsiteX2" fmla="*/ 28751 w 163362"/>
                  <a:gd name="connsiteY2" fmla="*/ 100222 h 183838"/>
                  <a:gd name="connsiteX3" fmla="*/ 98284 w 163362"/>
                  <a:gd name="connsiteY3" fmla="*/ 83077 h 183838"/>
                  <a:gd name="connsiteX4" fmla="*/ 163054 w 163362"/>
                  <a:gd name="connsiteY4" fmla="*/ 124035 h 183838"/>
                  <a:gd name="connsiteX5" fmla="*/ 129716 w 163362"/>
                  <a:gd name="connsiteY5" fmla="*/ 177375 h 183838"/>
                  <a:gd name="connsiteX6" fmla="*/ 60184 w 163362"/>
                  <a:gd name="connsiteY6" fmla="*/ 179280 h 183838"/>
                  <a:gd name="connsiteX7" fmla="*/ 9701 w 163362"/>
                  <a:gd name="connsiteY7" fmla="*/ 144037 h 183838"/>
                  <a:gd name="connsiteX8" fmla="*/ 1129 w 163362"/>
                  <a:gd name="connsiteY8" fmla="*/ 54502 h 183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362" h="183838">
                    <a:moveTo>
                      <a:pt x="1129" y="54502"/>
                    </a:moveTo>
                    <a:cubicBezTo>
                      <a:pt x="1129" y="54502"/>
                      <a:pt x="21131" y="-9315"/>
                      <a:pt x="23036" y="1162"/>
                    </a:cubicBezTo>
                    <a:cubicBezTo>
                      <a:pt x="25894" y="15450"/>
                      <a:pt x="14464" y="91650"/>
                      <a:pt x="28751" y="100222"/>
                    </a:cubicBezTo>
                    <a:cubicBezTo>
                      <a:pt x="46849" y="111652"/>
                      <a:pt x="59231" y="79267"/>
                      <a:pt x="98284" y="83077"/>
                    </a:cubicBezTo>
                    <a:cubicBezTo>
                      <a:pt x="138289" y="86887"/>
                      <a:pt x="162101" y="107842"/>
                      <a:pt x="163054" y="124035"/>
                    </a:cubicBezTo>
                    <a:cubicBezTo>
                      <a:pt x="164006" y="134512"/>
                      <a:pt x="164959" y="162135"/>
                      <a:pt x="129716" y="177375"/>
                    </a:cubicBezTo>
                    <a:cubicBezTo>
                      <a:pt x="99236" y="190710"/>
                      <a:pt x="60184" y="179280"/>
                      <a:pt x="60184" y="179280"/>
                    </a:cubicBezTo>
                    <a:cubicBezTo>
                      <a:pt x="60184" y="179280"/>
                      <a:pt x="23036" y="169755"/>
                      <a:pt x="9701" y="144037"/>
                    </a:cubicBezTo>
                    <a:cubicBezTo>
                      <a:pt x="-4586" y="117367"/>
                      <a:pt x="1129" y="54502"/>
                      <a:pt x="1129" y="54502"/>
                    </a:cubicBezTo>
                    <a:close/>
                  </a:path>
                </a:pathLst>
              </a:custGeom>
              <a:solidFill>
                <a:srgbClr val="12120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67" name="图形 6">
                <a:extLst>
                  <a:ext uri="{FF2B5EF4-FFF2-40B4-BE49-F238E27FC236}">
                    <a16:creationId xmlns:a16="http://schemas.microsoft.com/office/drawing/2014/main" id="{C8388E2C-0872-4F51-9E8C-D62E73CFB374}"/>
                  </a:ext>
                </a:extLst>
              </p:cNvPr>
              <p:cNvGrpSpPr/>
              <p:nvPr/>
            </p:nvGrpSpPr>
            <p:grpSpPr>
              <a:xfrm>
                <a:off x="7137220" y="136587"/>
                <a:ext cx="99403" cy="89627"/>
                <a:chOff x="7137220" y="136587"/>
                <a:chExt cx="99403" cy="89627"/>
              </a:xfrm>
            </p:grpSpPr>
            <p:grpSp>
              <p:nvGrpSpPr>
                <p:cNvPr id="68" name="图形 6">
                  <a:extLst>
                    <a:ext uri="{FF2B5EF4-FFF2-40B4-BE49-F238E27FC236}">
                      <a16:creationId xmlns:a16="http://schemas.microsoft.com/office/drawing/2014/main" id="{F0FB899F-BE2D-469C-BE7E-B04CA395DCD2}"/>
                    </a:ext>
                  </a:extLst>
                </p:cNvPr>
                <p:cNvGrpSpPr/>
                <p:nvPr/>
              </p:nvGrpSpPr>
              <p:grpSpPr>
                <a:xfrm>
                  <a:off x="7142032" y="147965"/>
                  <a:ext cx="92660" cy="28865"/>
                  <a:chOff x="7142032" y="147965"/>
                  <a:chExt cx="92660" cy="28865"/>
                </a:xfrm>
                <a:solidFill>
                  <a:srgbClr val="020202"/>
                </a:solidFill>
              </p:grpSpPr>
              <p:sp>
                <p:nvSpPr>
                  <p:cNvPr id="73" name="任意多边形: 形状 72">
                    <a:extLst>
                      <a:ext uri="{FF2B5EF4-FFF2-40B4-BE49-F238E27FC236}">
                        <a16:creationId xmlns:a16="http://schemas.microsoft.com/office/drawing/2014/main" id="{D63863E2-772D-49B0-B911-F1C0C3CC8E74}"/>
                      </a:ext>
                    </a:extLst>
                  </p:cNvPr>
                  <p:cNvSpPr/>
                  <p:nvPr/>
                </p:nvSpPr>
                <p:spPr>
                  <a:xfrm>
                    <a:off x="7142032" y="147965"/>
                    <a:ext cx="22151" cy="22174"/>
                  </a:xfrm>
                  <a:custGeom>
                    <a:avLst/>
                    <a:gdLst>
                      <a:gd name="connsiteX0" fmla="*/ 122 w 22151"/>
                      <a:gd name="connsiteY0" fmla="*/ 9670 h 22174"/>
                      <a:gd name="connsiteX1" fmla="*/ 9647 w 22151"/>
                      <a:gd name="connsiteY1" fmla="*/ 22052 h 22174"/>
                      <a:gd name="connsiteX2" fmla="*/ 22029 w 22151"/>
                      <a:gd name="connsiteY2" fmla="*/ 12527 h 22174"/>
                      <a:gd name="connsiteX3" fmla="*/ 12504 w 22151"/>
                      <a:gd name="connsiteY3" fmla="*/ 145 h 22174"/>
                      <a:gd name="connsiteX4" fmla="*/ 122 w 22151"/>
                      <a:gd name="connsiteY4" fmla="*/ 9670 h 221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2151" h="22174">
                        <a:moveTo>
                          <a:pt x="122" y="9670"/>
                        </a:moveTo>
                        <a:cubicBezTo>
                          <a:pt x="-831" y="16337"/>
                          <a:pt x="3932" y="22052"/>
                          <a:pt x="9647" y="22052"/>
                        </a:cubicBezTo>
                        <a:cubicBezTo>
                          <a:pt x="16314" y="23005"/>
                          <a:pt x="22029" y="18242"/>
                          <a:pt x="22029" y="12527"/>
                        </a:cubicBezTo>
                        <a:cubicBezTo>
                          <a:pt x="22982" y="5860"/>
                          <a:pt x="18219" y="145"/>
                          <a:pt x="12504" y="145"/>
                        </a:cubicBezTo>
                        <a:cubicBezTo>
                          <a:pt x="6789" y="-808"/>
                          <a:pt x="1074" y="3002"/>
                          <a:pt x="122" y="9670"/>
                        </a:cubicBezTo>
                        <a:close/>
                      </a:path>
                    </a:pathLst>
                  </a:custGeom>
                  <a:solidFill>
                    <a:srgbClr val="02020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74" name="任意多边形: 形状 73">
                    <a:extLst>
                      <a:ext uri="{FF2B5EF4-FFF2-40B4-BE49-F238E27FC236}">
                        <a16:creationId xmlns:a16="http://schemas.microsoft.com/office/drawing/2014/main" id="{8459EB98-1F3D-4A3A-9F8D-876B26AB8805}"/>
                      </a:ext>
                    </a:extLst>
                  </p:cNvPr>
                  <p:cNvSpPr/>
                  <p:nvPr/>
                </p:nvSpPr>
                <p:spPr>
                  <a:xfrm>
                    <a:off x="7215351" y="157489"/>
                    <a:ext cx="19341" cy="19341"/>
                  </a:xfrm>
                  <a:custGeom>
                    <a:avLst/>
                    <a:gdLst>
                      <a:gd name="connsiteX0" fmla="*/ 146 w 19341"/>
                      <a:gd name="connsiteY0" fmla="*/ 8718 h 19341"/>
                      <a:gd name="connsiteX1" fmla="*/ 8718 w 19341"/>
                      <a:gd name="connsiteY1" fmla="*/ 19196 h 19341"/>
                      <a:gd name="connsiteX2" fmla="*/ 19196 w 19341"/>
                      <a:gd name="connsiteY2" fmla="*/ 10623 h 19341"/>
                      <a:gd name="connsiteX3" fmla="*/ 10623 w 19341"/>
                      <a:gd name="connsiteY3" fmla="*/ 146 h 19341"/>
                      <a:gd name="connsiteX4" fmla="*/ 146 w 19341"/>
                      <a:gd name="connsiteY4" fmla="*/ 8718 h 193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341" h="19341">
                        <a:moveTo>
                          <a:pt x="146" y="8718"/>
                        </a:moveTo>
                        <a:cubicBezTo>
                          <a:pt x="-807" y="14433"/>
                          <a:pt x="3003" y="19196"/>
                          <a:pt x="8718" y="19196"/>
                        </a:cubicBezTo>
                        <a:cubicBezTo>
                          <a:pt x="14433" y="20148"/>
                          <a:pt x="19196" y="16338"/>
                          <a:pt x="19196" y="10623"/>
                        </a:cubicBezTo>
                        <a:cubicBezTo>
                          <a:pt x="20148" y="4908"/>
                          <a:pt x="16338" y="146"/>
                          <a:pt x="10623" y="146"/>
                        </a:cubicBezTo>
                        <a:cubicBezTo>
                          <a:pt x="5861" y="-807"/>
                          <a:pt x="1098" y="3003"/>
                          <a:pt x="146" y="8718"/>
                        </a:cubicBezTo>
                        <a:close/>
                      </a:path>
                    </a:pathLst>
                  </a:custGeom>
                  <a:solidFill>
                    <a:srgbClr val="02020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sp>
              <p:nvSpPr>
                <p:cNvPr id="69" name="任意多边形: 形状 68">
                  <a:extLst>
                    <a:ext uri="{FF2B5EF4-FFF2-40B4-BE49-F238E27FC236}">
                      <a16:creationId xmlns:a16="http://schemas.microsoft.com/office/drawing/2014/main" id="{57271722-F229-4903-958F-9AF34E3D9C83}"/>
                    </a:ext>
                  </a:extLst>
                </p:cNvPr>
                <p:cNvSpPr/>
                <p:nvPr/>
              </p:nvSpPr>
              <p:spPr>
                <a:xfrm>
                  <a:off x="7159219" y="200497"/>
                  <a:ext cx="39132" cy="25717"/>
                </a:xfrm>
                <a:custGeom>
                  <a:avLst/>
                  <a:gdLst>
                    <a:gd name="connsiteX0" fmla="*/ 39133 w 39132"/>
                    <a:gd name="connsiteY0" fmla="*/ 10478 h 25717"/>
                    <a:gd name="connsiteX1" fmla="*/ 19130 w 39132"/>
                    <a:gd name="connsiteY1" fmla="*/ 25718 h 25717"/>
                    <a:gd name="connsiteX2" fmla="*/ 80 w 39132"/>
                    <a:gd name="connsiteY2" fmla="*/ 0 h 25717"/>
                    <a:gd name="connsiteX3" fmla="*/ 39133 w 39132"/>
                    <a:gd name="connsiteY3" fmla="*/ 10478 h 257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9132" h="25717">
                      <a:moveTo>
                        <a:pt x="39133" y="10478"/>
                      </a:moveTo>
                      <a:cubicBezTo>
                        <a:pt x="39133" y="10478"/>
                        <a:pt x="31513" y="25718"/>
                        <a:pt x="19130" y="25718"/>
                      </a:cubicBezTo>
                      <a:cubicBezTo>
                        <a:pt x="6748" y="24765"/>
                        <a:pt x="-872" y="10478"/>
                        <a:pt x="80" y="0"/>
                      </a:cubicBezTo>
                      <a:lnTo>
                        <a:pt x="39133" y="1047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70" name="任意多边形: 形状 69">
                  <a:extLst>
                    <a:ext uri="{FF2B5EF4-FFF2-40B4-BE49-F238E27FC236}">
                      <a16:creationId xmlns:a16="http://schemas.microsoft.com/office/drawing/2014/main" id="{8AF8F682-9116-4309-8503-B8D1530CB216}"/>
                    </a:ext>
                  </a:extLst>
                </p:cNvPr>
                <p:cNvSpPr/>
                <p:nvPr/>
              </p:nvSpPr>
              <p:spPr>
                <a:xfrm>
                  <a:off x="7190017" y="151952"/>
                  <a:ext cx="19169" cy="35210"/>
                </a:xfrm>
                <a:custGeom>
                  <a:avLst/>
                  <a:gdLst>
                    <a:gd name="connsiteX0" fmla="*/ 3572 w 19169"/>
                    <a:gd name="connsiteY0" fmla="*/ 3778 h 35210"/>
                    <a:gd name="connsiteX1" fmla="*/ 13097 w 19169"/>
                    <a:gd name="connsiteY1" fmla="*/ 33305 h 35210"/>
                    <a:gd name="connsiteX2" fmla="*/ 15954 w 19169"/>
                    <a:gd name="connsiteY2" fmla="*/ 28543 h 35210"/>
                    <a:gd name="connsiteX3" fmla="*/ 3572 w 19169"/>
                    <a:gd name="connsiteY3" fmla="*/ 27590 h 35210"/>
                    <a:gd name="connsiteX4" fmla="*/ 3572 w 19169"/>
                    <a:gd name="connsiteY4" fmla="*/ 34258 h 35210"/>
                    <a:gd name="connsiteX5" fmla="*/ 15954 w 19169"/>
                    <a:gd name="connsiteY5" fmla="*/ 35210 h 35210"/>
                    <a:gd name="connsiteX6" fmla="*/ 18812 w 19169"/>
                    <a:gd name="connsiteY6" fmla="*/ 30448 h 35210"/>
                    <a:gd name="connsiteX7" fmla="*/ 9287 w 19169"/>
                    <a:gd name="connsiteY7" fmla="*/ 2825 h 35210"/>
                    <a:gd name="connsiteX8" fmla="*/ 3572 w 19169"/>
                    <a:gd name="connsiteY8" fmla="*/ 3778 h 35210"/>
                    <a:gd name="connsiteX9" fmla="*/ 3572 w 19169"/>
                    <a:gd name="connsiteY9" fmla="*/ 3778 h 352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9169" h="35210">
                      <a:moveTo>
                        <a:pt x="3572" y="3778"/>
                      </a:moveTo>
                      <a:cubicBezTo>
                        <a:pt x="5477" y="14255"/>
                        <a:pt x="9287" y="23780"/>
                        <a:pt x="13097" y="33305"/>
                      </a:cubicBezTo>
                      <a:cubicBezTo>
                        <a:pt x="14049" y="31400"/>
                        <a:pt x="15002" y="29495"/>
                        <a:pt x="15954" y="28543"/>
                      </a:cubicBezTo>
                      <a:cubicBezTo>
                        <a:pt x="12144" y="28543"/>
                        <a:pt x="7382" y="28543"/>
                        <a:pt x="3572" y="27590"/>
                      </a:cubicBezTo>
                      <a:cubicBezTo>
                        <a:pt x="-1191" y="27590"/>
                        <a:pt x="-1191" y="34258"/>
                        <a:pt x="3572" y="34258"/>
                      </a:cubicBezTo>
                      <a:cubicBezTo>
                        <a:pt x="7382" y="34258"/>
                        <a:pt x="12144" y="34258"/>
                        <a:pt x="15954" y="35210"/>
                      </a:cubicBezTo>
                      <a:cubicBezTo>
                        <a:pt x="18812" y="35210"/>
                        <a:pt x="19764" y="32353"/>
                        <a:pt x="18812" y="30448"/>
                      </a:cubicBezTo>
                      <a:cubicBezTo>
                        <a:pt x="15002" y="21875"/>
                        <a:pt x="12144" y="12350"/>
                        <a:pt x="9287" y="2825"/>
                      </a:cubicBezTo>
                      <a:cubicBezTo>
                        <a:pt x="9287" y="-1937"/>
                        <a:pt x="2619" y="-32"/>
                        <a:pt x="3572" y="3778"/>
                      </a:cubicBezTo>
                      <a:lnTo>
                        <a:pt x="3572" y="3778"/>
                      </a:lnTo>
                      <a:close/>
                    </a:path>
                  </a:pathLst>
                </a:custGeom>
                <a:solidFill>
                  <a:srgbClr val="01000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71" name="任意多边形: 形状 70">
                  <a:extLst>
                    <a:ext uri="{FF2B5EF4-FFF2-40B4-BE49-F238E27FC236}">
                      <a16:creationId xmlns:a16="http://schemas.microsoft.com/office/drawing/2014/main" id="{F07B937C-7C70-4621-B206-290B68FE06B5}"/>
                    </a:ext>
                  </a:extLst>
                </p:cNvPr>
                <p:cNvSpPr/>
                <p:nvPr/>
              </p:nvSpPr>
              <p:spPr>
                <a:xfrm>
                  <a:off x="7137220" y="136587"/>
                  <a:ext cx="18983" cy="9922"/>
                </a:xfrm>
                <a:custGeom>
                  <a:avLst/>
                  <a:gdLst>
                    <a:gd name="connsiteX0" fmla="*/ 3982 w 18983"/>
                    <a:gd name="connsiteY0" fmla="*/ 9618 h 9922"/>
                    <a:gd name="connsiteX1" fmla="*/ 15412 w 18983"/>
                    <a:gd name="connsiteY1" fmla="*/ 6760 h 9922"/>
                    <a:gd name="connsiteX2" fmla="*/ 15412 w 18983"/>
                    <a:gd name="connsiteY2" fmla="*/ 93 h 9922"/>
                    <a:gd name="connsiteX3" fmla="*/ 2077 w 18983"/>
                    <a:gd name="connsiteY3" fmla="*/ 2950 h 9922"/>
                    <a:gd name="connsiteX4" fmla="*/ 3982 w 18983"/>
                    <a:gd name="connsiteY4" fmla="*/ 9618 h 9922"/>
                    <a:gd name="connsiteX5" fmla="*/ 3982 w 18983"/>
                    <a:gd name="connsiteY5" fmla="*/ 9618 h 9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983" h="9922">
                      <a:moveTo>
                        <a:pt x="3982" y="9618"/>
                      </a:moveTo>
                      <a:cubicBezTo>
                        <a:pt x="7792" y="8665"/>
                        <a:pt x="11602" y="7713"/>
                        <a:pt x="15412" y="6760"/>
                      </a:cubicBezTo>
                      <a:cubicBezTo>
                        <a:pt x="20174" y="5808"/>
                        <a:pt x="20174" y="-860"/>
                        <a:pt x="15412" y="93"/>
                      </a:cubicBezTo>
                      <a:cubicBezTo>
                        <a:pt x="10649" y="1045"/>
                        <a:pt x="6839" y="1045"/>
                        <a:pt x="2077" y="2950"/>
                      </a:cubicBezTo>
                      <a:cubicBezTo>
                        <a:pt x="-1733" y="3903"/>
                        <a:pt x="172" y="11523"/>
                        <a:pt x="3982" y="9618"/>
                      </a:cubicBezTo>
                      <a:lnTo>
                        <a:pt x="3982" y="9618"/>
                      </a:lnTo>
                      <a:close/>
                    </a:path>
                  </a:pathLst>
                </a:custGeom>
                <a:solidFill>
                  <a:srgbClr val="01000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72" name="任意多边形: 形状 71">
                  <a:extLst>
                    <a:ext uri="{FF2B5EF4-FFF2-40B4-BE49-F238E27FC236}">
                      <a16:creationId xmlns:a16="http://schemas.microsoft.com/office/drawing/2014/main" id="{6A35FD16-A174-4068-B12F-EB712D4CD9B4}"/>
                    </a:ext>
                  </a:extLst>
                </p:cNvPr>
                <p:cNvSpPr/>
                <p:nvPr/>
              </p:nvSpPr>
              <p:spPr>
                <a:xfrm>
                  <a:off x="7219135" y="146112"/>
                  <a:ext cx="17488" cy="9710"/>
                </a:xfrm>
                <a:custGeom>
                  <a:avLst/>
                  <a:gdLst>
                    <a:gd name="connsiteX0" fmla="*/ 2077 w 17488"/>
                    <a:gd name="connsiteY0" fmla="*/ 6760 h 9710"/>
                    <a:gd name="connsiteX1" fmla="*/ 13507 w 17488"/>
                    <a:gd name="connsiteY1" fmla="*/ 9618 h 9710"/>
                    <a:gd name="connsiteX2" fmla="*/ 15412 w 17488"/>
                    <a:gd name="connsiteY2" fmla="*/ 2950 h 9710"/>
                    <a:gd name="connsiteX3" fmla="*/ 3982 w 17488"/>
                    <a:gd name="connsiteY3" fmla="*/ 93 h 9710"/>
                    <a:gd name="connsiteX4" fmla="*/ 2077 w 17488"/>
                    <a:gd name="connsiteY4" fmla="*/ 6760 h 9710"/>
                    <a:gd name="connsiteX5" fmla="*/ 2077 w 17488"/>
                    <a:gd name="connsiteY5" fmla="*/ 6760 h 97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7488" h="9710">
                      <a:moveTo>
                        <a:pt x="2077" y="6760"/>
                      </a:moveTo>
                      <a:cubicBezTo>
                        <a:pt x="5887" y="7713"/>
                        <a:pt x="9697" y="8665"/>
                        <a:pt x="13507" y="9618"/>
                      </a:cubicBezTo>
                      <a:cubicBezTo>
                        <a:pt x="17317" y="10570"/>
                        <a:pt x="19222" y="3903"/>
                        <a:pt x="15412" y="2950"/>
                      </a:cubicBezTo>
                      <a:cubicBezTo>
                        <a:pt x="11602" y="1998"/>
                        <a:pt x="7792" y="1045"/>
                        <a:pt x="3982" y="93"/>
                      </a:cubicBezTo>
                      <a:cubicBezTo>
                        <a:pt x="172" y="-860"/>
                        <a:pt x="-1733" y="5808"/>
                        <a:pt x="2077" y="6760"/>
                      </a:cubicBezTo>
                      <a:lnTo>
                        <a:pt x="2077" y="6760"/>
                      </a:lnTo>
                      <a:close/>
                    </a:path>
                  </a:pathLst>
                </a:custGeom>
                <a:solidFill>
                  <a:srgbClr val="01000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62C4550D-17C0-450C-B9C4-0CA8B565828D}"/>
                </a:ext>
              </a:extLst>
            </p:cNvPr>
            <p:cNvSpPr/>
            <p:nvPr/>
          </p:nvSpPr>
          <p:spPr>
            <a:xfrm>
              <a:off x="6996248" y="2532"/>
              <a:ext cx="300864" cy="239875"/>
            </a:xfrm>
            <a:custGeom>
              <a:avLst/>
              <a:gdLst>
                <a:gd name="connsiteX0" fmla="*/ 83994 w 300864"/>
                <a:gd name="connsiteY0" fmla="*/ 174153 h 239875"/>
                <a:gd name="connsiteX1" fmla="*/ 101139 w 300864"/>
                <a:gd name="connsiteY1" fmla="*/ 115098 h 239875"/>
                <a:gd name="connsiteX2" fmla="*/ 298306 w 300864"/>
                <a:gd name="connsiteY2" fmla="*/ 84618 h 239875"/>
                <a:gd name="connsiteX3" fmla="*/ 181149 w 300864"/>
                <a:gd name="connsiteY3" fmla="*/ 6513 h 239875"/>
                <a:gd name="connsiteX4" fmla="*/ 24939 w 300864"/>
                <a:gd name="connsiteY4" fmla="*/ 42708 h 239875"/>
                <a:gd name="connsiteX5" fmla="*/ 60181 w 300864"/>
                <a:gd name="connsiteY5" fmla="*/ 239875 h 239875"/>
                <a:gd name="connsiteX6" fmla="*/ 68754 w 300864"/>
                <a:gd name="connsiteY6" fmla="*/ 194155 h 239875"/>
                <a:gd name="connsiteX7" fmla="*/ 83994 w 300864"/>
                <a:gd name="connsiteY7" fmla="*/ 174153 h 23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0864" h="239875">
                  <a:moveTo>
                    <a:pt x="83994" y="174153"/>
                  </a:moveTo>
                  <a:lnTo>
                    <a:pt x="101139" y="115098"/>
                  </a:lnTo>
                  <a:cubicBezTo>
                    <a:pt x="101139" y="115098"/>
                    <a:pt x="271636" y="180820"/>
                    <a:pt x="298306" y="84618"/>
                  </a:cubicBezTo>
                  <a:cubicBezTo>
                    <a:pt x="315451" y="23658"/>
                    <a:pt x="243061" y="-16347"/>
                    <a:pt x="181149" y="6513"/>
                  </a:cubicBezTo>
                  <a:cubicBezTo>
                    <a:pt x="181149" y="6513"/>
                    <a:pt x="71611" y="-19205"/>
                    <a:pt x="24939" y="42708"/>
                  </a:cubicBezTo>
                  <a:cubicBezTo>
                    <a:pt x="-21734" y="104620"/>
                    <a:pt x="1126" y="161770"/>
                    <a:pt x="60181" y="239875"/>
                  </a:cubicBezTo>
                  <a:lnTo>
                    <a:pt x="68754" y="194155"/>
                  </a:lnTo>
                  <a:lnTo>
                    <a:pt x="83994" y="174153"/>
                  </a:lnTo>
                  <a:close/>
                </a:path>
              </a:pathLst>
            </a:custGeom>
            <a:solidFill>
              <a:srgbClr val="12120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45" name="图形 6">
              <a:extLst>
                <a:ext uri="{FF2B5EF4-FFF2-40B4-BE49-F238E27FC236}">
                  <a16:creationId xmlns:a16="http://schemas.microsoft.com/office/drawing/2014/main" id="{9935903C-54F8-4DB3-B7DB-A5441F3CE179}"/>
                </a:ext>
              </a:extLst>
            </p:cNvPr>
            <p:cNvGrpSpPr/>
            <p:nvPr/>
          </p:nvGrpSpPr>
          <p:grpSpPr>
            <a:xfrm>
              <a:off x="7004824" y="139174"/>
              <a:ext cx="73683" cy="73876"/>
              <a:chOff x="7004824" y="139174"/>
              <a:chExt cx="73683" cy="73876"/>
            </a:xfrm>
          </p:grpSpPr>
          <p:sp>
            <p:nvSpPr>
              <p:cNvPr id="64" name="任意多边形: 形状 63">
                <a:extLst>
                  <a:ext uri="{FF2B5EF4-FFF2-40B4-BE49-F238E27FC236}">
                    <a16:creationId xmlns:a16="http://schemas.microsoft.com/office/drawing/2014/main" id="{76BEC513-A7E6-4517-B239-F601686BD9BE}"/>
                  </a:ext>
                </a:extLst>
              </p:cNvPr>
              <p:cNvSpPr/>
              <p:nvPr/>
            </p:nvSpPr>
            <p:spPr>
              <a:xfrm>
                <a:off x="7004824" y="139174"/>
                <a:ext cx="73683" cy="73876"/>
              </a:xfrm>
              <a:custGeom>
                <a:avLst/>
                <a:gdLst>
                  <a:gd name="connsiteX0" fmla="*/ 170 w 73683"/>
                  <a:gd name="connsiteY0" fmla="*/ 32748 h 73876"/>
                  <a:gd name="connsiteX1" fmla="*/ 32555 w 73683"/>
                  <a:gd name="connsiteY1" fmla="*/ 73706 h 73876"/>
                  <a:gd name="connsiteX2" fmla="*/ 73513 w 73683"/>
                  <a:gd name="connsiteY2" fmla="*/ 41321 h 73876"/>
                  <a:gd name="connsiteX3" fmla="*/ 41128 w 73683"/>
                  <a:gd name="connsiteY3" fmla="*/ 363 h 73876"/>
                  <a:gd name="connsiteX4" fmla="*/ 170 w 73683"/>
                  <a:gd name="connsiteY4" fmla="*/ 32748 h 73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83" h="73876">
                    <a:moveTo>
                      <a:pt x="170" y="32748"/>
                    </a:moveTo>
                    <a:cubicBezTo>
                      <a:pt x="-1735" y="52751"/>
                      <a:pt x="12553" y="70848"/>
                      <a:pt x="32555" y="73706"/>
                    </a:cubicBezTo>
                    <a:cubicBezTo>
                      <a:pt x="52558" y="75611"/>
                      <a:pt x="71608" y="61323"/>
                      <a:pt x="73513" y="41321"/>
                    </a:cubicBezTo>
                    <a:cubicBezTo>
                      <a:pt x="75418" y="21319"/>
                      <a:pt x="61130" y="3221"/>
                      <a:pt x="41128" y="363"/>
                    </a:cubicBezTo>
                    <a:cubicBezTo>
                      <a:pt x="21125" y="-2494"/>
                      <a:pt x="3028" y="11794"/>
                      <a:pt x="170" y="32748"/>
                    </a:cubicBezTo>
                    <a:close/>
                  </a:path>
                </a:pathLst>
              </a:custGeom>
              <a:solidFill>
                <a:srgbClr val="87524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65" name="任意多边形: 形状 64">
                <a:extLst>
                  <a:ext uri="{FF2B5EF4-FFF2-40B4-BE49-F238E27FC236}">
                    <a16:creationId xmlns:a16="http://schemas.microsoft.com/office/drawing/2014/main" id="{34B93588-41C8-42FE-BD9F-239DFCFEC40A}"/>
                  </a:ext>
                </a:extLst>
              </p:cNvPr>
              <p:cNvSpPr/>
              <p:nvPr/>
            </p:nvSpPr>
            <p:spPr>
              <a:xfrm>
                <a:off x="7037617" y="154778"/>
                <a:ext cx="27778" cy="31604"/>
              </a:xfrm>
              <a:custGeom>
                <a:avLst/>
                <a:gdLst>
                  <a:gd name="connsiteX0" fmla="*/ 27384 w 27778"/>
                  <a:gd name="connsiteY0" fmla="*/ 29528 h 31604"/>
                  <a:gd name="connsiteX1" fmla="*/ 26432 w 27778"/>
                  <a:gd name="connsiteY1" fmla="*/ 14288 h 31604"/>
                  <a:gd name="connsiteX2" fmla="*/ 3572 w 27778"/>
                  <a:gd name="connsiteY2" fmla="*/ 0 h 31604"/>
                  <a:gd name="connsiteX3" fmla="*/ 3572 w 27778"/>
                  <a:gd name="connsiteY3" fmla="*/ 6668 h 31604"/>
                  <a:gd name="connsiteX4" fmla="*/ 20717 w 27778"/>
                  <a:gd name="connsiteY4" fmla="*/ 18097 h 31604"/>
                  <a:gd name="connsiteX5" fmla="*/ 21669 w 27778"/>
                  <a:gd name="connsiteY5" fmla="*/ 24765 h 31604"/>
                  <a:gd name="connsiteX6" fmla="*/ 21669 w 27778"/>
                  <a:gd name="connsiteY6" fmla="*/ 27622 h 31604"/>
                  <a:gd name="connsiteX7" fmla="*/ 21669 w 27778"/>
                  <a:gd name="connsiteY7" fmla="*/ 27622 h 31604"/>
                  <a:gd name="connsiteX8" fmla="*/ 27384 w 27778"/>
                  <a:gd name="connsiteY8" fmla="*/ 29528 h 31604"/>
                  <a:gd name="connsiteX9" fmla="*/ 27384 w 27778"/>
                  <a:gd name="connsiteY9" fmla="*/ 29528 h 31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7778" h="31604">
                    <a:moveTo>
                      <a:pt x="27384" y="29528"/>
                    </a:moveTo>
                    <a:cubicBezTo>
                      <a:pt x="28337" y="24765"/>
                      <a:pt x="27384" y="19050"/>
                      <a:pt x="26432" y="14288"/>
                    </a:cubicBezTo>
                    <a:cubicBezTo>
                      <a:pt x="22622" y="4763"/>
                      <a:pt x="13097" y="953"/>
                      <a:pt x="3572" y="0"/>
                    </a:cubicBezTo>
                    <a:cubicBezTo>
                      <a:pt x="-1191" y="0"/>
                      <a:pt x="-1191" y="6668"/>
                      <a:pt x="3572" y="6668"/>
                    </a:cubicBezTo>
                    <a:cubicBezTo>
                      <a:pt x="11192" y="6668"/>
                      <a:pt x="18812" y="9525"/>
                      <a:pt x="20717" y="18097"/>
                    </a:cubicBezTo>
                    <a:cubicBezTo>
                      <a:pt x="21669" y="20003"/>
                      <a:pt x="21669" y="22860"/>
                      <a:pt x="21669" y="24765"/>
                    </a:cubicBezTo>
                    <a:cubicBezTo>
                      <a:pt x="21669" y="25718"/>
                      <a:pt x="21669" y="26670"/>
                      <a:pt x="21669" y="27622"/>
                    </a:cubicBezTo>
                    <a:cubicBezTo>
                      <a:pt x="21669" y="28575"/>
                      <a:pt x="21669" y="26670"/>
                      <a:pt x="21669" y="27622"/>
                    </a:cubicBezTo>
                    <a:cubicBezTo>
                      <a:pt x="19764" y="31432"/>
                      <a:pt x="26432" y="33338"/>
                      <a:pt x="27384" y="29528"/>
                    </a:cubicBezTo>
                    <a:lnTo>
                      <a:pt x="27384" y="29528"/>
                    </a:lnTo>
                    <a:close/>
                  </a:path>
                </a:pathLst>
              </a:custGeom>
              <a:solidFill>
                <a:srgbClr val="01000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46" name="图形 6">
              <a:extLst>
                <a:ext uri="{FF2B5EF4-FFF2-40B4-BE49-F238E27FC236}">
                  <a16:creationId xmlns:a16="http://schemas.microsoft.com/office/drawing/2014/main" id="{15CEE144-D9C5-4E5A-9EAD-26BCC09DB732}"/>
                </a:ext>
              </a:extLst>
            </p:cNvPr>
            <p:cNvGrpSpPr/>
            <p:nvPr/>
          </p:nvGrpSpPr>
          <p:grpSpPr>
            <a:xfrm>
              <a:off x="6570969" y="583403"/>
              <a:ext cx="512976" cy="495627"/>
              <a:chOff x="6570969" y="583403"/>
              <a:chExt cx="512976" cy="495627"/>
            </a:xfrm>
          </p:grpSpPr>
          <p:sp>
            <p:nvSpPr>
              <p:cNvPr id="57" name="任意多边形: 形状 56">
                <a:extLst>
                  <a:ext uri="{FF2B5EF4-FFF2-40B4-BE49-F238E27FC236}">
                    <a16:creationId xmlns:a16="http://schemas.microsoft.com/office/drawing/2014/main" id="{5ED7CF6B-62AB-44FE-B2B6-ECACF1FC7CF9}"/>
                  </a:ext>
                </a:extLst>
              </p:cNvPr>
              <p:cNvSpPr/>
              <p:nvPr/>
            </p:nvSpPr>
            <p:spPr>
              <a:xfrm>
                <a:off x="6570969" y="583403"/>
                <a:ext cx="512976" cy="495627"/>
              </a:xfrm>
              <a:custGeom>
                <a:avLst/>
                <a:gdLst>
                  <a:gd name="connsiteX0" fmla="*/ 500700 w 512976"/>
                  <a:gd name="connsiteY0" fmla="*/ 393383 h 495627"/>
                  <a:gd name="connsiteX1" fmla="*/ 456885 w 512976"/>
                  <a:gd name="connsiteY1" fmla="*/ 355283 h 495627"/>
                  <a:gd name="connsiteX2" fmla="*/ 509272 w 512976"/>
                  <a:gd name="connsiteY2" fmla="*/ 364808 h 495627"/>
                  <a:gd name="connsiteX3" fmla="*/ 477840 w 512976"/>
                  <a:gd name="connsiteY3" fmla="*/ 322898 h 495627"/>
                  <a:gd name="connsiteX4" fmla="*/ 377827 w 512976"/>
                  <a:gd name="connsiteY4" fmla="*/ 260985 h 495627"/>
                  <a:gd name="connsiteX5" fmla="*/ 210187 w 512976"/>
                  <a:gd name="connsiteY5" fmla="*/ 88583 h 495627"/>
                  <a:gd name="connsiteX6" fmla="*/ 133035 w 512976"/>
                  <a:gd name="connsiteY6" fmla="*/ 82867 h 495627"/>
                  <a:gd name="connsiteX7" fmla="*/ 15877 w 512976"/>
                  <a:gd name="connsiteY7" fmla="*/ 0 h 495627"/>
                  <a:gd name="connsiteX8" fmla="*/ 63502 w 512976"/>
                  <a:gd name="connsiteY8" fmla="*/ 211455 h 495627"/>
                  <a:gd name="connsiteX9" fmla="*/ 257812 w 512976"/>
                  <a:gd name="connsiteY9" fmla="*/ 352425 h 495627"/>
                  <a:gd name="connsiteX10" fmla="*/ 257812 w 512976"/>
                  <a:gd name="connsiteY10" fmla="*/ 352425 h 495627"/>
                  <a:gd name="connsiteX11" fmla="*/ 443550 w 512976"/>
                  <a:gd name="connsiteY11" fmla="*/ 494348 h 495627"/>
                  <a:gd name="connsiteX12" fmla="*/ 452122 w 512976"/>
                  <a:gd name="connsiteY12" fmla="*/ 467678 h 495627"/>
                  <a:gd name="connsiteX13" fmla="*/ 479745 w 512976"/>
                  <a:gd name="connsiteY13" fmla="*/ 474345 h 495627"/>
                  <a:gd name="connsiteX14" fmla="*/ 460695 w 512976"/>
                  <a:gd name="connsiteY14" fmla="*/ 440055 h 495627"/>
                  <a:gd name="connsiteX15" fmla="*/ 494985 w 512976"/>
                  <a:gd name="connsiteY15" fmla="*/ 449580 h 495627"/>
                  <a:gd name="connsiteX16" fmla="*/ 476887 w 512976"/>
                  <a:gd name="connsiteY16" fmla="*/ 415290 h 495627"/>
                  <a:gd name="connsiteX17" fmla="*/ 508320 w 512976"/>
                  <a:gd name="connsiteY17" fmla="*/ 422910 h 495627"/>
                  <a:gd name="connsiteX18" fmla="*/ 500700 w 512976"/>
                  <a:gd name="connsiteY18" fmla="*/ 393383 h 495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12976" h="495627">
                    <a:moveTo>
                      <a:pt x="500700" y="393383"/>
                    </a:moveTo>
                    <a:cubicBezTo>
                      <a:pt x="494032" y="386715"/>
                      <a:pt x="456885" y="355283"/>
                      <a:pt x="456885" y="355283"/>
                    </a:cubicBezTo>
                    <a:cubicBezTo>
                      <a:pt x="456885" y="355283"/>
                      <a:pt x="499747" y="375285"/>
                      <a:pt x="509272" y="364808"/>
                    </a:cubicBezTo>
                    <a:cubicBezTo>
                      <a:pt x="515940" y="358140"/>
                      <a:pt x="515940" y="344805"/>
                      <a:pt x="477840" y="322898"/>
                    </a:cubicBezTo>
                    <a:cubicBezTo>
                      <a:pt x="477840" y="322898"/>
                      <a:pt x="385447" y="266700"/>
                      <a:pt x="377827" y="260985"/>
                    </a:cubicBezTo>
                    <a:cubicBezTo>
                      <a:pt x="282577" y="175260"/>
                      <a:pt x="219712" y="104775"/>
                      <a:pt x="210187" y="88583"/>
                    </a:cubicBezTo>
                    <a:lnTo>
                      <a:pt x="133035" y="82867"/>
                    </a:lnTo>
                    <a:lnTo>
                      <a:pt x="15877" y="0"/>
                    </a:lnTo>
                    <a:cubicBezTo>
                      <a:pt x="-27938" y="95250"/>
                      <a:pt x="29212" y="173355"/>
                      <a:pt x="63502" y="211455"/>
                    </a:cubicBezTo>
                    <a:cubicBezTo>
                      <a:pt x="96840" y="248602"/>
                      <a:pt x="195900" y="313373"/>
                      <a:pt x="257812" y="352425"/>
                    </a:cubicBezTo>
                    <a:lnTo>
                      <a:pt x="257812" y="352425"/>
                    </a:lnTo>
                    <a:cubicBezTo>
                      <a:pt x="257812" y="352425"/>
                      <a:pt x="422595" y="488633"/>
                      <a:pt x="443550" y="494348"/>
                    </a:cubicBezTo>
                    <a:cubicBezTo>
                      <a:pt x="467362" y="501015"/>
                      <a:pt x="463552" y="480060"/>
                      <a:pt x="452122" y="467678"/>
                    </a:cubicBezTo>
                    <a:cubicBezTo>
                      <a:pt x="460695" y="473392"/>
                      <a:pt x="473077" y="481013"/>
                      <a:pt x="479745" y="474345"/>
                    </a:cubicBezTo>
                    <a:cubicBezTo>
                      <a:pt x="490222" y="461963"/>
                      <a:pt x="472125" y="448628"/>
                      <a:pt x="460695" y="440055"/>
                    </a:cubicBezTo>
                    <a:cubicBezTo>
                      <a:pt x="460695" y="440055"/>
                      <a:pt x="485460" y="457200"/>
                      <a:pt x="494985" y="449580"/>
                    </a:cubicBezTo>
                    <a:cubicBezTo>
                      <a:pt x="508320" y="438150"/>
                      <a:pt x="486412" y="421005"/>
                      <a:pt x="476887" y="415290"/>
                    </a:cubicBezTo>
                    <a:cubicBezTo>
                      <a:pt x="476887" y="415290"/>
                      <a:pt x="499747" y="429578"/>
                      <a:pt x="508320" y="422910"/>
                    </a:cubicBezTo>
                    <a:cubicBezTo>
                      <a:pt x="519750" y="413385"/>
                      <a:pt x="507367" y="400050"/>
                      <a:pt x="500700" y="393383"/>
                    </a:cubicBezTo>
                    <a:close/>
                  </a:path>
                </a:pathLst>
              </a:custGeom>
              <a:solidFill>
                <a:srgbClr val="87524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58" name="图形 6">
                <a:extLst>
                  <a:ext uri="{FF2B5EF4-FFF2-40B4-BE49-F238E27FC236}">
                    <a16:creationId xmlns:a16="http://schemas.microsoft.com/office/drawing/2014/main" id="{C4AB1BD0-BF0F-4D32-A0D9-310CBEA68E52}"/>
                  </a:ext>
                </a:extLst>
              </p:cNvPr>
              <p:cNvGrpSpPr/>
              <p:nvPr/>
            </p:nvGrpSpPr>
            <p:grpSpPr>
              <a:xfrm>
                <a:off x="6750677" y="643410"/>
                <a:ext cx="303847" cy="404812"/>
                <a:chOff x="6750677" y="643410"/>
                <a:chExt cx="303847" cy="404812"/>
              </a:xfrm>
              <a:noFill/>
            </p:grpSpPr>
            <p:sp>
              <p:nvSpPr>
                <p:cNvPr id="59" name="任意多边形: 形状 58">
                  <a:extLst>
                    <a:ext uri="{FF2B5EF4-FFF2-40B4-BE49-F238E27FC236}">
                      <a16:creationId xmlns:a16="http://schemas.microsoft.com/office/drawing/2014/main" id="{8D7105A3-5FAD-44B5-A7A4-EC569EE5C5A1}"/>
                    </a:ext>
                  </a:extLst>
                </p:cNvPr>
                <p:cNvSpPr/>
                <p:nvPr/>
              </p:nvSpPr>
              <p:spPr>
                <a:xfrm>
                  <a:off x="6750677" y="643410"/>
                  <a:ext cx="66675" cy="72390"/>
                </a:xfrm>
                <a:custGeom>
                  <a:avLst/>
                  <a:gdLst>
                    <a:gd name="connsiteX0" fmla="*/ 0 w 66675"/>
                    <a:gd name="connsiteY0" fmla="*/ 0 h 72390"/>
                    <a:gd name="connsiteX1" fmla="*/ 66675 w 66675"/>
                    <a:gd name="connsiteY1" fmla="*/ 72390 h 72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6675" h="72390">
                      <a:moveTo>
                        <a:pt x="0" y="0"/>
                      </a:moveTo>
                      <a:lnTo>
                        <a:pt x="66675" y="72390"/>
                      </a:lnTo>
                    </a:path>
                  </a:pathLst>
                </a:custGeom>
                <a:ln w="9259" cap="rnd">
                  <a:solidFill>
                    <a:srgbClr val="12120E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60" name="图形 6">
                  <a:extLst>
                    <a:ext uri="{FF2B5EF4-FFF2-40B4-BE49-F238E27FC236}">
                      <a16:creationId xmlns:a16="http://schemas.microsoft.com/office/drawing/2014/main" id="{5BC20908-8A0B-4E3D-9319-81557143BF27}"/>
                    </a:ext>
                  </a:extLst>
                </p:cNvPr>
                <p:cNvGrpSpPr/>
                <p:nvPr/>
              </p:nvGrpSpPr>
              <p:grpSpPr>
                <a:xfrm>
                  <a:off x="6972609" y="968213"/>
                  <a:ext cx="81914" cy="80009"/>
                  <a:chOff x="6972609" y="968213"/>
                  <a:chExt cx="81914" cy="80009"/>
                </a:xfrm>
                <a:noFill/>
              </p:grpSpPr>
              <p:sp>
                <p:nvSpPr>
                  <p:cNvPr id="61" name="任意多边形: 形状 60">
                    <a:extLst>
                      <a:ext uri="{FF2B5EF4-FFF2-40B4-BE49-F238E27FC236}">
                        <a16:creationId xmlns:a16="http://schemas.microsoft.com/office/drawing/2014/main" id="{DB29D320-108F-49E5-8D98-C0158E74BCEE}"/>
                      </a:ext>
                    </a:extLst>
                  </p:cNvPr>
                  <p:cNvSpPr/>
                  <p:nvPr/>
                </p:nvSpPr>
                <p:spPr>
                  <a:xfrm>
                    <a:off x="6972609" y="1013933"/>
                    <a:ext cx="49530" cy="34289"/>
                  </a:xfrm>
                  <a:custGeom>
                    <a:avLst/>
                    <a:gdLst>
                      <a:gd name="connsiteX0" fmla="*/ 49530 w 49530"/>
                      <a:gd name="connsiteY0" fmla="*/ 34290 h 34289"/>
                      <a:gd name="connsiteX1" fmla="*/ 0 w 49530"/>
                      <a:gd name="connsiteY1" fmla="*/ 0 h 342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9530" h="34289">
                        <a:moveTo>
                          <a:pt x="49530" y="34290"/>
                        </a:moveTo>
                        <a:lnTo>
                          <a:pt x="0" y="0"/>
                        </a:lnTo>
                      </a:path>
                    </a:pathLst>
                  </a:custGeom>
                  <a:ln w="9259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2" name="任意多边形: 形状 61">
                    <a:extLst>
                      <a:ext uri="{FF2B5EF4-FFF2-40B4-BE49-F238E27FC236}">
                        <a16:creationId xmlns:a16="http://schemas.microsoft.com/office/drawing/2014/main" id="{EEC3371D-7CD2-42FE-9F22-2642870FB1CA}"/>
                      </a:ext>
                    </a:extLst>
                  </p:cNvPr>
                  <p:cNvSpPr/>
                  <p:nvPr/>
                </p:nvSpPr>
                <p:spPr>
                  <a:xfrm>
                    <a:off x="6984992" y="991073"/>
                    <a:ext cx="52387" cy="38100"/>
                  </a:xfrm>
                  <a:custGeom>
                    <a:avLst/>
                    <a:gdLst>
                      <a:gd name="connsiteX0" fmla="*/ 52388 w 52387"/>
                      <a:gd name="connsiteY0" fmla="*/ 38100 h 38100"/>
                      <a:gd name="connsiteX1" fmla="*/ 0 w 52387"/>
                      <a:gd name="connsiteY1" fmla="*/ 0 h 381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38100">
                        <a:moveTo>
                          <a:pt x="52388" y="38100"/>
                        </a:moveTo>
                        <a:lnTo>
                          <a:pt x="0" y="0"/>
                        </a:lnTo>
                      </a:path>
                    </a:pathLst>
                  </a:custGeom>
                  <a:ln w="9259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63" name="任意多边形: 形状 62">
                    <a:extLst>
                      <a:ext uri="{FF2B5EF4-FFF2-40B4-BE49-F238E27FC236}">
                        <a16:creationId xmlns:a16="http://schemas.microsoft.com/office/drawing/2014/main" id="{4CE151CB-FA0A-426C-A9FC-B49EE570A3E5}"/>
                      </a:ext>
                    </a:extLst>
                  </p:cNvPr>
                  <p:cNvSpPr/>
                  <p:nvPr/>
                </p:nvSpPr>
                <p:spPr>
                  <a:xfrm>
                    <a:off x="7002136" y="968213"/>
                    <a:ext cx="52387" cy="34289"/>
                  </a:xfrm>
                  <a:custGeom>
                    <a:avLst/>
                    <a:gdLst>
                      <a:gd name="connsiteX0" fmla="*/ 52388 w 52387"/>
                      <a:gd name="connsiteY0" fmla="*/ 34290 h 34289"/>
                      <a:gd name="connsiteX1" fmla="*/ 0 w 52387"/>
                      <a:gd name="connsiteY1" fmla="*/ 0 h 342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34289">
                        <a:moveTo>
                          <a:pt x="52388" y="34290"/>
                        </a:moveTo>
                        <a:cubicBezTo>
                          <a:pt x="51435" y="34290"/>
                          <a:pt x="0" y="0"/>
                          <a:pt x="0" y="0"/>
                        </a:cubicBezTo>
                      </a:path>
                    </a:pathLst>
                  </a:custGeom>
                  <a:noFill/>
                  <a:ln w="9259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</p:grpSp>
        </p:grpSp>
        <p:grpSp>
          <p:nvGrpSpPr>
            <p:cNvPr id="47" name="图形 6">
              <a:extLst>
                <a:ext uri="{FF2B5EF4-FFF2-40B4-BE49-F238E27FC236}">
                  <a16:creationId xmlns:a16="http://schemas.microsoft.com/office/drawing/2014/main" id="{14E77E83-D0DA-424C-8450-8C5FB12D223D}"/>
                </a:ext>
              </a:extLst>
            </p:cNvPr>
            <p:cNvGrpSpPr/>
            <p:nvPr/>
          </p:nvGrpSpPr>
          <p:grpSpPr>
            <a:xfrm>
              <a:off x="7667861" y="364247"/>
              <a:ext cx="132560" cy="100196"/>
              <a:chOff x="7667861" y="364247"/>
              <a:chExt cx="132560" cy="100196"/>
            </a:xfrm>
          </p:grpSpPr>
          <p:grpSp>
            <p:nvGrpSpPr>
              <p:cNvPr id="48" name="图形 6">
                <a:extLst>
                  <a:ext uri="{FF2B5EF4-FFF2-40B4-BE49-F238E27FC236}">
                    <a16:creationId xmlns:a16="http://schemas.microsoft.com/office/drawing/2014/main" id="{C94EB6F1-2025-403A-A726-F1C206BF5851}"/>
                  </a:ext>
                </a:extLst>
              </p:cNvPr>
              <p:cNvGrpSpPr/>
              <p:nvPr/>
            </p:nvGrpSpPr>
            <p:grpSpPr>
              <a:xfrm>
                <a:off x="7667861" y="364247"/>
                <a:ext cx="132560" cy="100196"/>
                <a:chOff x="7667861" y="364247"/>
                <a:chExt cx="132560" cy="100196"/>
              </a:xfrm>
              <a:solidFill>
                <a:srgbClr val="87524E"/>
              </a:solidFill>
            </p:grpSpPr>
            <p:sp>
              <p:nvSpPr>
                <p:cNvPr id="53" name="任意多边形: 形状 52">
                  <a:extLst>
                    <a:ext uri="{FF2B5EF4-FFF2-40B4-BE49-F238E27FC236}">
                      <a16:creationId xmlns:a16="http://schemas.microsoft.com/office/drawing/2014/main" id="{31690E84-1131-4CDF-981D-DADF83E47360}"/>
                    </a:ext>
                  </a:extLst>
                </p:cNvPr>
                <p:cNvSpPr/>
                <p:nvPr/>
              </p:nvSpPr>
              <p:spPr>
                <a:xfrm>
                  <a:off x="7740234" y="400457"/>
                  <a:ext cx="36375" cy="42994"/>
                </a:xfrm>
                <a:custGeom>
                  <a:avLst/>
                  <a:gdLst>
                    <a:gd name="connsiteX0" fmla="*/ 16283 w 36375"/>
                    <a:gd name="connsiteY0" fmla="*/ 42928 h 42994"/>
                    <a:gd name="connsiteX1" fmla="*/ 36285 w 36375"/>
                    <a:gd name="connsiteY1" fmla="*/ 22926 h 42994"/>
                    <a:gd name="connsiteX2" fmla="*/ 20093 w 36375"/>
                    <a:gd name="connsiteY2" fmla="*/ 66 h 42994"/>
                    <a:gd name="connsiteX3" fmla="*/ 90 w 36375"/>
                    <a:gd name="connsiteY3" fmla="*/ 20068 h 42994"/>
                    <a:gd name="connsiteX4" fmla="*/ 16283 w 36375"/>
                    <a:gd name="connsiteY4" fmla="*/ 42928 h 429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375" h="42994">
                      <a:moveTo>
                        <a:pt x="16283" y="42928"/>
                      </a:moveTo>
                      <a:cubicBezTo>
                        <a:pt x="25808" y="43881"/>
                        <a:pt x="35333" y="34356"/>
                        <a:pt x="36285" y="22926"/>
                      </a:cubicBezTo>
                      <a:cubicBezTo>
                        <a:pt x="37238" y="10543"/>
                        <a:pt x="30570" y="1018"/>
                        <a:pt x="20093" y="66"/>
                      </a:cubicBezTo>
                      <a:cubicBezTo>
                        <a:pt x="10568" y="-887"/>
                        <a:pt x="1043" y="8638"/>
                        <a:pt x="90" y="20068"/>
                      </a:cubicBezTo>
                      <a:cubicBezTo>
                        <a:pt x="-862" y="31498"/>
                        <a:pt x="5805" y="41976"/>
                        <a:pt x="16283" y="42928"/>
                      </a:cubicBezTo>
                      <a:close/>
                    </a:path>
                  </a:pathLst>
                </a:custGeom>
                <a:solidFill>
                  <a:srgbClr val="87524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54" name="任意多边形: 形状 53">
                  <a:extLst>
                    <a:ext uri="{FF2B5EF4-FFF2-40B4-BE49-F238E27FC236}">
                      <a16:creationId xmlns:a16="http://schemas.microsoft.com/office/drawing/2014/main" id="{6CC79EF3-698C-4B33-B545-D06E638D2A11}"/>
                    </a:ext>
                  </a:extLst>
                </p:cNvPr>
                <p:cNvSpPr/>
                <p:nvPr/>
              </p:nvSpPr>
              <p:spPr>
                <a:xfrm>
                  <a:off x="7768808" y="435662"/>
                  <a:ext cx="31613" cy="28781"/>
                </a:xfrm>
                <a:custGeom>
                  <a:avLst/>
                  <a:gdLst>
                    <a:gd name="connsiteX0" fmla="*/ 14378 w 31613"/>
                    <a:gd name="connsiteY0" fmla="*/ 28678 h 28781"/>
                    <a:gd name="connsiteX1" fmla="*/ 31523 w 31613"/>
                    <a:gd name="connsiteY1" fmla="*/ 15343 h 28781"/>
                    <a:gd name="connsiteX2" fmla="*/ 17236 w 31613"/>
                    <a:gd name="connsiteY2" fmla="*/ 103 h 28781"/>
                    <a:gd name="connsiteX3" fmla="*/ 91 w 31613"/>
                    <a:gd name="connsiteY3" fmla="*/ 13438 h 28781"/>
                    <a:gd name="connsiteX4" fmla="*/ 14378 w 31613"/>
                    <a:gd name="connsiteY4" fmla="*/ 28678 h 287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613" h="28781">
                      <a:moveTo>
                        <a:pt x="14378" y="28678"/>
                      </a:moveTo>
                      <a:cubicBezTo>
                        <a:pt x="22951" y="29631"/>
                        <a:pt x="30571" y="23916"/>
                        <a:pt x="31523" y="15343"/>
                      </a:cubicBezTo>
                      <a:cubicBezTo>
                        <a:pt x="32476" y="7723"/>
                        <a:pt x="25808" y="103"/>
                        <a:pt x="17236" y="103"/>
                      </a:cubicBezTo>
                      <a:cubicBezTo>
                        <a:pt x="8663" y="-849"/>
                        <a:pt x="1043" y="4866"/>
                        <a:pt x="91" y="13438"/>
                      </a:cubicBezTo>
                      <a:cubicBezTo>
                        <a:pt x="-862" y="20106"/>
                        <a:pt x="5806" y="27726"/>
                        <a:pt x="14378" y="28678"/>
                      </a:cubicBezTo>
                      <a:close/>
                    </a:path>
                  </a:pathLst>
                </a:custGeom>
                <a:solidFill>
                  <a:srgbClr val="87524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55" name="任意多边形: 形状 54">
                  <a:extLst>
                    <a:ext uri="{FF2B5EF4-FFF2-40B4-BE49-F238E27FC236}">
                      <a16:creationId xmlns:a16="http://schemas.microsoft.com/office/drawing/2014/main" id="{32323489-968A-41AA-9CD7-A918017BAE30}"/>
                    </a:ext>
                  </a:extLst>
                </p:cNvPr>
                <p:cNvSpPr/>
                <p:nvPr/>
              </p:nvSpPr>
              <p:spPr>
                <a:xfrm>
                  <a:off x="7702158" y="377590"/>
                  <a:ext cx="43952" cy="43959"/>
                </a:xfrm>
                <a:custGeom>
                  <a:avLst/>
                  <a:gdLst>
                    <a:gd name="connsiteX0" fmla="*/ 20068 w 43952"/>
                    <a:gd name="connsiteY0" fmla="*/ 43887 h 43959"/>
                    <a:gd name="connsiteX1" fmla="*/ 43881 w 43952"/>
                    <a:gd name="connsiteY1" fmla="*/ 23885 h 43959"/>
                    <a:gd name="connsiteX2" fmla="*/ 23878 w 43952"/>
                    <a:gd name="connsiteY2" fmla="*/ 72 h 43959"/>
                    <a:gd name="connsiteX3" fmla="*/ 66 w 43952"/>
                    <a:gd name="connsiteY3" fmla="*/ 20075 h 43959"/>
                    <a:gd name="connsiteX4" fmla="*/ 20068 w 43952"/>
                    <a:gd name="connsiteY4" fmla="*/ 43887 h 439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952" h="43959">
                      <a:moveTo>
                        <a:pt x="20068" y="43887"/>
                      </a:moveTo>
                      <a:cubicBezTo>
                        <a:pt x="32451" y="44840"/>
                        <a:pt x="42928" y="36267"/>
                        <a:pt x="43881" y="23885"/>
                      </a:cubicBezTo>
                      <a:cubicBezTo>
                        <a:pt x="44833" y="11502"/>
                        <a:pt x="36261" y="1025"/>
                        <a:pt x="23878" y="72"/>
                      </a:cubicBezTo>
                      <a:cubicBezTo>
                        <a:pt x="11496" y="-880"/>
                        <a:pt x="1018" y="7692"/>
                        <a:pt x="66" y="20075"/>
                      </a:cubicBezTo>
                      <a:cubicBezTo>
                        <a:pt x="-887" y="32457"/>
                        <a:pt x="8638" y="42935"/>
                        <a:pt x="20068" y="43887"/>
                      </a:cubicBezTo>
                      <a:close/>
                    </a:path>
                  </a:pathLst>
                </a:custGeom>
                <a:solidFill>
                  <a:srgbClr val="87524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56" name="任意多边形: 形状 55">
                  <a:extLst>
                    <a:ext uri="{FF2B5EF4-FFF2-40B4-BE49-F238E27FC236}">
                      <a16:creationId xmlns:a16="http://schemas.microsoft.com/office/drawing/2014/main" id="{EB13F1DE-022A-4555-A584-86767855EAB7}"/>
                    </a:ext>
                  </a:extLst>
                </p:cNvPr>
                <p:cNvSpPr/>
                <p:nvPr/>
              </p:nvSpPr>
              <p:spPr>
                <a:xfrm>
                  <a:off x="7667861" y="364247"/>
                  <a:ext cx="37300" cy="37308"/>
                </a:xfrm>
                <a:custGeom>
                  <a:avLst/>
                  <a:gdLst>
                    <a:gd name="connsiteX0" fmla="*/ 17218 w 37300"/>
                    <a:gd name="connsiteY0" fmla="*/ 37228 h 37308"/>
                    <a:gd name="connsiteX1" fmla="*/ 37220 w 37300"/>
                    <a:gd name="connsiteY1" fmla="*/ 20083 h 37308"/>
                    <a:gd name="connsiteX2" fmla="*/ 20075 w 37300"/>
                    <a:gd name="connsiteY2" fmla="*/ 80 h 37308"/>
                    <a:gd name="connsiteX3" fmla="*/ 73 w 37300"/>
                    <a:gd name="connsiteY3" fmla="*/ 17225 h 37308"/>
                    <a:gd name="connsiteX4" fmla="*/ 17218 w 37300"/>
                    <a:gd name="connsiteY4" fmla="*/ 37228 h 373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7300" h="37308">
                      <a:moveTo>
                        <a:pt x="17218" y="37228"/>
                      </a:moveTo>
                      <a:cubicBezTo>
                        <a:pt x="27695" y="38180"/>
                        <a:pt x="36268" y="30560"/>
                        <a:pt x="37220" y="20083"/>
                      </a:cubicBezTo>
                      <a:cubicBezTo>
                        <a:pt x="38173" y="9605"/>
                        <a:pt x="30553" y="1033"/>
                        <a:pt x="20075" y="80"/>
                      </a:cubicBezTo>
                      <a:cubicBezTo>
                        <a:pt x="9598" y="-872"/>
                        <a:pt x="1025" y="6748"/>
                        <a:pt x="73" y="17225"/>
                      </a:cubicBezTo>
                      <a:cubicBezTo>
                        <a:pt x="-880" y="27703"/>
                        <a:pt x="7693" y="36275"/>
                        <a:pt x="17218" y="37228"/>
                      </a:cubicBezTo>
                      <a:close/>
                    </a:path>
                  </a:pathLst>
                </a:custGeom>
                <a:solidFill>
                  <a:srgbClr val="87524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  <p:grpSp>
            <p:nvGrpSpPr>
              <p:cNvPr id="49" name="图形 6">
                <a:extLst>
                  <a:ext uri="{FF2B5EF4-FFF2-40B4-BE49-F238E27FC236}">
                    <a16:creationId xmlns:a16="http://schemas.microsoft.com/office/drawing/2014/main" id="{B7508705-8B53-4178-84D9-F4419F65F469}"/>
                  </a:ext>
                </a:extLst>
              </p:cNvPr>
              <p:cNvGrpSpPr/>
              <p:nvPr/>
            </p:nvGrpSpPr>
            <p:grpSpPr>
              <a:xfrm>
                <a:off x="7674601" y="386235"/>
                <a:ext cx="101917" cy="57212"/>
                <a:chOff x="7674601" y="386235"/>
                <a:chExt cx="101917" cy="57212"/>
              </a:xfrm>
              <a:noFill/>
            </p:grpSpPr>
            <p:sp>
              <p:nvSpPr>
                <p:cNvPr id="50" name="任意多边形: 形状 49">
                  <a:extLst>
                    <a:ext uri="{FF2B5EF4-FFF2-40B4-BE49-F238E27FC236}">
                      <a16:creationId xmlns:a16="http://schemas.microsoft.com/office/drawing/2014/main" id="{BC4BE867-4FEB-47D9-AEDD-59B8B0825B90}"/>
                    </a:ext>
                  </a:extLst>
                </p:cNvPr>
                <p:cNvSpPr/>
                <p:nvPr/>
              </p:nvSpPr>
              <p:spPr>
                <a:xfrm>
                  <a:off x="7674601" y="386235"/>
                  <a:ext cx="29527" cy="13589"/>
                </a:xfrm>
                <a:custGeom>
                  <a:avLst/>
                  <a:gdLst>
                    <a:gd name="connsiteX0" fmla="*/ 0 w 29527"/>
                    <a:gd name="connsiteY0" fmla="*/ 11430 h 13589"/>
                    <a:gd name="connsiteX1" fmla="*/ 29528 w 29527"/>
                    <a:gd name="connsiteY1" fmla="*/ 0 h 135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29527" h="13589">
                      <a:moveTo>
                        <a:pt x="0" y="11430"/>
                      </a:moveTo>
                      <a:cubicBezTo>
                        <a:pt x="0" y="11430"/>
                        <a:pt x="20003" y="20955"/>
                        <a:pt x="29528" y="0"/>
                      </a:cubicBezTo>
                    </a:path>
                  </a:pathLst>
                </a:custGeom>
                <a:noFill/>
                <a:ln w="9259" cap="rnd">
                  <a:solidFill>
                    <a:srgbClr val="0F110E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51" name="任意多边形: 形状 50">
                  <a:extLst>
                    <a:ext uri="{FF2B5EF4-FFF2-40B4-BE49-F238E27FC236}">
                      <a16:creationId xmlns:a16="http://schemas.microsoft.com/office/drawing/2014/main" id="{DA22D323-DA07-4691-9AB0-6111405E57A4}"/>
                    </a:ext>
                  </a:extLst>
                </p:cNvPr>
                <p:cNvSpPr/>
                <p:nvPr/>
              </p:nvSpPr>
              <p:spPr>
                <a:xfrm>
                  <a:off x="7701671" y="390997"/>
                  <a:ext cx="43415" cy="30062"/>
                </a:xfrm>
                <a:custGeom>
                  <a:avLst/>
                  <a:gdLst>
                    <a:gd name="connsiteX0" fmla="*/ 553 w 43415"/>
                    <a:gd name="connsiteY0" fmla="*/ 0 h 30062"/>
                    <a:gd name="connsiteX1" fmla="*/ 9125 w 43415"/>
                    <a:gd name="connsiteY1" fmla="*/ 25718 h 30062"/>
                    <a:gd name="connsiteX2" fmla="*/ 43415 w 43415"/>
                    <a:gd name="connsiteY2" fmla="*/ 17145 h 300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3415" h="30062">
                      <a:moveTo>
                        <a:pt x="553" y="0"/>
                      </a:moveTo>
                      <a:cubicBezTo>
                        <a:pt x="553" y="0"/>
                        <a:pt x="-3257" y="16193"/>
                        <a:pt x="9125" y="25718"/>
                      </a:cubicBezTo>
                      <a:cubicBezTo>
                        <a:pt x="21508" y="35243"/>
                        <a:pt x="38653" y="27623"/>
                        <a:pt x="43415" y="17145"/>
                      </a:cubicBezTo>
                    </a:path>
                  </a:pathLst>
                </a:custGeom>
                <a:noFill/>
                <a:ln w="9259" cap="rnd">
                  <a:solidFill>
                    <a:srgbClr val="0F110E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52" name="任意多边形: 形状 51">
                  <a:extLst>
                    <a:ext uri="{FF2B5EF4-FFF2-40B4-BE49-F238E27FC236}">
                      <a16:creationId xmlns:a16="http://schemas.microsoft.com/office/drawing/2014/main" id="{F262BDC8-522D-4744-81C6-1034572D9F02}"/>
                    </a:ext>
                  </a:extLst>
                </p:cNvPr>
                <p:cNvSpPr/>
                <p:nvPr/>
              </p:nvSpPr>
              <p:spPr>
                <a:xfrm>
                  <a:off x="7740376" y="413858"/>
                  <a:ext cx="36142" cy="29589"/>
                </a:xfrm>
                <a:custGeom>
                  <a:avLst/>
                  <a:gdLst>
                    <a:gd name="connsiteX0" fmla="*/ 900 w 36142"/>
                    <a:gd name="connsiteY0" fmla="*/ 0 h 29589"/>
                    <a:gd name="connsiteX1" fmla="*/ 8520 w 36142"/>
                    <a:gd name="connsiteY1" fmla="*/ 26670 h 29589"/>
                    <a:gd name="connsiteX2" fmla="*/ 36143 w 36142"/>
                    <a:gd name="connsiteY2" fmla="*/ 7620 h 295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6142" h="29589">
                      <a:moveTo>
                        <a:pt x="900" y="0"/>
                      </a:moveTo>
                      <a:cubicBezTo>
                        <a:pt x="900" y="0"/>
                        <a:pt x="-3862" y="19050"/>
                        <a:pt x="8520" y="26670"/>
                      </a:cubicBezTo>
                      <a:cubicBezTo>
                        <a:pt x="19950" y="34290"/>
                        <a:pt x="34238" y="26670"/>
                        <a:pt x="36143" y="7620"/>
                      </a:cubicBezTo>
                    </a:path>
                  </a:pathLst>
                </a:custGeom>
                <a:noFill/>
                <a:ln w="9259" cap="rnd">
                  <a:solidFill>
                    <a:srgbClr val="0F110E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76278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组合 53">
            <a:extLst>
              <a:ext uri="{FF2B5EF4-FFF2-40B4-BE49-F238E27FC236}">
                <a16:creationId xmlns:a16="http://schemas.microsoft.com/office/drawing/2014/main" id="{F58C3197-03F7-440E-82C9-4A7FB53B8E28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F88CDAC0-B694-46DF-A278-1C42FAAA213B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COTENT  REVIEW</a:t>
              </a: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0D56E4E6-220A-487D-96BE-BA934E724889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内容回顾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57" name="组合 56">
              <a:extLst>
                <a:ext uri="{FF2B5EF4-FFF2-40B4-BE49-F238E27FC236}">
                  <a16:creationId xmlns:a16="http://schemas.microsoft.com/office/drawing/2014/main" id="{B87DF410-93F6-4362-AEB7-7B8F89791E34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61" name="十字形 60">
                <a:extLst>
                  <a:ext uri="{FF2B5EF4-FFF2-40B4-BE49-F238E27FC236}">
                    <a16:creationId xmlns:a16="http://schemas.microsoft.com/office/drawing/2014/main" id="{8EF258B7-63C5-4F10-A8C2-6F777F8314C9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2" name="十字形 61">
                <a:extLst>
                  <a:ext uri="{FF2B5EF4-FFF2-40B4-BE49-F238E27FC236}">
                    <a16:creationId xmlns:a16="http://schemas.microsoft.com/office/drawing/2014/main" id="{A3E716FB-212D-480B-9181-656BB9987CB5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3" name="十字形 62">
                <a:extLst>
                  <a:ext uri="{FF2B5EF4-FFF2-40B4-BE49-F238E27FC236}">
                    <a16:creationId xmlns:a16="http://schemas.microsoft.com/office/drawing/2014/main" id="{7E1FCB3A-6AD7-4817-A460-021B37104318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58" name="图片 57">
              <a:extLst>
                <a:ext uri="{FF2B5EF4-FFF2-40B4-BE49-F238E27FC236}">
                  <a16:creationId xmlns:a16="http://schemas.microsoft.com/office/drawing/2014/main" id="{012C8A06-1060-4427-A095-DB73357250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59" name="图片 58">
              <a:extLst>
                <a:ext uri="{FF2B5EF4-FFF2-40B4-BE49-F238E27FC236}">
                  <a16:creationId xmlns:a16="http://schemas.microsoft.com/office/drawing/2014/main" id="{BEABCECD-7685-4846-B6A4-A49113BE79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60" name="图片 59">
              <a:extLst>
                <a:ext uri="{FF2B5EF4-FFF2-40B4-BE49-F238E27FC236}">
                  <a16:creationId xmlns:a16="http://schemas.microsoft.com/office/drawing/2014/main" id="{C27A84B4-D2C8-400D-A411-E287600F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sp>
        <p:nvSpPr>
          <p:cNvPr id="12" name="矩形: 对角圆角 11">
            <a:extLst>
              <a:ext uri="{FF2B5EF4-FFF2-40B4-BE49-F238E27FC236}">
                <a16:creationId xmlns:a16="http://schemas.microsoft.com/office/drawing/2014/main" id="{E62C833A-4831-4211-B3C4-2B3CF357984B}"/>
              </a:ext>
            </a:extLst>
          </p:cNvPr>
          <p:cNvSpPr/>
          <p:nvPr/>
        </p:nvSpPr>
        <p:spPr>
          <a:xfrm>
            <a:off x="904460" y="2234532"/>
            <a:ext cx="3012066" cy="3477176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17D20471-C66F-4EBB-9E73-ABBB4AD37F46}"/>
              </a:ext>
            </a:extLst>
          </p:cNvPr>
          <p:cNvSpPr/>
          <p:nvPr/>
        </p:nvSpPr>
        <p:spPr>
          <a:xfrm flipH="1" flipV="1">
            <a:off x="2048668" y="1819255"/>
            <a:ext cx="723650" cy="723650"/>
          </a:xfrm>
          <a:prstGeom prst="ellipse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43" name="图形 42" descr="浏览器窗口 轮廓">
            <a:extLst>
              <a:ext uri="{FF2B5EF4-FFF2-40B4-BE49-F238E27FC236}">
                <a16:creationId xmlns:a16="http://schemas.microsoft.com/office/drawing/2014/main" id="{8BBC158D-2355-495F-9711-5639DBD4F3EC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97716" y="1974842"/>
            <a:ext cx="427885" cy="427886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CCFE62F3-BD15-4937-B6A6-44FB31F67597}"/>
              </a:ext>
            </a:extLst>
          </p:cNvPr>
          <p:cNvSpPr txBox="1"/>
          <p:nvPr/>
        </p:nvSpPr>
        <p:spPr>
          <a:xfrm>
            <a:off x="1305943" y="2845345"/>
            <a:ext cx="2209100" cy="318924"/>
          </a:xfrm>
          <a:prstGeom prst="rect">
            <a:avLst/>
          </a:prstGeom>
        </p:spPr>
        <p:txBody>
          <a:bodyPr wrap="none" lIns="0" tIns="36000" rIns="0" bIns="36000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初步构思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95808BD-35E3-446A-B3FF-7B905E3F82DD}"/>
              </a:ext>
            </a:extLst>
          </p:cNvPr>
          <p:cNvSpPr txBox="1"/>
          <p:nvPr/>
        </p:nvSpPr>
        <p:spPr>
          <a:xfrm>
            <a:off x="1079326" y="3275104"/>
            <a:ext cx="2662335" cy="1618050"/>
          </a:xfrm>
          <a:prstGeom prst="rect">
            <a:avLst/>
          </a:prstGeom>
        </p:spPr>
        <p:txBody>
          <a:bodyPr wrap="square" lIns="0" tIns="36000" rIns="0" bIns="36000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</a:t>
            </a:r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605F760A-9788-40EF-8B5C-FB5A2EAD6840}"/>
              </a:ext>
            </a:extLst>
          </p:cNvPr>
          <p:cNvGrpSpPr/>
          <p:nvPr/>
        </p:nvGrpSpPr>
        <p:grpSpPr>
          <a:xfrm>
            <a:off x="2202309" y="5174823"/>
            <a:ext cx="416368" cy="153742"/>
            <a:chOff x="11013770" y="824306"/>
            <a:chExt cx="487932" cy="180167"/>
          </a:xfrm>
        </p:grpSpPr>
        <p:pic>
          <p:nvPicPr>
            <p:cNvPr id="27" name="图片 26">
              <a:extLst>
                <a:ext uri="{FF2B5EF4-FFF2-40B4-BE49-F238E27FC236}">
                  <a16:creationId xmlns:a16="http://schemas.microsoft.com/office/drawing/2014/main" id="{703CFDC6-5816-4480-9BF0-B347E47586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335851" y="824306"/>
              <a:ext cx="165851" cy="180167"/>
            </a:xfrm>
            <a:prstGeom prst="rect">
              <a:avLst/>
            </a:prstGeom>
          </p:spPr>
        </p:pic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id="{0AB17278-028F-4762-87B8-775F447564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174810" y="824306"/>
              <a:ext cx="165851" cy="180167"/>
            </a:xfrm>
            <a:prstGeom prst="rect">
              <a:avLst/>
            </a:prstGeom>
          </p:spPr>
        </p:pic>
        <p:pic>
          <p:nvPicPr>
            <p:cNvPr id="29" name="图片 28">
              <a:extLst>
                <a:ext uri="{FF2B5EF4-FFF2-40B4-BE49-F238E27FC236}">
                  <a16:creationId xmlns:a16="http://schemas.microsoft.com/office/drawing/2014/main" id="{BF392C53-D18B-4726-9703-100702E6E3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013770" y="824306"/>
              <a:ext cx="165851" cy="180167"/>
            </a:xfrm>
            <a:prstGeom prst="rect">
              <a:avLst/>
            </a:prstGeom>
          </p:spPr>
        </p:pic>
      </p:grpSp>
      <p:sp>
        <p:nvSpPr>
          <p:cNvPr id="30" name="矩形: 对角圆角 29">
            <a:extLst>
              <a:ext uri="{FF2B5EF4-FFF2-40B4-BE49-F238E27FC236}">
                <a16:creationId xmlns:a16="http://schemas.microsoft.com/office/drawing/2014/main" id="{9AFD46B9-ECEE-47E9-AFAE-396BE9C94DF9}"/>
              </a:ext>
            </a:extLst>
          </p:cNvPr>
          <p:cNvSpPr/>
          <p:nvPr/>
        </p:nvSpPr>
        <p:spPr>
          <a:xfrm>
            <a:off x="4589967" y="2234532"/>
            <a:ext cx="3012066" cy="3477176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1BF9CFB6-5D4A-4C5C-9B66-297067F9F677}"/>
              </a:ext>
            </a:extLst>
          </p:cNvPr>
          <p:cNvSpPr/>
          <p:nvPr/>
        </p:nvSpPr>
        <p:spPr>
          <a:xfrm flipH="1" flipV="1">
            <a:off x="5734175" y="1819255"/>
            <a:ext cx="723650" cy="723650"/>
          </a:xfrm>
          <a:prstGeom prst="ellipse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53" name="图形 52" descr="文档 轮廓">
            <a:extLst>
              <a:ext uri="{FF2B5EF4-FFF2-40B4-BE49-F238E27FC236}">
                <a16:creationId xmlns:a16="http://schemas.microsoft.com/office/drawing/2014/main" id="{BCEFB88D-01B9-4EE8-A3ED-C5FAD5A183FF}"/>
              </a:ext>
            </a:extLst>
          </p:cNvPr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83223" y="1974842"/>
            <a:ext cx="427885" cy="427886"/>
          </a:xfrm>
          <a:prstGeom prst="rect">
            <a:avLst/>
          </a:prstGeom>
        </p:spPr>
      </p:pic>
      <p:sp>
        <p:nvSpPr>
          <p:cNvPr id="34" name="文本框 33">
            <a:extLst>
              <a:ext uri="{FF2B5EF4-FFF2-40B4-BE49-F238E27FC236}">
                <a16:creationId xmlns:a16="http://schemas.microsoft.com/office/drawing/2014/main" id="{9D58043E-4893-45E0-AEEF-47724498B6F9}"/>
              </a:ext>
            </a:extLst>
          </p:cNvPr>
          <p:cNvSpPr txBox="1"/>
          <p:nvPr/>
        </p:nvSpPr>
        <p:spPr>
          <a:xfrm>
            <a:off x="4991450" y="2845345"/>
            <a:ext cx="2209100" cy="318924"/>
          </a:xfrm>
          <a:prstGeom prst="rect">
            <a:avLst/>
          </a:prstGeom>
        </p:spPr>
        <p:txBody>
          <a:bodyPr wrap="none" lIns="0" tIns="36000" rIns="0" bIns="36000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验证工作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14ACB84E-79FC-4129-B0C7-8F1B22D2E760}"/>
              </a:ext>
            </a:extLst>
          </p:cNvPr>
          <p:cNvSpPr txBox="1"/>
          <p:nvPr/>
        </p:nvSpPr>
        <p:spPr>
          <a:xfrm>
            <a:off x="4764833" y="3275104"/>
            <a:ext cx="2662335" cy="1618050"/>
          </a:xfrm>
          <a:prstGeom prst="rect">
            <a:avLst/>
          </a:prstGeom>
        </p:spPr>
        <p:txBody>
          <a:bodyPr wrap="square" lIns="0" tIns="36000" rIns="0" bIns="36000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70BEC0CC-00EE-4DF0-98F9-CD245815AEE4}"/>
              </a:ext>
            </a:extLst>
          </p:cNvPr>
          <p:cNvGrpSpPr/>
          <p:nvPr/>
        </p:nvGrpSpPr>
        <p:grpSpPr>
          <a:xfrm>
            <a:off x="5887816" y="5174823"/>
            <a:ext cx="416368" cy="153742"/>
            <a:chOff x="11013770" y="824306"/>
            <a:chExt cx="487932" cy="180167"/>
          </a:xfrm>
        </p:grpSpPr>
        <p:pic>
          <p:nvPicPr>
            <p:cNvPr id="37" name="图片 36">
              <a:extLst>
                <a:ext uri="{FF2B5EF4-FFF2-40B4-BE49-F238E27FC236}">
                  <a16:creationId xmlns:a16="http://schemas.microsoft.com/office/drawing/2014/main" id="{3879A98C-49B0-4EDC-9561-7395A573C5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335851" y="824306"/>
              <a:ext cx="165851" cy="180167"/>
            </a:xfrm>
            <a:prstGeom prst="rect">
              <a:avLst/>
            </a:prstGeom>
          </p:spPr>
        </p:pic>
        <p:pic>
          <p:nvPicPr>
            <p:cNvPr id="38" name="图片 37">
              <a:extLst>
                <a:ext uri="{FF2B5EF4-FFF2-40B4-BE49-F238E27FC236}">
                  <a16:creationId xmlns:a16="http://schemas.microsoft.com/office/drawing/2014/main" id="{AEB65B55-8423-4FE4-9EEC-D4A32FD7DD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174810" y="824306"/>
              <a:ext cx="165851" cy="180167"/>
            </a:xfrm>
            <a:prstGeom prst="rect">
              <a:avLst/>
            </a:prstGeom>
          </p:spPr>
        </p:pic>
        <p:pic>
          <p:nvPicPr>
            <p:cNvPr id="39" name="图片 38">
              <a:extLst>
                <a:ext uri="{FF2B5EF4-FFF2-40B4-BE49-F238E27FC236}">
                  <a16:creationId xmlns:a16="http://schemas.microsoft.com/office/drawing/2014/main" id="{3FA1D19A-3062-48C2-9A87-D1FAE039B1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013770" y="824306"/>
              <a:ext cx="165851" cy="180167"/>
            </a:xfrm>
            <a:prstGeom prst="rect">
              <a:avLst/>
            </a:prstGeom>
          </p:spPr>
        </p:pic>
      </p:grpSp>
      <p:sp>
        <p:nvSpPr>
          <p:cNvPr id="40" name="矩形: 对角圆角 39">
            <a:extLst>
              <a:ext uri="{FF2B5EF4-FFF2-40B4-BE49-F238E27FC236}">
                <a16:creationId xmlns:a16="http://schemas.microsoft.com/office/drawing/2014/main" id="{8D7F3EEB-336B-462C-932E-DA6560A9C2BC}"/>
              </a:ext>
            </a:extLst>
          </p:cNvPr>
          <p:cNvSpPr/>
          <p:nvPr/>
        </p:nvSpPr>
        <p:spPr>
          <a:xfrm>
            <a:off x="8275475" y="2234532"/>
            <a:ext cx="3012066" cy="3477176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2" name="椭圆 41">
            <a:extLst>
              <a:ext uri="{FF2B5EF4-FFF2-40B4-BE49-F238E27FC236}">
                <a16:creationId xmlns:a16="http://schemas.microsoft.com/office/drawing/2014/main" id="{4FB41A07-D732-424F-94EA-EDEDFA0C61C7}"/>
              </a:ext>
            </a:extLst>
          </p:cNvPr>
          <p:cNvSpPr/>
          <p:nvPr/>
        </p:nvSpPr>
        <p:spPr>
          <a:xfrm flipH="1" flipV="1">
            <a:off x="9419683" y="1819255"/>
            <a:ext cx="723650" cy="723650"/>
          </a:xfrm>
          <a:prstGeom prst="ellipse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64" name="图形 63" descr="目标 轮廓">
            <a:extLst>
              <a:ext uri="{FF2B5EF4-FFF2-40B4-BE49-F238E27FC236}">
                <a16:creationId xmlns:a16="http://schemas.microsoft.com/office/drawing/2014/main" id="{66557B61-4F56-4658-923A-95680B138D8E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568731" y="1974842"/>
            <a:ext cx="427885" cy="427886"/>
          </a:xfrm>
          <a:prstGeom prst="rect">
            <a:avLst/>
          </a:prstGeom>
        </p:spPr>
      </p:pic>
      <p:sp>
        <p:nvSpPr>
          <p:cNvPr id="44" name="文本框 43">
            <a:extLst>
              <a:ext uri="{FF2B5EF4-FFF2-40B4-BE49-F238E27FC236}">
                <a16:creationId xmlns:a16="http://schemas.microsoft.com/office/drawing/2014/main" id="{AD984612-6019-43BC-849C-7D658AF92BA3}"/>
              </a:ext>
            </a:extLst>
          </p:cNvPr>
          <p:cNvSpPr txBox="1"/>
          <p:nvPr/>
        </p:nvSpPr>
        <p:spPr>
          <a:xfrm>
            <a:off x="8676958" y="2845345"/>
            <a:ext cx="2209100" cy="318924"/>
          </a:xfrm>
          <a:prstGeom prst="rect">
            <a:avLst/>
          </a:prstGeom>
        </p:spPr>
        <p:txBody>
          <a:bodyPr wrap="none" lIns="0" tIns="36000" rIns="0" bIns="36000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研究结果</a:t>
            </a: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5E1CBBA5-98F8-4C41-8CBF-DBE82EAB5F80}"/>
              </a:ext>
            </a:extLst>
          </p:cNvPr>
          <p:cNvSpPr txBox="1"/>
          <p:nvPr/>
        </p:nvSpPr>
        <p:spPr>
          <a:xfrm>
            <a:off x="8450341" y="3275104"/>
            <a:ext cx="2662335" cy="1618050"/>
          </a:xfrm>
          <a:prstGeom prst="rect">
            <a:avLst/>
          </a:prstGeom>
        </p:spPr>
        <p:txBody>
          <a:bodyPr wrap="square" lIns="0" tIns="36000" rIns="0" bIns="36000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</a:t>
            </a:r>
          </a:p>
        </p:txBody>
      </p: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FAE95EF6-D1DE-4060-9129-C69C7EA4E703}"/>
              </a:ext>
            </a:extLst>
          </p:cNvPr>
          <p:cNvGrpSpPr/>
          <p:nvPr/>
        </p:nvGrpSpPr>
        <p:grpSpPr>
          <a:xfrm>
            <a:off x="9573324" y="5174823"/>
            <a:ext cx="416368" cy="153742"/>
            <a:chOff x="11013770" y="824306"/>
            <a:chExt cx="487932" cy="180167"/>
          </a:xfrm>
        </p:grpSpPr>
        <p:pic>
          <p:nvPicPr>
            <p:cNvPr id="47" name="图片 46">
              <a:extLst>
                <a:ext uri="{FF2B5EF4-FFF2-40B4-BE49-F238E27FC236}">
                  <a16:creationId xmlns:a16="http://schemas.microsoft.com/office/drawing/2014/main" id="{49F57E42-F2D8-4C6D-8099-9C9D357923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335851" y="824306"/>
              <a:ext cx="165851" cy="180167"/>
            </a:xfrm>
            <a:prstGeom prst="rect">
              <a:avLst/>
            </a:prstGeom>
          </p:spPr>
        </p:pic>
        <p:pic>
          <p:nvPicPr>
            <p:cNvPr id="48" name="图片 47">
              <a:extLst>
                <a:ext uri="{FF2B5EF4-FFF2-40B4-BE49-F238E27FC236}">
                  <a16:creationId xmlns:a16="http://schemas.microsoft.com/office/drawing/2014/main" id="{28E766D0-AB59-445C-886A-4F296FEF4E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174810" y="824306"/>
              <a:ext cx="165851" cy="180167"/>
            </a:xfrm>
            <a:prstGeom prst="rect">
              <a:avLst/>
            </a:prstGeom>
          </p:spPr>
        </p:pic>
        <p:pic>
          <p:nvPicPr>
            <p:cNvPr id="49" name="图片 48">
              <a:extLst>
                <a:ext uri="{FF2B5EF4-FFF2-40B4-BE49-F238E27FC236}">
                  <a16:creationId xmlns:a16="http://schemas.microsoft.com/office/drawing/2014/main" id="{6093AE47-C765-4C76-BFE5-D52753DD671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784" t="18673" r="-306" b="76995"/>
            <a:stretch/>
          </p:blipFill>
          <p:spPr>
            <a:xfrm>
              <a:off x="11013770" y="824306"/>
              <a:ext cx="165851" cy="1801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7934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id="{C898191F-C74C-416E-BD10-8B3EAB4F5CFC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612D3295-F154-4C96-B285-7118BECA85B0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COTENT  REVIEW</a:t>
              </a:r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518F435A-4B0B-4269-A3EC-61379FEE8F9E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内容回顾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91D3B7D1-D0CB-44B2-A2E8-0EA754F91AFA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43" name="十字形 42">
                <a:extLst>
                  <a:ext uri="{FF2B5EF4-FFF2-40B4-BE49-F238E27FC236}">
                    <a16:creationId xmlns:a16="http://schemas.microsoft.com/office/drawing/2014/main" id="{D8F0DE11-C5C4-4D1F-9615-A305203DA384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4" name="十字形 43">
                <a:extLst>
                  <a:ext uri="{FF2B5EF4-FFF2-40B4-BE49-F238E27FC236}">
                    <a16:creationId xmlns:a16="http://schemas.microsoft.com/office/drawing/2014/main" id="{5E576E24-1757-49CC-A2ED-BDA1A4BE7BF1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5" name="十字形 44">
                <a:extLst>
                  <a:ext uri="{FF2B5EF4-FFF2-40B4-BE49-F238E27FC236}">
                    <a16:creationId xmlns:a16="http://schemas.microsoft.com/office/drawing/2014/main" id="{B3703C43-1AD8-4131-8C94-0DDC85777CA1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40" name="图片 39">
              <a:extLst>
                <a:ext uri="{FF2B5EF4-FFF2-40B4-BE49-F238E27FC236}">
                  <a16:creationId xmlns:a16="http://schemas.microsoft.com/office/drawing/2014/main" id="{03651163-3AB7-4069-8BF8-77F63E6B8FF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41" name="图片 40">
              <a:extLst>
                <a:ext uri="{FF2B5EF4-FFF2-40B4-BE49-F238E27FC236}">
                  <a16:creationId xmlns:a16="http://schemas.microsoft.com/office/drawing/2014/main" id="{803E043B-57BB-4929-A725-63CA7F588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42" name="图片 41">
              <a:extLst>
                <a:ext uri="{FF2B5EF4-FFF2-40B4-BE49-F238E27FC236}">
                  <a16:creationId xmlns:a16="http://schemas.microsoft.com/office/drawing/2014/main" id="{EFF8E707-0EA0-4F60-8161-194565357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sp>
        <p:nvSpPr>
          <p:cNvPr id="20" name="矩形: 对角圆角 19">
            <a:extLst>
              <a:ext uri="{FF2B5EF4-FFF2-40B4-BE49-F238E27FC236}">
                <a16:creationId xmlns:a16="http://schemas.microsoft.com/office/drawing/2014/main" id="{8AB4C386-F3D6-4476-82AB-0E245929AA8C}"/>
              </a:ext>
            </a:extLst>
          </p:cNvPr>
          <p:cNvSpPr/>
          <p:nvPr/>
        </p:nvSpPr>
        <p:spPr>
          <a:xfrm>
            <a:off x="754745" y="3003535"/>
            <a:ext cx="3084887" cy="3122783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2" name="文本框 5_1">
            <a:extLst>
              <a:ext uri="{FF2B5EF4-FFF2-40B4-BE49-F238E27FC236}">
                <a16:creationId xmlns:a16="http://schemas.microsoft.com/office/drawing/2014/main" id="{2A671442-67A0-4818-AC0C-CD51B8B1E10A}"/>
              </a:ext>
            </a:extLst>
          </p:cNvPr>
          <p:cNvSpPr txBox="1"/>
          <p:nvPr/>
        </p:nvSpPr>
        <p:spPr>
          <a:xfrm>
            <a:off x="1235075" y="1812189"/>
            <a:ext cx="9721850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ea"/>
                <a:cs typeface="+mn-cs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C447434D-537A-4C65-ACD6-FF1A2DF07BBD}"/>
              </a:ext>
            </a:extLst>
          </p:cNvPr>
          <p:cNvSpPr/>
          <p:nvPr/>
        </p:nvSpPr>
        <p:spPr>
          <a:xfrm flipH="1" flipV="1">
            <a:off x="3303572" y="2696124"/>
            <a:ext cx="536060" cy="547260"/>
          </a:xfrm>
          <a:prstGeom prst="ellipse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62" name="图形 61" descr="浏览器窗口 轮廓">
            <a:extLst>
              <a:ext uri="{FF2B5EF4-FFF2-40B4-BE49-F238E27FC236}">
                <a16:creationId xmlns:a16="http://schemas.microsoft.com/office/drawing/2014/main" id="{99C0F71F-DC77-45D3-920C-7DFB9AF85BA5}"/>
              </a:ext>
            </a:extLst>
          </p:cNvPr>
          <p:cNvPicPr>
            <a:picLocks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388392" y="2786544"/>
            <a:ext cx="366420" cy="366420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29E58D76-4362-481D-99E5-723593165A1A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974719" y="3764514"/>
            <a:ext cx="2644937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DD05DC3-F103-4F36-86CF-AC0290171C7F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363479" y="3381518"/>
            <a:ext cx="2256178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A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思路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13A65AD4-5E05-41F7-996F-6A36A6AC2CE9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74719" y="4792899"/>
            <a:ext cx="2644937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24" name="矩形: 对角圆角 23">
            <a:extLst>
              <a:ext uri="{FF2B5EF4-FFF2-40B4-BE49-F238E27FC236}">
                <a16:creationId xmlns:a16="http://schemas.microsoft.com/office/drawing/2014/main" id="{EFA95B96-C58D-40E8-AFCF-B916DCAAF41F}"/>
              </a:ext>
            </a:extLst>
          </p:cNvPr>
          <p:cNvSpPr/>
          <p:nvPr/>
        </p:nvSpPr>
        <p:spPr>
          <a:xfrm flipH="1">
            <a:off x="8435601" y="3003535"/>
            <a:ext cx="3084887" cy="3122783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622D5CA6-81CB-4D28-ABC5-4B8785113643}"/>
              </a:ext>
            </a:extLst>
          </p:cNvPr>
          <p:cNvSpPr/>
          <p:nvPr/>
        </p:nvSpPr>
        <p:spPr>
          <a:xfrm flipV="1">
            <a:off x="8435601" y="2696124"/>
            <a:ext cx="536060" cy="547260"/>
          </a:xfrm>
          <a:prstGeom prst="ellipse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63" name="图形 62" descr="文档 轮廓">
            <a:extLst>
              <a:ext uri="{FF2B5EF4-FFF2-40B4-BE49-F238E27FC236}">
                <a16:creationId xmlns:a16="http://schemas.microsoft.com/office/drawing/2014/main" id="{22BED023-EC98-42BD-B046-6220202EE2F5}"/>
              </a:ext>
            </a:extLst>
          </p:cNvPr>
          <p:cNvPicPr>
            <a:picLocks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520421" y="2786544"/>
            <a:ext cx="366420" cy="366420"/>
          </a:xfrm>
          <a:prstGeom prst="rect">
            <a:avLst/>
          </a:prstGeom>
        </p:spPr>
      </p:pic>
      <p:sp>
        <p:nvSpPr>
          <p:cNvPr id="29" name="文本框 28">
            <a:extLst>
              <a:ext uri="{FF2B5EF4-FFF2-40B4-BE49-F238E27FC236}">
                <a16:creationId xmlns:a16="http://schemas.microsoft.com/office/drawing/2014/main" id="{028A1780-7050-4E28-8A39-7CD1CF484D7E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655575" y="3764514"/>
            <a:ext cx="2644937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DD9C17E5-AFDD-4C8A-A3B7-91021A660045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8655575" y="3381518"/>
            <a:ext cx="2537008" cy="4183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B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思路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1CDDD1AF-3665-4C64-BC72-40B3AE4F7427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655575" y="4792899"/>
            <a:ext cx="2644937" cy="789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grpSp>
        <p:nvGrpSpPr>
          <p:cNvPr id="184" name="组合 183">
            <a:extLst>
              <a:ext uri="{FF2B5EF4-FFF2-40B4-BE49-F238E27FC236}">
                <a16:creationId xmlns:a16="http://schemas.microsoft.com/office/drawing/2014/main" id="{400DA9A9-D760-4AAE-96B3-159A6F0222C1}"/>
              </a:ext>
            </a:extLst>
          </p:cNvPr>
          <p:cNvGrpSpPr/>
          <p:nvPr/>
        </p:nvGrpSpPr>
        <p:grpSpPr>
          <a:xfrm>
            <a:off x="3870652" y="2828994"/>
            <a:ext cx="4093976" cy="2856486"/>
            <a:chOff x="-538099" y="3516243"/>
            <a:chExt cx="5561646" cy="3880522"/>
          </a:xfrm>
        </p:grpSpPr>
        <p:grpSp>
          <p:nvGrpSpPr>
            <p:cNvPr id="185" name="图形 2">
              <a:extLst>
                <a:ext uri="{FF2B5EF4-FFF2-40B4-BE49-F238E27FC236}">
                  <a16:creationId xmlns:a16="http://schemas.microsoft.com/office/drawing/2014/main" id="{C3C7D66F-8E24-4BA1-9764-4C3824A29A05}"/>
                </a:ext>
              </a:extLst>
            </p:cNvPr>
            <p:cNvGrpSpPr/>
            <p:nvPr/>
          </p:nvGrpSpPr>
          <p:grpSpPr>
            <a:xfrm>
              <a:off x="-538099" y="5075523"/>
              <a:ext cx="5379560" cy="2321242"/>
              <a:chOff x="-538099" y="5075523"/>
              <a:chExt cx="5379560" cy="2321242"/>
            </a:xfrm>
          </p:grpSpPr>
          <p:sp>
            <p:nvSpPr>
              <p:cNvPr id="215" name="任意多边形: 形状 214">
                <a:extLst>
                  <a:ext uri="{FF2B5EF4-FFF2-40B4-BE49-F238E27FC236}">
                    <a16:creationId xmlns:a16="http://schemas.microsoft.com/office/drawing/2014/main" id="{A3DCA4F1-174F-4CF1-A57C-CF989217AB68}"/>
                  </a:ext>
                </a:extLst>
              </p:cNvPr>
              <p:cNvSpPr/>
              <p:nvPr/>
            </p:nvSpPr>
            <p:spPr>
              <a:xfrm>
                <a:off x="-297909" y="5075523"/>
                <a:ext cx="5139371" cy="2321242"/>
              </a:xfrm>
              <a:custGeom>
                <a:avLst/>
                <a:gdLst>
                  <a:gd name="connsiteX0" fmla="*/ 5135721 w 5139371"/>
                  <a:gd name="connsiteY0" fmla="*/ 1912620 h 2321242"/>
                  <a:gd name="connsiteX1" fmla="*/ 4911883 w 5139371"/>
                  <a:gd name="connsiteY1" fmla="*/ 302895 h 2321242"/>
                  <a:gd name="connsiteX2" fmla="*/ 4587080 w 5139371"/>
                  <a:gd name="connsiteY2" fmla="*/ 0 h 2321242"/>
                  <a:gd name="connsiteX3" fmla="*/ 2985928 w 5139371"/>
                  <a:gd name="connsiteY3" fmla="*/ 0 h 2321242"/>
                  <a:gd name="connsiteX4" fmla="*/ 2153443 w 5139371"/>
                  <a:gd name="connsiteY4" fmla="*/ 0 h 2321242"/>
                  <a:gd name="connsiteX5" fmla="*/ 552290 w 5139371"/>
                  <a:gd name="connsiteY5" fmla="*/ 0 h 2321242"/>
                  <a:gd name="connsiteX6" fmla="*/ 227488 w 5139371"/>
                  <a:gd name="connsiteY6" fmla="*/ 302895 h 2321242"/>
                  <a:gd name="connsiteX7" fmla="*/ 3650 w 5139371"/>
                  <a:gd name="connsiteY7" fmla="*/ 1912620 h 2321242"/>
                  <a:gd name="connsiteX8" fmla="*/ 328453 w 5139371"/>
                  <a:gd name="connsiteY8" fmla="*/ 2321243 h 2321242"/>
                  <a:gd name="connsiteX9" fmla="*/ 2074385 w 5139371"/>
                  <a:gd name="connsiteY9" fmla="*/ 2321243 h 2321242"/>
                  <a:gd name="connsiteX10" fmla="*/ 3064985 w 5139371"/>
                  <a:gd name="connsiteY10" fmla="*/ 2321243 h 2321242"/>
                  <a:gd name="connsiteX11" fmla="*/ 4811871 w 5139371"/>
                  <a:gd name="connsiteY11" fmla="*/ 2321243 h 2321242"/>
                  <a:gd name="connsiteX12" fmla="*/ 5135721 w 5139371"/>
                  <a:gd name="connsiteY12" fmla="*/ 1912620 h 2321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139371" h="2321242">
                    <a:moveTo>
                      <a:pt x="5135721" y="1912620"/>
                    </a:moveTo>
                    <a:lnTo>
                      <a:pt x="4911883" y="302895"/>
                    </a:lnTo>
                    <a:cubicBezTo>
                      <a:pt x="4888071" y="128588"/>
                      <a:pt x="4749958" y="0"/>
                      <a:pt x="4587080" y="0"/>
                    </a:cubicBezTo>
                    <a:lnTo>
                      <a:pt x="2985928" y="0"/>
                    </a:lnTo>
                    <a:lnTo>
                      <a:pt x="2153443" y="0"/>
                    </a:lnTo>
                    <a:lnTo>
                      <a:pt x="552290" y="0"/>
                    </a:lnTo>
                    <a:cubicBezTo>
                      <a:pt x="390365" y="0"/>
                      <a:pt x="252253" y="128588"/>
                      <a:pt x="227488" y="302895"/>
                    </a:cubicBezTo>
                    <a:lnTo>
                      <a:pt x="3650" y="1912620"/>
                    </a:lnTo>
                    <a:cubicBezTo>
                      <a:pt x="-25877" y="2127885"/>
                      <a:pt x="127475" y="2321243"/>
                      <a:pt x="328453" y="2321243"/>
                    </a:cubicBezTo>
                    <a:lnTo>
                      <a:pt x="2074385" y="2321243"/>
                    </a:lnTo>
                    <a:lnTo>
                      <a:pt x="3064985" y="2321243"/>
                    </a:lnTo>
                    <a:lnTo>
                      <a:pt x="4811871" y="2321243"/>
                    </a:lnTo>
                    <a:cubicBezTo>
                      <a:pt x="5011896" y="2321243"/>
                      <a:pt x="5165248" y="2127885"/>
                      <a:pt x="5135721" y="1912620"/>
                    </a:cubicBezTo>
                    <a:close/>
                  </a:path>
                </a:pathLst>
              </a:custGeom>
              <a:solidFill>
                <a:srgbClr val="F2B4C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216" name="图形 2">
                <a:extLst>
                  <a:ext uri="{FF2B5EF4-FFF2-40B4-BE49-F238E27FC236}">
                    <a16:creationId xmlns:a16="http://schemas.microsoft.com/office/drawing/2014/main" id="{7D31E458-4A16-4910-A667-E65EC7332B2B}"/>
                  </a:ext>
                </a:extLst>
              </p:cNvPr>
              <p:cNvGrpSpPr/>
              <p:nvPr/>
            </p:nvGrpSpPr>
            <p:grpSpPr>
              <a:xfrm>
                <a:off x="-538099" y="5375208"/>
                <a:ext cx="5248275" cy="1374952"/>
                <a:chOff x="-538099" y="5375208"/>
                <a:chExt cx="5248275" cy="1374952"/>
              </a:xfrm>
              <a:solidFill>
                <a:srgbClr val="EED0DB"/>
              </a:solidFill>
            </p:grpSpPr>
            <p:sp>
              <p:nvSpPr>
                <p:cNvPr id="217" name="任意多边形: 形状 216">
                  <a:extLst>
                    <a:ext uri="{FF2B5EF4-FFF2-40B4-BE49-F238E27FC236}">
                      <a16:creationId xmlns:a16="http://schemas.microsoft.com/office/drawing/2014/main" id="{52914128-63BC-4844-88FB-E80C80059826}"/>
                    </a:ext>
                  </a:extLst>
                </p:cNvPr>
                <p:cNvSpPr/>
                <p:nvPr/>
              </p:nvSpPr>
              <p:spPr>
                <a:xfrm>
                  <a:off x="-538099" y="6338965"/>
                  <a:ext cx="25192" cy="9098"/>
                </a:xfrm>
                <a:custGeom>
                  <a:avLst/>
                  <a:gdLst>
                    <a:gd name="connsiteX0" fmla="*/ 0 w 25192"/>
                    <a:gd name="connsiteY0" fmla="*/ 9098 h 9098"/>
                    <a:gd name="connsiteX1" fmla="*/ 0 w 25192"/>
                    <a:gd name="connsiteY1" fmla="*/ 9098 h 9098"/>
                    <a:gd name="connsiteX2" fmla="*/ 0 w 25192"/>
                    <a:gd name="connsiteY2" fmla="*/ 9098 h 90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5192" h="9098">
                      <a:moveTo>
                        <a:pt x="0" y="9098"/>
                      </a:moveTo>
                      <a:cubicBezTo>
                        <a:pt x="42863" y="-6142"/>
                        <a:pt x="22860" y="526"/>
                        <a:pt x="0" y="9098"/>
                      </a:cubicBezTo>
                      <a:lnTo>
                        <a:pt x="0" y="9098"/>
                      </a:lnTo>
                      <a:close/>
                    </a:path>
                  </a:pathLst>
                </a:custGeom>
                <a:solidFill>
                  <a:srgbClr val="EED0D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218" name="任意多边形: 形状 217">
                  <a:extLst>
                    <a:ext uri="{FF2B5EF4-FFF2-40B4-BE49-F238E27FC236}">
                      <a16:creationId xmlns:a16="http://schemas.microsoft.com/office/drawing/2014/main" id="{70527E55-A00E-4D34-9B6B-517BFF32AD54}"/>
                    </a:ext>
                  </a:extLst>
                </p:cNvPr>
                <p:cNvSpPr/>
                <p:nvPr/>
              </p:nvSpPr>
              <p:spPr>
                <a:xfrm>
                  <a:off x="-186626" y="5375208"/>
                  <a:ext cx="4896802" cy="1374952"/>
                </a:xfrm>
                <a:custGeom>
                  <a:avLst/>
                  <a:gdLst>
                    <a:gd name="connsiteX0" fmla="*/ 4834890 w 4896802"/>
                    <a:gd name="connsiteY0" fmla="*/ 252765 h 1374952"/>
                    <a:gd name="connsiteX1" fmla="*/ 4652010 w 4896802"/>
                    <a:gd name="connsiteY1" fmla="*/ 382306 h 1374952"/>
                    <a:gd name="connsiteX2" fmla="*/ 4423410 w 4896802"/>
                    <a:gd name="connsiteY2" fmla="*/ 515656 h 1374952"/>
                    <a:gd name="connsiteX3" fmla="*/ 4406265 w 4896802"/>
                    <a:gd name="connsiteY3" fmla="*/ 525181 h 1374952"/>
                    <a:gd name="connsiteX4" fmla="*/ 4399598 w 4896802"/>
                    <a:gd name="connsiteY4" fmla="*/ 528038 h 1374952"/>
                    <a:gd name="connsiteX5" fmla="*/ 4341495 w 4896802"/>
                    <a:gd name="connsiteY5" fmla="*/ 551850 h 1374952"/>
                    <a:gd name="connsiteX6" fmla="*/ 4215765 w 4896802"/>
                    <a:gd name="connsiteY6" fmla="*/ 598523 h 1374952"/>
                    <a:gd name="connsiteX7" fmla="*/ 3967163 w 4896802"/>
                    <a:gd name="connsiteY7" fmla="*/ 677581 h 1374952"/>
                    <a:gd name="connsiteX8" fmla="*/ 3845243 w 4896802"/>
                    <a:gd name="connsiteY8" fmla="*/ 709013 h 1374952"/>
                    <a:gd name="connsiteX9" fmla="*/ 3813810 w 4896802"/>
                    <a:gd name="connsiteY9" fmla="*/ 718538 h 1374952"/>
                    <a:gd name="connsiteX10" fmla="*/ 3797618 w 4896802"/>
                    <a:gd name="connsiteY10" fmla="*/ 720443 h 1374952"/>
                    <a:gd name="connsiteX11" fmla="*/ 3762375 w 4896802"/>
                    <a:gd name="connsiteY11" fmla="*/ 724253 h 1374952"/>
                    <a:gd name="connsiteX12" fmla="*/ 3209925 w 4896802"/>
                    <a:gd name="connsiteY12" fmla="*/ 748065 h 1374952"/>
                    <a:gd name="connsiteX13" fmla="*/ 3050858 w 4896802"/>
                    <a:gd name="connsiteY13" fmla="*/ 735683 h 1374952"/>
                    <a:gd name="connsiteX14" fmla="*/ 3013710 w 4896802"/>
                    <a:gd name="connsiteY14" fmla="*/ 729968 h 1374952"/>
                    <a:gd name="connsiteX15" fmla="*/ 2930843 w 4896802"/>
                    <a:gd name="connsiteY15" fmla="*/ 712823 h 1374952"/>
                    <a:gd name="connsiteX16" fmla="*/ 2597468 w 4896802"/>
                    <a:gd name="connsiteY16" fmla="*/ 585188 h 1374952"/>
                    <a:gd name="connsiteX17" fmla="*/ 2675572 w 4896802"/>
                    <a:gd name="connsiteY17" fmla="*/ 620431 h 1374952"/>
                    <a:gd name="connsiteX18" fmla="*/ 1903095 w 4896802"/>
                    <a:gd name="connsiteY18" fmla="*/ 296581 h 1374952"/>
                    <a:gd name="connsiteX19" fmla="*/ 1175385 w 4896802"/>
                    <a:gd name="connsiteY19" fmla="*/ 74648 h 1374952"/>
                    <a:gd name="connsiteX20" fmla="*/ 112395 w 4896802"/>
                    <a:gd name="connsiteY20" fmla="*/ 34643 h 1374952"/>
                    <a:gd name="connsiteX21" fmla="*/ 0 w 4896802"/>
                    <a:gd name="connsiteY21" fmla="*/ 840458 h 1374952"/>
                    <a:gd name="connsiteX22" fmla="*/ 283845 w 4896802"/>
                    <a:gd name="connsiteY22" fmla="*/ 777593 h 1374952"/>
                    <a:gd name="connsiteX23" fmla="*/ 882968 w 4896802"/>
                    <a:gd name="connsiteY23" fmla="*/ 782356 h 1374952"/>
                    <a:gd name="connsiteX24" fmla="*/ 1760220 w 4896802"/>
                    <a:gd name="connsiteY24" fmla="*/ 1024290 h 1374952"/>
                    <a:gd name="connsiteX25" fmla="*/ 2205990 w 4896802"/>
                    <a:gd name="connsiteY25" fmla="*/ 1193835 h 1374952"/>
                    <a:gd name="connsiteX26" fmla="*/ 2668905 w 4896802"/>
                    <a:gd name="connsiteY26" fmla="*/ 1320518 h 1374952"/>
                    <a:gd name="connsiteX27" fmla="*/ 2776538 w 4896802"/>
                    <a:gd name="connsiteY27" fmla="*/ 1336710 h 1374952"/>
                    <a:gd name="connsiteX28" fmla="*/ 2792730 w 4896802"/>
                    <a:gd name="connsiteY28" fmla="*/ 1339568 h 1374952"/>
                    <a:gd name="connsiteX29" fmla="*/ 2955608 w 4896802"/>
                    <a:gd name="connsiteY29" fmla="*/ 1362428 h 1374952"/>
                    <a:gd name="connsiteX30" fmla="*/ 3209925 w 4896802"/>
                    <a:gd name="connsiteY30" fmla="*/ 1374810 h 1374952"/>
                    <a:gd name="connsiteX31" fmla="*/ 3710940 w 4896802"/>
                    <a:gd name="connsiteY31" fmla="*/ 1310041 h 1374952"/>
                    <a:gd name="connsiteX32" fmla="*/ 4528185 w 4896802"/>
                    <a:gd name="connsiteY32" fmla="*/ 960473 h 1374952"/>
                    <a:gd name="connsiteX33" fmla="*/ 4896803 w 4896802"/>
                    <a:gd name="connsiteY33" fmla="*/ 698535 h 1374952"/>
                    <a:gd name="connsiteX34" fmla="*/ 4834890 w 4896802"/>
                    <a:gd name="connsiteY34" fmla="*/ 252765 h 1374952"/>
                    <a:gd name="connsiteX35" fmla="*/ 3040380 w 4896802"/>
                    <a:gd name="connsiteY35" fmla="*/ 732825 h 1374952"/>
                    <a:gd name="connsiteX36" fmla="*/ 3048953 w 4896802"/>
                    <a:gd name="connsiteY36" fmla="*/ 733778 h 1374952"/>
                    <a:gd name="connsiteX37" fmla="*/ 3040380 w 4896802"/>
                    <a:gd name="connsiteY37" fmla="*/ 732825 h 1374952"/>
                    <a:gd name="connsiteX38" fmla="*/ 3784283 w 4896802"/>
                    <a:gd name="connsiteY38" fmla="*/ 721396 h 1374952"/>
                    <a:gd name="connsiteX39" fmla="*/ 3811905 w 4896802"/>
                    <a:gd name="connsiteY39" fmla="*/ 718538 h 1374952"/>
                    <a:gd name="connsiteX40" fmla="*/ 3784283 w 4896802"/>
                    <a:gd name="connsiteY40" fmla="*/ 721396 h 1374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4896802" h="1374952">
                      <a:moveTo>
                        <a:pt x="4834890" y="252765"/>
                      </a:moveTo>
                      <a:cubicBezTo>
                        <a:pt x="4775835" y="298485"/>
                        <a:pt x="4714875" y="342300"/>
                        <a:pt x="4652010" y="382306"/>
                      </a:cubicBezTo>
                      <a:cubicBezTo>
                        <a:pt x="4577715" y="430883"/>
                        <a:pt x="4501515" y="474698"/>
                        <a:pt x="4423410" y="515656"/>
                      </a:cubicBezTo>
                      <a:cubicBezTo>
                        <a:pt x="4420553" y="516608"/>
                        <a:pt x="4411980" y="521370"/>
                        <a:pt x="4406265" y="525181"/>
                      </a:cubicBezTo>
                      <a:cubicBezTo>
                        <a:pt x="4403408" y="527086"/>
                        <a:pt x="4400550" y="528038"/>
                        <a:pt x="4399598" y="528038"/>
                      </a:cubicBezTo>
                      <a:cubicBezTo>
                        <a:pt x="4380548" y="535658"/>
                        <a:pt x="4361498" y="544231"/>
                        <a:pt x="4341495" y="551850"/>
                      </a:cubicBezTo>
                      <a:cubicBezTo>
                        <a:pt x="4299585" y="568043"/>
                        <a:pt x="4257675" y="584235"/>
                        <a:pt x="4215765" y="598523"/>
                      </a:cubicBezTo>
                      <a:cubicBezTo>
                        <a:pt x="4133850" y="626146"/>
                        <a:pt x="4050983" y="653768"/>
                        <a:pt x="3967163" y="677581"/>
                      </a:cubicBezTo>
                      <a:cubicBezTo>
                        <a:pt x="3927158" y="689010"/>
                        <a:pt x="3886200" y="699488"/>
                        <a:pt x="3845243" y="709013"/>
                      </a:cubicBezTo>
                      <a:cubicBezTo>
                        <a:pt x="3839528" y="709965"/>
                        <a:pt x="3827145" y="714728"/>
                        <a:pt x="3813810" y="718538"/>
                      </a:cubicBezTo>
                      <a:cubicBezTo>
                        <a:pt x="3810953" y="718538"/>
                        <a:pt x="3806190" y="719490"/>
                        <a:pt x="3797618" y="720443"/>
                      </a:cubicBezTo>
                      <a:cubicBezTo>
                        <a:pt x="3786188" y="721396"/>
                        <a:pt x="3773805" y="723300"/>
                        <a:pt x="3762375" y="724253"/>
                      </a:cubicBezTo>
                      <a:cubicBezTo>
                        <a:pt x="3580447" y="744256"/>
                        <a:pt x="3392805" y="754733"/>
                        <a:pt x="3209925" y="748065"/>
                      </a:cubicBezTo>
                      <a:cubicBezTo>
                        <a:pt x="3156585" y="746160"/>
                        <a:pt x="3104197" y="741398"/>
                        <a:pt x="3050858" y="735683"/>
                      </a:cubicBezTo>
                      <a:cubicBezTo>
                        <a:pt x="3039428" y="731873"/>
                        <a:pt x="3024188" y="731873"/>
                        <a:pt x="3013710" y="729968"/>
                      </a:cubicBezTo>
                      <a:cubicBezTo>
                        <a:pt x="2986088" y="725206"/>
                        <a:pt x="2957513" y="719490"/>
                        <a:pt x="2930843" y="712823"/>
                      </a:cubicBezTo>
                      <a:cubicBezTo>
                        <a:pt x="2816543" y="685200"/>
                        <a:pt x="2705100" y="634718"/>
                        <a:pt x="2597468" y="585188"/>
                      </a:cubicBezTo>
                      <a:cubicBezTo>
                        <a:pt x="2623185" y="596618"/>
                        <a:pt x="2649855" y="609000"/>
                        <a:pt x="2675572" y="620431"/>
                      </a:cubicBezTo>
                      <a:cubicBezTo>
                        <a:pt x="2422208" y="503273"/>
                        <a:pt x="2163128" y="396593"/>
                        <a:pt x="1903095" y="296581"/>
                      </a:cubicBezTo>
                      <a:cubicBezTo>
                        <a:pt x="1664970" y="206093"/>
                        <a:pt x="1423035" y="126083"/>
                        <a:pt x="1175385" y="74648"/>
                      </a:cubicBezTo>
                      <a:cubicBezTo>
                        <a:pt x="831532" y="3210"/>
                        <a:pt x="462915" y="-30127"/>
                        <a:pt x="112395" y="34643"/>
                      </a:cubicBezTo>
                      <a:lnTo>
                        <a:pt x="0" y="840458"/>
                      </a:lnTo>
                      <a:cubicBezTo>
                        <a:pt x="93345" y="813788"/>
                        <a:pt x="188595" y="793785"/>
                        <a:pt x="283845" y="777593"/>
                      </a:cubicBezTo>
                      <a:cubicBezTo>
                        <a:pt x="483870" y="753781"/>
                        <a:pt x="683895" y="757590"/>
                        <a:pt x="882968" y="782356"/>
                      </a:cubicBezTo>
                      <a:cubicBezTo>
                        <a:pt x="1182053" y="830933"/>
                        <a:pt x="1473518" y="921421"/>
                        <a:pt x="1760220" y="1024290"/>
                      </a:cubicBezTo>
                      <a:cubicBezTo>
                        <a:pt x="1909762" y="1078583"/>
                        <a:pt x="2057400" y="1136685"/>
                        <a:pt x="2205990" y="1193835"/>
                      </a:cubicBezTo>
                      <a:cubicBezTo>
                        <a:pt x="2356485" y="1251938"/>
                        <a:pt x="2510790" y="1293848"/>
                        <a:pt x="2668905" y="1320518"/>
                      </a:cubicBezTo>
                      <a:cubicBezTo>
                        <a:pt x="2705100" y="1326233"/>
                        <a:pt x="2741295" y="1330996"/>
                        <a:pt x="2776538" y="1336710"/>
                      </a:cubicBezTo>
                      <a:cubicBezTo>
                        <a:pt x="2780347" y="1337663"/>
                        <a:pt x="2785110" y="1338616"/>
                        <a:pt x="2792730" y="1339568"/>
                      </a:cubicBezTo>
                      <a:cubicBezTo>
                        <a:pt x="2847022" y="1350046"/>
                        <a:pt x="2901315" y="1356713"/>
                        <a:pt x="2955608" y="1362428"/>
                      </a:cubicBezTo>
                      <a:cubicBezTo>
                        <a:pt x="3040380" y="1371953"/>
                        <a:pt x="3125153" y="1375763"/>
                        <a:pt x="3209925" y="1374810"/>
                      </a:cubicBezTo>
                      <a:cubicBezTo>
                        <a:pt x="3377565" y="1371953"/>
                        <a:pt x="3548063" y="1354808"/>
                        <a:pt x="3710940" y="1310041"/>
                      </a:cubicBezTo>
                      <a:cubicBezTo>
                        <a:pt x="3994785" y="1230983"/>
                        <a:pt x="4275773" y="1124303"/>
                        <a:pt x="4528185" y="960473"/>
                      </a:cubicBezTo>
                      <a:cubicBezTo>
                        <a:pt x="4654868" y="878558"/>
                        <a:pt x="4778693" y="794738"/>
                        <a:pt x="4896803" y="698535"/>
                      </a:cubicBezTo>
                      <a:lnTo>
                        <a:pt x="4834890" y="252765"/>
                      </a:lnTo>
                      <a:close/>
                      <a:moveTo>
                        <a:pt x="3040380" y="732825"/>
                      </a:moveTo>
                      <a:cubicBezTo>
                        <a:pt x="2993708" y="728063"/>
                        <a:pt x="3031808" y="730921"/>
                        <a:pt x="3048953" y="733778"/>
                      </a:cubicBezTo>
                      <a:cubicBezTo>
                        <a:pt x="3046095" y="733778"/>
                        <a:pt x="3043238" y="733778"/>
                        <a:pt x="3040380" y="732825"/>
                      </a:cubicBezTo>
                      <a:close/>
                      <a:moveTo>
                        <a:pt x="3784283" y="721396"/>
                      </a:moveTo>
                      <a:cubicBezTo>
                        <a:pt x="3785235" y="722348"/>
                        <a:pt x="3802380" y="720443"/>
                        <a:pt x="3811905" y="718538"/>
                      </a:cubicBezTo>
                      <a:cubicBezTo>
                        <a:pt x="3798570" y="722348"/>
                        <a:pt x="3787140" y="724253"/>
                        <a:pt x="3784283" y="721396"/>
                      </a:cubicBezTo>
                      <a:close/>
                    </a:path>
                  </a:pathLst>
                </a:custGeom>
                <a:solidFill>
                  <a:srgbClr val="EED0D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  <p:grpSp>
          <p:nvGrpSpPr>
            <p:cNvPr id="186" name="组合 185">
              <a:extLst>
                <a:ext uri="{FF2B5EF4-FFF2-40B4-BE49-F238E27FC236}">
                  <a16:creationId xmlns:a16="http://schemas.microsoft.com/office/drawing/2014/main" id="{4B7F6F34-B758-47EB-8B25-FFCA0A564BDD}"/>
                </a:ext>
              </a:extLst>
            </p:cNvPr>
            <p:cNvGrpSpPr/>
            <p:nvPr/>
          </p:nvGrpSpPr>
          <p:grpSpPr>
            <a:xfrm>
              <a:off x="70548" y="3516243"/>
              <a:ext cx="4952999" cy="3081521"/>
              <a:chOff x="70548" y="3516243"/>
              <a:chExt cx="4952999" cy="3081521"/>
            </a:xfrm>
          </p:grpSpPr>
          <p:sp>
            <p:nvSpPr>
              <p:cNvPr id="187" name="任意多边形: 形状 186">
                <a:extLst>
                  <a:ext uri="{FF2B5EF4-FFF2-40B4-BE49-F238E27FC236}">
                    <a16:creationId xmlns:a16="http://schemas.microsoft.com/office/drawing/2014/main" id="{D27DBECF-8BB2-4229-B337-243D53E55B1B}"/>
                  </a:ext>
                </a:extLst>
              </p:cNvPr>
              <p:cNvSpPr/>
              <p:nvPr/>
            </p:nvSpPr>
            <p:spPr>
              <a:xfrm>
                <a:off x="2216635" y="3722498"/>
                <a:ext cx="2344845" cy="2875266"/>
              </a:xfrm>
              <a:custGeom>
                <a:avLst/>
                <a:gdLst>
                  <a:gd name="connsiteX0" fmla="*/ 2092538 w 2344845"/>
                  <a:gd name="connsiteY0" fmla="*/ 115727 h 2875266"/>
                  <a:gd name="connsiteX1" fmla="*/ 1394356 w 2344845"/>
                  <a:gd name="connsiteY1" fmla="*/ 78580 h 2875266"/>
                  <a:gd name="connsiteX2" fmla="*/ 1172423 w 2344845"/>
                  <a:gd name="connsiteY2" fmla="*/ 139540 h 2875266"/>
                  <a:gd name="connsiteX3" fmla="*/ 950490 w 2344845"/>
                  <a:gd name="connsiteY3" fmla="*/ 78580 h 2875266"/>
                  <a:gd name="connsiteX4" fmla="*/ 252308 w 2344845"/>
                  <a:gd name="connsiteY4" fmla="*/ 115727 h 2875266"/>
                  <a:gd name="connsiteX5" fmla="*/ 137056 w 2344845"/>
                  <a:gd name="connsiteY5" fmla="*/ 1208245 h 2875266"/>
                  <a:gd name="connsiteX6" fmla="*/ 340890 w 2344845"/>
                  <a:gd name="connsiteY6" fmla="*/ 2182652 h 2875266"/>
                  <a:gd name="connsiteX7" fmla="*/ 661883 w 2344845"/>
                  <a:gd name="connsiteY7" fmla="*/ 2873215 h 2875266"/>
                  <a:gd name="connsiteX8" fmla="*/ 966683 w 2344845"/>
                  <a:gd name="connsiteY8" fmla="*/ 2155982 h 2875266"/>
                  <a:gd name="connsiteX9" fmla="*/ 1172423 w 2344845"/>
                  <a:gd name="connsiteY9" fmla="*/ 1781650 h 2875266"/>
                  <a:gd name="connsiteX10" fmla="*/ 1378163 w 2344845"/>
                  <a:gd name="connsiteY10" fmla="*/ 2155982 h 2875266"/>
                  <a:gd name="connsiteX11" fmla="*/ 1682963 w 2344845"/>
                  <a:gd name="connsiteY11" fmla="*/ 2873215 h 2875266"/>
                  <a:gd name="connsiteX12" fmla="*/ 2003956 w 2344845"/>
                  <a:gd name="connsiteY12" fmla="*/ 2182652 h 2875266"/>
                  <a:gd name="connsiteX13" fmla="*/ 2207791 w 2344845"/>
                  <a:gd name="connsiteY13" fmla="*/ 1208245 h 2875266"/>
                  <a:gd name="connsiteX14" fmla="*/ 2092538 w 2344845"/>
                  <a:gd name="connsiteY14" fmla="*/ 115727 h 2875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344845" h="2875266">
                    <a:moveTo>
                      <a:pt x="2092538" y="115727"/>
                    </a:moveTo>
                    <a:cubicBezTo>
                      <a:pt x="1806788" y="-92870"/>
                      <a:pt x="1480081" y="35717"/>
                      <a:pt x="1394356" y="78580"/>
                    </a:cubicBezTo>
                    <a:cubicBezTo>
                      <a:pt x="1337206" y="107155"/>
                      <a:pt x="1235288" y="139540"/>
                      <a:pt x="1172423" y="139540"/>
                    </a:cubicBezTo>
                    <a:cubicBezTo>
                      <a:pt x="1109558" y="139540"/>
                      <a:pt x="1007640" y="107155"/>
                      <a:pt x="950490" y="78580"/>
                    </a:cubicBezTo>
                    <a:cubicBezTo>
                      <a:pt x="864765" y="35717"/>
                      <a:pt x="538058" y="-92870"/>
                      <a:pt x="252308" y="115727"/>
                    </a:cubicBezTo>
                    <a:cubicBezTo>
                      <a:pt x="-33442" y="324325"/>
                      <a:pt x="-82972" y="773905"/>
                      <a:pt x="137056" y="1208245"/>
                    </a:cubicBezTo>
                    <a:cubicBezTo>
                      <a:pt x="316125" y="1562575"/>
                      <a:pt x="329460" y="1931192"/>
                      <a:pt x="340890" y="2182652"/>
                    </a:cubicBezTo>
                    <a:cubicBezTo>
                      <a:pt x="351368" y="2434112"/>
                      <a:pt x="416138" y="2910362"/>
                      <a:pt x="661883" y="2873215"/>
                    </a:cubicBezTo>
                    <a:cubicBezTo>
                      <a:pt x="908581" y="2836067"/>
                      <a:pt x="945728" y="2498882"/>
                      <a:pt x="966683" y="2155982"/>
                    </a:cubicBezTo>
                    <a:cubicBezTo>
                      <a:pt x="981923" y="1915952"/>
                      <a:pt x="1093366" y="1781650"/>
                      <a:pt x="1172423" y="1781650"/>
                    </a:cubicBezTo>
                    <a:cubicBezTo>
                      <a:pt x="1251481" y="1781650"/>
                      <a:pt x="1362923" y="1915952"/>
                      <a:pt x="1378163" y="2155982"/>
                    </a:cubicBezTo>
                    <a:cubicBezTo>
                      <a:pt x="1399118" y="2498882"/>
                      <a:pt x="1437218" y="2836067"/>
                      <a:pt x="1682963" y="2873215"/>
                    </a:cubicBezTo>
                    <a:cubicBezTo>
                      <a:pt x="1929660" y="2910362"/>
                      <a:pt x="1993478" y="2434112"/>
                      <a:pt x="2003956" y="2182652"/>
                    </a:cubicBezTo>
                    <a:cubicBezTo>
                      <a:pt x="2014433" y="1931192"/>
                      <a:pt x="2027768" y="1562575"/>
                      <a:pt x="2207791" y="1208245"/>
                    </a:cubicBezTo>
                    <a:cubicBezTo>
                      <a:pt x="2427818" y="773905"/>
                      <a:pt x="2378288" y="324325"/>
                      <a:pt x="2092538" y="1157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20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188" name="图形 2">
                <a:extLst>
                  <a:ext uri="{FF2B5EF4-FFF2-40B4-BE49-F238E27FC236}">
                    <a16:creationId xmlns:a16="http://schemas.microsoft.com/office/drawing/2014/main" id="{1869576A-BCB9-4F69-97C6-96088A5E1257}"/>
                  </a:ext>
                </a:extLst>
              </p:cNvPr>
              <p:cNvGrpSpPr/>
              <p:nvPr/>
            </p:nvGrpSpPr>
            <p:grpSpPr>
              <a:xfrm>
                <a:off x="70548" y="4756436"/>
                <a:ext cx="1634489" cy="1393507"/>
                <a:chOff x="70548" y="4756436"/>
                <a:chExt cx="1634489" cy="1393507"/>
              </a:xfrm>
              <a:solidFill>
                <a:schemeClr val="accent1"/>
              </a:solidFill>
            </p:grpSpPr>
            <p:sp>
              <p:nvSpPr>
                <p:cNvPr id="205" name="任意多边形: 形状 204">
                  <a:extLst>
                    <a:ext uri="{FF2B5EF4-FFF2-40B4-BE49-F238E27FC236}">
                      <a16:creationId xmlns:a16="http://schemas.microsoft.com/office/drawing/2014/main" id="{985E84D2-27BB-4FB2-BBBF-603CCB26E842}"/>
                    </a:ext>
                  </a:extLst>
                </p:cNvPr>
                <p:cNvSpPr/>
                <p:nvPr/>
              </p:nvSpPr>
              <p:spPr>
                <a:xfrm>
                  <a:off x="278193" y="5029803"/>
                  <a:ext cx="1221104" cy="1120139"/>
                </a:xfrm>
                <a:custGeom>
                  <a:avLst/>
                  <a:gdLst>
                    <a:gd name="connsiteX0" fmla="*/ 0 w 1221104"/>
                    <a:gd name="connsiteY0" fmla="*/ 0 h 1120139"/>
                    <a:gd name="connsiteX1" fmla="*/ 191453 w 1221104"/>
                    <a:gd name="connsiteY1" fmla="*/ 1120140 h 1120139"/>
                    <a:gd name="connsiteX2" fmla="*/ 479108 w 1221104"/>
                    <a:gd name="connsiteY2" fmla="*/ 1120140 h 1120139"/>
                    <a:gd name="connsiteX3" fmla="*/ 741045 w 1221104"/>
                    <a:gd name="connsiteY3" fmla="*/ 1120140 h 1120139"/>
                    <a:gd name="connsiteX4" fmla="*/ 1029653 w 1221104"/>
                    <a:gd name="connsiteY4" fmla="*/ 1120140 h 1120139"/>
                    <a:gd name="connsiteX5" fmla="*/ 1221105 w 1221104"/>
                    <a:gd name="connsiteY5" fmla="*/ 0 h 1120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21104" h="1120139">
                      <a:moveTo>
                        <a:pt x="0" y="0"/>
                      </a:moveTo>
                      <a:lnTo>
                        <a:pt x="191453" y="1120140"/>
                      </a:lnTo>
                      <a:lnTo>
                        <a:pt x="479108" y="1120140"/>
                      </a:lnTo>
                      <a:lnTo>
                        <a:pt x="741045" y="1120140"/>
                      </a:lnTo>
                      <a:lnTo>
                        <a:pt x="1029653" y="1120140"/>
                      </a:lnTo>
                      <a:lnTo>
                        <a:pt x="1221105" y="0"/>
                      </a:lnTo>
                      <a:close/>
                    </a:path>
                  </a:pathLst>
                </a:custGeom>
                <a:grpFill/>
                <a:ln w="15203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206" name="任意多边形: 形状 205">
                  <a:extLst>
                    <a:ext uri="{FF2B5EF4-FFF2-40B4-BE49-F238E27FC236}">
                      <a16:creationId xmlns:a16="http://schemas.microsoft.com/office/drawing/2014/main" id="{7AEE626D-6CB5-4EBC-BD5F-4F3321F88B92}"/>
                    </a:ext>
                  </a:extLst>
                </p:cNvPr>
                <p:cNvSpPr/>
                <p:nvPr/>
              </p:nvSpPr>
              <p:spPr>
                <a:xfrm>
                  <a:off x="259143" y="4756436"/>
                  <a:ext cx="1258252" cy="243840"/>
                </a:xfrm>
                <a:custGeom>
                  <a:avLst/>
                  <a:gdLst>
                    <a:gd name="connsiteX0" fmla="*/ 1174433 w 1258252"/>
                    <a:gd name="connsiteY0" fmla="*/ 243840 h 243840"/>
                    <a:gd name="connsiteX1" fmla="*/ 83820 w 1258252"/>
                    <a:gd name="connsiteY1" fmla="*/ 243840 h 243840"/>
                    <a:gd name="connsiteX2" fmla="*/ 0 w 1258252"/>
                    <a:gd name="connsiteY2" fmla="*/ 160020 h 243840"/>
                    <a:gd name="connsiteX3" fmla="*/ 0 w 1258252"/>
                    <a:gd name="connsiteY3" fmla="*/ 83820 h 243840"/>
                    <a:gd name="connsiteX4" fmla="*/ 83820 w 1258252"/>
                    <a:gd name="connsiteY4" fmla="*/ 0 h 243840"/>
                    <a:gd name="connsiteX5" fmla="*/ 1174433 w 1258252"/>
                    <a:gd name="connsiteY5" fmla="*/ 0 h 243840"/>
                    <a:gd name="connsiteX6" fmla="*/ 1258253 w 1258252"/>
                    <a:gd name="connsiteY6" fmla="*/ 83820 h 243840"/>
                    <a:gd name="connsiteX7" fmla="*/ 1258253 w 1258252"/>
                    <a:gd name="connsiteY7" fmla="*/ 160020 h 243840"/>
                    <a:gd name="connsiteX8" fmla="*/ 1174433 w 1258252"/>
                    <a:gd name="connsiteY8" fmla="*/ 243840 h 2438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58252" h="243840">
                      <a:moveTo>
                        <a:pt x="1174433" y="243840"/>
                      </a:moveTo>
                      <a:lnTo>
                        <a:pt x="83820" y="243840"/>
                      </a:lnTo>
                      <a:cubicBezTo>
                        <a:pt x="37148" y="243840"/>
                        <a:pt x="0" y="206692"/>
                        <a:pt x="0" y="160020"/>
                      </a:cubicBezTo>
                      <a:lnTo>
                        <a:pt x="0" y="83820"/>
                      </a:lnTo>
                      <a:cubicBezTo>
                        <a:pt x="0" y="37147"/>
                        <a:pt x="37148" y="0"/>
                        <a:pt x="83820" y="0"/>
                      </a:cubicBezTo>
                      <a:lnTo>
                        <a:pt x="1174433" y="0"/>
                      </a:lnTo>
                      <a:cubicBezTo>
                        <a:pt x="1221105" y="0"/>
                        <a:pt x="1258253" y="37147"/>
                        <a:pt x="1258253" y="83820"/>
                      </a:cubicBezTo>
                      <a:lnTo>
                        <a:pt x="1258253" y="160020"/>
                      </a:lnTo>
                      <a:cubicBezTo>
                        <a:pt x="1258253" y="206692"/>
                        <a:pt x="1220153" y="243840"/>
                        <a:pt x="1174433" y="243840"/>
                      </a:cubicBezTo>
                      <a:close/>
                    </a:path>
                  </a:pathLst>
                </a:custGeom>
                <a:grpFill/>
                <a:ln w="15203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207" name="任意多边形: 形状 206">
                  <a:extLst>
                    <a:ext uri="{FF2B5EF4-FFF2-40B4-BE49-F238E27FC236}">
                      <a16:creationId xmlns:a16="http://schemas.microsoft.com/office/drawing/2014/main" id="{90356B71-5644-424C-9558-CD87325CA00E}"/>
                    </a:ext>
                  </a:extLst>
                </p:cNvPr>
                <p:cNvSpPr/>
                <p:nvPr/>
              </p:nvSpPr>
              <p:spPr>
                <a:xfrm>
                  <a:off x="70548" y="4925028"/>
                  <a:ext cx="1634489" cy="150495"/>
                </a:xfrm>
                <a:custGeom>
                  <a:avLst/>
                  <a:gdLst>
                    <a:gd name="connsiteX0" fmla="*/ 1560195 w 1634489"/>
                    <a:gd name="connsiteY0" fmla="*/ 150495 h 150495"/>
                    <a:gd name="connsiteX1" fmla="*/ 75248 w 1634489"/>
                    <a:gd name="connsiteY1" fmla="*/ 150495 h 150495"/>
                    <a:gd name="connsiteX2" fmla="*/ 0 w 1634489"/>
                    <a:gd name="connsiteY2" fmla="*/ 75248 h 150495"/>
                    <a:gd name="connsiteX3" fmla="*/ 0 w 1634489"/>
                    <a:gd name="connsiteY3" fmla="*/ 75248 h 150495"/>
                    <a:gd name="connsiteX4" fmla="*/ 75248 w 1634489"/>
                    <a:gd name="connsiteY4" fmla="*/ 0 h 150495"/>
                    <a:gd name="connsiteX5" fmla="*/ 1559243 w 1634489"/>
                    <a:gd name="connsiteY5" fmla="*/ 0 h 150495"/>
                    <a:gd name="connsiteX6" fmla="*/ 1634490 w 1634489"/>
                    <a:gd name="connsiteY6" fmla="*/ 75248 h 150495"/>
                    <a:gd name="connsiteX7" fmla="*/ 1634490 w 1634489"/>
                    <a:gd name="connsiteY7" fmla="*/ 75248 h 150495"/>
                    <a:gd name="connsiteX8" fmla="*/ 1560195 w 1634489"/>
                    <a:gd name="connsiteY8" fmla="*/ 150495 h 1504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634489" h="150495">
                      <a:moveTo>
                        <a:pt x="1560195" y="150495"/>
                      </a:moveTo>
                      <a:lnTo>
                        <a:pt x="75248" y="150495"/>
                      </a:lnTo>
                      <a:cubicBezTo>
                        <a:pt x="34290" y="150495"/>
                        <a:pt x="0" y="117158"/>
                        <a:pt x="0" y="75248"/>
                      </a:cubicBezTo>
                      <a:lnTo>
                        <a:pt x="0" y="75248"/>
                      </a:lnTo>
                      <a:cubicBezTo>
                        <a:pt x="0" y="34290"/>
                        <a:pt x="33338" y="0"/>
                        <a:pt x="75248" y="0"/>
                      </a:cubicBezTo>
                      <a:lnTo>
                        <a:pt x="1559243" y="0"/>
                      </a:lnTo>
                      <a:cubicBezTo>
                        <a:pt x="1600200" y="0"/>
                        <a:pt x="1634490" y="33338"/>
                        <a:pt x="1634490" y="75248"/>
                      </a:cubicBezTo>
                      <a:lnTo>
                        <a:pt x="1634490" y="75248"/>
                      </a:lnTo>
                      <a:cubicBezTo>
                        <a:pt x="1634490" y="116205"/>
                        <a:pt x="1601153" y="150495"/>
                        <a:pt x="1560195" y="150495"/>
                      </a:cubicBezTo>
                      <a:close/>
                    </a:path>
                  </a:pathLst>
                </a:custGeom>
                <a:grpFill/>
                <a:ln w="15203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208" name="图形 2">
                  <a:extLst>
                    <a:ext uri="{FF2B5EF4-FFF2-40B4-BE49-F238E27FC236}">
                      <a16:creationId xmlns:a16="http://schemas.microsoft.com/office/drawing/2014/main" id="{65A516FC-414B-4336-957E-166A9C777264}"/>
                    </a:ext>
                  </a:extLst>
                </p:cNvPr>
                <p:cNvGrpSpPr/>
                <p:nvPr/>
              </p:nvGrpSpPr>
              <p:grpSpPr>
                <a:xfrm>
                  <a:off x="227711" y="5151723"/>
                  <a:ext cx="1321117" cy="875347"/>
                  <a:chOff x="227711" y="5151723"/>
                  <a:chExt cx="1321117" cy="875347"/>
                </a:xfrm>
                <a:grpFill/>
              </p:grpSpPr>
              <p:sp>
                <p:nvSpPr>
                  <p:cNvPr id="209" name="任意多边形: 形状 208">
                    <a:extLst>
                      <a:ext uri="{FF2B5EF4-FFF2-40B4-BE49-F238E27FC236}">
                        <a16:creationId xmlns:a16="http://schemas.microsoft.com/office/drawing/2014/main" id="{D9BC7988-BC08-43FE-8153-04281A90A8D4}"/>
                      </a:ext>
                    </a:extLst>
                  </p:cNvPr>
                  <p:cNvSpPr/>
                  <p:nvPr/>
                </p:nvSpPr>
                <p:spPr>
                  <a:xfrm>
                    <a:off x="367728" y="5962301"/>
                    <a:ext cx="1041082" cy="64769"/>
                  </a:xfrm>
                  <a:custGeom>
                    <a:avLst/>
                    <a:gdLst>
                      <a:gd name="connsiteX0" fmla="*/ 1008698 w 1041082"/>
                      <a:gd name="connsiteY0" fmla="*/ 64770 h 64769"/>
                      <a:gd name="connsiteX1" fmla="*/ 32385 w 1041082"/>
                      <a:gd name="connsiteY1" fmla="*/ 64770 h 64769"/>
                      <a:gd name="connsiteX2" fmla="*/ 0 w 1041082"/>
                      <a:gd name="connsiteY2" fmla="*/ 32385 h 64769"/>
                      <a:gd name="connsiteX3" fmla="*/ 0 w 1041082"/>
                      <a:gd name="connsiteY3" fmla="*/ 32385 h 64769"/>
                      <a:gd name="connsiteX4" fmla="*/ 32385 w 1041082"/>
                      <a:gd name="connsiteY4" fmla="*/ 0 h 64769"/>
                      <a:gd name="connsiteX5" fmla="*/ 1008698 w 1041082"/>
                      <a:gd name="connsiteY5" fmla="*/ 0 h 64769"/>
                      <a:gd name="connsiteX6" fmla="*/ 1041082 w 1041082"/>
                      <a:gd name="connsiteY6" fmla="*/ 32385 h 64769"/>
                      <a:gd name="connsiteX7" fmla="*/ 1041082 w 1041082"/>
                      <a:gd name="connsiteY7" fmla="*/ 32385 h 64769"/>
                      <a:gd name="connsiteX8" fmla="*/ 1008698 w 1041082"/>
                      <a:gd name="connsiteY8" fmla="*/ 64770 h 647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41082" h="64769">
                        <a:moveTo>
                          <a:pt x="1008698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2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008698" y="0"/>
                        </a:lnTo>
                        <a:cubicBezTo>
                          <a:pt x="1026795" y="0"/>
                          <a:pt x="1041082" y="14288"/>
                          <a:pt x="1041082" y="32385"/>
                        </a:cubicBezTo>
                        <a:lnTo>
                          <a:pt x="1041082" y="32385"/>
                        </a:lnTo>
                        <a:cubicBezTo>
                          <a:pt x="1041082" y="50482"/>
                          <a:pt x="1026795" y="64770"/>
                          <a:pt x="1008698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210" name="任意多边形: 形状 209">
                    <a:extLst>
                      <a:ext uri="{FF2B5EF4-FFF2-40B4-BE49-F238E27FC236}">
                        <a16:creationId xmlns:a16="http://schemas.microsoft.com/office/drawing/2014/main" id="{2ECDB9D7-D8F7-43CD-A040-B2ECBE21F183}"/>
                      </a:ext>
                    </a:extLst>
                  </p:cNvPr>
                  <p:cNvSpPr/>
                  <p:nvPr/>
                </p:nvSpPr>
                <p:spPr>
                  <a:xfrm>
                    <a:off x="345821" y="5800376"/>
                    <a:ext cx="1085850" cy="64769"/>
                  </a:xfrm>
                  <a:custGeom>
                    <a:avLst/>
                    <a:gdLst>
                      <a:gd name="connsiteX0" fmla="*/ 1053465 w 1085850"/>
                      <a:gd name="connsiteY0" fmla="*/ 64770 h 64769"/>
                      <a:gd name="connsiteX1" fmla="*/ 32385 w 1085850"/>
                      <a:gd name="connsiteY1" fmla="*/ 64770 h 64769"/>
                      <a:gd name="connsiteX2" fmla="*/ 0 w 1085850"/>
                      <a:gd name="connsiteY2" fmla="*/ 32385 h 64769"/>
                      <a:gd name="connsiteX3" fmla="*/ 0 w 1085850"/>
                      <a:gd name="connsiteY3" fmla="*/ 32385 h 64769"/>
                      <a:gd name="connsiteX4" fmla="*/ 32385 w 1085850"/>
                      <a:gd name="connsiteY4" fmla="*/ 0 h 64769"/>
                      <a:gd name="connsiteX5" fmla="*/ 1053465 w 1085850"/>
                      <a:gd name="connsiteY5" fmla="*/ 0 h 64769"/>
                      <a:gd name="connsiteX6" fmla="*/ 1085850 w 1085850"/>
                      <a:gd name="connsiteY6" fmla="*/ 32385 h 64769"/>
                      <a:gd name="connsiteX7" fmla="*/ 1085850 w 1085850"/>
                      <a:gd name="connsiteY7" fmla="*/ 32385 h 64769"/>
                      <a:gd name="connsiteX8" fmla="*/ 1053465 w 1085850"/>
                      <a:gd name="connsiteY8" fmla="*/ 64770 h 647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85850" h="64769">
                        <a:moveTo>
                          <a:pt x="1053465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2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053465" y="0"/>
                        </a:lnTo>
                        <a:cubicBezTo>
                          <a:pt x="1071563" y="0"/>
                          <a:pt x="1085850" y="14288"/>
                          <a:pt x="1085850" y="32385"/>
                        </a:cubicBezTo>
                        <a:lnTo>
                          <a:pt x="1085850" y="32385"/>
                        </a:lnTo>
                        <a:cubicBezTo>
                          <a:pt x="1084898" y="50482"/>
                          <a:pt x="1070610" y="64770"/>
                          <a:pt x="1053465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211" name="任意多边形: 形状 210">
                    <a:extLst>
                      <a:ext uri="{FF2B5EF4-FFF2-40B4-BE49-F238E27FC236}">
                        <a16:creationId xmlns:a16="http://schemas.microsoft.com/office/drawing/2014/main" id="{C8067FE5-B381-41F2-AA1B-F9B8F9780960}"/>
                      </a:ext>
                    </a:extLst>
                  </p:cNvPr>
                  <p:cNvSpPr/>
                  <p:nvPr/>
                </p:nvSpPr>
                <p:spPr>
                  <a:xfrm>
                    <a:off x="321055" y="5637498"/>
                    <a:ext cx="1134427" cy="64770"/>
                  </a:xfrm>
                  <a:custGeom>
                    <a:avLst/>
                    <a:gdLst>
                      <a:gd name="connsiteX0" fmla="*/ 1102043 w 1134427"/>
                      <a:gd name="connsiteY0" fmla="*/ 64770 h 64770"/>
                      <a:gd name="connsiteX1" fmla="*/ 32385 w 1134427"/>
                      <a:gd name="connsiteY1" fmla="*/ 64770 h 64770"/>
                      <a:gd name="connsiteX2" fmla="*/ 0 w 1134427"/>
                      <a:gd name="connsiteY2" fmla="*/ 32385 h 64770"/>
                      <a:gd name="connsiteX3" fmla="*/ 0 w 1134427"/>
                      <a:gd name="connsiteY3" fmla="*/ 32385 h 64770"/>
                      <a:gd name="connsiteX4" fmla="*/ 32385 w 1134427"/>
                      <a:gd name="connsiteY4" fmla="*/ 0 h 64770"/>
                      <a:gd name="connsiteX5" fmla="*/ 1102043 w 1134427"/>
                      <a:gd name="connsiteY5" fmla="*/ 0 h 64770"/>
                      <a:gd name="connsiteX6" fmla="*/ 1134428 w 1134427"/>
                      <a:gd name="connsiteY6" fmla="*/ 32385 h 64770"/>
                      <a:gd name="connsiteX7" fmla="*/ 1134428 w 1134427"/>
                      <a:gd name="connsiteY7" fmla="*/ 32385 h 64770"/>
                      <a:gd name="connsiteX8" fmla="*/ 1102043 w 1134427"/>
                      <a:gd name="connsiteY8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34427" h="64770">
                        <a:moveTo>
                          <a:pt x="1102043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3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102043" y="0"/>
                        </a:lnTo>
                        <a:cubicBezTo>
                          <a:pt x="1120140" y="0"/>
                          <a:pt x="1134428" y="14288"/>
                          <a:pt x="1134428" y="32385"/>
                        </a:cubicBezTo>
                        <a:lnTo>
                          <a:pt x="1134428" y="32385"/>
                        </a:lnTo>
                        <a:cubicBezTo>
                          <a:pt x="1134428" y="50483"/>
                          <a:pt x="1120140" y="64770"/>
                          <a:pt x="1102043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212" name="任意多边形: 形状 211">
                    <a:extLst>
                      <a:ext uri="{FF2B5EF4-FFF2-40B4-BE49-F238E27FC236}">
                        <a16:creationId xmlns:a16="http://schemas.microsoft.com/office/drawing/2014/main" id="{06B1A1DA-01EC-4CB2-9D46-C3403749D586}"/>
                      </a:ext>
                    </a:extLst>
                  </p:cNvPr>
                  <p:cNvSpPr/>
                  <p:nvPr/>
                </p:nvSpPr>
                <p:spPr>
                  <a:xfrm>
                    <a:off x="293433" y="5475573"/>
                    <a:ext cx="1189672" cy="64770"/>
                  </a:xfrm>
                  <a:custGeom>
                    <a:avLst/>
                    <a:gdLst>
                      <a:gd name="connsiteX0" fmla="*/ 1157288 w 1189672"/>
                      <a:gd name="connsiteY0" fmla="*/ 64770 h 64770"/>
                      <a:gd name="connsiteX1" fmla="*/ 32385 w 1189672"/>
                      <a:gd name="connsiteY1" fmla="*/ 64770 h 64770"/>
                      <a:gd name="connsiteX2" fmla="*/ 0 w 1189672"/>
                      <a:gd name="connsiteY2" fmla="*/ 32385 h 64770"/>
                      <a:gd name="connsiteX3" fmla="*/ 0 w 1189672"/>
                      <a:gd name="connsiteY3" fmla="*/ 32385 h 64770"/>
                      <a:gd name="connsiteX4" fmla="*/ 32385 w 1189672"/>
                      <a:gd name="connsiteY4" fmla="*/ 0 h 64770"/>
                      <a:gd name="connsiteX5" fmla="*/ 1157288 w 1189672"/>
                      <a:gd name="connsiteY5" fmla="*/ 0 h 64770"/>
                      <a:gd name="connsiteX6" fmla="*/ 1189673 w 1189672"/>
                      <a:gd name="connsiteY6" fmla="*/ 32385 h 64770"/>
                      <a:gd name="connsiteX7" fmla="*/ 1189673 w 1189672"/>
                      <a:gd name="connsiteY7" fmla="*/ 32385 h 64770"/>
                      <a:gd name="connsiteX8" fmla="*/ 1157288 w 1189672"/>
                      <a:gd name="connsiteY8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89672" h="64770">
                        <a:moveTo>
                          <a:pt x="1157288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3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157288" y="0"/>
                        </a:lnTo>
                        <a:cubicBezTo>
                          <a:pt x="1175385" y="0"/>
                          <a:pt x="1189673" y="14288"/>
                          <a:pt x="1189673" y="32385"/>
                        </a:cubicBezTo>
                        <a:lnTo>
                          <a:pt x="1189673" y="32385"/>
                        </a:lnTo>
                        <a:cubicBezTo>
                          <a:pt x="1189673" y="50483"/>
                          <a:pt x="1175385" y="64770"/>
                          <a:pt x="1157288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213" name="任意多边形: 形状 212">
                    <a:extLst>
                      <a:ext uri="{FF2B5EF4-FFF2-40B4-BE49-F238E27FC236}">
                        <a16:creationId xmlns:a16="http://schemas.microsoft.com/office/drawing/2014/main" id="{79A00CCC-D52B-49C2-867F-995CC4DB735A}"/>
                      </a:ext>
                    </a:extLst>
                  </p:cNvPr>
                  <p:cNvSpPr/>
                  <p:nvPr/>
                </p:nvSpPr>
                <p:spPr>
                  <a:xfrm>
                    <a:off x="256286" y="5313648"/>
                    <a:ext cx="1264919" cy="64770"/>
                  </a:xfrm>
                  <a:custGeom>
                    <a:avLst/>
                    <a:gdLst>
                      <a:gd name="connsiteX0" fmla="*/ 1232535 w 1264919"/>
                      <a:gd name="connsiteY0" fmla="*/ 64770 h 64770"/>
                      <a:gd name="connsiteX1" fmla="*/ 32385 w 1264919"/>
                      <a:gd name="connsiteY1" fmla="*/ 64770 h 64770"/>
                      <a:gd name="connsiteX2" fmla="*/ 0 w 1264919"/>
                      <a:gd name="connsiteY2" fmla="*/ 32385 h 64770"/>
                      <a:gd name="connsiteX3" fmla="*/ 0 w 1264919"/>
                      <a:gd name="connsiteY3" fmla="*/ 32385 h 64770"/>
                      <a:gd name="connsiteX4" fmla="*/ 32385 w 1264919"/>
                      <a:gd name="connsiteY4" fmla="*/ 0 h 64770"/>
                      <a:gd name="connsiteX5" fmla="*/ 1232535 w 1264919"/>
                      <a:gd name="connsiteY5" fmla="*/ 0 h 64770"/>
                      <a:gd name="connsiteX6" fmla="*/ 1264920 w 1264919"/>
                      <a:gd name="connsiteY6" fmla="*/ 32385 h 64770"/>
                      <a:gd name="connsiteX7" fmla="*/ 1264920 w 1264919"/>
                      <a:gd name="connsiteY7" fmla="*/ 32385 h 64770"/>
                      <a:gd name="connsiteX8" fmla="*/ 1232535 w 1264919"/>
                      <a:gd name="connsiteY8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64919" h="64770">
                        <a:moveTo>
                          <a:pt x="1232535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3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232535" y="0"/>
                        </a:lnTo>
                        <a:cubicBezTo>
                          <a:pt x="1250633" y="0"/>
                          <a:pt x="1264920" y="14288"/>
                          <a:pt x="1264920" y="32385"/>
                        </a:cubicBezTo>
                        <a:lnTo>
                          <a:pt x="1264920" y="32385"/>
                        </a:lnTo>
                        <a:cubicBezTo>
                          <a:pt x="1263968" y="50483"/>
                          <a:pt x="1249680" y="64770"/>
                          <a:pt x="1232535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214" name="任意多边形: 形状 213">
                    <a:extLst>
                      <a:ext uri="{FF2B5EF4-FFF2-40B4-BE49-F238E27FC236}">
                        <a16:creationId xmlns:a16="http://schemas.microsoft.com/office/drawing/2014/main" id="{1E608D4B-7918-44DB-9071-070624E463A8}"/>
                      </a:ext>
                    </a:extLst>
                  </p:cNvPr>
                  <p:cNvSpPr/>
                  <p:nvPr/>
                </p:nvSpPr>
                <p:spPr>
                  <a:xfrm>
                    <a:off x="227711" y="5151723"/>
                    <a:ext cx="1321117" cy="64770"/>
                  </a:xfrm>
                  <a:custGeom>
                    <a:avLst/>
                    <a:gdLst>
                      <a:gd name="connsiteX0" fmla="*/ 1288733 w 1321117"/>
                      <a:gd name="connsiteY0" fmla="*/ 64770 h 64770"/>
                      <a:gd name="connsiteX1" fmla="*/ 32385 w 1321117"/>
                      <a:gd name="connsiteY1" fmla="*/ 64770 h 64770"/>
                      <a:gd name="connsiteX2" fmla="*/ 0 w 1321117"/>
                      <a:gd name="connsiteY2" fmla="*/ 32385 h 64770"/>
                      <a:gd name="connsiteX3" fmla="*/ 0 w 1321117"/>
                      <a:gd name="connsiteY3" fmla="*/ 32385 h 64770"/>
                      <a:gd name="connsiteX4" fmla="*/ 32385 w 1321117"/>
                      <a:gd name="connsiteY4" fmla="*/ 0 h 64770"/>
                      <a:gd name="connsiteX5" fmla="*/ 1288733 w 1321117"/>
                      <a:gd name="connsiteY5" fmla="*/ 0 h 64770"/>
                      <a:gd name="connsiteX6" fmla="*/ 1321118 w 1321117"/>
                      <a:gd name="connsiteY6" fmla="*/ 32385 h 64770"/>
                      <a:gd name="connsiteX7" fmla="*/ 1321118 w 1321117"/>
                      <a:gd name="connsiteY7" fmla="*/ 32385 h 64770"/>
                      <a:gd name="connsiteX8" fmla="*/ 1288733 w 1321117"/>
                      <a:gd name="connsiteY8" fmla="*/ 64770 h 64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321117" h="64770">
                        <a:moveTo>
                          <a:pt x="1288733" y="64770"/>
                        </a:moveTo>
                        <a:lnTo>
                          <a:pt x="32385" y="64770"/>
                        </a:lnTo>
                        <a:cubicBezTo>
                          <a:pt x="14288" y="64770"/>
                          <a:pt x="0" y="50483"/>
                          <a:pt x="0" y="32385"/>
                        </a:cubicBezTo>
                        <a:lnTo>
                          <a:pt x="0" y="32385"/>
                        </a:lnTo>
                        <a:cubicBezTo>
                          <a:pt x="0" y="14288"/>
                          <a:pt x="14288" y="0"/>
                          <a:pt x="32385" y="0"/>
                        </a:cubicBezTo>
                        <a:lnTo>
                          <a:pt x="1288733" y="0"/>
                        </a:lnTo>
                        <a:cubicBezTo>
                          <a:pt x="1306830" y="0"/>
                          <a:pt x="1321118" y="14288"/>
                          <a:pt x="1321118" y="32385"/>
                        </a:cubicBezTo>
                        <a:lnTo>
                          <a:pt x="1321118" y="32385"/>
                        </a:lnTo>
                        <a:cubicBezTo>
                          <a:pt x="1321118" y="49530"/>
                          <a:pt x="1306830" y="64770"/>
                          <a:pt x="1288733" y="64770"/>
                        </a:cubicBezTo>
                        <a:close/>
                      </a:path>
                    </a:pathLst>
                  </a:custGeom>
                  <a:grpFill/>
                  <a:ln w="15203" cap="flat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</p:grpSp>
          <p:grpSp>
            <p:nvGrpSpPr>
              <p:cNvPr id="189" name="图形 2">
                <a:extLst>
                  <a:ext uri="{FF2B5EF4-FFF2-40B4-BE49-F238E27FC236}">
                    <a16:creationId xmlns:a16="http://schemas.microsoft.com/office/drawing/2014/main" id="{2BC50FA8-E745-4974-B2AD-6520BCD83C4B}"/>
                  </a:ext>
                </a:extLst>
              </p:cNvPr>
              <p:cNvGrpSpPr/>
              <p:nvPr/>
            </p:nvGrpSpPr>
            <p:grpSpPr>
              <a:xfrm>
                <a:off x="2060320" y="3940143"/>
                <a:ext cx="2963227" cy="1198245"/>
                <a:chOff x="2060320" y="3940143"/>
                <a:chExt cx="2963227" cy="1198245"/>
              </a:xfrm>
              <a:solidFill>
                <a:srgbClr val="FFFFFF"/>
              </a:solidFill>
            </p:grpSpPr>
            <p:sp>
              <p:nvSpPr>
                <p:cNvPr id="202" name="任意多边形: 形状 201">
                  <a:extLst>
                    <a:ext uri="{FF2B5EF4-FFF2-40B4-BE49-F238E27FC236}">
                      <a16:creationId xmlns:a16="http://schemas.microsoft.com/office/drawing/2014/main" id="{F1C43197-67E5-470F-9D26-B3872FCEEA7B}"/>
                    </a:ext>
                  </a:extLst>
                </p:cNvPr>
                <p:cNvSpPr/>
                <p:nvPr/>
              </p:nvSpPr>
              <p:spPr>
                <a:xfrm>
                  <a:off x="4625403" y="4135406"/>
                  <a:ext cx="398145" cy="398144"/>
                </a:xfrm>
                <a:custGeom>
                  <a:avLst/>
                  <a:gdLst>
                    <a:gd name="connsiteX0" fmla="*/ 204788 w 398145"/>
                    <a:gd name="connsiteY0" fmla="*/ 0 h 398144"/>
                    <a:gd name="connsiteX1" fmla="*/ 271463 w 398145"/>
                    <a:gd name="connsiteY1" fmla="*/ 130492 h 398144"/>
                    <a:gd name="connsiteX2" fmla="*/ 398145 w 398145"/>
                    <a:gd name="connsiteY2" fmla="*/ 204788 h 398144"/>
                    <a:gd name="connsiteX3" fmla="*/ 267653 w 398145"/>
                    <a:gd name="connsiteY3" fmla="*/ 271463 h 398144"/>
                    <a:gd name="connsiteX4" fmla="*/ 193358 w 398145"/>
                    <a:gd name="connsiteY4" fmla="*/ 398145 h 398144"/>
                    <a:gd name="connsiteX5" fmla="*/ 126683 w 398145"/>
                    <a:gd name="connsiteY5" fmla="*/ 267653 h 398144"/>
                    <a:gd name="connsiteX6" fmla="*/ 0 w 398145"/>
                    <a:gd name="connsiteY6" fmla="*/ 193357 h 398144"/>
                    <a:gd name="connsiteX7" fmla="*/ 130493 w 398145"/>
                    <a:gd name="connsiteY7" fmla="*/ 126682 h 3981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98145" h="398144">
                      <a:moveTo>
                        <a:pt x="204788" y="0"/>
                      </a:moveTo>
                      <a:lnTo>
                        <a:pt x="271463" y="130492"/>
                      </a:lnTo>
                      <a:lnTo>
                        <a:pt x="398145" y="204788"/>
                      </a:lnTo>
                      <a:lnTo>
                        <a:pt x="267653" y="271463"/>
                      </a:lnTo>
                      <a:lnTo>
                        <a:pt x="193358" y="398145"/>
                      </a:lnTo>
                      <a:lnTo>
                        <a:pt x="126683" y="267653"/>
                      </a:lnTo>
                      <a:lnTo>
                        <a:pt x="0" y="193357"/>
                      </a:lnTo>
                      <a:lnTo>
                        <a:pt x="130493" y="12668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203" name="任意多边形: 形状 202">
                  <a:extLst>
                    <a:ext uri="{FF2B5EF4-FFF2-40B4-BE49-F238E27FC236}">
                      <a16:creationId xmlns:a16="http://schemas.microsoft.com/office/drawing/2014/main" id="{9DFC359A-5127-48F6-9473-5F1C270E0F71}"/>
                    </a:ext>
                  </a:extLst>
                </p:cNvPr>
                <p:cNvSpPr/>
                <p:nvPr/>
              </p:nvSpPr>
              <p:spPr>
                <a:xfrm>
                  <a:off x="2060320" y="4868831"/>
                  <a:ext cx="269557" cy="269557"/>
                </a:xfrm>
                <a:custGeom>
                  <a:avLst/>
                  <a:gdLst>
                    <a:gd name="connsiteX0" fmla="*/ 138113 w 269557"/>
                    <a:gd name="connsiteY0" fmla="*/ 0 h 269557"/>
                    <a:gd name="connsiteX1" fmla="*/ 183833 w 269557"/>
                    <a:gd name="connsiteY1" fmla="*/ 88583 h 269557"/>
                    <a:gd name="connsiteX2" fmla="*/ 269558 w 269557"/>
                    <a:gd name="connsiteY2" fmla="*/ 139065 h 269557"/>
                    <a:gd name="connsiteX3" fmla="*/ 180975 w 269557"/>
                    <a:gd name="connsiteY3" fmla="*/ 183833 h 269557"/>
                    <a:gd name="connsiteX4" fmla="*/ 130493 w 269557"/>
                    <a:gd name="connsiteY4" fmla="*/ 269558 h 269557"/>
                    <a:gd name="connsiteX5" fmla="*/ 85725 w 269557"/>
                    <a:gd name="connsiteY5" fmla="*/ 180975 h 269557"/>
                    <a:gd name="connsiteX6" fmla="*/ 0 w 269557"/>
                    <a:gd name="connsiteY6" fmla="*/ 131445 h 269557"/>
                    <a:gd name="connsiteX7" fmla="*/ 88583 w 269557"/>
                    <a:gd name="connsiteY7" fmla="*/ 85725 h 2695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69557" h="269557">
                      <a:moveTo>
                        <a:pt x="138113" y="0"/>
                      </a:moveTo>
                      <a:lnTo>
                        <a:pt x="183833" y="88583"/>
                      </a:lnTo>
                      <a:lnTo>
                        <a:pt x="269558" y="139065"/>
                      </a:lnTo>
                      <a:lnTo>
                        <a:pt x="180975" y="183833"/>
                      </a:lnTo>
                      <a:lnTo>
                        <a:pt x="130493" y="269558"/>
                      </a:lnTo>
                      <a:lnTo>
                        <a:pt x="85725" y="180975"/>
                      </a:lnTo>
                      <a:lnTo>
                        <a:pt x="0" y="131445"/>
                      </a:lnTo>
                      <a:lnTo>
                        <a:pt x="88583" y="8572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204" name="任意多边形: 形状 203">
                  <a:extLst>
                    <a:ext uri="{FF2B5EF4-FFF2-40B4-BE49-F238E27FC236}">
                      <a16:creationId xmlns:a16="http://schemas.microsoft.com/office/drawing/2014/main" id="{3CA94A51-3D50-41B2-91C5-78704CE558C3}"/>
                    </a:ext>
                  </a:extLst>
                </p:cNvPr>
                <p:cNvSpPr/>
                <p:nvPr/>
              </p:nvSpPr>
              <p:spPr>
                <a:xfrm>
                  <a:off x="4577778" y="3940143"/>
                  <a:ext cx="197167" cy="196215"/>
                </a:xfrm>
                <a:custGeom>
                  <a:avLst/>
                  <a:gdLst>
                    <a:gd name="connsiteX0" fmla="*/ 100965 w 197167"/>
                    <a:gd name="connsiteY0" fmla="*/ 0 h 196215"/>
                    <a:gd name="connsiteX1" fmla="*/ 134303 w 197167"/>
                    <a:gd name="connsiteY1" fmla="*/ 64770 h 196215"/>
                    <a:gd name="connsiteX2" fmla="*/ 197168 w 197167"/>
                    <a:gd name="connsiteY2" fmla="*/ 100965 h 196215"/>
                    <a:gd name="connsiteX3" fmla="*/ 132398 w 197167"/>
                    <a:gd name="connsiteY3" fmla="*/ 134303 h 196215"/>
                    <a:gd name="connsiteX4" fmla="*/ 95250 w 197167"/>
                    <a:gd name="connsiteY4" fmla="*/ 196215 h 196215"/>
                    <a:gd name="connsiteX5" fmla="*/ 62865 w 197167"/>
                    <a:gd name="connsiteY5" fmla="*/ 132398 h 196215"/>
                    <a:gd name="connsiteX6" fmla="*/ 0 w 197167"/>
                    <a:gd name="connsiteY6" fmla="*/ 95250 h 196215"/>
                    <a:gd name="connsiteX7" fmla="*/ 64770 w 197167"/>
                    <a:gd name="connsiteY7" fmla="*/ 62865 h 1962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7167" h="196215">
                      <a:moveTo>
                        <a:pt x="100965" y="0"/>
                      </a:moveTo>
                      <a:lnTo>
                        <a:pt x="134303" y="64770"/>
                      </a:lnTo>
                      <a:lnTo>
                        <a:pt x="197168" y="100965"/>
                      </a:lnTo>
                      <a:lnTo>
                        <a:pt x="132398" y="134303"/>
                      </a:lnTo>
                      <a:lnTo>
                        <a:pt x="95250" y="196215"/>
                      </a:lnTo>
                      <a:lnTo>
                        <a:pt x="62865" y="132398"/>
                      </a:lnTo>
                      <a:lnTo>
                        <a:pt x="0" y="95250"/>
                      </a:lnTo>
                      <a:lnTo>
                        <a:pt x="64770" y="628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  <p:grpSp>
            <p:nvGrpSpPr>
              <p:cNvPr id="190" name="图形 2">
                <a:extLst>
                  <a:ext uri="{FF2B5EF4-FFF2-40B4-BE49-F238E27FC236}">
                    <a16:creationId xmlns:a16="http://schemas.microsoft.com/office/drawing/2014/main" id="{513CBF7F-192D-4031-80F4-B41362B5F7A6}"/>
                  </a:ext>
                </a:extLst>
              </p:cNvPr>
              <p:cNvGrpSpPr/>
              <p:nvPr/>
            </p:nvGrpSpPr>
            <p:grpSpPr>
              <a:xfrm>
                <a:off x="2044985" y="3516243"/>
                <a:ext cx="1242271" cy="998353"/>
                <a:chOff x="2044985" y="3516243"/>
                <a:chExt cx="1242271" cy="998353"/>
              </a:xfrm>
              <a:solidFill>
                <a:srgbClr val="FFFFFF"/>
              </a:solidFill>
            </p:grpSpPr>
            <p:sp>
              <p:nvSpPr>
                <p:cNvPr id="191" name="任意多边形: 形状 190">
                  <a:extLst>
                    <a:ext uri="{FF2B5EF4-FFF2-40B4-BE49-F238E27FC236}">
                      <a16:creationId xmlns:a16="http://schemas.microsoft.com/office/drawing/2014/main" id="{E61C0B35-21DF-4E25-BB38-46CB1804770A}"/>
                    </a:ext>
                  </a:extLst>
                </p:cNvPr>
                <p:cNvSpPr/>
                <p:nvPr/>
              </p:nvSpPr>
              <p:spPr>
                <a:xfrm>
                  <a:off x="2269845" y="3698182"/>
                  <a:ext cx="119187" cy="119113"/>
                </a:xfrm>
                <a:custGeom>
                  <a:avLst/>
                  <a:gdLst>
                    <a:gd name="connsiteX0" fmla="*/ 119088 w 119187"/>
                    <a:gd name="connsiteY0" fmla="*/ 61938 h 119113"/>
                    <a:gd name="connsiteX1" fmla="*/ 57176 w 119187"/>
                    <a:gd name="connsiteY1" fmla="*/ 119088 h 119113"/>
                    <a:gd name="connsiteX2" fmla="*/ 26 w 119187"/>
                    <a:gd name="connsiteY2" fmla="*/ 57176 h 119113"/>
                    <a:gd name="connsiteX3" fmla="*/ 61938 w 119187"/>
                    <a:gd name="connsiteY3" fmla="*/ 26 h 119113"/>
                    <a:gd name="connsiteX4" fmla="*/ 119088 w 119187"/>
                    <a:gd name="connsiteY4" fmla="*/ 61938 h 1191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9187" h="119113">
                      <a:moveTo>
                        <a:pt x="119088" y="61938"/>
                      </a:moveTo>
                      <a:cubicBezTo>
                        <a:pt x="117183" y="94323"/>
                        <a:pt x="89561" y="120041"/>
                        <a:pt x="57176" y="119088"/>
                      </a:cubicBezTo>
                      <a:cubicBezTo>
                        <a:pt x="24791" y="117183"/>
                        <a:pt x="-927" y="89561"/>
                        <a:pt x="26" y="57176"/>
                      </a:cubicBezTo>
                      <a:cubicBezTo>
                        <a:pt x="1931" y="24791"/>
                        <a:pt x="29553" y="-927"/>
                        <a:pt x="61938" y="26"/>
                      </a:cubicBezTo>
                      <a:cubicBezTo>
                        <a:pt x="95276" y="1931"/>
                        <a:pt x="120993" y="29553"/>
                        <a:pt x="119088" y="6193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192" name="图形 2">
                  <a:extLst>
                    <a:ext uri="{FF2B5EF4-FFF2-40B4-BE49-F238E27FC236}">
                      <a16:creationId xmlns:a16="http://schemas.microsoft.com/office/drawing/2014/main" id="{3C3D816C-7CBC-4977-B6C5-40AFCDE38964}"/>
                    </a:ext>
                  </a:extLst>
                </p:cNvPr>
                <p:cNvGrpSpPr/>
                <p:nvPr/>
              </p:nvGrpSpPr>
              <p:grpSpPr>
                <a:xfrm>
                  <a:off x="2571765" y="3627675"/>
                  <a:ext cx="311591" cy="363978"/>
                  <a:chOff x="2571765" y="3627675"/>
                  <a:chExt cx="311591" cy="363978"/>
                </a:xfrm>
                <a:solidFill>
                  <a:srgbClr val="FFFFFF"/>
                </a:solidFill>
              </p:grpSpPr>
              <p:sp>
                <p:nvSpPr>
                  <p:cNvPr id="200" name="任意多边形: 形状 199">
                    <a:extLst>
                      <a:ext uri="{FF2B5EF4-FFF2-40B4-BE49-F238E27FC236}">
                        <a16:creationId xmlns:a16="http://schemas.microsoft.com/office/drawing/2014/main" id="{40135E0A-F9F8-401B-AC6E-20FE21ADB14D}"/>
                      </a:ext>
                    </a:extLst>
                  </p:cNvPr>
                  <p:cNvSpPr/>
                  <p:nvPr/>
                </p:nvSpPr>
                <p:spPr>
                  <a:xfrm>
                    <a:off x="2571765" y="3627675"/>
                    <a:ext cx="60103" cy="60103"/>
                  </a:xfrm>
                  <a:custGeom>
                    <a:avLst/>
                    <a:gdLst>
                      <a:gd name="connsiteX0" fmla="*/ 31480 w 60103"/>
                      <a:gd name="connsiteY0" fmla="*/ 48 h 60103"/>
                      <a:gd name="connsiteX1" fmla="*/ 48 w 60103"/>
                      <a:gd name="connsiteY1" fmla="*/ 28623 h 60103"/>
                      <a:gd name="connsiteX2" fmla="*/ 28623 w 60103"/>
                      <a:gd name="connsiteY2" fmla="*/ 60056 h 60103"/>
                      <a:gd name="connsiteX3" fmla="*/ 60055 w 60103"/>
                      <a:gd name="connsiteY3" fmla="*/ 31481 h 60103"/>
                      <a:gd name="connsiteX4" fmla="*/ 31480 w 60103"/>
                      <a:gd name="connsiteY4" fmla="*/ 48 h 601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0103" h="60103">
                        <a:moveTo>
                          <a:pt x="31480" y="48"/>
                        </a:moveTo>
                        <a:cubicBezTo>
                          <a:pt x="14336" y="-904"/>
                          <a:pt x="1001" y="12431"/>
                          <a:pt x="48" y="28623"/>
                        </a:cubicBezTo>
                        <a:cubicBezTo>
                          <a:pt x="-904" y="45768"/>
                          <a:pt x="12430" y="59103"/>
                          <a:pt x="28623" y="60056"/>
                        </a:cubicBezTo>
                        <a:cubicBezTo>
                          <a:pt x="45768" y="61008"/>
                          <a:pt x="59103" y="47673"/>
                          <a:pt x="60055" y="31481"/>
                        </a:cubicBezTo>
                        <a:cubicBezTo>
                          <a:pt x="61008" y="15288"/>
                          <a:pt x="47673" y="1001"/>
                          <a:pt x="31480" y="4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5203" cap="flat">
                    <a:solidFill>
                      <a:srgbClr val="92A7FF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201" name="任意多边形: 形状 200">
                    <a:extLst>
                      <a:ext uri="{FF2B5EF4-FFF2-40B4-BE49-F238E27FC236}">
                        <a16:creationId xmlns:a16="http://schemas.microsoft.com/office/drawing/2014/main" id="{B8122602-344E-4B3A-9DB0-A99202BAB25F}"/>
                      </a:ext>
                    </a:extLst>
                  </p:cNvPr>
                  <p:cNvSpPr/>
                  <p:nvPr/>
                </p:nvSpPr>
                <p:spPr>
                  <a:xfrm>
                    <a:off x="2724137" y="3832435"/>
                    <a:ext cx="159218" cy="159218"/>
                  </a:xfrm>
                  <a:custGeom>
                    <a:avLst/>
                    <a:gdLst>
                      <a:gd name="connsiteX0" fmla="*/ 82943 w 159218"/>
                      <a:gd name="connsiteY0" fmla="*/ 76 h 159218"/>
                      <a:gd name="connsiteX1" fmla="*/ 76 w 159218"/>
                      <a:gd name="connsiteY1" fmla="*/ 76276 h 159218"/>
                      <a:gd name="connsiteX2" fmla="*/ 76276 w 159218"/>
                      <a:gd name="connsiteY2" fmla="*/ 159143 h 159218"/>
                      <a:gd name="connsiteX3" fmla="*/ 159143 w 159218"/>
                      <a:gd name="connsiteY3" fmla="*/ 82943 h 159218"/>
                      <a:gd name="connsiteX4" fmla="*/ 82943 w 159218"/>
                      <a:gd name="connsiteY4" fmla="*/ 76 h 1592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9218" h="159218">
                        <a:moveTo>
                          <a:pt x="82943" y="76"/>
                        </a:moveTo>
                        <a:cubicBezTo>
                          <a:pt x="39128" y="-1829"/>
                          <a:pt x="1981" y="32461"/>
                          <a:pt x="76" y="76276"/>
                        </a:cubicBezTo>
                        <a:cubicBezTo>
                          <a:pt x="-1829" y="120091"/>
                          <a:pt x="32461" y="157238"/>
                          <a:pt x="76276" y="159143"/>
                        </a:cubicBezTo>
                        <a:cubicBezTo>
                          <a:pt x="120091" y="161048"/>
                          <a:pt x="157238" y="126758"/>
                          <a:pt x="159143" y="82943"/>
                        </a:cubicBezTo>
                        <a:cubicBezTo>
                          <a:pt x="161048" y="39128"/>
                          <a:pt x="126758" y="1981"/>
                          <a:pt x="82943" y="7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5203" cap="flat">
                    <a:solidFill>
                      <a:srgbClr val="92A7FF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sp>
              <p:nvSpPr>
                <p:cNvPr id="193" name="任意多边形: 形状 192">
                  <a:extLst>
                    <a:ext uri="{FF2B5EF4-FFF2-40B4-BE49-F238E27FC236}">
                      <a16:creationId xmlns:a16="http://schemas.microsoft.com/office/drawing/2014/main" id="{A911B48F-87D1-41C7-BA64-B13F86574378}"/>
                    </a:ext>
                  </a:extLst>
                </p:cNvPr>
                <p:cNvSpPr/>
                <p:nvPr/>
              </p:nvSpPr>
              <p:spPr>
                <a:xfrm>
                  <a:off x="2790855" y="3682935"/>
                  <a:ext cx="200157" cy="138210"/>
                </a:xfrm>
                <a:custGeom>
                  <a:avLst/>
                  <a:gdLst>
                    <a:gd name="connsiteX0" fmla="*/ 144813 w 200157"/>
                    <a:gd name="connsiteY0" fmla="*/ 4795 h 138210"/>
                    <a:gd name="connsiteX1" fmla="*/ 91473 w 200157"/>
                    <a:gd name="connsiteY1" fmla="*/ 34323 h 138210"/>
                    <a:gd name="connsiteX2" fmla="*/ 48610 w 200157"/>
                    <a:gd name="connsiteY2" fmla="*/ 33 h 138210"/>
                    <a:gd name="connsiteX3" fmla="*/ 33 w 200157"/>
                    <a:gd name="connsiteY3" fmla="*/ 44800 h 138210"/>
                    <a:gd name="connsiteX4" fmla="*/ 44800 w 200157"/>
                    <a:gd name="connsiteY4" fmla="*/ 93378 h 138210"/>
                    <a:gd name="connsiteX5" fmla="*/ 44800 w 200157"/>
                    <a:gd name="connsiteY5" fmla="*/ 93378 h 138210"/>
                    <a:gd name="connsiteX6" fmla="*/ 43848 w 200157"/>
                    <a:gd name="connsiteY6" fmla="*/ 97188 h 138210"/>
                    <a:gd name="connsiteX7" fmla="*/ 81948 w 200157"/>
                    <a:gd name="connsiteY7" fmla="*/ 138145 h 138210"/>
                    <a:gd name="connsiteX8" fmla="*/ 119095 w 200157"/>
                    <a:gd name="connsiteY8" fmla="*/ 115285 h 138210"/>
                    <a:gd name="connsiteX9" fmla="*/ 139098 w 200157"/>
                    <a:gd name="connsiteY9" fmla="*/ 120048 h 138210"/>
                    <a:gd name="connsiteX10" fmla="*/ 200058 w 200157"/>
                    <a:gd name="connsiteY10" fmla="*/ 64803 h 138210"/>
                    <a:gd name="connsiteX11" fmla="*/ 144813 w 200157"/>
                    <a:gd name="connsiteY11" fmla="*/ 4795 h 1382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00157" h="138210">
                      <a:moveTo>
                        <a:pt x="144813" y="4795"/>
                      </a:moveTo>
                      <a:cubicBezTo>
                        <a:pt x="121953" y="3843"/>
                        <a:pt x="101950" y="16225"/>
                        <a:pt x="91473" y="34323"/>
                      </a:cubicBezTo>
                      <a:cubicBezTo>
                        <a:pt x="86710" y="15273"/>
                        <a:pt x="69565" y="985"/>
                        <a:pt x="48610" y="33"/>
                      </a:cubicBezTo>
                      <a:cubicBezTo>
                        <a:pt x="22893" y="-920"/>
                        <a:pt x="985" y="19083"/>
                        <a:pt x="33" y="44800"/>
                      </a:cubicBezTo>
                      <a:cubicBezTo>
                        <a:pt x="-920" y="70518"/>
                        <a:pt x="19083" y="92425"/>
                        <a:pt x="44800" y="93378"/>
                      </a:cubicBezTo>
                      <a:cubicBezTo>
                        <a:pt x="44800" y="93378"/>
                        <a:pt x="44800" y="93378"/>
                        <a:pt x="44800" y="93378"/>
                      </a:cubicBezTo>
                      <a:cubicBezTo>
                        <a:pt x="44800" y="94330"/>
                        <a:pt x="43848" y="96235"/>
                        <a:pt x="43848" y="97188"/>
                      </a:cubicBezTo>
                      <a:cubicBezTo>
                        <a:pt x="42895" y="119095"/>
                        <a:pt x="60040" y="137193"/>
                        <a:pt x="81948" y="138145"/>
                      </a:cubicBezTo>
                      <a:cubicBezTo>
                        <a:pt x="98140" y="139098"/>
                        <a:pt x="112428" y="129573"/>
                        <a:pt x="119095" y="115285"/>
                      </a:cubicBezTo>
                      <a:cubicBezTo>
                        <a:pt x="124810" y="118143"/>
                        <a:pt x="131478" y="120048"/>
                        <a:pt x="139098" y="120048"/>
                      </a:cubicBezTo>
                      <a:cubicBezTo>
                        <a:pt x="171483" y="121000"/>
                        <a:pt x="198153" y="96235"/>
                        <a:pt x="200058" y="64803"/>
                      </a:cubicBezTo>
                      <a:cubicBezTo>
                        <a:pt x="201963" y="33370"/>
                        <a:pt x="176245" y="5748"/>
                        <a:pt x="144813" y="479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rnd">
                  <a:solidFill>
                    <a:srgbClr val="92A7FF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94" name="任意多边形: 形状 193">
                  <a:extLst>
                    <a:ext uri="{FF2B5EF4-FFF2-40B4-BE49-F238E27FC236}">
                      <a16:creationId xmlns:a16="http://schemas.microsoft.com/office/drawing/2014/main" id="{4034624E-45D3-4F50-A847-E73B887EF819}"/>
                    </a:ext>
                  </a:extLst>
                </p:cNvPr>
                <p:cNvSpPr/>
                <p:nvPr/>
              </p:nvSpPr>
              <p:spPr>
                <a:xfrm>
                  <a:off x="2768943" y="3516243"/>
                  <a:ext cx="80085" cy="80085"/>
                </a:xfrm>
                <a:custGeom>
                  <a:avLst/>
                  <a:gdLst>
                    <a:gd name="connsiteX0" fmla="*/ 80048 w 80085"/>
                    <a:gd name="connsiteY0" fmla="*/ 41948 h 80085"/>
                    <a:gd name="connsiteX1" fmla="*/ 38138 w 80085"/>
                    <a:gd name="connsiteY1" fmla="*/ 80048 h 80085"/>
                    <a:gd name="connsiteX2" fmla="*/ 38 w 80085"/>
                    <a:gd name="connsiteY2" fmla="*/ 38138 h 80085"/>
                    <a:gd name="connsiteX3" fmla="*/ 41948 w 80085"/>
                    <a:gd name="connsiteY3" fmla="*/ 38 h 80085"/>
                    <a:gd name="connsiteX4" fmla="*/ 80048 w 80085"/>
                    <a:gd name="connsiteY4" fmla="*/ 41948 h 800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0085" h="80085">
                      <a:moveTo>
                        <a:pt x="80048" y="41948"/>
                      </a:moveTo>
                      <a:cubicBezTo>
                        <a:pt x="79095" y="63855"/>
                        <a:pt x="60045" y="81000"/>
                        <a:pt x="38138" y="80048"/>
                      </a:cubicBezTo>
                      <a:cubicBezTo>
                        <a:pt x="16230" y="79095"/>
                        <a:pt x="-915" y="60045"/>
                        <a:pt x="38" y="38138"/>
                      </a:cubicBezTo>
                      <a:cubicBezTo>
                        <a:pt x="990" y="16230"/>
                        <a:pt x="20040" y="-915"/>
                        <a:pt x="41948" y="38"/>
                      </a:cubicBezTo>
                      <a:cubicBezTo>
                        <a:pt x="63855" y="990"/>
                        <a:pt x="81000" y="20040"/>
                        <a:pt x="80048" y="4194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95" name="任意多边形: 形状 194">
                  <a:extLst>
                    <a:ext uri="{FF2B5EF4-FFF2-40B4-BE49-F238E27FC236}">
                      <a16:creationId xmlns:a16="http://schemas.microsoft.com/office/drawing/2014/main" id="{4D9C559A-BFE7-4646-B27A-53399DD2C59F}"/>
                    </a:ext>
                  </a:extLst>
                </p:cNvPr>
                <p:cNvSpPr/>
                <p:nvPr/>
              </p:nvSpPr>
              <p:spPr>
                <a:xfrm>
                  <a:off x="3051757" y="3681900"/>
                  <a:ext cx="235498" cy="235498"/>
                </a:xfrm>
                <a:custGeom>
                  <a:avLst/>
                  <a:gdLst>
                    <a:gd name="connsiteX0" fmla="*/ 235383 w 235498"/>
                    <a:gd name="connsiteY0" fmla="*/ 122988 h 235498"/>
                    <a:gd name="connsiteX1" fmla="*/ 112511 w 235498"/>
                    <a:gd name="connsiteY1" fmla="*/ 235383 h 235498"/>
                    <a:gd name="connsiteX2" fmla="*/ 116 w 235498"/>
                    <a:gd name="connsiteY2" fmla="*/ 112511 h 235498"/>
                    <a:gd name="connsiteX3" fmla="*/ 122988 w 235498"/>
                    <a:gd name="connsiteY3" fmla="*/ 116 h 235498"/>
                    <a:gd name="connsiteX4" fmla="*/ 235383 w 235498"/>
                    <a:gd name="connsiteY4" fmla="*/ 122988 h 2354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5498" h="235498">
                      <a:moveTo>
                        <a:pt x="235383" y="122988"/>
                      </a:moveTo>
                      <a:cubicBezTo>
                        <a:pt x="232526" y="187758"/>
                        <a:pt x="177281" y="238241"/>
                        <a:pt x="112511" y="235383"/>
                      </a:cubicBezTo>
                      <a:cubicBezTo>
                        <a:pt x="47741" y="232526"/>
                        <a:pt x="-2742" y="177281"/>
                        <a:pt x="116" y="112511"/>
                      </a:cubicBezTo>
                      <a:cubicBezTo>
                        <a:pt x="2973" y="47741"/>
                        <a:pt x="58218" y="-2742"/>
                        <a:pt x="122988" y="116"/>
                      </a:cubicBezTo>
                      <a:cubicBezTo>
                        <a:pt x="187758" y="2973"/>
                        <a:pt x="238241" y="57266"/>
                        <a:pt x="235383" y="12298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96" name="任意多边形: 形状 195">
                  <a:extLst>
                    <a:ext uri="{FF2B5EF4-FFF2-40B4-BE49-F238E27FC236}">
                      <a16:creationId xmlns:a16="http://schemas.microsoft.com/office/drawing/2014/main" id="{25042567-E4B7-42BE-A9CD-3A9117006A5F}"/>
                    </a:ext>
                  </a:extLst>
                </p:cNvPr>
                <p:cNvSpPr/>
                <p:nvPr/>
              </p:nvSpPr>
              <p:spPr>
                <a:xfrm>
                  <a:off x="2978491" y="4002016"/>
                  <a:ext cx="73422" cy="73422"/>
                </a:xfrm>
                <a:custGeom>
                  <a:avLst/>
                  <a:gdLst>
                    <a:gd name="connsiteX0" fmla="*/ 73382 w 73422"/>
                    <a:gd name="connsiteY0" fmla="*/ 38140 h 73422"/>
                    <a:gd name="connsiteX1" fmla="*/ 35282 w 73422"/>
                    <a:gd name="connsiteY1" fmla="*/ 73382 h 73422"/>
                    <a:gd name="connsiteX2" fmla="*/ 40 w 73422"/>
                    <a:gd name="connsiteY2" fmla="*/ 35282 h 73422"/>
                    <a:gd name="connsiteX3" fmla="*/ 38140 w 73422"/>
                    <a:gd name="connsiteY3" fmla="*/ 40 h 73422"/>
                    <a:gd name="connsiteX4" fmla="*/ 73382 w 73422"/>
                    <a:gd name="connsiteY4" fmla="*/ 38140 h 734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422" h="73422">
                      <a:moveTo>
                        <a:pt x="73382" y="38140"/>
                      </a:moveTo>
                      <a:cubicBezTo>
                        <a:pt x="72430" y="58143"/>
                        <a:pt x="55285" y="74335"/>
                        <a:pt x="35282" y="73382"/>
                      </a:cubicBezTo>
                      <a:cubicBezTo>
                        <a:pt x="15280" y="72430"/>
                        <a:pt x="-913" y="55285"/>
                        <a:pt x="40" y="35282"/>
                      </a:cubicBezTo>
                      <a:cubicBezTo>
                        <a:pt x="992" y="15280"/>
                        <a:pt x="18137" y="-913"/>
                        <a:pt x="38140" y="40"/>
                      </a:cubicBezTo>
                      <a:cubicBezTo>
                        <a:pt x="58142" y="40"/>
                        <a:pt x="74335" y="17185"/>
                        <a:pt x="73382" y="381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97" name="任意多边形: 形状 196">
                  <a:extLst>
                    <a:ext uri="{FF2B5EF4-FFF2-40B4-BE49-F238E27FC236}">
                      <a16:creationId xmlns:a16="http://schemas.microsoft.com/office/drawing/2014/main" id="{6FA1D35B-0609-4EB9-991B-7CDC11F7D8C7}"/>
                    </a:ext>
                  </a:extLst>
                </p:cNvPr>
                <p:cNvSpPr/>
                <p:nvPr/>
              </p:nvSpPr>
              <p:spPr>
                <a:xfrm>
                  <a:off x="2161444" y="3763974"/>
                  <a:ext cx="562313" cy="720513"/>
                </a:xfrm>
                <a:custGeom>
                  <a:avLst/>
                  <a:gdLst>
                    <a:gd name="connsiteX0" fmla="*/ 558959 w 562313"/>
                    <a:gd name="connsiteY0" fmla="*/ 435249 h 720513"/>
                    <a:gd name="connsiteX1" fmla="*/ 473234 w 562313"/>
                    <a:gd name="connsiteY1" fmla="*/ 279992 h 720513"/>
                    <a:gd name="connsiteX2" fmla="*/ 487521 w 562313"/>
                    <a:gd name="connsiteY2" fmla="*/ 251417 h 720513"/>
                    <a:gd name="connsiteX3" fmla="*/ 487521 w 562313"/>
                    <a:gd name="connsiteY3" fmla="*/ 221889 h 720513"/>
                    <a:gd name="connsiteX4" fmla="*/ 546576 w 562313"/>
                    <a:gd name="connsiteY4" fmla="*/ 143784 h 720513"/>
                    <a:gd name="connsiteX5" fmla="*/ 457041 w 562313"/>
                    <a:gd name="connsiteY5" fmla="*/ 2814 h 720513"/>
                    <a:gd name="connsiteX6" fmla="*/ 350361 w 562313"/>
                    <a:gd name="connsiteY6" fmla="*/ 31389 h 720513"/>
                    <a:gd name="connsiteX7" fmla="*/ 344646 w 562313"/>
                    <a:gd name="connsiteY7" fmla="*/ 29484 h 720513"/>
                    <a:gd name="connsiteX8" fmla="*/ 288449 w 562313"/>
                    <a:gd name="connsiteY8" fmla="*/ 64727 h 720513"/>
                    <a:gd name="connsiteX9" fmla="*/ 264636 w 562313"/>
                    <a:gd name="connsiteY9" fmla="*/ 57107 h 720513"/>
                    <a:gd name="connsiteX10" fmla="*/ 96044 w 562313"/>
                    <a:gd name="connsiteY10" fmla="*/ 164739 h 720513"/>
                    <a:gd name="connsiteX11" fmla="*/ 108426 w 562313"/>
                    <a:gd name="connsiteY11" fmla="*/ 260942 h 720513"/>
                    <a:gd name="connsiteX12" fmla="*/ 30321 w 562313"/>
                    <a:gd name="connsiteY12" fmla="*/ 342857 h 720513"/>
                    <a:gd name="connsiteX13" fmla="*/ 43656 w 562313"/>
                    <a:gd name="connsiteY13" fmla="*/ 422867 h 720513"/>
                    <a:gd name="connsiteX14" fmla="*/ 1746 w 562313"/>
                    <a:gd name="connsiteY14" fmla="*/ 472397 h 720513"/>
                    <a:gd name="connsiteX15" fmla="*/ 55086 w 562313"/>
                    <a:gd name="connsiteY15" fmla="*/ 556217 h 720513"/>
                    <a:gd name="connsiteX16" fmla="*/ 72231 w 562313"/>
                    <a:gd name="connsiteY16" fmla="*/ 558122 h 720513"/>
                    <a:gd name="connsiteX17" fmla="*/ 205581 w 562313"/>
                    <a:gd name="connsiteY17" fmla="*/ 716237 h 720513"/>
                    <a:gd name="connsiteX18" fmla="*/ 409416 w 562313"/>
                    <a:gd name="connsiteY18" fmla="*/ 586697 h 720513"/>
                    <a:gd name="connsiteX19" fmla="*/ 413226 w 562313"/>
                    <a:gd name="connsiteY19" fmla="*/ 539072 h 720513"/>
                    <a:gd name="connsiteX20" fmla="*/ 558959 w 562313"/>
                    <a:gd name="connsiteY20" fmla="*/ 435249 h 7205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562313" h="720513">
                      <a:moveTo>
                        <a:pt x="558959" y="435249"/>
                      </a:moveTo>
                      <a:cubicBezTo>
                        <a:pt x="574199" y="368574"/>
                        <a:pt x="536099" y="302852"/>
                        <a:pt x="473234" y="279992"/>
                      </a:cubicBezTo>
                      <a:cubicBezTo>
                        <a:pt x="479901" y="271419"/>
                        <a:pt x="484664" y="261894"/>
                        <a:pt x="487521" y="251417"/>
                      </a:cubicBezTo>
                      <a:cubicBezTo>
                        <a:pt x="489426" y="240939"/>
                        <a:pt x="489426" y="231414"/>
                        <a:pt x="487521" y="221889"/>
                      </a:cubicBezTo>
                      <a:cubicBezTo>
                        <a:pt x="517049" y="205697"/>
                        <a:pt x="538956" y="178074"/>
                        <a:pt x="546576" y="143784"/>
                      </a:cubicBezTo>
                      <a:cubicBezTo>
                        <a:pt x="560864" y="79967"/>
                        <a:pt x="520859" y="17102"/>
                        <a:pt x="457041" y="2814"/>
                      </a:cubicBezTo>
                      <a:cubicBezTo>
                        <a:pt x="417036" y="-5758"/>
                        <a:pt x="377984" y="5672"/>
                        <a:pt x="350361" y="31389"/>
                      </a:cubicBezTo>
                      <a:cubicBezTo>
                        <a:pt x="348456" y="30437"/>
                        <a:pt x="346551" y="30437"/>
                        <a:pt x="344646" y="29484"/>
                      </a:cubicBezTo>
                      <a:cubicBezTo>
                        <a:pt x="318929" y="23769"/>
                        <a:pt x="294164" y="39962"/>
                        <a:pt x="288449" y="64727"/>
                      </a:cubicBezTo>
                      <a:cubicBezTo>
                        <a:pt x="280829" y="61869"/>
                        <a:pt x="273209" y="59012"/>
                        <a:pt x="264636" y="57107"/>
                      </a:cubicBezTo>
                      <a:cubicBezTo>
                        <a:pt x="188436" y="39962"/>
                        <a:pt x="113189" y="88539"/>
                        <a:pt x="96044" y="164739"/>
                      </a:cubicBezTo>
                      <a:cubicBezTo>
                        <a:pt x="88424" y="199029"/>
                        <a:pt x="94139" y="232367"/>
                        <a:pt x="108426" y="260942"/>
                      </a:cubicBezTo>
                      <a:cubicBezTo>
                        <a:pt x="70326" y="271419"/>
                        <a:pt x="38894" y="301899"/>
                        <a:pt x="30321" y="342857"/>
                      </a:cubicBezTo>
                      <a:cubicBezTo>
                        <a:pt x="23654" y="371432"/>
                        <a:pt x="29369" y="400007"/>
                        <a:pt x="43656" y="422867"/>
                      </a:cubicBezTo>
                      <a:cubicBezTo>
                        <a:pt x="22701" y="431439"/>
                        <a:pt x="6509" y="449537"/>
                        <a:pt x="1746" y="472397"/>
                      </a:cubicBezTo>
                      <a:cubicBezTo>
                        <a:pt x="-6826" y="510497"/>
                        <a:pt x="16986" y="547644"/>
                        <a:pt x="55086" y="556217"/>
                      </a:cubicBezTo>
                      <a:cubicBezTo>
                        <a:pt x="60801" y="557169"/>
                        <a:pt x="66516" y="558122"/>
                        <a:pt x="72231" y="558122"/>
                      </a:cubicBezTo>
                      <a:cubicBezTo>
                        <a:pt x="76041" y="632417"/>
                        <a:pt x="128429" y="699092"/>
                        <a:pt x="205581" y="716237"/>
                      </a:cubicBezTo>
                      <a:cubicBezTo>
                        <a:pt x="297021" y="737192"/>
                        <a:pt x="388461" y="679089"/>
                        <a:pt x="409416" y="586697"/>
                      </a:cubicBezTo>
                      <a:cubicBezTo>
                        <a:pt x="413226" y="570504"/>
                        <a:pt x="414179" y="555264"/>
                        <a:pt x="413226" y="539072"/>
                      </a:cubicBezTo>
                      <a:cubicBezTo>
                        <a:pt x="479901" y="546692"/>
                        <a:pt x="543719" y="502877"/>
                        <a:pt x="558959" y="43524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98" name="任意多边形: 形状 197">
                  <a:extLst>
                    <a:ext uri="{FF2B5EF4-FFF2-40B4-BE49-F238E27FC236}">
                      <a16:creationId xmlns:a16="http://schemas.microsoft.com/office/drawing/2014/main" id="{3CC95061-189D-40A9-B0BE-6406A38E48F9}"/>
                    </a:ext>
                  </a:extLst>
                </p:cNvPr>
                <p:cNvSpPr/>
                <p:nvPr/>
              </p:nvSpPr>
              <p:spPr>
                <a:xfrm>
                  <a:off x="2672736" y="4308718"/>
                  <a:ext cx="70569" cy="70569"/>
                </a:xfrm>
                <a:custGeom>
                  <a:avLst/>
                  <a:gdLst>
                    <a:gd name="connsiteX0" fmla="*/ 70527 w 70569"/>
                    <a:gd name="connsiteY0" fmla="*/ 37190 h 70569"/>
                    <a:gd name="connsiteX1" fmla="*/ 33380 w 70569"/>
                    <a:gd name="connsiteY1" fmla="*/ 70527 h 70569"/>
                    <a:gd name="connsiteX2" fmla="*/ 42 w 70569"/>
                    <a:gd name="connsiteY2" fmla="*/ 33380 h 70569"/>
                    <a:gd name="connsiteX3" fmla="*/ 37190 w 70569"/>
                    <a:gd name="connsiteY3" fmla="*/ 42 h 70569"/>
                    <a:gd name="connsiteX4" fmla="*/ 70527 w 70569"/>
                    <a:gd name="connsiteY4" fmla="*/ 37190 h 70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0569" h="70569">
                      <a:moveTo>
                        <a:pt x="70527" y="37190"/>
                      </a:moveTo>
                      <a:cubicBezTo>
                        <a:pt x="69575" y="56240"/>
                        <a:pt x="53382" y="71480"/>
                        <a:pt x="33380" y="70527"/>
                      </a:cubicBezTo>
                      <a:cubicBezTo>
                        <a:pt x="14330" y="69575"/>
                        <a:pt x="-910" y="53382"/>
                        <a:pt x="42" y="33380"/>
                      </a:cubicBezTo>
                      <a:cubicBezTo>
                        <a:pt x="995" y="14330"/>
                        <a:pt x="17187" y="-910"/>
                        <a:pt x="37190" y="42"/>
                      </a:cubicBezTo>
                      <a:cubicBezTo>
                        <a:pt x="56240" y="1947"/>
                        <a:pt x="71480" y="18140"/>
                        <a:pt x="70527" y="3719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99" name="任意多边形: 形状 198">
                  <a:extLst>
                    <a:ext uri="{FF2B5EF4-FFF2-40B4-BE49-F238E27FC236}">
                      <a16:creationId xmlns:a16="http://schemas.microsoft.com/office/drawing/2014/main" id="{C2C09A92-5D22-441B-88D0-A33CE22F0465}"/>
                    </a:ext>
                  </a:extLst>
                </p:cNvPr>
                <p:cNvSpPr/>
                <p:nvPr/>
              </p:nvSpPr>
              <p:spPr>
                <a:xfrm>
                  <a:off x="2044985" y="4392484"/>
                  <a:ext cx="122115" cy="122112"/>
                </a:xfrm>
                <a:custGeom>
                  <a:avLst/>
                  <a:gdLst>
                    <a:gd name="connsiteX0" fmla="*/ 122016 w 122115"/>
                    <a:gd name="connsiteY0" fmla="*/ 63914 h 122112"/>
                    <a:gd name="connsiteX1" fmla="*/ 58198 w 122115"/>
                    <a:gd name="connsiteY1" fmla="*/ 122016 h 122112"/>
                    <a:gd name="connsiteX2" fmla="*/ 96 w 122115"/>
                    <a:gd name="connsiteY2" fmla="*/ 58199 h 122112"/>
                    <a:gd name="connsiteX3" fmla="*/ 63913 w 122115"/>
                    <a:gd name="connsiteY3" fmla="*/ 96 h 122112"/>
                    <a:gd name="connsiteX4" fmla="*/ 122016 w 122115"/>
                    <a:gd name="connsiteY4" fmla="*/ 63914 h 12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2115" h="122112">
                      <a:moveTo>
                        <a:pt x="122016" y="63914"/>
                      </a:moveTo>
                      <a:cubicBezTo>
                        <a:pt x="120111" y="97251"/>
                        <a:pt x="92488" y="123921"/>
                        <a:pt x="58198" y="122016"/>
                      </a:cubicBezTo>
                      <a:cubicBezTo>
                        <a:pt x="24861" y="120111"/>
                        <a:pt x="-1809" y="92489"/>
                        <a:pt x="96" y="58199"/>
                      </a:cubicBezTo>
                      <a:cubicBezTo>
                        <a:pt x="2001" y="24861"/>
                        <a:pt x="29623" y="-1809"/>
                        <a:pt x="63913" y="96"/>
                      </a:cubicBezTo>
                      <a:cubicBezTo>
                        <a:pt x="98203" y="2001"/>
                        <a:pt x="123921" y="30576"/>
                        <a:pt x="122016" y="639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5203" cap="flat">
                  <a:solidFill>
                    <a:srgbClr val="92A7FF"/>
                  </a:solidFill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9378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>
            <a:extLst>
              <a:ext uri="{FF2B5EF4-FFF2-40B4-BE49-F238E27FC236}">
                <a16:creationId xmlns:a16="http://schemas.microsoft.com/office/drawing/2014/main" id="{31053140-2A11-491F-B810-FE0A7F954322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DB421B25-0D5F-4DBA-811E-A4E9BB5C59D6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COTENT  REVIEW</a:t>
              </a: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6959013E-5A17-4E3E-AC45-3842F22DCBB6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内容回顾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2F3B9BB6-4B37-4013-8329-3B9277B649F9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46" name="十字形 45">
                <a:extLst>
                  <a:ext uri="{FF2B5EF4-FFF2-40B4-BE49-F238E27FC236}">
                    <a16:creationId xmlns:a16="http://schemas.microsoft.com/office/drawing/2014/main" id="{3C579904-3215-45BA-9B14-4FBCEDA16261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7" name="十字形 46">
                <a:extLst>
                  <a:ext uri="{FF2B5EF4-FFF2-40B4-BE49-F238E27FC236}">
                    <a16:creationId xmlns:a16="http://schemas.microsoft.com/office/drawing/2014/main" id="{8990C8B2-7C9C-472C-8FB8-773BDC42459E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8" name="十字形 47">
                <a:extLst>
                  <a:ext uri="{FF2B5EF4-FFF2-40B4-BE49-F238E27FC236}">
                    <a16:creationId xmlns:a16="http://schemas.microsoft.com/office/drawing/2014/main" id="{84B9B424-2221-42CC-9DF8-36884AB5BA33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43" name="图片 42">
              <a:extLst>
                <a:ext uri="{FF2B5EF4-FFF2-40B4-BE49-F238E27FC236}">
                  <a16:creationId xmlns:a16="http://schemas.microsoft.com/office/drawing/2014/main" id="{06776C64-8941-4494-A07C-EE3A05C2B9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id="{0876362B-6EDF-4F2E-9C8E-30C48D3A0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45" name="图片 44">
              <a:extLst>
                <a:ext uri="{FF2B5EF4-FFF2-40B4-BE49-F238E27FC236}">
                  <a16:creationId xmlns:a16="http://schemas.microsoft.com/office/drawing/2014/main" id="{99EDFCE9-CEAC-46DF-A54D-A2474AC397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80332BEB-7B62-4F45-9681-BC25597DA8C6}"/>
              </a:ext>
            </a:extLst>
          </p:cNvPr>
          <p:cNvSpPr txBox="1"/>
          <p:nvPr/>
        </p:nvSpPr>
        <p:spPr>
          <a:xfrm>
            <a:off x="918263" y="1850844"/>
            <a:ext cx="10355475" cy="614903"/>
          </a:xfrm>
          <a:prstGeom prst="rect">
            <a:avLst/>
          </a:prstGeom>
        </p:spPr>
        <p:txBody>
          <a:bodyPr wrap="square" lIns="0" tIns="36000" rIns="0" bIns="36000" rtlCol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单击此处添加文本，并调整颜色以及大小。单击此处添加文本，并调整颜色以及大小。单击此处添加文本，并调整颜色以及大小。单击此处添加文本，并调整颜色以及大小。单击此处添加文本，并调整颜色以及大小。</a:t>
            </a: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A4527023-A32B-4C5B-89E7-EE70651817B6}"/>
              </a:ext>
            </a:extLst>
          </p:cNvPr>
          <p:cNvCxnSpPr>
            <a:cxnSpLocks/>
          </p:cNvCxnSpPr>
          <p:nvPr/>
        </p:nvCxnSpPr>
        <p:spPr>
          <a:xfrm>
            <a:off x="2569376" y="5053096"/>
            <a:ext cx="210672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: 对角圆角 14">
            <a:extLst>
              <a:ext uri="{FF2B5EF4-FFF2-40B4-BE49-F238E27FC236}">
                <a16:creationId xmlns:a16="http://schemas.microsoft.com/office/drawing/2014/main" id="{A6DB4C60-AC60-421E-AF7A-3517DDF45828}"/>
              </a:ext>
            </a:extLst>
          </p:cNvPr>
          <p:cNvSpPr/>
          <p:nvPr/>
        </p:nvSpPr>
        <p:spPr>
          <a:xfrm>
            <a:off x="1263316" y="4718362"/>
            <a:ext cx="1059348" cy="1059348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AD0AC51-5802-4902-AB05-59595F380919}"/>
              </a:ext>
            </a:extLst>
          </p:cNvPr>
          <p:cNvSpPr txBox="1"/>
          <p:nvPr/>
        </p:nvSpPr>
        <p:spPr>
          <a:xfrm>
            <a:off x="2569376" y="4631975"/>
            <a:ext cx="1841851" cy="318924"/>
          </a:xfrm>
          <a:prstGeom prst="rect">
            <a:avLst/>
          </a:prstGeom>
        </p:spPr>
        <p:txBody>
          <a:bodyPr wrap="non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整理数据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93FF8EEF-AC62-471D-B21C-6E87371FD353}"/>
              </a:ext>
            </a:extLst>
          </p:cNvPr>
          <p:cNvSpPr txBox="1"/>
          <p:nvPr/>
        </p:nvSpPr>
        <p:spPr>
          <a:xfrm>
            <a:off x="2569378" y="5130415"/>
            <a:ext cx="3063072" cy="614899"/>
          </a:xfrm>
          <a:prstGeom prst="rect">
            <a:avLst/>
          </a:prstGeom>
        </p:spPr>
        <p:txBody>
          <a:bodyPr wrap="squar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单击此处添加文本，并调整颜色以及大小。单击此处添加文本，并调整颜色以及大小。</a:t>
            </a: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63CDDE46-8A0A-4FBE-B8F3-EF4692B409BE}"/>
              </a:ext>
            </a:extLst>
          </p:cNvPr>
          <p:cNvCxnSpPr>
            <a:cxnSpLocks/>
          </p:cNvCxnSpPr>
          <p:nvPr/>
        </p:nvCxnSpPr>
        <p:spPr>
          <a:xfrm>
            <a:off x="7865610" y="5053096"/>
            <a:ext cx="210672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: 对角圆角 18">
            <a:extLst>
              <a:ext uri="{FF2B5EF4-FFF2-40B4-BE49-F238E27FC236}">
                <a16:creationId xmlns:a16="http://schemas.microsoft.com/office/drawing/2014/main" id="{A785F463-CA8D-48A0-92E2-8D235A8DE503}"/>
              </a:ext>
            </a:extLst>
          </p:cNvPr>
          <p:cNvSpPr/>
          <p:nvPr/>
        </p:nvSpPr>
        <p:spPr>
          <a:xfrm>
            <a:off x="6559550" y="4718362"/>
            <a:ext cx="1059348" cy="1059348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C4E4FCB-663F-4DD5-A9C7-2B8BA7D80461}"/>
              </a:ext>
            </a:extLst>
          </p:cNvPr>
          <p:cNvSpPr txBox="1"/>
          <p:nvPr/>
        </p:nvSpPr>
        <p:spPr>
          <a:xfrm>
            <a:off x="7865610" y="4631975"/>
            <a:ext cx="1841851" cy="318924"/>
          </a:xfrm>
          <a:prstGeom prst="rect">
            <a:avLst/>
          </a:prstGeom>
        </p:spPr>
        <p:txBody>
          <a:bodyPr wrap="non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发布结果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ACB6B855-E8E2-44F8-936B-7A3EF539771E}"/>
              </a:ext>
            </a:extLst>
          </p:cNvPr>
          <p:cNvSpPr txBox="1"/>
          <p:nvPr/>
        </p:nvSpPr>
        <p:spPr>
          <a:xfrm>
            <a:off x="7865612" y="5130415"/>
            <a:ext cx="3063072" cy="614899"/>
          </a:xfrm>
          <a:prstGeom prst="rect">
            <a:avLst/>
          </a:prstGeom>
        </p:spPr>
        <p:txBody>
          <a:bodyPr wrap="squar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单击此处添加文本，并调整颜色以及大小。单击此处添加文本，并调整颜色以及大小。</a:t>
            </a: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43B4B280-B6F3-41D9-B4EF-91C90945195B}"/>
              </a:ext>
            </a:extLst>
          </p:cNvPr>
          <p:cNvCxnSpPr>
            <a:cxnSpLocks/>
          </p:cNvCxnSpPr>
          <p:nvPr/>
        </p:nvCxnSpPr>
        <p:spPr>
          <a:xfrm>
            <a:off x="2569376" y="3519571"/>
            <a:ext cx="210672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: 对角圆角 22">
            <a:extLst>
              <a:ext uri="{FF2B5EF4-FFF2-40B4-BE49-F238E27FC236}">
                <a16:creationId xmlns:a16="http://schemas.microsoft.com/office/drawing/2014/main" id="{25128479-1CED-478A-ADAA-6767759B7B70}"/>
              </a:ext>
            </a:extLst>
          </p:cNvPr>
          <p:cNvSpPr/>
          <p:nvPr/>
        </p:nvSpPr>
        <p:spPr>
          <a:xfrm>
            <a:off x="1263316" y="3184837"/>
            <a:ext cx="1059348" cy="1059348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47C570EF-E8D5-49C2-8D19-3C732457FD32}"/>
              </a:ext>
            </a:extLst>
          </p:cNvPr>
          <p:cNvSpPr txBox="1"/>
          <p:nvPr/>
        </p:nvSpPr>
        <p:spPr>
          <a:xfrm>
            <a:off x="2569376" y="3098450"/>
            <a:ext cx="1841851" cy="318924"/>
          </a:xfrm>
          <a:prstGeom prst="rect">
            <a:avLst/>
          </a:prstGeom>
        </p:spPr>
        <p:txBody>
          <a:bodyPr wrap="non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收集数据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82ADF4A-D2A0-408D-81BE-12CD873F5B8A}"/>
              </a:ext>
            </a:extLst>
          </p:cNvPr>
          <p:cNvSpPr txBox="1"/>
          <p:nvPr/>
        </p:nvSpPr>
        <p:spPr>
          <a:xfrm>
            <a:off x="2569378" y="3596890"/>
            <a:ext cx="3063072" cy="614899"/>
          </a:xfrm>
          <a:prstGeom prst="rect">
            <a:avLst/>
          </a:prstGeom>
        </p:spPr>
        <p:txBody>
          <a:bodyPr wrap="squar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稿单击此处添加文本，并调整颜色以及大小。单击此处添加文本，并调整颜色以及大小。</a:t>
            </a:r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53EAF135-A2DC-46FA-8832-53A793EC43F3}"/>
              </a:ext>
            </a:extLst>
          </p:cNvPr>
          <p:cNvCxnSpPr>
            <a:cxnSpLocks/>
          </p:cNvCxnSpPr>
          <p:nvPr/>
        </p:nvCxnSpPr>
        <p:spPr>
          <a:xfrm>
            <a:off x="7865610" y="3519571"/>
            <a:ext cx="210672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: 对角圆角 26">
            <a:extLst>
              <a:ext uri="{FF2B5EF4-FFF2-40B4-BE49-F238E27FC236}">
                <a16:creationId xmlns:a16="http://schemas.microsoft.com/office/drawing/2014/main" id="{09E840A7-135D-4787-95A2-546A86DE010D}"/>
              </a:ext>
            </a:extLst>
          </p:cNvPr>
          <p:cNvSpPr/>
          <p:nvPr/>
        </p:nvSpPr>
        <p:spPr>
          <a:xfrm>
            <a:off x="6559550" y="3184837"/>
            <a:ext cx="1059348" cy="1059348"/>
          </a:xfrm>
          <a:prstGeom prst="round2DiagRect">
            <a:avLst/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6497A571-9FA6-45DE-A05F-68AA025643ED}"/>
              </a:ext>
            </a:extLst>
          </p:cNvPr>
          <p:cNvSpPr txBox="1"/>
          <p:nvPr/>
        </p:nvSpPr>
        <p:spPr>
          <a:xfrm>
            <a:off x="7865610" y="3098450"/>
            <a:ext cx="1841851" cy="318924"/>
          </a:xfrm>
          <a:prstGeom prst="rect">
            <a:avLst/>
          </a:prstGeom>
        </p:spPr>
        <p:txBody>
          <a:bodyPr wrap="non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+mj-ea"/>
                <a:ea typeface="+mj-ea"/>
              </a:rPr>
              <a:t>逐一验证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A5DE9176-1DE9-4FA6-8D21-0373513B3221}"/>
              </a:ext>
            </a:extLst>
          </p:cNvPr>
          <p:cNvSpPr txBox="1"/>
          <p:nvPr/>
        </p:nvSpPr>
        <p:spPr>
          <a:xfrm>
            <a:off x="7865612" y="3596890"/>
            <a:ext cx="3063072" cy="614899"/>
          </a:xfrm>
          <a:prstGeom prst="rect">
            <a:avLst/>
          </a:prstGeom>
        </p:spPr>
        <p:txBody>
          <a:bodyPr wrap="square" lIns="0" tIns="36000" rIns="0" bIns="36000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单击此处添加文本，并调整颜色以及大小。单击此处添加文本，并调整颜色以及大小。</a:t>
            </a:r>
          </a:p>
        </p:txBody>
      </p:sp>
      <p:pic>
        <p:nvPicPr>
          <p:cNvPr id="33" name="图形 32" descr="浏览器窗口 轮廓">
            <a:extLst>
              <a:ext uri="{FF2B5EF4-FFF2-40B4-BE49-F238E27FC236}">
                <a16:creationId xmlns:a16="http://schemas.microsoft.com/office/drawing/2014/main" id="{F9152232-77E2-48F8-A1DE-35D8F16FC843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12027" y="3333548"/>
            <a:ext cx="761926" cy="761926"/>
          </a:xfrm>
          <a:prstGeom prst="rect">
            <a:avLst/>
          </a:prstGeom>
        </p:spPr>
      </p:pic>
      <p:pic>
        <p:nvPicPr>
          <p:cNvPr id="34" name="图形 33" descr="文档 轮廓">
            <a:extLst>
              <a:ext uri="{FF2B5EF4-FFF2-40B4-BE49-F238E27FC236}">
                <a16:creationId xmlns:a16="http://schemas.microsoft.com/office/drawing/2014/main" id="{D9374856-3F82-4335-A5ED-54F14DABB870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12027" y="4867073"/>
            <a:ext cx="761926" cy="761926"/>
          </a:xfrm>
          <a:prstGeom prst="rect">
            <a:avLst/>
          </a:prstGeom>
        </p:spPr>
      </p:pic>
      <p:pic>
        <p:nvPicPr>
          <p:cNvPr id="49" name="图形 48" descr="目标 轮廓">
            <a:extLst>
              <a:ext uri="{FF2B5EF4-FFF2-40B4-BE49-F238E27FC236}">
                <a16:creationId xmlns:a16="http://schemas.microsoft.com/office/drawing/2014/main" id="{9C1C86D3-BA14-462C-A035-EBD053BD6F0F}"/>
              </a:ext>
            </a:extLst>
          </p:cNvPr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08261" y="3333548"/>
            <a:ext cx="761926" cy="761926"/>
          </a:xfrm>
          <a:prstGeom prst="rect">
            <a:avLst/>
          </a:prstGeom>
        </p:spPr>
      </p:pic>
      <p:pic>
        <p:nvPicPr>
          <p:cNvPr id="50" name="图形 49" descr="日程表 轮廓">
            <a:extLst>
              <a:ext uri="{FF2B5EF4-FFF2-40B4-BE49-F238E27FC236}">
                <a16:creationId xmlns:a16="http://schemas.microsoft.com/office/drawing/2014/main" id="{DC30C1CD-AD3D-432D-9FAA-54A89F1C5D1E}"/>
              </a:ext>
            </a:extLst>
          </p:cNvPr>
          <p:cNvPicPr>
            <a:picLocks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08261" y="4867073"/>
            <a:ext cx="761926" cy="76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618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18">
            <a:extLst>
              <a:ext uri="{FF2B5EF4-FFF2-40B4-BE49-F238E27FC236}">
                <a16:creationId xmlns:a16="http://schemas.microsoft.com/office/drawing/2014/main" id="{BE18FD7E-F470-4B79-B493-9E3BCC2F0A42}"/>
              </a:ext>
            </a:extLst>
          </p:cNvPr>
          <p:cNvSpPr txBox="1"/>
          <p:nvPr/>
        </p:nvSpPr>
        <p:spPr>
          <a:xfrm>
            <a:off x="7163837" y="4694275"/>
            <a:ext cx="3853132" cy="789127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0" bIns="45720" anchor="t" anchorCtr="0">
            <a:noAutofit/>
          </a:bodyPr>
          <a:lstStyle/>
          <a:p>
            <a:pPr marL="0" marR="0" lvl="0" indent="0" algn="just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单击此处添加文本，并调整颜色以及大小。单击此处添加文本，并调整颜色以及大小。单击此处添加文本，并调整颜色以及大小。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98C32547-D7EA-4956-A7DD-EA8011075A4B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008968" y="1820914"/>
            <a:ext cx="3467616" cy="1247906"/>
          </a:xfrm>
          <a:prstGeom prst="rect">
            <a:avLst/>
          </a:prstGeom>
          <a:noFill/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algn="ctr" defTabSz="914400">
              <a:defRPr sz="1400" b="1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>
              <a:lnSpc>
                <a:spcPct val="130000"/>
              </a:lnSpc>
            </a:pPr>
            <a:r>
              <a:rPr lang="zh-CN" altLang="en-US" sz="6400" dirty="0">
                <a:solidFill>
                  <a:schemeClr val="accent1"/>
                </a:solidFill>
                <a:latin typeface="+mj-ea"/>
                <a:ea typeface="+mj-ea"/>
                <a:cs typeface="+mn-ea"/>
                <a:sym typeface="+mn-lt"/>
              </a:rPr>
              <a:t>工作成绩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C0AAF6F6-0578-4917-8980-66992F86F181}"/>
              </a:ext>
            </a:extLst>
          </p:cNvPr>
          <p:cNvSpPr txBox="1"/>
          <p:nvPr/>
        </p:nvSpPr>
        <p:spPr>
          <a:xfrm>
            <a:off x="7068374" y="3027989"/>
            <a:ext cx="3326232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600" b="0" i="0" u="none" strike="noStrike" cap="none" spc="0" normalizeH="0" baseline="0">
                <a:ln>
                  <a:noFill/>
                </a:ln>
                <a:solidFill>
                  <a:schemeClr val="accent1">
                    <a:lumMod val="60000"/>
                    <a:lumOff val="40000"/>
                    <a:alpha val="40000"/>
                  </a:schemeClr>
                </a:solidFill>
                <a:effectLst/>
                <a:uLnTx/>
                <a:uFillTx/>
                <a:latin typeface="+mn-ea"/>
                <a:cs typeface="OPPOSans M" panose="00020600040101010101" pitchFamily="18" charset="-122"/>
              </a:defRPr>
            </a:lvl1pPr>
          </a:lstStyle>
          <a:p>
            <a:r>
              <a:rPr lang="en-US" altLang="zh-CN" sz="3600" b="1" dirty="0">
                <a:solidFill>
                  <a:schemeClr val="accent1">
                    <a:lumMod val="60000"/>
                    <a:lumOff val="40000"/>
                    <a:alpha val="60000"/>
                  </a:schemeClr>
                </a:solidFill>
                <a:sym typeface="+mn-lt"/>
              </a:rPr>
              <a:t>WORK </a:t>
            </a:r>
          </a:p>
          <a:p>
            <a:r>
              <a:rPr lang="en-US" altLang="zh-CN" sz="3600" b="1" dirty="0">
                <a:solidFill>
                  <a:schemeClr val="accent1">
                    <a:lumMod val="60000"/>
                    <a:lumOff val="40000"/>
                    <a:alpha val="60000"/>
                  </a:schemeClr>
                </a:solidFill>
                <a:sym typeface="+mn-lt"/>
              </a:rPr>
              <a:t>ACHIEVEMENT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40B6D61C-27CA-4B15-9C0C-3D88B8BF5870}"/>
              </a:ext>
            </a:extLst>
          </p:cNvPr>
          <p:cNvSpPr txBox="1"/>
          <p:nvPr/>
        </p:nvSpPr>
        <p:spPr>
          <a:xfrm>
            <a:off x="7008968" y="1389039"/>
            <a:ext cx="2342308" cy="665888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PART TWO</a:t>
            </a:r>
          </a:p>
        </p:txBody>
      </p:sp>
      <p:sp>
        <p:nvSpPr>
          <p:cNvPr id="267" name="任意多边形: 形状 266">
            <a:extLst>
              <a:ext uri="{FF2B5EF4-FFF2-40B4-BE49-F238E27FC236}">
                <a16:creationId xmlns:a16="http://schemas.microsoft.com/office/drawing/2014/main" id="{791463F3-0EA1-4722-AC99-9B1E401034DE}"/>
              </a:ext>
            </a:extLst>
          </p:cNvPr>
          <p:cNvSpPr/>
          <p:nvPr/>
        </p:nvSpPr>
        <p:spPr>
          <a:xfrm>
            <a:off x="7163836" y="4204852"/>
            <a:ext cx="1692226" cy="231841"/>
          </a:xfrm>
          <a:custGeom>
            <a:avLst/>
            <a:gdLst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4000 w 4165600"/>
              <a:gd name="connsiteY10" fmla="*/ 345440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87860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70760 w 4165600"/>
              <a:gd name="connsiteY18" fmla="*/ 345440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60600 w 4165600"/>
              <a:gd name="connsiteY17" fmla="*/ 411480 h 853440"/>
              <a:gd name="connsiteX18" fmla="*/ 2294573 w 4165600"/>
              <a:gd name="connsiteY18" fmla="*/ 393163 h 853440"/>
              <a:gd name="connsiteX19" fmla="*/ 2346960 w 4165600"/>
              <a:gd name="connsiteY19" fmla="*/ 589280 h 853440"/>
              <a:gd name="connsiteX20" fmla="*/ 2458720 w 4165600"/>
              <a:gd name="connsiteY20" fmla="*/ 30480 h 853440"/>
              <a:gd name="connsiteX21" fmla="*/ 2529840 w 4165600"/>
              <a:gd name="connsiteY21" fmla="*/ 828040 h 853440"/>
              <a:gd name="connsiteX22" fmla="*/ 2580640 w 4165600"/>
              <a:gd name="connsiteY22" fmla="*/ 330200 h 853440"/>
              <a:gd name="connsiteX23" fmla="*/ 2616200 w 4165600"/>
              <a:gd name="connsiteY23" fmla="*/ 599440 h 853440"/>
              <a:gd name="connsiteX24" fmla="*/ 2687320 w 4165600"/>
              <a:gd name="connsiteY24" fmla="*/ 421640 h 853440"/>
              <a:gd name="connsiteX25" fmla="*/ 3032760 w 4165600"/>
              <a:gd name="connsiteY25" fmla="*/ 421640 h 853440"/>
              <a:gd name="connsiteX26" fmla="*/ 3093720 w 4165600"/>
              <a:gd name="connsiteY26" fmla="*/ 330200 h 853440"/>
              <a:gd name="connsiteX27" fmla="*/ 3114040 w 4165600"/>
              <a:gd name="connsiteY27" fmla="*/ 619760 h 853440"/>
              <a:gd name="connsiteX28" fmla="*/ 3215640 w 4165600"/>
              <a:gd name="connsiteY28" fmla="*/ 0 h 853440"/>
              <a:gd name="connsiteX29" fmla="*/ 3296920 w 4165600"/>
              <a:gd name="connsiteY29" fmla="*/ 797560 h 853440"/>
              <a:gd name="connsiteX30" fmla="*/ 3368040 w 4165600"/>
              <a:gd name="connsiteY30" fmla="*/ 320040 h 853440"/>
              <a:gd name="connsiteX31" fmla="*/ 3413760 w 4165600"/>
              <a:gd name="connsiteY31" fmla="*/ 599440 h 853440"/>
              <a:gd name="connsiteX32" fmla="*/ 3439160 w 4165600"/>
              <a:gd name="connsiteY32" fmla="*/ 416560 h 853440"/>
              <a:gd name="connsiteX33" fmla="*/ 4165600 w 4165600"/>
              <a:gd name="connsiteY33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4573 w 4165600"/>
              <a:gd name="connsiteY17" fmla="*/ 393163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0825 w 4165600"/>
              <a:gd name="connsiteY10" fmla="*/ 393163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9335 w 4165600"/>
              <a:gd name="connsiteY17" fmla="*/ 403768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463040 w 4165600"/>
              <a:gd name="connsiteY9" fmla="*/ 401320 h 853440"/>
              <a:gd name="connsiteX10" fmla="*/ 1525588 w 4165600"/>
              <a:gd name="connsiteY10" fmla="*/ 403768 h 853440"/>
              <a:gd name="connsiteX11" fmla="*/ 1554480 w 4165600"/>
              <a:gd name="connsiteY11" fmla="*/ 599440 h 853440"/>
              <a:gd name="connsiteX12" fmla="*/ 1661160 w 4165600"/>
              <a:gd name="connsiteY12" fmla="*/ 30480 h 853440"/>
              <a:gd name="connsiteX13" fmla="*/ 1732280 w 4165600"/>
              <a:gd name="connsiteY13" fmla="*/ 812800 h 853440"/>
              <a:gd name="connsiteX14" fmla="*/ 1818640 w 4165600"/>
              <a:gd name="connsiteY14" fmla="*/ 340360 h 853440"/>
              <a:gd name="connsiteX15" fmla="*/ 1859280 w 4165600"/>
              <a:gd name="connsiteY15" fmla="*/ 548640 h 853440"/>
              <a:gd name="connsiteX16" fmla="*/ 1889760 w 4165600"/>
              <a:gd name="connsiteY16" fmla="*/ 411480 h 853440"/>
              <a:gd name="connsiteX17" fmla="*/ 2299335 w 4165600"/>
              <a:gd name="connsiteY17" fmla="*/ 403768 h 853440"/>
              <a:gd name="connsiteX18" fmla="*/ 2346960 w 4165600"/>
              <a:gd name="connsiteY18" fmla="*/ 589280 h 853440"/>
              <a:gd name="connsiteX19" fmla="*/ 2458720 w 4165600"/>
              <a:gd name="connsiteY19" fmla="*/ 30480 h 853440"/>
              <a:gd name="connsiteX20" fmla="*/ 2529840 w 4165600"/>
              <a:gd name="connsiteY20" fmla="*/ 828040 h 853440"/>
              <a:gd name="connsiteX21" fmla="*/ 2580640 w 4165600"/>
              <a:gd name="connsiteY21" fmla="*/ 330200 h 853440"/>
              <a:gd name="connsiteX22" fmla="*/ 2616200 w 4165600"/>
              <a:gd name="connsiteY22" fmla="*/ 599440 h 853440"/>
              <a:gd name="connsiteX23" fmla="*/ 2687320 w 4165600"/>
              <a:gd name="connsiteY23" fmla="*/ 421640 h 853440"/>
              <a:gd name="connsiteX24" fmla="*/ 3032760 w 4165600"/>
              <a:gd name="connsiteY24" fmla="*/ 421640 h 853440"/>
              <a:gd name="connsiteX25" fmla="*/ 3093720 w 4165600"/>
              <a:gd name="connsiteY25" fmla="*/ 330200 h 853440"/>
              <a:gd name="connsiteX26" fmla="*/ 3114040 w 4165600"/>
              <a:gd name="connsiteY26" fmla="*/ 619760 h 853440"/>
              <a:gd name="connsiteX27" fmla="*/ 3215640 w 4165600"/>
              <a:gd name="connsiteY27" fmla="*/ 0 h 853440"/>
              <a:gd name="connsiteX28" fmla="*/ 3296920 w 4165600"/>
              <a:gd name="connsiteY28" fmla="*/ 797560 h 853440"/>
              <a:gd name="connsiteX29" fmla="*/ 3368040 w 4165600"/>
              <a:gd name="connsiteY29" fmla="*/ 320040 h 853440"/>
              <a:gd name="connsiteX30" fmla="*/ 3413760 w 4165600"/>
              <a:gd name="connsiteY30" fmla="*/ 599440 h 853440"/>
              <a:gd name="connsiteX31" fmla="*/ 3439160 w 4165600"/>
              <a:gd name="connsiteY31" fmla="*/ 416560 h 853440"/>
              <a:gd name="connsiteX32" fmla="*/ 4165600 w 4165600"/>
              <a:gd name="connsiteY32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093720 w 4165600"/>
              <a:gd name="connsiteY24" fmla="*/ 330200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098482 w 4165600"/>
              <a:gd name="connsiteY24" fmla="*/ 409738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032760 w 4165600"/>
              <a:gd name="connsiteY23" fmla="*/ 421640 h 853440"/>
              <a:gd name="connsiteX24" fmla="*/ 3100070 w 4165600"/>
              <a:gd name="connsiteY24" fmla="*/ 417691 h 853440"/>
              <a:gd name="connsiteX25" fmla="*/ 3114040 w 4165600"/>
              <a:gd name="connsiteY25" fmla="*/ 619760 h 853440"/>
              <a:gd name="connsiteX26" fmla="*/ 3215640 w 4165600"/>
              <a:gd name="connsiteY26" fmla="*/ 0 h 853440"/>
              <a:gd name="connsiteX27" fmla="*/ 3296920 w 4165600"/>
              <a:gd name="connsiteY27" fmla="*/ 797560 h 853440"/>
              <a:gd name="connsiteX28" fmla="*/ 3368040 w 4165600"/>
              <a:gd name="connsiteY28" fmla="*/ 320040 h 853440"/>
              <a:gd name="connsiteX29" fmla="*/ 3413760 w 4165600"/>
              <a:gd name="connsiteY29" fmla="*/ 599440 h 853440"/>
              <a:gd name="connsiteX30" fmla="*/ 3439160 w 4165600"/>
              <a:gd name="connsiteY30" fmla="*/ 416560 h 853440"/>
              <a:gd name="connsiteX31" fmla="*/ 4165600 w 4165600"/>
              <a:gd name="connsiteY31" fmla="*/ 416560 h 853440"/>
              <a:gd name="connsiteX0" fmla="*/ 0 w 4165600"/>
              <a:gd name="connsiteY0" fmla="*/ 436880 h 853440"/>
              <a:gd name="connsiteX1" fmla="*/ 685800 w 4165600"/>
              <a:gd name="connsiteY1" fmla="*/ 436880 h 853440"/>
              <a:gd name="connsiteX2" fmla="*/ 746760 w 4165600"/>
              <a:gd name="connsiteY2" fmla="*/ 330200 h 853440"/>
              <a:gd name="connsiteX3" fmla="*/ 792480 w 4165600"/>
              <a:gd name="connsiteY3" fmla="*/ 609600 h 853440"/>
              <a:gd name="connsiteX4" fmla="*/ 883920 w 4165600"/>
              <a:gd name="connsiteY4" fmla="*/ 30480 h 853440"/>
              <a:gd name="connsiteX5" fmla="*/ 970280 w 4165600"/>
              <a:gd name="connsiteY5" fmla="*/ 853440 h 853440"/>
              <a:gd name="connsiteX6" fmla="*/ 1021080 w 4165600"/>
              <a:gd name="connsiteY6" fmla="*/ 314960 h 853440"/>
              <a:gd name="connsiteX7" fmla="*/ 1087120 w 4165600"/>
              <a:gd name="connsiteY7" fmla="*/ 574040 h 853440"/>
              <a:gd name="connsiteX8" fmla="*/ 1137920 w 4165600"/>
              <a:gd name="connsiteY8" fmla="*/ 401320 h 853440"/>
              <a:gd name="connsiteX9" fmla="*/ 1525588 w 4165600"/>
              <a:gd name="connsiteY9" fmla="*/ 403768 h 853440"/>
              <a:gd name="connsiteX10" fmla="*/ 1554480 w 4165600"/>
              <a:gd name="connsiteY10" fmla="*/ 599440 h 853440"/>
              <a:gd name="connsiteX11" fmla="*/ 1661160 w 4165600"/>
              <a:gd name="connsiteY11" fmla="*/ 30480 h 853440"/>
              <a:gd name="connsiteX12" fmla="*/ 1732280 w 4165600"/>
              <a:gd name="connsiteY12" fmla="*/ 812800 h 853440"/>
              <a:gd name="connsiteX13" fmla="*/ 1818640 w 4165600"/>
              <a:gd name="connsiteY13" fmla="*/ 340360 h 853440"/>
              <a:gd name="connsiteX14" fmla="*/ 1859280 w 4165600"/>
              <a:gd name="connsiteY14" fmla="*/ 548640 h 853440"/>
              <a:gd name="connsiteX15" fmla="*/ 1889760 w 4165600"/>
              <a:gd name="connsiteY15" fmla="*/ 411480 h 853440"/>
              <a:gd name="connsiteX16" fmla="*/ 2299335 w 4165600"/>
              <a:gd name="connsiteY16" fmla="*/ 403768 h 853440"/>
              <a:gd name="connsiteX17" fmla="*/ 2346960 w 4165600"/>
              <a:gd name="connsiteY17" fmla="*/ 589280 h 853440"/>
              <a:gd name="connsiteX18" fmla="*/ 2458720 w 4165600"/>
              <a:gd name="connsiteY18" fmla="*/ 30480 h 853440"/>
              <a:gd name="connsiteX19" fmla="*/ 2529840 w 4165600"/>
              <a:gd name="connsiteY19" fmla="*/ 828040 h 853440"/>
              <a:gd name="connsiteX20" fmla="*/ 2580640 w 4165600"/>
              <a:gd name="connsiteY20" fmla="*/ 330200 h 853440"/>
              <a:gd name="connsiteX21" fmla="*/ 2616200 w 4165600"/>
              <a:gd name="connsiteY21" fmla="*/ 599440 h 853440"/>
              <a:gd name="connsiteX22" fmla="*/ 2687320 w 4165600"/>
              <a:gd name="connsiteY22" fmla="*/ 421640 h 853440"/>
              <a:gd name="connsiteX23" fmla="*/ 3100070 w 4165600"/>
              <a:gd name="connsiteY23" fmla="*/ 417691 h 853440"/>
              <a:gd name="connsiteX24" fmla="*/ 3114040 w 4165600"/>
              <a:gd name="connsiteY24" fmla="*/ 619760 h 853440"/>
              <a:gd name="connsiteX25" fmla="*/ 3215640 w 4165600"/>
              <a:gd name="connsiteY25" fmla="*/ 0 h 853440"/>
              <a:gd name="connsiteX26" fmla="*/ 3296920 w 4165600"/>
              <a:gd name="connsiteY26" fmla="*/ 797560 h 853440"/>
              <a:gd name="connsiteX27" fmla="*/ 3368040 w 4165600"/>
              <a:gd name="connsiteY27" fmla="*/ 320040 h 853440"/>
              <a:gd name="connsiteX28" fmla="*/ 3413760 w 4165600"/>
              <a:gd name="connsiteY28" fmla="*/ 599440 h 853440"/>
              <a:gd name="connsiteX29" fmla="*/ 3439160 w 4165600"/>
              <a:gd name="connsiteY29" fmla="*/ 416560 h 853440"/>
              <a:gd name="connsiteX30" fmla="*/ 4165600 w 4165600"/>
              <a:gd name="connsiteY30" fmla="*/ 416560 h 853440"/>
              <a:gd name="connsiteX0" fmla="*/ 0 w 3439160"/>
              <a:gd name="connsiteY0" fmla="*/ 436880 h 853440"/>
              <a:gd name="connsiteX1" fmla="*/ 685800 w 3439160"/>
              <a:gd name="connsiteY1" fmla="*/ 436880 h 853440"/>
              <a:gd name="connsiteX2" fmla="*/ 746760 w 3439160"/>
              <a:gd name="connsiteY2" fmla="*/ 330200 h 853440"/>
              <a:gd name="connsiteX3" fmla="*/ 792480 w 3439160"/>
              <a:gd name="connsiteY3" fmla="*/ 609600 h 853440"/>
              <a:gd name="connsiteX4" fmla="*/ 883920 w 3439160"/>
              <a:gd name="connsiteY4" fmla="*/ 30480 h 853440"/>
              <a:gd name="connsiteX5" fmla="*/ 970280 w 3439160"/>
              <a:gd name="connsiteY5" fmla="*/ 853440 h 853440"/>
              <a:gd name="connsiteX6" fmla="*/ 1021080 w 3439160"/>
              <a:gd name="connsiteY6" fmla="*/ 314960 h 853440"/>
              <a:gd name="connsiteX7" fmla="*/ 1087120 w 3439160"/>
              <a:gd name="connsiteY7" fmla="*/ 574040 h 853440"/>
              <a:gd name="connsiteX8" fmla="*/ 1137920 w 3439160"/>
              <a:gd name="connsiteY8" fmla="*/ 401320 h 853440"/>
              <a:gd name="connsiteX9" fmla="*/ 1525588 w 3439160"/>
              <a:gd name="connsiteY9" fmla="*/ 403768 h 853440"/>
              <a:gd name="connsiteX10" fmla="*/ 1554480 w 3439160"/>
              <a:gd name="connsiteY10" fmla="*/ 599440 h 853440"/>
              <a:gd name="connsiteX11" fmla="*/ 1661160 w 3439160"/>
              <a:gd name="connsiteY11" fmla="*/ 30480 h 853440"/>
              <a:gd name="connsiteX12" fmla="*/ 1732280 w 3439160"/>
              <a:gd name="connsiteY12" fmla="*/ 812800 h 853440"/>
              <a:gd name="connsiteX13" fmla="*/ 1818640 w 3439160"/>
              <a:gd name="connsiteY13" fmla="*/ 340360 h 853440"/>
              <a:gd name="connsiteX14" fmla="*/ 1859280 w 3439160"/>
              <a:gd name="connsiteY14" fmla="*/ 548640 h 853440"/>
              <a:gd name="connsiteX15" fmla="*/ 1889760 w 3439160"/>
              <a:gd name="connsiteY15" fmla="*/ 411480 h 853440"/>
              <a:gd name="connsiteX16" fmla="*/ 2299335 w 3439160"/>
              <a:gd name="connsiteY16" fmla="*/ 403768 h 853440"/>
              <a:gd name="connsiteX17" fmla="*/ 2346960 w 3439160"/>
              <a:gd name="connsiteY17" fmla="*/ 589280 h 853440"/>
              <a:gd name="connsiteX18" fmla="*/ 2458720 w 3439160"/>
              <a:gd name="connsiteY18" fmla="*/ 30480 h 853440"/>
              <a:gd name="connsiteX19" fmla="*/ 2529840 w 3439160"/>
              <a:gd name="connsiteY19" fmla="*/ 828040 h 853440"/>
              <a:gd name="connsiteX20" fmla="*/ 2580640 w 3439160"/>
              <a:gd name="connsiteY20" fmla="*/ 330200 h 853440"/>
              <a:gd name="connsiteX21" fmla="*/ 2616200 w 3439160"/>
              <a:gd name="connsiteY21" fmla="*/ 599440 h 853440"/>
              <a:gd name="connsiteX22" fmla="*/ 2687320 w 3439160"/>
              <a:gd name="connsiteY22" fmla="*/ 421640 h 853440"/>
              <a:gd name="connsiteX23" fmla="*/ 3100070 w 3439160"/>
              <a:gd name="connsiteY23" fmla="*/ 417691 h 853440"/>
              <a:gd name="connsiteX24" fmla="*/ 3114040 w 3439160"/>
              <a:gd name="connsiteY24" fmla="*/ 619760 h 853440"/>
              <a:gd name="connsiteX25" fmla="*/ 3215640 w 3439160"/>
              <a:gd name="connsiteY25" fmla="*/ 0 h 853440"/>
              <a:gd name="connsiteX26" fmla="*/ 3296920 w 3439160"/>
              <a:gd name="connsiteY26" fmla="*/ 797560 h 853440"/>
              <a:gd name="connsiteX27" fmla="*/ 3368040 w 3439160"/>
              <a:gd name="connsiteY27" fmla="*/ 320040 h 853440"/>
              <a:gd name="connsiteX28" fmla="*/ 3413760 w 3439160"/>
              <a:gd name="connsiteY28" fmla="*/ 599440 h 853440"/>
              <a:gd name="connsiteX29" fmla="*/ 3439160 w 3439160"/>
              <a:gd name="connsiteY29" fmla="*/ 416560 h 853440"/>
              <a:gd name="connsiteX0" fmla="*/ 0 w 3413759"/>
              <a:gd name="connsiteY0" fmla="*/ 436880 h 853440"/>
              <a:gd name="connsiteX1" fmla="*/ 685800 w 3413759"/>
              <a:gd name="connsiteY1" fmla="*/ 436880 h 853440"/>
              <a:gd name="connsiteX2" fmla="*/ 746760 w 3413759"/>
              <a:gd name="connsiteY2" fmla="*/ 330200 h 853440"/>
              <a:gd name="connsiteX3" fmla="*/ 792480 w 3413759"/>
              <a:gd name="connsiteY3" fmla="*/ 609600 h 853440"/>
              <a:gd name="connsiteX4" fmla="*/ 883920 w 3413759"/>
              <a:gd name="connsiteY4" fmla="*/ 30480 h 853440"/>
              <a:gd name="connsiteX5" fmla="*/ 970280 w 3413759"/>
              <a:gd name="connsiteY5" fmla="*/ 853440 h 853440"/>
              <a:gd name="connsiteX6" fmla="*/ 1021080 w 3413759"/>
              <a:gd name="connsiteY6" fmla="*/ 314960 h 853440"/>
              <a:gd name="connsiteX7" fmla="*/ 1087120 w 3413759"/>
              <a:gd name="connsiteY7" fmla="*/ 574040 h 853440"/>
              <a:gd name="connsiteX8" fmla="*/ 1137920 w 3413759"/>
              <a:gd name="connsiteY8" fmla="*/ 401320 h 853440"/>
              <a:gd name="connsiteX9" fmla="*/ 1525588 w 3413759"/>
              <a:gd name="connsiteY9" fmla="*/ 403768 h 853440"/>
              <a:gd name="connsiteX10" fmla="*/ 1554480 w 3413759"/>
              <a:gd name="connsiteY10" fmla="*/ 599440 h 853440"/>
              <a:gd name="connsiteX11" fmla="*/ 1661160 w 3413759"/>
              <a:gd name="connsiteY11" fmla="*/ 30480 h 853440"/>
              <a:gd name="connsiteX12" fmla="*/ 1732280 w 3413759"/>
              <a:gd name="connsiteY12" fmla="*/ 812800 h 853440"/>
              <a:gd name="connsiteX13" fmla="*/ 1818640 w 3413759"/>
              <a:gd name="connsiteY13" fmla="*/ 340360 h 853440"/>
              <a:gd name="connsiteX14" fmla="*/ 1859280 w 3413759"/>
              <a:gd name="connsiteY14" fmla="*/ 548640 h 853440"/>
              <a:gd name="connsiteX15" fmla="*/ 1889760 w 3413759"/>
              <a:gd name="connsiteY15" fmla="*/ 411480 h 853440"/>
              <a:gd name="connsiteX16" fmla="*/ 2299335 w 3413759"/>
              <a:gd name="connsiteY16" fmla="*/ 403768 h 853440"/>
              <a:gd name="connsiteX17" fmla="*/ 2346960 w 3413759"/>
              <a:gd name="connsiteY17" fmla="*/ 589280 h 853440"/>
              <a:gd name="connsiteX18" fmla="*/ 2458720 w 3413759"/>
              <a:gd name="connsiteY18" fmla="*/ 30480 h 853440"/>
              <a:gd name="connsiteX19" fmla="*/ 2529840 w 3413759"/>
              <a:gd name="connsiteY19" fmla="*/ 828040 h 853440"/>
              <a:gd name="connsiteX20" fmla="*/ 2580640 w 3413759"/>
              <a:gd name="connsiteY20" fmla="*/ 330200 h 853440"/>
              <a:gd name="connsiteX21" fmla="*/ 2616200 w 3413759"/>
              <a:gd name="connsiteY21" fmla="*/ 599440 h 853440"/>
              <a:gd name="connsiteX22" fmla="*/ 2687320 w 3413759"/>
              <a:gd name="connsiteY22" fmla="*/ 421640 h 853440"/>
              <a:gd name="connsiteX23" fmla="*/ 3100070 w 3413759"/>
              <a:gd name="connsiteY23" fmla="*/ 417691 h 853440"/>
              <a:gd name="connsiteX24" fmla="*/ 3114040 w 3413759"/>
              <a:gd name="connsiteY24" fmla="*/ 619760 h 853440"/>
              <a:gd name="connsiteX25" fmla="*/ 3215640 w 3413759"/>
              <a:gd name="connsiteY25" fmla="*/ 0 h 853440"/>
              <a:gd name="connsiteX26" fmla="*/ 3296920 w 3413759"/>
              <a:gd name="connsiteY26" fmla="*/ 797560 h 853440"/>
              <a:gd name="connsiteX27" fmla="*/ 3368040 w 3413759"/>
              <a:gd name="connsiteY27" fmla="*/ 320040 h 853440"/>
              <a:gd name="connsiteX28" fmla="*/ 3413760 w 3413759"/>
              <a:gd name="connsiteY28" fmla="*/ 599440 h 853440"/>
              <a:gd name="connsiteX0" fmla="*/ 0 w 3368040"/>
              <a:gd name="connsiteY0" fmla="*/ 436880 h 853440"/>
              <a:gd name="connsiteX1" fmla="*/ 685800 w 3368040"/>
              <a:gd name="connsiteY1" fmla="*/ 436880 h 853440"/>
              <a:gd name="connsiteX2" fmla="*/ 746760 w 3368040"/>
              <a:gd name="connsiteY2" fmla="*/ 330200 h 853440"/>
              <a:gd name="connsiteX3" fmla="*/ 792480 w 3368040"/>
              <a:gd name="connsiteY3" fmla="*/ 609600 h 853440"/>
              <a:gd name="connsiteX4" fmla="*/ 883920 w 3368040"/>
              <a:gd name="connsiteY4" fmla="*/ 30480 h 853440"/>
              <a:gd name="connsiteX5" fmla="*/ 970280 w 3368040"/>
              <a:gd name="connsiteY5" fmla="*/ 853440 h 853440"/>
              <a:gd name="connsiteX6" fmla="*/ 1021080 w 3368040"/>
              <a:gd name="connsiteY6" fmla="*/ 314960 h 853440"/>
              <a:gd name="connsiteX7" fmla="*/ 1087120 w 3368040"/>
              <a:gd name="connsiteY7" fmla="*/ 574040 h 853440"/>
              <a:gd name="connsiteX8" fmla="*/ 1137920 w 3368040"/>
              <a:gd name="connsiteY8" fmla="*/ 401320 h 853440"/>
              <a:gd name="connsiteX9" fmla="*/ 1525588 w 3368040"/>
              <a:gd name="connsiteY9" fmla="*/ 403768 h 853440"/>
              <a:gd name="connsiteX10" fmla="*/ 1554480 w 3368040"/>
              <a:gd name="connsiteY10" fmla="*/ 599440 h 853440"/>
              <a:gd name="connsiteX11" fmla="*/ 1661160 w 3368040"/>
              <a:gd name="connsiteY11" fmla="*/ 30480 h 853440"/>
              <a:gd name="connsiteX12" fmla="*/ 1732280 w 3368040"/>
              <a:gd name="connsiteY12" fmla="*/ 812800 h 853440"/>
              <a:gd name="connsiteX13" fmla="*/ 1818640 w 3368040"/>
              <a:gd name="connsiteY13" fmla="*/ 340360 h 853440"/>
              <a:gd name="connsiteX14" fmla="*/ 1859280 w 3368040"/>
              <a:gd name="connsiteY14" fmla="*/ 548640 h 853440"/>
              <a:gd name="connsiteX15" fmla="*/ 1889760 w 3368040"/>
              <a:gd name="connsiteY15" fmla="*/ 411480 h 853440"/>
              <a:gd name="connsiteX16" fmla="*/ 2299335 w 3368040"/>
              <a:gd name="connsiteY16" fmla="*/ 403768 h 853440"/>
              <a:gd name="connsiteX17" fmla="*/ 2346960 w 3368040"/>
              <a:gd name="connsiteY17" fmla="*/ 589280 h 853440"/>
              <a:gd name="connsiteX18" fmla="*/ 2458720 w 3368040"/>
              <a:gd name="connsiteY18" fmla="*/ 30480 h 853440"/>
              <a:gd name="connsiteX19" fmla="*/ 2529840 w 3368040"/>
              <a:gd name="connsiteY19" fmla="*/ 828040 h 853440"/>
              <a:gd name="connsiteX20" fmla="*/ 2580640 w 3368040"/>
              <a:gd name="connsiteY20" fmla="*/ 330200 h 853440"/>
              <a:gd name="connsiteX21" fmla="*/ 2616200 w 3368040"/>
              <a:gd name="connsiteY21" fmla="*/ 599440 h 853440"/>
              <a:gd name="connsiteX22" fmla="*/ 2687320 w 3368040"/>
              <a:gd name="connsiteY22" fmla="*/ 421640 h 853440"/>
              <a:gd name="connsiteX23" fmla="*/ 3100070 w 3368040"/>
              <a:gd name="connsiteY23" fmla="*/ 417691 h 853440"/>
              <a:gd name="connsiteX24" fmla="*/ 3114040 w 3368040"/>
              <a:gd name="connsiteY24" fmla="*/ 619760 h 853440"/>
              <a:gd name="connsiteX25" fmla="*/ 3215640 w 3368040"/>
              <a:gd name="connsiteY25" fmla="*/ 0 h 853440"/>
              <a:gd name="connsiteX26" fmla="*/ 3296920 w 3368040"/>
              <a:gd name="connsiteY26" fmla="*/ 797560 h 853440"/>
              <a:gd name="connsiteX27" fmla="*/ 3368040 w 3368040"/>
              <a:gd name="connsiteY27" fmla="*/ 320040 h 853440"/>
              <a:gd name="connsiteX0" fmla="*/ 0 w 3296920"/>
              <a:gd name="connsiteY0" fmla="*/ 436880 h 853440"/>
              <a:gd name="connsiteX1" fmla="*/ 685800 w 3296920"/>
              <a:gd name="connsiteY1" fmla="*/ 436880 h 853440"/>
              <a:gd name="connsiteX2" fmla="*/ 746760 w 3296920"/>
              <a:gd name="connsiteY2" fmla="*/ 330200 h 853440"/>
              <a:gd name="connsiteX3" fmla="*/ 792480 w 3296920"/>
              <a:gd name="connsiteY3" fmla="*/ 609600 h 853440"/>
              <a:gd name="connsiteX4" fmla="*/ 883920 w 3296920"/>
              <a:gd name="connsiteY4" fmla="*/ 30480 h 853440"/>
              <a:gd name="connsiteX5" fmla="*/ 970280 w 3296920"/>
              <a:gd name="connsiteY5" fmla="*/ 853440 h 853440"/>
              <a:gd name="connsiteX6" fmla="*/ 1021080 w 3296920"/>
              <a:gd name="connsiteY6" fmla="*/ 314960 h 853440"/>
              <a:gd name="connsiteX7" fmla="*/ 1087120 w 3296920"/>
              <a:gd name="connsiteY7" fmla="*/ 574040 h 853440"/>
              <a:gd name="connsiteX8" fmla="*/ 1137920 w 3296920"/>
              <a:gd name="connsiteY8" fmla="*/ 401320 h 853440"/>
              <a:gd name="connsiteX9" fmla="*/ 1525588 w 3296920"/>
              <a:gd name="connsiteY9" fmla="*/ 403768 h 853440"/>
              <a:gd name="connsiteX10" fmla="*/ 1554480 w 3296920"/>
              <a:gd name="connsiteY10" fmla="*/ 599440 h 853440"/>
              <a:gd name="connsiteX11" fmla="*/ 1661160 w 3296920"/>
              <a:gd name="connsiteY11" fmla="*/ 30480 h 853440"/>
              <a:gd name="connsiteX12" fmla="*/ 1732280 w 3296920"/>
              <a:gd name="connsiteY12" fmla="*/ 812800 h 853440"/>
              <a:gd name="connsiteX13" fmla="*/ 1818640 w 3296920"/>
              <a:gd name="connsiteY13" fmla="*/ 340360 h 853440"/>
              <a:gd name="connsiteX14" fmla="*/ 1859280 w 3296920"/>
              <a:gd name="connsiteY14" fmla="*/ 548640 h 853440"/>
              <a:gd name="connsiteX15" fmla="*/ 1889760 w 3296920"/>
              <a:gd name="connsiteY15" fmla="*/ 411480 h 853440"/>
              <a:gd name="connsiteX16" fmla="*/ 2299335 w 3296920"/>
              <a:gd name="connsiteY16" fmla="*/ 403768 h 853440"/>
              <a:gd name="connsiteX17" fmla="*/ 2346960 w 3296920"/>
              <a:gd name="connsiteY17" fmla="*/ 589280 h 853440"/>
              <a:gd name="connsiteX18" fmla="*/ 2458720 w 3296920"/>
              <a:gd name="connsiteY18" fmla="*/ 30480 h 853440"/>
              <a:gd name="connsiteX19" fmla="*/ 2529840 w 3296920"/>
              <a:gd name="connsiteY19" fmla="*/ 828040 h 853440"/>
              <a:gd name="connsiteX20" fmla="*/ 2580640 w 3296920"/>
              <a:gd name="connsiteY20" fmla="*/ 330200 h 853440"/>
              <a:gd name="connsiteX21" fmla="*/ 2616200 w 3296920"/>
              <a:gd name="connsiteY21" fmla="*/ 599440 h 853440"/>
              <a:gd name="connsiteX22" fmla="*/ 2687320 w 3296920"/>
              <a:gd name="connsiteY22" fmla="*/ 421640 h 853440"/>
              <a:gd name="connsiteX23" fmla="*/ 3100070 w 3296920"/>
              <a:gd name="connsiteY23" fmla="*/ 417691 h 853440"/>
              <a:gd name="connsiteX24" fmla="*/ 3114040 w 3296920"/>
              <a:gd name="connsiteY24" fmla="*/ 619760 h 853440"/>
              <a:gd name="connsiteX25" fmla="*/ 3215640 w 3296920"/>
              <a:gd name="connsiteY25" fmla="*/ 0 h 853440"/>
              <a:gd name="connsiteX26" fmla="*/ 3296920 w 3296920"/>
              <a:gd name="connsiteY26" fmla="*/ 797560 h 853440"/>
              <a:gd name="connsiteX0" fmla="*/ 0 w 3215641"/>
              <a:gd name="connsiteY0" fmla="*/ 436880 h 853440"/>
              <a:gd name="connsiteX1" fmla="*/ 685800 w 3215641"/>
              <a:gd name="connsiteY1" fmla="*/ 436880 h 853440"/>
              <a:gd name="connsiteX2" fmla="*/ 746760 w 3215641"/>
              <a:gd name="connsiteY2" fmla="*/ 330200 h 853440"/>
              <a:gd name="connsiteX3" fmla="*/ 792480 w 3215641"/>
              <a:gd name="connsiteY3" fmla="*/ 609600 h 853440"/>
              <a:gd name="connsiteX4" fmla="*/ 883920 w 3215641"/>
              <a:gd name="connsiteY4" fmla="*/ 30480 h 853440"/>
              <a:gd name="connsiteX5" fmla="*/ 970280 w 3215641"/>
              <a:gd name="connsiteY5" fmla="*/ 853440 h 853440"/>
              <a:gd name="connsiteX6" fmla="*/ 1021080 w 3215641"/>
              <a:gd name="connsiteY6" fmla="*/ 314960 h 853440"/>
              <a:gd name="connsiteX7" fmla="*/ 1087120 w 3215641"/>
              <a:gd name="connsiteY7" fmla="*/ 574040 h 853440"/>
              <a:gd name="connsiteX8" fmla="*/ 1137920 w 3215641"/>
              <a:gd name="connsiteY8" fmla="*/ 401320 h 853440"/>
              <a:gd name="connsiteX9" fmla="*/ 1525588 w 3215641"/>
              <a:gd name="connsiteY9" fmla="*/ 403768 h 853440"/>
              <a:gd name="connsiteX10" fmla="*/ 1554480 w 3215641"/>
              <a:gd name="connsiteY10" fmla="*/ 599440 h 853440"/>
              <a:gd name="connsiteX11" fmla="*/ 1661160 w 3215641"/>
              <a:gd name="connsiteY11" fmla="*/ 30480 h 853440"/>
              <a:gd name="connsiteX12" fmla="*/ 1732280 w 3215641"/>
              <a:gd name="connsiteY12" fmla="*/ 812800 h 853440"/>
              <a:gd name="connsiteX13" fmla="*/ 1818640 w 3215641"/>
              <a:gd name="connsiteY13" fmla="*/ 340360 h 853440"/>
              <a:gd name="connsiteX14" fmla="*/ 1859280 w 3215641"/>
              <a:gd name="connsiteY14" fmla="*/ 548640 h 853440"/>
              <a:gd name="connsiteX15" fmla="*/ 1889760 w 3215641"/>
              <a:gd name="connsiteY15" fmla="*/ 411480 h 853440"/>
              <a:gd name="connsiteX16" fmla="*/ 2299335 w 3215641"/>
              <a:gd name="connsiteY16" fmla="*/ 403768 h 853440"/>
              <a:gd name="connsiteX17" fmla="*/ 2346960 w 3215641"/>
              <a:gd name="connsiteY17" fmla="*/ 589280 h 853440"/>
              <a:gd name="connsiteX18" fmla="*/ 2458720 w 3215641"/>
              <a:gd name="connsiteY18" fmla="*/ 30480 h 853440"/>
              <a:gd name="connsiteX19" fmla="*/ 2529840 w 3215641"/>
              <a:gd name="connsiteY19" fmla="*/ 828040 h 853440"/>
              <a:gd name="connsiteX20" fmla="*/ 2580640 w 3215641"/>
              <a:gd name="connsiteY20" fmla="*/ 330200 h 853440"/>
              <a:gd name="connsiteX21" fmla="*/ 2616200 w 3215641"/>
              <a:gd name="connsiteY21" fmla="*/ 599440 h 853440"/>
              <a:gd name="connsiteX22" fmla="*/ 2687320 w 3215641"/>
              <a:gd name="connsiteY22" fmla="*/ 421640 h 853440"/>
              <a:gd name="connsiteX23" fmla="*/ 3100070 w 3215641"/>
              <a:gd name="connsiteY23" fmla="*/ 417691 h 853440"/>
              <a:gd name="connsiteX24" fmla="*/ 3114040 w 3215641"/>
              <a:gd name="connsiteY24" fmla="*/ 619760 h 853440"/>
              <a:gd name="connsiteX25" fmla="*/ 3215640 w 3215641"/>
              <a:gd name="connsiteY25" fmla="*/ 0 h 853440"/>
              <a:gd name="connsiteX0" fmla="*/ 0 w 3114040"/>
              <a:gd name="connsiteY0" fmla="*/ 406400 h 822960"/>
              <a:gd name="connsiteX1" fmla="*/ 685800 w 3114040"/>
              <a:gd name="connsiteY1" fmla="*/ 406400 h 822960"/>
              <a:gd name="connsiteX2" fmla="*/ 746760 w 3114040"/>
              <a:gd name="connsiteY2" fmla="*/ 299720 h 822960"/>
              <a:gd name="connsiteX3" fmla="*/ 792480 w 3114040"/>
              <a:gd name="connsiteY3" fmla="*/ 579120 h 822960"/>
              <a:gd name="connsiteX4" fmla="*/ 883920 w 3114040"/>
              <a:gd name="connsiteY4" fmla="*/ 0 h 822960"/>
              <a:gd name="connsiteX5" fmla="*/ 970280 w 3114040"/>
              <a:gd name="connsiteY5" fmla="*/ 822960 h 822960"/>
              <a:gd name="connsiteX6" fmla="*/ 1021080 w 3114040"/>
              <a:gd name="connsiteY6" fmla="*/ 284480 h 822960"/>
              <a:gd name="connsiteX7" fmla="*/ 1087120 w 3114040"/>
              <a:gd name="connsiteY7" fmla="*/ 543560 h 822960"/>
              <a:gd name="connsiteX8" fmla="*/ 1137920 w 3114040"/>
              <a:gd name="connsiteY8" fmla="*/ 370840 h 822960"/>
              <a:gd name="connsiteX9" fmla="*/ 1525588 w 3114040"/>
              <a:gd name="connsiteY9" fmla="*/ 373288 h 822960"/>
              <a:gd name="connsiteX10" fmla="*/ 1554480 w 3114040"/>
              <a:gd name="connsiteY10" fmla="*/ 568960 h 822960"/>
              <a:gd name="connsiteX11" fmla="*/ 1661160 w 3114040"/>
              <a:gd name="connsiteY11" fmla="*/ 0 h 822960"/>
              <a:gd name="connsiteX12" fmla="*/ 1732280 w 3114040"/>
              <a:gd name="connsiteY12" fmla="*/ 782320 h 822960"/>
              <a:gd name="connsiteX13" fmla="*/ 1818640 w 3114040"/>
              <a:gd name="connsiteY13" fmla="*/ 309880 h 822960"/>
              <a:gd name="connsiteX14" fmla="*/ 1859280 w 3114040"/>
              <a:gd name="connsiteY14" fmla="*/ 518160 h 822960"/>
              <a:gd name="connsiteX15" fmla="*/ 1889760 w 3114040"/>
              <a:gd name="connsiteY15" fmla="*/ 381000 h 822960"/>
              <a:gd name="connsiteX16" fmla="*/ 2299335 w 3114040"/>
              <a:gd name="connsiteY16" fmla="*/ 373288 h 822960"/>
              <a:gd name="connsiteX17" fmla="*/ 2346960 w 3114040"/>
              <a:gd name="connsiteY17" fmla="*/ 558800 h 822960"/>
              <a:gd name="connsiteX18" fmla="*/ 2458720 w 3114040"/>
              <a:gd name="connsiteY18" fmla="*/ 0 h 822960"/>
              <a:gd name="connsiteX19" fmla="*/ 2529840 w 3114040"/>
              <a:gd name="connsiteY19" fmla="*/ 797560 h 822960"/>
              <a:gd name="connsiteX20" fmla="*/ 2580640 w 3114040"/>
              <a:gd name="connsiteY20" fmla="*/ 299720 h 822960"/>
              <a:gd name="connsiteX21" fmla="*/ 2616200 w 3114040"/>
              <a:gd name="connsiteY21" fmla="*/ 568960 h 822960"/>
              <a:gd name="connsiteX22" fmla="*/ 2687320 w 3114040"/>
              <a:gd name="connsiteY22" fmla="*/ 391160 h 822960"/>
              <a:gd name="connsiteX23" fmla="*/ 3100070 w 3114040"/>
              <a:gd name="connsiteY23" fmla="*/ 387211 h 822960"/>
              <a:gd name="connsiteX24" fmla="*/ 3114040 w 3114040"/>
              <a:gd name="connsiteY24" fmla="*/ 589280 h 822960"/>
              <a:gd name="connsiteX0" fmla="*/ 0 w 3100071"/>
              <a:gd name="connsiteY0" fmla="*/ 406400 h 822960"/>
              <a:gd name="connsiteX1" fmla="*/ 685800 w 3100071"/>
              <a:gd name="connsiteY1" fmla="*/ 406400 h 822960"/>
              <a:gd name="connsiteX2" fmla="*/ 746760 w 3100071"/>
              <a:gd name="connsiteY2" fmla="*/ 299720 h 822960"/>
              <a:gd name="connsiteX3" fmla="*/ 792480 w 3100071"/>
              <a:gd name="connsiteY3" fmla="*/ 579120 h 822960"/>
              <a:gd name="connsiteX4" fmla="*/ 883920 w 3100071"/>
              <a:gd name="connsiteY4" fmla="*/ 0 h 822960"/>
              <a:gd name="connsiteX5" fmla="*/ 970280 w 3100071"/>
              <a:gd name="connsiteY5" fmla="*/ 822960 h 822960"/>
              <a:gd name="connsiteX6" fmla="*/ 1021080 w 3100071"/>
              <a:gd name="connsiteY6" fmla="*/ 284480 h 822960"/>
              <a:gd name="connsiteX7" fmla="*/ 1087120 w 3100071"/>
              <a:gd name="connsiteY7" fmla="*/ 543560 h 822960"/>
              <a:gd name="connsiteX8" fmla="*/ 1137920 w 3100071"/>
              <a:gd name="connsiteY8" fmla="*/ 370840 h 822960"/>
              <a:gd name="connsiteX9" fmla="*/ 1525588 w 3100071"/>
              <a:gd name="connsiteY9" fmla="*/ 373288 h 822960"/>
              <a:gd name="connsiteX10" fmla="*/ 1554480 w 3100071"/>
              <a:gd name="connsiteY10" fmla="*/ 568960 h 822960"/>
              <a:gd name="connsiteX11" fmla="*/ 1661160 w 3100071"/>
              <a:gd name="connsiteY11" fmla="*/ 0 h 822960"/>
              <a:gd name="connsiteX12" fmla="*/ 1732280 w 3100071"/>
              <a:gd name="connsiteY12" fmla="*/ 782320 h 822960"/>
              <a:gd name="connsiteX13" fmla="*/ 1818640 w 3100071"/>
              <a:gd name="connsiteY13" fmla="*/ 309880 h 822960"/>
              <a:gd name="connsiteX14" fmla="*/ 1859280 w 3100071"/>
              <a:gd name="connsiteY14" fmla="*/ 518160 h 822960"/>
              <a:gd name="connsiteX15" fmla="*/ 1889760 w 3100071"/>
              <a:gd name="connsiteY15" fmla="*/ 381000 h 822960"/>
              <a:gd name="connsiteX16" fmla="*/ 2299335 w 3100071"/>
              <a:gd name="connsiteY16" fmla="*/ 373288 h 822960"/>
              <a:gd name="connsiteX17" fmla="*/ 2346960 w 3100071"/>
              <a:gd name="connsiteY17" fmla="*/ 558800 h 822960"/>
              <a:gd name="connsiteX18" fmla="*/ 2458720 w 3100071"/>
              <a:gd name="connsiteY18" fmla="*/ 0 h 822960"/>
              <a:gd name="connsiteX19" fmla="*/ 2529840 w 3100071"/>
              <a:gd name="connsiteY19" fmla="*/ 797560 h 822960"/>
              <a:gd name="connsiteX20" fmla="*/ 2580640 w 3100071"/>
              <a:gd name="connsiteY20" fmla="*/ 299720 h 822960"/>
              <a:gd name="connsiteX21" fmla="*/ 2616200 w 3100071"/>
              <a:gd name="connsiteY21" fmla="*/ 568960 h 822960"/>
              <a:gd name="connsiteX22" fmla="*/ 2687320 w 3100071"/>
              <a:gd name="connsiteY22" fmla="*/ 391160 h 822960"/>
              <a:gd name="connsiteX23" fmla="*/ 3100070 w 3100071"/>
              <a:gd name="connsiteY23" fmla="*/ 387211 h 822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00071" h="822960">
                <a:moveTo>
                  <a:pt x="0" y="406400"/>
                </a:moveTo>
                <a:lnTo>
                  <a:pt x="685800" y="406400"/>
                </a:lnTo>
                <a:lnTo>
                  <a:pt x="746760" y="299720"/>
                </a:lnTo>
                <a:lnTo>
                  <a:pt x="792480" y="579120"/>
                </a:lnTo>
                <a:lnTo>
                  <a:pt x="883920" y="0"/>
                </a:lnTo>
                <a:lnTo>
                  <a:pt x="970280" y="822960"/>
                </a:lnTo>
                <a:lnTo>
                  <a:pt x="1021080" y="284480"/>
                </a:lnTo>
                <a:lnTo>
                  <a:pt x="1087120" y="543560"/>
                </a:lnTo>
                <a:lnTo>
                  <a:pt x="1137920" y="370840"/>
                </a:lnTo>
                <a:lnTo>
                  <a:pt x="1525588" y="373288"/>
                </a:lnTo>
                <a:lnTo>
                  <a:pt x="1554480" y="568960"/>
                </a:lnTo>
                <a:lnTo>
                  <a:pt x="1661160" y="0"/>
                </a:lnTo>
                <a:lnTo>
                  <a:pt x="1732280" y="782320"/>
                </a:lnTo>
                <a:lnTo>
                  <a:pt x="1818640" y="309880"/>
                </a:lnTo>
                <a:lnTo>
                  <a:pt x="1859280" y="518160"/>
                </a:lnTo>
                <a:lnTo>
                  <a:pt x="1889760" y="381000"/>
                </a:lnTo>
                <a:lnTo>
                  <a:pt x="2299335" y="373288"/>
                </a:lnTo>
                <a:lnTo>
                  <a:pt x="2346960" y="558800"/>
                </a:lnTo>
                <a:lnTo>
                  <a:pt x="2458720" y="0"/>
                </a:lnTo>
                <a:lnTo>
                  <a:pt x="2529840" y="797560"/>
                </a:lnTo>
                <a:lnTo>
                  <a:pt x="2580640" y="299720"/>
                </a:lnTo>
                <a:lnTo>
                  <a:pt x="2616200" y="568960"/>
                </a:lnTo>
                <a:lnTo>
                  <a:pt x="2687320" y="391160"/>
                </a:lnTo>
                <a:lnTo>
                  <a:pt x="3100070" y="387211"/>
                </a:lnTo>
              </a:path>
            </a:pathLst>
          </a:custGeom>
          <a:noFill/>
          <a:ln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3542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组合 88">
            <a:extLst>
              <a:ext uri="{FF2B5EF4-FFF2-40B4-BE49-F238E27FC236}">
                <a16:creationId xmlns:a16="http://schemas.microsoft.com/office/drawing/2014/main" id="{9633417A-BB87-4C92-92C2-424EA5EEBC6C}"/>
              </a:ext>
            </a:extLst>
          </p:cNvPr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90" name="文本框 89">
              <a:extLst>
                <a:ext uri="{FF2B5EF4-FFF2-40B4-BE49-F238E27FC236}">
                  <a16:creationId xmlns:a16="http://schemas.microsoft.com/office/drawing/2014/main" id="{95A62AE0-AE31-4BC0-BD8B-47C8FE49DC06}"/>
                </a:ext>
              </a:extLst>
            </p:cNvPr>
            <p:cNvSpPr txBox="1"/>
            <p:nvPr/>
          </p:nvSpPr>
          <p:spPr>
            <a:xfrm>
              <a:off x="649380" y="961626"/>
              <a:ext cx="6100390" cy="184666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30000"/>
                </a:lnSpc>
                <a:buClrTx/>
                <a:buSzPct val="25000"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WORK ACHIEVEMENT</a:t>
              </a:r>
            </a:p>
          </p:txBody>
        </p:sp>
        <p:sp>
          <p:nvSpPr>
            <p:cNvPr id="91" name="文本框 90">
              <a:extLst>
                <a:ext uri="{FF2B5EF4-FFF2-40B4-BE49-F238E27FC236}">
                  <a16:creationId xmlns:a16="http://schemas.microsoft.com/office/drawing/2014/main" id="{9B347532-F27C-4425-86E7-D5AABD023FC6}"/>
                </a:ext>
              </a:extLst>
            </p:cNvPr>
            <p:cNvSpPr txBox="1"/>
            <p:nvPr/>
          </p:nvSpPr>
          <p:spPr>
            <a:xfrm>
              <a:off x="574669" y="546753"/>
              <a:ext cx="4931304" cy="52565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 sz="2400" b="1" spc="150">
                  <a:solidFill>
                    <a:schemeClr val="accent1"/>
                  </a:solidFill>
                  <a:latin typeface="+mj-ea"/>
                  <a:ea typeface="+mj-ea"/>
                  <a:cs typeface="+mn-ea"/>
                </a:defRPr>
              </a:lvl1pPr>
            </a:lstStyle>
            <a:p>
              <a:pPr>
                <a:lnSpc>
                  <a:spcPct val="130000"/>
                </a:lnSpc>
              </a:pPr>
              <a:r>
                <a:rPr lang="zh-CN" altLang="en-US" dirty="0">
                  <a:sym typeface="+mn-lt"/>
                </a:rPr>
                <a:t>工作成绩</a:t>
              </a:r>
              <a:endParaRPr lang="en-US" altLang="zh-CN" dirty="0">
                <a:sym typeface="+mn-lt"/>
              </a:endParaRPr>
            </a:p>
          </p:txBody>
        </p:sp>
        <p:grpSp>
          <p:nvGrpSpPr>
            <p:cNvPr id="92" name="组合 91">
              <a:extLst>
                <a:ext uri="{FF2B5EF4-FFF2-40B4-BE49-F238E27FC236}">
                  <a16:creationId xmlns:a16="http://schemas.microsoft.com/office/drawing/2014/main" id="{8F14DCC9-2DCF-464C-865C-4890C5F347E6}"/>
                </a:ext>
              </a:extLst>
            </p:cNvPr>
            <p:cNvGrpSpPr/>
            <p:nvPr/>
          </p:nvGrpSpPr>
          <p:grpSpPr>
            <a:xfrm>
              <a:off x="400049" y="455493"/>
              <a:ext cx="249331" cy="292276"/>
              <a:chOff x="400049" y="455493"/>
              <a:chExt cx="249331" cy="292276"/>
            </a:xfrm>
          </p:grpSpPr>
          <p:sp>
            <p:nvSpPr>
              <p:cNvPr id="96" name="十字形 95">
                <a:extLst>
                  <a:ext uri="{FF2B5EF4-FFF2-40B4-BE49-F238E27FC236}">
                    <a16:creationId xmlns:a16="http://schemas.microsoft.com/office/drawing/2014/main" id="{0790C8D4-16D1-4004-8BA0-7BE2B940AD4D}"/>
                  </a:ext>
                </a:extLst>
              </p:cNvPr>
              <p:cNvSpPr/>
              <p:nvPr/>
            </p:nvSpPr>
            <p:spPr>
              <a:xfrm>
                <a:off x="400049" y="573150"/>
                <a:ext cx="174619" cy="174619"/>
              </a:xfrm>
              <a:prstGeom prst="plus">
                <a:avLst>
                  <a:gd name="adj" fmla="val 3653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十字形 96">
                <a:extLst>
                  <a:ext uri="{FF2B5EF4-FFF2-40B4-BE49-F238E27FC236}">
                    <a16:creationId xmlns:a16="http://schemas.microsoft.com/office/drawing/2014/main" id="{425136E0-987D-4CC6-837D-7205F02C455D}"/>
                  </a:ext>
                </a:extLst>
              </p:cNvPr>
              <p:cNvSpPr/>
              <p:nvPr/>
            </p:nvSpPr>
            <p:spPr>
              <a:xfrm>
                <a:off x="561975" y="518191"/>
                <a:ext cx="64546" cy="64546"/>
              </a:xfrm>
              <a:prstGeom prst="plus">
                <a:avLst>
                  <a:gd name="adj" fmla="val 3899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十字形 97">
                <a:extLst>
                  <a:ext uri="{FF2B5EF4-FFF2-40B4-BE49-F238E27FC236}">
                    <a16:creationId xmlns:a16="http://schemas.microsoft.com/office/drawing/2014/main" id="{DA297BB6-35E8-472D-9ADA-2BFB7CCA57B0}"/>
                  </a:ext>
                </a:extLst>
              </p:cNvPr>
              <p:cNvSpPr/>
              <p:nvPr/>
            </p:nvSpPr>
            <p:spPr>
              <a:xfrm>
                <a:off x="603661" y="455493"/>
                <a:ext cx="45719" cy="45719"/>
              </a:xfrm>
              <a:prstGeom prst="plus">
                <a:avLst>
                  <a:gd name="adj" fmla="val 3899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93" name="图片 92">
              <a:extLst>
                <a:ext uri="{FF2B5EF4-FFF2-40B4-BE49-F238E27FC236}">
                  <a16:creationId xmlns:a16="http://schemas.microsoft.com/office/drawing/2014/main" id="{9EA73FC5-B25D-4B50-B858-ADE5C9492A0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 l="14910" b="19530"/>
            <a:stretch>
              <a:fillRect/>
            </a:stretch>
          </p:blipFill>
          <p:spPr>
            <a:xfrm rot="10800000">
              <a:off x="10828522" y="-1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94" name="图片 93">
              <a:extLst>
                <a:ext uri="{FF2B5EF4-FFF2-40B4-BE49-F238E27FC236}">
                  <a16:creationId xmlns:a16="http://schemas.microsoft.com/office/drawing/2014/main" id="{508ED270-9483-421C-B1F7-D8762C3658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 l="14910" b="19530"/>
            <a:stretch>
              <a:fillRect/>
            </a:stretch>
          </p:blipFill>
          <p:spPr>
            <a:xfrm rot="16200000">
              <a:off x="10997978" y="5663978"/>
              <a:ext cx="1363478" cy="1024565"/>
            </a:xfrm>
            <a:custGeom>
              <a:avLst/>
              <a:gdLst>
                <a:gd name="connsiteX0" fmla="*/ 0 w 1363478"/>
                <a:gd name="connsiteY0" fmla="*/ 0 h 1024565"/>
                <a:gd name="connsiteX1" fmla="*/ 1363478 w 1363478"/>
                <a:gd name="connsiteY1" fmla="*/ 0 h 1024565"/>
                <a:gd name="connsiteX2" fmla="*/ 1363478 w 1363478"/>
                <a:gd name="connsiteY2" fmla="*/ 1024565 h 1024565"/>
                <a:gd name="connsiteX3" fmla="*/ 111407 w 1363478"/>
                <a:gd name="connsiteY3" fmla="*/ 1024565 h 1024565"/>
                <a:gd name="connsiteX4" fmla="*/ 75018 w 1363478"/>
                <a:gd name="connsiteY4" fmla="*/ 1004814 h 1024565"/>
                <a:gd name="connsiteX5" fmla="*/ 41254 w 1363478"/>
                <a:gd name="connsiteY5" fmla="*/ 976956 h 1024565"/>
                <a:gd name="connsiteX6" fmla="*/ 0 w 1363478"/>
                <a:gd name="connsiteY6" fmla="*/ 915768 h 102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3478" h="1024565">
                  <a:moveTo>
                    <a:pt x="0" y="0"/>
                  </a:moveTo>
                  <a:lnTo>
                    <a:pt x="1363478" y="0"/>
                  </a:lnTo>
                  <a:lnTo>
                    <a:pt x="1363478" y="1024565"/>
                  </a:lnTo>
                  <a:lnTo>
                    <a:pt x="111407" y="1024565"/>
                  </a:lnTo>
                  <a:lnTo>
                    <a:pt x="75018" y="1004814"/>
                  </a:lnTo>
                  <a:cubicBezTo>
                    <a:pt x="62881" y="996614"/>
                    <a:pt x="51576" y="987277"/>
                    <a:pt x="41254" y="976956"/>
                  </a:cubicBezTo>
                  <a:lnTo>
                    <a:pt x="0" y="915768"/>
                  </a:lnTo>
                  <a:close/>
                </a:path>
              </a:pathLst>
            </a:custGeom>
          </p:spPr>
        </p:pic>
        <p:pic>
          <p:nvPicPr>
            <p:cNvPr id="95" name="图片 94">
              <a:extLst>
                <a:ext uri="{FF2B5EF4-FFF2-40B4-BE49-F238E27FC236}">
                  <a16:creationId xmlns:a16="http://schemas.microsoft.com/office/drawing/2014/main" id="{D83AE363-8318-4B4F-94DE-94B3235D0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rcRect r="20421" b="10739"/>
            <a:stretch>
              <a:fillRect/>
            </a:stretch>
          </p:blipFill>
          <p:spPr>
            <a:xfrm rot="5400000">
              <a:off x="275974" y="5218548"/>
              <a:ext cx="1363478" cy="1915425"/>
            </a:xfrm>
            <a:custGeom>
              <a:avLst/>
              <a:gdLst>
                <a:gd name="connsiteX0" fmla="*/ 0 w 999417"/>
                <a:gd name="connsiteY0" fmla="*/ 0 h 1403989"/>
                <a:gd name="connsiteX1" fmla="*/ 999417 w 999417"/>
                <a:gd name="connsiteY1" fmla="*/ 0 h 1403989"/>
                <a:gd name="connsiteX2" fmla="*/ 999417 w 999417"/>
                <a:gd name="connsiteY2" fmla="*/ 1403989 h 1403989"/>
                <a:gd name="connsiteX3" fmla="*/ 0 w 999417"/>
                <a:gd name="connsiteY3" fmla="*/ 1403989 h 140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9417" h="1403989">
                  <a:moveTo>
                    <a:pt x="0" y="0"/>
                  </a:moveTo>
                  <a:lnTo>
                    <a:pt x="999417" y="0"/>
                  </a:lnTo>
                  <a:lnTo>
                    <a:pt x="999417" y="1403989"/>
                  </a:lnTo>
                  <a:lnTo>
                    <a:pt x="0" y="1403989"/>
                  </a:lnTo>
                  <a:close/>
                </a:path>
              </a:pathLst>
            </a:custGeom>
          </p:spPr>
        </p:pic>
      </p:grpSp>
      <p:sp>
        <p:nvSpPr>
          <p:cNvPr id="36" name="文本框 35">
            <a:extLst>
              <a:ext uri="{FF2B5EF4-FFF2-40B4-BE49-F238E27FC236}">
                <a16:creationId xmlns:a16="http://schemas.microsoft.com/office/drawing/2014/main" id="{B9B9940E-724D-4738-B055-9BA0F6ACA2BE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9104645" y="2813888"/>
            <a:ext cx="2574634" cy="7903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3085A692-5A20-4819-AC3B-ED8A9AACC84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099384" y="2408705"/>
            <a:ext cx="2328687" cy="41915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第三季度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D4F3389A-9D39-44BF-8D82-C6EC71C46794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104645" y="4592699"/>
            <a:ext cx="2574634" cy="7903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CA96F51C-8E1C-4AB6-92C5-7BD7AB1F3533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9099384" y="4187516"/>
            <a:ext cx="2328687" cy="41915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第四季度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A97C76EB-30CA-49B0-9582-568998014876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21838" y="2813888"/>
            <a:ext cx="2574634" cy="7903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45F95A67-4A86-42A2-AE3C-A0CE7D91BDD0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63929" y="2408705"/>
            <a:ext cx="2332543" cy="41915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第一季度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6BC0B9B4-9D9D-4D5E-8E37-E49A2893D887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21838" y="4592699"/>
            <a:ext cx="2574634" cy="7903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12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ea"/>
                <a:sym typeface="+mn-lt"/>
              </a:rPr>
              <a:t>单击此处添加文本，并调整颜色以及大小。单击此处添加文本，并调整颜色以及大小。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8DD643AA-4FE5-4F1B-A4C0-B46E99BBB4C6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763929" y="4187516"/>
            <a:ext cx="2332543" cy="41915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第二季度</a:t>
            </a:r>
          </a:p>
        </p:txBody>
      </p:sp>
      <p:sp>
        <p:nvSpPr>
          <p:cNvPr id="74" name="矩形: 对角圆角 73">
            <a:extLst>
              <a:ext uri="{FF2B5EF4-FFF2-40B4-BE49-F238E27FC236}">
                <a16:creationId xmlns:a16="http://schemas.microsoft.com/office/drawing/2014/main" id="{8AD9853B-881A-4E2F-8532-2E2041BE55E5}"/>
              </a:ext>
            </a:extLst>
          </p:cNvPr>
          <p:cNvSpPr/>
          <p:nvPr/>
        </p:nvSpPr>
        <p:spPr>
          <a:xfrm flipH="1" flipV="1">
            <a:off x="3281942" y="2408705"/>
            <a:ext cx="536060" cy="547260"/>
          </a:xfrm>
          <a:prstGeom prst="round2DiagRect">
            <a:avLst>
              <a:gd name="adj1" fmla="val 28311"/>
              <a:gd name="adj2" fmla="val 0"/>
            </a:avLst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33" name="图形 32" descr="浏览器窗口 轮廓">
            <a:extLst>
              <a:ext uri="{FF2B5EF4-FFF2-40B4-BE49-F238E27FC236}">
                <a16:creationId xmlns:a16="http://schemas.microsoft.com/office/drawing/2014/main" id="{D5010306-6960-4399-8BC3-D4B9B9A5628B}"/>
              </a:ext>
            </a:extLst>
          </p:cNvPr>
          <p:cNvPicPr>
            <a:picLocks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366762" y="2499125"/>
            <a:ext cx="366420" cy="366420"/>
          </a:xfrm>
          <a:prstGeom prst="rect">
            <a:avLst/>
          </a:prstGeom>
        </p:spPr>
      </p:pic>
      <p:sp>
        <p:nvSpPr>
          <p:cNvPr id="77" name="矩形: 对角圆角 76">
            <a:extLst>
              <a:ext uri="{FF2B5EF4-FFF2-40B4-BE49-F238E27FC236}">
                <a16:creationId xmlns:a16="http://schemas.microsoft.com/office/drawing/2014/main" id="{B2CE8C9E-551D-452A-98BC-14A4A93F121E}"/>
              </a:ext>
            </a:extLst>
          </p:cNvPr>
          <p:cNvSpPr/>
          <p:nvPr/>
        </p:nvSpPr>
        <p:spPr>
          <a:xfrm flipH="1" flipV="1">
            <a:off x="8455678" y="2408705"/>
            <a:ext cx="536060" cy="547260"/>
          </a:xfrm>
          <a:prstGeom prst="round2DiagRect">
            <a:avLst>
              <a:gd name="adj1" fmla="val 28311"/>
              <a:gd name="adj2" fmla="val 0"/>
            </a:avLst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34" name="图形 33" descr="文档 轮廓">
            <a:extLst>
              <a:ext uri="{FF2B5EF4-FFF2-40B4-BE49-F238E27FC236}">
                <a16:creationId xmlns:a16="http://schemas.microsoft.com/office/drawing/2014/main" id="{6B2A6654-10F8-4838-AF63-4FAD9749804D}"/>
              </a:ext>
            </a:extLst>
          </p:cNvPr>
          <p:cNvPicPr>
            <a:picLocks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540498" y="2499125"/>
            <a:ext cx="366420" cy="366420"/>
          </a:xfrm>
          <a:prstGeom prst="rect">
            <a:avLst/>
          </a:prstGeom>
        </p:spPr>
      </p:pic>
      <p:sp>
        <p:nvSpPr>
          <p:cNvPr id="80" name="矩形: 对角圆角 79">
            <a:extLst>
              <a:ext uri="{FF2B5EF4-FFF2-40B4-BE49-F238E27FC236}">
                <a16:creationId xmlns:a16="http://schemas.microsoft.com/office/drawing/2014/main" id="{6288634F-A69A-4E1D-A3C4-0808BB5E7432}"/>
              </a:ext>
            </a:extLst>
          </p:cNvPr>
          <p:cNvSpPr/>
          <p:nvPr/>
        </p:nvSpPr>
        <p:spPr>
          <a:xfrm flipH="1" flipV="1">
            <a:off x="3281942" y="4169593"/>
            <a:ext cx="536060" cy="547260"/>
          </a:xfrm>
          <a:prstGeom prst="round2DiagRect">
            <a:avLst>
              <a:gd name="adj1" fmla="val 28311"/>
              <a:gd name="adj2" fmla="val 0"/>
            </a:avLst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35" name="图形 34" descr="目标 轮廓">
            <a:extLst>
              <a:ext uri="{FF2B5EF4-FFF2-40B4-BE49-F238E27FC236}">
                <a16:creationId xmlns:a16="http://schemas.microsoft.com/office/drawing/2014/main" id="{26376A2B-1E27-4778-BDCC-E518EC5CC1A7}"/>
              </a:ext>
            </a:extLst>
          </p:cNvPr>
          <p:cNvPicPr>
            <a:picLocks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366762" y="4260013"/>
            <a:ext cx="366420" cy="366420"/>
          </a:xfrm>
          <a:prstGeom prst="rect">
            <a:avLst/>
          </a:prstGeom>
        </p:spPr>
      </p:pic>
      <p:sp>
        <p:nvSpPr>
          <p:cNvPr id="83" name="矩形: 对角圆角 82">
            <a:extLst>
              <a:ext uri="{FF2B5EF4-FFF2-40B4-BE49-F238E27FC236}">
                <a16:creationId xmlns:a16="http://schemas.microsoft.com/office/drawing/2014/main" id="{843E10CC-A885-4FF8-A38C-2BE74B069318}"/>
              </a:ext>
            </a:extLst>
          </p:cNvPr>
          <p:cNvSpPr/>
          <p:nvPr/>
        </p:nvSpPr>
        <p:spPr>
          <a:xfrm flipH="1" flipV="1">
            <a:off x="8455678" y="4169593"/>
            <a:ext cx="536060" cy="547260"/>
          </a:xfrm>
          <a:prstGeom prst="round2DiagRect">
            <a:avLst>
              <a:gd name="adj1" fmla="val 28311"/>
              <a:gd name="adj2" fmla="val 0"/>
            </a:avLst>
          </a:prstGeom>
          <a:solidFill>
            <a:schemeClr val="bg1"/>
          </a:solidFill>
          <a:ln w="19050">
            <a:gradFill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glow rad="38100">
              <a:schemeClr val="accent1">
                <a:satMod val="175000"/>
                <a:alpha val="1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37" name="图形 36" descr="日程表 轮廓">
            <a:extLst>
              <a:ext uri="{FF2B5EF4-FFF2-40B4-BE49-F238E27FC236}">
                <a16:creationId xmlns:a16="http://schemas.microsoft.com/office/drawing/2014/main" id="{38C16C25-3B92-4A3D-8B3C-47A76BC28CD5}"/>
              </a:ext>
            </a:extLst>
          </p:cNvPr>
          <p:cNvPicPr>
            <a:picLocks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540498" y="4260013"/>
            <a:ext cx="366420" cy="366420"/>
          </a:xfrm>
          <a:prstGeom prst="rect">
            <a:avLst/>
          </a:prstGeom>
        </p:spPr>
      </p:pic>
      <p:grpSp>
        <p:nvGrpSpPr>
          <p:cNvPr id="38" name="组合 37">
            <a:extLst>
              <a:ext uri="{FF2B5EF4-FFF2-40B4-BE49-F238E27FC236}">
                <a16:creationId xmlns:a16="http://schemas.microsoft.com/office/drawing/2014/main" id="{6B419FF2-40BA-446C-B32C-887F0A3ACAEB}"/>
              </a:ext>
            </a:extLst>
          </p:cNvPr>
          <p:cNvGrpSpPr/>
          <p:nvPr/>
        </p:nvGrpSpPr>
        <p:grpSpPr>
          <a:xfrm>
            <a:off x="4235157" y="1358062"/>
            <a:ext cx="3627216" cy="5490871"/>
            <a:chOff x="6377297" y="2532"/>
            <a:chExt cx="1491760" cy="2258223"/>
          </a:xfrm>
        </p:grpSpPr>
        <p:grpSp>
          <p:nvGrpSpPr>
            <p:cNvPr id="40" name="图形 6">
              <a:extLst>
                <a:ext uri="{FF2B5EF4-FFF2-40B4-BE49-F238E27FC236}">
                  <a16:creationId xmlns:a16="http://schemas.microsoft.com/office/drawing/2014/main" id="{CE1DD0BE-3CBA-466D-BBA6-102145E02DF5}"/>
                </a:ext>
              </a:extLst>
            </p:cNvPr>
            <p:cNvGrpSpPr/>
            <p:nvPr/>
          </p:nvGrpSpPr>
          <p:grpSpPr>
            <a:xfrm>
              <a:off x="7114532" y="2013105"/>
              <a:ext cx="311467" cy="247650"/>
              <a:chOff x="7114532" y="2013105"/>
              <a:chExt cx="311467" cy="247650"/>
            </a:xfrm>
          </p:grpSpPr>
          <p:sp>
            <p:nvSpPr>
              <p:cNvPr id="120" name="任意多边形: 形状 119">
                <a:extLst>
                  <a:ext uri="{FF2B5EF4-FFF2-40B4-BE49-F238E27FC236}">
                    <a16:creationId xmlns:a16="http://schemas.microsoft.com/office/drawing/2014/main" id="{4234EA6C-6773-4811-AA92-C18303C7816F}"/>
                  </a:ext>
                </a:extLst>
              </p:cNvPr>
              <p:cNvSpPr/>
              <p:nvPr/>
            </p:nvSpPr>
            <p:spPr>
              <a:xfrm>
                <a:off x="7133582" y="2013105"/>
                <a:ext cx="152400" cy="173354"/>
              </a:xfrm>
              <a:custGeom>
                <a:avLst/>
                <a:gdLst>
                  <a:gd name="connsiteX0" fmla="*/ 15240 w 152400"/>
                  <a:gd name="connsiteY0" fmla="*/ 159067 h 173354"/>
                  <a:gd name="connsiteX1" fmla="*/ 0 w 152400"/>
                  <a:gd name="connsiteY1" fmla="*/ 0 h 173354"/>
                  <a:gd name="connsiteX2" fmla="*/ 137160 w 152400"/>
                  <a:gd name="connsiteY2" fmla="*/ 0 h 173354"/>
                  <a:gd name="connsiteX3" fmla="*/ 152400 w 152400"/>
                  <a:gd name="connsiteY3" fmla="*/ 173355 h 1733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400" h="173354">
                    <a:moveTo>
                      <a:pt x="15240" y="159067"/>
                    </a:moveTo>
                    <a:lnTo>
                      <a:pt x="0" y="0"/>
                    </a:lnTo>
                    <a:lnTo>
                      <a:pt x="137160" y="0"/>
                    </a:lnTo>
                    <a:lnTo>
                      <a:pt x="152400" y="173355"/>
                    </a:lnTo>
                    <a:close/>
                  </a:path>
                </a:pathLst>
              </a:custGeom>
              <a:solidFill>
                <a:srgbClr val="87524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21" name="任意多边形: 形状 120">
                <a:extLst>
                  <a:ext uri="{FF2B5EF4-FFF2-40B4-BE49-F238E27FC236}">
                    <a16:creationId xmlns:a16="http://schemas.microsoft.com/office/drawing/2014/main" id="{3D0D4889-1D59-4E1A-854D-1C30330C94AD}"/>
                  </a:ext>
                </a:extLst>
              </p:cNvPr>
              <p:cNvSpPr/>
              <p:nvPr/>
            </p:nvSpPr>
            <p:spPr>
              <a:xfrm>
                <a:off x="7114532" y="2125500"/>
                <a:ext cx="311467" cy="135255"/>
              </a:xfrm>
              <a:custGeom>
                <a:avLst/>
                <a:gdLst>
                  <a:gd name="connsiteX0" fmla="*/ 15240 w 311467"/>
                  <a:gd name="connsiteY0" fmla="*/ 2858 h 135255"/>
                  <a:gd name="connsiteX1" fmla="*/ 182880 w 311467"/>
                  <a:gd name="connsiteY1" fmla="*/ 0 h 135255"/>
                  <a:gd name="connsiteX2" fmla="*/ 193357 w 311467"/>
                  <a:gd name="connsiteY2" fmla="*/ 51435 h 135255"/>
                  <a:gd name="connsiteX3" fmla="*/ 311467 w 311467"/>
                  <a:gd name="connsiteY3" fmla="*/ 135255 h 135255"/>
                  <a:gd name="connsiteX4" fmla="*/ 0 w 311467"/>
                  <a:gd name="connsiteY4" fmla="*/ 134303 h 135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1467" h="135255">
                    <a:moveTo>
                      <a:pt x="15240" y="2858"/>
                    </a:moveTo>
                    <a:lnTo>
                      <a:pt x="182880" y="0"/>
                    </a:lnTo>
                    <a:lnTo>
                      <a:pt x="193357" y="51435"/>
                    </a:lnTo>
                    <a:lnTo>
                      <a:pt x="311467" y="135255"/>
                    </a:lnTo>
                    <a:lnTo>
                      <a:pt x="0" y="134303"/>
                    </a:lnTo>
                    <a:close/>
                  </a:path>
                </a:pathLst>
              </a:custGeom>
              <a:solidFill>
                <a:srgbClr val="01000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41" name="图形 6">
              <a:extLst>
                <a:ext uri="{FF2B5EF4-FFF2-40B4-BE49-F238E27FC236}">
                  <a16:creationId xmlns:a16="http://schemas.microsoft.com/office/drawing/2014/main" id="{5C0C0480-7760-4C81-B935-7D315A2A8C7A}"/>
                </a:ext>
              </a:extLst>
            </p:cNvPr>
            <p:cNvGrpSpPr/>
            <p:nvPr/>
          </p:nvGrpSpPr>
          <p:grpSpPr>
            <a:xfrm>
              <a:off x="6932604" y="975832"/>
              <a:ext cx="397192" cy="1070610"/>
              <a:chOff x="6932604" y="975832"/>
              <a:chExt cx="397192" cy="1070610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118" name="任意多边形: 形状 117">
                <a:extLst>
                  <a:ext uri="{FF2B5EF4-FFF2-40B4-BE49-F238E27FC236}">
                    <a16:creationId xmlns:a16="http://schemas.microsoft.com/office/drawing/2014/main" id="{8B79B200-8C94-4065-B0D1-12F5BCA0606C}"/>
                  </a:ext>
                </a:extLst>
              </p:cNvPr>
              <p:cNvSpPr/>
              <p:nvPr/>
            </p:nvSpPr>
            <p:spPr>
              <a:xfrm>
                <a:off x="6932604" y="975832"/>
                <a:ext cx="397192" cy="1070610"/>
              </a:xfrm>
              <a:custGeom>
                <a:avLst/>
                <a:gdLst>
                  <a:gd name="connsiteX0" fmla="*/ 143828 w 397192"/>
                  <a:gd name="connsiteY0" fmla="*/ 1064895 h 1070610"/>
                  <a:gd name="connsiteX1" fmla="*/ 397193 w 397192"/>
                  <a:gd name="connsiteY1" fmla="*/ 1070610 h 1070610"/>
                  <a:gd name="connsiteX2" fmla="*/ 339090 w 397192"/>
                  <a:gd name="connsiteY2" fmla="*/ 215265 h 1070610"/>
                  <a:gd name="connsiteX3" fmla="*/ 339090 w 397192"/>
                  <a:gd name="connsiteY3" fmla="*/ 38100 h 1070610"/>
                  <a:gd name="connsiteX4" fmla="*/ 259080 w 397192"/>
                  <a:gd name="connsiteY4" fmla="*/ 0 h 1070610"/>
                  <a:gd name="connsiteX5" fmla="*/ 0 w 397192"/>
                  <a:gd name="connsiteY5" fmla="*/ 81915 h 1070610"/>
                  <a:gd name="connsiteX6" fmla="*/ 143828 w 397192"/>
                  <a:gd name="connsiteY6" fmla="*/ 1064895 h 1070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97192" h="1070610">
                    <a:moveTo>
                      <a:pt x="143828" y="1064895"/>
                    </a:moveTo>
                    <a:lnTo>
                      <a:pt x="397193" y="1070610"/>
                    </a:lnTo>
                    <a:cubicBezTo>
                      <a:pt x="397193" y="1070610"/>
                      <a:pt x="337185" y="356235"/>
                      <a:pt x="339090" y="215265"/>
                    </a:cubicBezTo>
                    <a:cubicBezTo>
                      <a:pt x="340995" y="74295"/>
                      <a:pt x="339090" y="38100"/>
                      <a:pt x="339090" y="38100"/>
                    </a:cubicBezTo>
                    <a:lnTo>
                      <a:pt x="259080" y="0"/>
                    </a:lnTo>
                    <a:lnTo>
                      <a:pt x="0" y="81915"/>
                    </a:lnTo>
                    <a:lnTo>
                      <a:pt x="143828" y="1064895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19" name="任意多边形: 形状 118">
                <a:extLst>
                  <a:ext uri="{FF2B5EF4-FFF2-40B4-BE49-F238E27FC236}">
                    <a16:creationId xmlns:a16="http://schemas.microsoft.com/office/drawing/2014/main" id="{A686FCA3-AB79-48E8-9F66-76F03E05270E}"/>
                  </a:ext>
                </a:extLst>
              </p:cNvPr>
              <p:cNvSpPr/>
              <p:nvPr/>
            </p:nvSpPr>
            <p:spPr>
              <a:xfrm>
                <a:off x="6933557" y="1058700"/>
                <a:ext cx="396239" cy="987742"/>
              </a:xfrm>
              <a:custGeom>
                <a:avLst/>
                <a:gdLst>
                  <a:gd name="connsiteX0" fmla="*/ 0 w 396239"/>
                  <a:gd name="connsiteY0" fmla="*/ 0 h 987742"/>
                  <a:gd name="connsiteX1" fmla="*/ 142875 w 396239"/>
                  <a:gd name="connsiteY1" fmla="*/ 982028 h 987742"/>
                  <a:gd name="connsiteX2" fmla="*/ 396240 w 396239"/>
                  <a:gd name="connsiteY2" fmla="*/ 987743 h 987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6239" h="987742">
                    <a:moveTo>
                      <a:pt x="0" y="0"/>
                    </a:moveTo>
                    <a:lnTo>
                      <a:pt x="142875" y="982028"/>
                    </a:lnTo>
                    <a:lnTo>
                      <a:pt x="396240" y="987743"/>
                    </a:lnTo>
                  </a:path>
                </a:pathLst>
              </a:custGeom>
              <a:grpFill/>
              <a:ln w="9259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42" name="图形 6">
              <a:extLst>
                <a:ext uri="{FF2B5EF4-FFF2-40B4-BE49-F238E27FC236}">
                  <a16:creationId xmlns:a16="http://schemas.microsoft.com/office/drawing/2014/main" id="{D08DF818-98D4-4148-B1BC-3BA510D585C1}"/>
                </a:ext>
              </a:extLst>
            </p:cNvPr>
            <p:cNvGrpSpPr/>
            <p:nvPr/>
          </p:nvGrpSpPr>
          <p:grpSpPr>
            <a:xfrm>
              <a:off x="6377297" y="1853085"/>
              <a:ext cx="309562" cy="371475"/>
              <a:chOff x="6377297" y="1853085"/>
              <a:chExt cx="309562" cy="371475"/>
            </a:xfrm>
          </p:grpSpPr>
          <p:sp>
            <p:nvSpPr>
              <p:cNvPr id="116" name="任意多边形: 形状 115">
                <a:extLst>
                  <a:ext uri="{FF2B5EF4-FFF2-40B4-BE49-F238E27FC236}">
                    <a16:creationId xmlns:a16="http://schemas.microsoft.com/office/drawing/2014/main" id="{0922162C-3663-4FDC-A0F5-DD98AB727137}"/>
                  </a:ext>
                </a:extLst>
              </p:cNvPr>
              <p:cNvSpPr/>
              <p:nvPr/>
            </p:nvSpPr>
            <p:spPr>
              <a:xfrm>
                <a:off x="6457306" y="1853085"/>
                <a:ext cx="229552" cy="207645"/>
              </a:xfrm>
              <a:custGeom>
                <a:avLst/>
                <a:gdLst>
                  <a:gd name="connsiteX0" fmla="*/ 100965 w 229552"/>
                  <a:gd name="connsiteY0" fmla="*/ 0 h 207645"/>
                  <a:gd name="connsiteX1" fmla="*/ 0 w 229552"/>
                  <a:gd name="connsiteY1" fmla="*/ 136208 h 207645"/>
                  <a:gd name="connsiteX2" fmla="*/ 103823 w 229552"/>
                  <a:gd name="connsiteY2" fmla="*/ 207645 h 207645"/>
                  <a:gd name="connsiteX3" fmla="*/ 229553 w 229552"/>
                  <a:gd name="connsiteY3" fmla="*/ 61913 h 2076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9552" h="207645">
                    <a:moveTo>
                      <a:pt x="100965" y="0"/>
                    </a:moveTo>
                    <a:lnTo>
                      <a:pt x="0" y="136208"/>
                    </a:lnTo>
                    <a:lnTo>
                      <a:pt x="103823" y="207645"/>
                    </a:lnTo>
                    <a:lnTo>
                      <a:pt x="229553" y="61913"/>
                    </a:lnTo>
                    <a:close/>
                  </a:path>
                </a:pathLst>
              </a:custGeom>
              <a:solidFill>
                <a:srgbClr val="87524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17" name="任意多边形: 形状 116">
                <a:extLst>
                  <a:ext uri="{FF2B5EF4-FFF2-40B4-BE49-F238E27FC236}">
                    <a16:creationId xmlns:a16="http://schemas.microsoft.com/office/drawing/2014/main" id="{74CD2C15-5BCD-4C0B-AFD2-F5016F9A86AC}"/>
                  </a:ext>
                </a:extLst>
              </p:cNvPr>
              <p:cNvSpPr/>
              <p:nvPr/>
            </p:nvSpPr>
            <p:spPr>
              <a:xfrm>
                <a:off x="6377297" y="1940715"/>
                <a:ext cx="255269" cy="283845"/>
              </a:xfrm>
              <a:custGeom>
                <a:avLst/>
                <a:gdLst>
                  <a:gd name="connsiteX0" fmla="*/ 92393 w 255269"/>
                  <a:gd name="connsiteY0" fmla="*/ 0 h 283845"/>
                  <a:gd name="connsiteX1" fmla="*/ 223838 w 255269"/>
                  <a:gd name="connsiteY1" fmla="*/ 106680 h 283845"/>
                  <a:gd name="connsiteX2" fmla="*/ 205740 w 255269"/>
                  <a:gd name="connsiteY2" fmla="*/ 147638 h 283845"/>
                  <a:gd name="connsiteX3" fmla="*/ 255270 w 255269"/>
                  <a:gd name="connsiteY3" fmla="*/ 283845 h 283845"/>
                  <a:gd name="connsiteX4" fmla="*/ 0 w 255269"/>
                  <a:gd name="connsiteY4" fmla="*/ 105728 h 283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5269" h="283845">
                    <a:moveTo>
                      <a:pt x="92393" y="0"/>
                    </a:moveTo>
                    <a:lnTo>
                      <a:pt x="223838" y="106680"/>
                    </a:lnTo>
                    <a:lnTo>
                      <a:pt x="205740" y="147638"/>
                    </a:lnTo>
                    <a:lnTo>
                      <a:pt x="255270" y="283845"/>
                    </a:lnTo>
                    <a:lnTo>
                      <a:pt x="0" y="105728"/>
                    </a:lnTo>
                    <a:close/>
                  </a:path>
                </a:pathLst>
              </a:custGeom>
              <a:solidFill>
                <a:srgbClr val="01000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45" name="图形 6">
              <a:extLst>
                <a:ext uri="{FF2B5EF4-FFF2-40B4-BE49-F238E27FC236}">
                  <a16:creationId xmlns:a16="http://schemas.microsoft.com/office/drawing/2014/main" id="{3360D62D-2774-4955-8C11-2B073461A382}"/>
                </a:ext>
              </a:extLst>
            </p:cNvPr>
            <p:cNvGrpSpPr/>
            <p:nvPr/>
          </p:nvGrpSpPr>
          <p:grpSpPr>
            <a:xfrm>
              <a:off x="6473499" y="1028220"/>
              <a:ext cx="599122" cy="936307"/>
              <a:chOff x="6473499" y="1028220"/>
              <a:chExt cx="599122" cy="93630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114" name="任意多边形: 形状 113">
                <a:extLst>
                  <a:ext uri="{FF2B5EF4-FFF2-40B4-BE49-F238E27FC236}">
                    <a16:creationId xmlns:a16="http://schemas.microsoft.com/office/drawing/2014/main" id="{C32135A3-0E53-48CE-8DBC-7B6ACE145911}"/>
                  </a:ext>
                </a:extLst>
              </p:cNvPr>
              <p:cNvSpPr/>
              <p:nvPr/>
            </p:nvSpPr>
            <p:spPr>
              <a:xfrm>
                <a:off x="6478262" y="1028220"/>
                <a:ext cx="551576" cy="936307"/>
              </a:xfrm>
              <a:custGeom>
                <a:avLst/>
                <a:gdLst>
                  <a:gd name="connsiteX0" fmla="*/ 540068 w 551576"/>
                  <a:gd name="connsiteY0" fmla="*/ 228600 h 936307"/>
                  <a:gd name="connsiteX1" fmla="*/ 480060 w 551576"/>
                  <a:gd name="connsiteY1" fmla="*/ 574358 h 936307"/>
                  <a:gd name="connsiteX2" fmla="*/ 186690 w 551576"/>
                  <a:gd name="connsiteY2" fmla="*/ 936308 h 936307"/>
                  <a:gd name="connsiteX3" fmla="*/ 0 w 551576"/>
                  <a:gd name="connsiteY3" fmla="*/ 797243 h 936307"/>
                  <a:gd name="connsiteX4" fmla="*/ 239078 w 551576"/>
                  <a:gd name="connsiteY4" fmla="*/ 300990 h 936307"/>
                  <a:gd name="connsiteX5" fmla="*/ 283845 w 551576"/>
                  <a:gd name="connsiteY5" fmla="*/ 0 h 936307"/>
                  <a:gd name="connsiteX6" fmla="*/ 537210 w 551576"/>
                  <a:gd name="connsiteY6" fmla="*/ 85725 h 936307"/>
                  <a:gd name="connsiteX7" fmla="*/ 540068 w 551576"/>
                  <a:gd name="connsiteY7" fmla="*/ 228600 h 9363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1576" h="936307">
                    <a:moveTo>
                      <a:pt x="540068" y="228600"/>
                    </a:moveTo>
                    <a:cubicBezTo>
                      <a:pt x="540068" y="228600"/>
                      <a:pt x="590550" y="377190"/>
                      <a:pt x="480060" y="574358"/>
                    </a:cubicBezTo>
                    <a:cubicBezTo>
                      <a:pt x="370523" y="771525"/>
                      <a:pt x="186690" y="936308"/>
                      <a:pt x="186690" y="936308"/>
                    </a:cubicBezTo>
                    <a:lnTo>
                      <a:pt x="0" y="797243"/>
                    </a:lnTo>
                    <a:cubicBezTo>
                      <a:pt x="0" y="797243"/>
                      <a:pt x="187642" y="513398"/>
                      <a:pt x="239078" y="300990"/>
                    </a:cubicBezTo>
                    <a:cubicBezTo>
                      <a:pt x="295275" y="68580"/>
                      <a:pt x="283845" y="0"/>
                      <a:pt x="283845" y="0"/>
                    </a:cubicBezTo>
                    <a:lnTo>
                      <a:pt x="537210" y="85725"/>
                    </a:lnTo>
                    <a:lnTo>
                      <a:pt x="540068" y="2286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15" name="任意多边形: 形状 114">
                <a:extLst>
                  <a:ext uri="{FF2B5EF4-FFF2-40B4-BE49-F238E27FC236}">
                    <a16:creationId xmlns:a16="http://schemas.microsoft.com/office/drawing/2014/main" id="{8C2AA894-4C81-4EFF-BE3C-EA4DBBDFA757}"/>
                  </a:ext>
                </a:extLst>
              </p:cNvPr>
              <p:cNvSpPr/>
              <p:nvPr/>
            </p:nvSpPr>
            <p:spPr>
              <a:xfrm>
                <a:off x="6473499" y="1067273"/>
                <a:ext cx="599122" cy="897254"/>
              </a:xfrm>
              <a:custGeom>
                <a:avLst/>
                <a:gdLst>
                  <a:gd name="connsiteX0" fmla="*/ 0 w 599122"/>
                  <a:gd name="connsiteY0" fmla="*/ 755333 h 897254"/>
                  <a:gd name="connsiteX1" fmla="*/ 191453 w 599122"/>
                  <a:gd name="connsiteY1" fmla="*/ 897255 h 897254"/>
                  <a:gd name="connsiteX2" fmla="*/ 484823 w 599122"/>
                  <a:gd name="connsiteY2" fmla="*/ 535305 h 897254"/>
                  <a:gd name="connsiteX3" fmla="*/ 599123 w 599122"/>
                  <a:gd name="connsiteY3" fmla="*/ 0 h 897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9122" h="897254">
                    <a:moveTo>
                      <a:pt x="0" y="755333"/>
                    </a:moveTo>
                    <a:lnTo>
                      <a:pt x="191453" y="897255"/>
                    </a:lnTo>
                    <a:cubicBezTo>
                      <a:pt x="191453" y="897255"/>
                      <a:pt x="380048" y="735330"/>
                      <a:pt x="484823" y="535305"/>
                    </a:cubicBezTo>
                    <a:cubicBezTo>
                      <a:pt x="587693" y="340995"/>
                      <a:pt x="599123" y="0"/>
                      <a:pt x="599123" y="0"/>
                    </a:cubicBezTo>
                  </a:path>
                </a:pathLst>
              </a:custGeom>
              <a:grpFill/>
              <a:ln w="9259" cap="rnd">
                <a:solidFill>
                  <a:srgbClr val="12120E"/>
                </a:solidFill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ED2C262E-187C-441D-B45D-718AD1E47117}"/>
                </a:ext>
              </a:extLst>
            </p:cNvPr>
            <p:cNvSpPr/>
            <p:nvPr/>
          </p:nvSpPr>
          <p:spPr>
            <a:xfrm>
              <a:off x="6712833" y="304320"/>
              <a:ext cx="584578" cy="867727"/>
            </a:xfrm>
            <a:custGeom>
              <a:avLst/>
              <a:gdLst>
                <a:gd name="connsiteX0" fmla="*/ 445513 w 584578"/>
                <a:gd name="connsiteY0" fmla="*/ 7620 h 867727"/>
                <a:gd name="connsiteX1" fmla="*/ 564576 w 584578"/>
                <a:gd name="connsiteY1" fmla="*/ 166688 h 867727"/>
                <a:gd name="connsiteX2" fmla="*/ 584578 w 584578"/>
                <a:gd name="connsiteY2" fmla="*/ 867728 h 867727"/>
                <a:gd name="connsiteX3" fmla="*/ 5458 w 584578"/>
                <a:gd name="connsiteY3" fmla="*/ 867728 h 867727"/>
                <a:gd name="connsiteX4" fmla="*/ 70228 w 584578"/>
                <a:gd name="connsiteY4" fmla="*/ 243840 h 867727"/>
                <a:gd name="connsiteX5" fmla="*/ 336928 w 584578"/>
                <a:gd name="connsiteY5" fmla="*/ 0 h 867727"/>
                <a:gd name="connsiteX6" fmla="*/ 445513 w 584578"/>
                <a:gd name="connsiteY6" fmla="*/ 7620 h 867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4578" h="867727">
                  <a:moveTo>
                    <a:pt x="445513" y="7620"/>
                  </a:moveTo>
                  <a:cubicBezTo>
                    <a:pt x="445513" y="7620"/>
                    <a:pt x="553146" y="86677"/>
                    <a:pt x="564576" y="166688"/>
                  </a:cubicBezTo>
                  <a:cubicBezTo>
                    <a:pt x="576006" y="246697"/>
                    <a:pt x="584578" y="867728"/>
                    <a:pt x="584578" y="867728"/>
                  </a:cubicBezTo>
                  <a:lnTo>
                    <a:pt x="5458" y="867728"/>
                  </a:lnTo>
                  <a:cubicBezTo>
                    <a:pt x="5458" y="867728"/>
                    <a:pt x="-27879" y="411480"/>
                    <a:pt x="70228" y="243840"/>
                  </a:cubicBezTo>
                  <a:cubicBezTo>
                    <a:pt x="168336" y="75247"/>
                    <a:pt x="336928" y="0"/>
                    <a:pt x="336928" y="0"/>
                  </a:cubicBezTo>
                  <a:lnTo>
                    <a:pt x="445513" y="762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259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4BFF98B9-C3D2-4937-BC4B-765DDD892252}"/>
                </a:ext>
              </a:extLst>
            </p:cNvPr>
            <p:cNvSpPr/>
            <p:nvPr/>
          </p:nvSpPr>
          <p:spPr>
            <a:xfrm>
              <a:off x="6571321" y="453863"/>
              <a:ext cx="271747" cy="347662"/>
            </a:xfrm>
            <a:custGeom>
              <a:avLst/>
              <a:gdLst>
                <a:gd name="connsiteX0" fmla="*/ 68865 w 271747"/>
                <a:gd name="connsiteY0" fmla="*/ 347663 h 347662"/>
                <a:gd name="connsiteX1" fmla="*/ 202215 w 271747"/>
                <a:gd name="connsiteY1" fmla="*/ 229552 h 347662"/>
                <a:gd name="connsiteX2" fmla="*/ 208883 w 271747"/>
                <a:gd name="connsiteY2" fmla="*/ 218123 h 347662"/>
                <a:gd name="connsiteX3" fmla="*/ 207930 w 271747"/>
                <a:gd name="connsiteY3" fmla="*/ 216217 h 347662"/>
                <a:gd name="connsiteX4" fmla="*/ 271748 w 271747"/>
                <a:gd name="connsiteY4" fmla="*/ 114300 h 347662"/>
                <a:gd name="connsiteX5" fmla="*/ 136493 w 271747"/>
                <a:gd name="connsiteY5" fmla="*/ 0 h 347662"/>
                <a:gd name="connsiteX6" fmla="*/ 63150 w 271747"/>
                <a:gd name="connsiteY6" fmla="*/ 340995 h 347662"/>
                <a:gd name="connsiteX7" fmla="*/ 68865 w 271747"/>
                <a:gd name="connsiteY7" fmla="*/ 347663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1747" h="347662">
                  <a:moveTo>
                    <a:pt x="68865" y="347663"/>
                  </a:moveTo>
                  <a:lnTo>
                    <a:pt x="202215" y="229552"/>
                  </a:lnTo>
                  <a:lnTo>
                    <a:pt x="208883" y="218123"/>
                  </a:lnTo>
                  <a:cubicBezTo>
                    <a:pt x="207930" y="216217"/>
                    <a:pt x="207930" y="216217"/>
                    <a:pt x="207930" y="216217"/>
                  </a:cubicBezTo>
                  <a:lnTo>
                    <a:pt x="271748" y="114300"/>
                  </a:lnTo>
                  <a:lnTo>
                    <a:pt x="136493" y="0"/>
                  </a:lnTo>
                  <a:cubicBezTo>
                    <a:pt x="-80677" y="150495"/>
                    <a:pt x="14573" y="285750"/>
                    <a:pt x="63150" y="340995"/>
                  </a:cubicBezTo>
                  <a:cubicBezTo>
                    <a:pt x="65055" y="342900"/>
                    <a:pt x="66960" y="344805"/>
                    <a:pt x="68865" y="347663"/>
                  </a:cubicBezTo>
                  <a:close/>
                </a:path>
              </a:pathLst>
            </a:custGeom>
            <a:solidFill>
              <a:srgbClr val="87524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52" name="图形 6">
              <a:extLst>
                <a:ext uri="{FF2B5EF4-FFF2-40B4-BE49-F238E27FC236}">
                  <a16:creationId xmlns:a16="http://schemas.microsoft.com/office/drawing/2014/main" id="{32C38910-4A48-40E0-ADC5-172CFF283FE4}"/>
                </a:ext>
              </a:extLst>
            </p:cNvPr>
            <p:cNvGrpSpPr/>
            <p:nvPr/>
          </p:nvGrpSpPr>
          <p:grpSpPr>
            <a:xfrm>
              <a:off x="6603991" y="282755"/>
              <a:ext cx="479107" cy="400659"/>
              <a:chOff x="6603991" y="282755"/>
              <a:chExt cx="479107" cy="400659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111" name="任意多边形: 形状 110">
                <a:extLst>
                  <a:ext uri="{FF2B5EF4-FFF2-40B4-BE49-F238E27FC236}">
                    <a16:creationId xmlns:a16="http://schemas.microsoft.com/office/drawing/2014/main" id="{ADC3AD0C-6376-4AB2-ABFB-6BEFD34032A5}"/>
                  </a:ext>
                </a:extLst>
              </p:cNvPr>
              <p:cNvSpPr/>
              <p:nvPr/>
            </p:nvSpPr>
            <p:spPr>
              <a:xfrm>
                <a:off x="6603991" y="282763"/>
                <a:ext cx="479107" cy="400652"/>
              </a:xfrm>
              <a:custGeom>
                <a:avLst/>
                <a:gdLst>
                  <a:gd name="connsiteX0" fmla="*/ 368618 w 479107"/>
                  <a:gd name="connsiteY0" fmla="*/ 289210 h 400652"/>
                  <a:gd name="connsiteX1" fmla="*/ 260985 w 479107"/>
                  <a:gd name="connsiteY1" fmla="*/ 400652 h 400652"/>
                  <a:gd name="connsiteX2" fmla="*/ 0 w 479107"/>
                  <a:gd name="connsiteY2" fmla="*/ 230155 h 400652"/>
                  <a:gd name="connsiteX3" fmla="*/ 136208 w 479107"/>
                  <a:gd name="connsiteY3" fmla="*/ 108235 h 400652"/>
                  <a:gd name="connsiteX4" fmla="*/ 449580 w 479107"/>
                  <a:gd name="connsiteY4" fmla="*/ 602 h 400652"/>
                  <a:gd name="connsiteX5" fmla="*/ 479108 w 479107"/>
                  <a:gd name="connsiteY5" fmla="*/ 88232 h 400652"/>
                  <a:gd name="connsiteX6" fmla="*/ 368618 w 479107"/>
                  <a:gd name="connsiteY6" fmla="*/ 289210 h 400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9107" h="400652">
                    <a:moveTo>
                      <a:pt x="368618" y="289210"/>
                    </a:moveTo>
                    <a:lnTo>
                      <a:pt x="260985" y="400652"/>
                    </a:lnTo>
                    <a:lnTo>
                      <a:pt x="0" y="230155"/>
                    </a:lnTo>
                    <a:cubicBezTo>
                      <a:pt x="0" y="230155"/>
                      <a:pt x="43815" y="166337"/>
                      <a:pt x="136208" y="108235"/>
                    </a:cubicBezTo>
                    <a:cubicBezTo>
                      <a:pt x="330518" y="-14638"/>
                      <a:pt x="449580" y="602"/>
                      <a:pt x="449580" y="602"/>
                    </a:cubicBezTo>
                    <a:lnTo>
                      <a:pt x="479108" y="88232"/>
                    </a:lnTo>
                    <a:lnTo>
                      <a:pt x="368618" y="2892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12" name="任意多边形: 形状 111">
                <a:extLst>
                  <a:ext uri="{FF2B5EF4-FFF2-40B4-BE49-F238E27FC236}">
                    <a16:creationId xmlns:a16="http://schemas.microsoft.com/office/drawing/2014/main" id="{61282211-680D-4FA3-939D-193627C12DF5}"/>
                  </a:ext>
                </a:extLst>
              </p:cNvPr>
              <p:cNvSpPr/>
              <p:nvPr/>
            </p:nvSpPr>
            <p:spPr>
              <a:xfrm>
                <a:off x="6603991" y="282755"/>
                <a:ext cx="449580" cy="399707"/>
              </a:xfrm>
              <a:custGeom>
                <a:avLst/>
                <a:gdLst>
                  <a:gd name="connsiteX0" fmla="*/ 449580 w 449580"/>
                  <a:gd name="connsiteY0" fmla="*/ 610 h 399707"/>
                  <a:gd name="connsiteX1" fmla="*/ 136208 w 449580"/>
                  <a:gd name="connsiteY1" fmla="*/ 107290 h 399707"/>
                  <a:gd name="connsiteX2" fmla="*/ 0 w 449580"/>
                  <a:gd name="connsiteY2" fmla="*/ 229210 h 399707"/>
                  <a:gd name="connsiteX3" fmla="*/ 261938 w 449580"/>
                  <a:gd name="connsiteY3" fmla="*/ 399707 h 399707"/>
                  <a:gd name="connsiteX4" fmla="*/ 369570 w 449580"/>
                  <a:gd name="connsiteY4" fmla="*/ 288265 h 399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9580" h="399707">
                    <a:moveTo>
                      <a:pt x="449580" y="610"/>
                    </a:moveTo>
                    <a:cubicBezTo>
                      <a:pt x="449580" y="610"/>
                      <a:pt x="330518" y="-14630"/>
                      <a:pt x="136208" y="107290"/>
                    </a:cubicBezTo>
                    <a:cubicBezTo>
                      <a:pt x="43815" y="165392"/>
                      <a:pt x="0" y="229210"/>
                      <a:pt x="0" y="229210"/>
                    </a:cubicBezTo>
                    <a:lnTo>
                      <a:pt x="261938" y="399707"/>
                    </a:lnTo>
                    <a:lnTo>
                      <a:pt x="369570" y="288265"/>
                    </a:lnTo>
                  </a:path>
                </a:pathLst>
              </a:custGeom>
              <a:grpFill/>
              <a:ln w="9259" cap="rnd">
                <a:solidFill>
                  <a:srgbClr val="12120E"/>
                </a:solidFill>
                <a:prstDash val="solid"/>
                <a:round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13" name="任意多边形: 形状 112">
                <a:extLst>
                  <a:ext uri="{FF2B5EF4-FFF2-40B4-BE49-F238E27FC236}">
                    <a16:creationId xmlns:a16="http://schemas.microsoft.com/office/drawing/2014/main" id="{70F887C2-3AE2-4D21-949B-A9D2F0E1FC1B}"/>
                  </a:ext>
                </a:extLst>
              </p:cNvPr>
              <p:cNvSpPr/>
              <p:nvPr/>
            </p:nvSpPr>
            <p:spPr>
              <a:xfrm>
                <a:off x="6650664" y="459578"/>
                <a:ext cx="262890" cy="173355"/>
              </a:xfrm>
              <a:custGeom>
                <a:avLst/>
                <a:gdLst>
                  <a:gd name="connsiteX0" fmla="*/ 0 w 262890"/>
                  <a:gd name="connsiteY0" fmla="*/ 0 h 173355"/>
                  <a:gd name="connsiteX1" fmla="*/ 262890 w 262890"/>
                  <a:gd name="connsiteY1" fmla="*/ 173355 h 173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890" h="173355">
                    <a:moveTo>
                      <a:pt x="0" y="0"/>
                    </a:moveTo>
                    <a:lnTo>
                      <a:pt x="262890" y="173355"/>
                    </a:lnTo>
                  </a:path>
                </a:pathLst>
              </a:custGeom>
              <a:grpFill/>
              <a:ln w="9259" cap="rnd">
                <a:solidFill>
                  <a:srgbClr val="12120E"/>
                </a:solidFill>
                <a:prstDash val="solid"/>
                <a:round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57E6091A-832E-4864-A880-1B3A64F64ED7}"/>
                </a:ext>
              </a:extLst>
            </p:cNvPr>
            <p:cNvSpPr/>
            <p:nvPr/>
          </p:nvSpPr>
          <p:spPr>
            <a:xfrm>
              <a:off x="6992611" y="281811"/>
              <a:ext cx="178117" cy="215866"/>
            </a:xfrm>
            <a:custGeom>
              <a:avLst/>
              <a:gdLst>
                <a:gd name="connsiteX0" fmla="*/ 0 w 178117"/>
                <a:gd name="connsiteY0" fmla="*/ 5364 h 215866"/>
                <a:gd name="connsiteX1" fmla="*/ 107633 w 178117"/>
                <a:gd name="connsiteY1" fmla="*/ 215866 h 215866"/>
                <a:gd name="connsiteX2" fmla="*/ 178118 w 178117"/>
                <a:gd name="connsiteY2" fmla="*/ 43464 h 215866"/>
                <a:gd name="connsiteX3" fmla="*/ 104775 w 178117"/>
                <a:gd name="connsiteY3" fmla="*/ 5364 h 215866"/>
                <a:gd name="connsiteX4" fmla="*/ 0 w 178117"/>
                <a:gd name="connsiteY4" fmla="*/ 5364 h 215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117" h="215866">
                  <a:moveTo>
                    <a:pt x="0" y="5364"/>
                  </a:moveTo>
                  <a:lnTo>
                    <a:pt x="107633" y="215866"/>
                  </a:lnTo>
                  <a:lnTo>
                    <a:pt x="178118" y="43464"/>
                  </a:lnTo>
                  <a:cubicBezTo>
                    <a:pt x="178118" y="43464"/>
                    <a:pt x="158115" y="12984"/>
                    <a:pt x="104775" y="5364"/>
                  </a:cubicBezTo>
                  <a:cubicBezTo>
                    <a:pt x="52388" y="-2256"/>
                    <a:pt x="33338" y="-1304"/>
                    <a:pt x="0" y="536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259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81715C3F-3A48-4BC3-A580-3CEAB8580C89}"/>
                </a:ext>
              </a:extLst>
            </p:cNvPr>
            <p:cNvSpPr/>
            <p:nvPr/>
          </p:nvSpPr>
          <p:spPr>
            <a:xfrm>
              <a:off x="7024044" y="282081"/>
              <a:ext cx="122872" cy="131776"/>
            </a:xfrm>
            <a:custGeom>
              <a:avLst/>
              <a:gdLst>
                <a:gd name="connsiteX0" fmla="*/ 67627 w 122872"/>
                <a:gd name="connsiteY0" fmla="*/ 131777 h 131776"/>
                <a:gd name="connsiteX1" fmla="*/ 122873 w 122872"/>
                <a:gd name="connsiteY1" fmla="*/ 22239 h 131776"/>
                <a:gd name="connsiteX2" fmla="*/ 73342 w 122872"/>
                <a:gd name="connsiteY2" fmla="*/ 5094 h 131776"/>
                <a:gd name="connsiteX3" fmla="*/ 0 w 122872"/>
                <a:gd name="connsiteY3" fmla="*/ 332 h 131776"/>
                <a:gd name="connsiteX4" fmla="*/ 67627 w 122872"/>
                <a:gd name="connsiteY4" fmla="*/ 131777 h 131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872" h="131776">
                  <a:moveTo>
                    <a:pt x="67627" y="131777"/>
                  </a:moveTo>
                  <a:lnTo>
                    <a:pt x="122873" y="22239"/>
                  </a:lnTo>
                  <a:cubicBezTo>
                    <a:pt x="111442" y="14619"/>
                    <a:pt x="95250" y="7952"/>
                    <a:pt x="73342" y="5094"/>
                  </a:cubicBezTo>
                  <a:cubicBezTo>
                    <a:pt x="39052" y="332"/>
                    <a:pt x="19050" y="-621"/>
                    <a:pt x="0" y="332"/>
                  </a:cubicBezTo>
                  <a:lnTo>
                    <a:pt x="67627" y="131777"/>
                  </a:lnTo>
                  <a:close/>
                </a:path>
              </a:pathLst>
            </a:custGeom>
            <a:solidFill>
              <a:srgbClr val="87524E"/>
            </a:solidFill>
            <a:ln w="9259" cap="rnd">
              <a:solidFill>
                <a:srgbClr val="12120E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D5C843E5-28B3-4BCD-A0B2-6CF1CB355F92}"/>
                </a:ext>
              </a:extLst>
            </p:cNvPr>
            <p:cNvSpPr/>
            <p:nvPr/>
          </p:nvSpPr>
          <p:spPr>
            <a:xfrm>
              <a:off x="6851329" y="377398"/>
              <a:ext cx="1017728" cy="766074"/>
            </a:xfrm>
            <a:custGeom>
              <a:avLst/>
              <a:gdLst>
                <a:gd name="connsiteX0" fmla="*/ 827082 w 1017728"/>
                <a:gd name="connsiteY0" fmla="*/ 11694 h 766074"/>
                <a:gd name="connsiteX1" fmla="*/ 559430 w 1017728"/>
                <a:gd name="connsiteY1" fmla="*/ 56462 h 766074"/>
                <a:gd name="connsiteX2" fmla="*/ 502280 w 1017728"/>
                <a:gd name="connsiteY2" fmla="*/ 66939 h 766074"/>
                <a:gd name="connsiteX3" fmla="*/ 444177 w 1017728"/>
                <a:gd name="connsiteY3" fmla="*/ 59319 h 766074"/>
                <a:gd name="connsiteX4" fmla="*/ 174620 w 1017728"/>
                <a:gd name="connsiteY4" fmla="*/ 27887 h 766074"/>
                <a:gd name="connsiteX5" fmla="*/ 312 w 1017728"/>
                <a:gd name="connsiteY5" fmla="*/ 359357 h 766074"/>
                <a:gd name="connsiteX6" fmla="*/ 129852 w 1017728"/>
                <a:gd name="connsiteY6" fmla="*/ 766074 h 766074"/>
                <a:gd name="connsiteX7" fmla="*/ 423222 w 1017728"/>
                <a:gd name="connsiteY7" fmla="*/ 758454 h 766074"/>
                <a:gd name="connsiteX8" fmla="*/ 615627 w 1017728"/>
                <a:gd name="connsiteY8" fmla="*/ 753692 h 766074"/>
                <a:gd name="connsiteX9" fmla="*/ 908997 w 1017728"/>
                <a:gd name="connsiteY9" fmla="*/ 746072 h 766074"/>
                <a:gd name="connsiteX10" fmla="*/ 1017582 w 1017728"/>
                <a:gd name="connsiteY10" fmla="*/ 333639 h 766074"/>
                <a:gd name="connsiteX11" fmla="*/ 827082 w 1017728"/>
                <a:gd name="connsiteY11" fmla="*/ 11694 h 766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7728" h="766074">
                  <a:moveTo>
                    <a:pt x="827082" y="11694"/>
                  </a:moveTo>
                  <a:cubicBezTo>
                    <a:pt x="676587" y="-26406"/>
                    <a:pt x="600387" y="39317"/>
                    <a:pt x="559430" y="56462"/>
                  </a:cubicBezTo>
                  <a:cubicBezTo>
                    <a:pt x="540380" y="64082"/>
                    <a:pt x="520377" y="66939"/>
                    <a:pt x="502280" y="66939"/>
                  </a:cubicBezTo>
                  <a:cubicBezTo>
                    <a:pt x="484182" y="66939"/>
                    <a:pt x="465132" y="65987"/>
                    <a:pt x="444177" y="59319"/>
                  </a:cubicBezTo>
                  <a:cubicBezTo>
                    <a:pt x="401315" y="45032"/>
                    <a:pt x="323210" y="-18786"/>
                    <a:pt x="174620" y="27887"/>
                  </a:cubicBezTo>
                  <a:cubicBezTo>
                    <a:pt x="26030" y="73607"/>
                    <a:pt x="-3498" y="197432"/>
                    <a:pt x="312" y="359357"/>
                  </a:cubicBezTo>
                  <a:cubicBezTo>
                    <a:pt x="4122" y="520329"/>
                    <a:pt x="129852" y="766074"/>
                    <a:pt x="129852" y="766074"/>
                  </a:cubicBezTo>
                  <a:lnTo>
                    <a:pt x="423222" y="758454"/>
                  </a:lnTo>
                  <a:lnTo>
                    <a:pt x="615627" y="753692"/>
                  </a:lnTo>
                  <a:lnTo>
                    <a:pt x="908997" y="746072"/>
                  </a:lnTo>
                  <a:cubicBezTo>
                    <a:pt x="908997" y="746072"/>
                    <a:pt x="1022345" y="495564"/>
                    <a:pt x="1017582" y="333639"/>
                  </a:cubicBezTo>
                  <a:cubicBezTo>
                    <a:pt x="1013772" y="172667"/>
                    <a:pt x="978530" y="50747"/>
                    <a:pt x="827082" y="11694"/>
                  </a:cubicBezTo>
                  <a:close/>
                </a:path>
              </a:pathLst>
            </a:custGeom>
            <a:solidFill>
              <a:srgbClr val="FFFFFF"/>
            </a:solidFill>
            <a:ln w="9259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188B93EE-0DC3-4F7D-88C4-1E6A933B5CF9}"/>
                </a:ext>
              </a:extLst>
            </p:cNvPr>
            <p:cNvSpPr/>
            <p:nvPr/>
          </p:nvSpPr>
          <p:spPr>
            <a:xfrm>
              <a:off x="7046354" y="61835"/>
              <a:ext cx="199545" cy="268752"/>
            </a:xfrm>
            <a:custGeom>
              <a:avLst/>
              <a:gdLst>
                <a:gd name="connsiteX0" fmla="*/ 16742 w 199545"/>
                <a:gd name="connsiteY0" fmla="*/ 144378 h 268752"/>
                <a:gd name="connsiteX1" fmla="*/ 17695 w 199545"/>
                <a:gd name="connsiteY1" fmla="*/ 137710 h 268752"/>
                <a:gd name="connsiteX2" fmla="*/ 28172 w 199545"/>
                <a:gd name="connsiteY2" fmla="*/ 60558 h 268752"/>
                <a:gd name="connsiteX3" fmla="*/ 97705 w 199545"/>
                <a:gd name="connsiteY3" fmla="*/ 550 h 268752"/>
                <a:gd name="connsiteX4" fmla="*/ 148187 w 199545"/>
                <a:gd name="connsiteY4" fmla="*/ 7218 h 268752"/>
                <a:gd name="connsiteX5" fmla="*/ 198670 w 199545"/>
                <a:gd name="connsiteY5" fmla="*/ 84370 h 268752"/>
                <a:gd name="connsiteX6" fmla="*/ 188192 w 199545"/>
                <a:gd name="connsiteY6" fmla="*/ 161523 h 268752"/>
                <a:gd name="connsiteX7" fmla="*/ 118660 w 199545"/>
                <a:gd name="connsiteY7" fmla="*/ 221530 h 268752"/>
                <a:gd name="connsiteX8" fmla="*/ 92942 w 199545"/>
                <a:gd name="connsiteY8" fmla="*/ 218673 h 268752"/>
                <a:gd name="connsiteX9" fmla="*/ 87227 w 199545"/>
                <a:gd name="connsiteY9" fmla="*/ 249153 h 268752"/>
                <a:gd name="connsiteX10" fmla="*/ 59605 w 199545"/>
                <a:gd name="connsiteY10" fmla="*/ 268203 h 268752"/>
                <a:gd name="connsiteX11" fmla="*/ 19600 w 199545"/>
                <a:gd name="connsiteY11" fmla="*/ 260583 h 268752"/>
                <a:gd name="connsiteX12" fmla="*/ 550 w 199545"/>
                <a:gd name="connsiteY12" fmla="*/ 232960 h 268752"/>
                <a:gd name="connsiteX13" fmla="*/ 16742 w 199545"/>
                <a:gd name="connsiteY13" fmla="*/ 144378 h 268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9545" h="268752">
                  <a:moveTo>
                    <a:pt x="16742" y="144378"/>
                  </a:moveTo>
                  <a:cubicBezTo>
                    <a:pt x="16742" y="142473"/>
                    <a:pt x="16742" y="139615"/>
                    <a:pt x="17695" y="137710"/>
                  </a:cubicBezTo>
                  <a:lnTo>
                    <a:pt x="28172" y="60558"/>
                  </a:lnTo>
                  <a:cubicBezTo>
                    <a:pt x="32935" y="22458"/>
                    <a:pt x="65320" y="-4212"/>
                    <a:pt x="97705" y="550"/>
                  </a:cubicBezTo>
                  <a:lnTo>
                    <a:pt x="148187" y="7218"/>
                  </a:lnTo>
                  <a:cubicBezTo>
                    <a:pt x="181525" y="11980"/>
                    <a:pt x="204385" y="46270"/>
                    <a:pt x="198670" y="84370"/>
                  </a:cubicBezTo>
                  <a:lnTo>
                    <a:pt x="188192" y="161523"/>
                  </a:lnTo>
                  <a:cubicBezTo>
                    <a:pt x="183430" y="199623"/>
                    <a:pt x="151045" y="226293"/>
                    <a:pt x="118660" y="221530"/>
                  </a:cubicBezTo>
                  <a:lnTo>
                    <a:pt x="92942" y="218673"/>
                  </a:lnTo>
                  <a:lnTo>
                    <a:pt x="87227" y="249153"/>
                  </a:lnTo>
                  <a:cubicBezTo>
                    <a:pt x="84370" y="262488"/>
                    <a:pt x="71987" y="271060"/>
                    <a:pt x="59605" y="268203"/>
                  </a:cubicBezTo>
                  <a:lnTo>
                    <a:pt x="19600" y="260583"/>
                  </a:lnTo>
                  <a:cubicBezTo>
                    <a:pt x="6265" y="257725"/>
                    <a:pt x="-2308" y="245343"/>
                    <a:pt x="550" y="232960"/>
                  </a:cubicBezTo>
                  <a:cubicBezTo>
                    <a:pt x="-403" y="232960"/>
                    <a:pt x="15790" y="147235"/>
                    <a:pt x="16742" y="144378"/>
                  </a:cubicBezTo>
                  <a:close/>
                </a:path>
              </a:pathLst>
            </a:custGeom>
            <a:solidFill>
              <a:srgbClr val="87524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57" name="图形 6">
              <a:extLst>
                <a:ext uri="{FF2B5EF4-FFF2-40B4-BE49-F238E27FC236}">
                  <a16:creationId xmlns:a16="http://schemas.microsoft.com/office/drawing/2014/main" id="{CF3232FD-C3B6-42AA-ADCC-FC152136EF4A}"/>
                </a:ext>
              </a:extLst>
            </p:cNvPr>
            <p:cNvGrpSpPr/>
            <p:nvPr/>
          </p:nvGrpSpPr>
          <p:grpSpPr>
            <a:xfrm>
              <a:off x="7074350" y="107895"/>
              <a:ext cx="163362" cy="183838"/>
              <a:chOff x="7074350" y="107895"/>
              <a:chExt cx="163362" cy="183838"/>
            </a:xfrm>
          </p:grpSpPr>
          <p:sp>
            <p:nvSpPr>
              <p:cNvPr id="102" name="任意多边形: 形状 101">
                <a:extLst>
                  <a:ext uri="{FF2B5EF4-FFF2-40B4-BE49-F238E27FC236}">
                    <a16:creationId xmlns:a16="http://schemas.microsoft.com/office/drawing/2014/main" id="{6A3B8CA6-EBDF-4CBF-90D5-356AC85086A1}"/>
                  </a:ext>
                </a:extLst>
              </p:cNvPr>
              <p:cNvSpPr/>
              <p:nvPr/>
            </p:nvSpPr>
            <p:spPr>
              <a:xfrm>
                <a:off x="7074350" y="107895"/>
                <a:ext cx="163362" cy="183838"/>
              </a:xfrm>
              <a:custGeom>
                <a:avLst/>
                <a:gdLst>
                  <a:gd name="connsiteX0" fmla="*/ 1129 w 163362"/>
                  <a:gd name="connsiteY0" fmla="*/ 54502 h 183838"/>
                  <a:gd name="connsiteX1" fmla="*/ 23036 w 163362"/>
                  <a:gd name="connsiteY1" fmla="*/ 1162 h 183838"/>
                  <a:gd name="connsiteX2" fmla="*/ 28751 w 163362"/>
                  <a:gd name="connsiteY2" fmla="*/ 100222 h 183838"/>
                  <a:gd name="connsiteX3" fmla="*/ 98284 w 163362"/>
                  <a:gd name="connsiteY3" fmla="*/ 83077 h 183838"/>
                  <a:gd name="connsiteX4" fmla="*/ 163054 w 163362"/>
                  <a:gd name="connsiteY4" fmla="*/ 124035 h 183838"/>
                  <a:gd name="connsiteX5" fmla="*/ 129716 w 163362"/>
                  <a:gd name="connsiteY5" fmla="*/ 177375 h 183838"/>
                  <a:gd name="connsiteX6" fmla="*/ 60184 w 163362"/>
                  <a:gd name="connsiteY6" fmla="*/ 179280 h 183838"/>
                  <a:gd name="connsiteX7" fmla="*/ 9701 w 163362"/>
                  <a:gd name="connsiteY7" fmla="*/ 144037 h 183838"/>
                  <a:gd name="connsiteX8" fmla="*/ 1129 w 163362"/>
                  <a:gd name="connsiteY8" fmla="*/ 54502 h 183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362" h="183838">
                    <a:moveTo>
                      <a:pt x="1129" y="54502"/>
                    </a:moveTo>
                    <a:cubicBezTo>
                      <a:pt x="1129" y="54502"/>
                      <a:pt x="21131" y="-9315"/>
                      <a:pt x="23036" y="1162"/>
                    </a:cubicBezTo>
                    <a:cubicBezTo>
                      <a:pt x="25894" y="15450"/>
                      <a:pt x="14464" y="91650"/>
                      <a:pt x="28751" y="100222"/>
                    </a:cubicBezTo>
                    <a:cubicBezTo>
                      <a:pt x="46849" y="111652"/>
                      <a:pt x="59231" y="79267"/>
                      <a:pt x="98284" y="83077"/>
                    </a:cubicBezTo>
                    <a:cubicBezTo>
                      <a:pt x="138289" y="86887"/>
                      <a:pt x="162101" y="107842"/>
                      <a:pt x="163054" y="124035"/>
                    </a:cubicBezTo>
                    <a:cubicBezTo>
                      <a:pt x="164006" y="134512"/>
                      <a:pt x="164959" y="162135"/>
                      <a:pt x="129716" y="177375"/>
                    </a:cubicBezTo>
                    <a:cubicBezTo>
                      <a:pt x="99236" y="190710"/>
                      <a:pt x="60184" y="179280"/>
                      <a:pt x="60184" y="179280"/>
                    </a:cubicBezTo>
                    <a:cubicBezTo>
                      <a:pt x="60184" y="179280"/>
                      <a:pt x="23036" y="169755"/>
                      <a:pt x="9701" y="144037"/>
                    </a:cubicBezTo>
                    <a:cubicBezTo>
                      <a:pt x="-4586" y="117367"/>
                      <a:pt x="1129" y="54502"/>
                      <a:pt x="1129" y="54502"/>
                    </a:cubicBezTo>
                    <a:close/>
                  </a:path>
                </a:pathLst>
              </a:custGeom>
              <a:solidFill>
                <a:srgbClr val="12120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103" name="图形 6">
                <a:extLst>
                  <a:ext uri="{FF2B5EF4-FFF2-40B4-BE49-F238E27FC236}">
                    <a16:creationId xmlns:a16="http://schemas.microsoft.com/office/drawing/2014/main" id="{9F1881B4-CB2C-44F4-9F24-E7DDD4AA8612}"/>
                  </a:ext>
                </a:extLst>
              </p:cNvPr>
              <p:cNvGrpSpPr/>
              <p:nvPr/>
            </p:nvGrpSpPr>
            <p:grpSpPr>
              <a:xfrm>
                <a:off x="7137220" y="136587"/>
                <a:ext cx="99403" cy="89627"/>
                <a:chOff x="7137220" y="136587"/>
                <a:chExt cx="99403" cy="89627"/>
              </a:xfrm>
            </p:grpSpPr>
            <p:grpSp>
              <p:nvGrpSpPr>
                <p:cNvPr id="104" name="图形 6">
                  <a:extLst>
                    <a:ext uri="{FF2B5EF4-FFF2-40B4-BE49-F238E27FC236}">
                      <a16:creationId xmlns:a16="http://schemas.microsoft.com/office/drawing/2014/main" id="{8AE83646-9FD6-468B-A14C-314688356065}"/>
                    </a:ext>
                  </a:extLst>
                </p:cNvPr>
                <p:cNvGrpSpPr/>
                <p:nvPr/>
              </p:nvGrpSpPr>
              <p:grpSpPr>
                <a:xfrm>
                  <a:off x="7142032" y="147965"/>
                  <a:ext cx="92660" cy="28865"/>
                  <a:chOff x="7142032" y="147965"/>
                  <a:chExt cx="92660" cy="28865"/>
                </a:xfrm>
                <a:solidFill>
                  <a:srgbClr val="020202"/>
                </a:solidFill>
              </p:grpSpPr>
              <p:sp>
                <p:nvSpPr>
                  <p:cNvPr id="109" name="任意多边形: 形状 108">
                    <a:extLst>
                      <a:ext uri="{FF2B5EF4-FFF2-40B4-BE49-F238E27FC236}">
                        <a16:creationId xmlns:a16="http://schemas.microsoft.com/office/drawing/2014/main" id="{79C52A70-E86A-4B37-9277-F17051BF35FA}"/>
                      </a:ext>
                    </a:extLst>
                  </p:cNvPr>
                  <p:cNvSpPr/>
                  <p:nvPr/>
                </p:nvSpPr>
                <p:spPr>
                  <a:xfrm>
                    <a:off x="7142032" y="147965"/>
                    <a:ext cx="22151" cy="22174"/>
                  </a:xfrm>
                  <a:custGeom>
                    <a:avLst/>
                    <a:gdLst>
                      <a:gd name="connsiteX0" fmla="*/ 122 w 22151"/>
                      <a:gd name="connsiteY0" fmla="*/ 9670 h 22174"/>
                      <a:gd name="connsiteX1" fmla="*/ 9647 w 22151"/>
                      <a:gd name="connsiteY1" fmla="*/ 22052 h 22174"/>
                      <a:gd name="connsiteX2" fmla="*/ 22029 w 22151"/>
                      <a:gd name="connsiteY2" fmla="*/ 12527 h 22174"/>
                      <a:gd name="connsiteX3" fmla="*/ 12504 w 22151"/>
                      <a:gd name="connsiteY3" fmla="*/ 145 h 22174"/>
                      <a:gd name="connsiteX4" fmla="*/ 122 w 22151"/>
                      <a:gd name="connsiteY4" fmla="*/ 9670 h 221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2151" h="22174">
                        <a:moveTo>
                          <a:pt x="122" y="9670"/>
                        </a:moveTo>
                        <a:cubicBezTo>
                          <a:pt x="-831" y="16337"/>
                          <a:pt x="3932" y="22052"/>
                          <a:pt x="9647" y="22052"/>
                        </a:cubicBezTo>
                        <a:cubicBezTo>
                          <a:pt x="16314" y="23005"/>
                          <a:pt x="22029" y="18242"/>
                          <a:pt x="22029" y="12527"/>
                        </a:cubicBezTo>
                        <a:cubicBezTo>
                          <a:pt x="22982" y="5860"/>
                          <a:pt x="18219" y="145"/>
                          <a:pt x="12504" y="145"/>
                        </a:cubicBezTo>
                        <a:cubicBezTo>
                          <a:pt x="6789" y="-808"/>
                          <a:pt x="1074" y="3002"/>
                          <a:pt x="122" y="9670"/>
                        </a:cubicBezTo>
                        <a:close/>
                      </a:path>
                    </a:pathLst>
                  </a:custGeom>
                  <a:solidFill>
                    <a:srgbClr val="02020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110" name="任意多边形: 形状 109">
                    <a:extLst>
                      <a:ext uri="{FF2B5EF4-FFF2-40B4-BE49-F238E27FC236}">
                        <a16:creationId xmlns:a16="http://schemas.microsoft.com/office/drawing/2014/main" id="{EB5AA9D6-4D79-4BB5-A26B-642F499ABA54}"/>
                      </a:ext>
                    </a:extLst>
                  </p:cNvPr>
                  <p:cNvSpPr/>
                  <p:nvPr/>
                </p:nvSpPr>
                <p:spPr>
                  <a:xfrm>
                    <a:off x="7215351" y="157489"/>
                    <a:ext cx="19341" cy="19341"/>
                  </a:xfrm>
                  <a:custGeom>
                    <a:avLst/>
                    <a:gdLst>
                      <a:gd name="connsiteX0" fmla="*/ 146 w 19341"/>
                      <a:gd name="connsiteY0" fmla="*/ 8718 h 19341"/>
                      <a:gd name="connsiteX1" fmla="*/ 8718 w 19341"/>
                      <a:gd name="connsiteY1" fmla="*/ 19196 h 19341"/>
                      <a:gd name="connsiteX2" fmla="*/ 19196 w 19341"/>
                      <a:gd name="connsiteY2" fmla="*/ 10623 h 19341"/>
                      <a:gd name="connsiteX3" fmla="*/ 10623 w 19341"/>
                      <a:gd name="connsiteY3" fmla="*/ 146 h 19341"/>
                      <a:gd name="connsiteX4" fmla="*/ 146 w 19341"/>
                      <a:gd name="connsiteY4" fmla="*/ 8718 h 193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341" h="19341">
                        <a:moveTo>
                          <a:pt x="146" y="8718"/>
                        </a:moveTo>
                        <a:cubicBezTo>
                          <a:pt x="-807" y="14433"/>
                          <a:pt x="3003" y="19196"/>
                          <a:pt x="8718" y="19196"/>
                        </a:cubicBezTo>
                        <a:cubicBezTo>
                          <a:pt x="14433" y="20148"/>
                          <a:pt x="19196" y="16338"/>
                          <a:pt x="19196" y="10623"/>
                        </a:cubicBezTo>
                        <a:cubicBezTo>
                          <a:pt x="20148" y="4908"/>
                          <a:pt x="16338" y="146"/>
                          <a:pt x="10623" y="146"/>
                        </a:cubicBezTo>
                        <a:cubicBezTo>
                          <a:pt x="5861" y="-807"/>
                          <a:pt x="1098" y="3003"/>
                          <a:pt x="146" y="8718"/>
                        </a:cubicBezTo>
                        <a:close/>
                      </a:path>
                    </a:pathLst>
                  </a:custGeom>
                  <a:solidFill>
                    <a:srgbClr val="020202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  <p:sp>
              <p:nvSpPr>
                <p:cNvPr id="105" name="任意多边形: 形状 104">
                  <a:extLst>
                    <a:ext uri="{FF2B5EF4-FFF2-40B4-BE49-F238E27FC236}">
                      <a16:creationId xmlns:a16="http://schemas.microsoft.com/office/drawing/2014/main" id="{756C698A-D1AB-48E7-A64C-506A84A2B20E}"/>
                    </a:ext>
                  </a:extLst>
                </p:cNvPr>
                <p:cNvSpPr/>
                <p:nvPr/>
              </p:nvSpPr>
              <p:spPr>
                <a:xfrm>
                  <a:off x="7159219" y="200497"/>
                  <a:ext cx="39132" cy="25717"/>
                </a:xfrm>
                <a:custGeom>
                  <a:avLst/>
                  <a:gdLst>
                    <a:gd name="connsiteX0" fmla="*/ 39133 w 39132"/>
                    <a:gd name="connsiteY0" fmla="*/ 10478 h 25717"/>
                    <a:gd name="connsiteX1" fmla="*/ 19130 w 39132"/>
                    <a:gd name="connsiteY1" fmla="*/ 25718 h 25717"/>
                    <a:gd name="connsiteX2" fmla="*/ 80 w 39132"/>
                    <a:gd name="connsiteY2" fmla="*/ 0 h 25717"/>
                    <a:gd name="connsiteX3" fmla="*/ 39133 w 39132"/>
                    <a:gd name="connsiteY3" fmla="*/ 10478 h 257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9132" h="25717">
                      <a:moveTo>
                        <a:pt x="39133" y="10478"/>
                      </a:moveTo>
                      <a:cubicBezTo>
                        <a:pt x="39133" y="10478"/>
                        <a:pt x="31513" y="25718"/>
                        <a:pt x="19130" y="25718"/>
                      </a:cubicBezTo>
                      <a:cubicBezTo>
                        <a:pt x="6748" y="24765"/>
                        <a:pt x="-872" y="10478"/>
                        <a:pt x="80" y="0"/>
                      </a:cubicBezTo>
                      <a:lnTo>
                        <a:pt x="39133" y="1047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06" name="任意多边形: 形状 105">
                  <a:extLst>
                    <a:ext uri="{FF2B5EF4-FFF2-40B4-BE49-F238E27FC236}">
                      <a16:creationId xmlns:a16="http://schemas.microsoft.com/office/drawing/2014/main" id="{A524EB7E-3510-4E07-AA05-D8AFC29D2999}"/>
                    </a:ext>
                  </a:extLst>
                </p:cNvPr>
                <p:cNvSpPr/>
                <p:nvPr/>
              </p:nvSpPr>
              <p:spPr>
                <a:xfrm>
                  <a:off x="7190017" y="151952"/>
                  <a:ext cx="19169" cy="35210"/>
                </a:xfrm>
                <a:custGeom>
                  <a:avLst/>
                  <a:gdLst>
                    <a:gd name="connsiteX0" fmla="*/ 3572 w 19169"/>
                    <a:gd name="connsiteY0" fmla="*/ 3778 h 35210"/>
                    <a:gd name="connsiteX1" fmla="*/ 13097 w 19169"/>
                    <a:gd name="connsiteY1" fmla="*/ 33305 h 35210"/>
                    <a:gd name="connsiteX2" fmla="*/ 15954 w 19169"/>
                    <a:gd name="connsiteY2" fmla="*/ 28543 h 35210"/>
                    <a:gd name="connsiteX3" fmla="*/ 3572 w 19169"/>
                    <a:gd name="connsiteY3" fmla="*/ 27590 h 35210"/>
                    <a:gd name="connsiteX4" fmla="*/ 3572 w 19169"/>
                    <a:gd name="connsiteY4" fmla="*/ 34258 h 35210"/>
                    <a:gd name="connsiteX5" fmla="*/ 15954 w 19169"/>
                    <a:gd name="connsiteY5" fmla="*/ 35210 h 35210"/>
                    <a:gd name="connsiteX6" fmla="*/ 18812 w 19169"/>
                    <a:gd name="connsiteY6" fmla="*/ 30448 h 35210"/>
                    <a:gd name="connsiteX7" fmla="*/ 9287 w 19169"/>
                    <a:gd name="connsiteY7" fmla="*/ 2825 h 35210"/>
                    <a:gd name="connsiteX8" fmla="*/ 3572 w 19169"/>
                    <a:gd name="connsiteY8" fmla="*/ 3778 h 35210"/>
                    <a:gd name="connsiteX9" fmla="*/ 3572 w 19169"/>
                    <a:gd name="connsiteY9" fmla="*/ 3778 h 352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9169" h="35210">
                      <a:moveTo>
                        <a:pt x="3572" y="3778"/>
                      </a:moveTo>
                      <a:cubicBezTo>
                        <a:pt x="5477" y="14255"/>
                        <a:pt x="9287" y="23780"/>
                        <a:pt x="13097" y="33305"/>
                      </a:cubicBezTo>
                      <a:cubicBezTo>
                        <a:pt x="14049" y="31400"/>
                        <a:pt x="15002" y="29495"/>
                        <a:pt x="15954" y="28543"/>
                      </a:cubicBezTo>
                      <a:cubicBezTo>
                        <a:pt x="12144" y="28543"/>
                        <a:pt x="7382" y="28543"/>
                        <a:pt x="3572" y="27590"/>
                      </a:cubicBezTo>
                      <a:cubicBezTo>
                        <a:pt x="-1191" y="27590"/>
                        <a:pt x="-1191" y="34258"/>
                        <a:pt x="3572" y="34258"/>
                      </a:cubicBezTo>
                      <a:cubicBezTo>
                        <a:pt x="7382" y="34258"/>
                        <a:pt x="12144" y="34258"/>
                        <a:pt x="15954" y="35210"/>
                      </a:cubicBezTo>
                      <a:cubicBezTo>
                        <a:pt x="18812" y="35210"/>
                        <a:pt x="19764" y="32353"/>
                        <a:pt x="18812" y="30448"/>
                      </a:cubicBezTo>
                      <a:cubicBezTo>
                        <a:pt x="15002" y="21875"/>
                        <a:pt x="12144" y="12350"/>
                        <a:pt x="9287" y="2825"/>
                      </a:cubicBezTo>
                      <a:cubicBezTo>
                        <a:pt x="9287" y="-1937"/>
                        <a:pt x="2619" y="-32"/>
                        <a:pt x="3572" y="3778"/>
                      </a:cubicBezTo>
                      <a:lnTo>
                        <a:pt x="3572" y="3778"/>
                      </a:lnTo>
                      <a:close/>
                    </a:path>
                  </a:pathLst>
                </a:custGeom>
                <a:solidFill>
                  <a:srgbClr val="01000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07" name="任意多边形: 形状 106">
                  <a:extLst>
                    <a:ext uri="{FF2B5EF4-FFF2-40B4-BE49-F238E27FC236}">
                      <a16:creationId xmlns:a16="http://schemas.microsoft.com/office/drawing/2014/main" id="{3FDCECAE-A5EF-4E10-A14C-D53D6CEA9F7F}"/>
                    </a:ext>
                  </a:extLst>
                </p:cNvPr>
                <p:cNvSpPr/>
                <p:nvPr/>
              </p:nvSpPr>
              <p:spPr>
                <a:xfrm>
                  <a:off x="7137220" y="136587"/>
                  <a:ext cx="18983" cy="9922"/>
                </a:xfrm>
                <a:custGeom>
                  <a:avLst/>
                  <a:gdLst>
                    <a:gd name="connsiteX0" fmla="*/ 3982 w 18983"/>
                    <a:gd name="connsiteY0" fmla="*/ 9618 h 9922"/>
                    <a:gd name="connsiteX1" fmla="*/ 15412 w 18983"/>
                    <a:gd name="connsiteY1" fmla="*/ 6760 h 9922"/>
                    <a:gd name="connsiteX2" fmla="*/ 15412 w 18983"/>
                    <a:gd name="connsiteY2" fmla="*/ 93 h 9922"/>
                    <a:gd name="connsiteX3" fmla="*/ 2077 w 18983"/>
                    <a:gd name="connsiteY3" fmla="*/ 2950 h 9922"/>
                    <a:gd name="connsiteX4" fmla="*/ 3982 w 18983"/>
                    <a:gd name="connsiteY4" fmla="*/ 9618 h 9922"/>
                    <a:gd name="connsiteX5" fmla="*/ 3982 w 18983"/>
                    <a:gd name="connsiteY5" fmla="*/ 9618 h 9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983" h="9922">
                      <a:moveTo>
                        <a:pt x="3982" y="9618"/>
                      </a:moveTo>
                      <a:cubicBezTo>
                        <a:pt x="7792" y="8665"/>
                        <a:pt x="11602" y="7713"/>
                        <a:pt x="15412" y="6760"/>
                      </a:cubicBezTo>
                      <a:cubicBezTo>
                        <a:pt x="20174" y="5808"/>
                        <a:pt x="20174" y="-860"/>
                        <a:pt x="15412" y="93"/>
                      </a:cubicBezTo>
                      <a:cubicBezTo>
                        <a:pt x="10649" y="1045"/>
                        <a:pt x="6839" y="1045"/>
                        <a:pt x="2077" y="2950"/>
                      </a:cubicBezTo>
                      <a:cubicBezTo>
                        <a:pt x="-1733" y="3903"/>
                        <a:pt x="172" y="11523"/>
                        <a:pt x="3982" y="9618"/>
                      </a:cubicBezTo>
                      <a:lnTo>
                        <a:pt x="3982" y="9618"/>
                      </a:lnTo>
                      <a:close/>
                    </a:path>
                  </a:pathLst>
                </a:custGeom>
                <a:solidFill>
                  <a:srgbClr val="01000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08" name="任意多边形: 形状 107">
                  <a:extLst>
                    <a:ext uri="{FF2B5EF4-FFF2-40B4-BE49-F238E27FC236}">
                      <a16:creationId xmlns:a16="http://schemas.microsoft.com/office/drawing/2014/main" id="{57C65D1B-C06B-419A-9031-29520D461C57}"/>
                    </a:ext>
                  </a:extLst>
                </p:cNvPr>
                <p:cNvSpPr/>
                <p:nvPr/>
              </p:nvSpPr>
              <p:spPr>
                <a:xfrm>
                  <a:off x="7219135" y="146112"/>
                  <a:ext cx="17488" cy="9710"/>
                </a:xfrm>
                <a:custGeom>
                  <a:avLst/>
                  <a:gdLst>
                    <a:gd name="connsiteX0" fmla="*/ 2077 w 17488"/>
                    <a:gd name="connsiteY0" fmla="*/ 6760 h 9710"/>
                    <a:gd name="connsiteX1" fmla="*/ 13507 w 17488"/>
                    <a:gd name="connsiteY1" fmla="*/ 9618 h 9710"/>
                    <a:gd name="connsiteX2" fmla="*/ 15412 w 17488"/>
                    <a:gd name="connsiteY2" fmla="*/ 2950 h 9710"/>
                    <a:gd name="connsiteX3" fmla="*/ 3982 w 17488"/>
                    <a:gd name="connsiteY3" fmla="*/ 93 h 9710"/>
                    <a:gd name="connsiteX4" fmla="*/ 2077 w 17488"/>
                    <a:gd name="connsiteY4" fmla="*/ 6760 h 9710"/>
                    <a:gd name="connsiteX5" fmla="*/ 2077 w 17488"/>
                    <a:gd name="connsiteY5" fmla="*/ 6760 h 97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7488" h="9710">
                      <a:moveTo>
                        <a:pt x="2077" y="6760"/>
                      </a:moveTo>
                      <a:cubicBezTo>
                        <a:pt x="5887" y="7713"/>
                        <a:pt x="9697" y="8665"/>
                        <a:pt x="13507" y="9618"/>
                      </a:cubicBezTo>
                      <a:cubicBezTo>
                        <a:pt x="17317" y="10570"/>
                        <a:pt x="19222" y="3903"/>
                        <a:pt x="15412" y="2950"/>
                      </a:cubicBezTo>
                      <a:cubicBezTo>
                        <a:pt x="11602" y="1998"/>
                        <a:pt x="7792" y="1045"/>
                        <a:pt x="3982" y="93"/>
                      </a:cubicBezTo>
                      <a:cubicBezTo>
                        <a:pt x="172" y="-860"/>
                        <a:pt x="-1733" y="5808"/>
                        <a:pt x="2077" y="6760"/>
                      </a:cubicBezTo>
                      <a:lnTo>
                        <a:pt x="2077" y="6760"/>
                      </a:lnTo>
                      <a:close/>
                    </a:path>
                  </a:pathLst>
                </a:custGeom>
                <a:solidFill>
                  <a:srgbClr val="01000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72A8946E-1B75-46D3-8B78-7DBCA406817F}"/>
                </a:ext>
              </a:extLst>
            </p:cNvPr>
            <p:cNvSpPr/>
            <p:nvPr/>
          </p:nvSpPr>
          <p:spPr>
            <a:xfrm>
              <a:off x="6996248" y="2532"/>
              <a:ext cx="300864" cy="239875"/>
            </a:xfrm>
            <a:custGeom>
              <a:avLst/>
              <a:gdLst>
                <a:gd name="connsiteX0" fmla="*/ 83994 w 300864"/>
                <a:gd name="connsiteY0" fmla="*/ 174153 h 239875"/>
                <a:gd name="connsiteX1" fmla="*/ 101139 w 300864"/>
                <a:gd name="connsiteY1" fmla="*/ 115098 h 239875"/>
                <a:gd name="connsiteX2" fmla="*/ 298306 w 300864"/>
                <a:gd name="connsiteY2" fmla="*/ 84618 h 239875"/>
                <a:gd name="connsiteX3" fmla="*/ 181149 w 300864"/>
                <a:gd name="connsiteY3" fmla="*/ 6513 h 239875"/>
                <a:gd name="connsiteX4" fmla="*/ 24939 w 300864"/>
                <a:gd name="connsiteY4" fmla="*/ 42708 h 239875"/>
                <a:gd name="connsiteX5" fmla="*/ 60181 w 300864"/>
                <a:gd name="connsiteY5" fmla="*/ 239875 h 239875"/>
                <a:gd name="connsiteX6" fmla="*/ 68754 w 300864"/>
                <a:gd name="connsiteY6" fmla="*/ 194155 h 239875"/>
                <a:gd name="connsiteX7" fmla="*/ 83994 w 300864"/>
                <a:gd name="connsiteY7" fmla="*/ 174153 h 23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0864" h="239875">
                  <a:moveTo>
                    <a:pt x="83994" y="174153"/>
                  </a:moveTo>
                  <a:lnTo>
                    <a:pt x="101139" y="115098"/>
                  </a:lnTo>
                  <a:cubicBezTo>
                    <a:pt x="101139" y="115098"/>
                    <a:pt x="271636" y="180820"/>
                    <a:pt x="298306" y="84618"/>
                  </a:cubicBezTo>
                  <a:cubicBezTo>
                    <a:pt x="315451" y="23658"/>
                    <a:pt x="243061" y="-16347"/>
                    <a:pt x="181149" y="6513"/>
                  </a:cubicBezTo>
                  <a:cubicBezTo>
                    <a:pt x="181149" y="6513"/>
                    <a:pt x="71611" y="-19205"/>
                    <a:pt x="24939" y="42708"/>
                  </a:cubicBezTo>
                  <a:cubicBezTo>
                    <a:pt x="-21734" y="104620"/>
                    <a:pt x="1126" y="161770"/>
                    <a:pt x="60181" y="239875"/>
                  </a:cubicBezTo>
                  <a:lnTo>
                    <a:pt x="68754" y="194155"/>
                  </a:lnTo>
                  <a:lnTo>
                    <a:pt x="83994" y="174153"/>
                  </a:lnTo>
                  <a:close/>
                </a:path>
              </a:pathLst>
            </a:custGeom>
            <a:solidFill>
              <a:srgbClr val="12120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grpSp>
          <p:nvGrpSpPr>
            <p:cNvPr id="59" name="图形 6">
              <a:extLst>
                <a:ext uri="{FF2B5EF4-FFF2-40B4-BE49-F238E27FC236}">
                  <a16:creationId xmlns:a16="http://schemas.microsoft.com/office/drawing/2014/main" id="{C6084FB7-D8E8-4684-A8E0-8948E0723382}"/>
                </a:ext>
              </a:extLst>
            </p:cNvPr>
            <p:cNvGrpSpPr/>
            <p:nvPr/>
          </p:nvGrpSpPr>
          <p:grpSpPr>
            <a:xfrm>
              <a:off x="7004824" y="139174"/>
              <a:ext cx="73683" cy="73876"/>
              <a:chOff x="7004824" y="139174"/>
              <a:chExt cx="73683" cy="73876"/>
            </a:xfrm>
          </p:grpSpPr>
          <p:sp>
            <p:nvSpPr>
              <p:cNvPr id="100" name="任意多边形: 形状 99">
                <a:extLst>
                  <a:ext uri="{FF2B5EF4-FFF2-40B4-BE49-F238E27FC236}">
                    <a16:creationId xmlns:a16="http://schemas.microsoft.com/office/drawing/2014/main" id="{3F607719-796F-41C6-8F41-37A53107A8DD}"/>
                  </a:ext>
                </a:extLst>
              </p:cNvPr>
              <p:cNvSpPr/>
              <p:nvPr/>
            </p:nvSpPr>
            <p:spPr>
              <a:xfrm>
                <a:off x="7004824" y="139174"/>
                <a:ext cx="73683" cy="73876"/>
              </a:xfrm>
              <a:custGeom>
                <a:avLst/>
                <a:gdLst>
                  <a:gd name="connsiteX0" fmla="*/ 170 w 73683"/>
                  <a:gd name="connsiteY0" fmla="*/ 32748 h 73876"/>
                  <a:gd name="connsiteX1" fmla="*/ 32555 w 73683"/>
                  <a:gd name="connsiteY1" fmla="*/ 73706 h 73876"/>
                  <a:gd name="connsiteX2" fmla="*/ 73513 w 73683"/>
                  <a:gd name="connsiteY2" fmla="*/ 41321 h 73876"/>
                  <a:gd name="connsiteX3" fmla="*/ 41128 w 73683"/>
                  <a:gd name="connsiteY3" fmla="*/ 363 h 73876"/>
                  <a:gd name="connsiteX4" fmla="*/ 170 w 73683"/>
                  <a:gd name="connsiteY4" fmla="*/ 32748 h 73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83" h="73876">
                    <a:moveTo>
                      <a:pt x="170" y="32748"/>
                    </a:moveTo>
                    <a:cubicBezTo>
                      <a:pt x="-1735" y="52751"/>
                      <a:pt x="12553" y="70848"/>
                      <a:pt x="32555" y="73706"/>
                    </a:cubicBezTo>
                    <a:cubicBezTo>
                      <a:pt x="52558" y="75611"/>
                      <a:pt x="71608" y="61323"/>
                      <a:pt x="73513" y="41321"/>
                    </a:cubicBezTo>
                    <a:cubicBezTo>
                      <a:pt x="75418" y="21319"/>
                      <a:pt x="61130" y="3221"/>
                      <a:pt x="41128" y="363"/>
                    </a:cubicBezTo>
                    <a:cubicBezTo>
                      <a:pt x="21125" y="-2494"/>
                      <a:pt x="3028" y="11794"/>
                      <a:pt x="170" y="32748"/>
                    </a:cubicBezTo>
                    <a:close/>
                  </a:path>
                </a:pathLst>
              </a:custGeom>
              <a:solidFill>
                <a:srgbClr val="87524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sp>
            <p:nvSpPr>
              <p:cNvPr id="101" name="任意多边形: 形状 100">
                <a:extLst>
                  <a:ext uri="{FF2B5EF4-FFF2-40B4-BE49-F238E27FC236}">
                    <a16:creationId xmlns:a16="http://schemas.microsoft.com/office/drawing/2014/main" id="{D8FB8CDF-51B9-4E08-9BE2-F1FDCDF8895F}"/>
                  </a:ext>
                </a:extLst>
              </p:cNvPr>
              <p:cNvSpPr/>
              <p:nvPr/>
            </p:nvSpPr>
            <p:spPr>
              <a:xfrm>
                <a:off x="7037617" y="154778"/>
                <a:ext cx="27778" cy="31604"/>
              </a:xfrm>
              <a:custGeom>
                <a:avLst/>
                <a:gdLst>
                  <a:gd name="connsiteX0" fmla="*/ 27384 w 27778"/>
                  <a:gd name="connsiteY0" fmla="*/ 29528 h 31604"/>
                  <a:gd name="connsiteX1" fmla="*/ 26432 w 27778"/>
                  <a:gd name="connsiteY1" fmla="*/ 14288 h 31604"/>
                  <a:gd name="connsiteX2" fmla="*/ 3572 w 27778"/>
                  <a:gd name="connsiteY2" fmla="*/ 0 h 31604"/>
                  <a:gd name="connsiteX3" fmla="*/ 3572 w 27778"/>
                  <a:gd name="connsiteY3" fmla="*/ 6668 h 31604"/>
                  <a:gd name="connsiteX4" fmla="*/ 20717 w 27778"/>
                  <a:gd name="connsiteY4" fmla="*/ 18097 h 31604"/>
                  <a:gd name="connsiteX5" fmla="*/ 21669 w 27778"/>
                  <a:gd name="connsiteY5" fmla="*/ 24765 h 31604"/>
                  <a:gd name="connsiteX6" fmla="*/ 21669 w 27778"/>
                  <a:gd name="connsiteY6" fmla="*/ 27622 h 31604"/>
                  <a:gd name="connsiteX7" fmla="*/ 21669 w 27778"/>
                  <a:gd name="connsiteY7" fmla="*/ 27622 h 31604"/>
                  <a:gd name="connsiteX8" fmla="*/ 27384 w 27778"/>
                  <a:gd name="connsiteY8" fmla="*/ 29528 h 31604"/>
                  <a:gd name="connsiteX9" fmla="*/ 27384 w 27778"/>
                  <a:gd name="connsiteY9" fmla="*/ 29528 h 31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7778" h="31604">
                    <a:moveTo>
                      <a:pt x="27384" y="29528"/>
                    </a:moveTo>
                    <a:cubicBezTo>
                      <a:pt x="28337" y="24765"/>
                      <a:pt x="27384" y="19050"/>
                      <a:pt x="26432" y="14288"/>
                    </a:cubicBezTo>
                    <a:cubicBezTo>
                      <a:pt x="22622" y="4763"/>
                      <a:pt x="13097" y="953"/>
                      <a:pt x="3572" y="0"/>
                    </a:cubicBezTo>
                    <a:cubicBezTo>
                      <a:pt x="-1191" y="0"/>
                      <a:pt x="-1191" y="6668"/>
                      <a:pt x="3572" y="6668"/>
                    </a:cubicBezTo>
                    <a:cubicBezTo>
                      <a:pt x="11192" y="6668"/>
                      <a:pt x="18812" y="9525"/>
                      <a:pt x="20717" y="18097"/>
                    </a:cubicBezTo>
                    <a:cubicBezTo>
                      <a:pt x="21669" y="20003"/>
                      <a:pt x="21669" y="22860"/>
                      <a:pt x="21669" y="24765"/>
                    </a:cubicBezTo>
                    <a:cubicBezTo>
                      <a:pt x="21669" y="25718"/>
                      <a:pt x="21669" y="26670"/>
                      <a:pt x="21669" y="27622"/>
                    </a:cubicBezTo>
                    <a:cubicBezTo>
                      <a:pt x="21669" y="28575"/>
                      <a:pt x="21669" y="26670"/>
                      <a:pt x="21669" y="27622"/>
                    </a:cubicBezTo>
                    <a:cubicBezTo>
                      <a:pt x="19764" y="31432"/>
                      <a:pt x="26432" y="33338"/>
                      <a:pt x="27384" y="29528"/>
                    </a:cubicBezTo>
                    <a:lnTo>
                      <a:pt x="27384" y="29528"/>
                    </a:lnTo>
                    <a:close/>
                  </a:path>
                </a:pathLst>
              </a:custGeom>
              <a:solidFill>
                <a:srgbClr val="01000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grpSp>
          <p:nvGrpSpPr>
            <p:cNvPr id="60" name="图形 6">
              <a:extLst>
                <a:ext uri="{FF2B5EF4-FFF2-40B4-BE49-F238E27FC236}">
                  <a16:creationId xmlns:a16="http://schemas.microsoft.com/office/drawing/2014/main" id="{9D72200B-A8AD-4023-8F36-AA59577FC6F6}"/>
                </a:ext>
              </a:extLst>
            </p:cNvPr>
            <p:cNvGrpSpPr/>
            <p:nvPr/>
          </p:nvGrpSpPr>
          <p:grpSpPr>
            <a:xfrm>
              <a:off x="6570969" y="583403"/>
              <a:ext cx="512976" cy="495627"/>
              <a:chOff x="6570969" y="583403"/>
              <a:chExt cx="512976" cy="495627"/>
            </a:xfrm>
          </p:grpSpPr>
          <p:sp>
            <p:nvSpPr>
              <p:cNvPr id="72" name="任意多边形: 形状 71">
                <a:extLst>
                  <a:ext uri="{FF2B5EF4-FFF2-40B4-BE49-F238E27FC236}">
                    <a16:creationId xmlns:a16="http://schemas.microsoft.com/office/drawing/2014/main" id="{18D84C05-74F9-48E7-9D7C-D7BBA0AB77E7}"/>
                  </a:ext>
                </a:extLst>
              </p:cNvPr>
              <p:cNvSpPr/>
              <p:nvPr/>
            </p:nvSpPr>
            <p:spPr>
              <a:xfrm>
                <a:off x="6570969" y="583403"/>
                <a:ext cx="512976" cy="495627"/>
              </a:xfrm>
              <a:custGeom>
                <a:avLst/>
                <a:gdLst>
                  <a:gd name="connsiteX0" fmla="*/ 500700 w 512976"/>
                  <a:gd name="connsiteY0" fmla="*/ 393383 h 495627"/>
                  <a:gd name="connsiteX1" fmla="*/ 456885 w 512976"/>
                  <a:gd name="connsiteY1" fmla="*/ 355283 h 495627"/>
                  <a:gd name="connsiteX2" fmla="*/ 509272 w 512976"/>
                  <a:gd name="connsiteY2" fmla="*/ 364808 h 495627"/>
                  <a:gd name="connsiteX3" fmla="*/ 477840 w 512976"/>
                  <a:gd name="connsiteY3" fmla="*/ 322898 h 495627"/>
                  <a:gd name="connsiteX4" fmla="*/ 377827 w 512976"/>
                  <a:gd name="connsiteY4" fmla="*/ 260985 h 495627"/>
                  <a:gd name="connsiteX5" fmla="*/ 210187 w 512976"/>
                  <a:gd name="connsiteY5" fmla="*/ 88583 h 495627"/>
                  <a:gd name="connsiteX6" fmla="*/ 133035 w 512976"/>
                  <a:gd name="connsiteY6" fmla="*/ 82867 h 495627"/>
                  <a:gd name="connsiteX7" fmla="*/ 15877 w 512976"/>
                  <a:gd name="connsiteY7" fmla="*/ 0 h 495627"/>
                  <a:gd name="connsiteX8" fmla="*/ 63502 w 512976"/>
                  <a:gd name="connsiteY8" fmla="*/ 211455 h 495627"/>
                  <a:gd name="connsiteX9" fmla="*/ 257812 w 512976"/>
                  <a:gd name="connsiteY9" fmla="*/ 352425 h 495627"/>
                  <a:gd name="connsiteX10" fmla="*/ 257812 w 512976"/>
                  <a:gd name="connsiteY10" fmla="*/ 352425 h 495627"/>
                  <a:gd name="connsiteX11" fmla="*/ 443550 w 512976"/>
                  <a:gd name="connsiteY11" fmla="*/ 494348 h 495627"/>
                  <a:gd name="connsiteX12" fmla="*/ 452122 w 512976"/>
                  <a:gd name="connsiteY12" fmla="*/ 467678 h 495627"/>
                  <a:gd name="connsiteX13" fmla="*/ 479745 w 512976"/>
                  <a:gd name="connsiteY13" fmla="*/ 474345 h 495627"/>
                  <a:gd name="connsiteX14" fmla="*/ 460695 w 512976"/>
                  <a:gd name="connsiteY14" fmla="*/ 440055 h 495627"/>
                  <a:gd name="connsiteX15" fmla="*/ 494985 w 512976"/>
                  <a:gd name="connsiteY15" fmla="*/ 449580 h 495627"/>
                  <a:gd name="connsiteX16" fmla="*/ 476887 w 512976"/>
                  <a:gd name="connsiteY16" fmla="*/ 415290 h 495627"/>
                  <a:gd name="connsiteX17" fmla="*/ 508320 w 512976"/>
                  <a:gd name="connsiteY17" fmla="*/ 422910 h 495627"/>
                  <a:gd name="connsiteX18" fmla="*/ 500700 w 512976"/>
                  <a:gd name="connsiteY18" fmla="*/ 393383 h 495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12976" h="495627">
                    <a:moveTo>
                      <a:pt x="500700" y="393383"/>
                    </a:moveTo>
                    <a:cubicBezTo>
                      <a:pt x="494032" y="386715"/>
                      <a:pt x="456885" y="355283"/>
                      <a:pt x="456885" y="355283"/>
                    </a:cubicBezTo>
                    <a:cubicBezTo>
                      <a:pt x="456885" y="355283"/>
                      <a:pt x="499747" y="375285"/>
                      <a:pt x="509272" y="364808"/>
                    </a:cubicBezTo>
                    <a:cubicBezTo>
                      <a:pt x="515940" y="358140"/>
                      <a:pt x="515940" y="344805"/>
                      <a:pt x="477840" y="322898"/>
                    </a:cubicBezTo>
                    <a:cubicBezTo>
                      <a:pt x="477840" y="322898"/>
                      <a:pt x="385447" y="266700"/>
                      <a:pt x="377827" y="260985"/>
                    </a:cubicBezTo>
                    <a:cubicBezTo>
                      <a:pt x="282577" y="175260"/>
                      <a:pt x="219712" y="104775"/>
                      <a:pt x="210187" y="88583"/>
                    </a:cubicBezTo>
                    <a:lnTo>
                      <a:pt x="133035" y="82867"/>
                    </a:lnTo>
                    <a:lnTo>
                      <a:pt x="15877" y="0"/>
                    </a:lnTo>
                    <a:cubicBezTo>
                      <a:pt x="-27938" y="95250"/>
                      <a:pt x="29212" y="173355"/>
                      <a:pt x="63502" y="211455"/>
                    </a:cubicBezTo>
                    <a:cubicBezTo>
                      <a:pt x="96840" y="248602"/>
                      <a:pt x="195900" y="313373"/>
                      <a:pt x="257812" y="352425"/>
                    </a:cubicBezTo>
                    <a:lnTo>
                      <a:pt x="257812" y="352425"/>
                    </a:lnTo>
                    <a:cubicBezTo>
                      <a:pt x="257812" y="352425"/>
                      <a:pt x="422595" y="488633"/>
                      <a:pt x="443550" y="494348"/>
                    </a:cubicBezTo>
                    <a:cubicBezTo>
                      <a:pt x="467362" y="501015"/>
                      <a:pt x="463552" y="480060"/>
                      <a:pt x="452122" y="467678"/>
                    </a:cubicBezTo>
                    <a:cubicBezTo>
                      <a:pt x="460695" y="473392"/>
                      <a:pt x="473077" y="481013"/>
                      <a:pt x="479745" y="474345"/>
                    </a:cubicBezTo>
                    <a:cubicBezTo>
                      <a:pt x="490222" y="461963"/>
                      <a:pt x="472125" y="448628"/>
                      <a:pt x="460695" y="440055"/>
                    </a:cubicBezTo>
                    <a:cubicBezTo>
                      <a:pt x="460695" y="440055"/>
                      <a:pt x="485460" y="457200"/>
                      <a:pt x="494985" y="449580"/>
                    </a:cubicBezTo>
                    <a:cubicBezTo>
                      <a:pt x="508320" y="438150"/>
                      <a:pt x="486412" y="421005"/>
                      <a:pt x="476887" y="415290"/>
                    </a:cubicBezTo>
                    <a:cubicBezTo>
                      <a:pt x="476887" y="415290"/>
                      <a:pt x="499747" y="429578"/>
                      <a:pt x="508320" y="422910"/>
                    </a:cubicBezTo>
                    <a:cubicBezTo>
                      <a:pt x="519750" y="413385"/>
                      <a:pt x="507367" y="400050"/>
                      <a:pt x="500700" y="393383"/>
                    </a:cubicBezTo>
                    <a:close/>
                  </a:path>
                </a:pathLst>
              </a:custGeom>
              <a:solidFill>
                <a:srgbClr val="87524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pPr>
                  <a:lnSpc>
                    <a:spcPct val="130000"/>
                  </a:lnSpc>
                </a:pPr>
                <a:endParaRPr lang="zh-CN" altLang="en-US"/>
              </a:p>
            </p:txBody>
          </p:sp>
          <p:grpSp>
            <p:nvGrpSpPr>
              <p:cNvPr id="82" name="图形 6">
                <a:extLst>
                  <a:ext uri="{FF2B5EF4-FFF2-40B4-BE49-F238E27FC236}">
                    <a16:creationId xmlns:a16="http://schemas.microsoft.com/office/drawing/2014/main" id="{5FCD6AEA-1765-4F55-AAD7-1F7CD2D92196}"/>
                  </a:ext>
                </a:extLst>
              </p:cNvPr>
              <p:cNvGrpSpPr/>
              <p:nvPr/>
            </p:nvGrpSpPr>
            <p:grpSpPr>
              <a:xfrm>
                <a:off x="6750677" y="643410"/>
                <a:ext cx="303847" cy="404812"/>
                <a:chOff x="6750677" y="643410"/>
                <a:chExt cx="303847" cy="404812"/>
              </a:xfrm>
              <a:noFill/>
            </p:grpSpPr>
            <p:sp>
              <p:nvSpPr>
                <p:cNvPr id="84" name="任意多边形: 形状 83">
                  <a:extLst>
                    <a:ext uri="{FF2B5EF4-FFF2-40B4-BE49-F238E27FC236}">
                      <a16:creationId xmlns:a16="http://schemas.microsoft.com/office/drawing/2014/main" id="{3C4B9A0C-D297-44B1-8A0C-BFA7719103AB}"/>
                    </a:ext>
                  </a:extLst>
                </p:cNvPr>
                <p:cNvSpPr/>
                <p:nvPr/>
              </p:nvSpPr>
              <p:spPr>
                <a:xfrm>
                  <a:off x="6750677" y="643410"/>
                  <a:ext cx="66675" cy="72390"/>
                </a:xfrm>
                <a:custGeom>
                  <a:avLst/>
                  <a:gdLst>
                    <a:gd name="connsiteX0" fmla="*/ 0 w 66675"/>
                    <a:gd name="connsiteY0" fmla="*/ 0 h 72390"/>
                    <a:gd name="connsiteX1" fmla="*/ 66675 w 66675"/>
                    <a:gd name="connsiteY1" fmla="*/ 72390 h 72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6675" h="72390">
                      <a:moveTo>
                        <a:pt x="0" y="0"/>
                      </a:moveTo>
                      <a:lnTo>
                        <a:pt x="66675" y="72390"/>
                      </a:lnTo>
                    </a:path>
                  </a:pathLst>
                </a:custGeom>
                <a:ln w="9259" cap="rnd">
                  <a:solidFill>
                    <a:srgbClr val="12120E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grpSp>
              <p:nvGrpSpPr>
                <p:cNvPr id="86" name="图形 6">
                  <a:extLst>
                    <a:ext uri="{FF2B5EF4-FFF2-40B4-BE49-F238E27FC236}">
                      <a16:creationId xmlns:a16="http://schemas.microsoft.com/office/drawing/2014/main" id="{F443FA14-886B-47C6-86CB-83E990FBAB48}"/>
                    </a:ext>
                  </a:extLst>
                </p:cNvPr>
                <p:cNvGrpSpPr/>
                <p:nvPr/>
              </p:nvGrpSpPr>
              <p:grpSpPr>
                <a:xfrm>
                  <a:off x="6972609" y="968213"/>
                  <a:ext cx="81914" cy="80009"/>
                  <a:chOff x="6972609" y="968213"/>
                  <a:chExt cx="81914" cy="80009"/>
                </a:xfrm>
                <a:noFill/>
              </p:grpSpPr>
              <p:sp>
                <p:nvSpPr>
                  <p:cNvPr id="87" name="任意多边形: 形状 86">
                    <a:extLst>
                      <a:ext uri="{FF2B5EF4-FFF2-40B4-BE49-F238E27FC236}">
                        <a16:creationId xmlns:a16="http://schemas.microsoft.com/office/drawing/2014/main" id="{C044FDAD-2291-4701-97C9-6B1DCBF06118}"/>
                      </a:ext>
                    </a:extLst>
                  </p:cNvPr>
                  <p:cNvSpPr/>
                  <p:nvPr/>
                </p:nvSpPr>
                <p:spPr>
                  <a:xfrm>
                    <a:off x="6972609" y="1013933"/>
                    <a:ext cx="49530" cy="34289"/>
                  </a:xfrm>
                  <a:custGeom>
                    <a:avLst/>
                    <a:gdLst>
                      <a:gd name="connsiteX0" fmla="*/ 49530 w 49530"/>
                      <a:gd name="connsiteY0" fmla="*/ 34290 h 34289"/>
                      <a:gd name="connsiteX1" fmla="*/ 0 w 49530"/>
                      <a:gd name="connsiteY1" fmla="*/ 0 h 342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9530" h="34289">
                        <a:moveTo>
                          <a:pt x="49530" y="34290"/>
                        </a:moveTo>
                        <a:lnTo>
                          <a:pt x="0" y="0"/>
                        </a:lnTo>
                      </a:path>
                    </a:pathLst>
                  </a:custGeom>
                  <a:ln w="9259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88" name="任意多边形: 形状 87">
                    <a:extLst>
                      <a:ext uri="{FF2B5EF4-FFF2-40B4-BE49-F238E27FC236}">
                        <a16:creationId xmlns:a16="http://schemas.microsoft.com/office/drawing/2014/main" id="{1CDF3F4A-DC5B-4E77-862F-23EF7A5DD80D}"/>
                      </a:ext>
                    </a:extLst>
                  </p:cNvPr>
                  <p:cNvSpPr/>
                  <p:nvPr/>
                </p:nvSpPr>
                <p:spPr>
                  <a:xfrm>
                    <a:off x="6984992" y="991073"/>
                    <a:ext cx="52387" cy="38100"/>
                  </a:xfrm>
                  <a:custGeom>
                    <a:avLst/>
                    <a:gdLst>
                      <a:gd name="connsiteX0" fmla="*/ 52388 w 52387"/>
                      <a:gd name="connsiteY0" fmla="*/ 38100 h 38100"/>
                      <a:gd name="connsiteX1" fmla="*/ 0 w 52387"/>
                      <a:gd name="connsiteY1" fmla="*/ 0 h 381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38100">
                        <a:moveTo>
                          <a:pt x="52388" y="38100"/>
                        </a:moveTo>
                        <a:lnTo>
                          <a:pt x="0" y="0"/>
                        </a:lnTo>
                      </a:path>
                    </a:pathLst>
                  </a:custGeom>
                  <a:ln w="9259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99" name="任意多边形: 形状 98">
                    <a:extLst>
                      <a:ext uri="{FF2B5EF4-FFF2-40B4-BE49-F238E27FC236}">
                        <a16:creationId xmlns:a16="http://schemas.microsoft.com/office/drawing/2014/main" id="{D26B5BC7-4B7F-4A98-ACDF-0B35F2114499}"/>
                      </a:ext>
                    </a:extLst>
                  </p:cNvPr>
                  <p:cNvSpPr/>
                  <p:nvPr/>
                </p:nvSpPr>
                <p:spPr>
                  <a:xfrm>
                    <a:off x="7002136" y="968213"/>
                    <a:ext cx="52387" cy="34289"/>
                  </a:xfrm>
                  <a:custGeom>
                    <a:avLst/>
                    <a:gdLst>
                      <a:gd name="connsiteX0" fmla="*/ 52388 w 52387"/>
                      <a:gd name="connsiteY0" fmla="*/ 34290 h 34289"/>
                      <a:gd name="connsiteX1" fmla="*/ 0 w 52387"/>
                      <a:gd name="connsiteY1" fmla="*/ 0 h 342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2387" h="34289">
                        <a:moveTo>
                          <a:pt x="52388" y="34290"/>
                        </a:moveTo>
                        <a:cubicBezTo>
                          <a:pt x="51435" y="34290"/>
                          <a:pt x="0" y="0"/>
                          <a:pt x="0" y="0"/>
                        </a:cubicBezTo>
                      </a:path>
                    </a:pathLst>
                  </a:custGeom>
                  <a:noFill/>
                  <a:ln w="9259" cap="rnd">
                    <a:solidFill>
                      <a:srgbClr val="12120E"/>
                    </a:solidFill>
                    <a:prstDash val="solid"/>
                    <a:miter/>
                  </a:ln>
                </p:spPr>
                <p:txBody>
                  <a:bodyPr rtlCol="0" anchor="ctr">
                    <a:noAutofit/>
                  </a:bodyPr>
                  <a:lstStyle/>
                  <a:p>
                    <a:pPr>
                      <a:lnSpc>
                        <a:spcPct val="130000"/>
                      </a:lnSpc>
                    </a:pPr>
                    <a:endParaRPr lang="zh-CN" altLang="en-US"/>
                  </a:p>
                </p:txBody>
              </p:sp>
            </p:grpSp>
          </p:grpSp>
        </p:grpSp>
        <p:grpSp>
          <p:nvGrpSpPr>
            <p:cNvPr id="61" name="图形 6">
              <a:extLst>
                <a:ext uri="{FF2B5EF4-FFF2-40B4-BE49-F238E27FC236}">
                  <a16:creationId xmlns:a16="http://schemas.microsoft.com/office/drawing/2014/main" id="{9E27858E-02BE-45DB-AE01-2CE50DCA1C7B}"/>
                </a:ext>
              </a:extLst>
            </p:cNvPr>
            <p:cNvGrpSpPr/>
            <p:nvPr/>
          </p:nvGrpSpPr>
          <p:grpSpPr>
            <a:xfrm>
              <a:off x="7667861" y="364247"/>
              <a:ext cx="132560" cy="100196"/>
              <a:chOff x="7667861" y="364247"/>
              <a:chExt cx="132560" cy="100196"/>
            </a:xfrm>
          </p:grpSpPr>
          <p:grpSp>
            <p:nvGrpSpPr>
              <p:cNvPr id="63" name="图形 6">
                <a:extLst>
                  <a:ext uri="{FF2B5EF4-FFF2-40B4-BE49-F238E27FC236}">
                    <a16:creationId xmlns:a16="http://schemas.microsoft.com/office/drawing/2014/main" id="{B5906AF4-5202-483F-8ACE-0E56891CD1E2}"/>
                  </a:ext>
                </a:extLst>
              </p:cNvPr>
              <p:cNvGrpSpPr/>
              <p:nvPr/>
            </p:nvGrpSpPr>
            <p:grpSpPr>
              <a:xfrm>
                <a:off x="7667861" y="364247"/>
                <a:ext cx="132560" cy="100196"/>
                <a:chOff x="7667861" y="364247"/>
                <a:chExt cx="132560" cy="100196"/>
              </a:xfrm>
              <a:solidFill>
                <a:srgbClr val="87524E"/>
              </a:solidFill>
            </p:grpSpPr>
            <p:sp>
              <p:nvSpPr>
                <p:cNvPr id="68" name="任意多边形: 形状 67">
                  <a:extLst>
                    <a:ext uri="{FF2B5EF4-FFF2-40B4-BE49-F238E27FC236}">
                      <a16:creationId xmlns:a16="http://schemas.microsoft.com/office/drawing/2014/main" id="{D7ACFAF8-64C1-4115-9341-D2757D4E40E6}"/>
                    </a:ext>
                  </a:extLst>
                </p:cNvPr>
                <p:cNvSpPr/>
                <p:nvPr/>
              </p:nvSpPr>
              <p:spPr>
                <a:xfrm>
                  <a:off x="7740234" y="400457"/>
                  <a:ext cx="36375" cy="42994"/>
                </a:xfrm>
                <a:custGeom>
                  <a:avLst/>
                  <a:gdLst>
                    <a:gd name="connsiteX0" fmla="*/ 16283 w 36375"/>
                    <a:gd name="connsiteY0" fmla="*/ 42928 h 42994"/>
                    <a:gd name="connsiteX1" fmla="*/ 36285 w 36375"/>
                    <a:gd name="connsiteY1" fmla="*/ 22926 h 42994"/>
                    <a:gd name="connsiteX2" fmla="*/ 20093 w 36375"/>
                    <a:gd name="connsiteY2" fmla="*/ 66 h 42994"/>
                    <a:gd name="connsiteX3" fmla="*/ 90 w 36375"/>
                    <a:gd name="connsiteY3" fmla="*/ 20068 h 42994"/>
                    <a:gd name="connsiteX4" fmla="*/ 16283 w 36375"/>
                    <a:gd name="connsiteY4" fmla="*/ 42928 h 429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375" h="42994">
                      <a:moveTo>
                        <a:pt x="16283" y="42928"/>
                      </a:moveTo>
                      <a:cubicBezTo>
                        <a:pt x="25808" y="43881"/>
                        <a:pt x="35333" y="34356"/>
                        <a:pt x="36285" y="22926"/>
                      </a:cubicBezTo>
                      <a:cubicBezTo>
                        <a:pt x="37238" y="10543"/>
                        <a:pt x="30570" y="1018"/>
                        <a:pt x="20093" y="66"/>
                      </a:cubicBezTo>
                      <a:cubicBezTo>
                        <a:pt x="10568" y="-887"/>
                        <a:pt x="1043" y="8638"/>
                        <a:pt x="90" y="20068"/>
                      </a:cubicBezTo>
                      <a:cubicBezTo>
                        <a:pt x="-862" y="31498"/>
                        <a:pt x="5805" y="41976"/>
                        <a:pt x="16283" y="42928"/>
                      </a:cubicBezTo>
                      <a:close/>
                    </a:path>
                  </a:pathLst>
                </a:custGeom>
                <a:solidFill>
                  <a:srgbClr val="87524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69" name="任意多边形: 形状 68">
                  <a:extLst>
                    <a:ext uri="{FF2B5EF4-FFF2-40B4-BE49-F238E27FC236}">
                      <a16:creationId xmlns:a16="http://schemas.microsoft.com/office/drawing/2014/main" id="{E2CE75E9-FD8E-4AC4-9FCB-5E8951CBC7B7}"/>
                    </a:ext>
                  </a:extLst>
                </p:cNvPr>
                <p:cNvSpPr/>
                <p:nvPr/>
              </p:nvSpPr>
              <p:spPr>
                <a:xfrm>
                  <a:off x="7768808" y="435662"/>
                  <a:ext cx="31613" cy="28781"/>
                </a:xfrm>
                <a:custGeom>
                  <a:avLst/>
                  <a:gdLst>
                    <a:gd name="connsiteX0" fmla="*/ 14378 w 31613"/>
                    <a:gd name="connsiteY0" fmla="*/ 28678 h 28781"/>
                    <a:gd name="connsiteX1" fmla="*/ 31523 w 31613"/>
                    <a:gd name="connsiteY1" fmla="*/ 15343 h 28781"/>
                    <a:gd name="connsiteX2" fmla="*/ 17236 w 31613"/>
                    <a:gd name="connsiteY2" fmla="*/ 103 h 28781"/>
                    <a:gd name="connsiteX3" fmla="*/ 91 w 31613"/>
                    <a:gd name="connsiteY3" fmla="*/ 13438 h 28781"/>
                    <a:gd name="connsiteX4" fmla="*/ 14378 w 31613"/>
                    <a:gd name="connsiteY4" fmla="*/ 28678 h 287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613" h="28781">
                      <a:moveTo>
                        <a:pt x="14378" y="28678"/>
                      </a:moveTo>
                      <a:cubicBezTo>
                        <a:pt x="22951" y="29631"/>
                        <a:pt x="30571" y="23916"/>
                        <a:pt x="31523" y="15343"/>
                      </a:cubicBezTo>
                      <a:cubicBezTo>
                        <a:pt x="32476" y="7723"/>
                        <a:pt x="25808" y="103"/>
                        <a:pt x="17236" y="103"/>
                      </a:cubicBezTo>
                      <a:cubicBezTo>
                        <a:pt x="8663" y="-849"/>
                        <a:pt x="1043" y="4866"/>
                        <a:pt x="91" y="13438"/>
                      </a:cubicBezTo>
                      <a:cubicBezTo>
                        <a:pt x="-862" y="20106"/>
                        <a:pt x="5806" y="27726"/>
                        <a:pt x="14378" y="28678"/>
                      </a:cubicBezTo>
                      <a:close/>
                    </a:path>
                  </a:pathLst>
                </a:custGeom>
                <a:solidFill>
                  <a:srgbClr val="87524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70" name="任意多边形: 形状 69">
                  <a:extLst>
                    <a:ext uri="{FF2B5EF4-FFF2-40B4-BE49-F238E27FC236}">
                      <a16:creationId xmlns:a16="http://schemas.microsoft.com/office/drawing/2014/main" id="{4CEAE45D-0101-4149-9F51-89FA0122C053}"/>
                    </a:ext>
                  </a:extLst>
                </p:cNvPr>
                <p:cNvSpPr/>
                <p:nvPr/>
              </p:nvSpPr>
              <p:spPr>
                <a:xfrm>
                  <a:off x="7702158" y="377590"/>
                  <a:ext cx="43952" cy="43959"/>
                </a:xfrm>
                <a:custGeom>
                  <a:avLst/>
                  <a:gdLst>
                    <a:gd name="connsiteX0" fmla="*/ 20068 w 43952"/>
                    <a:gd name="connsiteY0" fmla="*/ 43887 h 43959"/>
                    <a:gd name="connsiteX1" fmla="*/ 43881 w 43952"/>
                    <a:gd name="connsiteY1" fmla="*/ 23885 h 43959"/>
                    <a:gd name="connsiteX2" fmla="*/ 23878 w 43952"/>
                    <a:gd name="connsiteY2" fmla="*/ 72 h 43959"/>
                    <a:gd name="connsiteX3" fmla="*/ 66 w 43952"/>
                    <a:gd name="connsiteY3" fmla="*/ 20075 h 43959"/>
                    <a:gd name="connsiteX4" fmla="*/ 20068 w 43952"/>
                    <a:gd name="connsiteY4" fmla="*/ 43887 h 439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952" h="43959">
                      <a:moveTo>
                        <a:pt x="20068" y="43887"/>
                      </a:moveTo>
                      <a:cubicBezTo>
                        <a:pt x="32451" y="44840"/>
                        <a:pt x="42928" y="36267"/>
                        <a:pt x="43881" y="23885"/>
                      </a:cubicBezTo>
                      <a:cubicBezTo>
                        <a:pt x="44833" y="11502"/>
                        <a:pt x="36261" y="1025"/>
                        <a:pt x="23878" y="72"/>
                      </a:cubicBezTo>
                      <a:cubicBezTo>
                        <a:pt x="11496" y="-880"/>
                        <a:pt x="1018" y="7692"/>
                        <a:pt x="66" y="20075"/>
                      </a:cubicBezTo>
                      <a:cubicBezTo>
                        <a:pt x="-887" y="32457"/>
                        <a:pt x="8638" y="42935"/>
                        <a:pt x="20068" y="43887"/>
                      </a:cubicBezTo>
                      <a:close/>
                    </a:path>
                  </a:pathLst>
                </a:custGeom>
                <a:solidFill>
                  <a:srgbClr val="87524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71" name="任意多边形: 形状 70">
                  <a:extLst>
                    <a:ext uri="{FF2B5EF4-FFF2-40B4-BE49-F238E27FC236}">
                      <a16:creationId xmlns:a16="http://schemas.microsoft.com/office/drawing/2014/main" id="{E2B76888-8B9F-40DE-A2D8-0107B706D806}"/>
                    </a:ext>
                  </a:extLst>
                </p:cNvPr>
                <p:cNvSpPr/>
                <p:nvPr/>
              </p:nvSpPr>
              <p:spPr>
                <a:xfrm>
                  <a:off x="7667861" y="364247"/>
                  <a:ext cx="37300" cy="37308"/>
                </a:xfrm>
                <a:custGeom>
                  <a:avLst/>
                  <a:gdLst>
                    <a:gd name="connsiteX0" fmla="*/ 17218 w 37300"/>
                    <a:gd name="connsiteY0" fmla="*/ 37228 h 37308"/>
                    <a:gd name="connsiteX1" fmla="*/ 37220 w 37300"/>
                    <a:gd name="connsiteY1" fmla="*/ 20083 h 37308"/>
                    <a:gd name="connsiteX2" fmla="*/ 20075 w 37300"/>
                    <a:gd name="connsiteY2" fmla="*/ 80 h 37308"/>
                    <a:gd name="connsiteX3" fmla="*/ 73 w 37300"/>
                    <a:gd name="connsiteY3" fmla="*/ 17225 h 37308"/>
                    <a:gd name="connsiteX4" fmla="*/ 17218 w 37300"/>
                    <a:gd name="connsiteY4" fmla="*/ 37228 h 373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7300" h="37308">
                      <a:moveTo>
                        <a:pt x="17218" y="37228"/>
                      </a:moveTo>
                      <a:cubicBezTo>
                        <a:pt x="27695" y="38180"/>
                        <a:pt x="36268" y="30560"/>
                        <a:pt x="37220" y="20083"/>
                      </a:cubicBezTo>
                      <a:cubicBezTo>
                        <a:pt x="38173" y="9605"/>
                        <a:pt x="30553" y="1033"/>
                        <a:pt x="20075" y="80"/>
                      </a:cubicBezTo>
                      <a:cubicBezTo>
                        <a:pt x="9598" y="-872"/>
                        <a:pt x="1025" y="6748"/>
                        <a:pt x="73" y="17225"/>
                      </a:cubicBezTo>
                      <a:cubicBezTo>
                        <a:pt x="-880" y="27703"/>
                        <a:pt x="7693" y="36275"/>
                        <a:pt x="17218" y="37228"/>
                      </a:cubicBezTo>
                      <a:close/>
                    </a:path>
                  </a:pathLst>
                </a:custGeom>
                <a:solidFill>
                  <a:srgbClr val="87524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  <p:grpSp>
            <p:nvGrpSpPr>
              <p:cNvPr id="64" name="图形 6">
                <a:extLst>
                  <a:ext uri="{FF2B5EF4-FFF2-40B4-BE49-F238E27FC236}">
                    <a16:creationId xmlns:a16="http://schemas.microsoft.com/office/drawing/2014/main" id="{BC454B78-FBCC-4256-A486-7996D08538D7}"/>
                  </a:ext>
                </a:extLst>
              </p:cNvPr>
              <p:cNvGrpSpPr/>
              <p:nvPr/>
            </p:nvGrpSpPr>
            <p:grpSpPr>
              <a:xfrm>
                <a:off x="7674601" y="386235"/>
                <a:ext cx="101917" cy="57212"/>
                <a:chOff x="7674601" y="386235"/>
                <a:chExt cx="101917" cy="57212"/>
              </a:xfrm>
              <a:noFill/>
            </p:grpSpPr>
            <p:sp>
              <p:nvSpPr>
                <p:cNvPr id="65" name="任意多边形: 形状 64">
                  <a:extLst>
                    <a:ext uri="{FF2B5EF4-FFF2-40B4-BE49-F238E27FC236}">
                      <a16:creationId xmlns:a16="http://schemas.microsoft.com/office/drawing/2014/main" id="{0BBD5F87-38BD-4F02-8AC0-4D9264C5BD37}"/>
                    </a:ext>
                  </a:extLst>
                </p:cNvPr>
                <p:cNvSpPr/>
                <p:nvPr/>
              </p:nvSpPr>
              <p:spPr>
                <a:xfrm>
                  <a:off x="7674601" y="386235"/>
                  <a:ext cx="29527" cy="13589"/>
                </a:xfrm>
                <a:custGeom>
                  <a:avLst/>
                  <a:gdLst>
                    <a:gd name="connsiteX0" fmla="*/ 0 w 29527"/>
                    <a:gd name="connsiteY0" fmla="*/ 11430 h 13589"/>
                    <a:gd name="connsiteX1" fmla="*/ 29528 w 29527"/>
                    <a:gd name="connsiteY1" fmla="*/ 0 h 135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29527" h="13589">
                      <a:moveTo>
                        <a:pt x="0" y="11430"/>
                      </a:moveTo>
                      <a:cubicBezTo>
                        <a:pt x="0" y="11430"/>
                        <a:pt x="20003" y="20955"/>
                        <a:pt x="29528" y="0"/>
                      </a:cubicBezTo>
                    </a:path>
                  </a:pathLst>
                </a:custGeom>
                <a:noFill/>
                <a:ln w="9259" cap="rnd">
                  <a:solidFill>
                    <a:srgbClr val="0F110E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66" name="任意多边形: 形状 65">
                  <a:extLst>
                    <a:ext uri="{FF2B5EF4-FFF2-40B4-BE49-F238E27FC236}">
                      <a16:creationId xmlns:a16="http://schemas.microsoft.com/office/drawing/2014/main" id="{7A40FCDF-0EC2-478A-AAFC-67C6B0FC46AF}"/>
                    </a:ext>
                  </a:extLst>
                </p:cNvPr>
                <p:cNvSpPr/>
                <p:nvPr/>
              </p:nvSpPr>
              <p:spPr>
                <a:xfrm>
                  <a:off x="7701671" y="390997"/>
                  <a:ext cx="43415" cy="30062"/>
                </a:xfrm>
                <a:custGeom>
                  <a:avLst/>
                  <a:gdLst>
                    <a:gd name="connsiteX0" fmla="*/ 553 w 43415"/>
                    <a:gd name="connsiteY0" fmla="*/ 0 h 30062"/>
                    <a:gd name="connsiteX1" fmla="*/ 9125 w 43415"/>
                    <a:gd name="connsiteY1" fmla="*/ 25718 h 30062"/>
                    <a:gd name="connsiteX2" fmla="*/ 43415 w 43415"/>
                    <a:gd name="connsiteY2" fmla="*/ 17145 h 300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3415" h="30062">
                      <a:moveTo>
                        <a:pt x="553" y="0"/>
                      </a:moveTo>
                      <a:cubicBezTo>
                        <a:pt x="553" y="0"/>
                        <a:pt x="-3257" y="16193"/>
                        <a:pt x="9125" y="25718"/>
                      </a:cubicBezTo>
                      <a:cubicBezTo>
                        <a:pt x="21508" y="35243"/>
                        <a:pt x="38653" y="27623"/>
                        <a:pt x="43415" y="17145"/>
                      </a:cubicBezTo>
                    </a:path>
                  </a:pathLst>
                </a:custGeom>
                <a:noFill/>
                <a:ln w="9259" cap="rnd">
                  <a:solidFill>
                    <a:srgbClr val="0F110E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67" name="任意多边形: 形状 66">
                  <a:extLst>
                    <a:ext uri="{FF2B5EF4-FFF2-40B4-BE49-F238E27FC236}">
                      <a16:creationId xmlns:a16="http://schemas.microsoft.com/office/drawing/2014/main" id="{43274934-EF9B-4A1B-B77F-FA2F0191CF24}"/>
                    </a:ext>
                  </a:extLst>
                </p:cNvPr>
                <p:cNvSpPr/>
                <p:nvPr/>
              </p:nvSpPr>
              <p:spPr>
                <a:xfrm>
                  <a:off x="7740376" y="413858"/>
                  <a:ext cx="36142" cy="29589"/>
                </a:xfrm>
                <a:custGeom>
                  <a:avLst/>
                  <a:gdLst>
                    <a:gd name="connsiteX0" fmla="*/ 900 w 36142"/>
                    <a:gd name="connsiteY0" fmla="*/ 0 h 29589"/>
                    <a:gd name="connsiteX1" fmla="*/ 8520 w 36142"/>
                    <a:gd name="connsiteY1" fmla="*/ 26670 h 29589"/>
                    <a:gd name="connsiteX2" fmla="*/ 36143 w 36142"/>
                    <a:gd name="connsiteY2" fmla="*/ 7620 h 295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6142" h="29589">
                      <a:moveTo>
                        <a:pt x="900" y="0"/>
                      </a:moveTo>
                      <a:cubicBezTo>
                        <a:pt x="900" y="0"/>
                        <a:pt x="-3862" y="19050"/>
                        <a:pt x="8520" y="26670"/>
                      </a:cubicBezTo>
                      <a:cubicBezTo>
                        <a:pt x="19950" y="34290"/>
                        <a:pt x="34238" y="26670"/>
                        <a:pt x="36143" y="7620"/>
                      </a:cubicBezTo>
                    </a:path>
                  </a:pathLst>
                </a:custGeom>
                <a:noFill/>
                <a:ln w="9259" cap="rnd">
                  <a:solidFill>
                    <a:srgbClr val="0F110E"/>
                  </a:solidFill>
                  <a:prstDash val="solid"/>
                  <a:round/>
                </a:ln>
              </p:spPr>
              <p:txBody>
                <a:bodyPr rtlCol="0" anchor="ctr">
                  <a:noAutofit/>
                </a:bodyPr>
                <a:lstStyle/>
                <a:p>
                  <a:pPr>
                    <a:lnSpc>
                      <a:spcPct val="130000"/>
                    </a:lnSpc>
                  </a:pPr>
                  <a:endParaRPr lang="zh-CN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491280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 TOOLS.GUIDESSETTING" val="{&quot;Id&quot;:&quot;2d4375ee-8516-45e0-8956-45702a61a9b6&quot;,&quot;Name&quot;:&quot;iSlide&quot;,&quot;HeaderHeight&quot;:15.0,&quot;FooterHeight&quot;:9.0000000000000036,&quot;SideMargin&quot;:5.4999999999999982,&quot;TopMargin&quot;:0.0,&quot;BottomMargin&quot;:0.0,&quot;IntervalMargin&quot;:1.3999999999999997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8"/>
  <p:tag name="KSO_WM_UNIT_TEXT_FILL_TYPE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.15"/>
  <p:tag name="KSO_WM_UNIT_TEXT_FILL_FORE_SCHEMECOLOR_INDEX" val="13"/>
  <p:tag name="KSO_WM_UNIT_TEXT_FILL_TYPE" val="1"/>
</p:tagLst>
</file>

<file path=ppt/theme/theme1.xml><?xml version="1.0" encoding="utf-8"?>
<a:theme xmlns:a="http://schemas.openxmlformats.org/drawingml/2006/main" name="主题5">
  <a:themeElements>
    <a:clrScheme name="自定义 1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34BFEA"/>
      </a:accent1>
      <a:accent2>
        <a:srgbClr val="08EBFC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微软">
      <a:majorFont>
        <a:latin typeface="Arial Black"/>
        <a:ea typeface="微软雅黑"/>
        <a:cs typeface=""/>
      </a:majorFont>
      <a:minorFont>
        <a:latin typeface="Arial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>
            <a:ln>
              <a:noFill/>
            </a:ln>
            <a:solidFill>
              <a:prstClr val="white"/>
            </a:solidFill>
            <a:effectLst/>
            <a:uLnTx/>
            <a:uFillTx/>
            <a:latin typeface="等线" panose="020F0502020204030204"/>
            <a:ea typeface="等线" panose="02010600030101010101" pitchFamily="2" charset="-122"/>
            <a:cs typeface="+mn-c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主题5" id="{B8EDB911-D765-4A7B-BBC7-40DBB672FBA6}" vid="{AECAB1C0-5DF6-436C-85E8-20094DBE11C0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毕业主题5</Template>
  <TotalTime>2238</TotalTime>
  <Words>2071</Words>
  <Application>Microsoft Office PowerPoint</Application>
  <PresentationFormat>宽屏</PresentationFormat>
  <Paragraphs>233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Microsoft YaHei Light</vt:lpstr>
      <vt:lpstr>等线</vt:lpstr>
      <vt:lpstr>Microsoft YaHei</vt:lpstr>
      <vt:lpstr>Microsoft YaHei</vt:lpstr>
      <vt:lpstr>微软雅黑 Light</vt:lpstr>
      <vt:lpstr>Arial</vt:lpstr>
      <vt:lpstr>Arial Black</vt:lpstr>
      <vt:lpstr>Roboto Regular</vt:lpstr>
      <vt:lpstr>主题5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Hansen</dc:creator>
  <cp:lastModifiedBy>Yim SuiTinG</cp:lastModifiedBy>
  <cp:revision>115</cp:revision>
  <dcterms:created xsi:type="dcterms:W3CDTF">2017-04-28T04:55:15Z</dcterms:created>
  <dcterms:modified xsi:type="dcterms:W3CDTF">2022-02-23T17:30:04Z</dcterms:modified>
</cp:coreProperties>
</file>