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2"/>
  </p:sldMasterIdLst>
  <p:notesMasterIdLst>
    <p:notesMasterId r:id="rId33"/>
  </p:notesMasterIdLst>
  <p:handoutMasterIdLst>
    <p:handoutMasterId r:id="rId34"/>
  </p:handoutMasterIdLst>
  <p:sldIdLst>
    <p:sldId id="257" r:id="rId3"/>
    <p:sldId id="258" r:id="rId4"/>
    <p:sldId id="259" r:id="rId5"/>
    <p:sldId id="260" r:id="rId6"/>
    <p:sldId id="265" r:id="rId7"/>
    <p:sldId id="269" r:id="rId8"/>
    <p:sldId id="270" r:id="rId9"/>
    <p:sldId id="271" r:id="rId10"/>
    <p:sldId id="266" r:id="rId11"/>
    <p:sldId id="272" r:id="rId12"/>
    <p:sldId id="273" r:id="rId13"/>
    <p:sldId id="274" r:id="rId14"/>
    <p:sldId id="275" r:id="rId15"/>
    <p:sldId id="276" r:id="rId16"/>
    <p:sldId id="267" r:id="rId17"/>
    <p:sldId id="277" r:id="rId18"/>
    <p:sldId id="278" r:id="rId19"/>
    <p:sldId id="279" r:id="rId20"/>
    <p:sldId id="280" r:id="rId21"/>
    <p:sldId id="281" r:id="rId22"/>
    <p:sldId id="268" r:id="rId23"/>
    <p:sldId id="282" r:id="rId24"/>
    <p:sldId id="288" r:id="rId25"/>
    <p:sldId id="283" r:id="rId26"/>
    <p:sldId id="284" r:id="rId27"/>
    <p:sldId id="285" r:id="rId28"/>
    <p:sldId id="286" r:id="rId29"/>
    <p:sldId id="287" r:id="rId30"/>
    <p:sldId id="264" r:id="rId31"/>
    <p:sldId id="315" r:id="rId32"/>
  </p:sldIdLst>
  <p:sldSz cx="12192000" cy="6858000"/>
  <p:notesSz cx="6858000" cy="9144000"/>
  <p:embeddedFontLst>
    <p:embeddedFont>
      <p:font typeface="OPPOSans H" panose="00020600040101010101" pitchFamily="18" charset="-122"/>
      <p:regular r:id="rId35"/>
    </p:embeddedFont>
    <p:embeddedFont>
      <p:font typeface="OPPOSans R" panose="00020600040101010101" pitchFamily="18" charset="-122"/>
      <p:regular r:id="rId36"/>
    </p:embeddedFont>
    <p:embeddedFont>
      <p:font typeface="等线" panose="02010600030101010101" pitchFamily="2" charset="-122"/>
      <p:regular r:id="rId37"/>
      <p:bold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微软雅黑 Light" panose="020B0502040204020203" pitchFamily="34" charset="-122"/>
      <p:regular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1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368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90FD"/>
    <a:srgbClr val="3D72C1"/>
    <a:srgbClr val="D62627"/>
    <a:srgbClr val="F9BC5A"/>
    <a:srgbClr val="21262A"/>
    <a:srgbClr val="73EBC8"/>
    <a:srgbClr val="34D6C2"/>
    <a:srgbClr val="F47D9B"/>
    <a:srgbClr val="43CEF8"/>
    <a:srgbClr val="39A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6115" autoAdjust="0"/>
  </p:normalViewPr>
  <p:slideViewPr>
    <p:cSldViewPr snapToGrid="0" showGuides="1">
      <p:cViewPr varScale="1">
        <p:scale>
          <a:sx n="139" d="100"/>
          <a:sy n="139" d="100"/>
        </p:scale>
        <p:origin x="150" y="636"/>
      </p:cViewPr>
      <p:guideLst>
        <p:guide pos="461"/>
        <p:guide pos="7242"/>
        <p:guide orient="horz" pos="368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2022/8/2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108140-B93C-F269-D577-AB332F445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799" y="0"/>
            <a:ext cx="7315201" cy="6858000"/>
          </a:xfrm>
          <a:custGeom>
            <a:avLst/>
            <a:gdLst>
              <a:gd name="connsiteX0" fmla="*/ 0 w 7315201"/>
              <a:gd name="connsiteY0" fmla="*/ 0 h 6858000"/>
              <a:gd name="connsiteX1" fmla="*/ 7315201 w 7315201"/>
              <a:gd name="connsiteY1" fmla="*/ 0 h 6858000"/>
              <a:gd name="connsiteX2" fmla="*/ 7315201 w 7315201"/>
              <a:gd name="connsiteY2" fmla="*/ 6858000 h 6858000"/>
              <a:gd name="connsiteX3" fmla="*/ 0 w 73152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5201" h="6858000">
                <a:moveTo>
                  <a:pt x="0" y="0"/>
                </a:moveTo>
                <a:lnTo>
                  <a:pt x="7315201" y="0"/>
                </a:lnTo>
                <a:lnTo>
                  <a:pt x="731520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80421A8-B9DE-F1C4-3F91-65DF4F57C930}"/>
              </a:ext>
            </a:extLst>
          </p:cNvPr>
          <p:cNvSpPr/>
          <p:nvPr userDrawn="1"/>
        </p:nvSpPr>
        <p:spPr>
          <a:xfrm>
            <a:off x="171450" y="0"/>
            <a:ext cx="9544050" cy="6858000"/>
          </a:xfrm>
          <a:custGeom>
            <a:avLst/>
            <a:gdLst>
              <a:gd name="connsiteX0" fmla="*/ 0 w 9637780"/>
              <a:gd name="connsiteY0" fmla="*/ 0 h 6858000"/>
              <a:gd name="connsiteX1" fmla="*/ 9637780 w 9637780"/>
              <a:gd name="connsiteY1" fmla="*/ 0 h 6858000"/>
              <a:gd name="connsiteX2" fmla="*/ 9405723 w 9637780"/>
              <a:gd name="connsiteY2" fmla="*/ 111788 h 6858000"/>
              <a:gd name="connsiteX3" fmla="*/ 7648574 w 9637780"/>
              <a:gd name="connsiteY3" fmla="*/ 3064111 h 6858000"/>
              <a:gd name="connsiteX4" fmla="*/ 7648574 w 9637780"/>
              <a:gd name="connsiteY4" fmla="*/ 6858000 h 6858000"/>
              <a:gd name="connsiteX5" fmla="*/ 0 w 963778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37780" h="6858000">
                <a:moveTo>
                  <a:pt x="0" y="0"/>
                </a:moveTo>
                <a:lnTo>
                  <a:pt x="9637780" y="0"/>
                </a:lnTo>
                <a:lnTo>
                  <a:pt x="9405723" y="111788"/>
                </a:lnTo>
                <a:cubicBezTo>
                  <a:pt x="8359086" y="680355"/>
                  <a:pt x="7648574" y="1789259"/>
                  <a:pt x="7648574" y="3064111"/>
                </a:cubicBezTo>
                <a:lnTo>
                  <a:pt x="76485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3A6AD8F0-3E44-B93A-03B9-169E3EDFBFDC}"/>
              </a:ext>
            </a:extLst>
          </p:cNvPr>
          <p:cNvSpPr/>
          <p:nvPr userDrawn="1"/>
        </p:nvSpPr>
        <p:spPr>
          <a:xfrm>
            <a:off x="0" y="0"/>
            <a:ext cx="9637780" cy="6858000"/>
          </a:xfrm>
          <a:custGeom>
            <a:avLst/>
            <a:gdLst>
              <a:gd name="connsiteX0" fmla="*/ 0 w 9637780"/>
              <a:gd name="connsiteY0" fmla="*/ 0 h 6858000"/>
              <a:gd name="connsiteX1" fmla="*/ 9637780 w 9637780"/>
              <a:gd name="connsiteY1" fmla="*/ 0 h 6858000"/>
              <a:gd name="connsiteX2" fmla="*/ 9405723 w 9637780"/>
              <a:gd name="connsiteY2" fmla="*/ 111788 h 6858000"/>
              <a:gd name="connsiteX3" fmla="*/ 7648574 w 9637780"/>
              <a:gd name="connsiteY3" fmla="*/ 3064111 h 6858000"/>
              <a:gd name="connsiteX4" fmla="*/ 7648574 w 9637780"/>
              <a:gd name="connsiteY4" fmla="*/ 6858000 h 6858000"/>
              <a:gd name="connsiteX5" fmla="*/ 0 w 963778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37780" h="6858000">
                <a:moveTo>
                  <a:pt x="0" y="0"/>
                </a:moveTo>
                <a:lnTo>
                  <a:pt x="9637780" y="0"/>
                </a:lnTo>
                <a:lnTo>
                  <a:pt x="9405723" y="111788"/>
                </a:lnTo>
                <a:cubicBezTo>
                  <a:pt x="8359086" y="680355"/>
                  <a:pt x="7648574" y="1789259"/>
                  <a:pt x="7648574" y="3064111"/>
                </a:cubicBezTo>
                <a:lnTo>
                  <a:pt x="76485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3A498BC-3EDA-F4A5-55F3-F66B276481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16" y="1397184"/>
            <a:ext cx="2044246" cy="2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D8DA09B-4D09-88CF-286D-EABFCD060F63}"/>
              </a:ext>
            </a:extLst>
          </p:cNvPr>
          <p:cNvGrpSpPr/>
          <p:nvPr userDrawn="1"/>
        </p:nvGrpSpPr>
        <p:grpSpPr>
          <a:xfrm>
            <a:off x="771525" y="549275"/>
            <a:ext cx="895350" cy="223171"/>
            <a:chOff x="771525" y="549275"/>
            <a:chExt cx="895350" cy="22317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AE10589-F508-97EE-7A85-98381974FB23}"/>
                </a:ext>
              </a:extLst>
            </p:cNvPr>
            <p:cNvGrpSpPr/>
            <p:nvPr/>
          </p:nvGrpSpPr>
          <p:grpSpPr>
            <a:xfrm>
              <a:off x="771525" y="549275"/>
              <a:ext cx="290811" cy="223171"/>
              <a:chOff x="779916" y="548354"/>
              <a:chExt cx="482873" cy="370561"/>
            </a:xfrm>
          </p:grpSpPr>
          <p:sp>
            <p:nvSpPr>
              <p:cNvPr id="11" name="矩形: 圆顶角 10">
                <a:extLst>
                  <a:ext uri="{FF2B5EF4-FFF2-40B4-BE49-F238E27FC236}">
                    <a16:creationId xmlns:a16="http://schemas.microsoft.com/office/drawing/2014/main" id="{EBC406CA-DB74-17FD-3B07-5D0F0328A88D}"/>
                  </a:ext>
                </a:extLst>
              </p:cNvPr>
              <p:cNvSpPr/>
              <p:nvPr/>
            </p:nvSpPr>
            <p:spPr>
              <a:xfrm>
                <a:off x="910092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/>
              </a:p>
            </p:txBody>
          </p:sp>
          <p:sp>
            <p:nvSpPr>
              <p:cNvPr id="12" name="矩形: 圆顶角 11">
                <a:extLst>
                  <a:ext uri="{FF2B5EF4-FFF2-40B4-BE49-F238E27FC236}">
                    <a16:creationId xmlns:a16="http://schemas.microsoft.com/office/drawing/2014/main" id="{8BA7900F-970B-5902-231D-2392CC2B07CE}"/>
                  </a:ext>
                </a:extLst>
              </p:cNvPr>
              <p:cNvSpPr/>
              <p:nvPr/>
            </p:nvSpPr>
            <p:spPr>
              <a:xfrm>
                <a:off x="779916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1449E87-2607-41E4-C7AF-F538EA14D186}"/>
                </a:ext>
              </a:extLst>
            </p:cNvPr>
            <p:cNvGrpSpPr/>
            <p:nvPr/>
          </p:nvGrpSpPr>
          <p:grpSpPr>
            <a:xfrm>
              <a:off x="1177858" y="671103"/>
              <a:ext cx="489017" cy="57560"/>
              <a:chOff x="1113564" y="671103"/>
              <a:chExt cx="1710598" cy="53578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56003044-232C-A03C-B3BE-F82A0929FE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564" y="671103"/>
                <a:ext cx="1710598" cy="0"/>
              </a:xfrm>
              <a:prstGeom prst="line">
                <a:avLst/>
              </a:prstGeom>
              <a:ln w="12700">
                <a:gradFill>
                  <a:gsLst>
                    <a:gs pos="56000">
                      <a:schemeClr val="accent1"/>
                    </a:gs>
                    <a:gs pos="92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3BCE5999-B458-7675-EA11-1BE8A8D787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312" y="724681"/>
                <a:ext cx="1267778" cy="0"/>
              </a:xfrm>
              <a:prstGeom prst="line">
                <a:avLst/>
              </a:prstGeom>
              <a:ln w="12700">
                <a:gradFill>
                  <a:gsLst>
                    <a:gs pos="56000">
                      <a:schemeClr val="accent1"/>
                    </a:gs>
                    <a:gs pos="92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7904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937B89B-1F5C-A255-24E5-5A4C761F81AA}"/>
              </a:ext>
            </a:extLst>
          </p:cNvPr>
          <p:cNvSpPr txBox="1"/>
          <p:nvPr userDrawn="1"/>
        </p:nvSpPr>
        <p:spPr>
          <a:xfrm>
            <a:off x="829582" y="685893"/>
            <a:ext cx="6610350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zh-CN" altLang="en-US" sz="4400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  <a:endParaRPr lang="en-US" sz="4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63FA819-BB4E-FCF8-541F-7340C8875821}"/>
              </a:ext>
            </a:extLst>
          </p:cNvPr>
          <p:cNvCxnSpPr>
            <a:cxnSpLocks/>
          </p:cNvCxnSpPr>
          <p:nvPr userDrawn="1"/>
        </p:nvCxnSpPr>
        <p:spPr>
          <a:xfrm>
            <a:off x="893989" y="1464428"/>
            <a:ext cx="2712811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文本框 44">
            <a:extLst>
              <a:ext uri="{FF2B5EF4-FFF2-40B4-BE49-F238E27FC236}">
                <a16:creationId xmlns:a16="http://schemas.microsoft.com/office/drawing/2014/main" id="{6AF4CD6B-1391-A257-9494-BA99341E1150}"/>
              </a:ext>
            </a:extLst>
          </p:cNvPr>
          <p:cNvSpPr txBox="1"/>
          <p:nvPr userDrawn="1"/>
        </p:nvSpPr>
        <p:spPr>
          <a:xfrm>
            <a:off x="2032647" y="1021057"/>
            <a:ext cx="1574153" cy="26177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dirty="0">
                <a:solidFill>
                  <a:schemeClr val="accent1">
                    <a:alpha val="50000"/>
                  </a:schemeClr>
                </a:solidFill>
                <a:latin typeface="+mj-ea"/>
                <a:ea typeface="+mj-ea"/>
              </a:rPr>
              <a:t>CONTENTS</a:t>
            </a:r>
            <a:endParaRPr lang="zh-CN" altLang="en-US" dirty="0">
              <a:solidFill>
                <a:schemeClr val="accent1">
                  <a:alpha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6C403E6-95E1-2F22-B540-8D12A113A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272" y="748491"/>
            <a:ext cx="2044246" cy="2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55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DA1773-157F-5EA7-1EEA-11E0C0E9CB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50" r="52019" b="1167"/>
          <a:stretch>
            <a:fillRect/>
          </a:stretch>
        </p:blipFill>
        <p:spPr>
          <a:xfrm>
            <a:off x="6047192" y="90755"/>
            <a:ext cx="6144808" cy="6676491"/>
          </a:xfrm>
          <a:custGeom>
            <a:avLst/>
            <a:gdLst>
              <a:gd name="connsiteX0" fmla="*/ 2962773 w 6144808"/>
              <a:gd name="connsiteY0" fmla="*/ 0 h 6676491"/>
              <a:gd name="connsiteX1" fmla="*/ 6144808 w 6144808"/>
              <a:gd name="connsiteY1" fmla="*/ 0 h 6676491"/>
              <a:gd name="connsiteX2" fmla="*/ 6144808 w 6144808"/>
              <a:gd name="connsiteY2" fmla="*/ 6676491 h 6676491"/>
              <a:gd name="connsiteX3" fmla="*/ 2962774 w 6144808"/>
              <a:gd name="connsiteY3" fmla="*/ 6676491 h 6676491"/>
              <a:gd name="connsiteX4" fmla="*/ 30800 w 6144808"/>
              <a:gd name="connsiteY4" fmla="*/ 4733048 h 6676491"/>
              <a:gd name="connsiteX5" fmla="*/ 0 w 6144808"/>
              <a:gd name="connsiteY5" fmla="*/ 4648898 h 6676491"/>
              <a:gd name="connsiteX6" fmla="*/ 0 w 6144808"/>
              <a:gd name="connsiteY6" fmla="*/ 2027593 h 6676491"/>
              <a:gd name="connsiteX7" fmla="*/ 30800 w 6144808"/>
              <a:gd name="connsiteY7" fmla="*/ 1943442 h 6676491"/>
              <a:gd name="connsiteX8" fmla="*/ 2962773 w 6144808"/>
              <a:gd name="connsiteY8" fmla="*/ 0 h 667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44808" h="6676491">
                <a:moveTo>
                  <a:pt x="2962773" y="0"/>
                </a:moveTo>
                <a:lnTo>
                  <a:pt x="6144808" y="0"/>
                </a:lnTo>
                <a:lnTo>
                  <a:pt x="6144808" y="6676491"/>
                </a:lnTo>
                <a:lnTo>
                  <a:pt x="2962774" y="6676491"/>
                </a:lnTo>
                <a:cubicBezTo>
                  <a:pt x="1644732" y="6676491"/>
                  <a:pt x="513859" y="5875128"/>
                  <a:pt x="30800" y="4733048"/>
                </a:cubicBezTo>
                <a:lnTo>
                  <a:pt x="0" y="4648898"/>
                </a:lnTo>
                <a:lnTo>
                  <a:pt x="0" y="2027593"/>
                </a:lnTo>
                <a:lnTo>
                  <a:pt x="30800" y="1943442"/>
                </a:lnTo>
                <a:cubicBezTo>
                  <a:pt x="513859" y="801362"/>
                  <a:pt x="1644732" y="0"/>
                  <a:pt x="2962773" y="0"/>
                </a:cubicBezTo>
                <a:close/>
              </a:path>
            </a:pathLst>
          </a:cu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A2269775-562F-9300-D34C-CBB4A262E97C}"/>
              </a:ext>
            </a:extLst>
          </p:cNvPr>
          <p:cNvGrpSpPr/>
          <p:nvPr userDrawn="1"/>
        </p:nvGrpSpPr>
        <p:grpSpPr>
          <a:xfrm rot="10800000">
            <a:off x="5781675" y="-1"/>
            <a:ext cx="6410325" cy="6858001"/>
            <a:chOff x="0" y="1716621"/>
            <a:chExt cx="10401975" cy="3893880"/>
          </a:xfrm>
        </p:grpSpPr>
        <p:sp>
          <p:nvSpPr>
            <p:cNvPr id="9" name="矩形: 圆顶角 8">
              <a:extLst>
                <a:ext uri="{FF2B5EF4-FFF2-40B4-BE49-F238E27FC236}">
                  <a16:creationId xmlns:a16="http://schemas.microsoft.com/office/drawing/2014/main" id="{59A58A1D-4663-58D1-BF9D-DCB093858A8B}"/>
                </a:ext>
              </a:extLst>
            </p:cNvPr>
            <p:cNvSpPr/>
            <p:nvPr/>
          </p:nvSpPr>
          <p:spPr>
            <a:xfrm rot="5400000">
              <a:off x="3268046" y="-1499897"/>
              <a:ext cx="3790821" cy="1032691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>
                <a:alpha val="62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: 圆顶角 9">
              <a:extLst>
                <a:ext uri="{FF2B5EF4-FFF2-40B4-BE49-F238E27FC236}">
                  <a16:creationId xmlns:a16="http://schemas.microsoft.com/office/drawing/2014/main" id="{4BF06A2D-1630-EFEA-78B2-275F9FCC1546}"/>
                </a:ext>
              </a:extLst>
            </p:cNvPr>
            <p:cNvSpPr/>
            <p:nvPr/>
          </p:nvSpPr>
          <p:spPr>
            <a:xfrm rot="5400000">
              <a:off x="3254048" y="-1537427"/>
              <a:ext cx="3893880" cy="10401975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2700" cap="flat" cmpd="sng" algn="ctr">
              <a:solidFill>
                <a:schemeClr val="accent2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矩形: 圆顶角 10">
            <a:extLst>
              <a:ext uri="{FF2B5EF4-FFF2-40B4-BE49-F238E27FC236}">
                <a16:creationId xmlns:a16="http://schemas.microsoft.com/office/drawing/2014/main" id="{180719F2-F6A1-5BCE-29D6-09856D950CCB}"/>
              </a:ext>
            </a:extLst>
          </p:cNvPr>
          <p:cNvSpPr/>
          <p:nvPr userDrawn="1"/>
        </p:nvSpPr>
        <p:spPr>
          <a:xfrm rot="5400000">
            <a:off x="3462421" y="-1297382"/>
            <a:ext cx="3013693" cy="9938537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59000">
                <a:schemeClr val="accent1"/>
              </a:gs>
              <a:gs pos="100000">
                <a:schemeClr val="accent1">
                  <a:lumMod val="60000"/>
                  <a:lumOff val="40000"/>
                  <a:alpha val="65000"/>
                </a:scheme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: 圆顶角 3">
            <a:extLst>
              <a:ext uri="{FF2B5EF4-FFF2-40B4-BE49-F238E27FC236}">
                <a16:creationId xmlns:a16="http://schemas.microsoft.com/office/drawing/2014/main" id="{D4F10180-0516-99CF-0E13-3F45171C3C27}"/>
              </a:ext>
            </a:extLst>
          </p:cNvPr>
          <p:cNvSpPr/>
          <p:nvPr userDrawn="1"/>
        </p:nvSpPr>
        <p:spPr>
          <a:xfrm rot="5400000">
            <a:off x="3457575" y="-1254341"/>
            <a:ext cx="3095626" cy="10010775"/>
          </a:xfrm>
          <a:custGeom>
            <a:avLst/>
            <a:gdLst>
              <a:gd name="connsiteX0" fmla="*/ 1547813 w 3095625"/>
              <a:gd name="connsiteY0" fmla="*/ 0 h 10010775"/>
              <a:gd name="connsiteX1" fmla="*/ 1547813 w 3095625"/>
              <a:gd name="connsiteY1" fmla="*/ 0 h 10010775"/>
              <a:gd name="connsiteX2" fmla="*/ 3095626 w 3095625"/>
              <a:gd name="connsiteY2" fmla="*/ 1547813 h 10010775"/>
              <a:gd name="connsiteX3" fmla="*/ 3095625 w 3095625"/>
              <a:gd name="connsiteY3" fmla="*/ 10010775 h 10010775"/>
              <a:gd name="connsiteX4" fmla="*/ 3095625 w 3095625"/>
              <a:gd name="connsiteY4" fmla="*/ 10010775 h 10010775"/>
              <a:gd name="connsiteX5" fmla="*/ 0 w 3095625"/>
              <a:gd name="connsiteY5" fmla="*/ 10010775 h 10010775"/>
              <a:gd name="connsiteX6" fmla="*/ 0 w 3095625"/>
              <a:gd name="connsiteY6" fmla="*/ 10010775 h 10010775"/>
              <a:gd name="connsiteX7" fmla="*/ 0 w 3095625"/>
              <a:gd name="connsiteY7" fmla="*/ 1547813 h 10010775"/>
              <a:gd name="connsiteX8" fmla="*/ 1547813 w 3095625"/>
              <a:gd name="connsiteY8" fmla="*/ 0 h 10010775"/>
              <a:gd name="connsiteX0" fmla="*/ 1547813 w 3095626"/>
              <a:gd name="connsiteY0" fmla="*/ 0 h 10563225"/>
              <a:gd name="connsiteX1" fmla="*/ 1547813 w 3095626"/>
              <a:gd name="connsiteY1" fmla="*/ 0 h 10563225"/>
              <a:gd name="connsiteX2" fmla="*/ 3095626 w 3095626"/>
              <a:gd name="connsiteY2" fmla="*/ 1547813 h 10563225"/>
              <a:gd name="connsiteX3" fmla="*/ 3095625 w 3095626"/>
              <a:gd name="connsiteY3" fmla="*/ 10010775 h 10563225"/>
              <a:gd name="connsiteX4" fmla="*/ 3095625 w 3095626"/>
              <a:gd name="connsiteY4" fmla="*/ 10010775 h 10563225"/>
              <a:gd name="connsiteX5" fmla="*/ 1702017 w 3095626"/>
              <a:gd name="connsiteY5" fmla="*/ 10563225 h 10563225"/>
              <a:gd name="connsiteX6" fmla="*/ 0 w 3095626"/>
              <a:gd name="connsiteY6" fmla="*/ 10010775 h 10563225"/>
              <a:gd name="connsiteX7" fmla="*/ 0 w 3095626"/>
              <a:gd name="connsiteY7" fmla="*/ 10010775 h 10563225"/>
              <a:gd name="connsiteX8" fmla="*/ 0 w 3095626"/>
              <a:gd name="connsiteY8" fmla="*/ 1547813 h 10563225"/>
              <a:gd name="connsiteX9" fmla="*/ 1547813 w 3095626"/>
              <a:gd name="connsiteY9" fmla="*/ 0 h 10563225"/>
              <a:gd name="connsiteX0" fmla="*/ 1702017 w 3095626"/>
              <a:gd name="connsiteY0" fmla="*/ 10563225 h 10654665"/>
              <a:gd name="connsiteX1" fmla="*/ 0 w 3095626"/>
              <a:gd name="connsiteY1" fmla="*/ 10010775 h 10654665"/>
              <a:gd name="connsiteX2" fmla="*/ 0 w 3095626"/>
              <a:gd name="connsiteY2" fmla="*/ 10010775 h 10654665"/>
              <a:gd name="connsiteX3" fmla="*/ 0 w 3095626"/>
              <a:gd name="connsiteY3" fmla="*/ 1547813 h 10654665"/>
              <a:gd name="connsiteX4" fmla="*/ 1547813 w 3095626"/>
              <a:gd name="connsiteY4" fmla="*/ 0 h 10654665"/>
              <a:gd name="connsiteX5" fmla="*/ 1547813 w 3095626"/>
              <a:gd name="connsiteY5" fmla="*/ 0 h 10654665"/>
              <a:gd name="connsiteX6" fmla="*/ 3095626 w 3095626"/>
              <a:gd name="connsiteY6" fmla="*/ 1547813 h 10654665"/>
              <a:gd name="connsiteX7" fmla="*/ 3095625 w 3095626"/>
              <a:gd name="connsiteY7" fmla="*/ 10010775 h 10654665"/>
              <a:gd name="connsiteX8" fmla="*/ 3095625 w 3095626"/>
              <a:gd name="connsiteY8" fmla="*/ 10010775 h 10654665"/>
              <a:gd name="connsiteX9" fmla="*/ 1793457 w 3095626"/>
              <a:gd name="connsiteY9" fmla="*/ 10654665 h 10654665"/>
              <a:gd name="connsiteX0" fmla="*/ 0 w 3095626"/>
              <a:gd name="connsiteY0" fmla="*/ 10010775 h 10654665"/>
              <a:gd name="connsiteX1" fmla="*/ 0 w 3095626"/>
              <a:gd name="connsiteY1" fmla="*/ 10010775 h 10654665"/>
              <a:gd name="connsiteX2" fmla="*/ 0 w 3095626"/>
              <a:gd name="connsiteY2" fmla="*/ 1547813 h 10654665"/>
              <a:gd name="connsiteX3" fmla="*/ 1547813 w 3095626"/>
              <a:gd name="connsiteY3" fmla="*/ 0 h 10654665"/>
              <a:gd name="connsiteX4" fmla="*/ 1547813 w 3095626"/>
              <a:gd name="connsiteY4" fmla="*/ 0 h 10654665"/>
              <a:gd name="connsiteX5" fmla="*/ 3095626 w 3095626"/>
              <a:gd name="connsiteY5" fmla="*/ 1547813 h 10654665"/>
              <a:gd name="connsiteX6" fmla="*/ 3095625 w 3095626"/>
              <a:gd name="connsiteY6" fmla="*/ 10010775 h 10654665"/>
              <a:gd name="connsiteX7" fmla="*/ 3095625 w 3095626"/>
              <a:gd name="connsiteY7" fmla="*/ 10010775 h 10654665"/>
              <a:gd name="connsiteX8" fmla="*/ 1793457 w 3095626"/>
              <a:gd name="connsiteY8" fmla="*/ 10654665 h 10654665"/>
              <a:gd name="connsiteX0" fmla="*/ 0 w 3095626"/>
              <a:gd name="connsiteY0" fmla="*/ 10010775 h 10010775"/>
              <a:gd name="connsiteX1" fmla="*/ 0 w 3095626"/>
              <a:gd name="connsiteY1" fmla="*/ 10010775 h 10010775"/>
              <a:gd name="connsiteX2" fmla="*/ 0 w 3095626"/>
              <a:gd name="connsiteY2" fmla="*/ 1547813 h 10010775"/>
              <a:gd name="connsiteX3" fmla="*/ 1547813 w 3095626"/>
              <a:gd name="connsiteY3" fmla="*/ 0 h 10010775"/>
              <a:gd name="connsiteX4" fmla="*/ 1547813 w 3095626"/>
              <a:gd name="connsiteY4" fmla="*/ 0 h 10010775"/>
              <a:gd name="connsiteX5" fmla="*/ 3095626 w 3095626"/>
              <a:gd name="connsiteY5" fmla="*/ 1547813 h 10010775"/>
              <a:gd name="connsiteX6" fmla="*/ 3095625 w 3095626"/>
              <a:gd name="connsiteY6" fmla="*/ 10010775 h 10010775"/>
              <a:gd name="connsiteX7" fmla="*/ 3095625 w 3095626"/>
              <a:gd name="connsiteY7" fmla="*/ 10010775 h 1001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95626" h="10010775">
                <a:moveTo>
                  <a:pt x="0" y="10010775"/>
                </a:moveTo>
                <a:lnTo>
                  <a:pt x="0" y="10010775"/>
                </a:lnTo>
                <a:lnTo>
                  <a:pt x="0" y="1547813"/>
                </a:lnTo>
                <a:cubicBezTo>
                  <a:pt x="0" y="692979"/>
                  <a:pt x="692979" y="0"/>
                  <a:pt x="1547813" y="0"/>
                </a:cubicBezTo>
                <a:lnTo>
                  <a:pt x="1547813" y="0"/>
                </a:lnTo>
                <a:cubicBezTo>
                  <a:pt x="2402647" y="0"/>
                  <a:pt x="3095626" y="692979"/>
                  <a:pt x="3095626" y="1547813"/>
                </a:cubicBezTo>
                <a:cubicBezTo>
                  <a:pt x="3095626" y="4368800"/>
                  <a:pt x="3095625" y="7189788"/>
                  <a:pt x="3095625" y="10010775"/>
                </a:cubicBezTo>
                <a:lnTo>
                  <a:pt x="3095625" y="10010775"/>
                </a:lnTo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ECEDE4F4-9211-2D49-1A85-93E598F34E2E}"/>
              </a:ext>
            </a:extLst>
          </p:cNvPr>
          <p:cNvCxnSpPr>
            <a:cxnSpLocks/>
          </p:cNvCxnSpPr>
          <p:nvPr userDrawn="1"/>
        </p:nvCxnSpPr>
        <p:spPr>
          <a:xfrm>
            <a:off x="838200" y="4857750"/>
            <a:ext cx="737235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B3B6320-4899-4648-2478-F2F1EF332D1E}"/>
              </a:ext>
            </a:extLst>
          </p:cNvPr>
          <p:cNvCxnSpPr>
            <a:cxnSpLocks/>
          </p:cNvCxnSpPr>
          <p:nvPr userDrawn="1"/>
        </p:nvCxnSpPr>
        <p:spPr>
          <a:xfrm>
            <a:off x="7764780" y="4857750"/>
            <a:ext cx="40290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77E97BCC-DEED-49B2-D93C-4538F2155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083" y="485499"/>
            <a:ext cx="2044246" cy="2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8B1FBF35-2F32-2A20-3E29-22B408937C26}"/>
              </a:ext>
            </a:extLst>
          </p:cNvPr>
          <p:cNvGrpSpPr/>
          <p:nvPr userDrawn="1"/>
        </p:nvGrpSpPr>
        <p:grpSpPr>
          <a:xfrm>
            <a:off x="771525" y="6009833"/>
            <a:ext cx="738664" cy="223171"/>
            <a:chOff x="771525" y="6009833"/>
            <a:chExt cx="738664" cy="223171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B55CC989-06BD-905B-97AF-38DB6DA94BDD}"/>
                </a:ext>
              </a:extLst>
            </p:cNvPr>
            <p:cNvGrpSpPr/>
            <p:nvPr/>
          </p:nvGrpSpPr>
          <p:grpSpPr>
            <a:xfrm>
              <a:off x="771525" y="6009833"/>
              <a:ext cx="290811" cy="223171"/>
              <a:chOff x="779916" y="548354"/>
              <a:chExt cx="482873" cy="370561"/>
            </a:xfrm>
          </p:grpSpPr>
          <p:sp>
            <p:nvSpPr>
              <p:cNvPr id="19" name="矩形: 圆顶角 18">
                <a:extLst>
                  <a:ext uri="{FF2B5EF4-FFF2-40B4-BE49-F238E27FC236}">
                    <a16:creationId xmlns:a16="http://schemas.microsoft.com/office/drawing/2014/main" id="{DCFCA21E-AA97-E57F-6F11-F018AE043121}"/>
                  </a:ext>
                </a:extLst>
              </p:cNvPr>
              <p:cNvSpPr/>
              <p:nvPr/>
            </p:nvSpPr>
            <p:spPr>
              <a:xfrm>
                <a:off x="910092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/>
              </a:p>
            </p:txBody>
          </p:sp>
          <p:sp>
            <p:nvSpPr>
              <p:cNvPr id="20" name="矩形: 圆顶角 19">
                <a:extLst>
                  <a:ext uri="{FF2B5EF4-FFF2-40B4-BE49-F238E27FC236}">
                    <a16:creationId xmlns:a16="http://schemas.microsoft.com/office/drawing/2014/main" id="{212CE5CA-CC90-0238-C21D-9C634A578E26}"/>
                  </a:ext>
                </a:extLst>
              </p:cNvPr>
              <p:cNvSpPr/>
              <p:nvPr/>
            </p:nvSpPr>
            <p:spPr>
              <a:xfrm>
                <a:off x="779916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D66B46E-2BF2-8D04-9028-02EE244C247E}"/>
                </a:ext>
              </a:extLst>
            </p:cNvPr>
            <p:cNvCxnSpPr>
              <a:cxnSpLocks/>
            </p:cNvCxnSpPr>
            <p:nvPr/>
          </p:nvCxnSpPr>
          <p:spPr>
            <a:xfrm>
              <a:off x="1147763" y="6138863"/>
              <a:ext cx="362426" cy="0"/>
            </a:xfrm>
            <a:prstGeom prst="line">
              <a:avLst/>
            </a:prstGeom>
            <a:ln w="12700">
              <a:gradFill>
                <a:gsLst>
                  <a:gs pos="56000">
                    <a:schemeClr val="accent1"/>
                  </a:gs>
                  <a:gs pos="92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361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1E2FC82-D619-D488-83E7-B5AD9422DB4C}"/>
              </a:ext>
            </a:extLst>
          </p:cNvPr>
          <p:cNvGrpSpPr/>
          <p:nvPr userDrawn="1"/>
        </p:nvGrpSpPr>
        <p:grpSpPr>
          <a:xfrm>
            <a:off x="549918" y="443387"/>
            <a:ext cx="345431" cy="356791"/>
            <a:chOff x="779916" y="548354"/>
            <a:chExt cx="482873" cy="370561"/>
          </a:xfrm>
        </p:grpSpPr>
        <p:sp>
          <p:nvSpPr>
            <p:cNvPr id="3" name="矩形: 圆顶角 2">
              <a:extLst>
                <a:ext uri="{FF2B5EF4-FFF2-40B4-BE49-F238E27FC236}">
                  <a16:creationId xmlns:a16="http://schemas.microsoft.com/office/drawing/2014/main" id="{4A606367-6135-AED8-FCE0-A59938D3F460}"/>
                </a:ext>
              </a:extLst>
            </p:cNvPr>
            <p:cNvSpPr/>
            <p:nvPr/>
          </p:nvSpPr>
          <p:spPr>
            <a:xfrm>
              <a:off x="910092" y="548354"/>
              <a:ext cx="352697" cy="370561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accent1">
                    <a:alpha val="45000"/>
                  </a:schemeClr>
                </a:gs>
                <a:gs pos="47500">
                  <a:schemeClr val="accent1">
                    <a:lumMod val="60000"/>
                    <a:lumOff val="40000"/>
                    <a:alpha val="68000"/>
                  </a:schemeClr>
                </a:gs>
                <a:gs pos="100000">
                  <a:schemeClr val="accent1">
                    <a:lumMod val="75000"/>
                    <a:alpha val="79000"/>
                  </a:schemeClr>
                </a:gs>
              </a:gsLst>
              <a:path path="circle">
                <a:fillToRect l="100000" t="10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4" name="矩形: 圆顶角 3">
              <a:extLst>
                <a:ext uri="{FF2B5EF4-FFF2-40B4-BE49-F238E27FC236}">
                  <a16:creationId xmlns:a16="http://schemas.microsoft.com/office/drawing/2014/main" id="{5A3E3283-852A-8757-2D8A-9283970081AF}"/>
                </a:ext>
              </a:extLst>
            </p:cNvPr>
            <p:cNvSpPr/>
            <p:nvPr/>
          </p:nvSpPr>
          <p:spPr>
            <a:xfrm>
              <a:off x="779916" y="548354"/>
              <a:ext cx="352696" cy="370561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accent1">
                    <a:alpha val="45000"/>
                  </a:schemeClr>
                </a:gs>
                <a:gs pos="47500">
                  <a:schemeClr val="accent1">
                    <a:lumMod val="60000"/>
                    <a:lumOff val="40000"/>
                    <a:alpha val="68000"/>
                  </a:schemeClr>
                </a:gs>
                <a:gs pos="100000">
                  <a:schemeClr val="accent1">
                    <a:lumMod val="75000"/>
                    <a:alpha val="79000"/>
                  </a:schemeClr>
                </a:gs>
              </a:gsLst>
              <a:path path="circle">
                <a:fillToRect l="100000" t="10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7748246E-97CA-B06C-AB2E-2019DEE547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083" y="485499"/>
            <a:ext cx="2044246" cy="2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5E62ADE8-27F4-1218-0FF4-697BD081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771" y="485499"/>
            <a:ext cx="8017641" cy="356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>
              <a:defRPr kumimoji="1" lang="en-US" sz="280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19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74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108140-B93C-F269-D577-AB332F445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799" y="0"/>
            <a:ext cx="7315201" cy="6858000"/>
          </a:xfrm>
          <a:custGeom>
            <a:avLst/>
            <a:gdLst>
              <a:gd name="connsiteX0" fmla="*/ 0 w 7315201"/>
              <a:gd name="connsiteY0" fmla="*/ 0 h 6858000"/>
              <a:gd name="connsiteX1" fmla="*/ 7315201 w 7315201"/>
              <a:gd name="connsiteY1" fmla="*/ 0 h 6858000"/>
              <a:gd name="connsiteX2" fmla="*/ 7315201 w 7315201"/>
              <a:gd name="connsiteY2" fmla="*/ 6858000 h 6858000"/>
              <a:gd name="connsiteX3" fmla="*/ 0 w 73152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5201" h="6858000">
                <a:moveTo>
                  <a:pt x="0" y="0"/>
                </a:moveTo>
                <a:lnTo>
                  <a:pt x="7315201" y="0"/>
                </a:lnTo>
                <a:lnTo>
                  <a:pt x="731520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80421A8-B9DE-F1C4-3F91-65DF4F57C930}"/>
              </a:ext>
            </a:extLst>
          </p:cNvPr>
          <p:cNvSpPr/>
          <p:nvPr userDrawn="1"/>
        </p:nvSpPr>
        <p:spPr>
          <a:xfrm>
            <a:off x="171450" y="0"/>
            <a:ext cx="9544050" cy="6858000"/>
          </a:xfrm>
          <a:custGeom>
            <a:avLst/>
            <a:gdLst>
              <a:gd name="connsiteX0" fmla="*/ 0 w 9637780"/>
              <a:gd name="connsiteY0" fmla="*/ 0 h 6858000"/>
              <a:gd name="connsiteX1" fmla="*/ 9637780 w 9637780"/>
              <a:gd name="connsiteY1" fmla="*/ 0 h 6858000"/>
              <a:gd name="connsiteX2" fmla="*/ 9405723 w 9637780"/>
              <a:gd name="connsiteY2" fmla="*/ 111788 h 6858000"/>
              <a:gd name="connsiteX3" fmla="*/ 7648574 w 9637780"/>
              <a:gd name="connsiteY3" fmla="*/ 3064111 h 6858000"/>
              <a:gd name="connsiteX4" fmla="*/ 7648574 w 9637780"/>
              <a:gd name="connsiteY4" fmla="*/ 6858000 h 6858000"/>
              <a:gd name="connsiteX5" fmla="*/ 0 w 963778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37780" h="6858000">
                <a:moveTo>
                  <a:pt x="0" y="0"/>
                </a:moveTo>
                <a:lnTo>
                  <a:pt x="9637780" y="0"/>
                </a:lnTo>
                <a:lnTo>
                  <a:pt x="9405723" y="111788"/>
                </a:lnTo>
                <a:cubicBezTo>
                  <a:pt x="8359086" y="680355"/>
                  <a:pt x="7648574" y="1789259"/>
                  <a:pt x="7648574" y="3064111"/>
                </a:cubicBezTo>
                <a:lnTo>
                  <a:pt x="76485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3A6AD8F0-3E44-B93A-03B9-169E3EDFBFDC}"/>
              </a:ext>
            </a:extLst>
          </p:cNvPr>
          <p:cNvSpPr/>
          <p:nvPr userDrawn="1"/>
        </p:nvSpPr>
        <p:spPr>
          <a:xfrm>
            <a:off x="0" y="0"/>
            <a:ext cx="9637780" cy="6858000"/>
          </a:xfrm>
          <a:custGeom>
            <a:avLst/>
            <a:gdLst>
              <a:gd name="connsiteX0" fmla="*/ 0 w 9637780"/>
              <a:gd name="connsiteY0" fmla="*/ 0 h 6858000"/>
              <a:gd name="connsiteX1" fmla="*/ 9637780 w 9637780"/>
              <a:gd name="connsiteY1" fmla="*/ 0 h 6858000"/>
              <a:gd name="connsiteX2" fmla="*/ 9405723 w 9637780"/>
              <a:gd name="connsiteY2" fmla="*/ 111788 h 6858000"/>
              <a:gd name="connsiteX3" fmla="*/ 7648574 w 9637780"/>
              <a:gd name="connsiteY3" fmla="*/ 3064111 h 6858000"/>
              <a:gd name="connsiteX4" fmla="*/ 7648574 w 9637780"/>
              <a:gd name="connsiteY4" fmla="*/ 6858000 h 6858000"/>
              <a:gd name="connsiteX5" fmla="*/ 0 w 963778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37780" h="6858000">
                <a:moveTo>
                  <a:pt x="0" y="0"/>
                </a:moveTo>
                <a:lnTo>
                  <a:pt x="9637780" y="0"/>
                </a:lnTo>
                <a:lnTo>
                  <a:pt x="9405723" y="111788"/>
                </a:lnTo>
                <a:cubicBezTo>
                  <a:pt x="8359086" y="680355"/>
                  <a:pt x="7648574" y="1789259"/>
                  <a:pt x="7648574" y="3064111"/>
                </a:cubicBezTo>
                <a:lnTo>
                  <a:pt x="76485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3A498BC-3EDA-F4A5-55F3-F66B276481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16" y="1397184"/>
            <a:ext cx="2044246" cy="2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D8DA09B-4D09-88CF-286D-EABFCD060F63}"/>
              </a:ext>
            </a:extLst>
          </p:cNvPr>
          <p:cNvGrpSpPr/>
          <p:nvPr userDrawn="1"/>
        </p:nvGrpSpPr>
        <p:grpSpPr>
          <a:xfrm>
            <a:off x="771525" y="549275"/>
            <a:ext cx="895350" cy="223171"/>
            <a:chOff x="771525" y="549275"/>
            <a:chExt cx="895350" cy="22317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AE10589-F508-97EE-7A85-98381974FB23}"/>
                </a:ext>
              </a:extLst>
            </p:cNvPr>
            <p:cNvGrpSpPr/>
            <p:nvPr/>
          </p:nvGrpSpPr>
          <p:grpSpPr>
            <a:xfrm>
              <a:off x="771525" y="549275"/>
              <a:ext cx="290811" cy="223171"/>
              <a:chOff x="779916" y="548354"/>
              <a:chExt cx="482873" cy="370561"/>
            </a:xfrm>
          </p:grpSpPr>
          <p:sp>
            <p:nvSpPr>
              <p:cNvPr id="11" name="矩形: 圆顶角 10">
                <a:extLst>
                  <a:ext uri="{FF2B5EF4-FFF2-40B4-BE49-F238E27FC236}">
                    <a16:creationId xmlns:a16="http://schemas.microsoft.com/office/drawing/2014/main" id="{EBC406CA-DB74-17FD-3B07-5D0F0328A88D}"/>
                  </a:ext>
                </a:extLst>
              </p:cNvPr>
              <p:cNvSpPr/>
              <p:nvPr/>
            </p:nvSpPr>
            <p:spPr>
              <a:xfrm>
                <a:off x="910092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/>
              </a:p>
            </p:txBody>
          </p:sp>
          <p:sp>
            <p:nvSpPr>
              <p:cNvPr id="12" name="矩形: 圆顶角 11">
                <a:extLst>
                  <a:ext uri="{FF2B5EF4-FFF2-40B4-BE49-F238E27FC236}">
                    <a16:creationId xmlns:a16="http://schemas.microsoft.com/office/drawing/2014/main" id="{8BA7900F-970B-5902-231D-2392CC2B07CE}"/>
                  </a:ext>
                </a:extLst>
              </p:cNvPr>
              <p:cNvSpPr/>
              <p:nvPr/>
            </p:nvSpPr>
            <p:spPr>
              <a:xfrm>
                <a:off x="779916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1449E87-2607-41E4-C7AF-F538EA14D186}"/>
                </a:ext>
              </a:extLst>
            </p:cNvPr>
            <p:cNvGrpSpPr/>
            <p:nvPr/>
          </p:nvGrpSpPr>
          <p:grpSpPr>
            <a:xfrm>
              <a:off x="1177858" y="671103"/>
              <a:ext cx="489017" cy="57560"/>
              <a:chOff x="1113564" y="671103"/>
              <a:chExt cx="1710598" cy="53578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56003044-232C-A03C-B3BE-F82A0929FE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564" y="671103"/>
                <a:ext cx="1710598" cy="0"/>
              </a:xfrm>
              <a:prstGeom prst="line">
                <a:avLst/>
              </a:prstGeom>
              <a:ln w="12700">
                <a:gradFill>
                  <a:gsLst>
                    <a:gs pos="56000">
                      <a:schemeClr val="accent1"/>
                    </a:gs>
                    <a:gs pos="92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3BCE5999-B458-7675-EA11-1BE8A8D787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312" y="724681"/>
                <a:ext cx="1267778" cy="0"/>
              </a:xfrm>
              <a:prstGeom prst="line">
                <a:avLst/>
              </a:prstGeom>
              <a:ln w="12700">
                <a:gradFill>
                  <a:gsLst>
                    <a:gs pos="56000">
                      <a:schemeClr val="accent1"/>
                    </a:gs>
                    <a:gs pos="92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1148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465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91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userDrawn="1">
          <p15:clr>
            <a:srgbClr val="C35EA4"/>
          </p15:clr>
        </p15:guide>
        <p15:guide id="4" orient="horz" pos="4315" userDrawn="1">
          <p15:clr>
            <a:srgbClr val="C35EA4"/>
          </p15:clr>
        </p15:guide>
        <p15:guide id="5" userDrawn="1">
          <p15:clr>
            <a:srgbClr val="C35EA4"/>
          </p15:clr>
        </p15:guide>
        <p15:guide id="6" pos="7680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01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45D88265-437B-78BE-4EDC-48F9C3483753}"/>
              </a:ext>
            </a:extLst>
          </p:cNvPr>
          <p:cNvSpPr txBox="1"/>
          <p:nvPr/>
        </p:nvSpPr>
        <p:spPr>
          <a:xfrm>
            <a:off x="771525" y="2790464"/>
            <a:ext cx="661035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zh-CN" altLang="en-US" sz="60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公司宣传企业介绍</a:t>
            </a:r>
            <a:endParaRPr lang="en-US" sz="6000" dirty="0">
              <a:solidFill>
                <a:schemeClr val="accent1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D88F8AC-1F21-A1C2-FE84-9CB5E533315F}"/>
              </a:ext>
            </a:extLst>
          </p:cNvPr>
          <p:cNvSpPr txBox="1"/>
          <p:nvPr/>
        </p:nvSpPr>
        <p:spPr>
          <a:xfrm>
            <a:off x="771525" y="1867134"/>
            <a:ext cx="661035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zh-CN" altLang="en-US" sz="6000" dirty="0">
                <a:ln w="1270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noFill/>
                <a:latin typeface="+mj-ea"/>
                <a:ea typeface="+mj-ea"/>
              </a:rPr>
              <a:t>蓝金大气</a:t>
            </a:r>
            <a:endParaRPr lang="en-US" sz="6000" dirty="0">
              <a:ln w="12700">
                <a:solidFill>
                  <a:schemeClr val="accent1">
                    <a:lumMod val="20000"/>
                    <a:lumOff val="80000"/>
                  </a:schemeClr>
                </a:solidFill>
              </a:ln>
              <a:noFill/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21E5FE4-63E2-832A-48C6-1721AD4949D2}"/>
              </a:ext>
            </a:extLst>
          </p:cNvPr>
          <p:cNvSpPr txBox="1"/>
          <p:nvPr/>
        </p:nvSpPr>
        <p:spPr>
          <a:xfrm>
            <a:off x="771525" y="5661450"/>
            <a:ext cx="661035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+mn-ea"/>
              </a:rPr>
              <a:t>市场部  </a:t>
            </a: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A402B5D-69A0-88BC-8266-349718FB93D1}"/>
              </a:ext>
            </a:extLst>
          </p:cNvPr>
          <p:cNvSpPr txBox="1"/>
          <p:nvPr/>
        </p:nvSpPr>
        <p:spPr>
          <a:xfrm>
            <a:off x="771525" y="3739271"/>
            <a:ext cx="661035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ea typeface="+mj-ea"/>
              </a:rPr>
              <a:t>COMPANY PROPAGANDA ENTERPRISE IS INTRODUCED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86692-DCA4-6297-33E4-33A0537D430E}"/>
              </a:ext>
            </a:extLst>
          </p:cNvPr>
          <p:cNvSpPr txBox="1"/>
          <p:nvPr/>
        </p:nvSpPr>
        <p:spPr>
          <a:xfrm>
            <a:off x="771525" y="5358974"/>
            <a:ext cx="661035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  <a:latin typeface="+mn-ea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集团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公司</a:t>
            </a: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ED09AB4A-1750-E43B-E315-7BF25FAEF29F}"/>
              </a:ext>
            </a:extLst>
          </p:cNvPr>
          <p:cNvCxnSpPr>
            <a:cxnSpLocks/>
          </p:cNvCxnSpPr>
          <p:nvPr/>
        </p:nvCxnSpPr>
        <p:spPr>
          <a:xfrm>
            <a:off x="771525" y="5188249"/>
            <a:ext cx="51911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24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AC1C10-DD61-E8E9-2987-057424704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集团愿景</a:t>
            </a:r>
            <a:endParaRPr 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E351E48-94C2-B081-837C-821ED1DC5EFB}"/>
              </a:ext>
            </a:extLst>
          </p:cNvPr>
          <p:cNvSpPr/>
          <p:nvPr/>
        </p:nvSpPr>
        <p:spPr>
          <a:xfrm>
            <a:off x="0" y="1664046"/>
            <a:ext cx="12192000" cy="2086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5CF497B8-8BB8-6949-9BB3-26810D8D2F4F}"/>
              </a:ext>
            </a:extLst>
          </p:cNvPr>
          <p:cNvSpPr/>
          <p:nvPr/>
        </p:nvSpPr>
        <p:spPr>
          <a:xfrm>
            <a:off x="1857375" y="3110424"/>
            <a:ext cx="1257300" cy="12573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286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合作</a:t>
            </a:r>
          </a:p>
        </p:txBody>
      </p:sp>
      <p:sp>
        <p:nvSpPr>
          <p:cNvPr id="5" name="文本框 27">
            <a:extLst>
              <a:ext uri="{FF2B5EF4-FFF2-40B4-BE49-F238E27FC236}">
                <a16:creationId xmlns:a16="http://schemas.microsoft.com/office/drawing/2014/main" id="{A0D84828-CCDC-D665-28F1-65784981842A}"/>
              </a:ext>
            </a:extLst>
          </p:cNvPr>
          <p:cNvSpPr txBox="1"/>
          <p:nvPr/>
        </p:nvSpPr>
        <p:spPr>
          <a:xfrm>
            <a:off x="1285875" y="4471086"/>
            <a:ext cx="2400300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b="0" dirty="0">
                <a:solidFill>
                  <a:schemeClr val="accent1"/>
                </a:solidFill>
                <a:effectLst/>
                <a:latin typeface="+mn-ea"/>
              </a:rPr>
              <a:t>在这里输入你的正文，阐述与关键词标题相关的具体内容，若字数太多酌情先删减文案缩小字号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4C83018-17E8-9989-627F-961A5AFCE426}"/>
              </a:ext>
            </a:extLst>
          </p:cNvPr>
          <p:cNvSpPr/>
          <p:nvPr/>
        </p:nvSpPr>
        <p:spPr>
          <a:xfrm>
            <a:off x="5467350" y="3110424"/>
            <a:ext cx="1257300" cy="12573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286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共创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BCE08FD-6133-75BC-E296-B74F32DA5DFF}"/>
              </a:ext>
            </a:extLst>
          </p:cNvPr>
          <p:cNvSpPr/>
          <p:nvPr/>
        </p:nvSpPr>
        <p:spPr>
          <a:xfrm>
            <a:off x="9020175" y="3110424"/>
            <a:ext cx="1257300" cy="12573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286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共享</a:t>
            </a: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3F3168FB-E594-0F13-889F-37C42784F337}"/>
              </a:ext>
            </a:extLst>
          </p:cNvPr>
          <p:cNvSpPr txBox="1"/>
          <p:nvPr/>
        </p:nvSpPr>
        <p:spPr>
          <a:xfrm>
            <a:off x="3259857" y="2164092"/>
            <a:ext cx="5078313" cy="67710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400" dirty="0">
                <a:solidFill>
                  <a:schemeClr val="bg1"/>
                </a:solidFill>
                <a:latin typeface="+mj-ea"/>
                <a:ea typeface="+mj-ea"/>
              </a:rPr>
              <a:t>为客户持续创造价值</a:t>
            </a:r>
          </a:p>
        </p:txBody>
      </p:sp>
      <p:sp>
        <p:nvSpPr>
          <p:cNvPr id="9" name="文本框 32">
            <a:extLst>
              <a:ext uri="{FF2B5EF4-FFF2-40B4-BE49-F238E27FC236}">
                <a16:creationId xmlns:a16="http://schemas.microsoft.com/office/drawing/2014/main" id="{9F750E77-B4F5-17DE-1FA0-5DB202CD41AA}"/>
              </a:ext>
            </a:extLst>
          </p:cNvPr>
          <p:cNvSpPr txBox="1"/>
          <p:nvPr/>
        </p:nvSpPr>
        <p:spPr>
          <a:xfrm>
            <a:off x="4895850" y="4471086"/>
            <a:ext cx="2400300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b="0" dirty="0">
                <a:solidFill>
                  <a:schemeClr val="accent1"/>
                </a:solidFill>
                <a:effectLst/>
                <a:latin typeface="+mn-ea"/>
              </a:rPr>
              <a:t>在这里输入你的正文，阐述与关键词标题相关的具体内容，若字数太多酌情先删减文案缩小字号</a:t>
            </a:r>
          </a:p>
        </p:txBody>
      </p:sp>
      <p:sp>
        <p:nvSpPr>
          <p:cNvPr id="10" name="文本框 33">
            <a:extLst>
              <a:ext uri="{FF2B5EF4-FFF2-40B4-BE49-F238E27FC236}">
                <a16:creationId xmlns:a16="http://schemas.microsoft.com/office/drawing/2014/main" id="{3ED4B4A3-6FCD-A54F-A0AC-1513B883DFD3}"/>
              </a:ext>
            </a:extLst>
          </p:cNvPr>
          <p:cNvSpPr txBox="1"/>
          <p:nvPr/>
        </p:nvSpPr>
        <p:spPr>
          <a:xfrm>
            <a:off x="8448675" y="4471086"/>
            <a:ext cx="2400300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b="0" dirty="0">
                <a:solidFill>
                  <a:schemeClr val="accent1"/>
                </a:solidFill>
                <a:effectLst/>
                <a:latin typeface="+mn-ea"/>
              </a:rPr>
              <a:t>在这里输入你的正文，阐述与关键词标题相关的具体内容，若字数太多酌情先删减文案缩小字号</a:t>
            </a:r>
          </a:p>
        </p:txBody>
      </p:sp>
    </p:spTree>
    <p:extLst>
      <p:ext uri="{BB962C8B-B14F-4D97-AF65-F5344CB8AC3E}">
        <p14:creationId xmlns:p14="http://schemas.microsoft.com/office/powerpoint/2010/main" val="1468858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C618D7-A89F-F8E6-EB22-5E84067A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集团使命</a:t>
            </a:r>
            <a:endParaRPr lang="en-US" dirty="0"/>
          </a:p>
        </p:txBody>
      </p:sp>
      <p:sp>
        <p:nvSpPr>
          <p:cNvPr id="12" name="文本框 119">
            <a:extLst>
              <a:ext uri="{FF2B5EF4-FFF2-40B4-BE49-F238E27FC236}">
                <a16:creationId xmlns:a16="http://schemas.microsoft.com/office/drawing/2014/main" id="{1AE29566-C7FF-0D3F-7D40-7A662BD63EC3}"/>
              </a:ext>
            </a:extLst>
          </p:cNvPr>
          <p:cNvSpPr txBox="1"/>
          <p:nvPr/>
        </p:nvSpPr>
        <p:spPr>
          <a:xfrm>
            <a:off x="4702627" y="1680875"/>
            <a:ext cx="2786744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在这里输入你的正文，阐述与关键词标题相关的具体内容，若字数太多酌情删减</a:t>
            </a:r>
          </a:p>
        </p:txBody>
      </p:sp>
      <p:sp>
        <p:nvSpPr>
          <p:cNvPr id="13" name="文本框 120">
            <a:extLst>
              <a:ext uri="{FF2B5EF4-FFF2-40B4-BE49-F238E27FC236}">
                <a16:creationId xmlns:a16="http://schemas.microsoft.com/office/drawing/2014/main" id="{A9831993-3590-10ED-42AE-2A49DDBEC8A5}"/>
              </a:ext>
            </a:extLst>
          </p:cNvPr>
          <p:cNvSpPr txBox="1"/>
          <p:nvPr/>
        </p:nvSpPr>
        <p:spPr>
          <a:xfrm>
            <a:off x="5454798" y="1341482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为自己赋能</a:t>
            </a:r>
          </a:p>
        </p:txBody>
      </p:sp>
      <p:sp>
        <p:nvSpPr>
          <p:cNvPr id="14" name="文本框 121">
            <a:extLst>
              <a:ext uri="{FF2B5EF4-FFF2-40B4-BE49-F238E27FC236}">
                <a16:creationId xmlns:a16="http://schemas.microsoft.com/office/drawing/2014/main" id="{CED7875E-F7A0-A688-A4C6-EF56E2B22A29}"/>
              </a:ext>
            </a:extLst>
          </p:cNvPr>
          <p:cNvSpPr txBox="1"/>
          <p:nvPr/>
        </p:nvSpPr>
        <p:spPr>
          <a:xfrm>
            <a:off x="1240971" y="5470139"/>
            <a:ext cx="276620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在这里输入你的正文，阐述与关键词标题相关的具体内容，若字数太多酌情删减</a:t>
            </a:r>
          </a:p>
        </p:txBody>
      </p:sp>
      <p:sp>
        <p:nvSpPr>
          <p:cNvPr id="15" name="文本框 122">
            <a:extLst>
              <a:ext uri="{FF2B5EF4-FFF2-40B4-BE49-F238E27FC236}">
                <a16:creationId xmlns:a16="http://schemas.microsoft.com/office/drawing/2014/main" id="{3B530AB1-101F-9301-E49E-34CEAE084B2F}"/>
              </a:ext>
            </a:extLst>
          </p:cNvPr>
          <p:cNvSpPr txBox="1"/>
          <p:nvPr/>
        </p:nvSpPr>
        <p:spPr>
          <a:xfrm>
            <a:off x="2724774" y="5130746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为客户赋能</a:t>
            </a:r>
          </a:p>
        </p:txBody>
      </p:sp>
      <p:sp>
        <p:nvSpPr>
          <p:cNvPr id="16" name="文本框 123">
            <a:extLst>
              <a:ext uri="{FF2B5EF4-FFF2-40B4-BE49-F238E27FC236}">
                <a16:creationId xmlns:a16="http://schemas.microsoft.com/office/drawing/2014/main" id="{CEB0EADE-B68A-BFDA-6D4A-859FCF6CFCAC}"/>
              </a:ext>
            </a:extLst>
          </p:cNvPr>
          <p:cNvSpPr txBox="1"/>
          <p:nvPr/>
        </p:nvSpPr>
        <p:spPr>
          <a:xfrm>
            <a:off x="8184823" y="5470139"/>
            <a:ext cx="276620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在这里输入你的正文，阐述与关键词标题相关的具体内容，若字数太多酌情删减</a:t>
            </a:r>
          </a:p>
        </p:txBody>
      </p:sp>
      <p:sp>
        <p:nvSpPr>
          <p:cNvPr id="17" name="文本框 124">
            <a:extLst>
              <a:ext uri="{FF2B5EF4-FFF2-40B4-BE49-F238E27FC236}">
                <a16:creationId xmlns:a16="http://schemas.microsoft.com/office/drawing/2014/main" id="{21663D25-77CB-19CE-CD4D-9A12F5936007}"/>
              </a:ext>
            </a:extLst>
          </p:cNvPr>
          <p:cNvSpPr txBox="1"/>
          <p:nvPr/>
        </p:nvSpPr>
        <p:spPr>
          <a:xfrm>
            <a:off x="8184824" y="5130746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为同伴赋能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8208DF9-3519-80EF-CB7B-3714ADB4DFF4}"/>
              </a:ext>
            </a:extLst>
          </p:cNvPr>
          <p:cNvGrpSpPr/>
          <p:nvPr/>
        </p:nvGrpSpPr>
        <p:grpSpPr>
          <a:xfrm>
            <a:off x="4372332" y="2370259"/>
            <a:ext cx="3447333" cy="2716596"/>
            <a:chOff x="4042038" y="1849697"/>
            <a:chExt cx="4107921" cy="3237158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6F15A2BB-F1D3-4AF9-016E-854FFB61AB4B}"/>
                </a:ext>
              </a:extLst>
            </p:cNvPr>
            <p:cNvSpPr/>
            <p:nvPr/>
          </p:nvSpPr>
          <p:spPr>
            <a:xfrm>
              <a:off x="4505324" y="2304115"/>
              <a:ext cx="3181350" cy="2737496"/>
            </a:xfrm>
            <a:prstGeom prst="triangle">
              <a:avLst/>
            </a:prstGeom>
            <a:gradFill flip="none" rotWithShape="1">
              <a:gsLst>
                <a:gs pos="73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" name="等腰三角形 3">
              <a:extLst>
                <a:ext uri="{FF2B5EF4-FFF2-40B4-BE49-F238E27FC236}">
                  <a16:creationId xmlns:a16="http://schemas.microsoft.com/office/drawing/2014/main" id="{CE5185DF-DF98-91E2-94DB-1EBEBF988896}"/>
                </a:ext>
              </a:extLst>
            </p:cNvPr>
            <p:cNvSpPr/>
            <p:nvPr/>
          </p:nvSpPr>
          <p:spPr>
            <a:xfrm>
              <a:off x="5091388" y="2974386"/>
              <a:ext cx="2009223" cy="173208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1BDE9A7C-D8B4-D1FF-8246-A0E091B7C6A8}"/>
                </a:ext>
              </a:extLst>
            </p:cNvPr>
            <p:cNvSpPr/>
            <p:nvPr/>
          </p:nvSpPr>
          <p:spPr>
            <a:xfrm>
              <a:off x="4505324" y="2304115"/>
              <a:ext cx="3181350" cy="2737496"/>
            </a:xfrm>
            <a:prstGeom prst="triangle">
              <a:avLst/>
            </a:prstGeom>
            <a:noFill/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0C436DD0-6413-2C72-35E6-6491EC164357}"/>
                </a:ext>
              </a:extLst>
            </p:cNvPr>
            <p:cNvSpPr/>
            <p:nvPr/>
          </p:nvSpPr>
          <p:spPr>
            <a:xfrm>
              <a:off x="4460080" y="4996367"/>
              <a:ext cx="90488" cy="904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C3AB9C80-CA7D-653D-BA98-B197F7D7C9FC}"/>
                </a:ext>
              </a:extLst>
            </p:cNvPr>
            <p:cNvSpPr/>
            <p:nvPr/>
          </p:nvSpPr>
          <p:spPr>
            <a:xfrm>
              <a:off x="7641432" y="4996367"/>
              <a:ext cx="90488" cy="904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90A0579-D461-39BD-3EFE-489B773C586A}"/>
                </a:ext>
              </a:extLst>
            </p:cNvPr>
            <p:cNvSpPr/>
            <p:nvPr/>
          </p:nvSpPr>
          <p:spPr>
            <a:xfrm>
              <a:off x="6050757" y="2272217"/>
              <a:ext cx="90488" cy="904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2ADF9308-BA2E-F136-AD0C-FF4274CD46B6}"/>
                </a:ext>
              </a:extLst>
            </p:cNvPr>
            <p:cNvCxnSpPr>
              <a:stCxn id="4" idx="0"/>
            </p:cNvCxnSpPr>
            <p:nvPr/>
          </p:nvCxnSpPr>
          <p:spPr>
            <a:xfrm flipH="1" flipV="1">
              <a:off x="6095999" y="1849697"/>
              <a:ext cx="1" cy="112468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2E39596B-EA65-37D1-887F-CB7C847FC679}"/>
                </a:ext>
              </a:extLst>
            </p:cNvPr>
            <p:cNvCxnSpPr/>
            <p:nvPr/>
          </p:nvCxnSpPr>
          <p:spPr>
            <a:xfrm rot="7200000" flipH="1" flipV="1">
              <a:off x="7587614" y="4425303"/>
              <a:ext cx="1" cy="112468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F99DF067-8368-BC67-A925-1FE749868348}"/>
                </a:ext>
              </a:extLst>
            </p:cNvPr>
            <p:cNvCxnSpPr/>
            <p:nvPr/>
          </p:nvCxnSpPr>
          <p:spPr>
            <a:xfrm rot="14400000" flipV="1">
              <a:off x="4604382" y="4425305"/>
              <a:ext cx="1" cy="112468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25">
              <a:extLst>
                <a:ext uri="{FF2B5EF4-FFF2-40B4-BE49-F238E27FC236}">
                  <a16:creationId xmlns:a16="http://schemas.microsoft.com/office/drawing/2014/main" id="{B4BFA4BB-E074-0F46-0487-AFA1C00057BE}"/>
                </a:ext>
              </a:extLst>
            </p:cNvPr>
            <p:cNvSpPr txBox="1"/>
            <p:nvPr/>
          </p:nvSpPr>
          <p:spPr>
            <a:xfrm>
              <a:off x="5729245" y="3909511"/>
              <a:ext cx="733508" cy="440104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latin typeface="+mj-ea"/>
                  <a:ea typeface="+mj-ea"/>
                </a:rPr>
                <a:t>赋能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444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26035ADE-62A5-CD6C-6B57-40426E3285B6}"/>
              </a:ext>
            </a:extLst>
          </p:cNvPr>
          <p:cNvGrpSpPr/>
          <p:nvPr/>
        </p:nvGrpSpPr>
        <p:grpSpPr>
          <a:xfrm>
            <a:off x="4534922" y="1802266"/>
            <a:ext cx="5904357" cy="812485"/>
            <a:chOff x="4534922" y="1802266"/>
            <a:chExt cx="5904357" cy="812485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B47FE294-E3C0-AA46-8789-EB0F732242E7}"/>
                </a:ext>
              </a:extLst>
            </p:cNvPr>
            <p:cNvSpPr/>
            <p:nvPr/>
          </p:nvSpPr>
          <p:spPr>
            <a:xfrm>
              <a:off x="4534922" y="1802266"/>
              <a:ext cx="5904357" cy="812483"/>
            </a:xfrm>
            <a:prstGeom prst="roundRect">
              <a:avLst>
                <a:gd name="adj" fmla="val 12485"/>
              </a:avLst>
            </a:prstGeom>
            <a:solidFill>
              <a:schemeClr val="bg1"/>
            </a:solidFill>
            <a:ln>
              <a:noFill/>
            </a:ln>
            <a:effectLst>
              <a:outerShdw blurRad="203200" sx="102000" sy="102000" algn="ctr" rotWithShape="0">
                <a:schemeClr val="accent1">
                  <a:lumMod val="90000"/>
                  <a:lumOff val="1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矩形: 圆顶角 17">
              <a:extLst>
                <a:ext uri="{FF2B5EF4-FFF2-40B4-BE49-F238E27FC236}">
                  <a16:creationId xmlns:a16="http://schemas.microsoft.com/office/drawing/2014/main" id="{81847EA6-19A5-AB3E-3239-F5F582747A47}"/>
                </a:ext>
              </a:extLst>
            </p:cNvPr>
            <p:cNvSpPr/>
            <p:nvPr/>
          </p:nvSpPr>
          <p:spPr>
            <a:xfrm rot="16200000" flipH="1">
              <a:off x="9988984" y="2164456"/>
              <a:ext cx="812484" cy="88105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7F4806D-1B7E-A1F7-8B32-1DF3D3B1B8EE}"/>
              </a:ext>
            </a:extLst>
          </p:cNvPr>
          <p:cNvGrpSpPr/>
          <p:nvPr/>
        </p:nvGrpSpPr>
        <p:grpSpPr>
          <a:xfrm>
            <a:off x="4534922" y="3300416"/>
            <a:ext cx="5904357" cy="812484"/>
            <a:chOff x="4534922" y="3300416"/>
            <a:chExt cx="5904357" cy="81248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16983777-95ED-3118-C7B9-A25FA87B39D8}"/>
                </a:ext>
              </a:extLst>
            </p:cNvPr>
            <p:cNvSpPr/>
            <p:nvPr/>
          </p:nvSpPr>
          <p:spPr>
            <a:xfrm>
              <a:off x="4534922" y="3300416"/>
              <a:ext cx="5904357" cy="812483"/>
            </a:xfrm>
            <a:prstGeom prst="roundRect">
              <a:avLst>
                <a:gd name="adj" fmla="val 12485"/>
              </a:avLst>
            </a:prstGeom>
            <a:solidFill>
              <a:schemeClr val="bg1"/>
            </a:solidFill>
            <a:ln>
              <a:noFill/>
            </a:ln>
            <a:effectLst>
              <a:outerShdw blurRad="203200" sx="102000" sy="102000" algn="ctr" rotWithShape="0">
                <a:schemeClr val="accent1">
                  <a:lumMod val="90000"/>
                  <a:lumOff val="1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矩形: 圆顶角 18">
              <a:extLst>
                <a:ext uri="{FF2B5EF4-FFF2-40B4-BE49-F238E27FC236}">
                  <a16:creationId xmlns:a16="http://schemas.microsoft.com/office/drawing/2014/main" id="{E5015C1E-83CC-287B-92C0-70E2FA3CA6E8}"/>
                </a:ext>
              </a:extLst>
            </p:cNvPr>
            <p:cNvSpPr/>
            <p:nvPr/>
          </p:nvSpPr>
          <p:spPr>
            <a:xfrm rot="16200000" flipH="1">
              <a:off x="9988985" y="3662605"/>
              <a:ext cx="812484" cy="88105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C486791-CAD4-CD11-3F1D-AC16C88D9EC7}"/>
              </a:ext>
            </a:extLst>
          </p:cNvPr>
          <p:cNvGrpSpPr/>
          <p:nvPr/>
        </p:nvGrpSpPr>
        <p:grpSpPr>
          <a:xfrm>
            <a:off x="4534922" y="4798565"/>
            <a:ext cx="5904359" cy="812484"/>
            <a:chOff x="4534922" y="4798565"/>
            <a:chExt cx="5904359" cy="812484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67D4F1C7-9FDC-729B-AC95-CE1D78229691}"/>
                </a:ext>
              </a:extLst>
            </p:cNvPr>
            <p:cNvSpPr/>
            <p:nvPr/>
          </p:nvSpPr>
          <p:spPr>
            <a:xfrm>
              <a:off x="4534922" y="4798565"/>
              <a:ext cx="5904357" cy="812483"/>
            </a:xfrm>
            <a:prstGeom prst="roundRect">
              <a:avLst>
                <a:gd name="adj" fmla="val 11313"/>
              </a:avLst>
            </a:prstGeom>
            <a:solidFill>
              <a:schemeClr val="bg1"/>
            </a:solidFill>
            <a:ln>
              <a:noFill/>
            </a:ln>
            <a:effectLst>
              <a:outerShdw blurRad="203200" sx="102000" sy="102000" algn="ctr" rotWithShape="0">
                <a:schemeClr val="accent1">
                  <a:lumMod val="90000"/>
                  <a:lumOff val="1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矩形: 圆顶角 19">
              <a:extLst>
                <a:ext uri="{FF2B5EF4-FFF2-40B4-BE49-F238E27FC236}">
                  <a16:creationId xmlns:a16="http://schemas.microsoft.com/office/drawing/2014/main" id="{A49B090C-CA27-AEDF-A227-BB1CBB78B645}"/>
                </a:ext>
              </a:extLst>
            </p:cNvPr>
            <p:cNvSpPr/>
            <p:nvPr/>
          </p:nvSpPr>
          <p:spPr>
            <a:xfrm rot="16200000" flipH="1">
              <a:off x="9988987" y="5160754"/>
              <a:ext cx="812484" cy="88105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CDA2081F-72CC-9216-A603-1224FB211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经营理念</a:t>
            </a:r>
            <a:endParaRPr 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7701384-0463-7CF4-59D5-43B0AF5BC8AE}"/>
              </a:ext>
            </a:extLst>
          </p:cNvPr>
          <p:cNvSpPr/>
          <p:nvPr/>
        </p:nvSpPr>
        <p:spPr>
          <a:xfrm>
            <a:off x="1390530" y="2464254"/>
            <a:ext cx="2314575" cy="231457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65100" dist="114300" dir="5400000" algn="t" rotWithShape="0">
              <a:schemeClr val="accent1">
                <a:lumMod val="60000"/>
                <a:lumOff val="40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shop_346547">
            <a:extLst>
              <a:ext uri="{FF2B5EF4-FFF2-40B4-BE49-F238E27FC236}">
                <a16:creationId xmlns:a16="http://schemas.microsoft.com/office/drawing/2014/main" id="{00E1EFA9-5D35-1DA1-871D-6B1EDAFCC820}"/>
              </a:ext>
            </a:extLst>
          </p:cNvPr>
          <p:cNvSpPr/>
          <p:nvPr/>
        </p:nvSpPr>
        <p:spPr>
          <a:xfrm>
            <a:off x="2162755" y="3236576"/>
            <a:ext cx="770124" cy="769930"/>
          </a:xfrm>
          <a:custGeom>
            <a:avLst/>
            <a:gdLst>
              <a:gd name="connsiteX0" fmla="*/ 339625 w 606239"/>
              <a:gd name="connsiteY0" fmla="*/ 410867 h 606087"/>
              <a:gd name="connsiteX1" fmla="*/ 339625 w 606239"/>
              <a:gd name="connsiteY1" fmla="*/ 511555 h 606087"/>
              <a:gd name="connsiteX2" fmla="*/ 486677 w 606239"/>
              <a:gd name="connsiteY2" fmla="*/ 511555 h 606087"/>
              <a:gd name="connsiteX3" fmla="*/ 486677 w 606239"/>
              <a:gd name="connsiteY3" fmla="*/ 410867 h 606087"/>
              <a:gd name="connsiteX4" fmla="*/ 117843 w 606239"/>
              <a:gd name="connsiteY4" fmla="*/ 298351 h 606087"/>
              <a:gd name="connsiteX5" fmla="*/ 179572 w 606239"/>
              <a:gd name="connsiteY5" fmla="*/ 324124 h 606087"/>
              <a:gd name="connsiteX6" fmla="*/ 241302 w 606239"/>
              <a:gd name="connsiteY6" fmla="*/ 298351 h 606087"/>
              <a:gd name="connsiteX7" fmla="*/ 303127 w 606239"/>
              <a:gd name="connsiteY7" fmla="*/ 324124 h 606087"/>
              <a:gd name="connsiteX8" fmla="*/ 364856 w 606239"/>
              <a:gd name="connsiteY8" fmla="*/ 298351 h 606087"/>
              <a:gd name="connsiteX9" fmla="*/ 426585 w 606239"/>
              <a:gd name="connsiteY9" fmla="*/ 324124 h 606087"/>
              <a:gd name="connsiteX10" fmla="*/ 488411 w 606239"/>
              <a:gd name="connsiteY10" fmla="*/ 298351 h 606087"/>
              <a:gd name="connsiteX11" fmla="*/ 550140 w 606239"/>
              <a:gd name="connsiteY11" fmla="*/ 324124 h 606087"/>
              <a:gd name="connsiteX12" fmla="*/ 559385 w 606239"/>
              <a:gd name="connsiteY12" fmla="*/ 323547 h 606087"/>
              <a:gd name="connsiteX13" fmla="*/ 559385 w 606239"/>
              <a:gd name="connsiteY13" fmla="*/ 606087 h 606087"/>
              <a:gd name="connsiteX14" fmla="*/ 269518 w 606239"/>
              <a:gd name="connsiteY14" fmla="*/ 606087 h 606087"/>
              <a:gd name="connsiteX15" fmla="*/ 269518 w 606239"/>
              <a:gd name="connsiteY15" fmla="*/ 410867 h 606087"/>
              <a:gd name="connsiteX16" fmla="*/ 123525 w 606239"/>
              <a:gd name="connsiteY16" fmla="*/ 410867 h 606087"/>
              <a:gd name="connsiteX17" fmla="*/ 123525 w 606239"/>
              <a:gd name="connsiteY17" fmla="*/ 606087 h 606087"/>
              <a:gd name="connsiteX18" fmla="*/ 46869 w 606239"/>
              <a:gd name="connsiteY18" fmla="*/ 606087 h 606087"/>
              <a:gd name="connsiteX19" fmla="*/ 46869 w 606239"/>
              <a:gd name="connsiteY19" fmla="*/ 323547 h 606087"/>
              <a:gd name="connsiteX20" fmla="*/ 56018 w 606239"/>
              <a:gd name="connsiteY20" fmla="*/ 324124 h 606087"/>
              <a:gd name="connsiteX21" fmla="*/ 117843 w 606239"/>
              <a:gd name="connsiteY21" fmla="*/ 298351 h 606087"/>
              <a:gd name="connsiteX22" fmla="*/ 194887 w 606239"/>
              <a:gd name="connsiteY22" fmla="*/ 0 h 606087"/>
              <a:gd name="connsiteX23" fmla="*/ 411297 w 606239"/>
              <a:gd name="connsiteY23" fmla="*/ 0 h 606087"/>
              <a:gd name="connsiteX24" fmla="*/ 411297 w 606239"/>
              <a:gd name="connsiteY24" fmla="*/ 55101 h 606087"/>
              <a:gd name="connsiteX25" fmla="*/ 509053 w 606239"/>
              <a:gd name="connsiteY25" fmla="*/ 55101 h 606087"/>
              <a:gd name="connsiteX26" fmla="*/ 599489 w 606239"/>
              <a:gd name="connsiteY26" fmla="*/ 213287 h 606087"/>
              <a:gd name="connsiteX27" fmla="*/ 557401 w 606239"/>
              <a:gd name="connsiteY27" fmla="*/ 298390 h 606087"/>
              <a:gd name="connsiteX28" fmla="*/ 550178 w 606239"/>
              <a:gd name="connsiteY28" fmla="*/ 298774 h 606087"/>
              <a:gd name="connsiteX29" fmla="*/ 488442 w 606239"/>
              <a:gd name="connsiteY29" fmla="*/ 237135 h 606087"/>
              <a:gd name="connsiteX30" fmla="*/ 426611 w 606239"/>
              <a:gd name="connsiteY30" fmla="*/ 298774 h 606087"/>
              <a:gd name="connsiteX31" fmla="*/ 364875 w 606239"/>
              <a:gd name="connsiteY31" fmla="*/ 237135 h 606087"/>
              <a:gd name="connsiteX32" fmla="*/ 303140 w 606239"/>
              <a:gd name="connsiteY32" fmla="*/ 298774 h 606087"/>
              <a:gd name="connsiteX33" fmla="*/ 241309 w 606239"/>
              <a:gd name="connsiteY33" fmla="*/ 237135 h 606087"/>
              <a:gd name="connsiteX34" fmla="*/ 179573 w 606239"/>
              <a:gd name="connsiteY34" fmla="*/ 298774 h 606087"/>
              <a:gd name="connsiteX35" fmla="*/ 117838 w 606239"/>
              <a:gd name="connsiteY35" fmla="*/ 237135 h 606087"/>
              <a:gd name="connsiteX36" fmla="*/ 56007 w 606239"/>
              <a:gd name="connsiteY36" fmla="*/ 298774 h 606087"/>
              <a:gd name="connsiteX37" fmla="*/ 48880 w 606239"/>
              <a:gd name="connsiteY37" fmla="*/ 298390 h 606087"/>
              <a:gd name="connsiteX38" fmla="*/ 6792 w 606239"/>
              <a:gd name="connsiteY38" fmla="*/ 213287 h 606087"/>
              <a:gd name="connsiteX39" fmla="*/ 97228 w 606239"/>
              <a:gd name="connsiteY39" fmla="*/ 55101 h 606087"/>
              <a:gd name="connsiteX40" fmla="*/ 194887 w 606239"/>
              <a:gd name="connsiteY40" fmla="*/ 55101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06239" h="606087">
                <a:moveTo>
                  <a:pt x="339625" y="410867"/>
                </a:moveTo>
                <a:lnTo>
                  <a:pt x="339625" y="511555"/>
                </a:lnTo>
                <a:lnTo>
                  <a:pt x="486677" y="511555"/>
                </a:lnTo>
                <a:lnTo>
                  <a:pt x="486677" y="410867"/>
                </a:lnTo>
                <a:close/>
                <a:moveTo>
                  <a:pt x="117843" y="298351"/>
                </a:moveTo>
                <a:cubicBezTo>
                  <a:pt x="133637" y="314315"/>
                  <a:pt x="155497" y="324124"/>
                  <a:pt x="179572" y="324124"/>
                </a:cubicBezTo>
                <a:cubicBezTo>
                  <a:pt x="203744" y="324124"/>
                  <a:pt x="225604" y="314315"/>
                  <a:pt x="241302" y="298351"/>
                </a:cubicBezTo>
                <a:cubicBezTo>
                  <a:pt x="257095" y="314315"/>
                  <a:pt x="278955" y="324124"/>
                  <a:pt x="303127" y="324124"/>
                </a:cubicBezTo>
                <a:cubicBezTo>
                  <a:pt x="327202" y="324124"/>
                  <a:pt x="349063" y="314315"/>
                  <a:pt x="364856" y="298351"/>
                </a:cubicBezTo>
                <a:cubicBezTo>
                  <a:pt x="380650" y="314315"/>
                  <a:pt x="402510" y="324124"/>
                  <a:pt x="426585" y="324124"/>
                </a:cubicBezTo>
                <a:cubicBezTo>
                  <a:pt x="450757" y="324124"/>
                  <a:pt x="472617" y="314315"/>
                  <a:pt x="488411" y="298351"/>
                </a:cubicBezTo>
                <a:cubicBezTo>
                  <a:pt x="504204" y="314315"/>
                  <a:pt x="526065" y="324124"/>
                  <a:pt x="550140" y="324124"/>
                </a:cubicBezTo>
                <a:cubicBezTo>
                  <a:pt x="553222" y="324124"/>
                  <a:pt x="556303" y="323932"/>
                  <a:pt x="559385" y="323547"/>
                </a:cubicBezTo>
                <a:lnTo>
                  <a:pt x="559385" y="606087"/>
                </a:lnTo>
                <a:lnTo>
                  <a:pt x="269518" y="606087"/>
                </a:lnTo>
                <a:lnTo>
                  <a:pt x="269518" y="410867"/>
                </a:lnTo>
                <a:lnTo>
                  <a:pt x="123525" y="410867"/>
                </a:lnTo>
                <a:lnTo>
                  <a:pt x="123525" y="606087"/>
                </a:lnTo>
                <a:lnTo>
                  <a:pt x="46869" y="606087"/>
                </a:lnTo>
                <a:lnTo>
                  <a:pt x="46869" y="323547"/>
                </a:lnTo>
                <a:cubicBezTo>
                  <a:pt x="49854" y="323932"/>
                  <a:pt x="52936" y="324124"/>
                  <a:pt x="56018" y="324124"/>
                </a:cubicBezTo>
                <a:cubicBezTo>
                  <a:pt x="80189" y="324124"/>
                  <a:pt x="102050" y="314315"/>
                  <a:pt x="117843" y="298351"/>
                </a:cubicBezTo>
                <a:close/>
                <a:moveTo>
                  <a:pt x="194887" y="0"/>
                </a:moveTo>
                <a:lnTo>
                  <a:pt x="411297" y="0"/>
                </a:lnTo>
                <a:lnTo>
                  <a:pt x="411297" y="55101"/>
                </a:lnTo>
                <a:lnTo>
                  <a:pt x="509053" y="55101"/>
                </a:lnTo>
                <a:lnTo>
                  <a:pt x="599489" y="213287"/>
                </a:lnTo>
                <a:cubicBezTo>
                  <a:pt x="617884" y="248578"/>
                  <a:pt x="596985" y="293774"/>
                  <a:pt x="557401" y="298390"/>
                </a:cubicBezTo>
                <a:cubicBezTo>
                  <a:pt x="554993" y="298678"/>
                  <a:pt x="552585" y="298774"/>
                  <a:pt x="550178" y="298774"/>
                </a:cubicBezTo>
                <a:cubicBezTo>
                  <a:pt x="516083" y="298774"/>
                  <a:pt x="488442" y="271176"/>
                  <a:pt x="488442" y="237135"/>
                </a:cubicBezTo>
                <a:cubicBezTo>
                  <a:pt x="488442" y="271176"/>
                  <a:pt x="460801" y="298774"/>
                  <a:pt x="426611" y="298774"/>
                </a:cubicBezTo>
                <a:cubicBezTo>
                  <a:pt x="392517" y="298774"/>
                  <a:pt x="364875" y="271176"/>
                  <a:pt x="364875" y="237135"/>
                </a:cubicBezTo>
                <a:cubicBezTo>
                  <a:pt x="364875" y="271176"/>
                  <a:pt x="337234" y="298774"/>
                  <a:pt x="303140" y="298774"/>
                </a:cubicBezTo>
                <a:cubicBezTo>
                  <a:pt x="269046" y="298774"/>
                  <a:pt x="241309" y="271176"/>
                  <a:pt x="241309" y="237135"/>
                </a:cubicBezTo>
                <a:cubicBezTo>
                  <a:pt x="241309" y="271176"/>
                  <a:pt x="213667" y="298774"/>
                  <a:pt x="179573" y="298774"/>
                </a:cubicBezTo>
                <a:cubicBezTo>
                  <a:pt x="145479" y="298774"/>
                  <a:pt x="117838" y="271176"/>
                  <a:pt x="117838" y="237135"/>
                </a:cubicBezTo>
                <a:cubicBezTo>
                  <a:pt x="117838" y="271176"/>
                  <a:pt x="90197" y="298774"/>
                  <a:pt x="56007" y="298774"/>
                </a:cubicBezTo>
                <a:cubicBezTo>
                  <a:pt x="53599" y="298774"/>
                  <a:pt x="51191" y="298678"/>
                  <a:pt x="48880" y="298390"/>
                </a:cubicBezTo>
                <a:cubicBezTo>
                  <a:pt x="9296" y="293774"/>
                  <a:pt x="-11700" y="248578"/>
                  <a:pt x="6792" y="213287"/>
                </a:cubicBezTo>
                <a:lnTo>
                  <a:pt x="97228" y="55101"/>
                </a:lnTo>
                <a:lnTo>
                  <a:pt x="194887" y="551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左大括号 7">
            <a:extLst>
              <a:ext uri="{FF2B5EF4-FFF2-40B4-BE49-F238E27FC236}">
                <a16:creationId xmlns:a16="http://schemas.microsoft.com/office/drawing/2014/main" id="{2AEB773C-02C5-79FC-D2B6-1FBD936DE343}"/>
              </a:ext>
            </a:extLst>
          </p:cNvPr>
          <p:cNvSpPr/>
          <p:nvPr/>
        </p:nvSpPr>
        <p:spPr>
          <a:xfrm>
            <a:off x="4022287" y="1802266"/>
            <a:ext cx="320993" cy="3819525"/>
          </a:xfrm>
          <a:prstGeom prst="leftBrace">
            <a:avLst>
              <a:gd name="adj1" fmla="val 65304"/>
              <a:gd name="adj2" fmla="val 50000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8DA4918-0267-BF23-E497-97DC25C74EF0}"/>
              </a:ext>
            </a:extLst>
          </p:cNvPr>
          <p:cNvSpPr/>
          <p:nvPr/>
        </p:nvSpPr>
        <p:spPr>
          <a:xfrm>
            <a:off x="4625537" y="1873139"/>
            <a:ext cx="673418" cy="67341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诚</a:t>
            </a:r>
          </a:p>
        </p:txBody>
      </p:sp>
      <p:sp>
        <p:nvSpPr>
          <p:cNvPr id="10" name="文本框 28">
            <a:extLst>
              <a:ext uri="{FF2B5EF4-FFF2-40B4-BE49-F238E27FC236}">
                <a16:creationId xmlns:a16="http://schemas.microsoft.com/office/drawing/2014/main" id="{8644C63E-F5CB-5DBC-5129-B4B20829AA6B}"/>
              </a:ext>
            </a:extLst>
          </p:cNvPr>
          <p:cNvSpPr txBox="1"/>
          <p:nvPr/>
        </p:nvSpPr>
        <p:spPr>
          <a:xfrm>
            <a:off x="5490598" y="1976103"/>
            <a:ext cx="4649597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在这里输入你的正文，阐述与关键词标题相关的具体内容，若字数太多酌情先删减文案缩小字号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33B337D-BD8D-6BED-AE59-02EB3B9978D9}"/>
              </a:ext>
            </a:extLst>
          </p:cNvPr>
          <p:cNvSpPr/>
          <p:nvPr/>
        </p:nvSpPr>
        <p:spPr>
          <a:xfrm>
            <a:off x="4625537" y="3371289"/>
            <a:ext cx="673418" cy="67341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仁</a:t>
            </a:r>
          </a:p>
        </p:txBody>
      </p:sp>
      <p:sp>
        <p:nvSpPr>
          <p:cNvPr id="13" name="文本框 41">
            <a:extLst>
              <a:ext uri="{FF2B5EF4-FFF2-40B4-BE49-F238E27FC236}">
                <a16:creationId xmlns:a16="http://schemas.microsoft.com/office/drawing/2014/main" id="{63B53B52-FC9B-7397-C1F7-2F4BD031EE1A}"/>
              </a:ext>
            </a:extLst>
          </p:cNvPr>
          <p:cNvSpPr txBox="1"/>
          <p:nvPr/>
        </p:nvSpPr>
        <p:spPr>
          <a:xfrm>
            <a:off x="5490598" y="3474253"/>
            <a:ext cx="4649597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在这里输入你的正文，阐述与关键词标题相关的具体内容，若字数太多酌情先删减文案缩小字号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1D4F7D4-AA48-7D76-08FF-3001DA63E465}"/>
              </a:ext>
            </a:extLst>
          </p:cNvPr>
          <p:cNvSpPr/>
          <p:nvPr/>
        </p:nvSpPr>
        <p:spPr>
          <a:xfrm>
            <a:off x="4625537" y="4869438"/>
            <a:ext cx="673418" cy="67341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义</a:t>
            </a:r>
          </a:p>
        </p:txBody>
      </p:sp>
      <p:sp>
        <p:nvSpPr>
          <p:cNvPr id="16" name="文本框 47">
            <a:extLst>
              <a:ext uri="{FF2B5EF4-FFF2-40B4-BE49-F238E27FC236}">
                <a16:creationId xmlns:a16="http://schemas.microsoft.com/office/drawing/2014/main" id="{46BFAAB5-427E-8E23-1A19-8624FE11947E}"/>
              </a:ext>
            </a:extLst>
          </p:cNvPr>
          <p:cNvSpPr txBox="1"/>
          <p:nvPr/>
        </p:nvSpPr>
        <p:spPr>
          <a:xfrm>
            <a:off x="5490598" y="4972402"/>
            <a:ext cx="4649597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在这里输入你的正文，阐述与关键词标题相关的具体内容，若字数太多酌情先删减文案缩小字号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8619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0C2366-FC24-B04D-1434-5FA641022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团队信条</a:t>
            </a:r>
            <a:endParaRPr 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0FC6A5F-8CF1-F393-196F-FE3843541D8A}"/>
              </a:ext>
            </a:extLst>
          </p:cNvPr>
          <p:cNvGrpSpPr/>
          <p:nvPr/>
        </p:nvGrpSpPr>
        <p:grpSpPr>
          <a:xfrm>
            <a:off x="1741714" y="1647371"/>
            <a:ext cx="4042229" cy="914007"/>
            <a:chOff x="1741714" y="1647371"/>
            <a:chExt cx="4042229" cy="914007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C6C0CE12-3551-E328-31EB-6BC659D48280}"/>
                </a:ext>
              </a:extLst>
            </p:cNvPr>
            <p:cNvSpPr/>
            <p:nvPr/>
          </p:nvSpPr>
          <p:spPr>
            <a:xfrm>
              <a:off x="1741714" y="1647371"/>
              <a:ext cx="4042229" cy="63137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文本框 122">
              <a:extLst>
                <a:ext uri="{FF2B5EF4-FFF2-40B4-BE49-F238E27FC236}">
                  <a16:creationId xmlns:a16="http://schemas.microsoft.com/office/drawing/2014/main" id="{F6DD58A0-BEC4-6691-101A-AB556A2808A2}"/>
                </a:ext>
              </a:extLst>
            </p:cNvPr>
            <p:cNvSpPr txBox="1"/>
            <p:nvPr/>
          </p:nvSpPr>
          <p:spPr>
            <a:xfrm>
              <a:off x="2223945" y="1778391"/>
              <a:ext cx="3077767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latin typeface="+mj-ea"/>
                  <a:ea typeface="+mj-ea"/>
                </a:rPr>
                <a:t>成就团队等于成就个人</a:t>
              </a:r>
            </a:p>
          </p:txBody>
        </p:sp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29485BE9-63C9-C537-9CC3-9B75341EDF15}"/>
                </a:ext>
              </a:extLst>
            </p:cNvPr>
            <p:cNvSpPr/>
            <p:nvPr/>
          </p:nvSpPr>
          <p:spPr>
            <a:xfrm rot="10800000">
              <a:off x="4615544" y="2192047"/>
              <a:ext cx="283028" cy="369331"/>
            </a:xfrm>
            <a:prstGeom prst="triangle">
              <a:avLst>
                <a:gd name="adj" fmla="val 10938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A4E1BFE-0A71-05B4-95CA-07FC5496A045}"/>
              </a:ext>
            </a:extLst>
          </p:cNvPr>
          <p:cNvGrpSpPr/>
          <p:nvPr/>
        </p:nvGrpSpPr>
        <p:grpSpPr>
          <a:xfrm>
            <a:off x="6219559" y="2249714"/>
            <a:ext cx="4598840" cy="914007"/>
            <a:chOff x="1463409" y="1647371"/>
            <a:chExt cx="4598840" cy="91400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14FE6D64-6B13-4D3E-46EF-1B23EFBF5528}"/>
                </a:ext>
              </a:extLst>
            </p:cNvPr>
            <p:cNvSpPr/>
            <p:nvPr/>
          </p:nvSpPr>
          <p:spPr>
            <a:xfrm>
              <a:off x="1463409" y="1647371"/>
              <a:ext cx="4598840" cy="63137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文本框 122">
              <a:extLst>
                <a:ext uri="{FF2B5EF4-FFF2-40B4-BE49-F238E27FC236}">
                  <a16:creationId xmlns:a16="http://schemas.microsoft.com/office/drawing/2014/main" id="{7FA2D56A-26B1-3E32-C678-1B8FB8ACD963}"/>
                </a:ext>
              </a:extLst>
            </p:cNvPr>
            <p:cNvSpPr txBox="1"/>
            <p:nvPr/>
          </p:nvSpPr>
          <p:spPr>
            <a:xfrm>
              <a:off x="1664608" y="1778391"/>
              <a:ext cx="419644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latin typeface="+mj-ea"/>
                  <a:ea typeface="+mj-ea"/>
                </a:rPr>
                <a:t>同心走的更远，同德走的更近</a:t>
              </a:r>
            </a:p>
          </p:txBody>
        </p:sp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1CCFA2FE-B8EC-24C0-B002-FACFB01654A3}"/>
                </a:ext>
              </a:extLst>
            </p:cNvPr>
            <p:cNvSpPr/>
            <p:nvPr/>
          </p:nvSpPr>
          <p:spPr>
            <a:xfrm rot="10800000">
              <a:off x="4615544" y="2192047"/>
              <a:ext cx="283028" cy="369331"/>
            </a:xfrm>
            <a:prstGeom prst="triangle">
              <a:avLst>
                <a:gd name="adj" fmla="val 74881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2CEEE09-CB6C-F9AF-FBF2-C9833BFC8099}"/>
              </a:ext>
            </a:extLst>
          </p:cNvPr>
          <p:cNvGrpSpPr/>
          <p:nvPr/>
        </p:nvGrpSpPr>
        <p:grpSpPr>
          <a:xfrm>
            <a:off x="3247759" y="3450242"/>
            <a:ext cx="4598840" cy="914007"/>
            <a:chOff x="1463409" y="1647371"/>
            <a:chExt cx="4598840" cy="914007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CE76100-036A-F0F3-5730-FA054665A082}"/>
                </a:ext>
              </a:extLst>
            </p:cNvPr>
            <p:cNvSpPr/>
            <p:nvPr/>
          </p:nvSpPr>
          <p:spPr>
            <a:xfrm>
              <a:off x="1463409" y="1647371"/>
              <a:ext cx="4598840" cy="63137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文本框 122">
              <a:extLst>
                <a:ext uri="{FF2B5EF4-FFF2-40B4-BE49-F238E27FC236}">
                  <a16:creationId xmlns:a16="http://schemas.microsoft.com/office/drawing/2014/main" id="{ED2562AC-9BBB-4248-CF70-DD9DF7C70891}"/>
                </a:ext>
              </a:extLst>
            </p:cNvPr>
            <p:cNvSpPr txBox="1"/>
            <p:nvPr/>
          </p:nvSpPr>
          <p:spPr>
            <a:xfrm>
              <a:off x="1664608" y="1778391"/>
              <a:ext cx="419644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latin typeface="+mj-ea"/>
                  <a:ea typeface="+mj-ea"/>
                </a:rPr>
                <a:t>主动工作，才是快乐的工作</a:t>
              </a:r>
            </a:p>
          </p:txBody>
        </p:sp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41469B26-EC57-0F76-3E16-24EA0F6FB0F3}"/>
                </a:ext>
              </a:extLst>
            </p:cNvPr>
            <p:cNvSpPr/>
            <p:nvPr/>
          </p:nvSpPr>
          <p:spPr>
            <a:xfrm rot="10800000">
              <a:off x="4615544" y="2192047"/>
              <a:ext cx="283028" cy="369331"/>
            </a:xfrm>
            <a:prstGeom prst="triangle">
              <a:avLst>
                <a:gd name="adj" fmla="val 74881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E7CE6D6-FEE9-3475-76E1-F2110F46BE31}"/>
              </a:ext>
            </a:extLst>
          </p:cNvPr>
          <p:cNvGrpSpPr/>
          <p:nvPr/>
        </p:nvGrpSpPr>
        <p:grpSpPr>
          <a:xfrm>
            <a:off x="1181918" y="4511107"/>
            <a:ext cx="4965876" cy="914007"/>
            <a:chOff x="1279891" y="1647371"/>
            <a:chExt cx="4965876" cy="914007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E74E98E2-3CD0-D019-36FF-5CA69CF6FCD5}"/>
                </a:ext>
              </a:extLst>
            </p:cNvPr>
            <p:cNvSpPr/>
            <p:nvPr/>
          </p:nvSpPr>
          <p:spPr>
            <a:xfrm>
              <a:off x="1279891" y="1647371"/>
              <a:ext cx="4965876" cy="63137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文本框 122">
              <a:extLst>
                <a:ext uri="{FF2B5EF4-FFF2-40B4-BE49-F238E27FC236}">
                  <a16:creationId xmlns:a16="http://schemas.microsoft.com/office/drawing/2014/main" id="{A13F161C-624A-188B-CD20-B53D7A48F0EE}"/>
                </a:ext>
              </a:extLst>
            </p:cNvPr>
            <p:cNvSpPr txBox="1"/>
            <p:nvPr/>
          </p:nvSpPr>
          <p:spPr>
            <a:xfrm>
              <a:off x="1497148" y="1778391"/>
              <a:ext cx="453136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latin typeface="+mj-ea"/>
                  <a:ea typeface="+mj-ea"/>
                </a:rPr>
                <a:t>忠于公司，忠于职业，忠于人格</a:t>
              </a:r>
            </a:p>
          </p:txBody>
        </p:sp>
        <p:sp>
          <p:nvSpPr>
            <p:cNvPr id="18" name="等腰三角形 17">
              <a:extLst>
                <a:ext uri="{FF2B5EF4-FFF2-40B4-BE49-F238E27FC236}">
                  <a16:creationId xmlns:a16="http://schemas.microsoft.com/office/drawing/2014/main" id="{144EED57-AF2E-AC01-9E00-C4242DF4DD5E}"/>
                </a:ext>
              </a:extLst>
            </p:cNvPr>
            <p:cNvSpPr/>
            <p:nvPr/>
          </p:nvSpPr>
          <p:spPr>
            <a:xfrm rot="10800000">
              <a:off x="4615544" y="2192047"/>
              <a:ext cx="283028" cy="369331"/>
            </a:xfrm>
            <a:prstGeom prst="triangle">
              <a:avLst>
                <a:gd name="adj" fmla="val 15426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6DB92B1-45CB-9677-E634-315A0EE01AA0}"/>
              </a:ext>
            </a:extLst>
          </p:cNvPr>
          <p:cNvGrpSpPr/>
          <p:nvPr/>
        </p:nvGrpSpPr>
        <p:grpSpPr>
          <a:xfrm>
            <a:off x="6541407" y="4857666"/>
            <a:ext cx="4196269" cy="914007"/>
            <a:chOff x="1463409" y="1647371"/>
            <a:chExt cx="4196269" cy="914007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E9AEB745-AF33-93A7-259E-CA497FF0E4F5}"/>
                </a:ext>
              </a:extLst>
            </p:cNvPr>
            <p:cNvSpPr/>
            <p:nvPr/>
          </p:nvSpPr>
          <p:spPr>
            <a:xfrm>
              <a:off x="1463409" y="1647371"/>
              <a:ext cx="4196269" cy="63137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文本框 122">
              <a:extLst>
                <a:ext uri="{FF2B5EF4-FFF2-40B4-BE49-F238E27FC236}">
                  <a16:creationId xmlns:a16="http://schemas.microsoft.com/office/drawing/2014/main" id="{3ECFCDA9-8B69-C3CD-8649-FB2EDD316A88}"/>
                </a:ext>
              </a:extLst>
            </p:cNvPr>
            <p:cNvSpPr txBox="1"/>
            <p:nvPr/>
          </p:nvSpPr>
          <p:spPr>
            <a:xfrm>
              <a:off x="1664608" y="1778391"/>
              <a:ext cx="3829096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latin typeface="+mj-ea"/>
                  <a:ea typeface="+mj-ea"/>
                </a:rPr>
                <a:t>没有执行力就没有竞争力</a:t>
              </a:r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3C0ACC0-8A51-A1C5-0D91-8149E341FA4E}"/>
                </a:ext>
              </a:extLst>
            </p:cNvPr>
            <p:cNvSpPr/>
            <p:nvPr/>
          </p:nvSpPr>
          <p:spPr>
            <a:xfrm rot="10800000">
              <a:off x="4615544" y="2192047"/>
              <a:ext cx="283028" cy="369331"/>
            </a:xfrm>
            <a:prstGeom prst="triangle">
              <a:avLst>
                <a:gd name="adj" fmla="val 74881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F3C31A0E-C40D-A293-C954-5B23680CC29A}"/>
              </a:ext>
            </a:extLst>
          </p:cNvPr>
          <p:cNvSpPr/>
          <p:nvPr/>
        </p:nvSpPr>
        <p:spPr>
          <a:xfrm>
            <a:off x="8185918" y="3829788"/>
            <a:ext cx="2385784" cy="519657"/>
          </a:xfrm>
          <a:custGeom>
            <a:avLst/>
            <a:gdLst>
              <a:gd name="connsiteX0" fmla="*/ 0 w 2385784"/>
              <a:gd name="connsiteY0" fmla="*/ 179482 h 519657"/>
              <a:gd name="connsiteX1" fmla="*/ 0 w 2385784"/>
              <a:gd name="connsiteY1" fmla="*/ 179483 h 519657"/>
              <a:gd name="connsiteX2" fmla="*/ 0 w 2385784"/>
              <a:gd name="connsiteY2" fmla="*/ 179483 h 519657"/>
              <a:gd name="connsiteX3" fmla="*/ 179483 w 2385784"/>
              <a:gd name="connsiteY3" fmla="*/ 0 h 519657"/>
              <a:gd name="connsiteX4" fmla="*/ 2206301 w 2385784"/>
              <a:gd name="connsiteY4" fmla="*/ 0 h 519657"/>
              <a:gd name="connsiteX5" fmla="*/ 2385784 w 2385784"/>
              <a:gd name="connsiteY5" fmla="*/ 179483 h 519657"/>
              <a:gd name="connsiteX6" fmla="*/ 2385783 w 2385784"/>
              <a:gd name="connsiteY6" fmla="*/ 179483 h 519657"/>
              <a:gd name="connsiteX7" fmla="*/ 2206300 w 2385784"/>
              <a:gd name="connsiteY7" fmla="*/ 358966 h 519657"/>
              <a:gd name="connsiteX8" fmla="*/ 1924772 w 2385784"/>
              <a:gd name="connsiteY8" fmla="*/ 358966 h 519657"/>
              <a:gd name="connsiteX9" fmla="*/ 1832562 w 2385784"/>
              <a:gd name="connsiteY9" fmla="*/ 519657 h 519657"/>
              <a:gd name="connsiteX10" fmla="*/ 1801630 w 2385784"/>
              <a:gd name="connsiteY10" fmla="*/ 358966 h 519657"/>
              <a:gd name="connsiteX11" fmla="*/ 179483 w 2385784"/>
              <a:gd name="connsiteY11" fmla="*/ 358965 h 519657"/>
              <a:gd name="connsiteX12" fmla="*/ 14105 w 2385784"/>
              <a:gd name="connsiteY12" fmla="*/ 249345 h 519657"/>
              <a:gd name="connsiteX13" fmla="*/ 0 w 2385784"/>
              <a:gd name="connsiteY13" fmla="*/ 179483 h 519657"/>
              <a:gd name="connsiteX14" fmla="*/ 14105 w 2385784"/>
              <a:gd name="connsiteY14" fmla="*/ 109620 h 519657"/>
              <a:gd name="connsiteX15" fmla="*/ 179483 w 2385784"/>
              <a:gd name="connsiteY15" fmla="*/ 0 h 51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85784" h="519657">
                <a:moveTo>
                  <a:pt x="0" y="179482"/>
                </a:moveTo>
                <a:lnTo>
                  <a:pt x="0" y="179483"/>
                </a:lnTo>
                <a:lnTo>
                  <a:pt x="0" y="179483"/>
                </a:lnTo>
                <a:close/>
                <a:moveTo>
                  <a:pt x="179483" y="0"/>
                </a:moveTo>
                <a:lnTo>
                  <a:pt x="2206301" y="0"/>
                </a:lnTo>
                <a:cubicBezTo>
                  <a:pt x="2305427" y="0"/>
                  <a:pt x="2385784" y="80357"/>
                  <a:pt x="2385784" y="179483"/>
                </a:cubicBezTo>
                <a:lnTo>
                  <a:pt x="2385783" y="179483"/>
                </a:lnTo>
                <a:cubicBezTo>
                  <a:pt x="2385783" y="278609"/>
                  <a:pt x="2305426" y="358966"/>
                  <a:pt x="2206300" y="358966"/>
                </a:cubicBezTo>
                <a:lnTo>
                  <a:pt x="1924772" y="358966"/>
                </a:lnTo>
                <a:lnTo>
                  <a:pt x="1832562" y="519657"/>
                </a:lnTo>
                <a:lnTo>
                  <a:pt x="1801630" y="358966"/>
                </a:lnTo>
                <a:lnTo>
                  <a:pt x="179483" y="358965"/>
                </a:lnTo>
                <a:cubicBezTo>
                  <a:pt x="105139" y="358965"/>
                  <a:pt x="41352" y="313764"/>
                  <a:pt x="14105" y="249345"/>
                </a:cubicBezTo>
                <a:lnTo>
                  <a:pt x="0" y="179483"/>
                </a:lnTo>
                <a:lnTo>
                  <a:pt x="14105" y="109620"/>
                </a:lnTo>
                <a:cubicBezTo>
                  <a:pt x="41352" y="45201"/>
                  <a:pt x="105139" y="0"/>
                  <a:pt x="179483" y="0"/>
                </a:cubicBezTo>
                <a:close/>
              </a:path>
            </a:pathLst>
          </a:custGeom>
          <a:solidFill>
            <a:schemeClr val="accent1">
              <a:alpha val="4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AD9AAB9B-3A78-E902-B761-EA3551551880}"/>
              </a:ext>
            </a:extLst>
          </p:cNvPr>
          <p:cNvSpPr/>
          <p:nvPr/>
        </p:nvSpPr>
        <p:spPr>
          <a:xfrm>
            <a:off x="6541407" y="1264693"/>
            <a:ext cx="1269074" cy="417937"/>
          </a:xfrm>
          <a:custGeom>
            <a:avLst/>
            <a:gdLst>
              <a:gd name="connsiteX0" fmla="*/ 0 w 2385784"/>
              <a:gd name="connsiteY0" fmla="*/ 179482 h 519657"/>
              <a:gd name="connsiteX1" fmla="*/ 0 w 2385784"/>
              <a:gd name="connsiteY1" fmla="*/ 179483 h 519657"/>
              <a:gd name="connsiteX2" fmla="*/ 0 w 2385784"/>
              <a:gd name="connsiteY2" fmla="*/ 179483 h 519657"/>
              <a:gd name="connsiteX3" fmla="*/ 179483 w 2385784"/>
              <a:gd name="connsiteY3" fmla="*/ 0 h 519657"/>
              <a:gd name="connsiteX4" fmla="*/ 2206301 w 2385784"/>
              <a:gd name="connsiteY4" fmla="*/ 0 h 519657"/>
              <a:gd name="connsiteX5" fmla="*/ 2385784 w 2385784"/>
              <a:gd name="connsiteY5" fmla="*/ 179483 h 519657"/>
              <a:gd name="connsiteX6" fmla="*/ 2385783 w 2385784"/>
              <a:gd name="connsiteY6" fmla="*/ 179483 h 519657"/>
              <a:gd name="connsiteX7" fmla="*/ 2206300 w 2385784"/>
              <a:gd name="connsiteY7" fmla="*/ 358966 h 519657"/>
              <a:gd name="connsiteX8" fmla="*/ 1924772 w 2385784"/>
              <a:gd name="connsiteY8" fmla="*/ 358966 h 519657"/>
              <a:gd name="connsiteX9" fmla="*/ 1832562 w 2385784"/>
              <a:gd name="connsiteY9" fmla="*/ 519657 h 519657"/>
              <a:gd name="connsiteX10" fmla="*/ 1801630 w 2385784"/>
              <a:gd name="connsiteY10" fmla="*/ 358966 h 519657"/>
              <a:gd name="connsiteX11" fmla="*/ 179483 w 2385784"/>
              <a:gd name="connsiteY11" fmla="*/ 358965 h 519657"/>
              <a:gd name="connsiteX12" fmla="*/ 14105 w 2385784"/>
              <a:gd name="connsiteY12" fmla="*/ 249345 h 519657"/>
              <a:gd name="connsiteX13" fmla="*/ 0 w 2385784"/>
              <a:gd name="connsiteY13" fmla="*/ 179483 h 519657"/>
              <a:gd name="connsiteX14" fmla="*/ 14105 w 2385784"/>
              <a:gd name="connsiteY14" fmla="*/ 109620 h 519657"/>
              <a:gd name="connsiteX15" fmla="*/ 179483 w 2385784"/>
              <a:gd name="connsiteY15" fmla="*/ 0 h 51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85784" h="519657">
                <a:moveTo>
                  <a:pt x="0" y="179482"/>
                </a:moveTo>
                <a:lnTo>
                  <a:pt x="0" y="179483"/>
                </a:lnTo>
                <a:lnTo>
                  <a:pt x="0" y="179483"/>
                </a:lnTo>
                <a:close/>
                <a:moveTo>
                  <a:pt x="179483" y="0"/>
                </a:moveTo>
                <a:lnTo>
                  <a:pt x="2206301" y="0"/>
                </a:lnTo>
                <a:cubicBezTo>
                  <a:pt x="2305427" y="0"/>
                  <a:pt x="2385784" y="80357"/>
                  <a:pt x="2385784" y="179483"/>
                </a:cubicBezTo>
                <a:lnTo>
                  <a:pt x="2385783" y="179483"/>
                </a:lnTo>
                <a:cubicBezTo>
                  <a:pt x="2385783" y="278609"/>
                  <a:pt x="2305426" y="358966"/>
                  <a:pt x="2206300" y="358966"/>
                </a:cubicBezTo>
                <a:lnTo>
                  <a:pt x="1924772" y="358966"/>
                </a:lnTo>
                <a:lnTo>
                  <a:pt x="1832562" y="519657"/>
                </a:lnTo>
                <a:lnTo>
                  <a:pt x="1801630" y="358966"/>
                </a:lnTo>
                <a:lnTo>
                  <a:pt x="179483" y="358965"/>
                </a:lnTo>
                <a:cubicBezTo>
                  <a:pt x="105139" y="358965"/>
                  <a:pt x="41352" y="313764"/>
                  <a:pt x="14105" y="249345"/>
                </a:cubicBezTo>
                <a:lnTo>
                  <a:pt x="0" y="179483"/>
                </a:lnTo>
                <a:lnTo>
                  <a:pt x="14105" y="109620"/>
                </a:lnTo>
                <a:cubicBezTo>
                  <a:pt x="41352" y="45201"/>
                  <a:pt x="105139" y="0"/>
                  <a:pt x="179483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6F6852B1-EE54-A378-8E62-04895193FA8A}"/>
              </a:ext>
            </a:extLst>
          </p:cNvPr>
          <p:cNvSpPr/>
          <p:nvPr/>
        </p:nvSpPr>
        <p:spPr>
          <a:xfrm>
            <a:off x="3664856" y="5771674"/>
            <a:ext cx="1729563" cy="453621"/>
          </a:xfrm>
          <a:custGeom>
            <a:avLst/>
            <a:gdLst>
              <a:gd name="connsiteX0" fmla="*/ 0 w 2385784"/>
              <a:gd name="connsiteY0" fmla="*/ 179482 h 519657"/>
              <a:gd name="connsiteX1" fmla="*/ 0 w 2385784"/>
              <a:gd name="connsiteY1" fmla="*/ 179483 h 519657"/>
              <a:gd name="connsiteX2" fmla="*/ 0 w 2385784"/>
              <a:gd name="connsiteY2" fmla="*/ 179483 h 519657"/>
              <a:gd name="connsiteX3" fmla="*/ 179483 w 2385784"/>
              <a:gd name="connsiteY3" fmla="*/ 0 h 519657"/>
              <a:gd name="connsiteX4" fmla="*/ 2206301 w 2385784"/>
              <a:gd name="connsiteY4" fmla="*/ 0 h 519657"/>
              <a:gd name="connsiteX5" fmla="*/ 2385784 w 2385784"/>
              <a:gd name="connsiteY5" fmla="*/ 179483 h 519657"/>
              <a:gd name="connsiteX6" fmla="*/ 2385783 w 2385784"/>
              <a:gd name="connsiteY6" fmla="*/ 179483 h 519657"/>
              <a:gd name="connsiteX7" fmla="*/ 2206300 w 2385784"/>
              <a:gd name="connsiteY7" fmla="*/ 358966 h 519657"/>
              <a:gd name="connsiteX8" fmla="*/ 1924772 w 2385784"/>
              <a:gd name="connsiteY8" fmla="*/ 358966 h 519657"/>
              <a:gd name="connsiteX9" fmla="*/ 1832562 w 2385784"/>
              <a:gd name="connsiteY9" fmla="*/ 519657 h 519657"/>
              <a:gd name="connsiteX10" fmla="*/ 1801630 w 2385784"/>
              <a:gd name="connsiteY10" fmla="*/ 358966 h 519657"/>
              <a:gd name="connsiteX11" fmla="*/ 179483 w 2385784"/>
              <a:gd name="connsiteY11" fmla="*/ 358965 h 519657"/>
              <a:gd name="connsiteX12" fmla="*/ 14105 w 2385784"/>
              <a:gd name="connsiteY12" fmla="*/ 249345 h 519657"/>
              <a:gd name="connsiteX13" fmla="*/ 0 w 2385784"/>
              <a:gd name="connsiteY13" fmla="*/ 179483 h 519657"/>
              <a:gd name="connsiteX14" fmla="*/ 14105 w 2385784"/>
              <a:gd name="connsiteY14" fmla="*/ 109620 h 519657"/>
              <a:gd name="connsiteX15" fmla="*/ 179483 w 2385784"/>
              <a:gd name="connsiteY15" fmla="*/ 0 h 51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85784" h="519657">
                <a:moveTo>
                  <a:pt x="0" y="179482"/>
                </a:moveTo>
                <a:lnTo>
                  <a:pt x="0" y="179483"/>
                </a:lnTo>
                <a:lnTo>
                  <a:pt x="0" y="179483"/>
                </a:lnTo>
                <a:close/>
                <a:moveTo>
                  <a:pt x="179483" y="0"/>
                </a:moveTo>
                <a:lnTo>
                  <a:pt x="2206301" y="0"/>
                </a:lnTo>
                <a:cubicBezTo>
                  <a:pt x="2305427" y="0"/>
                  <a:pt x="2385784" y="80357"/>
                  <a:pt x="2385784" y="179483"/>
                </a:cubicBezTo>
                <a:lnTo>
                  <a:pt x="2385783" y="179483"/>
                </a:lnTo>
                <a:cubicBezTo>
                  <a:pt x="2385783" y="278609"/>
                  <a:pt x="2305426" y="358966"/>
                  <a:pt x="2206300" y="358966"/>
                </a:cubicBezTo>
                <a:lnTo>
                  <a:pt x="1924772" y="358966"/>
                </a:lnTo>
                <a:lnTo>
                  <a:pt x="1832562" y="519657"/>
                </a:lnTo>
                <a:lnTo>
                  <a:pt x="1801630" y="358966"/>
                </a:lnTo>
                <a:lnTo>
                  <a:pt x="179483" y="358965"/>
                </a:lnTo>
                <a:cubicBezTo>
                  <a:pt x="105139" y="358965"/>
                  <a:pt x="41352" y="313764"/>
                  <a:pt x="14105" y="249345"/>
                </a:cubicBezTo>
                <a:lnTo>
                  <a:pt x="0" y="179483"/>
                </a:lnTo>
                <a:lnTo>
                  <a:pt x="14105" y="109620"/>
                </a:lnTo>
                <a:cubicBezTo>
                  <a:pt x="41352" y="45201"/>
                  <a:pt x="105139" y="0"/>
                  <a:pt x="179483" y="0"/>
                </a:cubicBezTo>
                <a:close/>
              </a:path>
            </a:pathLst>
          </a:custGeom>
          <a:solidFill>
            <a:schemeClr val="accent1">
              <a:alpha val="1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5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07C6E8-4091-89B4-FA6B-79D2F59DA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集团价值观</a:t>
            </a:r>
            <a:endParaRPr lang="en-US" dirty="0"/>
          </a:p>
        </p:txBody>
      </p:sp>
      <p:sp>
        <p:nvSpPr>
          <p:cNvPr id="7" name="文本框 122">
            <a:extLst>
              <a:ext uri="{FF2B5EF4-FFF2-40B4-BE49-F238E27FC236}">
                <a16:creationId xmlns:a16="http://schemas.microsoft.com/office/drawing/2014/main" id="{9DFB4796-92DE-33FC-F84E-4CC8014FB746}"/>
              </a:ext>
            </a:extLst>
          </p:cNvPr>
          <p:cNvSpPr txBox="1"/>
          <p:nvPr/>
        </p:nvSpPr>
        <p:spPr>
          <a:xfrm>
            <a:off x="4987310" y="1722845"/>
            <a:ext cx="553998" cy="973183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勇敢</a:t>
            </a:r>
          </a:p>
        </p:txBody>
      </p:sp>
      <p:sp>
        <p:nvSpPr>
          <p:cNvPr id="10" name="文本框 122">
            <a:extLst>
              <a:ext uri="{FF2B5EF4-FFF2-40B4-BE49-F238E27FC236}">
                <a16:creationId xmlns:a16="http://schemas.microsoft.com/office/drawing/2014/main" id="{16379A41-F221-2ECD-C6D9-DA98439CDEB5}"/>
              </a:ext>
            </a:extLst>
          </p:cNvPr>
          <p:cNvSpPr txBox="1"/>
          <p:nvPr/>
        </p:nvSpPr>
        <p:spPr>
          <a:xfrm>
            <a:off x="4759683" y="2256064"/>
            <a:ext cx="276999" cy="926555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accent1"/>
                </a:solidFill>
                <a:latin typeface="+mn-ea"/>
              </a:rPr>
              <a:t>BRAVE</a:t>
            </a:r>
            <a:endParaRPr lang="zh-CN" altLang="en-US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1" name="文本框 122">
            <a:extLst>
              <a:ext uri="{FF2B5EF4-FFF2-40B4-BE49-F238E27FC236}">
                <a16:creationId xmlns:a16="http://schemas.microsoft.com/office/drawing/2014/main" id="{9B774FC0-22DC-2AAF-6606-BDC420929475}"/>
              </a:ext>
            </a:extLst>
          </p:cNvPr>
          <p:cNvSpPr txBox="1"/>
          <p:nvPr/>
        </p:nvSpPr>
        <p:spPr>
          <a:xfrm>
            <a:off x="6001657" y="4135020"/>
            <a:ext cx="553998" cy="973183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诚实</a:t>
            </a:r>
          </a:p>
        </p:txBody>
      </p:sp>
      <p:sp>
        <p:nvSpPr>
          <p:cNvPr id="12" name="文本框 122">
            <a:extLst>
              <a:ext uri="{FF2B5EF4-FFF2-40B4-BE49-F238E27FC236}">
                <a16:creationId xmlns:a16="http://schemas.microsoft.com/office/drawing/2014/main" id="{E46D1270-F56E-AFF0-C8CC-5CD1183EA0B0}"/>
              </a:ext>
            </a:extLst>
          </p:cNvPr>
          <p:cNvSpPr txBox="1"/>
          <p:nvPr/>
        </p:nvSpPr>
        <p:spPr>
          <a:xfrm>
            <a:off x="6555655" y="4668239"/>
            <a:ext cx="276999" cy="926555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accent1"/>
                </a:solidFill>
                <a:latin typeface="+mn-ea"/>
              </a:rPr>
              <a:t>HONEST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53A3935-F439-AED1-1FD4-A9130F8156B6}"/>
              </a:ext>
            </a:extLst>
          </p:cNvPr>
          <p:cNvGrpSpPr/>
          <p:nvPr/>
        </p:nvGrpSpPr>
        <p:grpSpPr>
          <a:xfrm>
            <a:off x="3916679" y="1605280"/>
            <a:ext cx="3879667" cy="3879667"/>
            <a:chOff x="4156165" y="1489166"/>
            <a:chExt cx="3879667" cy="3879667"/>
          </a:xfrm>
        </p:grpSpPr>
        <p:sp>
          <p:nvSpPr>
            <p:cNvPr id="3" name="菱形 2">
              <a:extLst>
                <a:ext uri="{FF2B5EF4-FFF2-40B4-BE49-F238E27FC236}">
                  <a16:creationId xmlns:a16="http://schemas.microsoft.com/office/drawing/2014/main" id="{819991AD-9BA2-4749-C504-B1FA2ADD603D}"/>
                </a:ext>
              </a:extLst>
            </p:cNvPr>
            <p:cNvSpPr/>
            <p:nvPr/>
          </p:nvSpPr>
          <p:spPr>
            <a:xfrm>
              <a:off x="5812971" y="3145971"/>
              <a:ext cx="566057" cy="566057"/>
            </a:xfrm>
            <a:prstGeom prst="diamond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5ED56D1A-E6E6-C7EF-E8DB-3A0D86803422}"/>
                </a:ext>
              </a:extLst>
            </p:cNvPr>
            <p:cNvCxnSpPr>
              <a:endCxn id="3" idx="0"/>
            </p:cNvCxnSpPr>
            <p:nvPr/>
          </p:nvCxnSpPr>
          <p:spPr>
            <a:xfrm>
              <a:off x="6096000" y="1489166"/>
              <a:ext cx="0" cy="165680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ABC709E3-5FD8-EEA2-ABBC-2340BD44DCF5}"/>
                </a:ext>
              </a:extLst>
            </p:cNvPr>
            <p:cNvCxnSpPr/>
            <p:nvPr/>
          </p:nvCxnSpPr>
          <p:spPr>
            <a:xfrm>
              <a:off x="6096000" y="3712028"/>
              <a:ext cx="0" cy="165680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A4D8E026-FF84-122E-8040-522FC54E4490}"/>
                </a:ext>
              </a:extLst>
            </p:cNvPr>
            <p:cNvGrpSpPr/>
            <p:nvPr/>
          </p:nvGrpSpPr>
          <p:grpSpPr>
            <a:xfrm rot="16200000">
              <a:off x="6095999" y="1489166"/>
              <a:ext cx="0" cy="3879667"/>
              <a:chOff x="3330484" y="1489166"/>
              <a:chExt cx="0" cy="3879667"/>
            </a:xfrm>
          </p:grpSpPr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B108B4F9-0E23-520B-A9FA-75A1548EBB63}"/>
                  </a:ext>
                </a:extLst>
              </p:cNvPr>
              <p:cNvCxnSpPr/>
              <p:nvPr/>
            </p:nvCxnSpPr>
            <p:spPr>
              <a:xfrm>
                <a:off x="3330484" y="1489166"/>
                <a:ext cx="0" cy="1656805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D0AB96E8-18B3-E9EB-8101-882C352E55A9}"/>
                  </a:ext>
                </a:extLst>
              </p:cNvPr>
              <p:cNvCxnSpPr/>
              <p:nvPr/>
            </p:nvCxnSpPr>
            <p:spPr>
              <a:xfrm>
                <a:off x="3330484" y="3712028"/>
                <a:ext cx="0" cy="1656805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文本框 122">
            <a:extLst>
              <a:ext uri="{FF2B5EF4-FFF2-40B4-BE49-F238E27FC236}">
                <a16:creationId xmlns:a16="http://schemas.microsoft.com/office/drawing/2014/main" id="{AA2113D2-6702-F55F-BC51-EEA0EEDABB8E}"/>
              </a:ext>
            </a:extLst>
          </p:cNvPr>
          <p:cNvSpPr txBox="1"/>
          <p:nvPr/>
        </p:nvSpPr>
        <p:spPr>
          <a:xfrm>
            <a:off x="6074226" y="2221496"/>
            <a:ext cx="1451431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正义</a:t>
            </a:r>
          </a:p>
        </p:txBody>
      </p:sp>
      <p:sp>
        <p:nvSpPr>
          <p:cNvPr id="20" name="文本框 122">
            <a:extLst>
              <a:ext uri="{FF2B5EF4-FFF2-40B4-BE49-F238E27FC236}">
                <a16:creationId xmlns:a16="http://schemas.microsoft.com/office/drawing/2014/main" id="{B0C136A4-DC03-5C83-308C-D401897CABAC}"/>
              </a:ext>
            </a:extLst>
          </p:cNvPr>
          <p:cNvSpPr txBox="1"/>
          <p:nvPr/>
        </p:nvSpPr>
        <p:spPr>
          <a:xfrm>
            <a:off x="6628224" y="2754715"/>
            <a:ext cx="1129659" cy="27699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accent1"/>
                </a:solidFill>
                <a:latin typeface="+mn-ea"/>
              </a:rPr>
              <a:t>JUSTICE</a:t>
            </a:r>
          </a:p>
        </p:txBody>
      </p:sp>
      <p:sp>
        <p:nvSpPr>
          <p:cNvPr id="21" name="文本框 122">
            <a:extLst>
              <a:ext uri="{FF2B5EF4-FFF2-40B4-BE49-F238E27FC236}">
                <a16:creationId xmlns:a16="http://schemas.microsoft.com/office/drawing/2014/main" id="{C1DA3F11-3CDA-D0E8-1ED4-32BE120CC38E}"/>
              </a:ext>
            </a:extLst>
          </p:cNvPr>
          <p:cNvSpPr txBox="1"/>
          <p:nvPr/>
        </p:nvSpPr>
        <p:spPr>
          <a:xfrm>
            <a:off x="4027715" y="3781514"/>
            <a:ext cx="1451431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助人</a:t>
            </a:r>
          </a:p>
        </p:txBody>
      </p:sp>
      <p:sp>
        <p:nvSpPr>
          <p:cNvPr id="22" name="文本框 122">
            <a:extLst>
              <a:ext uri="{FF2B5EF4-FFF2-40B4-BE49-F238E27FC236}">
                <a16:creationId xmlns:a16="http://schemas.microsoft.com/office/drawing/2014/main" id="{28758D72-D315-60C1-18E8-6D2FFD86ED34}"/>
              </a:ext>
            </a:extLst>
          </p:cNvPr>
          <p:cNvSpPr txBox="1"/>
          <p:nvPr/>
        </p:nvSpPr>
        <p:spPr>
          <a:xfrm>
            <a:off x="3142344" y="4314733"/>
            <a:ext cx="1894338" cy="27699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>
                <a:solidFill>
                  <a:schemeClr val="accent1"/>
                </a:solidFill>
                <a:latin typeface="+mn-ea"/>
              </a:rPr>
              <a:t>TO HELP OTHERS</a:t>
            </a:r>
          </a:p>
        </p:txBody>
      </p:sp>
      <p:sp>
        <p:nvSpPr>
          <p:cNvPr id="25" name="文本框 28">
            <a:extLst>
              <a:ext uri="{FF2B5EF4-FFF2-40B4-BE49-F238E27FC236}">
                <a16:creationId xmlns:a16="http://schemas.microsoft.com/office/drawing/2014/main" id="{F2063CAB-DFCE-CFF1-2A89-7962787F4EE9}"/>
              </a:ext>
            </a:extLst>
          </p:cNvPr>
          <p:cNvSpPr txBox="1"/>
          <p:nvPr/>
        </p:nvSpPr>
        <p:spPr>
          <a:xfrm>
            <a:off x="7861940" y="2221496"/>
            <a:ext cx="2704457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  <a:endParaRPr lang="en-US" altLang="zh-CN" sz="1200" b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+mn-ea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若字数太多酌情先删减文案缩小字号</a:t>
            </a:r>
          </a:p>
        </p:txBody>
      </p:sp>
      <p:sp>
        <p:nvSpPr>
          <p:cNvPr id="26" name="文本框 28">
            <a:extLst>
              <a:ext uri="{FF2B5EF4-FFF2-40B4-BE49-F238E27FC236}">
                <a16:creationId xmlns:a16="http://schemas.microsoft.com/office/drawing/2014/main" id="{8514CF09-0BF6-D4BA-D362-7E1DC72C960C}"/>
              </a:ext>
            </a:extLst>
          </p:cNvPr>
          <p:cNvSpPr txBox="1"/>
          <p:nvPr/>
        </p:nvSpPr>
        <p:spPr>
          <a:xfrm>
            <a:off x="7109653" y="4591732"/>
            <a:ext cx="2704457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  <a:endParaRPr lang="en-US" altLang="zh-CN" sz="1200" b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+mn-ea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若字数太多酌情先删减文案缩小字号</a:t>
            </a:r>
          </a:p>
        </p:txBody>
      </p:sp>
      <p:sp>
        <p:nvSpPr>
          <p:cNvPr id="27" name="文本框 28">
            <a:extLst>
              <a:ext uri="{FF2B5EF4-FFF2-40B4-BE49-F238E27FC236}">
                <a16:creationId xmlns:a16="http://schemas.microsoft.com/office/drawing/2014/main" id="{22ABE108-50B1-B4DB-930B-06D61082F1ED}"/>
              </a:ext>
            </a:extLst>
          </p:cNvPr>
          <p:cNvSpPr txBox="1"/>
          <p:nvPr/>
        </p:nvSpPr>
        <p:spPr>
          <a:xfrm>
            <a:off x="2332225" y="4752694"/>
            <a:ext cx="2704457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r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  <a:endParaRPr lang="en-US" altLang="zh-CN" sz="1200" b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+mn-ea"/>
            </a:endParaRPr>
          </a:p>
          <a:p>
            <a:pPr marL="171450" indent="-171450" algn="r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若字数太多酌情先删减文案缩小字号</a:t>
            </a:r>
          </a:p>
        </p:txBody>
      </p:sp>
      <p:sp>
        <p:nvSpPr>
          <p:cNvPr id="28" name="文本框 28">
            <a:extLst>
              <a:ext uri="{FF2B5EF4-FFF2-40B4-BE49-F238E27FC236}">
                <a16:creationId xmlns:a16="http://schemas.microsoft.com/office/drawing/2014/main" id="{6BC09290-AA67-5483-61AF-47EC0976D8D3}"/>
              </a:ext>
            </a:extLst>
          </p:cNvPr>
          <p:cNvSpPr txBox="1"/>
          <p:nvPr/>
        </p:nvSpPr>
        <p:spPr>
          <a:xfrm>
            <a:off x="1772199" y="2188341"/>
            <a:ext cx="2704457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r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  <a:endParaRPr lang="en-US" altLang="zh-CN" sz="1200" b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+mn-ea"/>
            </a:endParaRPr>
          </a:p>
          <a:p>
            <a:pPr marL="171450" indent="-171450" algn="r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若字数太多酌情先删减文案缩小字号</a:t>
            </a:r>
          </a:p>
        </p:txBody>
      </p:sp>
    </p:spTree>
    <p:extLst>
      <p:ext uri="{BB962C8B-B14F-4D97-AF65-F5344CB8AC3E}">
        <p14:creationId xmlns:p14="http://schemas.microsoft.com/office/powerpoint/2010/main" val="737771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D87BCDC6-9F7F-8013-CB1E-E4D34D716FDA}"/>
              </a:ext>
            </a:extLst>
          </p:cNvPr>
          <p:cNvSpPr txBox="1"/>
          <p:nvPr/>
        </p:nvSpPr>
        <p:spPr>
          <a:xfrm>
            <a:off x="619125" y="1151123"/>
            <a:ext cx="9315450" cy="255454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altLang="zh-CN" sz="16600" dirty="0">
                <a:ln w="25400">
                  <a:gradFill>
                    <a:gsLst>
                      <a:gs pos="14000">
                        <a:schemeClr val="accent1">
                          <a:lumMod val="20000"/>
                          <a:lumOff val="80000"/>
                        </a:schemeClr>
                      </a:gs>
                      <a:gs pos="95000">
                        <a:schemeClr val="accent1">
                          <a:lumMod val="20000"/>
                          <a:lumOff val="80000"/>
                          <a:alpha val="8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PART</a:t>
            </a:r>
            <a:r>
              <a:rPr lang="en-US" altLang="zh-CN" sz="6000" dirty="0">
                <a:ln w="25400">
                  <a:gradFill>
                    <a:gsLst>
                      <a:gs pos="14000">
                        <a:schemeClr val="accent1">
                          <a:lumMod val="20000"/>
                          <a:lumOff val="80000"/>
                        </a:schemeClr>
                      </a:gs>
                      <a:gs pos="95000">
                        <a:schemeClr val="accent1">
                          <a:lumMod val="20000"/>
                          <a:lumOff val="80000"/>
                          <a:alpha val="8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+mj-ea"/>
                <a:ea typeface="+mj-ea"/>
              </a:rPr>
              <a:t>THREE</a:t>
            </a:r>
            <a:endParaRPr lang="en-US" sz="16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DAD5CC6-22F8-D09D-E204-CD527419911C}"/>
              </a:ext>
            </a:extLst>
          </p:cNvPr>
          <p:cNvSpPr txBox="1"/>
          <p:nvPr/>
        </p:nvSpPr>
        <p:spPr>
          <a:xfrm>
            <a:off x="771525" y="3573891"/>
            <a:ext cx="6057900" cy="101566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6600" dirty="0">
                <a:solidFill>
                  <a:schemeClr val="accent2"/>
                </a:solidFill>
                <a:latin typeface="+mj-ea"/>
                <a:ea typeface="+mj-ea"/>
              </a:rPr>
              <a:t>业务发展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7F7693C-2082-4E6B-921A-8239480B9558}"/>
              </a:ext>
            </a:extLst>
          </p:cNvPr>
          <p:cNvSpPr txBox="1"/>
          <p:nvPr/>
        </p:nvSpPr>
        <p:spPr>
          <a:xfrm>
            <a:off x="4228183" y="4092187"/>
            <a:ext cx="378234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altLang="zh-CN" sz="2400" dirty="0">
                <a:solidFill>
                  <a:schemeClr val="accent2"/>
                </a:solidFill>
                <a:latin typeface="+mn-ea"/>
              </a:rPr>
              <a:t>Business Development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FA10C3D-4DB3-A460-820E-1C6665FA6AF5}"/>
              </a:ext>
            </a:extLst>
          </p:cNvPr>
          <p:cNvCxnSpPr>
            <a:cxnSpLocks/>
          </p:cNvCxnSpPr>
          <p:nvPr/>
        </p:nvCxnSpPr>
        <p:spPr>
          <a:xfrm>
            <a:off x="838200" y="4857750"/>
            <a:ext cx="737235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4DA91A0-6064-5FE7-25A4-64C298D960AF}"/>
              </a:ext>
            </a:extLst>
          </p:cNvPr>
          <p:cNvCxnSpPr>
            <a:cxnSpLocks/>
          </p:cNvCxnSpPr>
          <p:nvPr/>
        </p:nvCxnSpPr>
        <p:spPr>
          <a:xfrm>
            <a:off x="7764780" y="4857750"/>
            <a:ext cx="40290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6C779252-A05C-6314-6CAC-93159EB7BE99}"/>
              </a:ext>
            </a:extLst>
          </p:cNvPr>
          <p:cNvGrpSpPr/>
          <p:nvPr/>
        </p:nvGrpSpPr>
        <p:grpSpPr>
          <a:xfrm>
            <a:off x="771525" y="6009833"/>
            <a:ext cx="738664" cy="223171"/>
            <a:chOff x="771525" y="6009833"/>
            <a:chExt cx="738664" cy="22317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6D46F9C-0B54-84B2-5FA8-DC0647551B58}"/>
                </a:ext>
              </a:extLst>
            </p:cNvPr>
            <p:cNvGrpSpPr/>
            <p:nvPr/>
          </p:nvGrpSpPr>
          <p:grpSpPr>
            <a:xfrm>
              <a:off x="771525" y="6009833"/>
              <a:ext cx="290811" cy="223171"/>
              <a:chOff x="779916" y="548354"/>
              <a:chExt cx="482873" cy="370561"/>
            </a:xfrm>
          </p:grpSpPr>
          <p:sp>
            <p:nvSpPr>
              <p:cNvPr id="16" name="矩形: 圆顶角 15">
                <a:extLst>
                  <a:ext uri="{FF2B5EF4-FFF2-40B4-BE49-F238E27FC236}">
                    <a16:creationId xmlns:a16="http://schemas.microsoft.com/office/drawing/2014/main" id="{9D96AF42-4063-6712-8644-F4ECA60DF2CE}"/>
                  </a:ext>
                </a:extLst>
              </p:cNvPr>
              <p:cNvSpPr/>
              <p:nvPr/>
            </p:nvSpPr>
            <p:spPr>
              <a:xfrm>
                <a:off x="910092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矩形: 圆顶角 16">
                <a:extLst>
                  <a:ext uri="{FF2B5EF4-FFF2-40B4-BE49-F238E27FC236}">
                    <a16:creationId xmlns:a16="http://schemas.microsoft.com/office/drawing/2014/main" id="{0BC8A63C-DB88-4FA1-6F00-0BBF63B4F5C0}"/>
                  </a:ext>
                </a:extLst>
              </p:cNvPr>
              <p:cNvSpPr/>
              <p:nvPr/>
            </p:nvSpPr>
            <p:spPr>
              <a:xfrm>
                <a:off x="779916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247011B5-C173-2D49-5042-5FAD84ECC50D}"/>
                </a:ext>
              </a:extLst>
            </p:cNvPr>
            <p:cNvCxnSpPr>
              <a:cxnSpLocks/>
            </p:cNvCxnSpPr>
            <p:nvPr/>
          </p:nvCxnSpPr>
          <p:spPr>
            <a:xfrm>
              <a:off x="1147763" y="6138863"/>
              <a:ext cx="362426" cy="0"/>
            </a:xfrm>
            <a:prstGeom prst="line">
              <a:avLst/>
            </a:prstGeom>
            <a:ln w="12700">
              <a:gradFill>
                <a:gsLst>
                  <a:gs pos="56000">
                    <a:schemeClr val="accent1"/>
                  </a:gs>
                  <a:gs pos="92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2749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DE5075-9DAC-059F-2308-FF58A5B5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品牌布局</a:t>
            </a:r>
            <a:endParaRPr lang="en-US" dirty="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F16C3C2-7BEA-511A-CAB6-222FE5F92347}"/>
              </a:ext>
            </a:extLst>
          </p:cNvPr>
          <p:cNvGrpSpPr/>
          <p:nvPr/>
        </p:nvGrpSpPr>
        <p:grpSpPr>
          <a:xfrm>
            <a:off x="2177143" y="1733550"/>
            <a:ext cx="7968343" cy="3817710"/>
            <a:chOff x="2177143" y="1733550"/>
            <a:chExt cx="7968343" cy="3817710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E518C9F5-DC16-DA01-E638-F37693E77807}"/>
                </a:ext>
              </a:extLst>
            </p:cNvPr>
            <p:cNvCxnSpPr>
              <a:cxnSpLocks/>
            </p:cNvCxnSpPr>
            <p:nvPr/>
          </p:nvCxnSpPr>
          <p:spPr>
            <a:xfrm>
              <a:off x="2177143" y="5551260"/>
              <a:ext cx="7968343" cy="0"/>
            </a:xfrm>
            <a:prstGeom prst="line">
              <a:avLst/>
            </a:prstGeom>
            <a:ln w="158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05E7CEC-A967-E83A-E018-3B50C2171C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7143" y="1733550"/>
              <a:ext cx="0" cy="3817710"/>
            </a:xfrm>
            <a:prstGeom prst="line">
              <a:avLst/>
            </a:prstGeom>
            <a:ln w="158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2AC4301-0593-B4CE-F355-83195B677927}"/>
              </a:ext>
            </a:extLst>
          </p:cNvPr>
          <p:cNvGrpSpPr/>
          <p:nvPr/>
        </p:nvGrpSpPr>
        <p:grpSpPr>
          <a:xfrm>
            <a:off x="2286000" y="1733550"/>
            <a:ext cx="7505700" cy="3524250"/>
            <a:chOff x="2286000" y="1733550"/>
            <a:chExt cx="7505700" cy="3524250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D5065AC6-B23A-5ED5-E0E6-73EC85CABED2}"/>
                </a:ext>
              </a:extLst>
            </p:cNvPr>
            <p:cNvCxnSpPr/>
            <p:nvPr/>
          </p:nvCxnSpPr>
          <p:spPr>
            <a:xfrm>
              <a:off x="2286000" y="3514725"/>
              <a:ext cx="75057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A362DC3-8B9C-26A6-486D-6E616585D5ED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733550"/>
              <a:ext cx="0" cy="35242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22">
            <a:extLst>
              <a:ext uri="{FF2B5EF4-FFF2-40B4-BE49-F238E27FC236}">
                <a16:creationId xmlns:a16="http://schemas.microsoft.com/office/drawing/2014/main" id="{7750C100-42BD-4B96-981F-FE79C18EA95E}"/>
              </a:ext>
            </a:extLst>
          </p:cNvPr>
          <p:cNvSpPr txBox="1"/>
          <p:nvPr/>
        </p:nvSpPr>
        <p:spPr>
          <a:xfrm>
            <a:off x="6572250" y="1942460"/>
            <a:ext cx="1902758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第一矩阵</a:t>
            </a:r>
          </a:p>
        </p:txBody>
      </p:sp>
      <p:sp>
        <p:nvSpPr>
          <p:cNvPr id="18" name="文本框 122">
            <a:extLst>
              <a:ext uri="{FF2B5EF4-FFF2-40B4-BE49-F238E27FC236}">
                <a16:creationId xmlns:a16="http://schemas.microsoft.com/office/drawing/2014/main" id="{D68F1C05-B18A-2771-E384-1A717376A659}"/>
              </a:ext>
            </a:extLst>
          </p:cNvPr>
          <p:cNvSpPr txBox="1"/>
          <p:nvPr/>
        </p:nvSpPr>
        <p:spPr>
          <a:xfrm>
            <a:off x="2800350" y="1942460"/>
            <a:ext cx="1902758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第二矩阵</a:t>
            </a:r>
          </a:p>
        </p:txBody>
      </p:sp>
      <p:sp>
        <p:nvSpPr>
          <p:cNvPr id="19" name="文本框 122">
            <a:extLst>
              <a:ext uri="{FF2B5EF4-FFF2-40B4-BE49-F238E27FC236}">
                <a16:creationId xmlns:a16="http://schemas.microsoft.com/office/drawing/2014/main" id="{62943760-EE71-5073-7F05-6208E9A1A8F1}"/>
              </a:ext>
            </a:extLst>
          </p:cNvPr>
          <p:cNvSpPr txBox="1"/>
          <p:nvPr/>
        </p:nvSpPr>
        <p:spPr>
          <a:xfrm>
            <a:off x="6572250" y="3929227"/>
            <a:ext cx="1902758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第三矩阵</a:t>
            </a:r>
          </a:p>
        </p:txBody>
      </p:sp>
      <p:sp>
        <p:nvSpPr>
          <p:cNvPr id="20" name="文本框 122">
            <a:extLst>
              <a:ext uri="{FF2B5EF4-FFF2-40B4-BE49-F238E27FC236}">
                <a16:creationId xmlns:a16="http://schemas.microsoft.com/office/drawing/2014/main" id="{B62E0A8E-85C8-32A0-50E3-E979EB906A0C}"/>
              </a:ext>
            </a:extLst>
          </p:cNvPr>
          <p:cNvSpPr txBox="1"/>
          <p:nvPr/>
        </p:nvSpPr>
        <p:spPr>
          <a:xfrm>
            <a:off x="2800350" y="4330998"/>
            <a:ext cx="1902758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待开发</a:t>
            </a:r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</a:rPr>
              <a:t>……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1" name="文本框 28">
            <a:extLst>
              <a:ext uri="{FF2B5EF4-FFF2-40B4-BE49-F238E27FC236}">
                <a16:creationId xmlns:a16="http://schemas.microsoft.com/office/drawing/2014/main" id="{876481E5-20FB-2122-D95A-D4619BA00DC3}"/>
              </a:ext>
            </a:extLst>
          </p:cNvPr>
          <p:cNvSpPr txBox="1"/>
          <p:nvPr/>
        </p:nvSpPr>
        <p:spPr>
          <a:xfrm>
            <a:off x="2800350" y="2402562"/>
            <a:ext cx="2704457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  <a:endParaRPr lang="en-US" altLang="zh-CN" sz="1200" b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若字数太多酌情先删减文案缩小字号</a:t>
            </a:r>
          </a:p>
        </p:txBody>
      </p:sp>
      <p:sp>
        <p:nvSpPr>
          <p:cNvPr id="22" name="文本框 28">
            <a:extLst>
              <a:ext uri="{FF2B5EF4-FFF2-40B4-BE49-F238E27FC236}">
                <a16:creationId xmlns:a16="http://schemas.microsoft.com/office/drawing/2014/main" id="{967A0BD5-D51A-A06C-A23E-E63B9004370A}"/>
              </a:ext>
            </a:extLst>
          </p:cNvPr>
          <p:cNvSpPr txBox="1"/>
          <p:nvPr/>
        </p:nvSpPr>
        <p:spPr>
          <a:xfrm>
            <a:off x="6572250" y="2402562"/>
            <a:ext cx="2704457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  <a:endParaRPr lang="en-US" altLang="zh-CN" sz="1200" b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若字数太多酌情先删减文案缩小字号</a:t>
            </a:r>
          </a:p>
        </p:txBody>
      </p:sp>
      <p:sp>
        <p:nvSpPr>
          <p:cNvPr id="23" name="文本框 28">
            <a:extLst>
              <a:ext uri="{FF2B5EF4-FFF2-40B4-BE49-F238E27FC236}">
                <a16:creationId xmlns:a16="http://schemas.microsoft.com/office/drawing/2014/main" id="{541670C9-7D3E-DA19-83D4-8CD290FAA132}"/>
              </a:ext>
            </a:extLst>
          </p:cNvPr>
          <p:cNvSpPr txBox="1"/>
          <p:nvPr/>
        </p:nvSpPr>
        <p:spPr>
          <a:xfrm>
            <a:off x="6572250" y="4431833"/>
            <a:ext cx="2704457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  <a:endParaRPr lang="en-US" altLang="zh-CN" sz="1200" b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若字数太多酌情先删减文案缩小字号</a:t>
            </a:r>
          </a:p>
        </p:txBody>
      </p:sp>
      <p:sp>
        <p:nvSpPr>
          <p:cNvPr id="24" name="文本框 122">
            <a:extLst>
              <a:ext uri="{FF2B5EF4-FFF2-40B4-BE49-F238E27FC236}">
                <a16:creationId xmlns:a16="http://schemas.microsoft.com/office/drawing/2014/main" id="{80CB424C-7761-8E16-B565-673A64BD2599}"/>
              </a:ext>
            </a:extLst>
          </p:cNvPr>
          <p:cNvSpPr txBox="1"/>
          <p:nvPr/>
        </p:nvSpPr>
        <p:spPr>
          <a:xfrm>
            <a:off x="1686643" y="1837685"/>
            <a:ext cx="367072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高</a:t>
            </a:r>
          </a:p>
        </p:txBody>
      </p:sp>
      <p:sp>
        <p:nvSpPr>
          <p:cNvPr id="25" name="文本框 122">
            <a:extLst>
              <a:ext uri="{FF2B5EF4-FFF2-40B4-BE49-F238E27FC236}">
                <a16:creationId xmlns:a16="http://schemas.microsoft.com/office/drawing/2014/main" id="{11E88020-4985-F93E-0158-743AD2DC3FB5}"/>
              </a:ext>
            </a:extLst>
          </p:cNvPr>
          <p:cNvSpPr txBox="1"/>
          <p:nvPr/>
        </p:nvSpPr>
        <p:spPr>
          <a:xfrm>
            <a:off x="9769050" y="5660055"/>
            <a:ext cx="367072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大</a:t>
            </a:r>
          </a:p>
        </p:txBody>
      </p:sp>
    </p:spTree>
    <p:extLst>
      <p:ext uri="{BB962C8B-B14F-4D97-AF65-F5344CB8AC3E}">
        <p14:creationId xmlns:p14="http://schemas.microsoft.com/office/powerpoint/2010/main" val="1621618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顶角 3">
            <a:extLst>
              <a:ext uri="{FF2B5EF4-FFF2-40B4-BE49-F238E27FC236}">
                <a16:creationId xmlns:a16="http://schemas.microsoft.com/office/drawing/2014/main" id="{CFC58BA2-17F2-5109-7C16-5469417115CD}"/>
              </a:ext>
            </a:extLst>
          </p:cNvPr>
          <p:cNvSpPr/>
          <p:nvPr/>
        </p:nvSpPr>
        <p:spPr>
          <a:xfrm rot="5400000">
            <a:off x="4478883" y="-638720"/>
            <a:ext cx="3475039" cy="9537207"/>
          </a:xfrm>
          <a:prstGeom prst="round2SameRect">
            <a:avLst>
              <a:gd name="adj1" fmla="val 19130"/>
              <a:gd name="adj2" fmla="val 6578"/>
            </a:avLst>
          </a:prstGeom>
          <a:solidFill>
            <a:schemeClr val="accent1">
              <a:lumMod val="60000"/>
              <a:lumOff val="40000"/>
              <a:alpha val="2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F1CF2E1-367F-B5A4-46A3-72B05D6A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产品优势</a:t>
            </a:r>
            <a:endParaRPr lang="en-US" dirty="0"/>
          </a:p>
        </p:txBody>
      </p:sp>
      <p:sp>
        <p:nvSpPr>
          <p:cNvPr id="3" name="矩形: 圆顶角 2">
            <a:extLst>
              <a:ext uri="{FF2B5EF4-FFF2-40B4-BE49-F238E27FC236}">
                <a16:creationId xmlns:a16="http://schemas.microsoft.com/office/drawing/2014/main" id="{599B0A70-9BE3-6A65-9DE6-82749955E831}"/>
              </a:ext>
            </a:extLst>
          </p:cNvPr>
          <p:cNvSpPr/>
          <p:nvPr/>
        </p:nvSpPr>
        <p:spPr>
          <a:xfrm>
            <a:off x="3373191" y="1247775"/>
            <a:ext cx="3867150" cy="4937125"/>
          </a:xfrm>
          <a:prstGeom prst="round2SameRect">
            <a:avLst>
              <a:gd name="adj1" fmla="val 19130"/>
              <a:gd name="adj2" fmla="val 0"/>
            </a:avLst>
          </a:prstGeom>
          <a:gradFill>
            <a:gsLst>
              <a:gs pos="98347">
                <a:schemeClr val="accent1">
                  <a:lumMod val="60000"/>
                  <a:lumOff val="40000"/>
                </a:schemeClr>
              </a:gs>
              <a:gs pos="0">
                <a:srgbClr val="DECAAD"/>
              </a:gs>
              <a:gs pos="69000">
                <a:schemeClr val="accent1">
                  <a:lumMod val="80000"/>
                  <a:lumOff val="20000"/>
                </a:schemeClr>
              </a:gs>
              <a:gs pos="29000">
                <a:schemeClr val="accent1">
                  <a:lumMod val="20000"/>
                  <a:lumOff val="80000"/>
                </a:schemeClr>
              </a:gs>
            </a:gsLst>
            <a:lin ang="3600000" scaled="0"/>
          </a:gradFill>
          <a:ln w="12700" cap="flat" cmpd="sng" algn="ctr">
            <a:noFill/>
            <a:prstDash val="solid"/>
            <a:miter lim="800000"/>
          </a:ln>
          <a:effectLst>
            <a:outerShdw blurRad="177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文本框 122">
            <a:extLst>
              <a:ext uri="{FF2B5EF4-FFF2-40B4-BE49-F238E27FC236}">
                <a16:creationId xmlns:a16="http://schemas.microsoft.com/office/drawing/2014/main" id="{4BA3F431-902E-A4A2-C5E4-C4C0779BF091}"/>
              </a:ext>
            </a:extLst>
          </p:cNvPr>
          <p:cNvSpPr txBox="1"/>
          <p:nvPr/>
        </p:nvSpPr>
        <p:spPr>
          <a:xfrm>
            <a:off x="4691213" y="1705536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明星产品</a:t>
            </a:r>
          </a:p>
        </p:txBody>
      </p:sp>
      <p:sp>
        <p:nvSpPr>
          <p:cNvPr id="6" name="文本框 122">
            <a:extLst>
              <a:ext uri="{FF2B5EF4-FFF2-40B4-BE49-F238E27FC236}">
                <a16:creationId xmlns:a16="http://schemas.microsoft.com/office/drawing/2014/main" id="{AF14779D-17A8-3729-56D8-1A0379EF5121}"/>
              </a:ext>
            </a:extLst>
          </p:cNvPr>
          <p:cNvSpPr txBox="1"/>
          <p:nvPr/>
        </p:nvSpPr>
        <p:spPr>
          <a:xfrm>
            <a:off x="8301190" y="1705536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同类产品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08B0A55-9A2A-784E-3A8C-6A9C778729FD}"/>
              </a:ext>
            </a:extLst>
          </p:cNvPr>
          <p:cNvSpPr txBox="1"/>
          <p:nvPr/>
        </p:nvSpPr>
        <p:spPr>
          <a:xfrm>
            <a:off x="1876425" y="2953688"/>
            <a:ext cx="12573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专业性</a:t>
            </a:r>
            <a:endParaRPr 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4B3E451-D561-21BF-4FCD-236C9E4B1D46}"/>
              </a:ext>
            </a:extLst>
          </p:cNvPr>
          <p:cNvSpPr txBox="1"/>
          <p:nvPr/>
        </p:nvSpPr>
        <p:spPr>
          <a:xfrm>
            <a:off x="1876425" y="3916288"/>
            <a:ext cx="12573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舒适性</a:t>
            </a:r>
            <a:endParaRPr 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B6CA8E2-4AAC-52A9-001F-AA0B5FC4C16A}"/>
              </a:ext>
            </a:extLst>
          </p:cNvPr>
          <p:cNvSpPr txBox="1"/>
          <p:nvPr/>
        </p:nvSpPr>
        <p:spPr>
          <a:xfrm>
            <a:off x="1876425" y="4878887"/>
            <a:ext cx="12573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美观性</a:t>
            </a:r>
            <a:endParaRPr lang="en-US" dirty="0"/>
          </a:p>
        </p:txBody>
      </p:sp>
      <p:sp>
        <p:nvSpPr>
          <p:cNvPr id="10" name="文本框 28">
            <a:extLst>
              <a:ext uri="{FF2B5EF4-FFF2-40B4-BE49-F238E27FC236}">
                <a16:creationId xmlns:a16="http://schemas.microsoft.com/office/drawing/2014/main" id="{44AF233E-5ADC-418B-8746-B5944DA6AF27}"/>
              </a:ext>
            </a:extLst>
          </p:cNvPr>
          <p:cNvSpPr txBox="1"/>
          <p:nvPr/>
        </p:nvSpPr>
        <p:spPr>
          <a:xfrm>
            <a:off x="3725266" y="2953688"/>
            <a:ext cx="3162999" cy="37452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000" b="0" dirty="0">
                <a:solidFill>
                  <a:schemeClr val="accent2"/>
                </a:solidFill>
                <a:effectLst/>
                <a:latin typeface="+mn-ea"/>
              </a:rPr>
              <a:t>在这里输入你的正文</a:t>
            </a:r>
          </a:p>
        </p:txBody>
      </p:sp>
      <p:sp>
        <p:nvSpPr>
          <p:cNvPr id="11" name="文本框 28">
            <a:extLst>
              <a:ext uri="{FF2B5EF4-FFF2-40B4-BE49-F238E27FC236}">
                <a16:creationId xmlns:a16="http://schemas.microsoft.com/office/drawing/2014/main" id="{02760849-4EC5-8626-B47F-75D14FF0C539}"/>
              </a:ext>
            </a:extLst>
          </p:cNvPr>
          <p:cNvSpPr txBox="1"/>
          <p:nvPr/>
        </p:nvSpPr>
        <p:spPr>
          <a:xfrm>
            <a:off x="3725266" y="3880951"/>
            <a:ext cx="3162999" cy="37452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000" b="0" dirty="0">
                <a:solidFill>
                  <a:schemeClr val="accent2"/>
                </a:solidFill>
                <a:effectLst/>
                <a:latin typeface="+mn-ea"/>
              </a:rPr>
              <a:t>在这里输入你的正文</a:t>
            </a:r>
          </a:p>
        </p:txBody>
      </p:sp>
      <p:sp>
        <p:nvSpPr>
          <p:cNvPr id="12" name="文本框 28">
            <a:extLst>
              <a:ext uri="{FF2B5EF4-FFF2-40B4-BE49-F238E27FC236}">
                <a16:creationId xmlns:a16="http://schemas.microsoft.com/office/drawing/2014/main" id="{72839BCB-9D0C-3E50-0103-6A17B2DAB803}"/>
              </a:ext>
            </a:extLst>
          </p:cNvPr>
          <p:cNvSpPr txBox="1"/>
          <p:nvPr/>
        </p:nvSpPr>
        <p:spPr>
          <a:xfrm>
            <a:off x="3725266" y="4876290"/>
            <a:ext cx="3162999" cy="37452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000" b="0" dirty="0">
                <a:solidFill>
                  <a:schemeClr val="accent2"/>
                </a:solidFill>
                <a:effectLst/>
                <a:latin typeface="+mn-ea"/>
              </a:rPr>
              <a:t>在这里输入你的正文</a:t>
            </a:r>
          </a:p>
        </p:txBody>
      </p:sp>
      <p:sp>
        <p:nvSpPr>
          <p:cNvPr id="13" name="文本框 28">
            <a:extLst>
              <a:ext uri="{FF2B5EF4-FFF2-40B4-BE49-F238E27FC236}">
                <a16:creationId xmlns:a16="http://schemas.microsoft.com/office/drawing/2014/main" id="{EDCA2162-DFC0-38B1-7A28-81152EE0DB49}"/>
              </a:ext>
            </a:extLst>
          </p:cNvPr>
          <p:cNvSpPr txBox="1"/>
          <p:nvPr/>
        </p:nvSpPr>
        <p:spPr>
          <a:xfrm>
            <a:off x="7476912" y="2953688"/>
            <a:ext cx="3162999" cy="37452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</a:t>
            </a:r>
          </a:p>
        </p:txBody>
      </p:sp>
      <p:sp>
        <p:nvSpPr>
          <p:cNvPr id="14" name="文本框 28">
            <a:extLst>
              <a:ext uri="{FF2B5EF4-FFF2-40B4-BE49-F238E27FC236}">
                <a16:creationId xmlns:a16="http://schemas.microsoft.com/office/drawing/2014/main" id="{16E32DE5-B3E7-AF82-DFA1-F7A1CDA526BA}"/>
              </a:ext>
            </a:extLst>
          </p:cNvPr>
          <p:cNvSpPr txBox="1"/>
          <p:nvPr/>
        </p:nvSpPr>
        <p:spPr>
          <a:xfrm>
            <a:off x="7476912" y="3880951"/>
            <a:ext cx="3162999" cy="37452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</a:t>
            </a:r>
          </a:p>
        </p:txBody>
      </p:sp>
      <p:sp>
        <p:nvSpPr>
          <p:cNvPr id="15" name="文本框 28">
            <a:extLst>
              <a:ext uri="{FF2B5EF4-FFF2-40B4-BE49-F238E27FC236}">
                <a16:creationId xmlns:a16="http://schemas.microsoft.com/office/drawing/2014/main" id="{E594BDF2-DB90-97C1-0F9A-8840ECE33704}"/>
              </a:ext>
            </a:extLst>
          </p:cNvPr>
          <p:cNvSpPr txBox="1"/>
          <p:nvPr/>
        </p:nvSpPr>
        <p:spPr>
          <a:xfrm>
            <a:off x="7476912" y="4876290"/>
            <a:ext cx="3162999" cy="37452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</a:t>
            </a:r>
          </a:p>
        </p:txBody>
      </p:sp>
    </p:spTree>
    <p:extLst>
      <p:ext uri="{BB962C8B-B14F-4D97-AF65-F5344CB8AC3E}">
        <p14:creationId xmlns:p14="http://schemas.microsoft.com/office/powerpoint/2010/main" val="1635152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28EB64-1198-4234-6EA8-93758E08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专业把关</a:t>
            </a:r>
            <a:endParaRPr 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DB313BF6-EF0A-DD7C-1A94-6F4ECC392C72}"/>
              </a:ext>
            </a:extLst>
          </p:cNvPr>
          <p:cNvSpPr/>
          <p:nvPr/>
        </p:nvSpPr>
        <p:spPr>
          <a:xfrm>
            <a:off x="1782184" y="2793739"/>
            <a:ext cx="2291379" cy="22913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ACEF4D7-9235-AF6A-CE51-DC8EFD1CD928}"/>
              </a:ext>
            </a:extLst>
          </p:cNvPr>
          <p:cNvSpPr/>
          <p:nvPr/>
        </p:nvSpPr>
        <p:spPr>
          <a:xfrm>
            <a:off x="2255521" y="4224507"/>
            <a:ext cx="1344706" cy="1344704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文本框 4">
            <a:extLst>
              <a:ext uri="{FF2B5EF4-FFF2-40B4-BE49-F238E27FC236}">
                <a16:creationId xmlns:a16="http://schemas.microsoft.com/office/drawing/2014/main" id="{0A42A8E8-344E-B390-4F26-1472129793D2}"/>
              </a:ext>
            </a:extLst>
          </p:cNvPr>
          <p:cNvSpPr txBox="1"/>
          <p:nvPr/>
        </p:nvSpPr>
        <p:spPr>
          <a:xfrm>
            <a:off x="2209730" y="3494192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专家测试</a:t>
            </a:r>
          </a:p>
        </p:txBody>
      </p:sp>
      <p:sp>
        <p:nvSpPr>
          <p:cNvPr id="19" name="文本框 26">
            <a:extLst>
              <a:ext uri="{FF2B5EF4-FFF2-40B4-BE49-F238E27FC236}">
                <a16:creationId xmlns:a16="http://schemas.microsoft.com/office/drawing/2014/main" id="{C56EA3BD-56B0-416A-F3A4-4EB571489E4E}"/>
              </a:ext>
            </a:extLst>
          </p:cNvPr>
          <p:cNvSpPr txBox="1"/>
          <p:nvPr/>
        </p:nvSpPr>
        <p:spPr>
          <a:xfrm>
            <a:off x="2543154" y="4742970"/>
            <a:ext cx="76944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第一关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6BBB208-AE0C-E093-B787-C69D837B480B}"/>
              </a:ext>
            </a:extLst>
          </p:cNvPr>
          <p:cNvSpPr/>
          <p:nvPr/>
        </p:nvSpPr>
        <p:spPr>
          <a:xfrm>
            <a:off x="4950311" y="2793739"/>
            <a:ext cx="2291379" cy="22913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9D27832-50C6-4E6D-E50E-4A2F4AC17BBB}"/>
              </a:ext>
            </a:extLst>
          </p:cNvPr>
          <p:cNvSpPr/>
          <p:nvPr/>
        </p:nvSpPr>
        <p:spPr>
          <a:xfrm>
            <a:off x="5423648" y="4224507"/>
            <a:ext cx="1344706" cy="1344704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文本框 51">
            <a:extLst>
              <a:ext uri="{FF2B5EF4-FFF2-40B4-BE49-F238E27FC236}">
                <a16:creationId xmlns:a16="http://schemas.microsoft.com/office/drawing/2014/main" id="{012627C8-17E7-D665-C602-E173B104B834}"/>
              </a:ext>
            </a:extLst>
          </p:cNvPr>
          <p:cNvSpPr txBox="1"/>
          <p:nvPr/>
        </p:nvSpPr>
        <p:spPr>
          <a:xfrm>
            <a:off x="5377857" y="3494192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随机抽检</a:t>
            </a:r>
          </a:p>
        </p:txBody>
      </p:sp>
      <p:sp>
        <p:nvSpPr>
          <p:cNvPr id="15" name="文本框 52">
            <a:extLst>
              <a:ext uri="{FF2B5EF4-FFF2-40B4-BE49-F238E27FC236}">
                <a16:creationId xmlns:a16="http://schemas.microsoft.com/office/drawing/2014/main" id="{BD9D7444-C5BA-2B1C-6D67-509CD8ACE910}"/>
              </a:ext>
            </a:extLst>
          </p:cNvPr>
          <p:cNvSpPr txBox="1"/>
          <p:nvPr/>
        </p:nvSpPr>
        <p:spPr>
          <a:xfrm>
            <a:off x="5711281" y="4742970"/>
            <a:ext cx="76944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第二关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5C9DCA2-45ED-A962-4E6F-4E5F048EB397}"/>
              </a:ext>
            </a:extLst>
          </p:cNvPr>
          <p:cNvSpPr/>
          <p:nvPr/>
        </p:nvSpPr>
        <p:spPr>
          <a:xfrm>
            <a:off x="8118438" y="2793739"/>
            <a:ext cx="2291379" cy="22913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D8CCB7C-41A8-A0B5-F38C-663C91450C54}"/>
              </a:ext>
            </a:extLst>
          </p:cNvPr>
          <p:cNvSpPr/>
          <p:nvPr/>
        </p:nvSpPr>
        <p:spPr>
          <a:xfrm>
            <a:off x="8591775" y="4224507"/>
            <a:ext cx="1344706" cy="1344704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框 56">
            <a:extLst>
              <a:ext uri="{FF2B5EF4-FFF2-40B4-BE49-F238E27FC236}">
                <a16:creationId xmlns:a16="http://schemas.microsoft.com/office/drawing/2014/main" id="{27C81A51-717F-1C85-7E0F-C7C1227BEB6C}"/>
              </a:ext>
            </a:extLst>
          </p:cNvPr>
          <p:cNvSpPr txBox="1"/>
          <p:nvPr/>
        </p:nvSpPr>
        <p:spPr>
          <a:xfrm>
            <a:off x="8545983" y="3494192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实况测试</a:t>
            </a:r>
          </a:p>
        </p:txBody>
      </p:sp>
      <p:sp>
        <p:nvSpPr>
          <p:cNvPr id="11" name="文本框 57">
            <a:extLst>
              <a:ext uri="{FF2B5EF4-FFF2-40B4-BE49-F238E27FC236}">
                <a16:creationId xmlns:a16="http://schemas.microsoft.com/office/drawing/2014/main" id="{D5467F84-947A-3853-A996-4889BA1E6893}"/>
              </a:ext>
            </a:extLst>
          </p:cNvPr>
          <p:cNvSpPr txBox="1"/>
          <p:nvPr/>
        </p:nvSpPr>
        <p:spPr>
          <a:xfrm>
            <a:off x="8879408" y="4742970"/>
            <a:ext cx="76944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第三关</a:t>
            </a:r>
          </a:p>
        </p:txBody>
      </p:sp>
      <p:sp>
        <p:nvSpPr>
          <p:cNvPr id="6" name="右箭头 7">
            <a:extLst>
              <a:ext uri="{FF2B5EF4-FFF2-40B4-BE49-F238E27FC236}">
                <a16:creationId xmlns:a16="http://schemas.microsoft.com/office/drawing/2014/main" id="{206B29B3-ADCD-42AB-2847-F1E91A4A447F}"/>
              </a:ext>
            </a:extLst>
          </p:cNvPr>
          <p:cNvSpPr/>
          <p:nvPr/>
        </p:nvSpPr>
        <p:spPr>
          <a:xfrm>
            <a:off x="4210723" y="3816317"/>
            <a:ext cx="602428" cy="246222"/>
          </a:xfrm>
          <a:prstGeom prst="right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右箭头 58">
            <a:extLst>
              <a:ext uri="{FF2B5EF4-FFF2-40B4-BE49-F238E27FC236}">
                <a16:creationId xmlns:a16="http://schemas.microsoft.com/office/drawing/2014/main" id="{CF7718E0-800F-6692-CD2D-B35BC47E79E2}"/>
              </a:ext>
            </a:extLst>
          </p:cNvPr>
          <p:cNvSpPr/>
          <p:nvPr/>
        </p:nvSpPr>
        <p:spPr>
          <a:xfrm>
            <a:off x="7373471" y="3816317"/>
            <a:ext cx="602428" cy="246222"/>
          </a:xfrm>
          <a:prstGeom prst="right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0F4EEBC-9C1B-ED0D-5F2D-CEFBB00794D9}"/>
              </a:ext>
            </a:extLst>
          </p:cNvPr>
          <p:cNvSpPr txBox="1"/>
          <p:nvPr/>
        </p:nvSpPr>
        <p:spPr>
          <a:xfrm>
            <a:off x="3916458" y="1859182"/>
            <a:ext cx="4359084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专家层层把关，实况测试更真实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330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987C1433-110C-9A0F-12AE-99E9A63D767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1489" y="1565911"/>
            <a:ext cx="6158865" cy="4138574"/>
          </a:xfrm>
          <a:prstGeom prst="roundRect">
            <a:avLst>
              <a:gd name="adj" fmla="val 2044"/>
            </a:avLst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42000">
                <a:schemeClr val="bg1"/>
              </a:gs>
            </a:gsLst>
            <a:lin ang="5400000" scaled="0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6032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13" tIns="51206" rIns="102413" bIns="51206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79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FDF492C-0C45-508A-43CF-B78D8CCA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专家加盟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5357360-20B3-F046-DB29-8863D8107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688615"/>
            <a:ext cx="5831994" cy="3893166"/>
          </a:xfrm>
          <a:prstGeom prst="rect">
            <a:avLst/>
          </a:prstGeom>
        </p:spPr>
      </p:pic>
      <p:sp>
        <p:nvSpPr>
          <p:cNvPr id="6" name="左大括号 5">
            <a:extLst>
              <a:ext uri="{FF2B5EF4-FFF2-40B4-BE49-F238E27FC236}">
                <a16:creationId xmlns:a16="http://schemas.microsoft.com/office/drawing/2014/main" id="{F043A5A1-78FB-6AA7-D278-13916CBBCE34}"/>
              </a:ext>
            </a:extLst>
          </p:cNvPr>
          <p:cNvSpPr/>
          <p:nvPr/>
        </p:nvSpPr>
        <p:spPr>
          <a:xfrm>
            <a:off x="7546984" y="1946027"/>
            <a:ext cx="479006" cy="3442196"/>
          </a:xfrm>
          <a:prstGeom prst="leftBrace">
            <a:avLst>
              <a:gd name="adj1" fmla="val 69076"/>
              <a:gd name="adj2" fmla="val 50000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8B383448-167E-5A3B-40A3-033A758C6B95}"/>
              </a:ext>
            </a:extLst>
          </p:cNvPr>
          <p:cNvSpPr/>
          <p:nvPr/>
        </p:nvSpPr>
        <p:spPr>
          <a:xfrm>
            <a:off x="8172655" y="1952060"/>
            <a:ext cx="778516" cy="7785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文本框 61">
            <a:extLst>
              <a:ext uri="{FF2B5EF4-FFF2-40B4-BE49-F238E27FC236}">
                <a16:creationId xmlns:a16="http://schemas.microsoft.com/office/drawing/2014/main" id="{E32ECC33-BEC4-72B6-BD02-D8EFCC2AEE42}"/>
              </a:ext>
            </a:extLst>
          </p:cNvPr>
          <p:cNvSpPr txBox="1"/>
          <p:nvPr/>
        </p:nvSpPr>
        <p:spPr>
          <a:xfrm>
            <a:off x="9170924" y="1952431"/>
            <a:ext cx="153888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国际性经验</a:t>
            </a:r>
          </a:p>
        </p:txBody>
      </p:sp>
      <p:sp>
        <p:nvSpPr>
          <p:cNvPr id="9" name="文本框 62">
            <a:extLst>
              <a:ext uri="{FF2B5EF4-FFF2-40B4-BE49-F238E27FC236}">
                <a16:creationId xmlns:a16="http://schemas.microsoft.com/office/drawing/2014/main" id="{8EA4E59E-9431-936E-AAD3-1876BE6B9AF0}"/>
              </a:ext>
            </a:extLst>
          </p:cNvPr>
          <p:cNvSpPr txBox="1"/>
          <p:nvPr/>
        </p:nvSpPr>
        <p:spPr>
          <a:xfrm>
            <a:off x="9170924" y="2343290"/>
            <a:ext cx="2097151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在这里输入你的正文阐述与关键词标题相关的具体内容</a:t>
            </a:r>
          </a:p>
        </p:txBody>
      </p:sp>
      <p:sp>
        <p:nvSpPr>
          <p:cNvPr id="10" name="user_209046">
            <a:extLst>
              <a:ext uri="{FF2B5EF4-FFF2-40B4-BE49-F238E27FC236}">
                <a16:creationId xmlns:a16="http://schemas.microsoft.com/office/drawing/2014/main" id="{3F382DF6-92CA-E597-DD92-C6388D996338}"/>
              </a:ext>
            </a:extLst>
          </p:cNvPr>
          <p:cNvSpPr/>
          <p:nvPr/>
        </p:nvSpPr>
        <p:spPr>
          <a:xfrm>
            <a:off x="8360621" y="2166927"/>
            <a:ext cx="411116" cy="396464"/>
          </a:xfrm>
          <a:custGeom>
            <a:avLst/>
            <a:gdLst>
              <a:gd name="T0" fmla="*/ 11888 w 12803"/>
              <a:gd name="T1" fmla="*/ 0 h 12345"/>
              <a:gd name="T2" fmla="*/ 914 w 12803"/>
              <a:gd name="T3" fmla="*/ 0 h 12345"/>
              <a:gd name="T4" fmla="*/ 0 w 12803"/>
              <a:gd name="T5" fmla="*/ 914 h 12345"/>
              <a:gd name="T6" fmla="*/ 0 w 12803"/>
              <a:gd name="T7" fmla="*/ 8687 h 12345"/>
              <a:gd name="T8" fmla="*/ 914 w 12803"/>
              <a:gd name="T9" fmla="*/ 9602 h 12345"/>
              <a:gd name="T10" fmla="*/ 3201 w 12803"/>
              <a:gd name="T11" fmla="*/ 9602 h 12345"/>
              <a:gd name="T12" fmla="*/ 3201 w 12803"/>
              <a:gd name="T13" fmla="*/ 12345 h 12345"/>
              <a:gd name="T14" fmla="*/ 8230 w 12803"/>
              <a:gd name="T15" fmla="*/ 9602 h 12345"/>
              <a:gd name="T16" fmla="*/ 11888 w 12803"/>
              <a:gd name="T17" fmla="*/ 9602 h 12345"/>
              <a:gd name="T18" fmla="*/ 12803 w 12803"/>
              <a:gd name="T19" fmla="*/ 8687 h 12345"/>
              <a:gd name="T20" fmla="*/ 12803 w 12803"/>
              <a:gd name="T21" fmla="*/ 914 h 12345"/>
              <a:gd name="T22" fmla="*/ 11888 w 12803"/>
              <a:gd name="T23" fmla="*/ 0 h 12345"/>
              <a:gd name="T24" fmla="*/ 3201 w 12803"/>
              <a:gd name="T25" fmla="*/ 5487 h 12345"/>
              <a:gd name="T26" fmla="*/ 2286 w 12803"/>
              <a:gd name="T27" fmla="*/ 4572 h 12345"/>
              <a:gd name="T28" fmla="*/ 3201 w 12803"/>
              <a:gd name="T29" fmla="*/ 3658 h 12345"/>
              <a:gd name="T30" fmla="*/ 4115 w 12803"/>
              <a:gd name="T31" fmla="*/ 4572 h 12345"/>
              <a:gd name="T32" fmla="*/ 3201 w 12803"/>
              <a:gd name="T33" fmla="*/ 5487 h 12345"/>
              <a:gd name="T34" fmla="*/ 6401 w 12803"/>
              <a:gd name="T35" fmla="*/ 5487 h 12345"/>
              <a:gd name="T36" fmla="*/ 5487 w 12803"/>
              <a:gd name="T37" fmla="*/ 4572 h 12345"/>
              <a:gd name="T38" fmla="*/ 6401 w 12803"/>
              <a:gd name="T39" fmla="*/ 3658 h 12345"/>
              <a:gd name="T40" fmla="*/ 7316 w 12803"/>
              <a:gd name="T41" fmla="*/ 4572 h 12345"/>
              <a:gd name="T42" fmla="*/ 6401 w 12803"/>
              <a:gd name="T43" fmla="*/ 5487 h 12345"/>
              <a:gd name="T44" fmla="*/ 9602 w 12803"/>
              <a:gd name="T45" fmla="*/ 5487 h 12345"/>
              <a:gd name="T46" fmla="*/ 8687 w 12803"/>
              <a:gd name="T47" fmla="*/ 4572 h 12345"/>
              <a:gd name="T48" fmla="*/ 9602 w 12803"/>
              <a:gd name="T49" fmla="*/ 3658 h 12345"/>
              <a:gd name="T50" fmla="*/ 10516 w 12803"/>
              <a:gd name="T51" fmla="*/ 4572 h 12345"/>
              <a:gd name="T52" fmla="*/ 9602 w 12803"/>
              <a:gd name="T53" fmla="*/ 5487 h 12345"/>
              <a:gd name="T54" fmla="*/ 9602 w 12803"/>
              <a:gd name="T55" fmla="*/ 5487 h 1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3" h="12345">
                <a:moveTo>
                  <a:pt x="11888" y="0"/>
                </a:moveTo>
                <a:lnTo>
                  <a:pt x="914" y="0"/>
                </a:lnTo>
                <a:cubicBezTo>
                  <a:pt x="409" y="0"/>
                  <a:pt x="0" y="409"/>
                  <a:pt x="0" y="914"/>
                </a:cubicBezTo>
                <a:lnTo>
                  <a:pt x="0" y="8687"/>
                </a:lnTo>
                <a:cubicBezTo>
                  <a:pt x="0" y="9193"/>
                  <a:pt x="409" y="9602"/>
                  <a:pt x="914" y="9602"/>
                </a:cubicBezTo>
                <a:lnTo>
                  <a:pt x="3201" y="9602"/>
                </a:lnTo>
                <a:lnTo>
                  <a:pt x="3201" y="12345"/>
                </a:lnTo>
                <a:lnTo>
                  <a:pt x="8230" y="9602"/>
                </a:lnTo>
                <a:lnTo>
                  <a:pt x="11888" y="9602"/>
                </a:lnTo>
                <a:cubicBezTo>
                  <a:pt x="12393" y="9602"/>
                  <a:pt x="12803" y="9193"/>
                  <a:pt x="12803" y="8687"/>
                </a:cubicBezTo>
                <a:lnTo>
                  <a:pt x="12803" y="914"/>
                </a:lnTo>
                <a:cubicBezTo>
                  <a:pt x="12803" y="409"/>
                  <a:pt x="12393" y="0"/>
                  <a:pt x="11888" y="0"/>
                </a:cubicBezTo>
                <a:close/>
                <a:moveTo>
                  <a:pt x="3201" y="5487"/>
                </a:moveTo>
                <a:cubicBezTo>
                  <a:pt x="2695" y="5487"/>
                  <a:pt x="2286" y="5077"/>
                  <a:pt x="2286" y="4572"/>
                </a:cubicBezTo>
                <a:cubicBezTo>
                  <a:pt x="2286" y="4067"/>
                  <a:pt x="2695" y="3658"/>
                  <a:pt x="3201" y="3658"/>
                </a:cubicBezTo>
                <a:cubicBezTo>
                  <a:pt x="3706" y="3658"/>
                  <a:pt x="4115" y="4067"/>
                  <a:pt x="4115" y="4572"/>
                </a:cubicBezTo>
                <a:cubicBezTo>
                  <a:pt x="4115" y="5077"/>
                  <a:pt x="3706" y="5487"/>
                  <a:pt x="3201" y="5487"/>
                </a:cubicBezTo>
                <a:close/>
                <a:moveTo>
                  <a:pt x="6401" y="5487"/>
                </a:moveTo>
                <a:cubicBezTo>
                  <a:pt x="5896" y="5487"/>
                  <a:pt x="5487" y="5077"/>
                  <a:pt x="5487" y="4572"/>
                </a:cubicBezTo>
                <a:cubicBezTo>
                  <a:pt x="5487" y="4067"/>
                  <a:pt x="5896" y="3658"/>
                  <a:pt x="6401" y="3658"/>
                </a:cubicBezTo>
                <a:cubicBezTo>
                  <a:pt x="6907" y="3658"/>
                  <a:pt x="7316" y="4067"/>
                  <a:pt x="7316" y="4572"/>
                </a:cubicBezTo>
                <a:cubicBezTo>
                  <a:pt x="7316" y="5077"/>
                  <a:pt x="6907" y="5487"/>
                  <a:pt x="6401" y="5487"/>
                </a:cubicBezTo>
                <a:close/>
                <a:moveTo>
                  <a:pt x="9602" y="5487"/>
                </a:moveTo>
                <a:cubicBezTo>
                  <a:pt x="9097" y="5487"/>
                  <a:pt x="8687" y="5077"/>
                  <a:pt x="8687" y="4572"/>
                </a:cubicBezTo>
                <a:cubicBezTo>
                  <a:pt x="8687" y="4067"/>
                  <a:pt x="9097" y="3658"/>
                  <a:pt x="9602" y="3658"/>
                </a:cubicBezTo>
                <a:cubicBezTo>
                  <a:pt x="10107" y="3658"/>
                  <a:pt x="10516" y="4067"/>
                  <a:pt x="10516" y="4572"/>
                </a:cubicBezTo>
                <a:cubicBezTo>
                  <a:pt x="10516" y="5077"/>
                  <a:pt x="10107" y="5487"/>
                  <a:pt x="9602" y="5487"/>
                </a:cubicBezTo>
                <a:close/>
                <a:moveTo>
                  <a:pt x="9602" y="5487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DF100CF-F1A7-6F3E-9E92-3044BCB30512}"/>
              </a:ext>
            </a:extLst>
          </p:cNvPr>
          <p:cNvSpPr/>
          <p:nvPr/>
        </p:nvSpPr>
        <p:spPr>
          <a:xfrm>
            <a:off x="8172655" y="3266422"/>
            <a:ext cx="778516" cy="7785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文本框 76">
            <a:extLst>
              <a:ext uri="{FF2B5EF4-FFF2-40B4-BE49-F238E27FC236}">
                <a16:creationId xmlns:a16="http://schemas.microsoft.com/office/drawing/2014/main" id="{581EAB43-60EA-029E-A67E-6CC95F94B5D2}"/>
              </a:ext>
            </a:extLst>
          </p:cNvPr>
          <p:cNvSpPr txBox="1"/>
          <p:nvPr/>
        </p:nvSpPr>
        <p:spPr>
          <a:xfrm>
            <a:off x="9170924" y="3266793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行业专家</a:t>
            </a:r>
          </a:p>
        </p:txBody>
      </p:sp>
      <p:sp>
        <p:nvSpPr>
          <p:cNvPr id="13" name="文本框 77">
            <a:extLst>
              <a:ext uri="{FF2B5EF4-FFF2-40B4-BE49-F238E27FC236}">
                <a16:creationId xmlns:a16="http://schemas.microsoft.com/office/drawing/2014/main" id="{76D5FC42-3737-A13B-3CEB-57C2408E9BEE}"/>
              </a:ext>
            </a:extLst>
          </p:cNvPr>
          <p:cNvSpPr txBox="1"/>
          <p:nvPr/>
        </p:nvSpPr>
        <p:spPr>
          <a:xfrm>
            <a:off x="9170924" y="3657652"/>
            <a:ext cx="2097151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在这里输入你的正文阐述与关键词标题相关的具体内容</a:t>
            </a:r>
          </a:p>
        </p:txBody>
      </p:sp>
      <p:sp>
        <p:nvSpPr>
          <p:cNvPr id="14" name="user_209046">
            <a:extLst>
              <a:ext uri="{FF2B5EF4-FFF2-40B4-BE49-F238E27FC236}">
                <a16:creationId xmlns:a16="http://schemas.microsoft.com/office/drawing/2014/main" id="{DDB90363-3023-4395-19FF-68F1AD4A09E0}"/>
              </a:ext>
            </a:extLst>
          </p:cNvPr>
          <p:cNvSpPr/>
          <p:nvPr/>
        </p:nvSpPr>
        <p:spPr>
          <a:xfrm>
            <a:off x="8345816" y="3407088"/>
            <a:ext cx="493716" cy="445212"/>
          </a:xfrm>
          <a:custGeom>
            <a:avLst/>
            <a:gdLst>
              <a:gd name="connsiteX0" fmla="*/ 521432 w 608344"/>
              <a:gd name="connsiteY0" fmla="*/ 370453 h 548582"/>
              <a:gd name="connsiteX1" fmla="*/ 465737 w 608344"/>
              <a:gd name="connsiteY1" fmla="*/ 425787 h 548582"/>
              <a:gd name="connsiteX2" fmla="*/ 442491 w 608344"/>
              <a:gd name="connsiteY2" fmla="*/ 402479 h 548582"/>
              <a:gd name="connsiteX3" fmla="*/ 418201 w 608344"/>
              <a:gd name="connsiteY3" fmla="*/ 426545 h 548582"/>
              <a:gd name="connsiteX4" fmla="*/ 441447 w 608344"/>
              <a:gd name="connsiteY4" fmla="*/ 449948 h 548582"/>
              <a:gd name="connsiteX5" fmla="*/ 465642 w 608344"/>
              <a:gd name="connsiteY5" fmla="*/ 474204 h 548582"/>
              <a:gd name="connsiteX6" fmla="*/ 489932 w 608344"/>
              <a:gd name="connsiteY6" fmla="*/ 450043 h 548582"/>
              <a:gd name="connsiteX7" fmla="*/ 545532 w 608344"/>
              <a:gd name="connsiteY7" fmla="*/ 394709 h 548582"/>
              <a:gd name="connsiteX8" fmla="*/ 481962 w 608344"/>
              <a:gd name="connsiteY8" fmla="*/ 296170 h 548582"/>
              <a:gd name="connsiteX9" fmla="*/ 608344 w 608344"/>
              <a:gd name="connsiteY9" fmla="*/ 422376 h 548582"/>
              <a:gd name="connsiteX10" fmla="*/ 481962 w 608344"/>
              <a:gd name="connsiteY10" fmla="*/ 548582 h 548582"/>
              <a:gd name="connsiteX11" fmla="*/ 355579 w 608344"/>
              <a:gd name="connsiteY11" fmla="*/ 422376 h 548582"/>
              <a:gd name="connsiteX12" fmla="*/ 481962 w 608344"/>
              <a:gd name="connsiteY12" fmla="*/ 296170 h 548582"/>
              <a:gd name="connsiteX13" fmla="*/ 255835 w 608344"/>
              <a:gd name="connsiteY13" fmla="*/ 446 h 548582"/>
              <a:gd name="connsiteX14" fmla="*/ 317801 w 608344"/>
              <a:gd name="connsiteY14" fmla="*/ 13616 h 548582"/>
              <a:gd name="connsiteX15" fmla="*/ 348072 w 608344"/>
              <a:gd name="connsiteY15" fmla="*/ 41661 h 548582"/>
              <a:gd name="connsiteX16" fmla="*/ 381190 w 608344"/>
              <a:gd name="connsiteY16" fmla="*/ 146831 h 548582"/>
              <a:gd name="connsiteX17" fmla="*/ 378913 w 608344"/>
              <a:gd name="connsiteY17" fmla="*/ 156211 h 548582"/>
              <a:gd name="connsiteX18" fmla="*/ 387833 w 608344"/>
              <a:gd name="connsiteY18" fmla="*/ 200458 h 548582"/>
              <a:gd name="connsiteX19" fmla="*/ 366387 w 608344"/>
              <a:gd name="connsiteY19" fmla="*/ 237694 h 548582"/>
              <a:gd name="connsiteX20" fmla="*/ 351393 w 608344"/>
              <a:gd name="connsiteY20" fmla="*/ 278720 h 548582"/>
              <a:gd name="connsiteX21" fmla="*/ 351393 w 608344"/>
              <a:gd name="connsiteY21" fmla="*/ 322873 h 548582"/>
              <a:gd name="connsiteX22" fmla="*/ 317611 w 608344"/>
              <a:gd name="connsiteY22" fmla="*/ 422358 h 548582"/>
              <a:gd name="connsiteX23" fmla="*/ 376635 w 608344"/>
              <a:gd name="connsiteY23" fmla="*/ 548088 h 548582"/>
              <a:gd name="connsiteX24" fmla="*/ 26855 w 608344"/>
              <a:gd name="connsiteY24" fmla="*/ 548088 h 548582"/>
              <a:gd name="connsiteX25" fmla="*/ 0 w 608344"/>
              <a:gd name="connsiteY25" fmla="*/ 521274 h 548582"/>
              <a:gd name="connsiteX26" fmla="*/ 0 w 608344"/>
              <a:gd name="connsiteY26" fmla="*/ 473806 h 548582"/>
              <a:gd name="connsiteX27" fmla="*/ 19453 w 608344"/>
              <a:gd name="connsiteY27" fmla="*/ 432969 h 548582"/>
              <a:gd name="connsiteX28" fmla="*/ 173751 w 608344"/>
              <a:gd name="connsiteY28" fmla="*/ 334242 h 548582"/>
              <a:gd name="connsiteX29" fmla="*/ 176408 w 608344"/>
              <a:gd name="connsiteY29" fmla="*/ 329884 h 548582"/>
              <a:gd name="connsiteX30" fmla="*/ 176408 w 608344"/>
              <a:gd name="connsiteY30" fmla="*/ 278720 h 548582"/>
              <a:gd name="connsiteX31" fmla="*/ 161320 w 608344"/>
              <a:gd name="connsiteY31" fmla="*/ 237694 h 548582"/>
              <a:gd name="connsiteX32" fmla="*/ 139969 w 608344"/>
              <a:gd name="connsiteY32" fmla="*/ 200458 h 548582"/>
              <a:gd name="connsiteX33" fmla="*/ 148320 w 608344"/>
              <a:gd name="connsiteY33" fmla="*/ 156211 h 548582"/>
              <a:gd name="connsiteX34" fmla="*/ 146042 w 608344"/>
              <a:gd name="connsiteY34" fmla="*/ 146736 h 548582"/>
              <a:gd name="connsiteX35" fmla="*/ 145758 w 608344"/>
              <a:gd name="connsiteY35" fmla="*/ 95099 h 548582"/>
              <a:gd name="connsiteX36" fmla="*/ 176029 w 608344"/>
              <a:gd name="connsiteY36" fmla="*/ 42135 h 548582"/>
              <a:gd name="connsiteX37" fmla="*/ 203928 w 608344"/>
              <a:gd name="connsiteY37" fmla="*/ 19017 h 548582"/>
              <a:gd name="connsiteX38" fmla="*/ 231162 w 608344"/>
              <a:gd name="connsiteY38" fmla="*/ 5089 h 548582"/>
              <a:gd name="connsiteX39" fmla="*/ 255835 w 608344"/>
              <a:gd name="connsiteY39" fmla="*/ 446 h 54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344" h="548582">
                <a:moveTo>
                  <a:pt x="521432" y="370453"/>
                </a:moveTo>
                <a:lnTo>
                  <a:pt x="465737" y="425787"/>
                </a:lnTo>
                <a:lnTo>
                  <a:pt x="442491" y="402479"/>
                </a:lnTo>
                <a:lnTo>
                  <a:pt x="418201" y="426545"/>
                </a:lnTo>
                <a:lnTo>
                  <a:pt x="441447" y="449948"/>
                </a:lnTo>
                <a:lnTo>
                  <a:pt x="465642" y="474204"/>
                </a:lnTo>
                <a:lnTo>
                  <a:pt x="489932" y="450043"/>
                </a:lnTo>
                <a:lnTo>
                  <a:pt x="545532" y="394709"/>
                </a:lnTo>
                <a:close/>
                <a:moveTo>
                  <a:pt x="481962" y="296170"/>
                </a:moveTo>
                <a:cubicBezTo>
                  <a:pt x="551795" y="296170"/>
                  <a:pt x="608344" y="352641"/>
                  <a:pt x="608344" y="422376"/>
                </a:cubicBezTo>
                <a:cubicBezTo>
                  <a:pt x="608344" y="492111"/>
                  <a:pt x="551795" y="548582"/>
                  <a:pt x="481962" y="548582"/>
                </a:cubicBezTo>
                <a:cubicBezTo>
                  <a:pt x="412129" y="548582"/>
                  <a:pt x="355579" y="492111"/>
                  <a:pt x="355579" y="422376"/>
                </a:cubicBezTo>
                <a:cubicBezTo>
                  <a:pt x="355579" y="352641"/>
                  <a:pt x="412129" y="296170"/>
                  <a:pt x="481962" y="296170"/>
                </a:cubicBezTo>
                <a:close/>
                <a:moveTo>
                  <a:pt x="255835" y="446"/>
                </a:moveTo>
                <a:cubicBezTo>
                  <a:pt x="282785" y="-1828"/>
                  <a:pt x="303187" y="4899"/>
                  <a:pt x="317801" y="13616"/>
                </a:cubicBezTo>
                <a:cubicBezTo>
                  <a:pt x="339721" y="25744"/>
                  <a:pt x="348072" y="41661"/>
                  <a:pt x="348072" y="41661"/>
                </a:cubicBezTo>
                <a:cubicBezTo>
                  <a:pt x="348072" y="41661"/>
                  <a:pt x="398176" y="45167"/>
                  <a:pt x="381190" y="146831"/>
                </a:cubicBezTo>
                <a:cubicBezTo>
                  <a:pt x="380621" y="149863"/>
                  <a:pt x="379862" y="153085"/>
                  <a:pt x="378913" y="156211"/>
                </a:cubicBezTo>
                <a:cubicBezTo>
                  <a:pt x="388592" y="156211"/>
                  <a:pt x="398271" y="163507"/>
                  <a:pt x="387833" y="200458"/>
                </a:cubicBezTo>
                <a:cubicBezTo>
                  <a:pt x="379672" y="229262"/>
                  <a:pt x="372080" y="237221"/>
                  <a:pt x="366387" y="237694"/>
                </a:cubicBezTo>
                <a:cubicBezTo>
                  <a:pt x="364394" y="250675"/>
                  <a:pt x="359175" y="265076"/>
                  <a:pt x="351393" y="278720"/>
                </a:cubicBezTo>
                <a:lnTo>
                  <a:pt x="351393" y="322873"/>
                </a:lnTo>
                <a:cubicBezTo>
                  <a:pt x="330232" y="350539"/>
                  <a:pt x="317611" y="385027"/>
                  <a:pt x="317611" y="422358"/>
                </a:cubicBezTo>
                <a:cubicBezTo>
                  <a:pt x="317611" y="472764"/>
                  <a:pt x="340480" y="518053"/>
                  <a:pt x="376635" y="548088"/>
                </a:cubicBezTo>
                <a:lnTo>
                  <a:pt x="26855" y="548088"/>
                </a:lnTo>
                <a:cubicBezTo>
                  <a:pt x="12052" y="548088"/>
                  <a:pt x="0" y="536055"/>
                  <a:pt x="0" y="521274"/>
                </a:cubicBezTo>
                <a:lnTo>
                  <a:pt x="0" y="473806"/>
                </a:lnTo>
                <a:cubicBezTo>
                  <a:pt x="0" y="457983"/>
                  <a:pt x="7212" y="443013"/>
                  <a:pt x="19453" y="432969"/>
                </a:cubicBezTo>
                <a:cubicBezTo>
                  <a:pt x="86638" y="377921"/>
                  <a:pt x="159043" y="341443"/>
                  <a:pt x="173751" y="334242"/>
                </a:cubicBezTo>
                <a:cubicBezTo>
                  <a:pt x="175365" y="333484"/>
                  <a:pt x="176408" y="331779"/>
                  <a:pt x="176408" y="329884"/>
                </a:cubicBezTo>
                <a:lnTo>
                  <a:pt x="176408" y="278720"/>
                </a:lnTo>
                <a:cubicBezTo>
                  <a:pt x="168437" y="265076"/>
                  <a:pt x="163313" y="250675"/>
                  <a:pt x="161320" y="237694"/>
                </a:cubicBezTo>
                <a:cubicBezTo>
                  <a:pt x="155627" y="237221"/>
                  <a:pt x="148035" y="229072"/>
                  <a:pt x="139969" y="200458"/>
                </a:cubicBezTo>
                <a:cubicBezTo>
                  <a:pt x="129531" y="164170"/>
                  <a:pt x="138925" y="156496"/>
                  <a:pt x="148320" y="156211"/>
                </a:cubicBezTo>
                <a:cubicBezTo>
                  <a:pt x="147371" y="153085"/>
                  <a:pt x="146612" y="149863"/>
                  <a:pt x="146042" y="146736"/>
                </a:cubicBezTo>
                <a:cubicBezTo>
                  <a:pt x="142436" y="128450"/>
                  <a:pt x="141487" y="111396"/>
                  <a:pt x="145758" y="95099"/>
                </a:cubicBezTo>
                <a:cubicBezTo>
                  <a:pt x="150787" y="73212"/>
                  <a:pt x="162744" y="55684"/>
                  <a:pt x="176029" y="42135"/>
                </a:cubicBezTo>
                <a:cubicBezTo>
                  <a:pt x="184379" y="33134"/>
                  <a:pt x="193869" y="25459"/>
                  <a:pt x="203928" y="19017"/>
                </a:cubicBezTo>
                <a:cubicBezTo>
                  <a:pt x="212183" y="13332"/>
                  <a:pt x="221293" y="8405"/>
                  <a:pt x="231162" y="5089"/>
                </a:cubicBezTo>
                <a:cubicBezTo>
                  <a:pt x="238849" y="2625"/>
                  <a:pt x="247105" y="825"/>
                  <a:pt x="25583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45FB0FDF-04A4-68DE-6B14-4E905BDDAD40}"/>
              </a:ext>
            </a:extLst>
          </p:cNvPr>
          <p:cNvSpPr/>
          <p:nvPr/>
        </p:nvSpPr>
        <p:spPr>
          <a:xfrm>
            <a:off x="8172655" y="4580784"/>
            <a:ext cx="778516" cy="7785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文本框 82">
            <a:extLst>
              <a:ext uri="{FF2B5EF4-FFF2-40B4-BE49-F238E27FC236}">
                <a16:creationId xmlns:a16="http://schemas.microsoft.com/office/drawing/2014/main" id="{12F685FE-ADF3-07D7-587E-3B78A3A12DDC}"/>
              </a:ext>
            </a:extLst>
          </p:cNvPr>
          <p:cNvSpPr txBox="1"/>
          <p:nvPr/>
        </p:nvSpPr>
        <p:spPr>
          <a:xfrm>
            <a:off x="9170924" y="4581155"/>
            <a:ext cx="153888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实战型专家</a:t>
            </a:r>
          </a:p>
        </p:txBody>
      </p:sp>
      <p:sp>
        <p:nvSpPr>
          <p:cNvPr id="17" name="文本框 84">
            <a:extLst>
              <a:ext uri="{FF2B5EF4-FFF2-40B4-BE49-F238E27FC236}">
                <a16:creationId xmlns:a16="http://schemas.microsoft.com/office/drawing/2014/main" id="{BD30DEEF-D653-7EDD-5533-AACCF297CB75}"/>
              </a:ext>
            </a:extLst>
          </p:cNvPr>
          <p:cNvSpPr txBox="1"/>
          <p:nvPr/>
        </p:nvSpPr>
        <p:spPr>
          <a:xfrm>
            <a:off x="9170924" y="4972014"/>
            <a:ext cx="2097151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在这里输入你的正文阐述与关键词标题相关的具体内容</a:t>
            </a:r>
          </a:p>
        </p:txBody>
      </p:sp>
      <p:sp>
        <p:nvSpPr>
          <p:cNvPr id="18" name="user_209046">
            <a:extLst>
              <a:ext uri="{FF2B5EF4-FFF2-40B4-BE49-F238E27FC236}">
                <a16:creationId xmlns:a16="http://schemas.microsoft.com/office/drawing/2014/main" id="{921257FF-03E0-F3BF-940B-EAD3ABA94533}"/>
              </a:ext>
            </a:extLst>
          </p:cNvPr>
          <p:cNvSpPr/>
          <p:nvPr/>
        </p:nvSpPr>
        <p:spPr>
          <a:xfrm>
            <a:off x="8392039" y="4765821"/>
            <a:ext cx="339092" cy="416420"/>
          </a:xfrm>
          <a:custGeom>
            <a:avLst/>
            <a:gdLst>
              <a:gd name="T0" fmla="*/ 4225 w 8450"/>
              <a:gd name="T1" fmla="*/ 0 h 10376"/>
              <a:gd name="T2" fmla="*/ 0 w 8450"/>
              <a:gd name="T3" fmla="*/ 4225 h 10376"/>
              <a:gd name="T4" fmla="*/ 4225 w 8450"/>
              <a:gd name="T5" fmla="*/ 8450 h 10376"/>
              <a:gd name="T6" fmla="*/ 8450 w 8450"/>
              <a:gd name="T7" fmla="*/ 4225 h 10376"/>
              <a:gd name="T8" fmla="*/ 4225 w 8450"/>
              <a:gd name="T9" fmla="*/ 0 h 10376"/>
              <a:gd name="T10" fmla="*/ 4225 w 8450"/>
              <a:gd name="T11" fmla="*/ 6092 h 10376"/>
              <a:gd name="T12" fmla="*/ 2359 w 8450"/>
              <a:gd name="T13" fmla="*/ 4226 h 10376"/>
              <a:gd name="T14" fmla="*/ 4225 w 8450"/>
              <a:gd name="T15" fmla="*/ 2360 h 10376"/>
              <a:gd name="T16" fmla="*/ 6092 w 8450"/>
              <a:gd name="T17" fmla="*/ 4226 h 10376"/>
              <a:gd name="T18" fmla="*/ 4225 w 8450"/>
              <a:gd name="T19" fmla="*/ 6092 h 10376"/>
              <a:gd name="T20" fmla="*/ 6682 w 8450"/>
              <a:gd name="T21" fmla="*/ 8571 h 10376"/>
              <a:gd name="T22" fmla="*/ 6322 w 8450"/>
              <a:gd name="T23" fmla="*/ 8582 h 10376"/>
              <a:gd name="T24" fmla="*/ 4225 w 8450"/>
              <a:gd name="T25" fmla="*/ 9225 h 10376"/>
              <a:gd name="T26" fmla="*/ 2180 w 8450"/>
              <a:gd name="T27" fmla="*/ 8611 h 10376"/>
              <a:gd name="T28" fmla="*/ 1793 w 8450"/>
              <a:gd name="T29" fmla="*/ 8620 h 10376"/>
              <a:gd name="T30" fmla="*/ 1533 w 8450"/>
              <a:gd name="T31" fmla="*/ 8956 h 10376"/>
              <a:gd name="T32" fmla="*/ 1352 w 8450"/>
              <a:gd name="T33" fmla="*/ 9871 h 10376"/>
              <a:gd name="T34" fmla="*/ 1857 w 8450"/>
              <a:gd name="T35" fmla="*/ 10376 h 10376"/>
              <a:gd name="T36" fmla="*/ 6680 w 8450"/>
              <a:gd name="T37" fmla="*/ 10376 h 10376"/>
              <a:gd name="T38" fmla="*/ 7185 w 8450"/>
              <a:gd name="T39" fmla="*/ 9871 h 10376"/>
              <a:gd name="T40" fmla="*/ 7004 w 8450"/>
              <a:gd name="T41" fmla="*/ 8956 h 10376"/>
              <a:gd name="T42" fmla="*/ 6682 w 8450"/>
              <a:gd name="T43" fmla="*/ 8571 h 10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450" h="10376">
                <a:moveTo>
                  <a:pt x="4225" y="0"/>
                </a:moveTo>
                <a:cubicBezTo>
                  <a:pt x="1892" y="0"/>
                  <a:pt x="0" y="1891"/>
                  <a:pt x="0" y="4225"/>
                </a:cubicBezTo>
                <a:cubicBezTo>
                  <a:pt x="0" y="6558"/>
                  <a:pt x="1892" y="8450"/>
                  <a:pt x="4225" y="8450"/>
                </a:cubicBezTo>
                <a:cubicBezTo>
                  <a:pt x="6559" y="8450"/>
                  <a:pt x="8450" y="6558"/>
                  <a:pt x="8450" y="4225"/>
                </a:cubicBezTo>
                <a:cubicBezTo>
                  <a:pt x="8450" y="1892"/>
                  <a:pt x="6559" y="0"/>
                  <a:pt x="4225" y="0"/>
                </a:cubicBezTo>
                <a:close/>
                <a:moveTo>
                  <a:pt x="4225" y="6092"/>
                </a:moveTo>
                <a:cubicBezTo>
                  <a:pt x="3194" y="6092"/>
                  <a:pt x="2359" y="5257"/>
                  <a:pt x="2359" y="4226"/>
                </a:cubicBezTo>
                <a:cubicBezTo>
                  <a:pt x="2359" y="3194"/>
                  <a:pt x="3194" y="2360"/>
                  <a:pt x="4225" y="2360"/>
                </a:cubicBezTo>
                <a:cubicBezTo>
                  <a:pt x="5257" y="2360"/>
                  <a:pt x="6092" y="3195"/>
                  <a:pt x="6092" y="4226"/>
                </a:cubicBezTo>
                <a:cubicBezTo>
                  <a:pt x="6092" y="5257"/>
                  <a:pt x="5257" y="6092"/>
                  <a:pt x="4225" y="6092"/>
                </a:cubicBezTo>
                <a:close/>
                <a:moveTo>
                  <a:pt x="6682" y="8571"/>
                </a:moveTo>
                <a:cubicBezTo>
                  <a:pt x="6570" y="8507"/>
                  <a:pt x="6432" y="8516"/>
                  <a:pt x="6322" y="8582"/>
                </a:cubicBezTo>
                <a:cubicBezTo>
                  <a:pt x="5643" y="8991"/>
                  <a:pt x="5117" y="9225"/>
                  <a:pt x="4225" y="9225"/>
                </a:cubicBezTo>
                <a:cubicBezTo>
                  <a:pt x="3355" y="9225"/>
                  <a:pt x="2843" y="9002"/>
                  <a:pt x="2180" y="8611"/>
                </a:cubicBezTo>
                <a:cubicBezTo>
                  <a:pt x="2060" y="8539"/>
                  <a:pt x="1909" y="8542"/>
                  <a:pt x="1793" y="8620"/>
                </a:cubicBezTo>
                <a:cubicBezTo>
                  <a:pt x="1659" y="8710"/>
                  <a:pt x="1584" y="8811"/>
                  <a:pt x="1533" y="8956"/>
                </a:cubicBezTo>
                <a:lnTo>
                  <a:pt x="1352" y="9871"/>
                </a:lnTo>
                <a:cubicBezTo>
                  <a:pt x="1352" y="10148"/>
                  <a:pt x="1579" y="10376"/>
                  <a:pt x="1857" y="10376"/>
                </a:cubicBezTo>
                <a:lnTo>
                  <a:pt x="6680" y="10376"/>
                </a:lnTo>
                <a:cubicBezTo>
                  <a:pt x="6958" y="10376"/>
                  <a:pt x="7185" y="10148"/>
                  <a:pt x="7185" y="9871"/>
                </a:cubicBezTo>
                <a:lnTo>
                  <a:pt x="7004" y="8956"/>
                </a:lnTo>
                <a:cubicBezTo>
                  <a:pt x="6947" y="8792"/>
                  <a:pt x="6845" y="8663"/>
                  <a:pt x="6682" y="85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48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D1207F50-A9ED-5DCA-C51D-69520A13D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26440" r="74744" b="25786"/>
          <a:stretch>
            <a:fillRect/>
          </a:stretch>
        </p:blipFill>
        <p:spPr>
          <a:xfrm>
            <a:off x="937117" y="2486025"/>
            <a:ext cx="2438746" cy="3499454"/>
          </a:xfrm>
          <a:custGeom>
            <a:avLst/>
            <a:gdLst>
              <a:gd name="connsiteX0" fmla="*/ 1219373 w 2438746"/>
              <a:gd name="connsiteY0" fmla="*/ 0 h 3499454"/>
              <a:gd name="connsiteX1" fmla="*/ 2438746 w 2438746"/>
              <a:gd name="connsiteY1" fmla="*/ 1219373 h 3499454"/>
              <a:gd name="connsiteX2" fmla="*/ 2438745 w 2438746"/>
              <a:gd name="connsiteY2" fmla="*/ 3499454 h 3499454"/>
              <a:gd name="connsiteX3" fmla="*/ 0 w 2438746"/>
              <a:gd name="connsiteY3" fmla="*/ 3499454 h 3499454"/>
              <a:gd name="connsiteX4" fmla="*/ 0 w 2438746"/>
              <a:gd name="connsiteY4" fmla="*/ 1219373 h 3499454"/>
              <a:gd name="connsiteX5" fmla="*/ 1219373 w 2438746"/>
              <a:gd name="connsiteY5" fmla="*/ 0 h 349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8746" h="3499454">
                <a:moveTo>
                  <a:pt x="1219373" y="0"/>
                </a:moveTo>
                <a:cubicBezTo>
                  <a:pt x="1892814" y="0"/>
                  <a:pt x="2438746" y="545932"/>
                  <a:pt x="2438746" y="1219373"/>
                </a:cubicBezTo>
                <a:cubicBezTo>
                  <a:pt x="2438746" y="1979400"/>
                  <a:pt x="2438745" y="2739427"/>
                  <a:pt x="2438745" y="3499454"/>
                </a:cubicBezTo>
                <a:lnTo>
                  <a:pt x="0" y="3499454"/>
                </a:lnTo>
                <a:lnTo>
                  <a:pt x="0" y="1219373"/>
                </a:lnTo>
                <a:cubicBezTo>
                  <a:pt x="0" y="545932"/>
                  <a:pt x="545932" y="0"/>
                  <a:pt x="1219373" y="0"/>
                </a:cubicBez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1572BCA-B683-420C-4C03-F080D9E40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2" t="26440" r="50853" b="25786"/>
          <a:stretch>
            <a:fillRect/>
          </a:stretch>
        </p:blipFill>
        <p:spPr>
          <a:xfrm>
            <a:off x="3563457" y="2486025"/>
            <a:ext cx="2438746" cy="3499454"/>
          </a:xfrm>
          <a:custGeom>
            <a:avLst/>
            <a:gdLst>
              <a:gd name="connsiteX0" fmla="*/ 1219373 w 2438746"/>
              <a:gd name="connsiteY0" fmla="*/ 0 h 3499454"/>
              <a:gd name="connsiteX1" fmla="*/ 2438746 w 2438746"/>
              <a:gd name="connsiteY1" fmla="*/ 1219373 h 3499454"/>
              <a:gd name="connsiteX2" fmla="*/ 2438745 w 2438746"/>
              <a:gd name="connsiteY2" fmla="*/ 3499454 h 3499454"/>
              <a:gd name="connsiteX3" fmla="*/ 0 w 2438746"/>
              <a:gd name="connsiteY3" fmla="*/ 3499454 h 3499454"/>
              <a:gd name="connsiteX4" fmla="*/ 0 w 2438746"/>
              <a:gd name="connsiteY4" fmla="*/ 1219373 h 3499454"/>
              <a:gd name="connsiteX5" fmla="*/ 1219373 w 2438746"/>
              <a:gd name="connsiteY5" fmla="*/ 0 h 349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8746" h="3499454">
                <a:moveTo>
                  <a:pt x="1219373" y="0"/>
                </a:moveTo>
                <a:cubicBezTo>
                  <a:pt x="1892814" y="0"/>
                  <a:pt x="2438746" y="545932"/>
                  <a:pt x="2438746" y="1219373"/>
                </a:cubicBezTo>
                <a:cubicBezTo>
                  <a:pt x="2438746" y="1979400"/>
                  <a:pt x="2438745" y="2739427"/>
                  <a:pt x="2438745" y="3499454"/>
                </a:cubicBezTo>
                <a:lnTo>
                  <a:pt x="0" y="3499454"/>
                </a:lnTo>
                <a:lnTo>
                  <a:pt x="0" y="1219373"/>
                </a:lnTo>
                <a:cubicBezTo>
                  <a:pt x="0" y="545932"/>
                  <a:pt x="545932" y="0"/>
                  <a:pt x="1219373" y="0"/>
                </a:cubicBez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9734532-F02D-C488-5F18-9F2B8C00C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3" t="26440" r="26962" b="25786"/>
          <a:stretch>
            <a:fillRect/>
          </a:stretch>
        </p:blipFill>
        <p:spPr>
          <a:xfrm>
            <a:off x="6189798" y="2486025"/>
            <a:ext cx="2438746" cy="3499454"/>
          </a:xfrm>
          <a:custGeom>
            <a:avLst/>
            <a:gdLst>
              <a:gd name="connsiteX0" fmla="*/ 1219373 w 2438746"/>
              <a:gd name="connsiteY0" fmla="*/ 0 h 3499454"/>
              <a:gd name="connsiteX1" fmla="*/ 2438746 w 2438746"/>
              <a:gd name="connsiteY1" fmla="*/ 1219373 h 3499454"/>
              <a:gd name="connsiteX2" fmla="*/ 2438745 w 2438746"/>
              <a:gd name="connsiteY2" fmla="*/ 3499454 h 3499454"/>
              <a:gd name="connsiteX3" fmla="*/ 0 w 2438746"/>
              <a:gd name="connsiteY3" fmla="*/ 3499454 h 3499454"/>
              <a:gd name="connsiteX4" fmla="*/ 0 w 2438746"/>
              <a:gd name="connsiteY4" fmla="*/ 1219373 h 3499454"/>
              <a:gd name="connsiteX5" fmla="*/ 1219373 w 2438746"/>
              <a:gd name="connsiteY5" fmla="*/ 0 h 349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8746" h="3499454">
                <a:moveTo>
                  <a:pt x="1219373" y="0"/>
                </a:moveTo>
                <a:cubicBezTo>
                  <a:pt x="1892814" y="0"/>
                  <a:pt x="2438746" y="545932"/>
                  <a:pt x="2438746" y="1219373"/>
                </a:cubicBezTo>
                <a:cubicBezTo>
                  <a:pt x="2438746" y="1979400"/>
                  <a:pt x="2438745" y="2739427"/>
                  <a:pt x="2438745" y="3499454"/>
                </a:cubicBezTo>
                <a:lnTo>
                  <a:pt x="0" y="3499454"/>
                </a:lnTo>
                <a:lnTo>
                  <a:pt x="0" y="1219373"/>
                </a:lnTo>
                <a:cubicBezTo>
                  <a:pt x="0" y="545932"/>
                  <a:pt x="545932" y="0"/>
                  <a:pt x="1219373" y="0"/>
                </a:cubicBez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C85CBEC-D230-4CA1-ABD7-EA7AFAC35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4" t="26440" r="3071" b="25786"/>
          <a:stretch>
            <a:fillRect/>
          </a:stretch>
        </p:blipFill>
        <p:spPr>
          <a:xfrm>
            <a:off x="8816138" y="2486025"/>
            <a:ext cx="2438746" cy="3499454"/>
          </a:xfrm>
          <a:custGeom>
            <a:avLst/>
            <a:gdLst>
              <a:gd name="connsiteX0" fmla="*/ 1219373 w 2438746"/>
              <a:gd name="connsiteY0" fmla="*/ 0 h 3499454"/>
              <a:gd name="connsiteX1" fmla="*/ 2438746 w 2438746"/>
              <a:gd name="connsiteY1" fmla="*/ 1219373 h 3499454"/>
              <a:gd name="connsiteX2" fmla="*/ 2438745 w 2438746"/>
              <a:gd name="connsiteY2" fmla="*/ 3499454 h 3499454"/>
              <a:gd name="connsiteX3" fmla="*/ 0 w 2438746"/>
              <a:gd name="connsiteY3" fmla="*/ 3499454 h 3499454"/>
              <a:gd name="connsiteX4" fmla="*/ 0 w 2438746"/>
              <a:gd name="connsiteY4" fmla="*/ 1219373 h 3499454"/>
              <a:gd name="connsiteX5" fmla="*/ 1219373 w 2438746"/>
              <a:gd name="connsiteY5" fmla="*/ 0 h 349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8746" h="3499454">
                <a:moveTo>
                  <a:pt x="1219373" y="0"/>
                </a:moveTo>
                <a:cubicBezTo>
                  <a:pt x="1892814" y="0"/>
                  <a:pt x="2438746" y="545932"/>
                  <a:pt x="2438746" y="1219373"/>
                </a:cubicBezTo>
                <a:cubicBezTo>
                  <a:pt x="2438746" y="1979400"/>
                  <a:pt x="2438745" y="2739427"/>
                  <a:pt x="2438745" y="3499454"/>
                </a:cubicBezTo>
                <a:lnTo>
                  <a:pt x="0" y="3499454"/>
                </a:lnTo>
                <a:lnTo>
                  <a:pt x="0" y="1219373"/>
                </a:lnTo>
                <a:cubicBezTo>
                  <a:pt x="0" y="545932"/>
                  <a:pt x="545932" y="0"/>
                  <a:pt x="1219373" y="0"/>
                </a:cubicBezTo>
                <a:close/>
              </a:path>
            </a:pathLst>
          </a:custGeom>
        </p:spPr>
      </p:pic>
      <p:sp>
        <p:nvSpPr>
          <p:cNvPr id="31" name="矩形: 圆顶角 30">
            <a:extLst>
              <a:ext uri="{FF2B5EF4-FFF2-40B4-BE49-F238E27FC236}">
                <a16:creationId xmlns:a16="http://schemas.microsoft.com/office/drawing/2014/main" id="{77D781BC-A817-520A-9981-F1BC7BB9542A}"/>
              </a:ext>
            </a:extLst>
          </p:cNvPr>
          <p:cNvSpPr/>
          <p:nvPr/>
        </p:nvSpPr>
        <p:spPr>
          <a:xfrm>
            <a:off x="8816138" y="2486025"/>
            <a:ext cx="2438746" cy="349945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59000">
                <a:schemeClr val="accent1"/>
              </a:gs>
              <a:gs pos="100000">
                <a:schemeClr val="accent1">
                  <a:lumMod val="60000"/>
                  <a:lumOff val="40000"/>
                  <a:alpha val="65000"/>
                </a:scheme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矩形: 圆顶角 31">
            <a:extLst>
              <a:ext uri="{FF2B5EF4-FFF2-40B4-BE49-F238E27FC236}">
                <a16:creationId xmlns:a16="http://schemas.microsoft.com/office/drawing/2014/main" id="{07F816C0-39C3-FF07-893E-D01CC3B1936C}"/>
              </a:ext>
            </a:extLst>
          </p:cNvPr>
          <p:cNvSpPr/>
          <p:nvPr/>
        </p:nvSpPr>
        <p:spPr>
          <a:xfrm>
            <a:off x="6189798" y="2486025"/>
            <a:ext cx="2438746" cy="349945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59000">
                <a:schemeClr val="accent1"/>
              </a:gs>
              <a:gs pos="100000">
                <a:schemeClr val="accent1">
                  <a:lumMod val="60000"/>
                  <a:lumOff val="40000"/>
                  <a:alpha val="65000"/>
                </a:scheme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矩形: 圆顶角 32">
            <a:extLst>
              <a:ext uri="{FF2B5EF4-FFF2-40B4-BE49-F238E27FC236}">
                <a16:creationId xmlns:a16="http://schemas.microsoft.com/office/drawing/2014/main" id="{9A39E9C2-E991-FB4D-3DB5-DAE2FA5C3922}"/>
              </a:ext>
            </a:extLst>
          </p:cNvPr>
          <p:cNvSpPr/>
          <p:nvPr/>
        </p:nvSpPr>
        <p:spPr>
          <a:xfrm>
            <a:off x="3563457" y="2486025"/>
            <a:ext cx="2438746" cy="349945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59000">
                <a:schemeClr val="accent1"/>
              </a:gs>
              <a:gs pos="100000">
                <a:schemeClr val="accent1">
                  <a:lumMod val="60000"/>
                  <a:lumOff val="40000"/>
                  <a:alpha val="65000"/>
                </a:scheme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矩形: 圆顶角 33">
            <a:extLst>
              <a:ext uri="{FF2B5EF4-FFF2-40B4-BE49-F238E27FC236}">
                <a16:creationId xmlns:a16="http://schemas.microsoft.com/office/drawing/2014/main" id="{B242D1FE-B67F-C79C-EB91-5CC34403D129}"/>
              </a:ext>
            </a:extLst>
          </p:cNvPr>
          <p:cNvSpPr/>
          <p:nvPr/>
        </p:nvSpPr>
        <p:spPr>
          <a:xfrm>
            <a:off x="937117" y="2486025"/>
            <a:ext cx="2438746" cy="349945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59000">
                <a:schemeClr val="accent1"/>
              </a:gs>
              <a:gs pos="100000">
                <a:schemeClr val="accent1">
                  <a:lumMod val="60000"/>
                  <a:lumOff val="40000"/>
                  <a:alpha val="65000"/>
                </a:scheme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C9A3393-D4C0-3C12-2F05-F1A8C5CB1892}"/>
              </a:ext>
            </a:extLst>
          </p:cNvPr>
          <p:cNvSpPr/>
          <p:nvPr/>
        </p:nvSpPr>
        <p:spPr>
          <a:xfrm>
            <a:off x="937117" y="5830402"/>
            <a:ext cx="10326244" cy="85741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11D1AA1-05BB-C123-582C-C577BC2B3831}"/>
              </a:ext>
            </a:extLst>
          </p:cNvPr>
          <p:cNvSpPr txBox="1"/>
          <p:nvPr/>
        </p:nvSpPr>
        <p:spPr>
          <a:xfrm>
            <a:off x="1632615" y="2185104"/>
            <a:ext cx="104775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ea"/>
              </a:rPr>
              <a:t>01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B65E466-A6BB-279C-2F7B-C9B3D815E45C}"/>
              </a:ext>
            </a:extLst>
          </p:cNvPr>
          <p:cNvSpPr txBox="1"/>
          <p:nvPr/>
        </p:nvSpPr>
        <p:spPr>
          <a:xfrm>
            <a:off x="4258955" y="2185104"/>
            <a:ext cx="104775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ea"/>
              </a:rPr>
              <a:t>02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10ED5D9-036A-430E-6722-65B87439C7B4}"/>
              </a:ext>
            </a:extLst>
          </p:cNvPr>
          <p:cNvSpPr txBox="1"/>
          <p:nvPr/>
        </p:nvSpPr>
        <p:spPr>
          <a:xfrm>
            <a:off x="6885296" y="2185104"/>
            <a:ext cx="104775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ea"/>
              </a:rPr>
              <a:t>03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279774F-E56E-5736-5675-26B75DCE17F8}"/>
              </a:ext>
            </a:extLst>
          </p:cNvPr>
          <p:cNvSpPr txBox="1"/>
          <p:nvPr/>
        </p:nvSpPr>
        <p:spPr>
          <a:xfrm>
            <a:off x="9511637" y="2185104"/>
            <a:ext cx="104775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ea"/>
              </a:rPr>
              <a:t>04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BA73C6C-48C6-6877-6529-BD50E32B1B20}"/>
              </a:ext>
            </a:extLst>
          </p:cNvPr>
          <p:cNvSpPr txBox="1"/>
          <p:nvPr/>
        </p:nvSpPr>
        <p:spPr>
          <a:xfrm>
            <a:off x="1590675" y="3514477"/>
            <a:ext cx="113163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3600" dirty="0">
                <a:solidFill>
                  <a:schemeClr val="accent2"/>
                </a:solidFill>
                <a:latin typeface="+mj-ea"/>
                <a:ea typeface="+mj-ea"/>
              </a:rPr>
              <a:t>企业概况</a:t>
            </a:r>
            <a:endParaRPr lang="en-US" sz="36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53B611F-5B21-E235-E366-6BFEF59D5FCB}"/>
              </a:ext>
            </a:extLst>
          </p:cNvPr>
          <p:cNvSpPr txBox="1"/>
          <p:nvPr/>
        </p:nvSpPr>
        <p:spPr>
          <a:xfrm>
            <a:off x="1165890" y="4646509"/>
            <a:ext cx="1981200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+mn-ea"/>
              </a:rPr>
              <a:t>Company Profile</a:t>
            </a:r>
            <a:endParaRPr lang="en-US" sz="16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7CFB463-D383-45A9-E88D-C9D5EDBB2428}"/>
              </a:ext>
            </a:extLst>
          </p:cNvPr>
          <p:cNvSpPr txBox="1"/>
          <p:nvPr/>
        </p:nvSpPr>
        <p:spPr>
          <a:xfrm>
            <a:off x="4217015" y="3514477"/>
            <a:ext cx="113163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3600" dirty="0">
                <a:solidFill>
                  <a:schemeClr val="accent2"/>
                </a:solidFill>
                <a:latin typeface="+mj-ea"/>
                <a:ea typeface="+mj-ea"/>
              </a:rPr>
              <a:t>企业文化</a:t>
            </a:r>
            <a:endParaRPr lang="en-US" sz="36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4EFD4C3-1968-43CC-B1FD-0349B85AE653}"/>
              </a:ext>
            </a:extLst>
          </p:cNvPr>
          <p:cNvSpPr txBox="1"/>
          <p:nvPr/>
        </p:nvSpPr>
        <p:spPr>
          <a:xfrm>
            <a:off x="3792230" y="4646509"/>
            <a:ext cx="198120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+mn-ea"/>
              </a:rPr>
              <a:t>The Enterprise Culture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C774F33-DFC5-480A-E005-796DF9C78EEC}"/>
              </a:ext>
            </a:extLst>
          </p:cNvPr>
          <p:cNvSpPr txBox="1"/>
          <p:nvPr/>
        </p:nvSpPr>
        <p:spPr>
          <a:xfrm>
            <a:off x="6843356" y="3514477"/>
            <a:ext cx="113163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3600" dirty="0">
                <a:solidFill>
                  <a:schemeClr val="accent2"/>
                </a:solidFill>
                <a:latin typeface="+mj-ea"/>
                <a:ea typeface="+mj-ea"/>
              </a:rPr>
              <a:t>业务发展</a:t>
            </a:r>
            <a:endParaRPr lang="en-US" sz="36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A083DFB-2264-313A-BEAC-26938998229B}"/>
              </a:ext>
            </a:extLst>
          </p:cNvPr>
          <p:cNvSpPr txBox="1"/>
          <p:nvPr/>
        </p:nvSpPr>
        <p:spPr>
          <a:xfrm>
            <a:off x="6418571" y="4646509"/>
            <a:ext cx="198120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+mn-ea"/>
              </a:rPr>
              <a:t>Business Development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FF1410A-BE79-4447-4E31-B3CF161AB11E}"/>
              </a:ext>
            </a:extLst>
          </p:cNvPr>
          <p:cNvSpPr txBox="1"/>
          <p:nvPr/>
        </p:nvSpPr>
        <p:spPr>
          <a:xfrm>
            <a:off x="9469696" y="3514477"/>
            <a:ext cx="113163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3600" dirty="0">
                <a:solidFill>
                  <a:schemeClr val="accent2"/>
                </a:solidFill>
                <a:latin typeface="+mj-ea"/>
                <a:ea typeface="+mj-ea"/>
              </a:rPr>
              <a:t>愿景展望</a:t>
            </a:r>
            <a:endParaRPr lang="en-US" sz="36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F0A814F-547F-6150-FB7B-A7056FB98E23}"/>
              </a:ext>
            </a:extLst>
          </p:cNvPr>
          <p:cNvSpPr txBox="1"/>
          <p:nvPr/>
        </p:nvSpPr>
        <p:spPr>
          <a:xfrm>
            <a:off x="9044911" y="4646509"/>
            <a:ext cx="1981200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+mn-ea"/>
              </a:rPr>
              <a:t>Vision Outlook</a:t>
            </a:r>
          </a:p>
        </p:txBody>
      </p:sp>
    </p:spTree>
    <p:extLst>
      <p:ext uri="{BB962C8B-B14F-4D97-AF65-F5344CB8AC3E}">
        <p14:creationId xmlns:p14="http://schemas.microsoft.com/office/powerpoint/2010/main" val="1968411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C84C4E-FBCF-5B4F-512F-DE35B7DB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原材料筛选</a:t>
            </a:r>
            <a:endParaRPr lang="en-US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D7ED3063-0DAB-9B22-390D-E0D37738F5C6}"/>
              </a:ext>
            </a:extLst>
          </p:cNvPr>
          <p:cNvSpPr/>
          <p:nvPr/>
        </p:nvSpPr>
        <p:spPr>
          <a:xfrm>
            <a:off x="5051512" y="1823635"/>
            <a:ext cx="2146852" cy="2146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DF5954D-82E8-1FAB-5B4B-8DD3D02B25AD}"/>
              </a:ext>
            </a:extLst>
          </p:cNvPr>
          <p:cNvSpPr txBox="1"/>
          <p:nvPr/>
        </p:nvSpPr>
        <p:spPr>
          <a:xfrm>
            <a:off x="5586328" y="2466172"/>
            <a:ext cx="1077218" cy="86177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用产品</a:t>
            </a:r>
            <a:endParaRPr lang="en-US" altLang="zh-CN" sz="28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说话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C2ADFAD-2021-0055-788F-435DE45DF6CE}"/>
              </a:ext>
            </a:extLst>
          </p:cNvPr>
          <p:cNvSpPr/>
          <p:nvPr/>
        </p:nvSpPr>
        <p:spPr>
          <a:xfrm>
            <a:off x="2497154" y="2131747"/>
            <a:ext cx="1530628" cy="1530626"/>
          </a:xfrm>
          <a:prstGeom prst="ellipse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A321BC8A-DA90-98AF-1B44-A3C6C674D225}"/>
              </a:ext>
            </a:extLst>
          </p:cNvPr>
          <p:cNvSpPr txBox="1"/>
          <p:nvPr/>
        </p:nvSpPr>
        <p:spPr>
          <a:xfrm>
            <a:off x="2749506" y="2620060"/>
            <a:ext cx="1025922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资质认证</a:t>
            </a:r>
            <a:endParaRPr lang="en-US" altLang="zh-CN" sz="2000" dirty="0">
              <a:solidFill>
                <a:schemeClr val="accent2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检核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E07D801-9197-6A1C-EDFF-CE1477DE8333}"/>
              </a:ext>
            </a:extLst>
          </p:cNvPr>
          <p:cNvSpPr/>
          <p:nvPr/>
        </p:nvSpPr>
        <p:spPr>
          <a:xfrm>
            <a:off x="8222094" y="2131747"/>
            <a:ext cx="1530628" cy="1530626"/>
          </a:xfrm>
          <a:prstGeom prst="ellipse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文本框 8">
            <a:extLst>
              <a:ext uri="{FF2B5EF4-FFF2-40B4-BE49-F238E27FC236}">
                <a16:creationId xmlns:a16="http://schemas.microsoft.com/office/drawing/2014/main" id="{BCE6F520-022D-76A9-A319-6ED93EEC55D5}"/>
              </a:ext>
            </a:extLst>
          </p:cNvPr>
          <p:cNvSpPr txBox="1"/>
          <p:nvPr/>
        </p:nvSpPr>
        <p:spPr>
          <a:xfrm>
            <a:off x="8474446" y="2620060"/>
            <a:ext cx="1025922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algn="ctr">
              <a:defRPr sz="2000">
                <a:solidFill>
                  <a:schemeClr val="accent2"/>
                </a:solidFill>
                <a:latin typeface="+mj-ea"/>
                <a:ea typeface="+mj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样品制作</a:t>
            </a:r>
            <a:endParaRPr lang="en-US" altLang="zh-CN" dirty="0"/>
          </a:p>
          <a:p>
            <a:r>
              <a:rPr lang="zh-CN" altLang="en-US" dirty="0"/>
              <a:t>检核</a:t>
            </a:r>
          </a:p>
        </p:txBody>
      </p:sp>
      <p:sp>
        <p:nvSpPr>
          <p:cNvPr id="9" name="右箭头 9">
            <a:extLst>
              <a:ext uri="{FF2B5EF4-FFF2-40B4-BE49-F238E27FC236}">
                <a16:creationId xmlns:a16="http://schemas.microsoft.com/office/drawing/2014/main" id="{3AE30FA2-DBDC-3643-3F87-0625EC67AF57}"/>
              </a:ext>
            </a:extLst>
          </p:cNvPr>
          <p:cNvSpPr/>
          <p:nvPr/>
        </p:nvSpPr>
        <p:spPr>
          <a:xfrm>
            <a:off x="4239661" y="2773948"/>
            <a:ext cx="602428" cy="246222"/>
          </a:xfrm>
          <a:prstGeom prst="right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右箭头 10">
            <a:extLst>
              <a:ext uri="{FF2B5EF4-FFF2-40B4-BE49-F238E27FC236}">
                <a16:creationId xmlns:a16="http://schemas.microsoft.com/office/drawing/2014/main" id="{B8DC5F67-7B68-10F5-1B70-B75B0537504C}"/>
              </a:ext>
            </a:extLst>
          </p:cNvPr>
          <p:cNvSpPr/>
          <p:nvPr/>
        </p:nvSpPr>
        <p:spPr>
          <a:xfrm flipH="1">
            <a:off x="7410134" y="2773948"/>
            <a:ext cx="602428" cy="246222"/>
          </a:xfrm>
          <a:prstGeom prst="right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4CFD61E-39C0-D4B6-0630-5C1D73EE0257}"/>
              </a:ext>
            </a:extLst>
          </p:cNvPr>
          <p:cNvGrpSpPr/>
          <p:nvPr/>
        </p:nvGrpSpPr>
        <p:grpSpPr>
          <a:xfrm>
            <a:off x="3209170" y="1409594"/>
            <a:ext cx="5808320" cy="1277153"/>
            <a:chOff x="3180232" y="1941534"/>
            <a:chExt cx="5808320" cy="1277153"/>
          </a:xfrm>
        </p:grpSpPr>
        <p:sp>
          <p:nvSpPr>
            <p:cNvPr id="21" name="弧 11">
              <a:extLst>
                <a:ext uri="{FF2B5EF4-FFF2-40B4-BE49-F238E27FC236}">
                  <a16:creationId xmlns:a16="http://schemas.microsoft.com/office/drawing/2014/main" id="{8E814F44-4DA4-9120-79B9-FC48743CAC8E}"/>
                </a:ext>
              </a:extLst>
            </p:cNvPr>
            <p:cNvSpPr/>
            <p:nvPr/>
          </p:nvSpPr>
          <p:spPr>
            <a:xfrm>
              <a:off x="3180232" y="1946214"/>
              <a:ext cx="5808320" cy="1272473"/>
            </a:xfrm>
            <a:prstGeom prst="arc">
              <a:avLst>
                <a:gd name="adj1" fmla="val 16166746"/>
                <a:gd name="adj2" fmla="val 21378500"/>
              </a:avLst>
            </a:prstGeom>
            <a:ln w="22225">
              <a:gradFill>
                <a:gsLst>
                  <a:gs pos="0">
                    <a:schemeClr val="accent1"/>
                  </a:gs>
                  <a:gs pos="7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  <p:sp>
          <p:nvSpPr>
            <p:cNvPr id="22" name="任意形状 12">
              <a:extLst>
                <a:ext uri="{FF2B5EF4-FFF2-40B4-BE49-F238E27FC236}">
                  <a16:creationId xmlns:a16="http://schemas.microsoft.com/office/drawing/2014/main" id="{68737B4B-A42B-A1D2-43C0-0591DA6872CB}"/>
                </a:ext>
              </a:extLst>
            </p:cNvPr>
            <p:cNvSpPr/>
            <p:nvPr/>
          </p:nvSpPr>
          <p:spPr>
            <a:xfrm>
              <a:off x="6056334" y="1941534"/>
              <a:ext cx="162839" cy="125619"/>
            </a:xfrm>
            <a:custGeom>
              <a:avLst/>
              <a:gdLst>
                <a:gd name="connsiteX0" fmla="*/ 25052 w 219206"/>
                <a:gd name="connsiteY0" fmla="*/ 0 h 169102"/>
                <a:gd name="connsiteX1" fmla="*/ 0 w 219206"/>
                <a:gd name="connsiteY1" fmla="*/ 169102 h 169102"/>
                <a:gd name="connsiteX2" fmla="*/ 219206 w 219206"/>
                <a:gd name="connsiteY2" fmla="*/ 18789 h 169102"/>
                <a:gd name="connsiteX3" fmla="*/ 25052 w 219206"/>
                <a:gd name="connsiteY3" fmla="*/ 0 h 16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206" h="169102">
                  <a:moveTo>
                    <a:pt x="25052" y="0"/>
                  </a:moveTo>
                  <a:lnTo>
                    <a:pt x="0" y="169102"/>
                  </a:lnTo>
                  <a:lnTo>
                    <a:pt x="219206" y="18789"/>
                  </a:lnTo>
                  <a:lnTo>
                    <a:pt x="250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D4F39E2-FEDC-6F17-76D0-6358260C5DCA}"/>
              </a:ext>
            </a:extLst>
          </p:cNvPr>
          <p:cNvGrpSpPr/>
          <p:nvPr/>
        </p:nvGrpSpPr>
        <p:grpSpPr>
          <a:xfrm flipH="1" flipV="1">
            <a:off x="3209170" y="3010639"/>
            <a:ext cx="5808320" cy="1277153"/>
            <a:chOff x="3180232" y="1941534"/>
            <a:chExt cx="5808320" cy="1277153"/>
          </a:xfrm>
        </p:grpSpPr>
        <p:sp>
          <p:nvSpPr>
            <p:cNvPr id="19" name="弧 15">
              <a:extLst>
                <a:ext uri="{FF2B5EF4-FFF2-40B4-BE49-F238E27FC236}">
                  <a16:creationId xmlns:a16="http://schemas.microsoft.com/office/drawing/2014/main" id="{AF5D3BEF-D530-5A10-9836-FD8A735193C4}"/>
                </a:ext>
              </a:extLst>
            </p:cNvPr>
            <p:cNvSpPr/>
            <p:nvPr/>
          </p:nvSpPr>
          <p:spPr>
            <a:xfrm>
              <a:off x="3180232" y="1946214"/>
              <a:ext cx="5808320" cy="1272473"/>
            </a:xfrm>
            <a:prstGeom prst="arc">
              <a:avLst>
                <a:gd name="adj1" fmla="val 16166746"/>
                <a:gd name="adj2" fmla="val 21378500"/>
              </a:avLst>
            </a:prstGeom>
            <a:ln w="22225">
              <a:gradFill>
                <a:gsLst>
                  <a:gs pos="0">
                    <a:schemeClr val="accent1"/>
                  </a:gs>
                  <a:gs pos="7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  <p:sp>
          <p:nvSpPr>
            <p:cNvPr id="20" name="任意形状 16">
              <a:extLst>
                <a:ext uri="{FF2B5EF4-FFF2-40B4-BE49-F238E27FC236}">
                  <a16:creationId xmlns:a16="http://schemas.microsoft.com/office/drawing/2014/main" id="{DBAC1163-B8A1-4D24-ECCA-9C0C7BE52596}"/>
                </a:ext>
              </a:extLst>
            </p:cNvPr>
            <p:cNvSpPr/>
            <p:nvPr/>
          </p:nvSpPr>
          <p:spPr>
            <a:xfrm>
              <a:off x="6056334" y="1941534"/>
              <a:ext cx="162839" cy="125619"/>
            </a:xfrm>
            <a:custGeom>
              <a:avLst/>
              <a:gdLst>
                <a:gd name="connsiteX0" fmla="*/ 25052 w 219206"/>
                <a:gd name="connsiteY0" fmla="*/ 0 h 169102"/>
                <a:gd name="connsiteX1" fmla="*/ 0 w 219206"/>
                <a:gd name="connsiteY1" fmla="*/ 169102 h 169102"/>
                <a:gd name="connsiteX2" fmla="*/ 219206 w 219206"/>
                <a:gd name="connsiteY2" fmla="*/ 18789 h 169102"/>
                <a:gd name="connsiteX3" fmla="*/ 25052 w 219206"/>
                <a:gd name="connsiteY3" fmla="*/ 0 h 16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206" h="169102">
                  <a:moveTo>
                    <a:pt x="25052" y="0"/>
                  </a:moveTo>
                  <a:lnTo>
                    <a:pt x="0" y="169102"/>
                  </a:lnTo>
                  <a:lnTo>
                    <a:pt x="219206" y="18789"/>
                  </a:lnTo>
                  <a:lnTo>
                    <a:pt x="250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5" name="三角形 19">
            <a:extLst>
              <a:ext uri="{FF2B5EF4-FFF2-40B4-BE49-F238E27FC236}">
                <a16:creationId xmlns:a16="http://schemas.microsoft.com/office/drawing/2014/main" id="{1E046977-7DA0-A5E4-5C07-E7C11D6F11DA}"/>
              </a:ext>
            </a:extLst>
          </p:cNvPr>
          <p:cNvSpPr/>
          <p:nvPr/>
        </p:nvSpPr>
        <p:spPr>
          <a:xfrm rot="10800000">
            <a:off x="6024555" y="4525326"/>
            <a:ext cx="284270" cy="245062"/>
          </a:xfrm>
          <a:prstGeom prst="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三角形 20">
            <a:extLst>
              <a:ext uri="{FF2B5EF4-FFF2-40B4-BE49-F238E27FC236}">
                <a16:creationId xmlns:a16="http://schemas.microsoft.com/office/drawing/2014/main" id="{6EBAC6E0-8A57-BE0E-D52A-F3514DD29E11}"/>
              </a:ext>
            </a:extLst>
          </p:cNvPr>
          <p:cNvSpPr/>
          <p:nvPr/>
        </p:nvSpPr>
        <p:spPr>
          <a:xfrm rot="10800000">
            <a:off x="5965944" y="4632133"/>
            <a:ext cx="401493" cy="34611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文本框 21">
            <a:extLst>
              <a:ext uri="{FF2B5EF4-FFF2-40B4-BE49-F238E27FC236}">
                <a16:creationId xmlns:a16="http://schemas.microsoft.com/office/drawing/2014/main" id="{959CA595-D399-18D7-4D26-95049C894940}"/>
              </a:ext>
            </a:extLst>
          </p:cNvPr>
          <p:cNvSpPr txBox="1"/>
          <p:nvPr/>
        </p:nvSpPr>
        <p:spPr>
          <a:xfrm>
            <a:off x="4437153" y="5636522"/>
            <a:ext cx="3459072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在这里输入你的正文阐述与关键词标题相关的具体内容，若字数太多先酌情删减</a:t>
            </a: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id="{5844D738-6953-EEB8-5073-13CA45218A1B}"/>
              </a:ext>
            </a:extLst>
          </p:cNvPr>
          <p:cNvSpPr txBox="1"/>
          <p:nvPr/>
        </p:nvSpPr>
        <p:spPr>
          <a:xfrm>
            <a:off x="5218203" y="5173789"/>
            <a:ext cx="189697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采购的原材料</a:t>
            </a:r>
          </a:p>
        </p:txBody>
      </p:sp>
    </p:spTree>
    <p:extLst>
      <p:ext uri="{BB962C8B-B14F-4D97-AF65-F5344CB8AC3E}">
        <p14:creationId xmlns:p14="http://schemas.microsoft.com/office/powerpoint/2010/main" val="394142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D87BCDC6-9F7F-8013-CB1E-E4D34D716FDA}"/>
              </a:ext>
            </a:extLst>
          </p:cNvPr>
          <p:cNvSpPr txBox="1"/>
          <p:nvPr/>
        </p:nvSpPr>
        <p:spPr>
          <a:xfrm>
            <a:off x="619125" y="1151123"/>
            <a:ext cx="9315450" cy="255454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altLang="zh-CN" sz="16600" dirty="0">
                <a:ln w="25400">
                  <a:gradFill>
                    <a:gsLst>
                      <a:gs pos="14000">
                        <a:schemeClr val="accent1">
                          <a:lumMod val="20000"/>
                          <a:lumOff val="80000"/>
                        </a:schemeClr>
                      </a:gs>
                      <a:gs pos="95000">
                        <a:schemeClr val="accent1">
                          <a:lumMod val="20000"/>
                          <a:lumOff val="80000"/>
                          <a:alpha val="8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PART</a:t>
            </a:r>
            <a:r>
              <a:rPr lang="en-US" altLang="zh-CN" sz="6000" dirty="0">
                <a:ln w="25400">
                  <a:gradFill>
                    <a:gsLst>
                      <a:gs pos="14000">
                        <a:schemeClr val="accent1">
                          <a:lumMod val="20000"/>
                          <a:lumOff val="80000"/>
                        </a:schemeClr>
                      </a:gs>
                      <a:gs pos="95000">
                        <a:schemeClr val="accent1">
                          <a:lumMod val="20000"/>
                          <a:lumOff val="80000"/>
                          <a:alpha val="8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+mj-ea"/>
                <a:ea typeface="+mj-ea"/>
              </a:rPr>
              <a:t>FOUR</a:t>
            </a:r>
            <a:endParaRPr lang="en-US" sz="16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DAD5CC6-22F8-D09D-E204-CD527419911C}"/>
              </a:ext>
            </a:extLst>
          </p:cNvPr>
          <p:cNvSpPr txBox="1"/>
          <p:nvPr/>
        </p:nvSpPr>
        <p:spPr>
          <a:xfrm>
            <a:off x="771525" y="3573891"/>
            <a:ext cx="6057900" cy="101566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6600" dirty="0">
                <a:solidFill>
                  <a:schemeClr val="accent2"/>
                </a:solidFill>
                <a:latin typeface="+mj-ea"/>
                <a:ea typeface="+mj-ea"/>
              </a:rPr>
              <a:t>愿景展望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7F7693C-2082-4E6B-921A-8239480B9558}"/>
              </a:ext>
            </a:extLst>
          </p:cNvPr>
          <p:cNvSpPr txBox="1"/>
          <p:nvPr/>
        </p:nvSpPr>
        <p:spPr>
          <a:xfrm>
            <a:off x="4228183" y="4092187"/>
            <a:ext cx="378234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altLang="zh-CN" sz="2400" dirty="0">
                <a:solidFill>
                  <a:schemeClr val="accent2"/>
                </a:solidFill>
                <a:latin typeface="+mn-ea"/>
              </a:rPr>
              <a:t>Vision Outlook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FA10C3D-4DB3-A460-820E-1C6665FA6AF5}"/>
              </a:ext>
            </a:extLst>
          </p:cNvPr>
          <p:cNvCxnSpPr>
            <a:cxnSpLocks/>
          </p:cNvCxnSpPr>
          <p:nvPr/>
        </p:nvCxnSpPr>
        <p:spPr>
          <a:xfrm>
            <a:off x="838200" y="4857750"/>
            <a:ext cx="737235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4DA91A0-6064-5FE7-25A4-64C298D960AF}"/>
              </a:ext>
            </a:extLst>
          </p:cNvPr>
          <p:cNvCxnSpPr>
            <a:cxnSpLocks/>
          </p:cNvCxnSpPr>
          <p:nvPr/>
        </p:nvCxnSpPr>
        <p:spPr>
          <a:xfrm>
            <a:off x="7764780" y="4857750"/>
            <a:ext cx="40290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6C779252-A05C-6314-6CAC-93159EB7BE99}"/>
              </a:ext>
            </a:extLst>
          </p:cNvPr>
          <p:cNvGrpSpPr/>
          <p:nvPr/>
        </p:nvGrpSpPr>
        <p:grpSpPr>
          <a:xfrm>
            <a:off x="771525" y="6009833"/>
            <a:ext cx="738664" cy="223171"/>
            <a:chOff x="771525" y="6009833"/>
            <a:chExt cx="738664" cy="22317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6D46F9C-0B54-84B2-5FA8-DC0647551B58}"/>
                </a:ext>
              </a:extLst>
            </p:cNvPr>
            <p:cNvGrpSpPr/>
            <p:nvPr/>
          </p:nvGrpSpPr>
          <p:grpSpPr>
            <a:xfrm>
              <a:off x="771525" y="6009833"/>
              <a:ext cx="290811" cy="223171"/>
              <a:chOff x="779916" y="548354"/>
              <a:chExt cx="482873" cy="370561"/>
            </a:xfrm>
          </p:grpSpPr>
          <p:sp>
            <p:nvSpPr>
              <p:cNvPr id="16" name="矩形: 圆顶角 15">
                <a:extLst>
                  <a:ext uri="{FF2B5EF4-FFF2-40B4-BE49-F238E27FC236}">
                    <a16:creationId xmlns:a16="http://schemas.microsoft.com/office/drawing/2014/main" id="{9D96AF42-4063-6712-8644-F4ECA60DF2CE}"/>
                  </a:ext>
                </a:extLst>
              </p:cNvPr>
              <p:cNvSpPr/>
              <p:nvPr/>
            </p:nvSpPr>
            <p:spPr>
              <a:xfrm>
                <a:off x="910092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矩形: 圆顶角 16">
                <a:extLst>
                  <a:ext uri="{FF2B5EF4-FFF2-40B4-BE49-F238E27FC236}">
                    <a16:creationId xmlns:a16="http://schemas.microsoft.com/office/drawing/2014/main" id="{0BC8A63C-DB88-4FA1-6F00-0BBF63B4F5C0}"/>
                  </a:ext>
                </a:extLst>
              </p:cNvPr>
              <p:cNvSpPr/>
              <p:nvPr/>
            </p:nvSpPr>
            <p:spPr>
              <a:xfrm>
                <a:off x="779916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247011B5-C173-2D49-5042-5FAD84ECC50D}"/>
                </a:ext>
              </a:extLst>
            </p:cNvPr>
            <p:cNvCxnSpPr>
              <a:cxnSpLocks/>
            </p:cNvCxnSpPr>
            <p:nvPr/>
          </p:nvCxnSpPr>
          <p:spPr>
            <a:xfrm>
              <a:off x="1147763" y="6138863"/>
              <a:ext cx="362426" cy="0"/>
            </a:xfrm>
            <a:prstGeom prst="line">
              <a:avLst/>
            </a:prstGeom>
            <a:ln w="12700">
              <a:gradFill>
                <a:gsLst>
                  <a:gs pos="56000">
                    <a:schemeClr val="accent1"/>
                  </a:gs>
                  <a:gs pos="92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88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EE1C7-99E1-E330-A3B7-D6EE250DC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行业发展</a:t>
            </a:r>
            <a:endParaRPr lang="en-US" dirty="0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D071EADE-B274-31A0-9007-3E5604A3CF9D}"/>
              </a:ext>
            </a:extLst>
          </p:cNvPr>
          <p:cNvSpPr/>
          <p:nvPr/>
        </p:nvSpPr>
        <p:spPr>
          <a:xfrm flipH="1">
            <a:off x="4745896" y="2774731"/>
            <a:ext cx="2693816" cy="2599156"/>
          </a:xfrm>
          <a:custGeom>
            <a:avLst/>
            <a:gdLst>
              <a:gd name="connsiteX0" fmla="*/ 1632755 w 3273275"/>
              <a:gd name="connsiteY0" fmla="*/ 446564 h 3158255"/>
              <a:gd name="connsiteX1" fmla="*/ 2920762 w 3273275"/>
              <a:gd name="connsiteY1" fmla="*/ 1734571 h 3158255"/>
              <a:gd name="connsiteX2" fmla="*/ 1632755 w 3273275"/>
              <a:gd name="connsiteY2" fmla="*/ 3022578 h 3158255"/>
              <a:gd name="connsiteX3" fmla="*/ 344748 w 3273275"/>
              <a:gd name="connsiteY3" fmla="*/ 1734571 h 3158255"/>
              <a:gd name="connsiteX4" fmla="*/ 1632755 w 3273275"/>
              <a:gd name="connsiteY4" fmla="*/ 446564 h 3158255"/>
              <a:gd name="connsiteX5" fmla="*/ 1632756 w 3273275"/>
              <a:gd name="connsiteY5" fmla="*/ 0 h 3158255"/>
              <a:gd name="connsiteX6" fmla="*/ 1444389 w 3273275"/>
              <a:gd name="connsiteY6" fmla="*/ 324770 h 3158255"/>
              <a:gd name="connsiteX7" fmla="*/ 1345833 w 3273275"/>
              <a:gd name="connsiteY7" fmla="*/ 339811 h 3158255"/>
              <a:gd name="connsiteX8" fmla="*/ 209071 w 3273275"/>
              <a:gd name="connsiteY8" fmla="*/ 1734571 h 3158255"/>
              <a:gd name="connsiteX9" fmla="*/ 237995 w 3273275"/>
              <a:gd name="connsiteY9" fmla="*/ 2021493 h 3158255"/>
              <a:gd name="connsiteX10" fmla="*/ 244705 w 3273275"/>
              <a:gd name="connsiteY10" fmla="*/ 2047589 h 3158255"/>
              <a:gd name="connsiteX11" fmla="*/ 0 w 3273275"/>
              <a:gd name="connsiteY11" fmla="*/ 2345052 h 3158255"/>
              <a:gd name="connsiteX12" fmla="*/ 379206 w 3273275"/>
              <a:gd name="connsiteY12" fmla="*/ 2409663 h 3158255"/>
              <a:gd name="connsiteX13" fmla="*/ 380902 w 3273275"/>
              <a:gd name="connsiteY13" fmla="*/ 2413184 h 3158255"/>
              <a:gd name="connsiteX14" fmla="*/ 1632755 w 3273275"/>
              <a:gd name="connsiteY14" fmla="*/ 3158255 h 3158255"/>
              <a:gd name="connsiteX15" fmla="*/ 2884608 w 3273275"/>
              <a:gd name="connsiteY15" fmla="*/ 2413184 h 3158255"/>
              <a:gd name="connsiteX16" fmla="*/ 2887004 w 3273275"/>
              <a:gd name="connsiteY16" fmla="*/ 2408211 h 3158255"/>
              <a:gd name="connsiteX17" fmla="*/ 3273275 w 3273275"/>
              <a:gd name="connsiteY17" fmla="*/ 2347294 h 3158255"/>
              <a:gd name="connsiteX18" fmla="*/ 3023733 w 3273275"/>
              <a:gd name="connsiteY18" fmla="*/ 2036200 h 3158255"/>
              <a:gd name="connsiteX19" fmla="*/ 3027515 w 3273275"/>
              <a:gd name="connsiteY19" fmla="*/ 2021493 h 3158255"/>
              <a:gd name="connsiteX20" fmla="*/ 3056439 w 3273275"/>
              <a:gd name="connsiteY20" fmla="*/ 1734571 h 3158255"/>
              <a:gd name="connsiteX21" fmla="*/ 1919677 w 3273275"/>
              <a:gd name="connsiteY21" fmla="*/ 339811 h 3158255"/>
              <a:gd name="connsiteX22" fmla="*/ 1821122 w 3273275"/>
              <a:gd name="connsiteY22" fmla="*/ 324770 h 315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73275" h="3158255">
                <a:moveTo>
                  <a:pt x="1632755" y="446564"/>
                </a:moveTo>
                <a:cubicBezTo>
                  <a:pt x="2344102" y="446564"/>
                  <a:pt x="2920762" y="1023224"/>
                  <a:pt x="2920762" y="1734571"/>
                </a:cubicBezTo>
                <a:cubicBezTo>
                  <a:pt x="2920762" y="2445918"/>
                  <a:pt x="2344102" y="3022578"/>
                  <a:pt x="1632755" y="3022578"/>
                </a:cubicBezTo>
                <a:cubicBezTo>
                  <a:pt x="921408" y="3022578"/>
                  <a:pt x="344748" y="2445918"/>
                  <a:pt x="344748" y="1734571"/>
                </a:cubicBezTo>
                <a:cubicBezTo>
                  <a:pt x="344748" y="1023224"/>
                  <a:pt x="921408" y="446564"/>
                  <a:pt x="1632755" y="446564"/>
                </a:cubicBezTo>
                <a:close/>
                <a:moveTo>
                  <a:pt x="1632756" y="0"/>
                </a:moveTo>
                <a:lnTo>
                  <a:pt x="1444389" y="324770"/>
                </a:lnTo>
                <a:lnTo>
                  <a:pt x="1345833" y="339811"/>
                </a:lnTo>
                <a:cubicBezTo>
                  <a:pt x="697084" y="472565"/>
                  <a:pt x="209071" y="1046577"/>
                  <a:pt x="209071" y="1734571"/>
                </a:cubicBezTo>
                <a:cubicBezTo>
                  <a:pt x="209071" y="1832856"/>
                  <a:pt x="219030" y="1928815"/>
                  <a:pt x="237995" y="2021493"/>
                </a:cubicBezTo>
                <a:lnTo>
                  <a:pt x="244705" y="2047589"/>
                </a:lnTo>
                <a:lnTo>
                  <a:pt x="0" y="2345052"/>
                </a:lnTo>
                <a:lnTo>
                  <a:pt x="379206" y="2409663"/>
                </a:lnTo>
                <a:lnTo>
                  <a:pt x="380902" y="2413184"/>
                </a:lnTo>
                <a:cubicBezTo>
                  <a:pt x="621987" y="2856982"/>
                  <a:pt x="1092188" y="3158255"/>
                  <a:pt x="1632755" y="3158255"/>
                </a:cubicBezTo>
                <a:cubicBezTo>
                  <a:pt x="2173322" y="3158255"/>
                  <a:pt x="2643523" y="2856982"/>
                  <a:pt x="2884608" y="2413184"/>
                </a:cubicBezTo>
                <a:lnTo>
                  <a:pt x="2887004" y="2408211"/>
                </a:lnTo>
                <a:lnTo>
                  <a:pt x="3273275" y="2347294"/>
                </a:lnTo>
                <a:lnTo>
                  <a:pt x="3023733" y="2036200"/>
                </a:lnTo>
                <a:lnTo>
                  <a:pt x="3027515" y="2021493"/>
                </a:lnTo>
                <a:cubicBezTo>
                  <a:pt x="3046480" y="1928815"/>
                  <a:pt x="3056439" y="1832856"/>
                  <a:pt x="3056439" y="1734571"/>
                </a:cubicBezTo>
                <a:cubicBezTo>
                  <a:pt x="3056439" y="1046577"/>
                  <a:pt x="2568426" y="472565"/>
                  <a:pt x="1919677" y="339811"/>
                </a:cubicBezTo>
                <a:lnTo>
                  <a:pt x="1821122" y="32477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651219FA-28D5-0E8F-EFA5-7C3D00CED6EA}"/>
              </a:ext>
            </a:extLst>
          </p:cNvPr>
          <p:cNvSpPr/>
          <p:nvPr/>
        </p:nvSpPr>
        <p:spPr>
          <a:xfrm>
            <a:off x="5319583" y="3425819"/>
            <a:ext cx="1552833" cy="1552832"/>
          </a:xfrm>
          <a:prstGeom prst="ellipse">
            <a:avLst/>
          </a:prstGeom>
          <a:gradFill>
            <a:gsLst>
              <a:gs pos="98347">
                <a:schemeClr val="accent1">
                  <a:lumMod val="60000"/>
                  <a:lumOff val="40000"/>
                </a:schemeClr>
              </a:gs>
              <a:gs pos="0">
                <a:srgbClr val="DECAAD"/>
              </a:gs>
              <a:gs pos="69000">
                <a:schemeClr val="accent1">
                  <a:lumMod val="80000"/>
                  <a:lumOff val="20000"/>
                </a:schemeClr>
              </a:gs>
              <a:gs pos="29000">
                <a:schemeClr val="accent1">
                  <a:lumMod val="20000"/>
                  <a:lumOff val="80000"/>
                </a:schemeClr>
              </a:gs>
            </a:gsLst>
            <a:lin ang="3600000" scaled="0"/>
          </a:gradFill>
          <a:ln w="12700" cap="flat" cmpd="sng" algn="ctr">
            <a:noFill/>
            <a:prstDash val="solid"/>
            <a:miter lim="800000"/>
          </a:ln>
          <a:effectLst>
            <a:outerShdw blurRad="177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80F75ABC-9785-B361-1B08-4B161FE3FD1D}"/>
              </a:ext>
            </a:extLst>
          </p:cNvPr>
          <p:cNvSpPr txBox="1"/>
          <p:nvPr/>
        </p:nvSpPr>
        <p:spPr>
          <a:xfrm>
            <a:off x="5736928" y="3986791"/>
            <a:ext cx="718145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实力</a:t>
            </a:r>
          </a:p>
        </p:txBody>
      </p:sp>
      <p:sp>
        <p:nvSpPr>
          <p:cNvPr id="7" name="文本框 29">
            <a:extLst>
              <a:ext uri="{FF2B5EF4-FFF2-40B4-BE49-F238E27FC236}">
                <a16:creationId xmlns:a16="http://schemas.microsoft.com/office/drawing/2014/main" id="{CAD49A73-BE49-359D-E581-E3C8EB682788}"/>
              </a:ext>
            </a:extLst>
          </p:cNvPr>
          <p:cNvSpPr txBox="1"/>
          <p:nvPr/>
        </p:nvSpPr>
        <p:spPr>
          <a:xfrm>
            <a:off x="5049249" y="1534001"/>
            <a:ext cx="208711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</a:rPr>
              <a:t>01.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 行业景气度</a:t>
            </a:r>
          </a:p>
        </p:txBody>
      </p:sp>
      <p:sp>
        <p:nvSpPr>
          <p:cNvPr id="8" name="文本框 30">
            <a:extLst>
              <a:ext uri="{FF2B5EF4-FFF2-40B4-BE49-F238E27FC236}">
                <a16:creationId xmlns:a16="http://schemas.microsoft.com/office/drawing/2014/main" id="{8B727A2D-FC79-329E-0119-47765CF8B1F5}"/>
              </a:ext>
            </a:extLst>
          </p:cNvPr>
          <p:cNvSpPr txBox="1"/>
          <p:nvPr/>
        </p:nvSpPr>
        <p:spPr>
          <a:xfrm>
            <a:off x="4424048" y="1943446"/>
            <a:ext cx="3337514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</a:t>
            </a:r>
          </a:p>
        </p:txBody>
      </p:sp>
      <p:sp>
        <p:nvSpPr>
          <p:cNvPr id="9" name="文本框 31">
            <a:extLst>
              <a:ext uri="{FF2B5EF4-FFF2-40B4-BE49-F238E27FC236}">
                <a16:creationId xmlns:a16="http://schemas.microsoft.com/office/drawing/2014/main" id="{FA16D7E8-E86B-282E-A15D-F5F37B60BA28}"/>
              </a:ext>
            </a:extLst>
          </p:cNvPr>
          <p:cNvSpPr txBox="1"/>
          <p:nvPr/>
        </p:nvSpPr>
        <p:spPr>
          <a:xfrm>
            <a:off x="2477570" y="4609319"/>
            <a:ext cx="2138407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</a:rPr>
              <a:t>02.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 行业饱和度</a:t>
            </a:r>
          </a:p>
        </p:txBody>
      </p:sp>
      <p:sp>
        <p:nvSpPr>
          <p:cNvPr id="10" name="文本框 35">
            <a:extLst>
              <a:ext uri="{FF2B5EF4-FFF2-40B4-BE49-F238E27FC236}">
                <a16:creationId xmlns:a16="http://schemas.microsoft.com/office/drawing/2014/main" id="{27BAAD3E-B880-EAB5-02BC-54BC86AE9E70}"/>
              </a:ext>
            </a:extLst>
          </p:cNvPr>
          <p:cNvSpPr txBox="1"/>
          <p:nvPr/>
        </p:nvSpPr>
        <p:spPr>
          <a:xfrm>
            <a:off x="1351237" y="5018764"/>
            <a:ext cx="3264740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</a:t>
            </a:r>
          </a:p>
        </p:txBody>
      </p:sp>
      <p:sp>
        <p:nvSpPr>
          <p:cNvPr id="11" name="文本框 36">
            <a:extLst>
              <a:ext uri="{FF2B5EF4-FFF2-40B4-BE49-F238E27FC236}">
                <a16:creationId xmlns:a16="http://schemas.microsoft.com/office/drawing/2014/main" id="{D8613CDD-9E6A-5ED1-0985-C7E051A2C2B3}"/>
              </a:ext>
            </a:extLst>
          </p:cNvPr>
          <p:cNvSpPr txBox="1"/>
          <p:nvPr/>
        </p:nvSpPr>
        <p:spPr>
          <a:xfrm>
            <a:off x="7569631" y="4609319"/>
            <a:ext cx="183062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</a:rPr>
              <a:t>03.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 行业壁垒</a:t>
            </a:r>
          </a:p>
        </p:txBody>
      </p:sp>
      <p:sp>
        <p:nvSpPr>
          <p:cNvPr id="12" name="文本框 37">
            <a:extLst>
              <a:ext uri="{FF2B5EF4-FFF2-40B4-BE49-F238E27FC236}">
                <a16:creationId xmlns:a16="http://schemas.microsoft.com/office/drawing/2014/main" id="{10E72A46-30EC-8214-E211-057E50556B97}"/>
              </a:ext>
            </a:extLst>
          </p:cNvPr>
          <p:cNvSpPr txBox="1"/>
          <p:nvPr/>
        </p:nvSpPr>
        <p:spPr>
          <a:xfrm>
            <a:off x="7569631" y="5018764"/>
            <a:ext cx="3264741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</a:t>
            </a:r>
          </a:p>
        </p:txBody>
      </p:sp>
    </p:spTree>
    <p:extLst>
      <p:ext uri="{BB962C8B-B14F-4D97-AF65-F5344CB8AC3E}">
        <p14:creationId xmlns:p14="http://schemas.microsoft.com/office/powerpoint/2010/main" val="470231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7DFF0C-EC13-CFCC-8CE2-AF666985E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新媒体赋能</a:t>
            </a:r>
            <a:endParaRPr lang="en-US" dirty="0"/>
          </a:p>
        </p:txBody>
      </p:sp>
      <p:sp>
        <p:nvSpPr>
          <p:cNvPr id="5" name="箭头: 上 4">
            <a:extLst>
              <a:ext uri="{FF2B5EF4-FFF2-40B4-BE49-F238E27FC236}">
                <a16:creationId xmlns:a16="http://schemas.microsoft.com/office/drawing/2014/main" id="{FED67EFC-EBF5-56D7-E2E2-CBDF8929EB53}"/>
              </a:ext>
            </a:extLst>
          </p:cNvPr>
          <p:cNvSpPr/>
          <p:nvPr/>
        </p:nvSpPr>
        <p:spPr>
          <a:xfrm rot="5400000">
            <a:off x="5605462" y="513670"/>
            <a:ext cx="647700" cy="10601325"/>
          </a:xfrm>
          <a:prstGeom prst="upArrow">
            <a:avLst>
              <a:gd name="adj1" fmla="val 50000"/>
              <a:gd name="adj2" fmla="val 89216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: 圆顶角 5">
            <a:extLst>
              <a:ext uri="{FF2B5EF4-FFF2-40B4-BE49-F238E27FC236}">
                <a16:creationId xmlns:a16="http://schemas.microsoft.com/office/drawing/2014/main" id="{036A3556-D725-16D9-C2AE-700832DE7414}"/>
              </a:ext>
            </a:extLst>
          </p:cNvPr>
          <p:cNvSpPr/>
          <p:nvPr/>
        </p:nvSpPr>
        <p:spPr>
          <a:xfrm>
            <a:off x="1330536" y="3295650"/>
            <a:ext cx="2050840" cy="248602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98347">
                <a:schemeClr val="accent1">
                  <a:lumMod val="60000"/>
                  <a:lumOff val="40000"/>
                </a:schemeClr>
              </a:gs>
              <a:gs pos="0">
                <a:srgbClr val="DECAAD"/>
              </a:gs>
              <a:gs pos="69000">
                <a:schemeClr val="accent1">
                  <a:lumMod val="80000"/>
                  <a:lumOff val="20000"/>
                </a:schemeClr>
              </a:gs>
              <a:gs pos="29000">
                <a:schemeClr val="accent1">
                  <a:lumMod val="20000"/>
                  <a:lumOff val="80000"/>
                </a:schemeClr>
              </a:gs>
            </a:gsLst>
            <a:lin ang="3600000" scaled="0"/>
          </a:gradFill>
          <a:ln w="12700" cap="flat" cmpd="sng" algn="ctr">
            <a:noFill/>
            <a:prstDash val="solid"/>
            <a:miter lim="800000"/>
          </a:ln>
          <a:effectLst>
            <a:outerShdw blurRad="177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矩形: 圆顶角 6">
            <a:extLst>
              <a:ext uri="{FF2B5EF4-FFF2-40B4-BE49-F238E27FC236}">
                <a16:creationId xmlns:a16="http://schemas.microsoft.com/office/drawing/2014/main" id="{2CDBA9E9-90D7-D460-AB19-110C17CD5B82}"/>
              </a:ext>
            </a:extLst>
          </p:cNvPr>
          <p:cNvSpPr/>
          <p:nvPr/>
        </p:nvSpPr>
        <p:spPr>
          <a:xfrm>
            <a:off x="3635870" y="2200276"/>
            <a:ext cx="2050840" cy="35814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98347">
                <a:schemeClr val="accent1">
                  <a:lumMod val="60000"/>
                  <a:lumOff val="40000"/>
                </a:schemeClr>
              </a:gs>
              <a:gs pos="0">
                <a:srgbClr val="DECAAD"/>
              </a:gs>
              <a:gs pos="69000">
                <a:schemeClr val="accent1">
                  <a:lumMod val="80000"/>
                  <a:lumOff val="20000"/>
                </a:schemeClr>
              </a:gs>
              <a:gs pos="29000">
                <a:schemeClr val="accent1">
                  <a:lumMod val="20000"/>
                  <a:lumOff val="80000"/>
                </a:schemeClr>
              </a:gs>
            </a:gsLst>
            <a:lin ang="3600000" scaled="0"/>
          </a:gradFill>
          <a:ln w="12700" cap="flat" cmpd="sng" algn="ctr">
            <a:noFill/>
            <a:prstDash val="solid"/>
            <a:miter lim="800000"/>
          </a:ln>
          <a:effectLst>
            <a:outerShdw blurRad="177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536499E2-73B9-7157-76C8-4F20EBD1B3EA}"/>
              </a:ext>
            </a:extLst>
          </p:cNvPr>
          <p:cNvSpPr/>
          <p:nvPr/>
        </p:nvSpPr>
        <p:spPr>
          <a:xfrm>
            <a:off x="5941204" y="2962276"/>
            <a:ext cx="2050840" cy="28194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98347">
                <a:schemeClr val="accent1">
                  <a:lumMod val="60000"/>
                  <a:lumOff val="40000"/>
                </a:schemeClr>
              </a:gs>
              <a:gs pos="0">
                <a:srgbClr val="DECAAD"/>
              </a:gs>
              <a:gs pos="69000">
                <a:schemeClr val="accent1">
                  <a:lumMod val="80000"/>
                  <a:lumOff val="20000"/>
                </a:schemeClr>
              </a:gs>
              <a:gs pos="29000">
                <a:schemeClr val="accent1">
                  <a:lumMod val="20000"/>
                  <a:lumOff val="80000"/>
                </a:schemeClr>
              </a:gs>
            </a:gsLst>
            <a:lin ang="3600000" scaled="0"/>
          </a:gradFill>
          <a:ln w="12700" cap="flat" cmpd="sng" algn="ctr">
            <a:noFill/>
            <a:prstDash val="solid"/>
            <a:miter lim="800000"/>
          </a:ln>
          <a:effectLst>
            <a:outerShdw blurRad="177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矩形: 圆顶角 8">
            <a:extLst>
              <a:ext uri="{FF2B5EF4-FFF2-40B4-BE49-F238E27FC236}">
                <a16:creationId xmlns:a16="http://schemas.microsoft.com/office/drawing/2014/main" id="{E20964EB-E9D4-7FA9-9B3E-DA31B77048B2}"/>
              </a:ext>
            </a:extLst>
          </p:cNvPr>
          <p:cNvSpPr/>
          <p:nvPr/>
        </p:nvSpPr>
        <p:spPr>
          <a:xfrm>
            <a:off x="8246537" y="1762124"/>
            <a:ext cx="2050840" cy="4019551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98347">
                <a:schemeClr val="accent1">
                  <a:lumMod val="60000"/>
                  <a:lumOff val="40000"/>
                </a:schemeClr>
              </a:gs>
              <a:gs pos="0">
                <a:srgbClr val="DECAAD"/>
              </a:gs>
              <a:gs pos="69000">
                <a:schemeClr val="accent1">
                  <a:lumMod val="80000"/>
                  <a:lumOff val="20000"/>
                </a:schemeClr>
              </a:gs>
              <a:gs pos="29000">
                <a:schemeClr val="accent1">
                  <a:lumMod val="20000"/>
                  <a:lumOff val="80000"/>
                </a:schemeClr>
              </a:gs>
            </a:gsLst>
            <a:lin ang="3600000" scaled="0"/>
          </a:gradFill>
          <a:ln w="12700" cap="flat" cmpd="sng" algn="ctr">
            <a:noFill/>
            <a:prstDash val="solid"/>
            <a:miter lim="800000"/>
          </a:ln>
          <a:effectLst>
            <a:outerShdw blurRad="177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文本框 53">
            <a:extLst>
              <a:ext uri="{FF2B5EF4-FFF2-40B4-BE49-F238E27FC236}">
                <a16:creationId xmlns:a16="http://schemas.microsoft.com/office/drawing/2014/main" id="{7F8D9991-A8C9-F442-C909-85E25C51DC49}"/>
              </a:ext>
            </a:extLst>
          </p:cNvPr>
          <p:cNvSpPr txBox="1"/>
          <p:nvPr/>
        </p:nvSpPr>
        <p:spPr>
          <a:xfrm>
            <a:off x="3944523" y="2746832"/>
            <a:ext cx="1472324" cy="12926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短视频</a:t>
            </a:r>
            <a:endParaRPr lang="en-US" altLang="zh-CN" sz="2800" dirty="0">
              <a:solidFill>
                <a:schemeClr val="accent2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2800" dirty="0">
                <a:solidFill>
                  <a:schemeClr val="accent2"/>
                </a:solidFill>
                <a:latin typeface="+mj-ea"/>
                <a:ea typeface="+mj-ea"/>
              </a:rPr>
              <a:t>+</a:t>
            </a:r>
          </a:p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社交</a:t>
            </a:r>
          </a:p>
        </p:txBody>
      </p:sp>
      <p:sp>
        <p:nvSpPr>
          <p:cNvPr id="12" name="文本框 53">
            <a:extLst>
              <a:ext uri="{FF2B5EF4-FFF2-40B4-BE49-F238E27FC236}">
                <a16:creationId xmlns:a16="http://schemas.microsoft.com/office/drawing/2014/main" id="{C761C2D5-0C8D-C78C-30E5-D6199C478B7E}"/>
              </a:ext>
            </a:extLst>
          </p:cNvPr>
          <p:cNvSpPr txBox="1"/>
          <p:nvPr/>
        </p:nvSpPr>
        <p:spPr>
          <a:xfrm>
            <a:off x="1639189" y="3771899"/>
            <a:ext cx="1472324" cy="12926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短视频</a:t>
            </a:r>
            <a:endParaRPr lang="en-US" altLang="zh-CN" sz="2800" dirty="0">
              <a:solidFill>
                <a:schemeClr val="accent2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2800" dirty="0">
                <a:solidFill>
                  <a:schemeClr val="accent2"/>
                </a:solidFill>
                <a:latin typeface="+mj-ea"/>
                <a:ea typeface="+mj-ea"/>
              </a:rPr>
              <a:t>+</a:t>
            </a:r>
          </a:p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平台</a:t>
            </a:r>
          </a:p>
        </p:txBody>
      </p:sp>
      <p:sp>
        <p:nvSpPr>
          <p:cNvPr id="13" name="文本框 53">
            <a:extLst>
              <a:ext uri="{FF2B5EF4-FFF2-40B4-BE49-F238E27FC236}">
                <a16:creationId xmlns:a16="http://schemas.microsoft.com/office/drawing/2014/main" id="{785560C1-72C2-8C8C-02F1-FD44ADCFF041}"/>
              </a:ext>
            </a:extLst>
          </p:cNvPr>
          <p:cNvSpPr txBox="1"/>
          <p:nvPr/>
        </p:nvSpPr>
        <p:spPr>
          <a:xfrm>
            <a:off x="6249857" y="3472326"/>
            <a:ext cx="1472324" cy="12926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短视频</a:t>
            </a:r>
            <a:endParaRPr lang="en-US" altLang="zh-CN" sz="2800" dirty="0">
              <a:solidFill>
                <a:schemeClr val="accent2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2800" dirty="0">
                <a:solidFill>
                  <a:schemeClr val="accent2"/>
                </a:solidFill>
                <a:latin typeface="+mj-ea"/>
                <a:ea typeface="+mj-ea"/>
              </a:rPr>
              <a:t>+</a:t>
            </a:r>
          </a:p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价值</a:t>
            </a:r>
          </a:p>
        </p:txBody>
      </p:sp>
      <p:sp>
        <p:nvSpPr>
          <p:cNvPr id="15" name="文本框 53">
            <a:extLst>
              <a:ext uri="{FF2B5EF4-FFF2-40B4-BE49-F238E27FC236}">
                <a16:creationId xmlns:a16="http://schemas.microsoft.com/office/drawing/2014/main" id="{2A2635DB-A08E-8197-07D9-FAF27C228E2E}"/>
              </a:ext>
            </a:extLst>
          </p:cNvPr>
          <p:cNvSpPr txBox="1"/>
          <p:nvPr/>
        </p:nvSpPr>
        <p:spPr>
          <a:xfrm>
            <a:off x="8593275" y="2333641"/>
            <a:ext cx="1472324" cy="215443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直播</a:t>
            </a:r>
            <a:endParaRPr lang="en-US" altLang="zh-CN" sz="2800" dirty="0">
              <a:solidFill>
                <a:schemeClr val="accent2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2800" dirty="0">
                <a:solidFill>
                  <a:schemeClr val="accent2"/>
                </a:solidFill>
                <a:latin typeface="+mj-ea"/>
                <a:ea typeface="+mj-ea"/>
              </a:rPr>
              <a:t>+</a:t>
            </a:r>
          </a:p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矩阵</a:t>
            </a:r>
            <a:endParaRPr lang="en-US" altLang="zh-CN" sz="2800" dirty="0">
              <a:solidFill>
                <a:schemeClr val="accent2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2800" dirty="0">
                <a:solidFill>
                  <a:schemeClr val="accent2"/>
                </a:solidFill>
                <a:latin typeface="+mj-ea"/>
                <a:ea typeface="+mj-ea"/>
              </a:rPr>
              <a:t>+</a:t>
            </a:r>
          </a:p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社群</a:t>
            </a:r>
          </a:p>
        </p:txBody>
      </p:sp>
    </p:spTree>
    <p:extLst>
      <p:ext uri="{BB962C8B-B14F-4D97-AF65-F5344CB8AC3E}">
        <p14:creationId xmlns:p14="http://schemas.microsoft.com/office/powerpoint/2010/main" val="1162398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FE27D8-6DCD-5E81-5812-19721EEC6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发展规划</a:t>
            </a:r>
            <a:endParaRPr 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8C4CBFBA-D46A-F9ED-E453-66DE41233C90}"/>
              </a:ext>
            </a:extLst>
          </p:cNvPr>
          <p:cNvSpPr/>
          <p:nvPr/>
        </p:nvSpPr>
        <p:spPr>
          <a:xfrm>
            <a:off x="-484251" y="2504520"/>
            <a:ext cx="13160502" cy="608364"/>
          </a:xfrm>
          <a:custGeom>
            <a:avLst/>
            <a:gdLst>
              <a:gd name="connsiteX0" fmla="*/ 0 w 10128250"/>
              <a:gd name="connsiteY0" fmla="*/ 0 h 412769"/>
              <a:gd name="connsiteX1" fmla="*/ 2171700 w 10128250"/>
              <a:gd name="connsiteY1" fmla="*/ 412750 h 412769"/>
              <a:gd name="connsiteX2" fmla="*/ 5137150 w 10128250"/>
              <a:gd name="connsiteY2" fmla="*/ 19050 h 412769"/>
              <a:gd name="connsiteX3" fmla="*/ 7950200 w 10128250"/>
              <a:gd name="connsiteY3" fmla="*/ 342900 h 412769"/>
              <a:gd name="connsiteX4" fmla="*/ 10128250 w 10128250"/>
              <a:gd name="connsiteY4" fmla="*/ 76200 h 412769"/>
              <a:gd name="connsiteX0-1" fmla="*/ 0 w 10093186"/>
              <a:gd name="connsiteY0-2" fmla="*/ 0 h 662867"/>
              <a:gd name="connsiteX1-3" fmla="*/ 2136636 w 10093186"/>
              <a:gd name="connsiteY1-4" fmla="*/ 659638 h 662867"/>
              <a:gd name="connsiteX2-5" fmla="*/ 5102086 w 10093186"/>
              <a:gd name="connsiteY2-6" fmla="*/ 265938 h 662867"/>
              <a:gd name="connsiteX3-7" fmla="*/ 7915136 w 10093186"/>
              <a:gd name="connsiteY3-8" fmla="*/ 589788 h 662867"/>
              <a:gd name="connsiteX4-9" fmla="*/ 10093186 w 10093186"/>
              <a:gd name="connsiteY4-10" fmla="*/ 323088 h 662867"/>
              <a:gd name="connsiteX0-11" fmla="*/ 0 w 10093186"/>
              <a:gd name="connsiteY0-12" fmla="*/ 0 h 662867"/>
              <a:gd name="connsiteX1-13" fmla="*/ 2136636 w 10093186"/>
              <a:gd name="connsiteY1-14" fmla="*/ 659638 h 662867"/>
              <a:gd name="connsiteX2-15" fmla="*/ 5102086 w 10093186"/>
              <a:gd name="connsiteY2-16" fmla="*/ 265938 h 662867"/>
              <a:gd name="connsiteX3-17" fmla="*/ 7915136 w 10093186"/>
              <a:gd name="connsiteY3-18" fmla="*/ 589788 h 662867"/>
              <a:gd name="connsiteX4-19" fmla="*/ 10093186 w 10093186"/>
              <a:gd name="connsiteY4-20" fmla="*/ 323088 h 662867"/>
              <a:gd name="connsiteX0-21" fmla="*/ 0 w 10093186"/>
              <a:gd name="connsiteY0-22" fmla="*/ 0 h 608364"/>
              <a:gd name="connsiteX1-23" fmla="*/ 2206764 w 10093186"/>
              <a:gd name="connsiteY1-24" fmla="*/ 604774 h 608364"/>
              <a:gd name="connsiteX2-25" fmla="*/ 5102086 w 10093186"/>
              <a:gd name="connsiteY2-26" fmla="*/ 265938 h 608364"/>
              <a:gd name="connsiteX3-27" fmla="*/ 7915136 w 10093186"/>
              <a:gd name="connsiteY3-28" fmla="*/ 589788 h 608364"/>
              <a:gd name="connsiteX4-29" fmla="*/ 10093186 w 10093186"/>
              <a:gd name="connsiteY4-30" fmla="*/ 323088 h 608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93186" h="608364">
                <a:moveTo>
                  <a:pt x="0" y="0"/>
                </a:moveTo>
                <a:cubicBezTo>
                  <a:pt x="510485" y="250507"/>
                  <a:pt x="1356416" y="560451"/>
                  <a:pt x="2206764" y="604774"/>
                </a:cubicBezTo>
                <a:cubicBezTo>
                  <a:pt x="3057112" y="649097"/>
                  <a:pt x="4150691" y="268436"/>
                  <a:pt x="5102086" y="265938"/>
                </a:cubicBezTo>
                <a:cubicBezTo>
                  <a:pt x="6053481" y="263440"/>
                  <a:pt x="7083286" y="580263"/>
                  <a:pt x="7915136" y="589788"/>
                </a:cubicBezTo>
                <a:cubicBezTo>
                  <a:pt x="8746986" y="599313"/>
                  <a:pt x="9420086" y="461200"/>
                  <a:pt x="10093186" y="323088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文本框 15">
            <a:extLst>
              <a:ext uri="{FF2B5EF4-FFF2-40B4-BE49-F238E27FC236}">
                <a16:creationId xmlns:a16="http://schemas.microsoft.com/office/drawing/2014/main" id="{F004E53A-293D-7770-EEDD-6C83C43DA79F}"/>
              </a:ext>
            </a:extLst>
          </p:cNvPr>
          <p:cNvSpPr txBox="1"/>
          <p:nvPr/>
        </p:nvSpPr>
        <p:spPr>
          <a:xfrm>
            <a:off x="1654338" y="3684645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稳稳扎根</a:t>
            </a:r>
          </a:p>
        </p:txBody>
      </p:sp>
      <p:sp>
        <p:nvSpPr>
          <p:cNvPr id="6" name="文本框 16">
            <a:extLst>
              <a:ext uri="{FF2B5EF4-FFF2-40B4-BE49-F238E27FC236}">
                <a16:creationId xmlns:a16="http://schemas.microsoft.com/office/drawing/2014/main" id="{14888121-7DB6-59B0-0A62-2B4C83816A69}"/>
              </a:ext>
            </a:extLst>
          </p:cNvPr>
          <p:cNvSpPr txBox="1"/>
          <p:nvPr/>
        </p:nvSpPr>
        <p:spPr>
          <a:xfrm>
            <a:off x="1358350" y="4137957"/>
            <a:ext cx="1823082" cy="9449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在这里输入你的正文，阐述与关键词标题相关的具体内容，若字数太多酌情先删减文案缩小字号</a:t>
            </a:r>
          </a:p>
        </p:txBody>
      </p:sp>
      <p:sp>
        <p:nvSpPr>
          <p:cNvPr id="8" name="文本框 29">
            <a:extLst>
              <a:ext uri="{FF2B5EF4-FFF2-40B4-BE49-F238E27FC236}">
                <a16:creationId xmlns:a16="http://schemas.microsoft.com/office/drawing/2014/main" id="{C8015D68-8930-81F4-9126-2B46767C7B21}"/>
              </a:ext>
            </a:extLst>
          </p:cNvPr>
          <p:cNvSpPr txBox="1"/>
          <p:nvPr/>
        </p:nvSpPr>
        <p:spPr>
          <a:xfrm>
            <a:off x="4376298" y="3538531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聚合力量</a:t>
            </a:r>
          </a:p>
        </p:txBody>
      </p:sp>
      <p:sp>
        <p:nvSpPr>
          <p:cNvPr id="9" name="文本框 30">
            <a:extLst>
              <a:ext uri="{FF2B5EF4-FFF2-40B4-BE49-F238E27FC236}">
                <a16:creationId xmlns:a16="http://schemas.microsoft.com/office/drawing/2014/main" id="{C0817431-0921-CB7E-013C-F77C2AEC77DB}"/>
              </a:ext>
            </a:extLst>
          </p:cNvPr>
          <p:cNvSpPr txBox="1"/>
          <p:nvPr/>
        </p:nvSpPr>
        <p:spPr>
          <a:xfrm>
            <a:off x="4080309" y="3991843"/>
            <a:ext cx="1823082" cy="9449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在这里输入你的正文，阐述与关键词标题相关的具体内容，若字数太多酌情先删减文案缩小字号</a:t>
            </a:r>
          </a:p>
        </p:txBody>
      </p:sp>
      <p:sp>
        <p:nvSpPr>
          <p:cNvPr id="11" name="文本框 36">
            <a:extLst>
              <a:ext uri="{FF2B5EF4-FFF2-40B4-BE49-F238E27FC236}">
                <a16:creationId xmlns:a16="http://schemas.microsoft.com/office/drawing/2014/main" id="{18A98801-8FA6-00F0-1269-EA8D6685E250}"/>
              </a:ext>
            </a:extLst>
          </p:cNvPr>
          <p:cNvSpPr txBox="1"/>
          <p:nvPr/>
        </p:nvSpPr>
        <p:spPr>
          <a:xfrm>
            <a:off x="6900626" y="3482089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纵向突破</a:t>
            </a:r>
          </a:p>
        </p:txBody>
      </p:sp>
      <p:sp>
        <p:nvSpPr>
          <p:cNvPr id="12" name="文本框 37">
            <a:extLst>
              <a:ext uri="{FF2B5EF4-FFF2-40B4-BE49-F238E27FC236}">
                <a16:creationId xmlns:a16="http://schemas.microsoft.com/office/drawing/2014/main" id="{DBAFDCAB-A8CD-3FCD-EB9C-50C3124AA0D4}"/>
              </a:ext>
            </a:extLst>
          </p:cNvPr>
          <p:cNvSpPr txBox="1"/>
          <p:nvPr/>
        </p:nvSpPr>
        <p:spPr>
          <a:xfrm>
            <a:off x="6604637" y="3935401"/>
            <a:ext cx="1823082" cy="9449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在这里输入你的正文，阐述与关键词标题相关的具体内容，若字数太多酌情先删减文案缩小字号</a:t>
            </a:r>
          </a:p>
        </p:txBody>
      </p:sp>
      <p:sp>
        <p:nvSpPr>
          <p:cNvPr id="14" name="文本框 40">
            <a:extLst>
              <a:ext uri="{FF2B5EF4-FFF2-40B4-BE49-F238E27FC236}">
                <a16:creationId xmlns:a16="http://schemas.microsoft.com/office/drawing/2014/main" id="{41394681-122C-B955-A623-CD45D38B69E4}"/>
              </a:ext>
            </a:extLst>
          </p:cNvPr>
          <p:cNvSpPr txBox="1"/>
          <p:nvPr/>
        </p:nvSpPr>
        <p:spPr>
          <a:xfrm>
            <a:off x="9200511" y="3684645"/>
            <a:ext cx="1538884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多元化发展</a:t>
            </a:r>
          </a:p>
        </p:txBody>
      </p:sp>
      <p:sp>
        <p:nvSpPr>
          <p:cNvPr id="15" name="文本框 41">
            <a:extLst>
              <a:ext uri="{FF2B5EF4-FFF2-40B4-BE49-F238E27FC236}">
                <a16:creationId xmlns:a16="http://schemas.microsoft.com/office/drawing/2014/main" id="{E839E0E1-6FEC-1FAA-EF9F-0A1E700EF152}"/>
              </a:ext>
            </a:extLst>
          </p:cNvPr>
          <p:cNvSpPr txBox="1"/>
          <p:nvPr/>
        </p:nvSpPr>
        <p:spPr>
          <a:xfrm>
            <a:off x="9058412" y="4137957"/>
            <a:ext cx="1823082" cy="9449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在这里输入你的正文，阐述与关键词标题相关的具体内容，若字数太多酌情先删减文案缩小字号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1346622-0FC7-2634-1CA0-4749DA084CD0}"/>
              </a:ext>
            </a:extLst>
          </p:cNvPr>
          <p:cNvGrpSpPr/>
          <p:nvPr/>
        </p:nvGrpSpPr>
        <p:grpSpPr>
          <a:xfrm>
            <a:off x="4438415" y="2349391"/>
            <a:ext cx="1113346" cy="1038223"/>
            <a:chOff x="4438415" y="2349391"/>
            <a:chExt cx="1113346" cy="1038223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68EBF31-C268-D38F-8528-6EFECF5F749A}"/>
                </a:ext>
              </a:extLst>
            </p:cNvPr>
            <p:cNvSpPr/>
            <p:nvPr/>
          </p:nvSpPr>
          <p:spPr>
            <a:xfrm>
              <a:off x="4472739" y="2349391"/>
              <a:ext cx="1038223" cy="10382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5D167C5-0536-ABEF-8FC3-25391A849BE3}"/>
                </a:ext>
              </a:extLst>
            </p:cNvPr>
            <p:cNvSpPr/>
            <p:nvPr/>
          </p:nvSpPr>
          <p:spPr>
            <a:xfrm>
              <a:off x="4438415" y="2868502"/>
              <a:ext cx="81598" cy="815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FD7944D-50D7-B706-BF08-AD5DC37F39CF}"/>
                </a:ext>
              </a:extLst>
            </p:cNvPr>
            <p:cNvSpPr/>
            <p:nvPr/>
          </p:nvSpPr>
          <p:spPr>
            <a:xfrm>
              <a:off x="5470163" y="2758093"/>
              <a:ext cx="81598" cy="815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4762E91-6608-330C-D4F4-110326B5791E}"/>
              </a:ext>
            </a:extLst>
          </p:cNvPr>
          <p:cNvGrpSpPr/>
          <p:nvPr/>
        </p:nvGrpSpPr>
        <p:grpSpPr>
          <a:xfrm>
            <a:off x="6975318" y="2334515"/>
            <a:ext cx="1093947" cy="1038223"/>
            <a:chOff x="6975318" y="2334515"/>
            <a:chExt cx="1093947" cy="1038223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3B06A722-6BD6-5B5C-07CD-AA870A013A5B}"/>
                </a:ext>
              </a:extLst>
            </p:cNvPr>
            <p:cNvSpPr/>
            <p:nvPr/>
          </p:nvSpPr>
          <p:spPr>
            <a:xfrm>
              <a:off x="6997067" y="2334515"/>
              <a:ext cx="1038223" cy="10382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9D608772-F83B-9862-275E-62705C7400FB}"/>
                </a:ext>
              </a:extLst>
            </p:cNvPr>
            <p:cNvSpPr/>
            <p:nvPr/>
          </p:nvSpPr>
          <p:spPr>
            <a:xfrm>
              <a:off x="6975318" y="2786905"/>
              <a:ext cx="81598" cy="815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6EEA42-5C45-63AD-4B18-79B865122C35}"/>
                </a:ext>
              </a:extLst>
            </p:cNvPr>
            <p:cNvSpPr/>
            <p:nvPr/>
          </p:nvSpPr>
          <p:spPr>
            <a:xfrm>
              <a:off x="7987667" y="2890300"/>
              <a:ext cx="81598" cy="815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81F64EB-9323-A19F-3735-A0BF1DAC2095}"/>
              </a:ext>
            </a:extLst>
          </p:cNvPr>
          <p:cNvGrpSpPr/>
          <p:nvPr/>
        </p:nvGrpSpPr>
        <p:grpSpPr>
          <a:xfrm>
            <a:off x="9416867" y="2495505"/>
            <a:ext cx="1104816" cy="1038223"/>
            <a:chOff x="9416867" y="2495505"/>
            <a:chExt cx="1104816" cy="1038223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35E10B-4F4E-E442-9899-E91AFDF40BAD}"/>
                </a:ext>
              </a:extLst>
            </p:cNvPr>
            <p:cNvSpPr/>
            <p:nvPr/>
          </p:nvSpPr>
          <p:spPr>
            <a:xfrm>
              <a:off x="9450842" y="2495505"/>
              <a:ext cx="1038223" cy="10382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F12780D-FFA6-0CBF-933B-74847A362872}"/>
                </a:ext>
              </a:extLst>
            </p:cNvPr>
            <p:cNvSpPr/>
            <p:nvPr/>
          </p:nvSpPr>
          <p:spPr>
            <a:xfrm>
              <a:off x="9416867" y="3031286"/>
              <a:ext cx="81598" cy="815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C578512-0F80-DF3C-7600-DA3007C95ECB}"/>
                </a:ext>
              </a:extLst>
            </p:cNvPr>
            <p:cNvSpPr/>
            <p:nvPr/>
          </p:nvSpPr>
          <p:spPr>
            <a:xfrm>
              <a:off x="10440085" y="3031286"/>
              <a:ext cx="81598" cy="815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79680F9-3F45-EE21-90BD-A3C2BC0F3820}"/>
              </a:ext>
            </a:extLst>
          </p:cNvPr>
          <p:cNvGrpSpPr/>
          <p:nvPr/>
        </p:nvGrpSpPr>
        <p:grpSpPr>
          <a:xfrm>
            <a:off x="1716456" y="2495505"/>
            <a:ext cx="1106871" cy="1038223"/>
            <a:chOff x="1716456" y="2495505"/>
            <a:chExt cx="1106871" cy="103822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740FA176-CB96-70B6-F3F7-51B5C9BF3AFE}"/>
                </a:ext>
              </a:extLst>
            </p:cNvPr>
            <p:cNvSpPr/>
            <p:nvPr/>
          </p:nvSpPr>
          <p:spPr>
            <a:xfrm>
              <a:off x="1750780" y="2495505"/>
              <a:ext cx="1038223" cy="10382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4108F80D-AE28-7C9C-3A0E-E1E3FAA0E45C}"/>
                </a:ext>
              </a:extLst>
            </p:cNvPr>
            <p:cNvSpPr/>
            <p:nvPr/>
          </p:nvSpPr>
          <p:spPr>
            <a:xfrm>
              <a:off x="2741729" y="3072085"/>
              <a:ext cx="81598" cy="815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8329842E-FB8B-01AE-70E0-A6D5197D5468}"/>
                </a:ext>
              </a:extLst>
            </p:cNvPr>
            <p:cNvSpPr/>
            <p:nvPr/>
          </p:nvSpPr>
          <p:spPr>
            <a:xfrm>
              <a:off x="1716456" y="2999806"/>
              <a:ext cx="81598" cy="815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21126F8C-9718-0E29-D490-0573F9F143AB}"/>
              </a:ext>
            </a:extLst>
          </p:cNvPr>
          <p:cNvSpPr/>
          <p:nvPr/>
        </p:nvSpPr>
        <p:spPr>
          <a:xfrm>
            <a:off x="2031363" y="2763400"/>
            <a:ext cx="475002" cy="518475"/>
          </a:xfrm>
          <a:custGeom>
            <a:avLst/>
            <a:gdLst>
              <a:gd name="connsiteX0" fmla="*/ 134741 w 387736"/>
              <a:gd name="connsiteY0" fmla="*/ 381887 h 423222"/>
              <a:gd name="connsiteX1" fmla="*/ 136526 w 387736"/>
              <a:gd name="connsiteY1" fmla="*/ 381887 h 423222"/>
              <a:gd name="connsiteX2" fmla="*/ 150054 w 387736"/>
              <a:gd name="connsiteY2" fmla="*/ 389120 h 423222"/>
              <a:gd name="connsiteX3" fmla="*/ 193831 w 387736"/>
              <a:gd name="connsiteY3" fmla="*/ 394452 h 423222"/>
              <a:gd name="connsiteX4" fmla="*/ 193645 w 387736"/>
              <a:gd name="connsiteY4" fmla="*/ 394475 h 423222"/>
              <a:gd name="connsiteX5" fmla="*/ 194020 w 387736"/>
              <a:gd name="connsiteY5" fmla="*/ 394475 h 423222"/>
              <a:gd name="connsiteX6" fmla="*/ 193831 w 387736"/>
              <a:gd name="connsiteY6" fmla="*/ 394452 h 423222"/>
              <a:gd name="connsiteX7" fmla="*/ 236766 w 387736"/>
              <a:gd name="connsiteY7" fmla="*/ 389120 h 423222"/>
              <a:gd name="connsiteX8" fmla="*/ 251139 w 387736"/>
              <a:gd name="connsiteY8" fmla="*/ 381887 h 423222"/>
              <a:gd name="connsiteX9" fmla="*/ 253300 w 387736"/>
              <a:gd name="connsiteY9" fmla="*/ 381887 h 423222"/>
              <a:gd name="connsiteX10" fmla="*/ 253300 w 387736"/>
              <a:gd name="connsiteY10" fmla="*/ 407909 h 423222"/>
              <a:gd name="connsiteX11" fmla="*/ 194020 w 387736"/>
              <a:gd name="connsiteY11" fmla="*/ 423222 h 423222"/>
              <a:gd name="connsiteX12" fmla="*/ 134741 w 387736"/>
              <a:gd name="connsiteY12" fmla="*/ 407909 h 423222"/>
              <a:gd name="connsiteX13" fmla="*/ 134741 w 387736"/>
              <a:gd name="connsiteY13" fmla="*/ 346000 h 423222"/>
              <a:gd name="connsiteX14" fmla="*/ 136526 w 387736"/>
              <a:gd name="connsiteY14" fmla="*/ 347784 h 423222"/>
              <a:gd name="connsiteX15" fmla="*/ 150054 w 387736"/>
              <a:gd name="connsiteY15" fmla="*/ 354079 h 423222"/>
              <a:gd name="connsiteX16" fmla="*/ 194020 w 387736"/>
              <a:gd name="connsiteY16" fmla="*/ 359434 h 423222"/>
              <a:gd name="connsiteX17" fmla="*/ 237141 w 387736"/>
              <a:gd name="connsiteY17" fmla="*/ 354079 h 423222"/>
              <a:gd name="connsiteX18" fmla="*/ 251515 w 387736"/>
              <a:gd name="connsiteY18" fmla="*/ 347784 h 423222"/>
              <a:gd name="connsiteX19" fmla="*/ 253300 w 387736"/>
              <a:gd name="connsiteY19" fmla="*/ 346000 h 423222"/>
              <a:gd name="connsiteX20" fmla="*/ 253300 w 387736"/>
              <a:gd name="connsiteY20" fmla="*/ 374183 h 423222"/>
              <a:gd name="connsiteX21" fmla="*/ 194020 w 387736"/>
              <a:gd name="connsiteY21" fmla="*/ 389496 h 423222"/>
              <a:gd name="connsiteX22" fmla="*/ 134741 w 387736"/>
              <a:gd name="connsiteY22" fmla="*/ 374183 h 423222"/>
              <a:gd name="connsiteX23" fmla="*/ 134741 w 387736"/>
              <a:gd name="connsiteY23" fmla="*/ 312367 h 423222"/>
              <a:gd name="connsiteX24" fmla="*/ 136526 w 387736"/>
              <a:gd name="connsiteY24" fmla="*/ 313213 h 423222"/>
              <a:gd name="connsiteX25" fmla="*/ 150054 w 387736"/>
              <a:gd name="connsiteY25" fmla="*/ 319037 h 423222"/>
              <a:gd name="connsiteX26" fmla="*/ 194020 w 387736"/>
              <a:gd name="connsiteY26" fmla="*/ 324392 h 423222"/>
              <a:gd name="connsiteX27" fmla="*/ 193645 w 387736"/>
              <a:gd name="connsiteY27" fmla="*/ 324862 h 423222"/>
              <a:gd name="connsiteX28" fmla="*/ 236766 w 387736"/>
              <a:gd name="connsiteY28" fmla="*/ 319507 h 423222"/>
              <a:gd name="connsiteX29" fmla="*/ 251139 w 387736"/>
              <a:gd name="connsiteY29" fmla="*/ 313213 h 423222"/>
              <a:gd name="connsiteX30" fmla="*/ 253300 w 387736"/>
              <a:gd name="connsiteY30" fmla="*/ 312367 h 423222"/>
              <a:gd name="connsiteX31" fmla="*/ 253300 w 387736"/>
              <a:gd name="connsiteY31" fmla="*/ 339235 h 423222"/>
              <a:gd name="connsiteX32" fmla="*/ 194020 w 387736"/>
              <a:gd name="connsiteY32" fmla="*/ 354548 h 423222"/>
              <a:gd name="connsiteX33" fmla="*/ 134741 w 387736"/>
              <a:gd name="connsiteY33" fmla="*/ 339235 h 423222"/>
              <a:gd name="connsiteX34" fmla="*/ 268519 w 387736"/>
              <a:gd name="connsiteY34" fmla="*/ 302879 h 423222"/>
              <a:gd name="connsiteX35" fmla="*/ 270304 w 387736"/>
              <a:gd name="connsiteY35" fmla="*/ 304663 h 423222"/>
              <a:gd name="connsiteX36" fmla="*/ 284678 w 387736"/>
              <a:gd name="connsiteY36" fmla="*/ 310112 h 423222"/>
              <a:gd name="connsiteX37" fmla="*/ 327799 w 387736"/>
              <a:gd name="connsiteY37" fmla="*/ 316313 h 423222"/>
              <a:gd name="connsiteX38" fmla="*/ 371765 w 387736"/>
              <a:gd name="connsiteY38" fmla="*/ 310112 h 423222"/>
              <a:gd name="connsiteX39" fmla="*/ 386138 w 387736"/>
              <a:gd name="connsiteY39" fmla="*/ 304663 h 423222"/>
              <a:gd name="connsiteX40" fmla="*/ 387078 w 387736"/>
              <a:gd name="connsiteY40" fmla="*/ 302879 h 423222"/>
              <a:gd name="connsiteX41" fmla="*/ 387078 w 387736"/>
              <a:gd name="connsiteY41" fmla="*/ 329841 h 423222"/>
              <a:gd name="connsiteX42" fmla="*/ 327799 w 387736"/>
              <a:gd name="connsiteY42" fmla="*/ 345999 h 423222"/>
              <a:gd name="connsiteX43" fmla="*/ 269458 w 387736"/>
              <a:gd name="connsiteY43" fmla="*/ 329841 h 423222"/>
              <a:gd name="connsiteX44" fmla="*/ 268519 w 387736"/>
              <a:gd name="connsiteY44" fmla="*/ 328056 h 423222"/>
              <a:gd name="connsiteX45" fmla="*/ 24 w 387736"/>
              <a:gd name="connsiteY45" fmla="*/ 302879 h 423222"/>
              <a:gd name="connsiteX46" fmla="*/ 963 w 387736"/>
              <a:gd name="connsiteY46" fmla="*/ 304663 h 423222"/>
              <a:gd name="connsiteX47" fmla="*/ 15337 w 387736"/>
              <a:gd name="connsiteY47" fmla="*/ 310112 h 423222"/>
              <a:gd name="connsiteX48" fmla="*/ 59303 w 387736"/>
              <a:gd name="connsiteY48" fmla="*/ 316313 h 423222"/>
              <a:gd name="connsiteX49" fmla="*/ 102424 w 387736"/>
              <a:gd name="connsiteY49" fmla="*/ 310112 h 423222"/>
              <a:gd name="connsiteX50" fmla="*/ 117643 w 387736"/>
              <a:gd name="connsiteY50" fmla="*/ 304663 h 423222"/>
              <a:gd name="connsiteX51" fmla="*/ 118583 w 387736"/>
              <a:gd name="connsiteY51" fmla="*/ 302879 h 423222"/>
              <a:gd name="connsiteX52" fmla="*/ 118583 w 387736"/>
              <a:gd name="connsiteY52" fmla="*/ 329841 h 423222"/>
              <a:gd name="connsiteX53" fmla="*/ 59303 w 387736"/>
              <a:gd name="connsiteY53" fmla="*/ 345999 h 423222"/>
              <a:gd name="connsiteX54" fmla="*/ 963 w 387736"/>
              <a:gd name="connsiteY54" fmla="*/ 329841 h 423222"/>
              <a:gd name="connsiteX55" fmla="*/ 24 w 387736"/>
              <a:gd name="connsiteY55" fmla="*/ 328056 h 423222"/>
              <a:gd name="connsiteX56" fmla="*/ 134741 w 387736"/>
              <a:gd name="connsiteY56" fmla="*/ 276856 h 423222"/>
              <a:gd name="connsiteX57" fmla="*/ 136526 w 387736"/>
              <a:gd name="connsiteY57" fmla="*/ 277701 h 423222"/>
              <a:gd name="connsiteX58" fmla="*/ 150054 w 387736"/>
              <a:gd name="connsiteY58" fmla="*/ 283995 h 423222"/>
              <a:gd name="connsiteX59" fmla="*/ 194020 w 387736"/>
              <a:gd name="connsiteY59" fmla="*/ 289444 h 423222"/>
              <a:gd name="connsiteX60" fmla="*/ 237141 w 387736"/>
              <a:gd name="connsiteY60" fmla="*/ 283995 h 423222"/>
              <a:gd name="connsiteX61" fmla="*/ 251515 w 387736"/>
              <a:gd name="connsiteY61" fmla="*/ 277701 h 423222"/>
              <a:gd name="connsiteX62" fmla="*/ 253300 w 387736"/>
              <a:gd name="connsiteY62" fmla="*/ 276856 h 423222"/>
              <a:gd name="connsiteX63" fmla="*/ 253300 w 387736"/>
              <a:gd name="connsiteY63" fmla="*/ 303818 h 423222"/>
              <a:gd name="connsiteX64" fmla="*/ 194020 w 387736"/>
              <a:gd name="connsiteY64" fmla="*/ 319037 h 423222"/>
              <a:gd name="connsiteX65" fmla="*/ 134741 w 387736"/>
              <a:gd name="connsiteY65" fmla="*/ 303818 h 423222"/>
              <a:gd name="connsiteX66" fmla="*/ 268989 w 387736"/>
              <a:gd name="connsiteY66" fmla="*/ 268401 h 423222"/>
              <a:gd name="connsiteX67" fmla="*/ 269928 w 387736"/>
              <a:gd name="connsiteY67" fmla="*/ 268401 h 423222"/>
              <a:gd name="connsiteX68" fmla="*/ 284302 w 387736"/>
              <a:gd name="connsiteY68" fmla="*/ 275540 h 423222"/>
              <a:gd name="connsiteX69" fmla="*/ 327423 w 387736"/>
              <a:gd name="connsiteY69" fmla="*/ 280050 h 423222"/>
              <a:gd name="connsiteX70" fmla="*/ 327799 w 387736"/>
              <a:gd name="connsiteY70" fmla="*/ 280425 h 423222"/>
              <a:gd name="connsiteX71" fmla="*/ 371765 w 387736"/>
              <a:gd name="connsiteY71" fmla="*/ 275916 h 423222"/>
              <a:gd name="connsiteX72" fmla="*/ 386139 w 387736"/>
              <a:gd name="connsiteY72" fmla="*/ 268776 h 423222"/>
              <a:gd name="connsiteX73" fmla="*/ 387078 w 387736"/>
              <a:gd name="connsiteY73" fmla="*/ 268776 h 423222"/>
              <a:gd name="connsiteX74" fmla="*/ 387078 w 387736"/>
              <a:gd name="connsiteY74" fmla="*/ 294423 h 423222"/>
              <a:gd name="connsiteX75" fmla="*/ 327799 w 387736"/>
              <a:gd name="connsiteY75" fmla="*/ 309736 h 423222"/>
              <a:gd name="connsiteX76" fmla="*/ 269928 w 387736"/>
              <a:gd name="connsiteY76" fmla="*/ 294423 h 423222"/>
              <a:gd name="connsiteX77" fmla="*/ 268989 w 387736"/>
              <a:gd name="connsiteY77" fmla="*/ 292638 h 423222"/>
              <a:gd name="connsiteX78" fmla="*/ 24 w 387736"/>
              <a:gd name="connsiteY78" fmla="*/ 268401 h 423222"/>
              <a:gd name="connsiteX79" fmla="*/ 963 w 387736"/>
              <a:gd name="connsiteY79" fmla="*/ 268401 h 423222"/>
              <a:gd name="connsiteX80" fmla="*/ 15337 w 387736"/>
              <a:gd name="connsiteY80" fmla="*/ 275540 h 423222"/>
              <a:gd name="connsiteX81" fmla="*/ 59303 w 387736"/>
              <a:gd name="connsiteY81" fmla="*/ 280050 h 423222"/>
              <a:gd name="connsiteX82" fmla="*/ 59303 w 387736"/>
              <a:gd name="connsiteY82" fmla="*/ 280425 h 423222"/>
              <a:gd name="connsiteX83" fmla="*/ 102424 w 387736"/>
              <a:gd name="connsiteY83" fmla="*/ 275916 h 423222"/>
              <a:gd name="connsiteX84" fmla="*/ 117643 w 387736"/>
              <a:gd name="connsiteY84" fmla="*/ 268776 h 423222"/>
              <a:gd name="connsiteX85" fmla="*/ 118583 w 387736"/>
              <a:gd name="connsiteY85" fmla="*/ 268776 h 423222"/>
              <a:gd name="connsiteX86" fmla="*/ 118583 w 387736"/>
              <a:gd name="connsiteY86" fmla="*/ 294423 h 423222"/>
              <a:gd name="connsiteX87" fmla="*/ 59303 w 387736"/>
              <a:gd name="connsiteY87" fmla="*/ 309736 h 423222"/>
              <a:gd name="connsiteX88" fmla="*/ 963 w 387736"/>
              <a:gd name="connsiteY88" fmla="*/ 294423 h 423222"/>
              <a:gd name="connsiteX89" fmla="*/ 24 w 387736"/>
              <a:gd name="connsiteY89" fmla="*/ 292638 h 423222"/>
              <a:gd name="connsiteX90" fmla="*/ 134741 w 387736"/>
              <a:gd name="connsiteY90" fmla="*/ 241814 h 423222"/>
              <a:gd name="connsiteX91" fmla="*/ 136526 w 387736"/>
              <a:gd name="connsiteY91" fmla="*/ 242753 h 423222"/>
              <a:gd name="connsiteX92" fmla="*/ 150054 w 387736"/>
              <a:gd name="connsiteY92" fmla="*/ 249047 h 423222"/>
              <a:gd name="connsiteX93" fmla="*/ 194020 w 387736"/>
              <a:gd name="connsiteY93" fmla="*/ 254402 h 423222"/>
              <a:gd name="connsiteX94" fmla="*/ 237141 w 387736"/>
              <a:gd name="connsiteY94" fmla="*/ 249047 h 423222"/>
              <a:gd name="connsiteX95" fmla="*/ 251515 w 387736"/>
              <a:gd name="connsiteY95" fmla="*/ 242753 h 423222"/>
              <a:gd name="connsiteX96" fmla="*/ 253300 w 387736"/>
              <a:gd name="connsiteY96" fmla="*/ 241814 h 423222"/>
              <a:gd name="connsiteX97" fmla="*/ 253300 w 387736"/>
              <a:gd name="connsiteY97" fmla="*/ 268776 h 423222"/>
              <a:gd name="connsiteX98" fmla="*/ 194020 w 387736"/>
              <a:gd name="connsiteY98" fmla="*/ 283995 h 423222"/>
              <a:gd name="connsiteX99" fmla="*/ 134741 w 387736"/>
              <a:gd name="connsiteY99" fmla="*/ 268776 h 423222"/>
              <a:gd name="connsiteX100" fmla="*/ 387078 w 387736"/>
              <a:gd name="connsiteY100" fmla="*/ 232514 h 423222"/>
              <a:gd name="connsiteX101" fmla="*/ 387078 w 387736"/>
              <a:gd name="connsiteY101" fmla="*/ 260697 h 423222"/>
              <a:gd name="connsiteX102" fmla="*/ 327799 w 387736"/>
              <a:gd name="connsiteY102" fmla="*/ 275916 h 423222"/>
              <a:gd name="connsiteX103" fmla="*/ 269458 w 387736"/>
              <a:gd name="connsiteY103" fmla="*/ 260697 h 423222"/>
              <a:gd name="connsiteX104" fmla="*/ 268519 w 387736"/>
              <a:gd name="connsiteY104" fmla="*/ 257973 h 423222"/>
              <a:gd name="connsiteX105" fmla="*/ 268519 w 387736"/>
              <a:gd name="connsiteY105" fmla="*/ 232889 h 423222"/>
              <a:gd name="connsiteX106" fmla="*/ 270304 w 387736"/>
              <a:gd name="connsiteY106" fmla="*/ 234674 h 423222"/>
              <a:gd name="connsiteX107" fmla="*/ 284678 w 387736"/>
              <a:gd name="connsiteY107" fmla="*/ 240969 h 423222"/>
              <a:gd name="connsiteX108" fmla="*/ 327799 w 387736"/>
              <a:gd name="connsiteY108" fmla="*/ 246323 h 423222"/>
              <a:gd name="connsiteX109" fmla="*/ 327799 w 387736"/>
              <a:gd name="connsiteY109" fmla="*/ 245948 h 423222"/>
              <a:gd name="connsiteX110" fmla="*/ 371765 w 387736"/>
              <a:gd name="connsiteY110" fmla="*/ 240593 h 423222"/>
              <a:gd name="connsiteX111" fmla="*/ 386138 w 387736"/>
              <a:gd name="connsiteY111" fmla="*/ 234298 h 423222"/>
              <a:gd name="connsiteX112" fmla="*/ 387078 w 387736"/>
              <a:gd name="connsiteY112" fmla="*/ 232514 h 423222"/>
              <a:gd name="connsiteX113" fmla="*/ 118583 w 387736"/>
              <a:gd name="connsiteY113" fmla="*/ 232514 h 423222"/>
              <a:gd name="connsiteX114" fmla="*/ 118583 w 387736"/>
              <a:gd name="connsiteY114" fmla="*/ 260697 h 423222"/>
              <a:gd name="connsiteX115" fmla="*/ 59304 w 387736"/>
              <a:gd name="connsiteY115" fmla="*/ 275916 h 423222"/>
              <a:gd name="connsiteX116" fmla="*/ 964 w 387736"/>
              <a:gd name="connsiteY116" fmla="*/ 260697 h 423222"/>
              <a:gd name="connsiteX117" fmla="*/ 24 w 387736"/>
              <a:gd name="connsiteY117" fmla="*/ 257973 h 423222"/>
              <a:gd name="connsiteX118" fmla="*/ 24 w 387736"/>
              <a:gd name="connsiteY118" fmla="*/ 232889 h 423222"/>
              <a:gd name="connsiteX119" fmla="*/ 964 w 387736"/>
              <a:gd name="connsiteY119" fmla="*/ 234674 h 423222"/>
              <a:gd name="connsiteX120" fmla="*/ 15338 w 387736"/>
              <a:gd name="connsiteY120" fmla="*/ 240969 h 423222"/>
              <a:gd name="connsiteX121" fmla="*/ 59304 w 387736"/>
              <a:gd name="connsiteY121" fmla="*/ 246323 h 423222"/>
              <a:gd name="connsiteX122" fmla="*/ 59304 w 387736"/>
              <a:gd name="connsiteY122" fmla="*/ 245948 h 423222"/>
              <a:gd name="connsiteX123" fmla="*/ 102425 w 387736"/>
              <a:gd name="connsiteY123" fmla="*/ 240593 h 423222"/>
              <a:gd name="connsiteX124" fmla="*/ 117644 w 387736"/>
              <a:gd name="connsiteY124" fmla="*/ 234298 h 423222"/>
              <a:gd name="connsiteX125" fmla="*/ 118583 w 387736"/>
              <a:gd name="connsiteY125" fmla="*/ 232514 h 423222"/>
              <a:gd name="connsiteX126" fmla="*/ 134741 w 387736"/>
              <a:gd name="connsiteY126" fmla="*/ 206773 h 423222"/>
              <a:gd name="connsiteX127" fmla="*/ 136526 w 387736"/>
              <a:gd name="connsiteY127" fmla="*/ 208557 h 423222"/>
              <a:gd name="connsiteX128" fmla="*/ 150054 w 387736"/>
              <a:gd name="connsiteY128" fmla="*/ 214852 h 423222"/>
              <a:gd name="connsiteX129" fmla="*/ 194020 w 387736"/>
              <a:gd name="connsiteY129" fmla="*/ 220300 h 423222"/>
              <a:gd name="connsiteX130" fmla="*/ 237141 w 387736"/>
              <a:gd name="connsiteY130" fmla="*/ 214852 h 423222"/>
              <a:gd name="connsiteX131" fmla="*/ 251515 w 387736"/>
              <a:gd name="connsiteY131" fmla="*/ 208557 h 423222"/>
              <a:gd name="connsiteX132" fmla="*/ 253300 w 387736"/>
              <a:gd name="connsiteY132" fmla="*/ 206773 h 423222"/>
              <a:gd name="connsiteX133" fmla="*/ 253300 w 387736"/>
              <a:gd name="connsiteY133" fmla="*/ 234956 h 423222"/>
              <a:gd name="connsiteX134" fmla="*/ 194020 w 387736"/>
              <a:gd name="connsiteY134" fmla="*/ 249330 h 423222"/>
              <a:gd name="connsiteX135" fmla="*/ 134741 w 387736"/>
              <a:gd name="connsiteY135" fmla="*/ 234956 h 423222"/>
              <a:gd name="connsiteX136" fmla="*/ 268519 w 387736"/>
              <a:gd name="connsiteY136" fmla="*/ 198694 h 423222"/>
              <a:gd name="connsiteX137" fmla="*/ 270304 w 387736"/>
              <a:gd name="connsiteY137" fmla="*/ 199633 h 423222"/>
              <a:gd name="connsiteX138" fmla="*/ 284678 w 387736"/>
              <a:gd name="connsiteY138" fmla="*/ 205927 h 423222"/>
              <a:gd name="connsiteX139" fmla="*/ 327799 w 387736"/>
              <a:gd name="connsiteY139" fmla="*/ 211282 h 423222"/>
              <a:gd name="connsiteX140" fmla="*/ 371765 w 387736"/>
              <a:gd name="connsiteY140" fmla="*/ 205927 h 423222"/>
              <a:gd name="connsiteX141" fmla="*/ 386138 w 387736"/>
              <a:gd name="connsiteY141" fmla="*/ 199633 h 423222"/>
              <a:gd name="connsiteX142" fmla="*/ 387078 w 387736"/>
              <a:gd name="connsiteY142" fmla="*/ 198694 h 423222"/>
              <a:gd name="connsiteX143" fmla="*/ 387078 w 387736"/>
              <a:gd name="connsiteY143" fmla="*/ 225656 h 423222"/>
              <a:gd name="connsiteX144" fmla="*/ 327799 w 387736"/>
              <a:gd name="connsiteY144" fmla="*/ 240969 h 423222"/>
              <a:gd name="connsiteX145" fmla="*/ 269458 w 387736"/>
              <a:gd name="connsiteY145" fmla="*/ 225656 h 423222"/>
              <a:gd name="connsiteX146" fmla="*/ 268519 w 387736"/>
              <a:gd name="connsiteY146" fmla="*/ 222932 h 423222"/>
              <a:gd name="connsiteX147" fmla="*/ 24 w 387736"/>
              <a:gd name="connsiteY147" fmla="*/ 198694 h 423222"/>
              <a:gd name="connsiteX148" fmla="*/ 964 w 387736"/>
              <a:gd name="connsiteY148" fmla="*/ 199633 h 423222"/>
              <a:gd name="connsiteX149" fmla="*/ 15338 w 387736"/>
              <a:gd name="connsiteY149" fmla="*/ 205927 h 423222"/>
              <a:gd name="connsiteX150" fmla="*/ 59304 w 387736"/>
              <a:gd name="connsiteY150" fmla="*/ 211282 h 423222"/>
              <a:gd name="connsiteX151" fmla="*/ 102425 w 387736"/>
              <a:gd name="connsiteY151" fmla="*/ 205927 h 423222"/>
              <a:gd name="connsiteX152" fmla="*/ 117644 w 387736"/>
              <a:gd name="connsiteY152" fmla="*/ 199633 h 423222"/>
              <a:gd name="connsiteX153" fmla="*/ 118583 w 387736"/>
              <a:gd name="connsiteY153" fmla="*/ 198694 h 423222"/>
              <a:gd name="connsiteX154" fmla="*/ 118583 w 387736"/>
              <a:gd name="connsiteY154" fmla="*/ 225656 h 423222"/>
              <a:gd name="connsiteX155" fmla="*/ 59304 w 387736"/>
              <a:gd name="connsiteY155" fmla="*/ 240969 h 423222"/>
              <a:gd name="connsiteX156" fmla="*/ 964 w 387736"/>
              <a:gd name="connsiteY156" fmla="*/ 225656 h 423222"/>
              <a:gd name="connsiteX157" fmla="*/ 24 w 387736"/>
              <a:gd name="connsiteY157" fmla="*/ 222932 h 423222"/>
              <a:gd name="connsiteX158" fmla="*/ 170628 w 387736"/>
              <a:gd name="connsiteY158" fmla="*/ 180750 h 423222"/>
              <a:gd name="connsiteX159" fmla="*/ 196745 w 387736"/>
              <a:gd name="connsiteY159" fmla="*/ 183474 h 423222"/>
              <a:gd name="connsiteX160" fmla="*/ 220983 w 387736"/>
              <a:gd name="connsiteY160" fmla="*/ 181689 h 423222"/>
              <a:gd name="connsiteX161" fmla="*/ 250576 w 387736"/>
              <a:gd name="connsiteY161" fmla="*/ 191553 h 423222"/>
              <a:gd name="connsiteX162" fmla="*/ 252361 w 387736"/>
              <a:gd name="connsiteY162" fmla="*/ 193338 h 423222"/>
              <a:gd name="connsiteX163" fmla="*/ 253300 w 387736"/>
              <a:gd name="connsiteY163" fmla="*/ 196908 h 423222"/>
              <a:gd name="connsiteX164" fmla="*/ 194021 w 387736"/>
              <a:gd name="connsiteY164" fmla="*/ 214006 h 423222"/>
              <a:gd name="connsiteX165" fmla="*/ 134741 w 387736"/>
              <a:gd name="connsiteY165" fmla="*/ 196908 h 423222"/>
              <a:gd name="connsiteX166" fmla="*/ 135681 w 387736"/>
              <a:gd name="connsiteY166" fmla="*/ 193338 h 423222"/>
              <a:gd name="connsiteX167" fmla="*/ 138311 w 387736"/>
              <a:gd name="connsiteY167" fmla="*/ 191553 h 423222"/>
              <a:gd name="connsiteX168" fmla="*/ 170628 w 387736"/>
              <a:gd name="connsiteY168" fmla="*/ 180750 h 423222"/>
              <a:gd name="connsiteX169" fmla="*/ 268519 w 387736"/>
              <a:gd name="connsiteY169" fmla="*/ 163652 h 423222"/>
              <a:gd name="connsiteX170" fmla="*/ 270304 w 387736"/>
              <a:gd name="connsiteY170" fmla="*/ 164591 h 423222"/>
              <a:gd name="connsiteX171" fmla="*/ 284678 w 387736"/>
              <a:gd name="connsiteY171" fmla="*/ 171825 h 423222"/>
              <a:gd name="connsiteX172" fmla="*/ 327799 w 387736"/>
              <a:gd name="connsiteY172" fmla="*/ 176240 h 423222"/>
              <a:gd name="connsiteX173" fmla="*/ 371765 w 387736"/>
              <a:gd name="connsiteY173" fmla="*/ 171825 h 423222"/>
              <a:gd name="connsiteX174" fmla="*/ 386138 w 387736"/>
              <a:gd name="connsiteY174" fmla="*/ 164591 h 423222"/>
              <a:gd name="connsiteX175" fmla="*/ 387078 w 387736"/>
              <a:gd name="connsiteY175" fmla="*/ 163652 h 423222"/>
              <a:gd name="connsiteX176" fmla="*/ 387078 w 387736"/>
              <a:gd name="connsiteY176" fmla="*/ 190614 h 423222"/>
              <a:gd name="connsiteX177" fmla="*/ 327799 w 387736"/>
              <a:gd name="connsiteY177" fmla="*/ 205927 h 423222"/>
              <a:gd name="connsiteX178" fmla="*/ 269458 w 387736"/>
              <a:gd name="connsiteY178" fmla="*/ 190614 h 423222"/>
              <a:gd name="connsiteX179" fmla="*/ 268519 w 387736"/>
              <a:gd name="connsiteY179" fmla="*/ 188829 h 423222"/>
              <a:gd name="connsiteX180" fmla="*/ 118583 w 387736"/>
              <a:gd name="connsiteY180" fmla="*/ 163652 h 423222"/>
              <a:gd name="connsiteX181" fmla="*/ 118583 w 387736"/>
              <a:gd name="connsiteY181" fmla="*/ 191084 h 423222"/>
              <a:gd name="connsiteX182" fmla="*/ 59303 w 387736"/>
              <a:gd name="connsiteY182" fmla="*/ 206397 h 423222"/>
              <a:gd name="connsiteX183" fmla="*/ 963 w 387736"/>
              <a:gd name="connsiteY183" fmla="*/ 191084 h 423222"/>
              <a:gd name="connsiteX184" fmla="*/ 24 w 387736"/>
              <a:gd name="connsiteY184" fmla="*/ 189299 h 423222"/>
              <a:gd name="connsiteX185" fmla="*/ 24 w 387736"/>
              <a:gd name="connsiteY185" fmla="*/ 164121 h 423222"/>
              <a:gd name="connsiteX186" fmla="*/ 963 w 387736"/>
              <a:gd name="connsiteY186" fmla="*/ 165061 h 423222"/>
              <a:gd name="connsiteX187" fmla="*/ 15337 w 387736"/>
              <a:gd name="connsiteY187" fmla="*/ 172295 h 423222"/>
              <a:gd name="connsiteX188" fmla="*/ 59303 w 387736"/>
              <a:gd name="connsiteY188" fmla="*/ 176710 h 423222"/>
              <a:gd name="connsiteX189" fmla="*/ 59303 w 387736"/>
              <a:gd name="connsiteY189" fmla="*/ 176240 h 423222"/>
              <a:gd name="connsiteX190" fmla="*/ 102424 w 387736"/>
              <a:gd name="connsiteY190" fmla="*/ 171825 h 423222"/>
              <a:gd name="connsiteX191" fmla="*/ 117643 w 387736"/>
              <a:gd name="connsiteY191" fmla="*/ 164591 h 423222"/>
              <a:gd name="connsiteX192" fmla="*/ 387078 w 387736"/>
              <a:gd name="connsiteY192" fmla="*/ 128704 h 423222"/>
              <a:gd name="connsiteX193" fmla="*/ 387078 w 387736"/>
              <a:gd name="connsiteY193" fmla="*/ 155572 h 423222"/>
              <a:gd name="connsiteX194" fmla="*/ 327799 w 387736"/>
              <a:gd name="connsiteY194" fmla="*/ 171825 h 423222"/>
              <a:gd name="connsiteX195" fmla="*/ 269459 w 387736"/>
              <a:gd name="connsiteY195" fmla="*/ 156511 h 423222"/>
              <a:gd name="connsiteX196" fmla="*/ 269459 w 387736"/>
              <a:gd name="connsiteY196" fmla="*/ 155572 h 423222"/>
              <a:gd name="connsiteX197" fmla="*/ 285618 w 387736"/>
              <a:gd name="connsiteY197" fmla="*/ 136783 h 423222"/>
              <a:gd name="connsiteX198" fmla="*/ 327799 w 387736"/>
              <a:gd name="connsiteY198" fmla="*/ 141292 h 423222"/>
              <a:gd name="connsiteX199" fmla="*/ 371765 w 387736"/>
              <a:gd name="connsiteY199" fmla="*/ 135843 h 423222"/>
              <a:gd name="connsiteX200" fmla="*/ 386139 w 387736"/>
              <a:gd name="connsiteY200" fmla="*/ 129643 h 423222"/>
              <a:gd name="connsiteX201" fmla="*/ 387078 w 387736"/>
              <a:gd name="connsiteY201" fmla="*/ 128704 h 423222"/>
              <a:gd name="connsiteX202" fmla="*/ 24 w 387736"/>
              <a:gd name="connsiteY202" fmla="*/ 128704 h 423222"/>
              <a:gd name="connsiteX203" fmla="*/ 963 w 387736"/>
              <a:gd name="connsiteY203" fmla="*/ 129643 h 423222"/>
              <a:gd name="connsiteX204" fmla="*/ 15337 w 387736"/>
              <a:gd name="connsiteY204" fmla="*/ 135843 h 423222"/>
              <a:gd name="connsiteX205" fmla="*/ 59303 w 387736"/>
              <a:gd name="connsiteY205" fmla="*/ 141292 h 423222"/>
              <a:gd name="connsiteX206" fmla="*/ 59303 w 387736"/>
              <a:gd name="connsiteY206" fmla="*/ 141011 h 423222"/>
              <a:gd name="connsiteX207" fmla="*/ 102424 w 387736"/>
              <a:gd name="connsiteY207" fmla="*/ 135562 h 423222"/>
              <a:gd name="connsiteX208" fmla="*/ 106934 w 387736"/>
              <a:gd name="connsiteY208" fmla="*/ 134716 h 423222"/>
              <a:gd name="connsiteX209" fmla="*/ 118583 w 387736"/>
              <a:gd name="connsiteY209" fmla="*/ 150875 h 423222"/>
              <a:gd name="connsiteX210" fmla="*/ 118583 w 387736"/>
              <a:gd name="connsiteY210" fmla="*/ 155290 h 423222"/>
              <a:gd name="connsiteX211" fmla="*/ 59303 w 387736"/>
              <a:gd name="connsiteY211" fmla="*/ 171543 h 423222"/>
              <a:gd name="connsiteX212" fmla="*/ 963 w 387736"/>
              <a:gd name="connsiteY212" fmla="*/ 155290 h 423222"/>
              <a:gd name="connsiteX213" fmla="*/ 24 w 387736"/>
              <a:gd name="connsiteY213" fmla="*/ 153505 h 423222"/>
              <a:gd name="connsiteX214" fmla="*/ 327987 w 387736"/>
              <a:gd name="connsiteY214" fmla="*/ 100803 h 423222"/>
              <a:gd name="connsiteX215" fmla="*/ 384354 w 387736"/>
              <a:gd name="connsiteY215" fmla="*/ 112546 h 423222"/>
              <a:gd name="connsiteX216" fmla="*/ 386139 w 387736"/>
              <a:gd name="connsiteY216" fmla="*/ 116116 h 423222"/>
              <a:gd name="connsiteX217" fmla="*/ 387078 w 387736"/>
              <a:gd name="connsiteY217" fmla="*/ 117901 h 423222"/>
              <a:gd name="connsiteX218" fmla="*/ 387736 w 387736"/>
              <a:gd name="connsiteY218" fmla="*/ 118277 h 423222"/>
              <a:gd name="connsiteX219" fmla="*/ 328457 w 387736"/>
              <a:gd name="connsiteY219" fmla="*/ 136220 h 423222"/>
              <a:gd name="connsiteX220" fmla="*/ 289845 w 387736"/>
              <a:gd name="connsiteY220" fmla="*/ 131711 h 423222"/>
              <a:gd name="connsiteX221" fmla="*/ 299240 w 387736"/>
              <a:gd name="connsiteY221" fmla="*/ 103527 h 423222"/>
              <a:gd name="connsiteX222" fmla="*/ 327987 w 387736"/>
              <a:gd name="connsiteY222" fmla="*/ 100803 h 423222"/>
              <a:gd name="connsiteX223" fmla="*/ 59303 w 387736"/>
              <a:gd name="connsiteY223" fmla="*/ 100802 h 423222"/>
              <a:gd name="connsiteX224" fmla="*/ 95284 w 387736"/>
              <a:gd name="connsiteY224" fmla="*/ 104466 h 423222"/>
              <a:gd name="connsiteX225" fmla="*/ 96130 w 387736"/>
              <a:gd name="connsiteY225" fmla="*/ 107097 h 423222"/>
              <a:gd name="connsiteX226" fmla="*/ 100639 w 387736"/>
              <a:gd name="connsiteY226" fmla="*/ 124195 h 423222"/>
              <a:gd name="connsiteX227" fmla="*/ 104209 w 387736"/>
              <a:gd name="connsiteY227" fmla="*/ 129643 h 423222"/>
              <a:gd name="connsiteX228" fmla="*/ 59303 w 387736"/>
              <a:gd name="connsiteY228" fmla="*/ 135844 h 423222"/>
              <a:gd name="connsiteX229" fmla="*/ 24 w 387736"/>
              <a:gd name="connsiteY229" fmla="*/ 117900 h 423222"/>
              <a:gd name="connsiteX230" fmla="*/ 963 w 387736"/>
              <a:gd name="connsiteY230" fmla="*/ 116115 h 423222"/>
              <a:gd name="connsiteX231" fmla="*/ 3594 w 387736"/>
              <a:gd name="connsiteY231" fmla="*/ 112546 h 423222"/>
              <a:gd name="connsiteX232" fmla="*/ 59303 w 387736"/>
              <a:gd name="connsiteY232" fmla="*/ 100802 h 423222"/>
              <a:gd name="connsiteX233" fmla="*/ 194302 w 387736"/>
              <a:gd name="connsiteY233" fmla="*/ 21795 h 423222"/>
              <a:gd name="connsiteX234" fmla="*/ 189793 w 387736"/>
              <a:gd name="connsiteY234" fmla="*/ 23580 h 423222"/>
              <a:gd name="connsiteX235" fmla="*/ 188008 w 387736"/>
              <a:gd name="connsiteY235" fmla="*/ 27149 h 423222"/>
              <a:gd name="connsiteX236" fmla="*/ 187068 w 387736"/>
              <a:gd name="connsiteY236" fmla="*/ 29028 h 423222"/>
              <a:gd name="connsiteX237" fmla="*/ 187068 w 387736"/>
              <a:gd name="connsiteY237" fmla="*/ 32598 h 423222"/>
              <a:gd name="connsiteX238" fmla="*/ 184438 w 387736"/>
              <a:gd name="connsiteY238" fmla="*/ 33538 h 423222"/>
              <a:gd name="connsiteX239" fmla="*/ 180868 w 387736"/>
              <a:gd name="connsiteY239" fmla="*/ 35323 h 423222"/>
              <a:gd name="connsiteX240" fmla="*/ 180868 w 387736"/>
              <a:gd name="connsiteY240" fmla="*/ 34383 h 423222"/>
              <a:gd name="connsiteX241" fmla="*/ 176359 w 387736"/>
              <a:gd name="connsiteY241" fmla="*/ 37107 h 423222"/>
              <a:gd name="connsiteX242" fmla="*/ 171849 w 387736"/>
              <a:gd name="connsiteY242" fmla="*/ 40677 h 423222"/>
              <a:gd name="connsiteX243" fmla="*/ 166494 w 387736"/>
              <a:gd name="connsiteY243" fmla="*/ 45187 h 423222"/>
              <a:gd name="connsiteX244" fmla="*/ 162831 w 387736"/>
              <a:gd name="connsiteY244" fmla="*/ 50542 h 423222"/>
              <a:gd name="connsiteX245" fmla="*/ 161985 w 387736"/>
              <a:gd name="connsiteY245" fmla="*/ 54112 h 423222"/>
              <a:gd name="connsiteX246" fmla="*/ 161046 w 387736"/>
              <a:gd name="connsiteY246" fmla="*/ 56836 h 423222"/>
              <a:gd name="connsiteX247" fmla="*/ 160200 w 387736"/>
              <a:gd name="connsiteY247" fmla="*/ 59561 h 423222"/>
              <a:gd name="connsiteX248" fmla="*/ 160200 w 387736"/>
              <a:gd name="connsiteY248" fmla="*/ 63976 h 423222"/>
              <a:gd name="connsiteX249" fmla="*/ 161046 w 387736"/>
              <a:gd name="connsiteY249" fmla="*/ 72149 h 423222"/>
              <a:gd name="connsiteX250" fmla="*/ 163770 w 387736"/>
              <a:gd name="connsiteY250" fmla="*/ 79289 h 423222"/>
              <a:gd name="connsiteX251" fmla="*/ 169125 w 387736"/>
              <a:gd name="connsiteY251" fmla="*/ 85583 h 423222"/>
              <a:gd name="connsiteX252" fmla="*/ 176359 w 387736"/>
              <a:gd name="connsiteY252" fmla="*/ 90093 h 423222"/>
              <a:gd name="connsiteX253" fmla="*/ 182653 w 387736"/>
              <a:gd name="connsiteY253" fmla="*/ 92723 h 423222"/>
              <a:gd name="connsiteX254" fmla="*/ 189793 w 387736"/>
              <a:gd name="connsiteY254" fmla="*/ 95448 h 423222"/>
              <a:gd name="connsiteX255" fmla="*/ 197872 w 387736"/>
              <a:gd name="connsiteY255" fmla="*/ 97233 h 423222"/>
              <a:gd name="connsiteX256" fmla="*/ 207267 w 387736"/>
              <a:gd name="connsiteY256" fmla="*/ 99957 h 423222"/>
              <a:gd name="connsiteX257" fmla="*/ 214406 w 387736"/>
              <a:gd name="connsiteY257" fmla="*/ 103527 h 423222"/>
              <a:gd name="connsiteX258" fmla="*/ 216191 w 387736"/>
              <a:gd name="connsiteY258" fmla="*/ 108036 h 423222"/>
              <a:gd name="connsiteX259" fmla="*/ 216191 w 387736"/>
              <a:gd name="connsiteY259" fmla="*/ 117431 h 423222"/>
              <a:gd name="connsiteX260" fmla="*/ 212622 w 387736"/>
              <a:gd name="connsiteY260" fmla="*/ 121940 h 423222"/>
              <a:gd name="connsiteX261" fmla="*/ 208112 w 387736"/>
              <a:gd name="connsiteY261" fmla="*/ 125510 h 423222"/>
              <a:gd name="connsiteX262" fmla="*/ 202757 w 387736"/>
              <a:gd name="connsiteY262" fmla="*/ 127295 h 423222"/>
              <a:gd name="connsiteX263" fmla="*/ 198530 w 387736"/>
              <a:gd name="connsiteY263" fmla="*/ 127295 h 423222"/>
              <a:gd name="connsiteX264" fmla="*/ 190450 w 387736"/>
              <a:gd name="connsiteY264" fmla="*/ 125510 h 423222"/>
              <a:gd name="connsiteX265" fmla="*/ 184156 w 387736"/>
              <a:gd name="connsiteY265" fmla="*/ 121001 h 423222"/>
              <a:gd name="connsiteX266" fmla="*/ 181432 w 387736"/>
              <a:gd name="connsiteY266" fmla="*/ 118276 h 423222"/>
              <a:gd name="connsiteX267" fmla="*/ 180586 w 387736"/>
              <a:gd name="connsiteY267" fmla="*/ 113861 h 423222"/>
              <a:gd name="connsiteX268" fmla="*/ 177862 w 387736"/>
              <a:gd name="connsiteY268" fmla="*/ 109351 h 423222"/>
              <a:gd name="connsiteX269" fmla="*/ 172413 w 387736"/>
              <a:gd name="connsiteY269" fmla="*/ 107566 h 423222"/>
              <a:gd name="connsiteX270" fmla="*/ 166588 w 387736"/>
              <a:gd name="connsiteY270" fmla="*/ 107566 h 423222"/>
              <a:gd name="connsiteX271" fmla="*/ 162925 w 387736"/>
              <a:gd name="connsiteY271" fmla="*/ 109351 h 423222"/>
              <a:gd name="connsiteX272" fmla="*/ 160294 w 387736"/>
              <a:gd name="connsiteY272" fmla="*/ 112076 h 423222"/>
              <a:gd name="connsiteX273" fmla="*/ 158509 w 387736"/>
              <a:gd name="connsiteY273" fmla="*/ 115646 h 423222"/>
              <a:gd name="connsiteX274" fmla="*/ 158509 w 387736"/>
              <a:gd name="connsiteY274" fmla="*/ 118276 h 423222"/>
              <a:gd name="connsiteX275" fmla="*/ 161140 w 387736"/>
              <a:gd name="connsiteY275" fmla="*/ 124571 h 423222"/>
              <a:gd name="connsiteX276" fmla="*/ 163864 w 387736"/>
              <a:gd name="connsiteY276" fmla="*/ 130019 h 423222"/>
              <a:gd name="connsiteX277" fmla="*/ 170158 w 387736"/>
              <a:gd name="connsiteY277" fmla="*/ 136314 h 423222"/>
              <a:gd name="connsiteX278" fmla="*/ 176453 w 387736"/>
              <a:gd name="connsiteY278" fmla="*/ 140823 h 423222"/>
              <a:gd name="connsiteX279" fmla="*/ 182747 w 387736"/>
              <a:gd name="connsiteY279" fmla="*/ 143454 h 423222"/>
              <a:gd name="connsiteX280" fmla="*/ 187162 w 387736"/>
              <a:gd name="connsiteY280" fmla="*/ 144393 h 423222"/>
              <a:gd name="connsiteX281" fmla="*/ 187162 w 387736"/>
              <a:gd name="connsiteY281" fmla="*/ 146178 h 423222"/>
              <a:gd name="connsiteX282" fmla="*/ 189887 w 387736"/>
              <a:gd name="connsiteY282" fmla="*/ 152472 h 423222"/>
              <a:gd name="connsiteX283" fmla="*/ 196181 w 387736"/>
              <a:gd name="connsiteY283" fmla="*/ 155103 h 423222"/>
              <a:gd name="connsiteX284" fmla="*/ 199751 w 387736"/>
              <a:gd name="connsiteY284" fmla="*/ 155103 h 423222"/>
              <a:gd name="connsiteX285" fmla="*/ 206985 w 387736"/>
              <a:gd name="connsiteY285" fmla="*/ 152472 h 423222"/>
              <a:gd name="connsiteX286" fmla="*/ 209615 w 387736"/>
              <a:gd name="connsiteY286" fmla="*/ 146178 h 423222"/>
              <a:gd name="connsiteX287" fmla="*/ 209615 w 387736"/>
              <a:gd name="connsiteY287" fmla="*/ 145238 h 423222"/>
              <a:gd name="connsiteX288" fmla="*/ 219573 w 387736"/>
              <a:gd name="connsiteY288" fmla="*/ 140823 h 423222"/>
              <a:gd name="connsiteX289" fmla="*/ 228968 w 387736"/>
              <a:gd name="connsiteY289" fmla="*/ 135374 h 423222"/>
              <a:gd name="connsiteX290" fmla="*/ 228123 w 387736"/>
              <a:gd name="connsiteY290" fmla="*/ 135844 h 423222"/>
              <a:gd name="connsiteX291" fmla="*/ 235356 w 387736"/>
              <a:gd name="connsiteY291" fmla="*/ 124195 h 423222"/>
              <a:gd name="connsiteX292" fmla="*/ 237987 w 387736"/>
              <a:gd name="connsiteY292" fmla="*/ 111606 h 423222"/>
              <a:gd name="connsiteX293" fmla="*/ 237141 w 387736"/>
              <a:gd name="connsiteY293" fmla="*/ 105312 h 423222"/>
              <a:gd name="connsiteX294" fmla="*/ 235356 w 387736"/>
              <a:gd name="connsiteY294" fmla="*/ 99018 h 423222"/>
              <a:gd name="connsiteX295" fmla="*/ 232632 w 387736"/>
              <a:gd name="connsiteY295" fmla="*/ 93663 h 423222"/>
              <a:gd name="connsiteX296" fmla="*/ 229062 w 387736"/>
              <a:gd name="connsiteY296" fmla="*/ 89153 h 423222"/>
              <a:gd name="connsiteX297" fmla="*/ 223613 w 387736"/>
              <a:gd name="connsiteY297" fmla="*/ 85583 h 423222"/>
              <a:gd name="connsiteX298" fmla="*/ 217319 w 387736"/>
              <a:gd name="connsiteY298" fmla="*/ 82014 h 423222"/>
              <a:gd name="connsiteX299" fmla="*/ 204166 w 387736"/>
              <a:gd name="connsiteY299" fmla="*/ 78350 h 423222"/>
              <a:gd name="connsiteX300" fmla="*/ 197027 w 387736"/>
              <a:gd name="connsiteY300" fmla="*/ 77504 h 423222"/>
              <a:gd name="connsiteX301" fmla="*/ 191578 w 387736"/>
              <a:gd name="connsiteY301" fmla="*/ 75719 h 423222"/>
              <a:gd name="connsiteX302" fmla="*/ 188008 w 387736"/>
              <a:gd name="connsiteY302" fmla="*/ 73934 h 423222"/>
              <a:gd name="connsiteX303" fmla="*/ 184438 w 387736"/>
              <a:gd name="connsiteY303" fmla="*/ 71210 h 423222"/>
              <a:gd name="connsiteX304" fmla="*/ 182653 w 387736"/>
              <a:gd name="connsiteY304" fmla="*/ 67640 h 423222"/>
              <a:gd name="connsiteX305" fmla="*/ 181714 w 387736"/>
              <a:gd name="connsiteY305" fmla="*/ 63130 h 423222"/>
              <a:gd name="connsiteX306" fmla="*/ 181714 w 387736"/>
              <a:gd name="connsiteY306" fmla="*/ 60406 h 423222"/>
              <a:gd name="connsiteX307" fmla="*/ 183499 w 387736"/>
              <a:gd name="connsiteY307" fmla="*/ 57681 h 423222"/>
              <a:gd name="connsiteX308" fmla="*/ 184438 w 387736"/>
              <a:gd name="connsiteY308" fmla="*/ 55897 h 423222"/>
              <a:gd name="connsiteX309" fmla="*/ 185284 w 387736"/>
              <a:gd name="connsiteY309" fmla="*/ 55051 h 423222"/>
              <a:gd name="connsiteX310" fmla="*/ 188008 w 387736"/>
              <a:gd name="connsiteY310" fmla="*/ 53266 h 423222"/>
              <a:gd name="connsiteX311" fmla="*/ 191578 w 387736"/>
              <a:gd name="connsiteY311" fmla="*/ 51481 h 423222"/>
              <a:gd name="connsiteX312" fmla="*/ 192517 w 387736"/>
              <a:gd name="connsiteY312" fmla="*/ 51481 h 423222"/>
              <a:gd name="connsiteX313" fmla="*/ 194302 w 387736"/>
              <a:gd name="connsiteY313" fmla="*/ 50542 h 423222"/>
              <a:gd name="connsiteX314" fmla="*/ 197872 w 387736"/>
              <a:gd name="connsiteY314" fmla="*/ 50542 h 423222"/>
              <a:gd name="connsiteX315" fmla="*/ 205106 w 387736"/>
              <a:gd name="connsiteY315" fmla="*/ 51481 h 423222"/>
              <a:gd name="connsiteX316" fmla="*/ 209521 w 387736"/>
              <a:gd name="connsiteY316" fmla="*/ 54112 h 423222"/>
              <a:gd name="connsiteX317" fmla="*/ 211306 w 387736"/>
              <a:gd name="connsiteY317" fmla="*/ 56836 h 423222"/>
              <a:gd name="connsiteX318" fmla="*/ 212246 w 387736"/>
              <a:gd name="connsiteY318" fmla="*/ 59561 h 423222"/>
              <a:gd name="connsiteX319" fmla="*/ 216755 w 387736"/>
              <a:gd name="connsiteY319" fmla="*/ 63976 h 423222"/>
              <a:gd name="connsiteX320" fmla="*/ 223049 w 387736"/>
              <a:gd name="connsiteY320" fmla="*/ 64915 h 423222"/>
              <a:gd name="connsiteX321" fmla="*/ 225774 w 387736"/>
              <a:gd name="connsiteY321" fmla="*/ 63976 h 423222"/>
              <a:gd name="connsiteX322" fmla="*/ 228404 w 387736"/>
              <a:gd name="connsiteY322" fmla="*/ 63976 h 423222"/>
              <a:gd name="connsiteX323" fmla="*/ 232914 w 387736"/>
              <a:gd name="connsiteY323" fmla="*/ 60406 h 423222"/>
              <a:gd name="connsiteX324" fmla="*/ 233759 w 387736"/>
              <a:gd name="connsiteY324" fmla="*/ 54112 h 423222"/>
              <a:gd name="connsiteX325" fmla="*/ 233759 w 387736"/>
              <a:gd name="connsiteY325" fmla="*/ 52327 h 423222"/>
              <a:gd name="connsiteX326" fmla="*/ 230189 w 387736"/>
              <a:gd name="connsiteY326" fmla="*/ 46032 h 423222"/>
              <a:gd name="connsiteX327" fmla="*/ 223895 w 387736"/>
              <a:gd name="connsiteY327" fmla="*/ 39832 h 423222"/>
              <a:gd name="connsiteX328" fmla="*/ 215816 w 387736"/>
              <a:gd name="connsiteY328" fmla="*/ 35323 h 423222"/>
              <a:gd name="connsiteX329" fmla="*/ 209521 w 387736"/>
              <a:gd name="connsiteY329" fmla="*/ 33538 h 423222"/>
              <a:gd name="connsiteX330" fmla="*/ 209521 w 387736"/>
              <a:gd name="connsiteY330" fmla="*/ 30813 h 423222"/>
              <a:gd name="connsiteX331" fmla="*/ 206891 w 387736"/>
              <a:gd name="connsiteY331" fmla="*/ 24519 h 423222"/>
              <a:gd name="connsiteX332" fmla="*/ 199657 w 387736"/>
              <a:gd name="connsiteY332" fmla="*/ 21795 h 423222"/>
              <a:gd name="connsiteX333" fmla="*/ 189136 w 387736"/>
              <a:gd name="connsiteY333" fmla="*/ 0 h 423222"/>
              <a:gd name="connsiteX334" fmla="*/ 199000 w 387736"/>
              <a:gd name="connsiteY334" fmla="*/ 0 h 423222"/>
              <a:gd name="connsiteX335" fmla="*/ 199376 w 387736"/>
              <a:gd name="connsiteY335" fmla="*/ 281 h 423222"/>
              <a:gd name="connsiteX336" fmla="*/ 266735 w 387736"/>
              <a:gd name="connsiteY336" fmla="*/ 28465 h 423222"/>
              <a:gd name="connsiteX337" fmla="*/ 294918 w 387736"/>
              <a:gd name="connsiteY337" fmla="*/ 89529 h 423222"/>
              <a:gd name="connsiteX338" fmla="*/ 293979 w 387736"/>
              <a:gd name="connsiteY338" fmla="*/ 89529 h 423222"/>
              <a:gd name="connsiteX339" fmla="*/ 293039 w 387736"/>
              <a:gd name="connsiteY339" fmla="*/ 104842 h 423222"/>
              <a:gd name="connsiteX340" fmla="*/ 293039 w 387736"/>
              <a:gd name="connsiteY340" fmla="*/ 106533 h 423222"/>
              <a:gd name="connsiteX341" fmla="*/ 292194 w 387736"/>
              <a:gd name="connsiteY341" fmla="*/ 107379 h 423222"/>
              <a:gd name="connsiteX342" fmla="*/ 292194 w 387736"/>
              <a:gd name="connsiteY342" fmla="*/ 108318 h 423222"/>
              <a:gd name="connsiteX343" fmla="*/ 292194 w 387736"/>
              <a:gd name="connsiteY343" fmla="*/ 109164 h 423222"/>
              <a:gd name="connsiteX344" fmla="*/ 291254 w 387736"/>
              <a:gd name="connsiteY344" fmla="*/ 110103 h 423222"/>
              <a:gd name="connsiteX345" fmla="*/ 291254 w 387736"/>
              <a:gd name="connsiteY345" fmla="*/ 111888 h 423222"/>
              <a:gd name="connsiteX346" fmla="*/ 291254 w 387736"/>
              <a:gd name="connsiteY346" fmla="*/ 113673 h 423222"/>
              <a:gd name="connsiteX347" fmla="*/ 290409 w 387736"/>
              <a:gd name="connsiteY347" fmla="*/ 113673 h 423222"/>
              <a:gd name="connsiteX348" fmla="*/ 290409 w 387736"/>
              <a:gd name="connsiteY348" fmla="*/ 115928 h 423222"/>
              <a:gd name="connsiteX349" fmla="*/ 289469 w 387736"/>
              <a:gd name="connsiteY349" fmla="*/ 115928 h 423222"/>
              <a:gd name="connsiteX350" fmla="*/ 289469 w 387736"/>
              <a:gd name="connsiteY350" fmla="*/ 117713 h 423222"/>
              <a:gd name="connsiteX351" fmla="*/ 288624 w 387736"/>
              <a:gd name="connsiteY351" fmla="*/ 119498 h 423222"/>
              <a:gd name="connsiteX352" fmla="*/ 288624 w 387736"/>
              <a:gd name="connsiteY352" fmla="*/ 120437 h 423222"/>
              <a:gd name="connsiteX353" fmla="*/ 287684 w 387736"/>
              <a:gd name="connsiteY353" fmla="*/ 121283 h 423222"/>
              <a:gd name="connsiteX354" fmla="*/ 287684 w 387736"/>
              <a:gd name="connsiteY354" fmla="*/ 123068 h 423222"/>
              <a:gd name="connsiteX355" fmla="*/ 286745 w 387736"/>
              <a:gd name="connsiteY355" fmla="*/ 124007 h 423222"/>
              <a:gd name="connsiteX356" fmla="*/ 285899 w 387736"/>
              <a:gd name="connsiteY356" fmla="*/ 124853 h 423222"/>
              <a:gd name="connsiteX357" fmla="*/ 285899 w 387736"/>
              <a:gd name="connsiteY357" fmla="*/ 125792 h 423222"/>
              <a:gd name="connsiteX358" fmla="*/ 284960 w 387736"/>
              <a:gd name="connsiteY358" fmla="*/ 125792 h 423222"/>
              <a:gd name="connsiteX359" fmla="*/ 284960 w 387736"/>
              <a:gd name="connsiteY359" fmla="*/ 127577 h 423222"/>
              <a:gd name="connsiteX360" fmla="*/ 280544 w 387736"/>
              <a:gd name="connsiteY360" fmla="*/ 134811 h 423222"/>
              <a:gd name="connsiteX361" fmla="*/ 280544 w 387736"/>
              <a:gd name="connsiteY361" fmla="*/ 135656 h 423222"/>
              <a:gd name="connsiteX362" fmla="*/ 279323 w 387736"/>
              <a:gd name="connsiteY362" fmla="*/ 135656 h 423222"/>
              <a:gd name="connsiteX363" fmla="*/ 279323 w 387736"/>
              <a:gd name="connsiteY363" fmla="*/ 137441 h 423222"/>
              <a:gd name="connsiteX364" fmla="*/ 277538 w 387736"/>
              <a:gd name="connsiteY364" fmla="*/ 137441 h 423222"/>
              <a:gd name="connsiteX365" fmla="*/ 277538 w 387736"/>
              <a:gd name="connsiteY365" fmla="*/ 139226 h 423222"/>
              <a:gd name="connsiteX366" fmla="*/ 276599 w 387736"/>
              <a:gd name="connsiteY366" fmla="*/ 139226 h 423222"/>
              <a:gd name="connsiteX367" fmla="*/ 276599 w 387736"/>
              <a:gd name="connsiteY367" fmla="*/ 140166 h 423222"/>
              <a:gd name="connsiteX368" fmla="*/ 275753 w 387736"/>
              <a:gd name="connsiteY368" fmla="*/ 141105 h 423222"/>
              <a:gd name="connsiteX369" fmla="*/ 274814 w 387736"/>
              <a:gd name="connsiteY369" fmla="*/ 141105 h 423222"/>
              <a:gd name="connsiteX370" fmla="*/ 274814 w 387736"/>
              <a:gd name="connsiteY370" fmla="*/ 141951 h 423222"/>
              <a:gd name="connsiteX371" fmla="*/ 274814 w 387736"/>
              <a:gd name="connsiteY371" fmla="*/ 142890 h 423222"/>
              <a:gd name="connsiteX372" fmla="*/ 273968 w 387736"/>
              <a:gd name="connsiteY372" fmla="*/ 143736 h 423222"/>
              <a:gd name="connsiteX373" fmla="*/ 273029 w 387736"/>
              <a:gd name="connsiteY373" fmla="*/ 143736 h 423222"/>
              <a:gd name="connsiteX374" fmla="*/ 273029 w 387736"/>
              <a:gd name="connsiteY374" fmla="*/ 144675 h 423222"/>
              <a:gd name="connsiteX375" fmla="*/ 270304 w 387736"/>
              <a:gd name="connsiteY375" fmla="*/ 147306 h 423222"/>
              <a:gd name="connsiteX376" fmla="*/ 269459 w 387736"/>
              <a:gd name="connsiteY376" fmla="*/ 148245 h 423222"/>
              <a:gd name="connsiteX377" fmla="*/ 265889 w 387736"/>
              <a:gd name="connsiteY377" fmla="*/ 151815 h 423222"/>
              <a:gd name="connsiteX378" fmla="*/ 141881 w 387736"/>
              <a:gd name="connsiteY378" fmla="*/ 162900 h 423222"/>
              <a:gd name="connsiteX379" fmla="*/ 118583 w 387736"/>
              <a:gd name="connsiteY379" fmla="*/ 141387 h 423222"/>
              <a:gd name="connsiteX380" fmla="*/ 117644 w 387736"/>
              <a:gd name="connsiteY380" fmla="*/ 141387 h 423222"/>
              <a:gd name="connsiteX381" fmla="*/ 117644 w 387736"/>
              <a:gd name="connsiteY381" fmla="*/ 140447 h 423222"/>
              <a:gd name="connsiteX382" fmla="*/ 116798 w 387736"/>
              <a:gd name="connsiteY382" fmla="*/ 140447 h 423222"/>
              <a:gd name="connsiteX383" fmla="*/ 116798 w 387736"/>
              <a:gd name="connsiteY383" fmla="*/ 139508 h 423222"/>
              <a:gd name="connsiteX384" fmla="*/ 116798 w 387736"/>
              <a:gd name="connsiteY384" fmla="*/ 138663 h 423222"/>
              <a:gd name="connsiteX385" fmla="*/ 115859 w 387736"/>
              <a:gd name="connsiteY385" fmla="*/ 138663 h 423222"/>
              <a:gd name="connsiteX386" fmla="*/ 115859 w 387736"/>
              <a:gd name="connsiteY386" fmla="*/ 137723 h 423222"/>
              <a:gd name="connsiteX387" fmla="*/ 115013 w 387736"/>
              <a:gd name="connsiteY387" fmla="*/ 137723 h 423222"/>
              <a:gd name="connsiteX388" fmla="*/ 115013 w 387736"/>
              <a:gd name="connsiteY388" fmla="*/ 136878 h 423222"/>
              <a:gd name="connsiteX389" fmla="*/ 114074 w 387736"/>
              <a:gd name="connsiteY389" fmla="*/ 136878 h 423222"/>
              <a:gd name="connsiteX390" fmla="*/ 114074 w 387736"/>
              <a:gd name="connsiteY390" fmla="*/ 135938 h 423222"/>
              <a:gd name="connsiteX391" fmla="*/ 113228 w 387736"/>
              <a:gd name="connsiteY391" fmla="*/ 135093 h 423222"/>
              <a:gd name="connsiteX392" fmla="*/ 113228 w 387736"/>
              <a:gd name="connsiteY392" fmla="*/ 134153 h 423222"/>
              <a:gd name="connsiteX393" fmla="*/ 112289 w 387736"/>
              <a:gd name="connsiteY393" fmla="*/ 134153 h 423222"/>
              <a:gd name="connsiteX394" fmla="*/ 112289 w 387736"/>
              <a:gd name="connsiteY394" fmla="*/ 133308 h 423222"/>
              <a:gd name="connsiteX395" fmla="*/ 109564 w 387736"/>
              <a:gd name="connsiteY395" fmla="*/ 127859 h 423222"/>
              <a:gd name="connsiteX396" fmla="*/ 108719 w 387736"/>
              <a:gd name="connsiteY396" fmla="*/ 127859 h 423222"/>
              <a:gd name="connsiteX397" fmla="*/ 108719 w 387736"/>
              <a:gd name="connsiteY397" fmla="*/ 126074 h 423222"/>
              <a:gd name="connsiteX398" fmla="*/ 107779 w 387736"/>
              <a:gd name="connsiteY398" fmla="*/ 125135 h 423222"/>
              <a:gd name="connsiteX399" fmla="*/ 107779 w 387736"/>
              <a:gd name="connsiteY399" fmla="*/ 124289 h 423222"/>
              <a:gd name="connsiteX400" fmla="*/ 106934 w 387736"/>
              <a:gd name="connsiteY400" fmla="*/ 124289 h 423222"/>
              <a:gd name="connsiteX401" fmla="*/ 106934 w 387736"/>
              <a:gd name="connsiteY401" fmla="*/ 123350 h 423222"/>
              <a:gd name="connsiteX402" fmla="*/ 105994 w 387736"/>
              <a:gd name="connsiteY402" fmla="*/ 122504 h 423222"/>
              <a:gd name="connsiteX403" fmla="*/ 105994 w 387736"/>
              <a:gd name="connsiteY403" fmla="*/ 121565 h 423222"/>
              <a:gd name="connsiteX404" fmla="*/ 105994 w 387736"/>
              <a:gd name="connsiteY404" fmla="*/ 119780 h 423222"/>
              <a:gd name="connsiteX405" fmla="*/ 105149 w 387736"/>
              <a:gd name="connsiteY405" fmla="*/ 119780 h 423222"/>
              <a:gd name="connsiteX406" fmla="*/ 105149 w 387736"/>
              <a:gd name="connsiteY406" fmla="*/ 117995 h 423222"/>
              <a:gd name="connsiteX407" fmla="*/ 104209 w 387736"/>
              <a:gd name="connsiteY407" fmla="*/ 117995 h 423222"/>
              <a:gd name="connsiteX408" fmla="*/ 104209 w 387736"/>
              <a:gd name="connsiteY408" fmla="*/ 115928 h 423222"/>
              <a:gd name="connsiteX409" fmla="*/ 104209 w 387736"/>
              <a:gd name="connsiteY409" fmla="*/ 114988 h 423222"/>
              <a:gd name="connsiteX410" fmla="*/ 103270 w 387736"/>
              <a:gd name="connsiteY410" fmla="*/ 114143 h 423222"/>
              <a:gd name="connsiteX411" fmla="*/ 103270 w 387736"/>
              <a:gd name="connsiteY411" fmla="*/ 113203 h 423222"/>
              <a:gd name="connsiteX412" fmla="*/ 103270 w 387736"/>
              <a:gd name="connsiteY412" fmla="*/ 112358 h 423222"/>
              <a:gd name="connsiteX413" fmla="*/ 102424 w 387736"/>
              <a:gd name="connsiteY413" fmla="*/ 112358 h 423222"/>
              <a:gd name="connsiteX414" fmla="*/ 102424 w 387736"/>
              <a:gd name="connsiteY414" fmla="*/ 111418 h 423222"/>
              <a:gd name="connsiteX415" fmla="*/ 102424 w 387736"/>
              <a:gd name="connsiteY415" fmla="*/ 109633 h 423222"/>
              <a:gd name="connsiteX416" fmla="*/ 102424 w 387736"/>
              <a:gd name="connsiteY416" fmla="*/ 107849 h 423222"/>
              <a:gd name="connsiteX417" fmla="*/ 101485 w 387736"/>
              <a:gd name="connsiteY417" fmla="*/ 107849 h 423222"/>
              <a:gd name="connsiteX418" fmla="*/ 101485 w 387736"/>
              <a:gd name="connsiteY418" fmla="*/ 106533 h 423222"/>
              <a:gd name="connsiteX419" fmla="*/ 99700 w 387736"/>
              <a:gd name="connsiteY419" fmla="*/ 89435 h 423222"/>
              <a:gd name="connsiteX420" fmla="*/ 100639 w 387736"/>
              <a:gd name="connsiteY420" fmla="*/ 80511 h 423222"/>
              <a:gd name="connsiteX421" fmla="*/ 101485 w 387736"/>
              <a:gd name="connsiteY421" fmla="*/ 72431 h 423222"/>
              <a:gd name="connsiteX422" fmla="*/ 102424 w 387736"/>
              <a:gd name="connsiteY422" fmla="*/ 69707 h 423222"/>
              <a:gd name="connsiteX423" fmla="*/ 102424 w 387736"/>
              <a:gd name="connsiteY423" fmla="*/ 67922 h 423222"/>
              <a:gd name="connsiteX424" fmla="*/ 103270 w 387736"/>
              <a:gd name="connsiteY424" fmla="*/ 65198 h 423222"/>
              <a:gd name="connsiteX425" fmla="*/ 104209 w 387736"/>
              <a:gd name="connsiteY425" fmla="*/ 63413 h 423222"/>
              <a:gd name="connsiteX426" fmla="*/ 109564 w 387736"/>
              <a:gd name="connsiteY426" fmla="*/ 50824 h 423222"/>
              <a:gd name="connsiteX427" fmla="*/ 116798 w 387736"/>
              <a:gd name="connsiteY427" fmla="*/ 39175 h 423222"/>
              <a:gd name="connsiteX428" fmla="*/ 147800 w 387736"/>
              <a:gd name="connsiteY428" fmla="*/ 12588 h 423222"/>
              <a:gd name="connsiteX429" fmla="*/ 189136 w 387736"/>
              <a:gd name="connsiteY429" fmla="*/ 0 h 42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</a:cxnLst>
            <a:rect l="l" t="t" r="r" b="b"/>
            <a:pathLst>
              <a:path w="387736" h="423222">
                <a:moveTo>
                  <a:pt x="134741" y="381887"/>
                </a:moveTo>
                <a:lnTo>
                  <a:pt x="136526" y="381887"/>
                </a:lnTo>
                <a:cubicBezTo>
                  <a:pt x="140620" y="385005"/>
                  <a:pt x="145188" y="387448"/>
                  <a:pt x="150054" y="389120"/>
                </a:cubicBezTo>
                <a:lnTo>
                  <a:pt x="193831" y="394452"/>
                </a:lnTo>
                <a:lnTo>
                  <a:pt x="193645" y="394475"/>
                </a:lnTo>
                <a:lnTo>
                  <a:pt x="194020" y="394475"/>
                </a:lnTo>
                <a:lnTo>
                  <a:pt x="193831" y="394452"/>
                </a:lnTo>
                <a:lnTo>
                  <a:pt x="236766" y="389120"/>
                </a:lnTo>
                <a:cubicBezTo>
                  <a:pt x="242037" y="387815"/>
                  <a:pt x="246948" y="385344"/>
                  <a:pt x="251139" y="381887"/>
                </a:cubicBezTo>
                <a:lnTo>
                  <a:pt x="253300" y="381887"/>
                </a:lnTo>
                <a:lnTo>
                  <a:pt x="253300" y="407909"/>
                </a:lnTo>
                <a:cubicBezTo>
                  <a:pt x="249730" y="416928"/>
                  <a:pt x="224553" y="423222"/>
                  <a:pt x="194020" y="423222"/>
                </a:cubicBezTo>
                <a:cubicBezTo>
                  <a:pt x="163488" y="423222"/>
                  <a:pt x="138311" y="417304"/>
                  <a:pt x="134741" y="407909"/>
                </a:cubicBezTo>
                <a:close/>
                <a:moveTo>
                  <a:pt x="134741" y="346000"/>
                </a:moveTo>
                <a:cubicBezTo>
                  <a:pt x="134741" y="346845"/>
                  <a:pt x="135680" y="346845"/>
                  <a:pt x="136526" y="347784"/>
                </a:cubicBezTo>
                <a:cubicBezTo>
                  <a:pt x="140860" y="350237"/>
                  <a:pt x="145383" y="352350"/>
                  <a:pt x="150054" y="354079"/>
                </a:cubicBezTo>
                <a:cubicBezTo>
                  <a:pt x="164400" y="357837"/>
                  <a:pt x="179190" y="359640"/>
                  <a:pt x="194020" y="359434"/>
                </a:cubicBezTo>
                <a:cubicBezTo>
                  <a:pt x="208575" y="359697"/>
                  <a:pt x="223094" y="357902"/>
                  <a:pt x="237141" y="354079"/>
                </a:cubicBezTo>
                <a:cubicBezTo>
                  <a:pt x="242202" y="352660"/>
                  <a:pt x="247040" y="350547"/>
                  <a:pt x="251515" y="347784"/>
                </a:cubicBezTo>
                <a:cubicBezTo>
                  <a:pt x="252360" y="346845"/>
                  <a:pt x="253300" y="346845"/>
                  <a:pt x="253300" y="346000"/>
                </a:cubicBezTo>
                <a:lnTo>
                  <a:pt x="253300" y="374183"/>
                </a:lnTo>
                <a:cubicBezTo>
                  <a:pt x="249730" y="382263"/>
                  <a:pt x="224553" y="389496"/>
                  <a:pt x="194020" y="389496"/>
                </a:cubicBezTo>
                <a:cubicBezTo>
                  <a:pt x="163488" y="389496"/>
                  <a:pt x="138311" y="382263"/>
                  <a:pt x="134741" y="374183"/>
                </a:cubicBezTo>
                <a:close/>
                <a:moveTo>
                  <a:pt x="134741" y="312367"/>
                </a:moveTo>
                <a:cubicBezTo>
                  <a:pt x="135421" y="312414"/>
                  <a:pt x="136058" y="312715"/>
                  <a:pt x="136526" y="313213"/>
                </a:cubicBezTo>
                <a:cubicBezTo>
                  <a:pt x="140687" y="315881"/>
                  <a:pt x="145257" y="317844"/>
                  <a:pt x="150054" y="319037"/>
                </a:cubicBezTo>
                <a:cubicBezTo>
                  <a:pt x="164400" y="322795"/>
                  <a:pt x="179190" y="324599"/>
                  <a:pt x="194020" y="324392"/>
                </a:cubicBezTo>
                <a:lnTo>
                  <a:pt x="193645" y="324862"/>
                </a:lnTo>
                <a:cubicBezTo>
                  <a:pt x="208200" y="325125"/>
                  <a:pt x="222718" y="323330"/>
                  <a:pt x="236766" y="319507"/>
                </a:cubicBezTo>
                <a:cubicBezTo>
                  <a:pt x="241965" y="318502"/>
                  <a:pt x="246876" y="316350"/>
                  <a:pt x="251139" y="313213"/>
                </a:cubicBezTo>
                <a:cubicBezTo>
                  <a:pt x="251697" y="312621"/>
                  <a:pt x="252490" y="312311"/>
                  <a:pt x="253300" y="312367"/>
                </a:cubicBezTo>
                <a:lnTo>
                  <a:pt x="253300" y="339235"/>
                </a:lnTo>
                <a:cubicBezTo>
                  <a:pt x="249730" y="348254"/>
                  <a:pt x="224553" y="354548"/>
                  <a:pt x="194020" y="354548"/>
                </a:cubicBezTo>
                <a:cubicBezTo>
                  <a:pt x="163488" y="354548"/>
                  <a:pt x="138311" y="348630"/>
                  <a:pt x="134741" y="339235"/>
                </a:cubicBezTo>
                <a:close/>
                <a:moveTo>
                  <a:pt x="268519" y="302879"/>
                </a:moveTo>
                <a:lnTo>
                  <a:pt x="270304" y="304663"/>
                </a:lnTo>
                <a:cubicBezTo>
                  <a:pt x="274846" y="307078"/>
                  <a:pt x="279676" y="308910"/>
                  <a:pt x="284678" y="310112"/>
                </a:cubicBezTo>
                <a:cubicBezTo>
                  <a:pt x="298587" y="314650"/>
                  <a:pt x="313175" y="316745"/>
                  <a:pt x="327799" y="316313"/>
                </a:cubicBezTo>
                <a:cubicBezTo>
                  <a:pt x="342703" y="316820"/>
                  <a:pt x="357582" y="314725"/>
                  <a:pt x="371765" y="310112"/>
                </a:cubicBezTo>
                <a:cubicBezTo>
                  <a:pt x="376719" y="308760"/>
                  <a:pt x="381532" y="306937"/>
                  <a:pt x="386138" y="304663"/>
                </a:cubicBezTo>
                <a:cubicBezTo>
                  <a:pt x="386138" y="303818"/>
                  <a:pt x="387078" y="303818"/>
                  <a:pt x="387078" y="302879"/>
                </a:cubicBezTo>
                <a:lnTo>
                  <a:pt x="387078" y="329841"/>
                </a:lnTo>
                <a:cubicBezTo>
                  <a:pt x="383508" y="338766"/>
                  <a:pt x="357955" y="345999"/>
                  <a:pt x="327799" y="345999"/>
                </a:cubicBezTo>
                <a:cubicBezTo>
                  <a:pt x="297642" y="345999"/>
                  <a:pt x="273028" y="339235"/>
                  <a:pt x="269458" y="329841"/>
                </a:cubicBezTo>
                <a:lnTo>
                  <a:pt x="268519" y="328056"/>
                </a:lnTo>
                <a:close/>
                <a:moveTo>
                  <a:pt x="24" y="302879"/>
                </a:moveTo>
                <a:cubicBezTo>
                  <a:pt x="963" y="303818"/>
                  <a:pt x="963" y="303818"/>
                  <a:pt x="963" y="304663"/>
                </a:cubicBezTo>
                <a:cubicBezTo>
                  <a:pt x="5943" y="306448"/>
                  <a:pt x="9888" y="308327"/>
                  <a:pt x="15337" y="310112"/>
                </a:cubicBezTo>
                <a:cubicBezTo>
                  <a:pt x="29535" y="314659"/>
                  <a:pt x="44403" y="316754"/>
                  <a:pt x="59303" y="316313"/>
                </a:cubicBezTo>
                <a:cubicBezTo>
                  <a:pt x="73927" y="316754"/>
                  <a:pt x="88517" y="314650"/>
                  <a:pt x="102424" y="310112"/>
                </a:cubicBezTo>
                <a:cubicBezTo>
                  <a:pt x="107645" y="308741"/>
                  <a:pt x="112737" y="306918"/>
                  <a:pt x="117643" y="304663"/>
                </a:cubicBezTo>
                <a:cubicBezTo>
                  <a:pt x="117643" y="303818"/>
                  <a:pt x="118583" y="303818"/>
                  <a:pt x="118583" y="302879"/>
                </a:cubicBezTo>
                <a:lnTo>
                  <a:pt x="118583" y="329841"/>
                </a:lnTo>
                <a:cubicBezTo>
                  <a:pt x="114074" y="338766"/>
                  <a:pt x="89460" y="345999"/>
                  <a:pt x="59303" y="345999"/>
                </a:cubicBezTo>
                <a:cubicBezTo>
                  <a:pt x="29147" y="345999"/>
                  <a:pt x="4533" y="339235"/>
                  <a:pt x="963" y="329841"/>
                </a:cubicBezTo>
                <a:cubicBezTo>
                  <a:pt x="24" y="329841"/>
                  <a:pt x="24" y="328056"/>
                  <a:pt x="24" y="328056"/>
                </a:cubicBezTo>
                <a:close/>
                <a:moveTo>
                  <a:pt x="134741" y="276856"/>
                </a:moveTo>
                <a:cubicBezTo>
                  <a:pt x="135239" y="277306"/>
                  <a:pt x="135860" y="277607"/>
                  <a:pt x="136526" y="277701"/>
                </a:cubicBezTo>
                <a:cubicBezTo>
                  <a:pt x="140656" y="280529"/>
                  <a:pt x="145228" y="282661"/>
                  <a:pt x="150054" y="283995"/>
                </a:cubicBezTo>
                <a:cubicBezTo>
                  <a:pt x="164396" y="287791"/>
                  <a:pt x="179187" y="289623"/>
                  <a:pt x="194020" y="289444"/>
                </a:cubicBezTo>
                <a:cubicBezTo>
                  <a:pt x="208580" y="289688"/>
                  <a:pt x="223099" y="287847"/>
                  <a:pt x="237141" y="283995"/>
                </a:cubicBezTo>
                <a:cubicBezTo>
                  <a:pt x="242341" y="282990"/>
                  <a:pt x="247252" y="280839"/>
                  <a:pt x="251515" y="277701"/>
                </a:cubicBezTo>
                <a:cubicBezTo>
                  <a:pt x="252181" y="277607"/>
                  <a:pt x="252802" y="277306"/>
                  <a:pt x="253300" y="276856"/>
                </a:cubicBezTo>
                <a:lnTo>
                  <a:pt x="253300" y="303818"/>
                </a:lnTo>
                <a:cubicBezTo>
                  <a:pt x="249730" y="311897"/>
                  <a:pt x="224553" y="319037"/>
                  <a:pt x="194020" y="319037"/>
                </a:cubicBezTo>
                <a:cubicBezTo>
                  <a:pt x="163488" y="319037"/>
                  <a:pt x="138405" y="311897"/>
                  <a:pt x="134741" y="303818"/>
                </a:cubicBezTo>
                <a:close/>
                <a:moveTo>
                  <a:pt x="268989" y="268401"/>
                </a:moveTo>
                <a:lnTo>
                  <a:pt x="269928" y="268401"/>
                </a:lnTo>
                <a:cubicBezTo>
                  <a:pt x="274106" y="271858"/>
                  <a:pt x="279025" y="274300"/>
                  <a:pt x="284302" y="275540"/>
                </a:cubicBezTo>
                <a:cubicBezTo>
                  <a:pt x="298466" y="278622"/>
                  <a:pt x="312927" y="280134"/>
                  <a:pt x="327423" y="280050"/>
                </a:cubicBezTo>
                <a:lnTo>
                  <a:pt x="327799" y="280425"/>
                </a:lnTo>
                <a:cubicBezTo>
                  <a:pt x="342576" y="280566"/>
                  <a:pt x="357323" y="279054"/>
                  <a:pt x="371765" y="275916"/>
                </a:cubicBezTo>
                <a:cubicBezTo>
                  <a:pt x="376972" y="274488"/>
                  <a:pt x="381854" y="272064"/>
                  <a:pt x="386139" y="268776"/>
                </a:cubicBezTo>
                <a:lnTo>
                  <a:pt x="387078" y="268776"/>
                </a:lnTo>
                <a:lnTo>
                  <a:pt x="387078" y="294423"/>
                </a:lnTo>
                <a:cubicBezTo>
                  <a:pt x="383508" y="303818"/>
                  <a:pt x="358331" y="309736"/>
                  <a:pt x="327799" y="309736"/>
                </a:cubicBezTo>
                <a:cubicBezTo>
                  <a:pt x="297267" y="309736"/>
                  <a:pt x="273029" y="303818"/>
                  <a:pt x="269928" y="294423"/>
                </a:cubicBezTo>
                <a:cubicBezTo>
                  <a:pt x="269436" y="293944"/>
                  <a:pt x="269107" y="293315"/>
                  <a:pt x="268989" y="292638"/>
                </a:cubicBezTo>
                <a:close/>
                <a:moveTo>
                  <a:pt x="24" y="268401"/>
                </a:moveTo>
                <a:lnTo>
                  <a:pt x="963" y="268401"/>
                </a:lnTo>
                <a:cubicBezTo>
                  <a:pt x="5458" y="271341"/>
                  <a:pt x="10282" y="273737"/>
                  <a:pt x="15337" y="275540"/>
                </a:cubicBezTo>
                <a:cubicBezTo>
                  <a:pt x="29787" y="278622"/>
                  <a:pt x="44529" y="280134"/>
                  <a:pt x="59303" y="280050"/>
                </a:cubicBezTo>
                <a:lnTo>
                  <a:pt x="59303" y="280425"/>
                </a:lnTo>
                <a:cubicBezTo>
                  <a:pt x="73799" y="280519"/>
                  <a:pt x="88261" y="279007"/>
                  <a:pt x="102424" y="275916"/>
                </a:cubicBezTo>
                <a:cubicBezTo>
                  <a:pt x="107885" y="274469"/>
                  <a:pt x="113041" y="272055"/>
                  <a:pt x="117643" y="268776"/>
                </a:cubicBezTo>
                <a:lnTo>
                  <a:pt x="118583" y="268776"/>
                </a:lnTo>
                <a:lnTo>
                  <a:pt x="118583" y="294423"/>
                </a:lnTo>
                <a:cubicBezTo>
                  <a:pt x="114074" y="303818"/>
                  <a:pt x="89836" y="309736"/>
                  <a:pt x="59303" y="309736"/>
                </a:cubicBezTo>
                <a:cubicBezTo>
                  <a:pt x="28771" y="309736"/>
                  <a:pt x="4533" y="303818"/>
                  <a:pt x="963" y="294423"/>
                </a:cubicBezTo>
                <a:cubicBezTo>
                  <a:pt x="24" y="294423"/>
                  <a:pt x="24" y="293484"/>
                  <a:pt x="24" y="292638"/>
                </a:cubicBezTo>
                <a:close/>
                <a:moveTo>
                  <a:pt x="134741" y="241814"/>
                </a:moveTo>
                <a:cubicBezTo>
                  <a:pt x="134741" y="242753"/>
                  <a:pt x="135680" y="242753"/>
                  <a:pt x="136526" y="242753"/>
                </a:cubicBezTo>
                <a:cubicBezTo>
                  <a:pt x="140698" y="245515"/>
                  <a:pt x="145257" y="247629"/>
                  <a:pt x="150054" y="249047"/>
                </a:cubicBezTo>
                <a:cubicBezTo>
                  <a:pt x="164400" y="252805"/>
                  <a:pt x="179190" y="254609"/>
                  <a:pt x="194020" y="254402"/>
                </a:cubicBezTo>
                <a:cubicBezTo>
                  <a:pt x="208575" y="254665"/>
                  <a:pt x="223094" y="252871"/>
                  <a:pt x="237141" y="249047"/>
                </a:cubicBezTo>
                <a:cubicBezTo>
                  <a:pt x="242315" y="247967"/>
                  <a:pt x="247209" y="245816"/>
                  <a:pt x="251515" y="242753"/>
                </a:cubicBezTo>
                <a:cubicBezTo>
                  <a:pt x="252360" y="242753"/>
                  <a:pt x="253300" y="242753"/>
                  <a:pt x="253300" y="241814"/>
                </a:cubicBezTo>
                <a:lnTo>
                  <a:pt x="253300" y="268776"/>
                </a:lnTo>
                <a:cubicBezTo>
                  <a:pt x="249730" y="277701"/>
                  <a:pt x="224553" y="283995"/>
                  <a:pt x="194020" y="283995"/>
                </a:cubicBezTo>
                <a:cubicBezTo>
                  <a:pt x="163488" y="283995"/>
                  <a:pt x="138311" y="278170"/>
                  <a:pt x="134741" y="268776"/>
                </a:cubicBezTo>
                <a:close/>
                <a:moveTo>
                  <a:pt x="387078" y="232514"/>
                </a:moveTo>
                <a:lnTo>
                  <a:pt x="387078" y="260697"/>
                </a:lnTo>
                <a:cubicBezTo>
                  <a:pt x="383508" y="268776"/>
                  <a:pt x="357955" y="275916"/>
                  <a:pt x="327799" y="275916"/>
                </a:cubicBezTo>
                <a:cubicBezTo>
                  <a:pt x="297642" y="275916"/>
                  <a:pt x="273028" y="268776"/>
                  <a:pt x="269458" y="260697"/>
                </a:cubicBezTo>
                <a:cubicBezTo>
                  <a:pt x="269458" y="259758"/>
                  <a:pt x="268519" y="258912"/>
                  <a:pt x="268519" y="257973"/>
                </a:cubicBezTo>
                <a:lnTo>
                  <a:pt x="268519" y="232889"/>
                </a:lnTo>
                <a:lnTo>
                  <a:pt x="270304" y="234674"/>
                </a:lnTo>
                <a:cubicBezTo>
                  <a:pt x="274779" y="237436"/>
                  <a:pt x="279617" y="239550"/>
                  <a:pt x="284678" y="240969"/>
                </a:cubicBezTo>
                <a:cubicBezTo>
                  <a:pt x="298726" y="244783"/>
                  <a:pt x="313245" y="246586"/>
                  <a:pt x="327799" y="246323"/>
                </a:cubicBezTo>
                <a:lnTo>
                  <a:pt x="327799" y="245948"/>
                </a:lnTo>
                <a:cubicBezTo>
                  <a:pt x="342634" y="246276"/>
                  <a:pt x="357441" y="244473"/>
                  <a:pt x="371765" y="240593"/>
                </a:cubicBezTo>
                <a:cubicBezTo>
                  <a:pt x="376765" y="239005"/>
                  <a:pt x="381583" y="236901"/>
                  <a:pt x="386138" y="234298"/>
                </a:cubicBezTo>
                <a:cubicBezTo>
                  <a:pt x="386138" y="233359"/>
                  <a:pt x="387078" y="233359"/>
                  <a:pt x="387078" y="232514"/>
                </a:cubicBezTo>
                <a:close/>
                <a:moveTo>
                  <a:pt x="118583" y="232514"/>
                </a:moveTo>
                <a:lnTo>
                  <a:pt x="118583" y="260697"/>
                </a:lnTo>
                <a:cubicBezTo>
                  <a:pt x="114074" y="268776"/>
                  <a:pt x="89460" y="275916"/>
                  <a:pt x="59304" y="275916"/>
                </a:cubicBezTo>
                <a:cubicBezTo>
                  <a:pt x="29147" y="275916"/>
                  <a:pt x="4534" y="268776"/>
                  <a:pt x="964" y="260697"/>
                </a:cubicBezTo>
                <a:cubicBezTo>
                  <a:pt x="248" y="259983"/>
                  <a:pt x="-99" y="258978"/>
                  <a:pt x="24" y="257973"/>
                </a:cubicBezTo>
                <a:lnTo>
                  <a:pt x="24" y="232889"/>
                </a:lnTo>
                <a:cubicBezTo>
                  <a:pt x="964" y="233735"/>
                  <a:pt x="964" y="233735"/>
                  <a:pt x="964" y="234674"/>
                </a:cubicBezTo>
                <a:cubicBezTo>
                  <a:pt x="5943" y="236459"/>
                  <a:pt x="9889" y="239184"/>
                  <a:pt x="15338" y="240969"/>
                </a:cubicBezTo>
                <a:cubicBezTo>
                  <a:pt x="29674" y="244783"/>
                  <a:pt x="44471" y="246586"/>
                  <a:pt x="59304" y="246323"/>
                </a:cubicBezTo>
                <a:lnTo>
                  <a:pt x="59304" y="245948"/>
                </a:lnTo>
                <a:cubicBezTo>
                  <a:pt x="73859" y="246211"/>
                  <a:pt x="88377" y="244416"/>
                  <a:pt x="102425" y="240593"/>
                </a:cubicBezTo>
                <a:cubicBezTo>
                  <a:pt x="107688" y="238986"/>
                  <a:pt x="112784" y="236882"/>
                  <a:pt x="117644" y="234298"/>
                </a:cubicBezTo>
                <a:cubicBezTo>
                  <a:pt x="117644" y="233359"/>
                  <a:pt x="118583" y="233359"/>
                  <a:pt x="118583" y="232514"/>
                </a:cubicBezTo>
                <a:close/>
                <a:moveTo>
                  <a:pt x="134741" y="206773"/>
                </a:moveTo>
                <a:lnTo>
                  <a:pt x="136526" y="208557"/>
                </a:lnTo>
                <a:cubicBezTo>
                  <a:pt x="140656" y="211385"/>
                  <a:pt x="145228" y="213518"/>
                  <a:pt x="150054" y="214852"/>
                </a:cubicBezTo>
                <a:cubicBezTo>
                  <a:pt x="164473" y="218234"/>
                  <a:pt x="179213" y="220056"/>
                  <a:pt x="194020" y="220300"/>
                </a:cubicBezTo>
                <a:cubicBezTo>
                  <a:pt x="208554" y="220122"/>
                  <a:pt x="223019" y="218290"/>
                  <a:pt x="237141" y="214852"/>
                </a:cubicBezTo>
                <a:cubicBezTo>
                  <a:pt x="242341" y="213846"/>
                  <a:pt x="247252" y="211695"/>
                  <a:pt x="251515" y="208557"/>
                </a:cubicBezTo>
                <a:lnTo>
                  <a:pt x="253300" y="206773"/>
                </a:lnTo>
                <a:lnTo>
                  <a:pt x="253300" y="234956"/>
                </a:lnTo>
                <a:cubicBezTo>
                  <a:pt x="249730" y="243035"/>
                  <a:pt x="224553" y="249330"/>
                  <a:pt x="194020" y="249330"/>
                </a:cubicBezTo>
                <a:cubicBezTo>
                  <a:pt x="163488" y="249330"/>
                  <a:pt x="138311" y="243035"/>
                  <a:pt x="134741" y="234956"/>
                </a:cubicBezTo>
                <a:close/>
                <a:moveTo>
                  <a:pt x="268519" y="198694"/>
                </a:moveTo>
                <a:cubicBezTo>
                  <a:pt x="269458" y="199633"/>
                  <a:pt x="269458" y="199633"/>
                  <a:pt x="270304" y="199633"/>
                </a:cubicBezTo>
                <a:cubicBezTo>
                  <a:pt x="274567" y="202771"/>
                  <a:pt x="279478" y="204922"/>
                  <a:pt x="284678" y="205927"/>
                </a:cubicBezTo>
                <a:cubicBezTo>
                  <a:pt x="298726" y="209741"/>
                  <a:pt x="313245" y="211545"/>
                  <a:pt x="327799" y="211282"/>
                </a:cubicBezTo>
                <a:cubicBezTo>
                  <a:pt x="342634" y="211611"/>
                  <a:pt x="357441" y="209807"/>
                  <a:pt x="371765" y="205927"/>
                </a:cubicBezTo>
                <a:cubicBezTo>
                  <a:pt x="376909" y="204753"/>
                  <a:pt x="381785" y="202611"/>
                  <a:pt x="386138" y="199633"/>
                </a:cubicBezTo>
                <a:cubicBezTo>
                  <a:pt x="386657" y="199633"/>
                  <a:pt x="387078" y="199210"/>
                  <a:pt x="387078" y="198694"/>
                </a:cubicBezTo>
                <a:lnTo>
                  <a:pt x="387078" y="225656"/>
                </a:lnTo>
                <a:cubicBezTo>
                  <a:pt x="383508" y="235050"/>
                  <a:pt x="358331" y="240969"/>
                  <a:pt x="327799" y="240969"/>
                </a:cubicBezTo>
                <a:cubicBezTo>
                  <a:pt x="297266" y="240969"/>
                  <a:pt x="273028" y="234675"/>
                  <a:pt x="269458" y="225656"/>
                </a:cubicBezTo>
                <a:cubicBezTo>
                  <a:pt x="269458" y="224716"/>
                  <a:pt x="268519" y="223871"/>
                  <a:pt x="268519" y="222932"/>
                </a:cubicBezTo>
                <a:close/>
                <a:moveTo>
                  <a:pt x="24" y="198694"/>
                </a:moveTo>
                <a:lnTo>
                  <a:pt x="964" y="199633"/>
                </a:lnTo>
                <a:cubicBezTo>
                  <a:pt x="5490" y="202292"/>
                  <a:pt x="10314" y="204405"/>
                  <a:pt x="15338" y="205927"/>
                </a:cubicBezTo>
                <a:cubicBezTo>
                  <a:pt x="29674" y="209741"/>
                  <a:pt x="44471" y="211545"/>
                  <a:pt x="59304" y="211282"/>
                </a:cubicBezTo>
                <a:cubicBezTo>
                  <a:pt x="73859" y="211545"/>
                  <a:pt x="88377" y="209751"/>
                  <a:pt x="102425" y="205927"/>
                </a:cubicBezTo>
                <a:cubicBezTo>
                  <a:pt x="107828" y="204744"/>
                  <a:pt x="112981" y="202611"/>
                  <a:pt x="117644" y="199633"/>
                </a:cubicBezTo>
                <a:cubicBezTo>
                  <a:pt x="118162" y="199633"/>
                  <a:pt x="118583" y="199210"/>
                  <a:pt x="118583" y="198694"/>
                </a:cubicBezTo>
                <a:lnTo>
                  <a:pt x="118583" y="225656"/>
                </a:lnTo>
                <a:cubicBezTo>
                  <a:pt x="114074" y="235050"/>
                  <a:pt x="89836" y="240969"/>
                  <a:pt x="59304" y="240969"/>
                </a:cubicBezTo>
                <a:cubicBezTo>
                  <a:pt x="28772" y="240969"/>
                  <a:pt x="4534" y="234675"/>
                  <a:pt x="964" y="225656"/>
                </a:cubicBezTo>
                <a:cubicBezTo>
                  <a:pt x="248" y="224942"/>
                  <a:pt x="-99" y="223937"/>
                  <a:pt x="24" y="222932"/>
                </a:cubicBezTo>
                <a:close/>
                <a:moveTo>
                  <a:pt x="170628" y="180750"/>
                </a:moveTo>
                <a:cubicBezTo>
                  <a:pt x="179212" y="182591"/>
                  <a:pt x="187967" y="183502"/>
                  <a:pt x="196745" y="183474"/>
                </a:cubicBezTo>
                <a:cubicBezTo>
                  <a:pt x="204852" y="183361"/>
                  <a:pt x="212947" y="182769"/>
                  <a:pt x="220983" y="181689"/>
                </a:cubicBezTo>
                <a:cubicBezTo>
                  <a:pt x="231523" y="182422"/>
                  <a:pt x="241704" y="185813"/>
                  <a:pt x="250576" y="191553"/>
                </a:cubicBezTo>
                <a:cubicBezTo>
                  <a:pt x="251515" y="191553"/>
                  <a:pt x="252361" y="193338"/>
                  <a:pt x="252361" y="193338"/>
                </a:cubicBezTo>
                <a:cubicBezTo>
                  <a:pt x="253103" y="194372"/>
                  <a:pt x="253437" y="195640"/>
                  <a:pt x="253300" y="196908"/>
                </a:cubicBezTo>
                <a:cubicBezTo>
                  <a:pt x="253300" y="206773"/>
                  <a:pt x="226338" y="214006"/>
                  <a:pt x="194021" y="214006"/>
                </a:cubicBezTo>
                <a:cubicBezTo>
                  <a:pt x="161703" y="214006"/>
                  <a:pt x="134741" y="206773"/>
                  <a:pt x="134741" y="196908"/>
                </a:cubicBezTo>
                <a:cubicBezTo>
                  <a:pt x="134604" y="195640"/>
                  <a:pt x="134938" y="194372"/>
                  <a:pt x="135681" y="193338"/>
                </a:cubicBezTo>
                <a:cubicBezTo>
                  <a:pt x="136526" y="193338"/>
                  <a:pt x="136526" y="191553"/>
                  <a:pt x="138311" y="191553"/>
                </a:cubicBezTo>
                <a:cubicBezTo>
                  <a:pt x="142445" y="186104"/>
                  <a:pt x="155409" y="182534"/>
                  <a:pt x="170628" y="180750"/>
                </a:cubicBezTo>
                <a:close/>
                <a:moveTo>
                  <a:pt x="268519" y="163652"/>
                </a:moveTo>
                <a:cubicBezTo>
                  <a:pt x="269458" y="163652"/>
                  <a:pt x="269458" y="164591"/>
                  <a:pt x="270304" y="164591"/>
                </a:cubicBezTo>
                <a:cubicBezTo>
                  <a:pt x="274699" y="167719"/>
                  <a:pt x="279545" y="170162"/>
                  <a:pt x="284678" y="171825"/>
                </a:cubicBezTo>
                <a:cubicBezTo>
                  <a:pt x="298853" y="174822"/>
                  <a:pt x="313308" y="176306"/>
                  <a:pt x="327799" y="176240"/>
                </a:cubicBezTo>
                <a:cubicBezTo>
                  <a:pt x="342570" y="176353"/>
                  <a:pt x="357311" y="174878"/>
                  <a:pt x="371765" y="171825"/>
                </a:cubicBezTo>
                <a:cubicBezTo>
                  <a:pt x="376819" y="169974"/>
                  <a:pt x="381642" y="167550"/>
                  <a:pt x="386138" y="164591"/>
                </a:cubicBezTo>
                <a:lnTo>
                  <a:pt x="387078" y="163652"/>
                </a:lnTo>
                <a:lnTo>
                  <a:pt x="387078" y="190614"/>
                </a:lnTo>
                <a:cubicBezTo>
                  <a:pt x="383508" y="199633"/>
                  <a:pt x="357955" y="205927"/>
                  <a:pt x="327799" y="205927"/>
                </a:cubicBezTo>
                <a:cubicBezTo>
                  <a:pt x="297642" y="205927"/>
                  <a:pt x="273028" y="200009"/>
                  <a:pt x="269458" y="190614"/>
                </a:cubicBezTo>
                <a:cubicBezTo>
                  <a:pt x="269340" y="189937"/>
                  <a:pt x="269011" y="189308"/>
                  <a:pt x="268519" y="188829"/>
                </a:cubicBezTo>
                <a:close/>
                <a:moveTo>
                  <a:pt x="118583" y="163652"/>
                </a:moveTo>
                <a:lnTo>
                  <a:pt x="118583" y="191084"/>
                </a:lnTo>
                <a:cubicBezTo>
                  <a:pt x="114074" y="200478"/>
                  <a:pt x="89836" y="206397"/>
                  <a:pt x="59303" y="206397"/>
                </a:cubicBezTo>
                <a:cubicBezTo>
                  <a:pt x="28771" y="206397"/>
                  <a:pt x="4533" y="200102"/>
                  <a:pt x="963" y="191084"/>
                </a:cubicBezTo>
                <a:cubicBezTo>
                  <a:pt x="425" y="190633"/>
                  <a:pt x="88" y="189994"/>
                  <a:pt x="24" y="189299"/>
                </a:cubicBezTo>
                <a:lnTo>
                  <a:pt x="24" y="164121"/>
                </a:lnTo>
                <a:cubicBezTo>
                  <a:pt x="543" y="164121"/>
                  <a:pt x="963" y="164544"/>
                  <a:pt x="963" y="165061"/>
                </a:cubicBezTo>
                <a:cubicBezTo>
                  <a:pt x="5473" y="167785"/>
                  <a:pt x="10358" y="169570"/>
                  <a:pt x="15337" y="172295"/>
                </a:cubicBezTo>
                <a:cubicBezTo>
                  <a:pt x="29798" y="175301"/>
                  <a:pt x="44534" y="176776"/>
                  <a:pt x="59303" y="176710"/>
                </a:cubicBezTo>
                <a:lnTo>
                  <a:pt x="59303" y="176240"/>
                </a:lnTo>
                <a:cubicBezTo>
                  <a:pt x="73794" y="176316"/>
                  <a:pt x="88249" y="174831"/>
                  <a:pt x="102424" y="171825"/>
                </a:cubicBezTo>
                <a:cubicBezTo>
                  <a:pt x="107737" y="169955"/>
                  <a:pt x="112838" y="167532"/>
                  <a:pt x="117643" y="164591"/>
                </a:cubicBezTo>
                <a:close/>
                <a:moveTo>
                  <a:pt x="387078" y="128704"/>
                </a:moveTo>
                <a:lnTo>
                  <a:pt x="387078" y="155572"/>
                </a:lnTo>
                <a:cubicBezTo>
                  <a:pt x="383509" y="164591"/>
                  <a:pt x="357392" y="171825"/>
                  <a:pt x="327799" y="171825"/>
                </a:cubicBezTo>
                <a:cubicBezTo>
                  <a:pt x="298206" y="171825"/>
                  <a:pt x="273029" y="164591"/>
                  <a:pt x="269459" y="156511"/>
                </a:cubicBezTo>
                <a:lnTo>
                  <a:pt x="269459" y="155572"/>
                </a:lnTo>
                <a:cubicBezTo>
                  <a:pt x="275768" y="150170"/>
                  <a:pt x="281216" y="143829"/>
                  <a:pt x="285618" y="136783"/>
                </a:cubicBezTo>
                <a:cubicBezTo>
                  <a:pt x="299478" y="139780"/>
                  <a:pt x="313619" y="141283"/>
                  <a:pt x="327799" y="141292"/>
                </a:cubicBezTo>
                <a:cubicBezTo>
                  <a:pt x="342640" y="141593"/>
                  <a:pt x="357446" y="139752"/>
                  <a:pt x="371765" y="135843"/>
                </a:cubicBezTo>
                <a:cubicBezTo>
                  <a:pt x="376889" y="134650"/>
                  <a:pt x="381758" y="132555"/>
                  <a:pt x="386139" y="129643"/>
                </a:cubicBezTo>
                <a:cubicBezTo>
                  <a:pt x="386658" y="129643"/>
                  <a:pt x="387078" y="129220"/>
                  <a:pt x="387078" y="128704"/>
                </a:cubicBezTo>
                <a:close/>
                <a:moveTo>
                  <a:pt x="24" y="128704"/>
                </a:moveTo>
                <a:lnTo>
                  <a:pt x="963" y="129643"/>
                </a:lnTo>
                <a:cubicBezTo>
                  <a:pt x="5512" y="132236"/>
                  <a:pt x="10333" y="134312"/>
                  <a:pt x="15337" y="135843"/>
                </a:cubicBezTo>
                <a:cubicBezTo>
                  <a:pt x="29668" y="139695"/>
                  <a:pt x="44466" y="141527"/>
                  <a:pt x="59303" y="141292"/>
                </a:cubicBezTo>
                <a:lnTo>
                  <a:pt x="59303" y="141011"/>
                </a:lnTo>
                <a:cubicBezTo>
                  <a:pt x="73863" y="141255"/>
                  <a:pt x="88382" y="139413"/>
                  <a:pt x="102424" y="135562"/>
                </a:cubicBezTo>
                <a:cubicBezTo>
                  <a:pt x="103979" y="135778"/>
                  <a:pt x="105562" y="135477"/>
                  <a:pt x="106934" y="134716"/>
                </a:cubicBezTo>
                <a:cubicBezTo>
                  <a:pt x="110527" y="140306"/>
                  <a:pt x="114415" y="145698"/>
                  <a:pt x="118583" y="150875"/>
                </a:cubicBezTo>
                <a:lnTo>
                  <a:pt x="118583" y="155290"/>
                </a:lnTo>
                <a:cubicBezTo>
                  <a:pt x="114074" y="164309"/>
                  <a:pt x="89460" y="171543"/>
                  <a:pt x="59303" y="171543"/>
                </a:cubicBezTo>
                <a:cubicBezTo>
                  <a:pt x="29147" y="171543"/>
                  <a:pt x="4533" y="164685"/>
                  <a:pt x="963" y="155290"/>
                </a:cubicBezTo>
                <a:cubicBezTo>
                  <a:pt x="24" y="155290"/>
                  <a:pt x="24" y="154445"/>
                  <a:pt x="24" y="153505"/>
                </a:cubicBezTo>
                <a:close/>
                <a:moveTo>
                  <a:pt x="327987" y="100803"/>
                </a:moveTo>
                <a:cubicBezTo>
                  <a:pt x="354761" y="100803"/>
                  <a:pt x="376275" y="106252"/>
                  <a:pt x="384354" y="112546"/>
                </a:cubicBezTo>
                <a:cubicBezTo>
                  <a:pt x="385483" y="113382"/>
                  <a:pt x="386146" y="114707"/>
                  <a:pt x="386139" y="116116"/>
                </a:cubicBezTo>
                <a:cubicBezTo>
                  <a:pt x="387078" y="116116"/>
                  <a:pt x="387078" y="117901"/>
                  <a:pt x="387078" y="117901"/>
                </a:cubicBezTo>
                <a:lnTo>
                  <a:pt x="387736" y="118277"/>
                </a:lnTo>
                <a:cubicBezTo>
                  <a:pt x="387736" y="128141"/>
                  <a:pt x="360774" y="136220"/>
                  <a:pt x="328457" y="136220"/>
                </a:cubicBezTo>
                <a:cubicBezTo>
                  <a:pt x="315445" y="136398"/>
                  <a:pt x="302466" y="134877"/>
                  <a:pt x="289845" y="131711"/>
                </a:cubicBezTo>
                <a:cubicBezTo>
                  <a:pt x="294478" y="122889"/>
                  <a:pt x="297651" y="113363"/>
                  <a:pt x="299240" y="103527"/>
                </a:cubicBezTo>
                <a:cubicBezTo>
                  <a:pt x="308699" y="101601"/>
                  <a:pt x="318335" y="100690"/>
                  <a:pt x="327987" y="100803"/>
                </a:cubicBezTo>
                <a:close/>
                <a:moveTo>
                  <a:pt x="59303" y="100802"/>
                </a:moveTo>
                <a:cubicBezTo>
                  <a:pt x="71405" y="100492"/>
                  <a:pt x="83495" y="101723"/>
                  <a:pt x="95284" y="104466"/>
                </a:cubicBezTo>
                <a:cubicBezTo>
                  <a:pt x="95284" y="105312"/>
                  <a:pt x="96130" y="106251"/>
                  <a:pt x="96130" y="107097"/>
                </a:cubicBezTo>
                <a:cubicBezTo>
                  <a:pt x="97341" y="112865"/>
                  <a:pt x="98846" y="118577"/>
                  <a:pt x="100639" y="124195"/>
                </a:cubicBezTo>
                <a:cubicBezTo>
                  <a:pt x="102424" y="125980"/>
                  <a:pt x="102424" y="127765"/>
                  <a:pt x="104209" y="129643"/>
                </a:cubicBezTo>
                <a:cubicBezTo>
                  <a:pt x="89730" y="134378"/>
                  <a:pt x="74523" y="136473"/>
                  <a:pt x="59303" y="135844"/>
                </a:cubicBezTo>
                <a:cubicBezTo>
                  <a:pt x="26986" y="135844"/>
                  <a:pt x="24" y="127765"/>
                  <a:pt x="24" y="117900"/>
                </a:cubicBezTo>
                <a:cubicBezTo>
                  <a:pt x="24" y="117900"/>
                  <a:pt x="24" y="116115"/>
                  <a:pt x="963" y="116115"/>
                </a:cubicBezTo>
                <a:cubicBezTo>
                  <a:pt x="963" y="114330"/>
                  <a:pt x="1809" y="113391"/>
                  <a:pt x="3594" y="112546"/>
                </a:cubicBezTo>
                <a:cubicBezTo>
                  <a:pt x="10828" y="106251"/>
                  <a:pt x="33281" y="100802"/>
                  <a:pt x="59303" y="100802"/>
                </a:cubicBezTo>
                <a:close/>
                <a:moveTo>
                  <a:pt x="194302" y="21795"/>
                </a:moveTo>
                <a:cubicBezTo>
                  <a:pt x="193363" y="22734"/>
                  <a:pt x="191578" y="22734"/>
                  <a:pt x="189793" y="23580"/>
                </a:cubicBezTo>
                <a:cubicBezTo>
                  <a:pt x="188887" y="24585"/>
                  <a:pt x="188270" y="25825"/>
                  <a:pt x="188008" y="27149"/>
                </a:cubicBezTo>
                <a:cubicBezTo>
                  <a:pt x="187471" y="27638"/>
                  <a:pt x="187137" y="28305"/>
                  <a:pt x="187068" y="29028"/>
                </a:cubicBezTo>
                <a:lnTo>
                  <a:pt x="187068" y="32598"/>
                </a:lnTo>
                <a:cubicBezTo>
                  <a:pt x="186390" y="33312"/>
                  <a:pt x="185414" y="33660"/>
                  <a:pt x="184438" y="33538"/>
                </a:cubicBezTo>
                <a:cubicBezTo>
                  <a:pt x="183499" y="34383"/>
                  <a:pt x="181714" y="34383"/>
                  <a:pt x="180868" y="35323"/>
                </a:cubicBezTo>
                <a:lnTo>
                  <a:pt x="180868" y="34383"/>
                </a:lnTo>
                <a:cubicBezTo>
                  <a:pt x="179233" y="35050"/>
                  <a:pt x="177712" y="35971"/>
                  <a:pt x="176359" y="37107"/>
                </a:cubicBezTo>
                <a:cubicBezTo>
                  <a:pt x="174492" y="37747"/>
                  <a:pt x="172901" y="39005"/>
                  <a:pt x="171849" y="40677"/>
                </a:cubicBezTo>
                <a:cubicBezTo>
                  <a:pt x="169864" y="41927"/>
                  <a:pt x="168061" y="43439"/>
                  <a:pt x="166494" y="45187"/>
                </a:cubicBezTo>
                <a:cubicBezTo>
                  <a:pt x="164992" y="46765"/>
                  <a:pt x="163755" y="48569"/>
                  <a:pt x="162831" y="50542"/>
                </a:cubicBezTo>
                <a:cubicBezTo>
                  <a:pt x="162831" y="52327"/>
                  <a:pt x="162831" y="53266"/>
                  <a:pt x="161985" y="54112"/>
                </a:cubicBezTo>
                <a:cubicBezTo>
                  <a:pt x="161269" y="54826"/>
                  <a:pt x="160923" y="55831"/>
                  <a:pt x="161046" y="56836"/>
                </a:cubicBezTo>
                <a:cubicBezTo>
                  <a:pt x="160376" y="57578"/>
                  <a:pt x="160067" y="58574"/>
                  <a:pt x="160200" y="59561"/>
                </a:cubicBezTo>
                <a:lnTo>
                  <a:pt x="160200" y="63976"/>
                </a:lnTo>
                <a:cubicBezTo>
                  <a:pt x="160017" y="66729"/>
                  <a:pt x="160303" y="69491"/>
                  <a:pt x="161046" y="72149"/>
                </a:cubicBezTo>
                <a:cubicBezTo>
                  <a:pt x="161811" y="74582"/>
                  <a:pt x="162721" y="76969"/>
                  <a:pt x="163770" y="79289"/>
                </a:cubicBezTo>
                <a:cubicBezTo>
                  <a:pt x="165318" y="81581"/>
                  <a:pt x="167114" y="83686"/>
                  <a:pt x="169125" y="85583"/>
                </a:cubicBezTo>
                <a:cubicBezTo>
                  <a:pt x="171188" y="87584"/>
                  <a:pt x="173654" y="89125"/>
                  <a:pt x="176359" y="90093"/>
                </a:cubicBezTo>
                <a:cubicBezTo>
                  <a:pt x="178144" y="91878"/>
                  <a:pt x="179929" y="91878"/>
                  <a:pt x="182653" y="92723"/>
                </a:cubicBezTo>
                <a:cubicBezTo>
                  <a:pt x="184971" y="93785"/>
                  <a:pt x="187355" y="94696"/>
                  <a:pt x="189793" y="95448"/>
                </a:cubicBezTo>
                <a:cubicBezTo>
                  <a:pt x="192517" y="96387"/>
                  <a:pt x="195242" y="96387"/>
                  <a:pt x="197872" y="97233"/>
                </a:cubicBezTo>
                <a:cubicBezTo>
                  <a:pt x="201139" y="97590"/>
                  <a:pt x="204318" y="98510"/>
                  <a:pt x="207267" y="99957"/>
                </a:cubicBezTo>
                <a:cubicBezTo>
                  <a:pt x="209888" y="100586"/>
                  <a:pt x="212330" y="101808"/>
                  <a:pt x="214406" y="103527"/>
                </a:cubicBezTo>
                <a:cubicBezTo>
                  <a:pt x="214406" y="105312"/>
                  <a:pt x="215346" y="106251"/>
                  <a:pt x="216191" y="108036"/>
                </a:cubicBezTo>
                <a:lnTo>
                  <a:pt x="216191" y="117431"/>
                </a:lnTo>
                <a:cubicBezTo>
                  <a:pt x="214406" y="119216"/>
                  <a:pt x="214406" y="121001"/>
                  <a:pt x="212622" y="121940"/>
                </a:cubicBezTo>
                <a:cubicBezTo>
                  <a:pt x="211529" y="123575"/>
                  <a:pt x="209952" y="124824"/>
                  <a:pt x="208112" y="125510"/>
                </a:cubicBezTo>
                <a:cubicBezTo>
                  <a:pt x="206327" y="126355"/>
                  <a:pt x="204542" y="126355"/>
                  <a:pt x="202757" y="127295"/>
                </a:cubicBezTo>
                <a:lnTo>
                  <a:pt x="198530" y="127295"/>
                </a:lnTo>
                <a:cubicBezTo>
                  <a:pt x="195761" y="127117"/>
                  <a:pt x="193037" y="126515"/>
                  <a:pt x="190450" y="125510"/>
                </a:cubicBezTo>
                <a:cubicBezTo>
                  <a:pt x="187847" y="124881"/>
                  <a:pt x="185591" y="123265"/>
                  <a:pt x="184156" y="121001"/>
                </a:cubicBezTo>
                <a:lnTo>
                  <a:pt x="181432" y="118276"/>
                </a:lnTo>
                <a:cubicBezTo>
                  <a:pt x="181062" y="116820"/>
                  <a:pt x="180780" y="115345"/>
                  <a:pt x="180586" y="113861"/>
                </a:cubicBezTo>
                <a:cubicBezTo>
                  <a:pt x="179836" y="112264"/>
                  <a:pt x="178922" y="110761"/>
                  <a:pt x="177862" y="109351"/>
                </a:cubicBezTo>
                <a:cubicBezTo>
                  <a:pt x="176216" y="108328"/>
                  <a:pt x="174346" y="107717"/>
                  <a:pt x="172413" y="107566"/>
                </a:cubicBezTo>
                <a:lnTo>
                  <a:pt x="166588" y="107566"/>
                </a:lnTo>
                <a:cubicBezTo>
                  <a:pt x="165162" y="107585"/>
                  <a:pt x="163819" y="108243"/>
                  <a:pt x="162925" y="109351"/>
                </a:cubicBezTo>
                <a:cubicBezTo>
                  <a:pt x="162079" y="110291"/>
                  <a:pt x="160294" y="111136"/>
                  <a:pt x="160294" y="112076"/>
                </a:cubicBezTo>
                <a:cubicBezTo>
                  <a:pt x="159165" y="112912"/>
                  <a:pt x="158502" y="114237"/>
                  <a:pt x="158509" y="115646"/>
                </a:cubicBezTo>
                <a:lnTo>
                  <a:pt x="158509" y="118276"/>
                </a:lnTo>
                <a:cubicBezTo>
                  <a:pt x="159216" y="120437"/>
                  <a:pt x="160095" y="122551"/>
                  <a:pt x="161140" y="124571"/>
                </a:cubicBezTo>
                <a:lnTo>
                  <a:pt x="163864" y="130019"/>
                </a:lnTo>
                <a:cubicBezTo>
                  <a:pt x="165466" y="132565"/>
                  <a:pt x="167616" y="134717"/>
                  <a:pt x="170158" y="136314"/>
                </a:cubicBezTo>
                <a:cubicBezTo>
                  <a:pt x="172047" y="138089"/>
                  <a:pt x="174163" y="139611"/>
                  <a:pt x="176453" y="140823"/>
                </a:cubicBezTo>
                <a:cubicBezTo>
                  <a:pt x="178477" y="141866"/>
                  <a:pt x="180582" y="142749"/>
                  <a:pt x="182747" y="143454"/>
                </a:cubicBezTo>
                <a:cubicBezTo>
                  <a:pt x="184238" y="143670"/>
                  <a:pt x="185713" y="143980"/>
                  <a:pt x="187162" y="144393"/>
                </a:cubicBezTo>
                <a:lnTo>
                  <a:pt x="187162" y="146178"/>
                </a:lnTo>
                <a:cubicBezTo>
                  <a:pt x="187104" y="148574"/>
                  <a:pt x="188100" y="150875"/>
                  <a:pt x="189887" y="152472"/>
                </a:cubicBezTo>
                <a:cubicBezTo>
                  <a:pt x="191582" y="154107"/>
                  <a:pt x="193828" y="155046"/>
                  <a:pt x="196181" y="155103"/>
                </a:cubicBezTo>
                <a:lnTo>
                  <a:pt x="199751" y="155103"/>
                </a:lnTo>
                <a:cubicBezTo>
                  <a:pt x="202413" y="155197"/>
                  <a:pt x="205007" y="154257"/>
                  <a:pt x="206985" y="152472"/>
                </a:cubicBezTo>
                <a:cubicBezTo>
                  <a:pt x="208748" y="150866"/>
                  <a:pt x="209710" y="148564"/>
                  <a:pt x="209615" y="146178"/>
                </a:cubicBezTo>
                <a:lnTo>
                  <a:pt x="209615" y="145238"/>
                </a:lnTo>
                <a:cubicBezTo>
                  <a:pt x="213082" y="144121"/>
                  <a:pt x="216421" y="142646"/>
                  <a:pt x="219573" y="140823"/>
                </a:cubicBezTo>
                <a:cubicBezTo>
                  <a:pt x="222892" y="139348"/>
                  <a:pt x="226041" y="137526"/>
                  <a:pt x="228968" y="135374"/>
                </a:cubicBezTo>
                <a:lnTo>
                  <a:pt x="228123" y="135844"/>
                </a:lnTo>
                <a:cubicBezTo>
                  <a:pt x="231328" y="132518"/>
                  <a:pt x="233793" y="128544"/>
                  <a:pt x="235356" y="124195"/>
                </a:cubicBezTo>
                <a:cubicBezTo>
                  <a:pt x="237172" y="120249"/>
                  <a:pt x="238072" y="115947"/>
                  <a:pt x="237987" y="111606"/>
                </a:cubicBezTo>
                <a:cubicBezTo>
                  <a:pt x="238191" y="109473"/>
                  <a:pt x="237901" y="107313"/>
                  <a:pt x="237141" y="105312"/>
                </a:cubicBezTo>
                <a:cubicBezTo>
                  <a:pt x="237059" y="103104"/>
                  <a:pt x="236447" y="100943"/>
                  <a:pt x="235356" y="99018"/>
                </a:cubicBezTo>
                <a:cubicBezTo>
                  <a:pt x="235356" y="97233"/>
                  <a:pt x="233477" y="95448"/>
                  <a:pt x="232632" y="93663"/>
                </a:cubicBezTo>
                <a:cubicBezTo>
                  <a:pt x="231625" y="92028"/>
                  <a:pt x="230426" y="90506"/>
                  <a:pt x="229062" y="89153"/>
                </a:cubicBezTo>
                <a:cubicBezTo>
                  <a:pt x="227277" y="88214"/>
                  <a:pt x="225492" y="86429"/>
                  <a:pt x="223613" y="85583"/>
                </a:cubicBezTo>
                <a:cubicBezTo>
                  <a:pt x="221870" y="83855"/>
                  <a:pt x="219697" y="82624"/>
                  <a:pt x="217319" y="82014"/>
                </a:cubicBezTo>
                <a:cubicBezTo>
                  <a:pt x="213016" y="80520"/>
                  <a:pt x="208623" y="79299"/>
                  <a:pt x="204166" y="78350"/>
                </a:cubicBezTo>
                <a:cubicBezTo>
                  <a:pt x="201755" y="78491"/>
                  <a:pt x="199338" y="78209"/>
                  <a:pt x="197027" y="77504"/>
                </a:cubicBezTo>
                <a:cubicBezTo>
                  <a:pt x="195375" y="76489"/>
                  <a:pt x="193508" y="75879"/>
                  <a:pt x="191578" y="75719"/>
                </a:cubicBezTo>
                <a:cubicBezTo>
                  <a:pt x="189793" y="74780"/>
                  <a:pt x="188947" y="73934"/>
                  <a:pt x="188008" y="73934"/>
                </a:cubicBezTo>
                <a:cubicBezTo>
                  <a:pt x="186654" y="73267"/>
                  <a:pt x="185441" y="72337"/>
                  <a:pt x="184438" y="71210"/>
                </a:cubicBezTo>
                <a:cubicBezTo>
                  <a:pt x="184215" y="69866"/>
                  <a:pt x="183593" y="68626"/>
                  <a:pt x="182653" y="67640"/>
                </a:cubicBezTo>
                <a:cubicBezTo>
                  <a:pt x="181903" y="66259"/>
                  <a:pt x="181577" y="64690"/>
                  <a:pt x="181714" y="63130"/>
                </a:cubicBezTo>
                <a:lnTo>
                  <a:pt x="181714" y="60406"/>
                </a:lnTo>
                <a:cubicBezTo>
                  <a:pt x="182653" y="59561"/>
                  <a:pt x="182653" y="57681"/>
                  <a:pt x="183499" y="57681"/>
                </a:cubicBezTo>
                <a:cubicBezTo>
                  <a:pt x="184344" y="57681"/>
                  <a:pt x="184438" y="56836"/>
                  <a:pt x="184438" y="55897"/>
                </a:cubicBezTo>
                <a:cubicBezTo>
                  <a:pt x="184905" y="55897"/>
                  <a:pt x="185284" y="55521"/>
                  <a:pt x="185284" y="55051"/>
                </a:cubicBezTo>
                <a:cubicBezTo>
                  <a:pt x="186223" y="54112"/>
                  <a:pt x="187068" y="54112"/>
                  <a:pt x="188008" y="53266"/>
                </a:cubicBezTo>
                <a:cubicBezTo>
                  <a:pt x="188947" y="52421"/>
                  <a:pt x="189793" y="52327"/>
                  <a:pt x="191578" y="51481"/>
                </a:cubicBezTo>
                <a:lnTo>
                  <a:pt x="192517" y="51481"/>
                </a:lnTo>
                <a:cubicBezTo>
                  <a:pt x="192981" y="50964"/>
                  <a:pt x="193615" y="50636"/>
                  <a:pt x="194302" y="50542"/>
                </a:cubicBezTo>
                <a:lnTo>
                  <a:pt x="197872" y="50542"/>
                </a:lnTo>
                <a:cubicBezTo>
                  <a:pt x="200321" y="50382"/>
                  <a:pt x="202779" y="50702"/>
                  <a:pt x="205106" y="51481"/>
                </a:cubicBezTo>
                <a:cubicBezTo>
                  <a:pt x="206696" y="52148"/>
                  <a:pt x="208182" y="53031"/>
                  <a:pt x="209521" y="54112"/>
                </a:cubicBezTo>
                <a:cubicBezTo>
                  <a:pt x="209521" y="55051"/>
                  <a:pt x="210461" y="55897"/>
                  <a:pt x="211306" y="56836"/>
                </a:cubicBezTo>
                <a:cubicBezTo>
                  <a:pt x="212152" y="57776"/>
                  <a:pt x="212246" y="57681"/>
                  <a:pt x="212246" y="59561"/>
                </a:cubicBezTo>
                <a:cubicBezTo>
                  <a:pt x="213272" y="61449"/>
                  <a:pt x="214842" y="62989"/>
                  <a:pt x="216755" y="63976"/>
                </a:cubicBezTo>
                <a:cubicBezTo>
                  <a:pt x="218565" y="65319"/>
                  <a:pt x="220926" y="65667"/>
                  <a:pt x="223049" y="64915"/>
                </a:cubicBezTo>
                <a:lnTo>
                  <a:pt x="225774" y="63976"/>
                </a:lnTo>
                <a:lnTo>
                  <a:pt x="228404" y="63976"/>
                </a:lnTo>
                <a:cubicBezTo>
                  <a:pt x="230244" y="63290"/>
                  <a:pt x="231821" y="62041"/>
                  <a:pt x="232914" y="60406"/>
                </a:cubicBezTo>
                <a:cubicBezTo>
                  <a:pt x="234125" y="58536"/>
                  <a:pt x="234435" y="56235"/>
                  <a:pt x="233759" y="54112"/>
                </a:cubicBezTo>
                <a:lnTo>
                  <a:pt x="233759" y="52327"/>
                </a:lnTo>
                <a:cubicBezTo>
                  <a:pt x="232914" y="50542"/>
                  <a:pt x="231129" y="47817"/>
                  <a:pt x="230189" y="46032"/>
                </a:cubicBezTo>
                <a:lnTo>
                  <a:pt x="223895" y="39832"/>
                </a:lnTo>
                <a:cubicBezTo>
                  <a:pt x="221449" y="37925"/>
                  <a:pt x="218724" y="36403"/>
                  <a:pt x="215816" y="35323"/>
                </a:cubicBezTo>
                <a:cubicBezTo>
                  <a:pt x="213769" y="34562"/>
                  <a:pt x="211664" y="33960"/>
                  <a:pt x="209521" y="33538"/>
                </a:cubicBezTo>
                <a:lnTo>
                  <a:pt x="209521" y="30813"/>
                </a:lnTo>
                <a:cubicBezTo>
                  <a:pt x="209189" y="28530"/>
                  <a:pt x="208284" y="26360"/>
                  <a:pt x="206891" y="24519"/>
                </a:cubicBezTo>
                <a:cubicBezTo>
                  <a:pt x="204923" y="22706"/>
                  <a:pt x="202330" y="21729"/>
                  <a:pt x="199657" y="21795"/>
                </a:cubicBezTo>
                <a:close/>
                <a:moveTo>
                  <a:pt x="189136" y="0"/>
                </a:moveTo>
                <a:lnTo>
                  <a:pt x="199000" y="0"/>
                </a:lnTo>
                <a:lnTo>
                  <a:pt x="199376" y="281"/>
                </a:lnTo>
                <a:cubicBezTo>
                  <a:pt x="224531" y="1070"/>
                  <a:pt x="248513" y="11104"/>
                  <a:pt x="266735" y="28465"/>
                </a:cubicBezTo>
                <a:cubicBezTo>
                  <a:pt x="284169" y="44050"/>
                  <a:pt x="294371" y="66156"/>
                  <a:pt x="294918" y="89529"/>
                </a:cubicBezTo>
                <a:lnTo>
                  <a:pt x="293979" y="89529"/>
                </a:lnTo>
                <a:cubicBezTo>
                  <a:pt x="294161" y="94649"/>
                  <a:pt x="293846" y="99779"/>
                  <a:pt x="293039" y="104842"/>
                </a:cubicBezTo>
                <a:lnTo>
                  <a:pt x="293039" y="106533"/>
                </a:lnTo>
                <a:lnTo>
                  <a:pt x="292194" y="107379"/>
                </a:lnTo>
                <a:lnTo>
                  <a:pt x="292194" y="108318"/>
                </a:lnTo>
                <a:lnTo>
                  <a:pt x="292194" y="109164"/>
                </a:lnTo>
                <a:lnTo>
                  <a:pt x="291254" y="110103"/>
                </a:lnTo>
                <a:lnTo>
                  <a:pt x="291254" y="111888"/>
                </a:lnTo>
                <a:lnTo>
                  <a:pt x="291254" y="113673"/>
                </a:lnTo>
                <a:lnTo>
                  <a:pt x="290409" y="113673"/>
                </a:lnTo>
                <a:lnTo>
                  <a:pt x="290409" y="115928"/>
                </a:lnTo>
                <a:lnTo>
                  <a:pt x="289469" y="115928"/>
                </a:lnTo>
                <a:lnTo>
                  <a:pt x="289469" y="117713"/>
                </a:lnTo>
                <a:lnTo>
                  <a:pt x="288624" y="119498"/>
                </a:lnTo>
                <a:lnTo>
                  <a:pt x="288624" y="120437"/>
                </a:lnTo>
                <a:lnTo>
                  <a:pt x="287684" y="121283"/>
                </a:lnTo>
                <a:lnTo>
                  <a:pt x="287684" y="123068"/>
                </a:lnTo>
                <a:lnTo>
                  <a:pt x="286745" y="124007"/>
                </a:lnTo>
                <a:lnTo>
                  <a:pt x="285899" y="124853"/>
                </a:lnTo>
                <a:lnTo>
                  <a:pt x="285899" y="125792"/>
                </a:lnTo>
                <a:lnTo>
                  <a:pt x="284960" y="125792"/>
                </a:lnTo>
                <a:lnTo>
                  <a:pt x="284960" y="127577"/>
                </a:lnTo>
                <a:cubicBezTo>
                  <a:pt x="283302" y="129869"/>
                  <a:pt x="281825" y="132284"/>
                  <a:pt x="280544" y="134811"/>
                </a:cubicBezTo>
                <a:lnTo>
                  <a:pt x="280544" y="135656"/>
                </a:lnTo>
                <a:lnTo>
                  <a:pt x="279323" y="135656"/>
                </a:lnTo>
                <a:lnTo>
                  <a:pt x="279323" y="137441"/>
                </a:lnTo>
                <a:lnTo>
                  <a:pt x="277538" y="137441"/>
                </a:lnTo>
                <a:lnTo>
                  <a:pt x="277538" y="139226"/>
                </a:lnTo>
                <a:lnTo>
                  <a:pt x="276599" y="139226"/>
                </a:lnTo>
                <a:lnTo>
                  <a:pt x="276599" y="140166"/>
                </a:lnTo>
                <a:lnTo>
                  <a:pt x="275753" y="141105"/>
                </a:lnTo>
                <a:lnTo>
                  <a:pt x="274814" y="141105"/>
                </a:lnTo>
                <a:lnTo>
                  <a:pt x="274814" y="141951"/>
                </a:lnTo>
                <a:lnTo>
                  <a:pt x="274814" y="142890"/>
                </a:lnTo>
                <a:lnTo>
                  <a:pt x="273968" y="143736"/>
                </a:lnTo>
                <a:lnTo>
                  <a:pt x="273029" y="143736"/>
                </a:lnTo>
                <a:lnTo>
                  <a:pt x="273029" y="144675"/>
                </a:lnTo>
                <a:lnTo>
                  <a:pt x="270304" y="147306"/>
                </a:lnTo>
                <a:lnTo>
                  <a:pt x="269459" y="148245"/>
                </a:lnTo>
                <a:cubicBezTo>
                  <a:pt x="267674" y="149185"/>
                  <a:pt x="267674" y="150970"/>
                  <a:pt x="265889" y="151815"/>
                </a:cubicBezTo>
                <a:cubicBezTo>
                  <a:pt x="231360" y="182075"/>
                  <a:pt x="181231" y="186556"/>
                  <a:pt x="141881" y="162900"/>
                </a:cubicBezTo>
                <a:cubicBezTo>
                  <a:pt x="132894" y="157179"/>
                  <a:pt x="125002" y="149889"/>
                  <a:pt x="118583" y="141387"/>
                </a:cubicBezTo>
                <a:lnTo>
                  <a:pt x="117644" y="141387"/>
                </a:lnTo>
                <a:lnTo>
                  <a:pt x="117644" y="140447"/>
                </a:lnTo>
                <a:lnTo>
                  <a:pt x="116798" y="140447"/>
                </a:lnTo>
                <a:lnTo>
                  <a:pt x="116798" y="139508"/>
                </a:lnTo>
                <a:lnTo>
                  <a:pt x="116798" y="138663"/>
                </a:lnTo>
                <a:lnTo>
                  <a:pt x="115859" y="138663"/>
                </a:lnTo>
                <a:lnTo>
                  <a:pt x="115859" y="137723"/>
                </a:lnTo>
                <a:lnTo>
                  <a:pt x="115013" y="137723"/>
                </a:lnTo>
                <a:lnTo>
                  <a:pt x="115013" y="136878"/>
                </a:lnTo>
                <a:lnTo>
                  <a:pt x="114074" y="136878"/>
                </a:lnTo>
                <a:lnTo>
                  <a:pt x="114074" y="135938"/>
                </a:lnTo>
                <a:lnTo>
                  <a:pt x="113228" y="135093"/>
                </a:lnTo>
                <a:lnTo>
                  <a:pt x="113228" y="134153"/>
                </a:lnTo>
                <a:lnTo>
                  <a:pt x="112289" y="134153"/>
                </a:lnTo>
                <a:lnTo>
                  <a:pt x="112289" y="133308"/>
                </a:lnTo>
                <a:lnTo>
                  <a:pt x="109564" y="127859"/>
                </a:lnTo>
                <a:lnTo>
                  <a:pt x="108719" y="127859"/>
                </a:lnTo>
                <a:lnTo>
                  <a:pt x="108719" y="126074"/>
                </a:lnTo>
                <a:lnTo>
                  <a:pt x="107779" y="125135"/>
                </a:lnTo>
                <a:lnTo>
                  <a:pt x="107779" y="124289"/>
                </a:lnTo>
                <a:lnTo>
                  <a:pt x="106934" y="124289"/>
                </a:lnTo>
                <a:lnTo>
                  <a:pt x="106934" y="123350"/>
                </a:lnTo>
                <a:lnTo>
                  <a:pt x="105994" y="122504"/>
                </a:lnTo>
                <a:lnTo>
                  <a:pt x="105994" y="121565"/>
                </a:lnTo>
                <a:lnTo>
                  <a:pt x="105994" y="119780"/>
                </a:lnTo>
                <a:lnTo>
                  <a:pt x="105149" y="119780"/>
                </a:lnTo>
                <a:lnTo>
                  <a:pt x="105149" y="117995"/>
                </a:lnTo>
                <a:lnTo>
                  <a:pt x="104209" y="117995"/>
                </a:lnTo>
                <a:lnTo>
                  <a:pt x="104209" y="115928"/>
                </a:lnTo>
                <a:lnTo>
                  <a:pt x="104209" y="114988"/>
                </a:lnTo>
                <a:lnTo>
                  <a:pt x="103270" y="114143"/>
                </a:lnTo>
                <a:lnTo>
                  <a:pt x="103270" y="113203"/>
                </a:lnTo>
                <a:lnTo>
                  <a:pt x="103270" y="112358"/>
                </a:lnTo>
                <a:lnTo>
                  <a:pt x="102424" y="112358"/>
                </a:lnTo>
                <a:lnTo>
                  <a:pt x="102424" y="111418"/>
                </a:lnTo>
                <a:lnTo>
                  <a:pt x="102424" y="109633"/>
                </a:lnTo>
                <a:lnTo>
                  <a:pt x="102424" y="107849"/>
                </a:lnTo>
                <a:lnTo>
                  <a:pt x="101485" y="107849"/>
                </a:lnTo>
                <a:lnTo>
                  <a:pt x="101485" y="106533"/>
                </a:lnTo>
                <a:cubicBezTo>
                  <a:pt x="100520" y="100878"/>
                  <a:pt x="99924" y="95166"/>
                  <a:pt x="99700" y="89435"/>
                </a:cubicBezTo>
                <a:cubicBezTo>
                  <a:pt x="99588" y="86429"/>
                  <a:pt x="99904" y="83423"/>
                  <a:pt x="100639" y="80511"/>
                </a:cubicBezTo>
                <a:cubicBezTo>
                  <a:pt x="100497" y="77786"/>
                  <a:pt x="100782" y="75062"/>
                  <a:pt x="101485" y="72431"/>
                </a:cubicBezTo>
                <a:cubicBezTo>
                  <a:pt x="101485" y="71492"/>
                  <a:pt x="102424" y="70552"/>
                  <a:pt x="102424" y="69707"/>
                </a:cubicBezTo>
                <a:lnTo>
                  <a:pt x="102424" y="67922"/>
                </a:lnTo>
                <a:cubicBezTo>
                  <a:pt x="102424" y="66982"/>
                  <a:pt x="103270" y="66043"/>
                  <a:pt x="103270" y="65198"/>
                </a:cubicBezTo>
                <a:cubicBezTo>
                  <a:pt x="103270" y="64352"/>
                  <a:pt x="104209" y="64258"/>
                  <a:pt x="104209" y="63413"/>
                </a:cubicBezTo>
                <a:cubicBezTo>
                  <a:pt x="105090" y="58884"/>
                  <a:pt x="106914" y="54600"/>
                  <a:pt x="109564" y="50824"/>
                </a:cubicBezTo>
                <a:cubicBezTo>
                  <a:pt x="111632" y="46737"/>
                  <a:pt x="114052" y="42839"/>
                  <a:pt x="116798" y="39175"/>
                </a:cubicBezTo>
                <a:cubicBezTo>
                  <a:pt x="125401" y="28474"/>
                  <a:pt x="135912" y="19455"/>
                  <a:pt x="147800" y="12588"/>
                </a:cubicBezTo>
                <a:cubicBezTo>
                  <a:pt x="160607" y="5692"/>
                  <a:pt x="174659" y="1409"/>
                  <a:pt x="189136" y="0"/>
                </a:cubicBezTo>
                <a:close/>
              </a:path>
            </a:pathLst>
          </a:custGeom>
          <a:solidFill>
            <a:schemeClr val="accent2"/>
          </a:solidFill>
          <a:ln w="939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0965D6B7-9AC3-1533-94F6-675F1AB40591}"/>
              </a:ext>
            </a:extLst>
          </p:cNvPr>
          <p:cNvSpPr/>
          <p:nvPr/>
        </p:nvSpPr>
        <p:spPr>
          <a:xfrm>
            <a:off x="4722198" y="2755055"/>
            <a:ext cx="520468" cy="330971"/>
          </a:xfrm>
          <a:custGeom>
            <a:avLst/>
            <a:gdLst>
              <a:gd name="connsiteX0" fmla="*/ 224494 w 422942"/>
              <a:gd name="connsiteY0" fmla="*/ 226263 h 268954"/>
              <a:gd name="connsiteX1" fmla="*/ 236143 w 422942"/>
              <a:gd name="connsiteY1" fmla="*/ 246837 h 268954"/>
              <a:gd name="connsiteX2" fmla="*/ 228909 w 422942"/>
              <a:gd name="connsiteY2" fmla="*/ 267505 h 268954"/>
              <a:gd name="connsiteX3" fmla="*/ 209181 w 422942"/>
              <a:gd name="connsiteY3" fmla="*/ 261210 h 268954"/>
              <a:gd name="connsiteX4" fmla="*/ 203826 w 422942"/>
              <a:gd name="connsiteY4" fmla="*/ 250500 h 268954"/>
              <a:gd name="connsiteX5" fmla="*/ 224494 w 422942"/>
              <a:gd name="connsiteY5" fmla="*/ 226263 h 268954"/>
              <a:gd name="connsiteX6" fmla="*/ 192083 w 422942"/>
              <a:gd name="connsiteY6" fmla="*/ 210010 h 268954"/>
              <a:gd name="connsiteX7" fmla="*/ 211905 w 422942"/>
              <a:gd name="connsiteY7" fmla="*/ 210950 h 268954"/>
              <a:gd name="connsiteX8" fmla="*/ 213606 w 422942"/>
              <a:gd name="connsiteY8" fmla="*/ 212800 h 268954"/>
              <a:gd name="connsiteX9" fmla="*/ 210966 w 422942"/>
              <a:gd name="connsiteY9" fmla="*/ 232557 h 268954"/>
              <a:gd name="connsiteX10" fmla="*/ 191237 w 422942"/>
              <a:gd name="connsiteY10" fmla="*/ 250501 h 268954"/>
              <a:gd name="connsiteX11" fmla="*/ 170569 w 422942"/>
              <a:gd name="connsiteY11" fmla="*/ 248622 h 268954"/>
              <a:gd name="connsiteX12" fmla="*/ 169385 w 422942"/>
              <a:gd name="connsiteY12" fmla="*/ 247213 h 268954"/>
              <a:gd name="connsiteX13" fmla="*/ 172354 w 422942"/>
              <a:gd name="connsiteY13" fmla="*/ 228048 h 268954"/>
              <a:gd name="connsiteX14" fmla="*/ 190599 w 422942"/>
              <a:gd name="connsiteY14" fmla="*/ 167632 h 268954"/>
              <a:gd name="connsiteX15" fmla="*/ 200256 w 422942"/>
              <a:gd name="connsiteY15" fmla="*/ 172902 h 268954"/>
              <a:gd name="connsiteX16" fmla="*/ 199316 w 422942"/>
              <a:gd name="connsiteY16" fmla="*/ 194416 h 268954"/>
              <a:gd name="connsiteX17" fmla="*/ 166999 w 422942"/>
              <a:gd name="connsiteY17" fmla="*/ 222599 h 268954"/>
              <a:gd name="connsiteX18" fmla="*/ 166999 w 422942"/>
              <a:gd name="connsiteY18" fmla="*/ 222224 h 268954"/>
              <a:gd name="connsiteX19" fmla="*/ 146331 w 422942"/>
              <a:gd name="connsiteY19" fmla="*/ 220439 h 268954"/>
              <a:gd name="connsiteX20" fmla="*/ 146331 w 422942"/>
              <a:gd name="connsiteY20" fmla="*/ 199771 h 268954"/>
              <a:gd name="connsiteX21" fmla="*/ 179588 w 422942"/>
              <a:gd name="connsiteY21" fmla="*/ 171117 h 268954"/>
              <a:gd name="connsiteX22" fmla="*/ 180048 w 422942"/>
              <a:gd name="connsiteY22" fmla="*/ 170732 h 268954"/>
              <a:gd name="connsiteX23" fmla="*/ 190599 w 422942"/>
              <a:gd name="connsiteY23" fmla="*/ 167632 h 268954"/>
              <a:gd name="connsiteX24" fmla="*/ 174920 w 422942"/>
              <a:gd name="connsiteY24" fmla="*/ 133137 h 268954"/>
              <a:gd name="connsiteX25" fmla="*/ 184096 w 422942"/>
              <a:gd name="connsiteY25" fmla="*/ 138237 h 268954"/>
              <a:gd name="connsiteX26" fmla="*/ 184444 w 422942"/>
              <a:gd name="connsiteY26" fmla="*/ 138622 h 268954"/>
              <a:gd name="connsiteX27" fmla="*/ 183157 w 422942"/>
              <a:gd name="connsiteY27" fmla="*/ 158904 h 268954"/>
              <a:gd name="connsiteX28" fmla="*/ 138251 w 422942"/>
              <a:gd name="connsiteY28" fmla="*/ 197516 h 268954"/>
              <a:gd name="connsiteX29" fmla="*/ 117584 w 422942"/>
              <a:gd name="connsiteY29" fmla="*/ 195731 h 268954"/>
              <a:gd name="connsiteX30" fmla="*/ 116447 w 422942"/>
              <a:gd name="connsiteY30" fmla="*/ 193927 h 268954"/>
              <a:gd name="connsiteX31" fmla="*/ 123032 w 422942"/>
              <a:gd name="connsiteY31" fmla="*/ 171493 h 268954"/>
              <a:gd name="connsiteX32" fmla="*/ 163429 w 422942"/>
              <a:gd name="connsiteY32" fmla="*/ 137297 h 268954"/>
              <a:gd name="connsiteX33" fmla="*/ 164829 w 422942"/>
              <a:gd name="connsiteY33" fmla="*/ 136020 h 268954"/>
              <a:gd name="connsiteX34" fmla="*/ 174920 w 422942"/>
              <a:gd name="connsiteY34" fmla="*/ 133137 h 268954"/>
              <a:gd name="connsiteX35" fmla="*/ 145797 w 422942"/>
              <a:gd name="connsiteY35" fmla="*/ 108745 h 268954"/>
              <a:gd name="connsiteX36" fmla="*/ 156195 w 422942"/>
              <a:gd name="connsiteY36" fmla="*/ 113999 h 268954"/>
              <a:gd name="connsiteX37" fmla="*/ 154410 w 422942"/>
              <a:gd name="connsiteY37" fmla="*/ 134667 h 268954"/>
              <a:gd name="connsiteX38" fmla="*/ 117584 w 422942"/>
              <a:gd name="connsiteY38" fmla="*/ 166044 h 268954"/>
              <a:gd name="connsiteX39" fmla="*/ 98325 w 422942"/>
              <a:gd name="connsiteY39" fmla="*/ 165819 h 268954"/>
              <a:gd name="connsiteX40" fmla="*/ 97010 w 422942"/>
              <a:gd name="connsiteY40" fmla="*/ 164259 h 268954"/>
              <a:gd name="connsiteX41" fmla="*/ 98334 w 422942"/>
              <a:gd name="connsiteY41" fmla="*/ 143977 h 268954"/>
              <a:gd name="connsiteX42" fmla="*/ 98795 w 422942"/>
              <a:gd name="connsiteY42" fmla="*/ 143592 h 268954"/>
              <a:gd name="connsiteX43" fmla="*/ 134682 w 422942"/>
              <a:gd name="connsiteY43" fmla="*/ 112214 h 268954"/>
              <a:gd name="connsiteX44" fmla="*/ 145797 w 422942"/>
              <a:gd name="connsiteY44" fmla="*/ 108745 h 268954"/>
              <a:gd name="connsiteX45" fmla="*/ 104713 w 422942"/>
              <a:gd name="connsiteY45" fmla="*/ 47392 h 268954"/>
              <a:gd name="connsiteX46" fmla="*/ 151686 w 422942"/>
              <a:gd name="connsiteY46" fmla="*/ 47392 h 268954"/>
              <a:gd name="connsiteX47" fmla="*/ 136466 w 422942"/>
              <a:gd name="connsiteY47" fmla="*/ 54625 h 268954"/>
              <a:gd name="connsiteX48" fmla="*/ 125663 w 422942"/>
              <a:gd name="connsiteY48" fmla="*/ 86003 h 268954"/>
              <a:gd name="connsiteX49" fmla="*/ 126029 w 422942"/>
              <a:gd name="connsiteY49" fmla="*/ 86764 h 268954"/>
              <a:gd name="connsiteX50" fmla="*/ 157134 w 422942"/>
              <a:gd name="connsiteY50" fmla="*/ 96807 h 268954"/>
              <a:gd name="connsiteX51" fmla="*/ 217259 w 422942"/>
              <a:gd name="connsiteY51" fmla="*/ 68060 h 268954"/>
              <a:gd name="connsiteX52" fmla="*/ 310641 w 422942"/>
              <a:gd name="connsiteY52" fmla="*/ 152610 h 268954"/>
              <a:gd name="connsiteX53" fmla="*/ 334033 w 422942"/>
              <a:gd name="connsiteY53" fmla="*/ 195731 h 268954"/>
              <a:gd name="connsiteX54" fmla="*/ 327739 w 422942"/>
              <a:gd name="connsiteY54" fmla="*/ 215460 h 268954"/>
              <a:gd name="connsiteX55" fmla="*/ 307071 w 422942"/>
              <a:gd name="connsiteY55" fmla="*/ 209165 h 268954"/>
              <a:gd name="connsiteX56" fmla="*/ 283773 w 422942"/>
              <a:gd name="connsiteY56" fmla="*/ 163414 h 268954"/>
              <a:gd name="connsiteX57" fmla="*/ 277478 w 422942"/>
              <a:gd name="connsiteY57" fmla="*/ 167829 h 268954"/>
              <a:gd name="connsiteX58" fmla="*/ 303501 w 422942"/>
              <a:gd name="connsiteY58" fmla="*/ 217245 h 268954"/>
              <a:gd name="connsiteX59" fmla="*/ 297254 w 422942"/>
              <a:gd name="connsiteY59" fmla="*/ 237020 h 268954"/>
              <a:gd name="connsiteX60" fmla="*/ 277478 w 422942"/>
              <a:gd name="connsiteY60" fmla="*/ 230773 h 268954"/>
              <a:gd name="connsiteX61" fmla="*/ 252301 w 422942"/>
              <a:gd name="connsiteY61" fmla="*/ 183142 h 268954"/>
              <a:gd name="connsiteX62" fmla="*/ 246006 w 422942"/>
              <a:gd name="connsiteY62" fmla="*/ 187558 h 268954"/>
              <a:gd name="connsiteX63" fmla="*/ 268460 w 422942"/>
              <a:gd name="connsiteY63" fmla="*/ 229833 h 268954"/>
              <a:gd name="connsiteX64" fmla="*/ 262165 w 422942"/>
              <a:gd name="connsiteY64" fmla="*/ 249562 h 268954"/>
              <a:gd name="connsiteX65" fmla="*/ 261883 w 422942"/>
              <a:gd name="connsiteY65" fmla="*/ 249750 h 268954"/>
              <a:gd name="connsiteX66" fmla="*/ 242154 w 422942"/>
              <a:gd name="connsiteY66" fmla="*/ 244395 h 268954"/>
              <a:gd name="connsiteX67" fmla="*/ 220547 w 422942"/>
              <a:gd name="connsiteY67" fmla="*/ 205783 h 268954"/>
              <a:gd name="connsiteX68" fmla="*/ 206174 w 422942"/>
              <a:gd name="connsiteY68" fmla="*/ 198549 h 268954"/>
              <a:gd name="connsiteX69" fmla="*/ 206174 w 422942"/>
              <a:gd name="connsiteY69" fmla="*/ 168017 h 268954"/>
              <a:gd name="connsiteX70" fmla="*/ 192740 w 422942"/>
              <a:gd name="connsiteY70" fmla="*/ 160877 h 268954"/>
              <a:gd name="connsiteX71" fmla="*/ 190015 w 422942"/>
              <a:gd name="connsiteY71" fmla="*/ 132694 h 268954"/>
              <a:gd name="connsiteX72" fmla="*/ 167562 w 422942"/>
              <a:gd name="connsiteY72" fmla="*/ 124614 h 268954"/>
              <a:gd name="connsiteX73" fmla="*/ 161362 w 422942"/>
              <a:gd name="connsiteY73" fmla="*/ 106652 h 268954"/>
              <a:gd name="connsiteX74" fmla="*/ 128951 w 422942"/>
              <a:gd name="connsiteY74" fmla="*/ 105825 h 268954"/>
              <a:gd name="connsiteX75" fmla="*/ 93063 w 422942"/>
              <a:gd name="connsiteY75" fmla="*/ 137203 h 268954"/>
              <a:gd name="connsiteX76" fmla="*/ 86769 w 422942"/>
              <a:gd name="connsiteY76" fmla="*/ 145283 h 268954"/>
              <a:gd name="connsiteX77" fmla="*/ 54452 w 422942"/>
              <a:gd name="connsiteY77" fmla="*/ 114750 h 268954"/>
              <a:gd name="connsiteX78" fmla="*/ 235861 w 422942"/>
              <a:gd name="connsiteY78" fmla="*/ 25971 h 268954"/>
              <a:gd name="connsiteX79" fmla="*/ 326518 w 422942"/>
              <a:gd name="connsiteY79" fmla="*/ 44760 h 268954"/>
              <a:gd name="connsiteX80" fmla="*/ 365130 w 422942"/>
              <a:gd name="connsiteY80" fmla="*/ 110522 h 268954"/>
              <a:gd name="connsiteX81" fmla="*/ 343616 w 422942"/>
              <a:gd name="connsiteY81" fmla="*/ 124896 h 268954"/>
              <a:gd name="connsiteX82" fmla="*/ 322008 w 422942"/>
              <a:gd name="connsiteY82" fmla="*/ 151764 h 268954"/>
              <a:gd name="connsiteX83" fmla="*/ 275694 w 422942"/>
              <a:gd name="connsiteY83" fmla="*/ 103312 h 268954"/>
              <a:gd name="connsiteX84" fmla="*/ 218734 w 422942"/>
              <a:gd name="connsiteY84" fmla="*/ 58434 h 268954"/>
              <a:gd name="connsiteX85" fmla="*/ 219045 w 422942"/>
              <a:gd name="connsiteY85" fmla="*/ 58289 h 268954"/>
              <a:gd name="connsiteX86" fmla="*/ 218669 w 422942"/>
              <a:gd name="connsiteY86" fmla="*/ 58383 h 268954"/>
              <a:gd name="connsiteX87" fmla="*/ 218734 w 422942"/>
              <a:gd name="connsiteY87" fmla="*/ 58434 h 268954"/>
              <a:gd name="connsiteX88" fmla="*/ 153283 w 422942"/>
              <a:gd name="connsiteY88" fmla="*/ 88821 h 268954"/>
              <a:gd name="connsiteX89" fmla="*/ 133508 w 422942"/>
              <a:gd name="connsiteY89" fmla="*/ 82573 h 268954"/>
              <a:gd name="connsiteX90" fmla="*/ 139755 w 422942"/>
              <a:gd name="connsiteY90" fmla="*/ 62798 h 268954"/>
              <a:gd name="connsiteX91" fmla="*/ 206174 w 422942"/>
              <a:gd name="connsiteY91" fmla="*/ 31326 h 268954"/>
              <a:gd name="connsiteX92" fmla="*/ 235861 w 422942"/>
              <a:gd name="connsiteY92" fmla="*/ 25971 h 268954"/>
              <a:gd name="connsiteX93" fmla="*/ 373526 w 422942"/>
              <a:gd name="connsiteY93" fmla="*/ 6200 h 268954"/>
              <a:gd name="connsiteX94" fmla="*/ 422942 w 422942"/>
              <a:gd name="connsiteY94" fmla="*/ 87932 h 268954"/>
              <a:gd name="connsiteX95" fmla="*/ 380666 w 422942"/>
              <a:gd name="connsiteY95" fmla="*/ 111325 h 268954"/>
              <a:gd name="connsiteX96" fmla="*/ 333130 w 422942"/>
              <a:gd name="connsiteY96" fmla="*/ 31378 h 268954"/>
              <a:gd name="connsiteX97" fmla="*/ 56555 w 422942"/>
              <a:gd name="connsiteY97" fmla="*/ 0 h 268954"/>
              <a:gd name="connsiteX98" fmla="*/ 98737 w 422942"/>
              <a:gd name="connsiteY98" fmla="*/ 34102 h 268954"/>
              <a:gd name="connsiteX99" fmla="*/ 43121 w 422942"/>
              <a:gd name="connsiteY99" fmla="*/ 111325 h 268954"/>
              <a:gd name="connsiteX100" fmla="*/ 0 w 422942"/>
              <a:gd name="connsiteY100" fmla="*/ 83423 h 26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422942" h="268954">
                <a:moveTo>
                  <a:pt x="224494" y="226263"/>
                </a:moveTo>
                <a:cubicBezTo>
                  <a:pt x="228063" y="233402"/>
                  <a:pt x="236143" y="246837"/>
                  <a:pt x="236143" y="246837"/>
                </a:cubicBezTo>
                <a:cubicBezTo>
                  <a:pt x="239685" y="254549"/>
                  <a:pt x="236482" y="263681"/>
                  <a:pt x="228909" y="267505"/>
                </a:cubicBezTo>
                <a:cubicBezTo>
                  <a:pt x="221704" y="270896"/>
                  <a:pt x="213098" y="268153"/>
                  <a:pt x="209181" y="261210"/>
                </a:cubicBezTo>
                <a:lnTo>
                  <a:pt x="203826" y="250500"/>
                </a:lnTo>
                <a:cubicBezTo>
                  <a:pt x="217260" y="239697"/>
                  <a:pt x="221769" y="236127"/>
                  <a:pt x="224494" y="226263"/>
                </a:cubicBezTo>
                <a:close/>
                <a:moveTo>
                  <a:pt x="192083" y="210010"/>
                </a:moveTo>
                <a:cubicBezTo>
                  <a:pt x="198029" y="205417"/>
                  <a:pt x="206419" y="205820"/>
                  <a:pt x="211905" y="210950"/>
                </a:cubicBezTo>
                <a:cubicBezTo>
                  <a:pt x="212525" y="211513"/>
                  <a:pt x="213098" y="212134"/>
                  <a:pt x="213606" y="212800"/>
                </a:cubicBezTo>
                <a:cubicBezTo>
                  <a:pt x="218331" y="218992"/>
                  <a:pt x="217147" y="227832"/>
                  <a:pt x="210966" y="232557"/>
                </a:cubicBezTo>
                <a:lnTo>
                  <a:pt x="191237" y="250501"/>
                </a:lnTo>
                <a:cubicBezTo>
                  <a:pt x="184934" y="255442"/>
                  <a:pt x="175877" y="254625"/>
                  <a:pt x="170569" y="248622"/>
                </a:cubicBezTo>
                <a:cubicBezTo>
                  <a:pt x="170146" y="248180"/>
                  <a:pt x="169752" y="247711"/>
                  <a:pt x="169385" y="247213"/>
                </a:cubicBezTo>
                <a:cubicBezTo>
                  <a:pt x="164913" y="241106"/>
                  <a:pt x="166238" y="232520"/>
                  <a:pt x="172354" y="228048"/>
                </a:cubicBezTo>
                <a:close/>
                <a:moveTo>
                  <a:pt x="190599" y="167632"/>
                </a:moveTo>
                <a:cubicBezTo>
                  <a:pt x="194257" y="168024"/>
                  <a:pt x="197766" y="169811"/>
                  <a:pt x="200256" y="172902"/>
                </a:cubicBezTo>
                <a:cubicBezTo>
                  <a:pt x="205789" y="179159"/>
                  <a:pt x="205376" y="188666"/>
                  <a:pt x="199316" y="194416"/>
                </a:cubicBezTo>
                <a:lnTo>
                  <a:pt x="166999" y="222599"/>
                </a:lnTo>
                <a:lnTo>
                  <a:pt x="166999" y="222224"/>
                </a:lnTo>
                <a:cubicBezTo>
                  <a:pt x="160752" y="227287"/>
                  <a:pt x="151620" y="226498"/>
                  <a:pt x="146331" y="220439"/>
                </a:cubicBezTo>
                <a:cubicBezTo>
                  <a:pt x="140986" y="214586"/>
                  <a:pt x="140986" y="205624"/>
                  <a:pt x="146331" y="199771"/>
                </a:cubicBezTo>
                <a:cubicBezTo>
                  <a:pt x="147177" y="199771"/>
                  <a:pt x="178649" y="171963"/>
                  <a:pt x="179588" y="171117"/>
                </a:cubicBezTo>
                <a:cubicBezTo>
                  <a:pt x="179738" y="170986"/>
                  <a:pt x="179888" y="170854"/>
                  <a:pt x="180048" y="170732"/>
                </a:cubicBezTo>
                <a:cubicBezTo>
                  <a:pt x="183134" y="168242"/>
                  <a:pt x="186941" y="167240"/>
                  <a:pt x="190599" y="167632"/>
                </a:cubicBezTo>
                <a:close/>
                <a:moveTo>
                  <a:pt x="174920" y="133137"/>
                </a:moveTo>
                <a:cubicBezTo>
                  <a:pt x="178408" y="133537"/>
                  <a:pt x="181743" y="135268"/>
                  <a:pt x="184096" y="138237"/>
                </a:cubicBezTo>
                <a:cubicBezTo>
                  <a:pt x="184219" y="138359"/>
                  <a:pt x="184332" y="138490"/>
                  <a:pt x="184444" y="138622"/>
                </a:cubicBezTo>
                <a:cubicBezTo>
                  <a:pt x="189686" y="144578"/>
                  <a:pt x="189113" y="153662"/>
                  <a:pt x="183157" y="158904"/>
                </a:cubicBezTo>
                <a:lnTo>
                  <a:pt x="138251" y="197516"/>
                </a:lnTo>
                <a:cubicBezTo>
                  <a:pt x="131948" y="202392"/>
                  <a:pt x="122957" y="201612"/>
                  <a:pt x="117584" y="195731"/>
                </a:cubicBezTo>
                <a:cubicBezTo>
                  <a:pt x="117160" y="195158"/>
                  <a:pt x="116785" y="194557"/>
                  <a:pt x="116447" y="193927"/>
                </a:cubicBezTo>
                <a:cubicBezTo>
                  <a:pt x="112069" y="185914"/>
                  <a:pt x="115019" y="175871"/>
                  <a:pt x="123032" y="171493"/>
                </a:cubicBezTo>
                <a:lnTo>
                  <a:pt x="163429" y="137297"/>
                </a:lnTo>
                <a:cubicBezTo>
                  <a:pt x="163861" y="136837"/>
                  <a:pt x="164330" y="136414"/>
                  <a:pt x="164829" y="136020"/>
                </a:cubicBezTo>
                <a:cubicBezTo>
                  <a:pt x="167792" y="133666"/>
                  <a:pt x="171433" y="132736"/>
                  <a:pt x="174920" y="133137"/>
                </a:cubicBezTo>
                <a:close/>
                <a:moveTo>
                  <a:pt x="145797" y="108745"/>
                </a:moveTo>
                <a:cubicBezTo>
                  <a:pt x="149677" y="109067"/>
                  <a:pt x="153437" y="110842"/>
                  <a:pt x="156195" y="113999"/>
                </a:cubicBezTo>
                <a:cubicBezTo>
                  <a:pt x="161071" y="120303"/>
                  <a:pt x="160291" y="129293"/>
                  <a:pt x="154410" y="134667"/>
                </a:cubicBezTo>
                <a:lnTo>
                  <a:pt x="117584" y="166044"/>
                </a:lnTo>
                <a:cubicBezTo>
                  <a:pt x="112201" y="171305"/>
                  <a:pt x="103576" y="171202"/>
                  <a:pt x="98325" y="165819"/>
                </a:cubicBezTo>
                <a:cubicBezTo>
                  <a:pt x="97846" y="165330"/>
                  <a:pt x="97404" y="164814"/>
                  <a:pt x="97010" y="164259"/>
                </a:cubicBezTo>
                <a:cubicBezTo>
                  <a:pt x="91777" y="158294"/>
                  <a:pt x="92369" y="149209"/>
                  <a:pt x="98334" y="143977"/>
                </a:cubicBezTo>
                <a:cubicBezTo>
                  <a:pt x="98485" y="143845"/>
                  <a:pt x="98644" y="143714"/>
                  <a:pt x="98795" y="143592"/>
                </a:cubicBezTo>
                <a:lnTo>
                  <a:pt x="134682" y="112214"/>
                </a:lnTo>
                <a:cubicBezTo>
                  <a:pt x="137918" y="109555"/>
                  <a:pt x="141917" y="108423"/>
                  <a:pt x="145797" y="108745"/>
                </a:cubicBezTo>
                <a:close/>
                <a:moveTo>
                  <a:pt x="104713" y="47392"/>
                </a:moveTo>
                <a:lnTo>
                  <a:pt x="151686" y="47392"/>
                </a:lnTo>
                <a:lnTo>
                  <a:pt x="136466" y="54625"/>
                </a:lnTo>
                <a:cubicBezTo>
                  <a:pt x="125108" y="60563"/>
                  <a:pt x="120364" y="74335"/>
                  <a:pt x="125663" y="86003"/>
                </a:cubicBezTo>
                <a:cubicBezTo>
                  <a:pt x="125785" y="86257"/>
                  <a:pt x="125907" y="86510"/>
                  <a:pt x="126029" y="86764"/>
                </a:cubicBezTo>
                <a:cubicBezTo>
                  <a:pt x="131844" y="98122"/>
                  <a:pt x="145776" y="102622"/>
                  <a:pt x="157134" y="96807"/>
                </a:cubicBezTo>
                <a:lnTo>
                  <a:pt x="217259" y="68060"/>
                </a:lnTo>
                <a:cubicBezTo>
                  <a:pt x="251361" y="96901"/>
                  <a:pt x="286403" y="119354"/>
                  <a:pt x="310641" y="152610"/>
                </a:cubicBezTo>
                <a:cubicBezTo>
                  <a:pt x="319378" y="166458"/>
                  <a:pt x="327194" y="180859"/>
                  <a:pt x="334033" y="195731"/>
                </a:cubicBezTo>
                <a:cubicBezTo>
                  <a:pt x="337518" y="202937"/>
                  <a:pt x="334757" y="211608"/>
                  <a:pt x="327739" y="215460"/>
                </a:cubicBezTo>
                <a:cubicBezTo>
                  <a:pt x="320252" y="218954"/>
                  <a:pt x="311336" y="216239"/>
                  <a:pt x="307071" y="209165"/>
                </a:cubicBezTo>
                <a:cubicBezTo>
                  <a:pt x="301716" y="197516"/>
                  <a:pt x="283773" y="163414"/>
                  <a:pt x="283773" y="163414"/>
                </a:cubicBezTo>
                <a:lnTo>
                  <a:pt x="277478" y="167829"/>
                </a:lnTo>
                <a:lnTo>
                  <a:pt x="303501" y="217245"/>
                </a:lnTo>
                <a:cubicBezTo>
                  <a:pt x="307240" y="224431"/>
                  <a:pt x="304440" y="233281"/>
                  <a:pt x="297254" y="237020"/>
                </a:cubicBezTo>
                <a:cubicBezTo>
                  <a:pt x="290067" y="240759"/>
                  <a:pt x="281217" y="237959"/>
                  <a:pt x="277478" y="230773"/>
                </a:cubicBezTo>
                <a:lnTo>
                  <a:pt x="252301" y="183142"/>
                </a:lnTo>
                <a:lnTo>
                  <a:pt x="246006" y="187558"/>
                </a:lnTo>
                <a:lnTo>
                  <a:pt x="268460" y="229833"/>
                </a:lnTo>
                <a:cubicBezTo>
                  <a:pt x="272105" y="237020"/>
                  <a:pt x="269305" y="245813"/>
                  <a:pt x="262165" y="249562"/>
                </a:cubicBezTo>
                <a:lnTo>
                  <a:pt x="261883" y="249750"/>
                </a:lnTo>
                <a:cubicBezTo>
                  <a:pt x="254875" y="252963"/>
                  <a:pt x="246579" y="250708"/>
                  <a:pt x="242154" y="244395"/>
                </a:cubicBezTo>
                <a:cubicBezTo>
                  <a:pt x="236800" y="233967"/>
                  <a:pt x="220547" y="205783"/>
                  <a:pt x="220547" y="205783"/>
                </a:cubicBezTo>
                <a:cubicBezTo>
                  <a:pt x="217522" y="200832"/>
                  <a:pt x="211951" y="198023"/>
                  <a:pt x="206174" y="198549"/>
                </a:cubicBezTo>
                <a:cubicBezTo>
                  <a:pt x="214347" y="190010"/>
                  <a:pt x="214347" y="176557"/>
                  <a:pt x="206174" y="168017"/>
                </a:cubicBezTo>
                <a:cubicBezTo>
                  <a:pt x="203073" y="163658"/>
                  <a:pt x="198095" y="161009"/>
                  <a:pt x="192740" y="160877"/>
                </a:cubicBezTo>
                <a:cubicBezTo>
                  <a:pt x="198470" y="151990"/>
                  <a:pt x="197343" y="140322"/>
                  <a:pt x="190015" y="132694"/>
                </a:cubicBezTo>
                <a:cubicBezTo>
                  <a:pt x="184369" y="126381"/>
                  <a:pt x="175933" y="123346"/>
                  <a:pt x="167562" y="124614"/>
                </a:cubicBezTo>
                <a:cubicBezTo>
                  <a:pt x="168191" y="118010"/>
                  <a:pt x="165928" y="111453"/>
                  <a:pt x="161362" y="106652"/>
                </a:cubicBezTo>
                <a:cubicBezTo>
                  <a:pt x="152634" y="97474"/>
                  <a:pt x="138129" y="97108"/>
                  <a:pt x="128951" y="105825"/>
                </a:cubicBezTo>
                <a:lnTo>
                  <a:pt x="93063" y="137203"/>
                </a:lnTo>
                <a:cubicBezTo>
                  <a:pt x="90489" y="139486"/>
                  <a:pt x="88357" y="142229"/>
                  <a:pt x="86769" y="145283"/>
                </a:cubicBezTo>
                <a:lnTo>
                  <a:pt x="54452" y="114750"/>
                </a:lnTo>
                <a:close/>
                <a:moveTo>
                  <a:pt x="235861" y="25971"/>
                </a:moveTo>
                <a:cubicBezTo>
                  <a:pt x="258314" y="25971"/>
                  <a:pt x="305004" y="38560"/>
                  <a:pt x="326518" y="44760"/>
                </a:cubicBezTo>
                <a:lnTo>
                  <a:pt x="365130" y="110522"/>
                </a:lnTo>
                <a:lnTo>
                  <a:pt x="343616" y="124896"/>
                </a:lnTo>
                <a:cubicBezTo>
                  <a:pt x="338261" y="130251"/>
                  <a:pt x="334222" y="144624"/>
                  <a:pt x="322008" y="151764"/>
                </a:cubicBezTo>
                <a:cubicBezTo>
                  <a:pt x="310359" y="135605"/>
                  <a:pt x="293919" y="119165"/>
                  <a:pt x="275694" y="103312"/>
                </a:cubicBezTo>
                <a:lnTo>
                  <a:pt x="218734" y="58434"/>
                </a:lnTo>
                <a:lnTo>
                  <a:pt x="219045" y="58289"/>
                </a:lnTo>
                <a:lnTo>
                  <a:pt x="218669" y="58383"/>
                </a:lnTo>
                <a:lnTo>
                  <a:pt x="218734" y="58434"/>
                </a:lnTo>
                <a:lnTo>
                  <a:pt x="153283" y="88821"/>
                </a:lnTo>
                <a:cubicBezTo>
                  <a:pt x="146096" y="92560"/>
                  <a:pt x="137246" y="89760"/>
                  <a:pt x="133508" y="82573"/>
                </a:cubicBezTo>
                <a:cubicBezTo>
                  <a:pt x="129769" y="75387"/>
                  <a:pt x="132568" y="66537"/>
                  <a:pt x="139755" y="62798"/>
                </a:cubicBezTo>
                <a:lnTo>
                  <a:pt x="206174" y="31326"/>
                </a:lnTo>
                <a:cubicBezTo>
                  <a:pt x="215644" y="27681"/>
                  <a:pt x="225715" y="25859"/>
                  <a:pt x="235861" y="25971"/>
                </a:cubicBezTo>
                <a:close/>
                <a:moveTo>
                  <a:pt x="373526" y="6200"/>
                </a:moveTo>
                <a:lnTo>
                  <a:pt x="422942" y="87932"/>
                </a:lnTo>
                <a:lnTo>
                  <a:pt x="380666" y="111325"/>
                </a:lnTo>
                <a:lnTo>
                  <a:pt x="333130" y="31378"/>
                </a:lnTo>
                <a:close/>
                <a:moveTo>
                  <a:pt x="56555" y="0"/>
                </a:moveTo>
                <a:lnTo>
                  <a:pt x="98737" y="34102"/>
                </a:lnTo>
                <a:lnTo>
                  <a:pt x="43121" y="111325"/>
                </a:lnTo>
                <a:lnTo>
                  <a:pt x="0" y="83423"/>
                </a:lnTo>
                <a:close/>
              </a:path>
            </a:pathLst>
          </a:custGeom>
          <a:solidFill>
            <a:schemeClr val="accent2"/>
          </a:solidFill>
          <a:ln w="939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07445342-AC24-54E9-5CC0-AB55FD2B2E40}"/>
              </a:ext>
            </a:extLst>
          </p:cNvPr>
          <p:cNvSpPr/>
          <p:nvPr/>
        </p:nvSpPr>
        <p:spPr>
          <a:xfrm>
            <a:off x="7249249" y="2608384"/>
            <a:ext cx="498455" cy="490484"/>
          </a:xfrm>
          <a:custGeom>
            <a:avLst/>
            <a:gdLst>
              <a:gd name="connsiteX0" fmla="*/ 81811 w 423227"/>
              <a:gd name="connsiteY0" fmla="*/ 228994 h 416459"/>
              <a:gd name="connsiteX1" fmla="*/ 122207 w 423227"/>
              <a:gd name="connsiteY1" fmla="*/ 228994 h 416459"/>
              <a:gd name="connsiteX2" fmla="*/ 122207 w 423227"/>
              <a:gd name="connsiteY2" fmla="*/ 287334 h 416459"/>
              <a:gd name="connsiteX3" fmla="*/ 81811 w 423227"/>
              <a:gd name="connsiteY3" fmla="*/ 287334 h 416459"/>
              <a:gd name="connsiteX4" fmla="*/ 142875 w 423227"/>
              <a:gd name="connsiteY4" fmla="*/ 209266 h 416459"/>
              <a:gd name="connsiteX5" fmla="*/ 183271 w 423227"/>
              <a:gd name="connsiteY5" fmla="*/ 209266 h 416459"/>
              <a:gd name="connsiteX6" fmla="*/ 183271 w 423227"/>
              <a:gd name="connsiteY6" fmla="*/ 286489 h 416459"/>
              <a:gd name="connsiteX7" fmla="*/ 142875 w 423227"/>
              <a:gd name="connsiteY7" fmla="*/ 286489 h 416459"/>
              <a:gd name="connsiteX8" fmla="*/ 203940 w 423227"/>
              <a:gd name="connsiteY8" fmla="*/ 171500 h 416459"/>
              <a:gd name="connsiteX9" fmla="*/ 244336 w 423227"/>
              <a:gd name="connsiteY9" fmla="*/ 171500 h 416459"/>
              <a:gd name="connsiteX10" fmla="*/ 244336 w 423227"/>
              <a:gd name="connsiteY10" fmla="*/ 285549 h 416459"/>
              <a:gd name="connsiteX11" fmla="*/ 203940 w 423227"/>
              <a:gd name="connsiteY11" fmla="*/ 285549 h 416459"/>
              <a:gd name="connsiteX12" fmla="*/ 265004 w 423227"/>
              <a:gd name="connsiteY12" fmla="*/ 128379 h 416459"/>
              <a:gd name="connsiteX13" fmla="*/ 305400 w 423227"/>
              <a:gd name="connsiteY13" fmla="*/ 128379 h 416459"/>
              <a:gd name="connsiteX14" fmla="*/ 305400 w 423227"/>
              <a:gd name="connsiteY14" fmla="*/ 283670 h 416459"/>
              <a:gd name="connsiteX15" fmla="*/ 265004 w 423227"/>
              <a:gd name="connsiteY15" fmla="*/ 283670 h 416459"/>
              <a:gd name="connsiteX16" fmla="*/ 279341 w 423227"/>
              <a:gd name="connsiteY16" fmla="*/ 26962 h 416459"/>
              <a:gd name="connsiteX17" fmla="*/ 300009 w 423227"/>
              <a:gd name="connsiteY17" fmla="*/ 89811 h 416459"/>
              <a:gd name="connsiteX18" fmla="*/ 270416 w 423227"/>
              <a:gd name="connsiteY18" fmla="*/ 74498 h 416459"/>
              <a:gd name="connsiteX19" fmla="*/ 270323 w 423227"/>
              <a:gd name="connsiteY19" fmla="*/ 74122 h 416459"/>
              <a:gd name="connsiteX20" fmla="*/ 266753 w 423227"/>
              <a:gd name="connsiteY20" fmla="*/ 80416 h 416459"/>
              <a:gd name="connsiteX21" fmla="*/ 262243 w 423227"/>
              <a:gd name="connsiteY21" fmla="*/ 87650 h 416459"/>
              <a:gd name="connsiteX22" fmla="*/ 258580 w 423227"/>
              <a:gd name="connsiteY22" fmla="*/ 91220 h 416459"/>
              <a:gd name="connsiteX23" fmla="*/ 255949 w 423227"/>
              <a:gd name="connsiteY23" fmla="*/ 94790 h 416459"/>
              <a:gd name="connsiteX24" fmla="*/ 253225 w 423227"/>
              <a:gd name="connsiteY24" fmla="*/ 99957 h 416459"/>
              <a:gd name="connsiteX25" fmla="*/ 249655 w 423227"/>
              <a:gd name="connsiteY25" fmla="*/ 103527 h 416459"/>
              <a:gd name="connsiteX26" fmla="*/ 242515 w 423227"/>
              <a:gd name="connsiteY26" fmla="*/ 111606 h 416459"/>
              <a:gd name="connsiteX27" fmla="*/ 234342 w 423227"/>
              <a:gd name="connsiteY27" fmla="*/ 119685 h 416459"/>
              <a:gd name="connsiteX28" fmla="*/ 226356 w 423227"/>
              <a:gd name="connsiteY28" fmla="*/ 127765 h 416459"/>
              <a:gd name="connsiteX29" fmla="*/ 216398 w 423227"/>
              <a:gd name="connsiteY29" fmla="*/ 135844 h 416459"/>
              <a:gd name="connsiteX30" fmla="*/ 211983 w 423227"/>
              <a:gd name="connsiteY30" fmla="*/ 138568 h 416459"/>
              <a:gd name="connsiteX31" fmla="*/ 206534 w 423227"/>
              <a:gd name="connsiteY31" fmla="*/ 142138 h 416459"/>
              <a:gd name="connsiteX32" fmla="*/ 197139 w 423227"/>
              <a:gd name="connsiteY32" fmla="*/ 148433 h 416459"/>
              <a:gd name="connsiteX33" fmla="*/ 191784 w 423227"/>
              <a:gd name="connsiteY33" fmla="*/ 151157 h 416459"/>
              <a:gd name="connsiteX34" fmla="*/ 186429 w 423227"/>
              <a:gd name="connsiteY34" fmla="*/ 153788 h 416459"/>
              <a:gd name="connsiteX35" fmla="*/ 164822 w 423227"/>
              <a:gd name="connsiteY35" fmla="*/ 163746 h 416459"/>
              <a:gd name="connsiteX36" fmla="*/ 143215 w 423227"/>
              <a:gd name="connsiteY36" fmla="*/ 169946 h 416459"/>
              <a:gd name="connsiteX37" fmla="*/ 122171 w 423227"/>
              <a:gd name="connsiteY37" fmla="*/ 174174 h 416459"/>
              <a:gd name="connsiteX38" fmla="*/ 104228 w 423227"/>
              <a:gd name="connsiteY38" fmla="*/ 176898 h 416459"/>
              <a:gd name="connsiteX39" fmla="*/ 65616 w 423227"/>
              <a:gd name="connsiteY39" fmla="*/ 176898 h 416459"/>
              <a:gd name="connsiteX40" fmla="*/ 65616 w 423227"/>
              <a:gd name="connsiteY40" fmla="*/ 175959 h 416459"/>
              <a:gd name="connsiteX41" fmla="*/ 76326 w 423227"/>
              <a:gd name="connsiteY41" fmla="*/ 175959 h 416459"/>
              <a:gd name="connsiteX42" fmla="*/ 88069 w 423227"/>
              <a:gd name="connsiteY42" fmla="*/ 175113 h 416459"/>
              <a:gd name="connsiteX43" fmla="*/ 103288 w 423227"/>
              <a:gd name="connsiteY43" fmla="*/ 172389 h 416459"/>
              <a:gd name="connsiteX44" fmla="*/ 121232 w 423227"/>
              <a:gd name="connsiteY44" fmla="*/ 167879 h 416459"/>
              <a:gd name="connsiteX45" fmla="*/ 140960 w 423227"/>
              <a:gd name="connsiteY45" fmla="*/ 161585 h 416459"/>
              <a:gd name="connsiteX46" fmla="*/ 161628 w 423227"/>
              <a:gd name="connsiteY46" fmla="*/ 153506 h 416459"/>
              <a:gd name="connsiteX47" fmla="*/ 181451 w 423227"/>
              <a:gd name="connsiteY47" fmla="*/ 142796 h 416459"/>
              <a:gd name="connsiteX48" fmla="*/ 186806 w 423227"/>
              <a:gd name="connsiteY48" fmla="*/ 139132 h 416459"/>
              <a:gd name="connsiteX49" fmla="*/ 191315 w 423227"/>
              <a:gd name="connsiteY49" fmla="*/ 136502 h 416459"/>
              <a:gd name="connsiteX50" fmla="*/ 200709 w 423227"/>
              <a:gd name="connsiteY50" fmla="*/ 129268 h 416459"/>
              <a:gd name="connsiteX51" fmla="*/ 205218 w 423227"/>
              <a:gd name="connsiteY51" fmla="*/ 125698 h 416459"/>
              <a:gd name="connsiteX52" fmla="*/ 209728 w 423227"/>
              <a:gd name="connsiteY52" fmla="*/ 122128 h 416459"/>
              <a:gd name="connsiteX53" fmla="*/ 217807 w 423227"/>
              <a:gd name="connsiteY53" fmla="*/ 114049 h 416459"/>
              <a:gd name="connsiteX54" fmla="*/ 225887 w 423227"/>
              <a:gd name="connsiteY54" fmla="*/ 106815 h 416459"/>
              <a:gd name="connsiteX55" fmla="*/ 232181 w 423227"/>
              <a:gd name="connsiteY55" fmla="*/ 98736 h 416459"/>
              <a:gd name="connsiteX56" fmla="*/ 238381 w 423227"/>
              <a:gd name="connsiteY56" fmla="*/ 90656 h 416459"/>
              <a:gd name="connsiteX57" fmla="*/ 241106 w 423227"/>
              <a:gd name="connsiteY57" fmla="*/ 87086 h 416459"/>
              <a:gd name="connsiteX58" fmla="*/ 243830 w 423227"/>
              <a:gd name="connsiteY58" fmla="*/ 82577 h 416459"/>
              <a:gd name="connsiteX59" fmla="*/ 246555 w 423227"/>
              <a:gd name="connsiteY59" fmla="*/ 79007 h 416459"/>
              <a:gd name="connsiteX60" fmla="*/ 248340 w 423227"/>
              <a:gd name="connsiteY60" fmla="*/ 75437 h 416459"/>
              <a:gd name="connsiteX61" fmla="*/ 251910 w 423227"/>
              <a:gd name="connsiteY61" fmla="*/ 68203 h 416459"/>
              <a:gd name="connsiteX62" fmla="*/ 253695 w 423227"/>
              <a:gd name="connsiteY62" fmla="*/ 65573 h 416459"/>
              <a:gd name="connsiteX63" fmla="*/ 225511 w 423227"/>
              <a:gd name="connsiteY63" fmla="*/ 52045 h 416459"/>
              <a:gd name="connsiteX64" fmla="*/ 338715 w 423227"/>
              <a:gd name="connsiteY64" fmla="*/ 0 h 416459"/>
              <a:gd name="connsiteX65" fmla="*/ 354892 w 423227"/>
              <a:gd name="connsiteY65" fmla="*/ 18497 h 416459"/>
              <a:gd name="connsiteX66" fmla="*/ 354874 w 423227"/>
              <a:gd name="connsiteY66" fmla="*/ 18789 h 416459"/>
              <a:gd name="connsiteX67" fmla="*/ 354874 w 423227"/>
              <a:gd name="connsiteY67" fmla="*/ 311616 h 416459"/>
              <a:gd name="connsiteX68" fmla="*/ 407013 w 423227"/>
              <a:gd name="connsiteY68" fmla="*/ 311616 h 416459"/>
              <a:gd name="connsiteX69" fmla="*/ 423181 w 423227"/>
              <a:gd name="connsiteY69" fmla="*/ 330301 h 416459"/>
              <a:gd name="connsiteX70" fmla="*/ 423172 w 423227"/>
              <a:gd name="connsiteY70" fmla="*/ 330405 h 416459"/>
              <a:gd name="connsiteX71" fmla="*/ 407013 w 423227"/>
              <a:gd name="connsiteY71" fmla="*/ 348254 h 416459"/>
              <a:gd name="connsiteX72" fmla="*/ 354874 w 423227"/>
              <a:gd name="connsiteY72" fmla="*/ 348254 h 416459"/>
              <a:gd name="connsiteX73" fmla="*/ 354874 w 423227"/>
              <a:gd name="connsiteY73" fmla="*/ 397670 h 416459"/>
              <a:gd name="connsiteX74" fmla="*/ 339006 w 423227"/>
              <a:gd name="connsiteY74" fmla="*/ 416440 h 416459"/>
              <a:gd name="connsiteX75" fmla="*/ 338715 w 423227"/>
              <a:gd name="connsiteY75" fmla="*/ 416459 h 416459"/>
              <a:gd name="connsiteX76" fmla="*/ 321711 w 423227"/>
              <a:gd name="connsiteY76" fmla="*/ 397670 h 416459"/>
              <a:gd name="connsiteX77" fmla="*/ 321711 w 423227"/>
              <a:gd name="connsiteY77" fmla="*/ 348442 h 416459"/>
              <a:gd name="connsiteX78" fmla="*/ 17140 w 423227"/>
              <a:gd name="connsiteY78" fmla="*/ 348442 h 416459"/>
              <a:gd name="connsiteX79" fmla="*/ 33 w 423227"/>
              <a:gd name="connsiteY79" fmla="*/ 331166 h 416459"/>
              <a:gd name="connsiteX80" fmla="*/ 43 w 423227"/>
              <a:gd name="connsiteY80" fmla="*/ 330593 h 416459"/>
              <a:gd name="connsiteX81" fmla="*/ 16342 w 423227"/>
              <a:gd name="connsiteY81" fmla="*/ 311841 h 416459"/>
              <a:gd name="connsiteX82" fmla="*/ 17140 w 423227"/>
              <a:gd name="connsiteY82" fmla="*/ 311804 h 416459"/>
              <a:gd name="connsiteX83" fmla="*/ 17140 w 423227"/>
              <a:gd name="connsiteY83" fmla="*/ 311616 h 416459"/>
              <a:gd name="connsiteX84" fmla="*/ 321711 w 423227"/>
              <a:gd name="connsiteY84" fmla="*/ 311616 h 416459"/>
              <a:gd name="connsiteX85" fmla="*/ 321711 w 423227"/>
              <a:gd name="connsiteY85" fmla="*/ 18789 h 416459"/>
              <a:gd name="connsiteX86" fmla="*/ 338715 w 423227"/>
              <a:gd name="connsiteY86" fmla="*/ 0 h 41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23227" h="416459">
                <a:moveTo>
                  <a:pt x="81811" y="228994"/>
                </a:moveTo>
                <a:lnTo>
                  <a:pt x="122207" y="228994"/>
                </a:lnTo>
                <a:lnTo>
                  <a:pt x="122207" y="287334"/>
                </a:lnTo>
                <a:lnTo>
                  <a:pt x="81811" y="287334"/>
                </a:lnTo>
                <a:close/>
                <a:moveTo>
                  <a:pt x="142875" y="209266"/>
                </a:moveTo>
                <a:lnTo>
                  <a:pt x="183271" y="209266"/>
                </a:lnTo>
                <a:lnTo>
                  <a:pt x="183271" y="286489"/>
                </a:lnTo>
                <a:lnTo>
                  <a:pt x="142875" y="286489"/>
                </a:lnTo>
                <a:close/>
                <a:moveTo>
                  <a:pt x="203940" y="171500"/>
                </a:moveTo>
                <a:lnTo>
                  <a:pt x="244336" y="171500"/>
                </a:lnTo>
                <a:lnTo>
                  <a:pt x="244336" y="285549"/>
                </a:lnTo>
                <a:lnTo>
                  <a:pt x="203940" y="285549"/>
                </a:lnTo>
                <a:close/>
                <a:moveTo>
                  <a:pt x="265004" y="128379"/>
                </a:moveTo>
                <a:lnTo>
                  <a:pt x="305400" y="128379"/>
                </a:lnTo>
                <a:lnTo>
                  <a:pt x="305400" y="283670"/>
                </a:lnTo>
                <a:lnTo>
                  <a:pt x="265004" y="283670"/>
                </a:lnTo>
                <a:close/>
                <a:moveTo>
                  <a:pt x="279341" y="26962"/>
                </a:moveTo>
                <a:lnTo>
                  <a:pt x="300009" y="89811"/>
                </a:lnTo>
                <a:lnTo>
                  <a:pt x="270416" y="74498"/>
                </a:lnTo>
                <a:lnTo>
                  <a:pt x="270323" y="74122"/>
                </a:lnTo>
                <a:cubicBezTo>
                  <a:pt x="268895" y="76076"/>
                  <a:pt x="267701" y="78190"/>
                  <a:pt x="266753" y="80416"/>
                </a:cubicBezTo>
                <a:cubicBezTo>
                  <a:pt x="264949" y="82624"/>
                  <a:pt x="263437" y="85057"/>
                  <a:pt x="262243" y="87650"/>
                </a:cubicBezTo>
                <a:lnTo>
                  <a:pt x="258580" y="91220"/>
                </a:lnTo>
                <a:cubicBezTo>
                  <a:pt x="258580" y="93005"/>
                  <a:pt x="256795" y="93944"/>
                  <a:pt x="255949" y="94790"/>
                </a:cubicBezTo>
                <a:cubicBezTo>
                  <a:pt x="255282" y="96631"/>
                  <a:pt x="254371" y="98369"/>
                  <a:pt x="253225" y="99957"/>
                </a:cubicBezTo>
                <a:cubicBezTo>
                  <a:pt x="252379" y="100802"/>
                  <a:pt x="251440" y="102681"/>
                  <a:pt x="249655" y="103527"/>
                </a:cubicBezTo>
                <a:cubicBezTo>
                  <a:pt x="247513" y="106420"/>
                  <a:pt x="245127" y="109126"/>
                  <a:pt x="242515" y="111606"/>
                </a:cubicBezTo>
                <a:lnTo>
                  <a:pt x="234342" y="119685"/>
                </a:lnTo>
                <a:lnTo>
                  <a:pt x="226356" y="127765"/>
                </a:lnTo>
                <a:cubicBezTo>
                  <a:pt x="222693" y="130489"/>
                  <a:pt x="219968" y="133214"/>
                  <a:pt x="216398" y="135844"/>
                </a:cubicBezTo>
                <a:cubicBezTo>
                  <a:pt x="215064" y="136962"/>
                  <a:pt x="213580" y="137873"/>
                  <a:pt x="211983" y="138568"/>
                </a:cubicBezTo>
                <a:cubicBezTo>
                  <a:pt x="210104" y="139414"/>
                  <a:pt x="208319" y="141199"/>
                  <a:pt x="206534" y="142138"/>
                </a:cubicBezTo>
                <a:cubicBezTo>
                  <a:pt x="203537" y="144431"/>
                  <a:pt x="200399" y="146535"/>
                  <a:pt x="197139" y="148433"/>
                </a:cubicBezTo>
                <a:lnTo>
                  <a:pt x="191784" y="151157"/>
                </a:lnTo>
                <a:lnTo>
                  <a:pt x="186429" y="153788"/>
                </a:lnTo>
                <a:cubicBezTo>
                  <a:pt x="179572" y="157818"/>
                  <a:pt x="172338" y="161153"/>
                  <a:pt x="164822" y="163746"/>
                </a:cubicBezTo>
                <a:cubicBezTo>
                  <a:pt x="157739" y="166198"/>
                  <a:pt x="150524" y="168274"/>
                  <a:pt x="143215" y="169946"/>
                </a:cubicBezTo>
                <a:cubicBezTo>
                  <a:pt x="136301" y="171825"/>
                  <a:pt x="129273" y="173234"/>
                  <a:pt x="122171" y="174174"/>
                </a:cubicBezTo>
                <a:cubicBezTo>
                  <a:pt x="115877" y="175113"/>
                  <a:pt x="109583" y="175959"/>
                  <a:pt x="104228" y="176898"/>
                </a:cubicBezTo>
                <a:cubicBezTo>
                  <a:pt x="91385" y="178025"/>
                  <a:pt x="78458" y="178025"/>
                  <a:pt x="65616" y="176898"/>
                </a:cubicBezTo>
                <a:lnTo>
                  <a:pt x="65616" y="175959"/>
                </a:lnTo>
                <a:lnTo>
                  <a:pt x="76326" y="175959"/>
                </a:lnTo>
                <a:cubicBezTo>
                  <a:pt x="79896" y="175959"/>
                  <a:pt x="83654" y="176053"/>
                  <a:pt x="88069" y="175113"/>
                </a:cubicBezTo>
                <a:cubicBezTo>
                  <a:pt x="92485" y="174174"/>
                  <a:pt x="97933" y="173328"/>
                  <a:pt x="103288" y="172389"/>
                </a:cubicBezTo>
                <a:cubicBezTo>
                  <a:pt x="108643" y="171449"/>
                  <a:pt x="114937" y="169664"/>
                  <a:pt x="121232" y="167879"/>
                </a:cubicBezTo>
                <a:cubicBezTo>
                  <a:pt x="127939" y="166207"/>
                  <a:pt x="134525" y="164112"/>
                  <a:pt x="140960" y="161585"/>
                </a:cubicBezTo>
                <a:cubicBezTo>
                  <a:pt x="148081" y="159528"/>
                  <a:pt x="155005" y="156822"/>
                  <a:pt x="161628" y="153506"/>
                </a:cubicBezTo>
                <a:cubicBezTo>
                  <a:pt x="168430" y="150302"/>
                  <a:pt x="175044" y="146723"/>
                  <a:pt x="181451" y="142796"/>
                </a:cubicBezTo>
                <a:lnTo>
                  <a:pt x="186806" y="139132"/>
                </a:lnTo>
                <a:cubicBezTo>
                  <a:pt x="188196" y="138070"/>
                  <a:pt x="189708" y="137187"/>
                  <a:pt x="191315" y="136502"/>
                </a:cubicBezTo>
                <a:cubicBezTo>
                  <a:pt x="194838" y="134642"/>
                  <a:pt x="198013" y="132190"/>
                  <a:pt x="200709" y="129268"/>
                </a:cubicBezTo>
                <a:cubicBezTo>
                  <a:pt x="202579" y="128629"/>
                  <a:pt x="204166" y="127370"/>
                  <a:pt x="205218" y="125698"/>
                </a:cubicBezTo>
                <a:cubicBezTo>
                  <a:pt x="206900" y="124749"/>
                  <a:pt x="208413" y="123547"/>
                  <a:pt x="209728" y="122128"/>
                </a:cubicBezTo>
                <a:lnTo>
                  <a:pt x="217807" y="114049"/>
                </a:lnTo>
                <a:cubicBezTo>
                  <a:pt x="220711" y="111879"/>
                  <a:pt x="223416" y="109455"/>
                  <a:pt x="225887" y="106815"/>
                </a:cubicBezTo>
                <a:cubicBezTo>
                  <a:pt x="227672" y="104184"/>
                  <a:pt x="230396" y="101460"/>
                  <a:pt x="232181" y="98736"/>
                </a:cubicBezTo>
                <a:cubicBezTo>
                  <a:pt x="234529" y="96274"/>
                  <a:pt x="236606" y="93559"/>
                  <a:pt x="238381" y="90656"/>
                </a:cubicBezTo>
                <a:cubicBezTo>
                  <a:pt x="239104" y="89341"/>
                  <a:pt x="240025" y="88139"/>
                  <a:pt x="241106" y="87086"/>
                </a:cubicBezTo>
                <a:cubicBezTo>
                  <a:pt x="242045" y="85302"/>
                  <a:pt x="242891" y="83423"/>
                  <a:pt x="243830" y="82577"/>
                </a:cubicBezTo>
                <a:cubicBezTo>
                  <a:pt x="244770" y="81732"/>
                  <a:pt x="245615" y="79853"/>
                  <a:pt x="246555" y="79007"/>
                </a:cubicBezTo>
                <a:cubicBezTo>
                  <a:pt x="246743" y="77654"/>
                  <a:pt x="247363" y="76396"/>
                  <a:pt x="248340" y="75437"/>
                </a:cubicBezTo>
                <a:cubicBezTo>
                  <a:pt x="249899" y="73230"/>
                  <a:pt x="251102" y="70787"/>
                  <a:pt x="251910" y="68203"/>
                </a:cubicBezTo>
                <a:cubicBezTo>
                  <a:pt x="252849" y="67358"/>
                  <a:pt x="252849" y="66418"/>
                  <a:pt x="253695" y="65573"/>
                </a:cubicBezTo>
                <a:lnTo>
                  <a:pt x="225511" y="52045"/>
                </a:lnTo>
                <a:close/>
                <a:moveTo>
                  <a:pt x="338715" y="0"/>
                </a:moveTo>
                <a:cubicBezTo>
                  <a:pt x="348288" y="638"/>
                  <a:pt x="355541" y="8924"/>
                  <a:pt x="354892" y="18497"/>
                </a:cubicBezTo>
                <a:cubicBezTo>
                  <a:pt x="354892" y="18601"/>
                  <a:pt x="354883" y="18695"/>
                  <a:pt x="354874" y="18789"/>
                </a:cubicBezTo>
                <a:lnTo>
                  <a:pt x="354874" y="311616"/>
                </a:lnTo>
                <a:lnTo>
                  <a:pt x="407013" y="311616"/>
                </a:lnTo>
                <a:cubicBezTo>
                  <a:pt x="416642" y="312311"/>
                  <a:pt x="423876" y="320681"/>
                  <a:pt x="423181" y="330301"/>
                </a:cubicBezTo>
                <a:cubicBezTo>
                  <a:pt x="423181" y="330339"/>
                  <a:pt x="423172" y="330367"/>
                  <a:pt x="423172" y="330405"/>
                </a:cubicBezTo>
                <a:cubicBezTo>
                  <a:pt x="423594" y="339781"/>
                  <a:pt x="416389" y="347747"/>
                  <a:pt x="407013" y="348254"/>
                </a:cubicBezTo>
                <a:lnTo>
                  <a:pt x="354874" y="348254"/>
                </a:lnTo>
                <a:lnTo>
                  <a:pt x="354874" y="397670"/>
                </a:lnTo>
                <a:cubicBezTo>
                  <a:pt x="355672" y="407233"/>
                  <a:pt x="348570" y="415641"/>
                  <a:pt x="339006" y="416440"/>
                </a:cubicBezTo>
                <a:cubicBezTo>
                  <a:pt x="338903" y="416449"/>
                  <a:pt x="338809" y="416449"/>
                  <a:pt x="338715" y="416459"/>
                </a:cubicBezTo>
                <a:cubicBezTo>
                  <a:pt x="328888" y="415857"/>
                  <a:pt x="321335" y="407515"/>
                  <a:pt x="321711" y="397670"/>
                </a:cubicBezTo>
                <a:lnTo>
                  <a:pt x="321711" y="348442"/>
                </a:lnTo>
                <a:lnTo>
                  <a:pt x="17140" y="348442"/>
                </a:lnTo>
                <a:cubicBezTo>
                  <a:pt x="7643" y="348395"/>
                  <a:pt x="-14" y="340664"/>
                  <a:pt x="33" y="331166"/>
                </a:cubicBezTo>
                <a:cubicBezTo>
                  <a:pt x="33" y="330978"/>
                  <a:pt x="33" y="330781"/>
                  <a:pt x="43" y="330593"/>
                </a:cubicBezTo>
                <a:cubicBezTo>
                  <a:pt x="-634" y="320916"/>
                  <a:pt x="6666" y="312518"/>
                  <a:pt x="16342" y="311841"/>
                </a:cubicBezTo>
                <a:cubicBezTo>
                  <a:pt x="16605" y="311822"/>
                  <a:pt x="16877" y="311813"/>
                  <a:pt x="17140" y="311804"/>
                </a:cubicBezTo>
                <a:lnTo>
                  <a:pt x="17140" y="311616"/>
                </a:lnTo>
                <a:lnTo>
                  <a:pt x="321711" y="311616"/>
                </a:lnTo>
                <a:lnTo>
                  <a:pt x="321711" y="18789"/>
                </a:lnTo>
                <a:cubicBezTo>
                  <a:pt x="321288" y="8924"/>
                  <a:pt x="328860" y="554"/>
                  <a:pt x="338715" y="0"/>
                </a:cubicBezTo>
                <a:close/>
              </a:path>
            </a:pathLst>
          </a:custGeom>
          <a:solidFill>
            <a:schemeClr val="accent2"/>
          </a:solidFill>
          <a:ln w="939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83A66235-84E0-9DB9-508B-F942D5FBFCD1}"/>
              </a:ext>
            </a:extLst>
          </p:cNvPr>
          <p:cNvSpPr/>
          <p:nvPr/>
        </p:nvSpPr>
        <p:spPr>
          <a:xfrm>
            <a:off x="9727728" y="2763400"/>
            <a:ext cx="518431" cy="495017"/>
          </a:xfrm>
          <a:custGeom>
            <a:avLst/>
            <a:gdLst>
              <a:gd name="connsiteX0" fmla="*/ 358157 w 556487"/>
              <a:gd name="connsiteY0" fmla="*/ 381290 h 531354"/>
              <a:gd name="connsiteX1" fmla="*/ 358233 w 556487"/>
              <a:gd name="connsiteY1" fmla="*/ 381290 h 531354"/>
              <a:gd name="connsiteX2" fmla="*/ 397857 w 556487"/>
              <a:gd name="connsiteY2" fmla="*/ 420095 h 531354"/>
              <a:gd name="connsiteX3" fmla="*/ 359129 w 556487"/>
              <a:gd name="connsiteY3" fmla="*/ 459727 h 531354"/>
              <a:gd name="connsiteX4" fmla="*/ 319428 w 556487"/>
              <a:gd name="connsiteY4" fmla="*/ 420991 h 531354"/>
              <a:gd name="connsiteX5" fmla="*/ 358157 w 556487"/>
              <a:gd name="connsiteY5" fmla="*/ 381290 h 531354"/>
              <a:gd name="connsiteX6" fmla="*/ 356722 w 556487"/>
              <a:gd name="connsiteY6" fmla="*/ 367887 h 531354"/>
              <a:gd name="connsiteX7" fmla="*/ 329533 w 556487"/>
              <a:gd name="connsiteY7" fmla="*/ 374269 h 531354"/>
              <a:gd name="connsiteX8" fmla="*/ 330035 w 556487"/>
              <a:gd name="connsiteY8" fmla="*/ 373916 h 531354"/>
              <a:gd name="connsiteX9" fmla="*/ 329277 w 556487"/>
              <a:gd name="connsiteY9" fmla="*/ 374329 h 531354"/>
              <a:gd name="connsiteX10" fmla="*/ 329533 w 556487"/>
              <a:gd name="connsiteY10" fmla="*/ 374269 h 531354"/>
              <a:gd name="connsiteX11" fmla="*/ 308951 w 556487"/>
              <a:gd name="connsiteY11" fmla="*/ 388735 h 531354"/>
              <a:gd name="connsiteX12" fmla="*/ 309909 w 556487"/>
              <a:gd name="connsiteY12" fmla="*/ 489020 h 531354"/>
              <a:gd name="connsiteX13" fmla="*/ 330586 w 556487"/>
              <a:gd name="connsiteY13" fmla="*/ 451525 h 531354"/>
              <a:gd name="connsiteX14" fmla="*/ 333068 w 556487"/>
              <a:gd name="connsiteY14" fmla="*/ 453592 h 531354"/>
              <a:gd name="connsiteX15" fmla="*/ 351746 w 556487"/>
              <a:gd name="connsiteY15" fmla="*/ 489227 h 531354"/>
              <a:gd name="connsiteX16" fmla="*/ 354572 w 556487"/>
              <a:gd name="connsiteY16" fmla="*/ 469376 h 531354"/>
              <a:gd name="connsiteX17" fmla="*/ 349541 w 556487"/>
              <a:gd name="connsiteY17" fmla="*/ 461450 h 531354"/>
              <a:gd name="connsiteX18" fmla="*/ 359397 w 556487"/>
              <a:gd name="connsiteY18" fmla="*/ 462484 h 531354"/>
              <a:gd name="connsiteX19" fmla="*/ 362016 w 556487"/>
              <a:gd name="connsiteY19" fmla="*/ 462484 h 531354"/>
              <a:gd name="connsiteX20" fmla="*/ 366703 w 556487"/>
              <a:gd name="connsiteY20" fmla="*/ 461933 h 531354"/>
              <a:gd name="connsiteX21" fmla="*/ 368495 w 556487"/>
              <a:gd name="connsiteY21" fmla="*/ 461519 h 531354"/>
              <a:gd name="connsiteX22" fmla="*/ 363670 w 556487"/>
              <a:gd name="connsiteY22" fmla="*/ 469445 h 531354"/>
              <a:gd name="connsiteX23" fmla="*/ 367185 w 556487"/>
              <a:gd name="connsiteY23" fmla="*/ 488882 h 531354"/>
              <a:gd name="connsiteX24" fmla="*/ 383314 w 556487"/>
              <a:gd name="connsiteY24" fmla="*/ 454833 h 531354"/>
              <a:gd name="connsiteX25" fmla="*/ 385588 w 556487"/>
              <a:gd name="connsiteY25" fmla="*/ 453110 h 531354"/>
              <a:gd name="connsiteX26" fmla="*/ 386691 w 556487"/>
              <a:gd name="connsiteY26" fmla="*/ 452145 h 531354"/>
              <a:gd name="connsiteX27" fmla="*/ 387725 w 556487"/>
              <a:gd name="connsiteY27" fmla="*/ 451249 h 531354"/>
              <a:gd name="connsiteX28" fmla="*/ 408402 w 556487"/>
              <a:gd name="connsiteY28" fmla="*/ 489709 h 531354"/>
              <a:gd name="connsiteX29" fmla="*/ 423393 w 556487"/>
              <a:gd name="connsiteY29" fmla="*/ 409274 h 531354"/>
              <a:gd name="connsiteX30" fmla="*/ 356722 w 556487"/>
              <a:gd name="connsiteY30" fmla="*/ 367887 h 531354"/>
              <a:gd name="connsiteX31" fmla="*/ 123537 w 556487"/>
              <a:gd name="connsiteY31" fmla="*/ 291137 h 531354"/>
              <a:gd name="connsiteX32" fmla="*/ 114646 w 556487"/>
              <a:gd name="connsiteY32" fmla="*/ 303613 h 531354"/>
              <a:gd name="connsiteX33" fmla="*/ 135323 w 556487"/>
              <a:gd name="connsiteY33" fmla="*/ 317880 h 531354"/>
              <a:gd name="connsiteX34" fmla="*/ 125536 w 556487"/>
              <a:gd name="connsiteY34" fmla="*/ 331182 h 531354"/>
              <a:gd name="connsiteX35" fmla="*/ 156483 w 556487"/>
              <a:gd name="connsiteY35" fmla="*/ 355513 h 531354"/>
              <a:gd name="connsiteX36" fmla="*/ 156753 w 556487"/>
              <a:gd name="connsiteY36" fmla="*/ 355301 h 531354"/>
              <a:gd name="connsiteX37" fmla="*/ 156827 w 556487"/>
              <a:gd name="connsiteY37" fmla="*/ 355444 h 531354"/>
              <a:gd name="connsiteX38" fmla="*/ 157003 w 556487"/>
              <a:gd name="connsiteY38" fmla="*/ 355104 h 531354"/>
              <a:gd name="connsiteX39" fmla="*/ 187430 w 556487"/>
              <a:gd name="connsiteY39" fmla="*/ 331182 h 531354"/>
              <a:gd name="connsiteX40" fmla="*/ 177643 w 556487"/>
              <a:gd name="connsiteY40" fmla="*/ 317880 h 531354"/>
              <a:gd name="connsiteX41" fmla="*/ 198320 w 556487"/>
              <a:gd name="connsiteY41" fmla="*/ 303613 h 531354"/>
              <a:gd name="connsiteX42" fmla="*/ 198596 w 556487"/>
              <a:gd name="connsiteY42" fmla="*/ 303613 h 531354"/>
              <a:gd name="connsiteX43" fmla="*/ 190118 w 556487"/>
              <a:gd name="connsiteY43" fmla="*/ 291137 h 531354"/>
              <a:gd name="connsiteX44" fmla="*/ 157003 w 556487"/>
              <a:gd name="connsiteY44" fmla="*/ 355104 h 531354"/>
              <a:gd name="connsiteX45" fmla="*/ 156753 w 556487"/>
              <a:gd name="connsiteY45" fmla="*/ 355301 h 531354"/>
              <a:gd name="connsiteX46" fmla="*/ 150256 w 556487"/>
              <a:gd name="connsiteY46" fmla="*/ 140194 h 531354"/>
              <a:gd name="connsiteX47" fmla="*/ 67756 w 556487"/>
              <a:gd name="connsiteY47" fmla="*/ 177343 h 531354"/>
              <a:gd name="connsiteX48" fmla="*/ 72808 w 556487"/>
              <a:gd name="connsiteY48" fmla="*/ 344416 h 531354"/>
              <a:gd name="connsiteX49" fmla="*/ 81700 w 556487"/>
              <a:gd name="connsiteY49" fmla="*/ 318087 h 531354"/>
              <a:gd name="connsiteX50" fmla="*/ 74807 w 556487"/>
              <a:gd name="connsiteY50" fmla="*/ 314020 h 531354"/>
              <a:gd name="connsiteX51" fmla="*/ 74118 w 556487"/>
              <a:gd name="connsiteY51" fmla="*/ 312504 h 531354"/>
              <a:gd name="connsiteX52" fmla="*/ 75014 w 556487"/>
              <a:gd name="connsiteY52" fmla="*/ 311126 h 531354"/>
              <a:gd name="connsiteX53" fmla="*/ 93072 w 556487"/>
              <a:gd name="connsiteY53" fmla="*/ 293894 h 531354"/>
              <a:gd name="connsiteX54" fmla="*/ 74531 w 556487"/>
              <a:gd name="connsiteY54" fmla="*/ 302234 h 531354"/>
              <a:gd name="connsiteX55" fmla="*/ 72946 w 556487"/>
              <a:gd name="connsiteY55" fmla="*/ 301614 h 531354"/>
              <a:gd name="connsiteX56" fmla="*/ 72946 w 556487"/>
              <a:gd name="connsiteY56" fmla="*/ 299959 h 531354"/>
              <a:gd name="connsiteX57" fmla="*/ 87489 w 556487"/>
              <a:gd name="connsiteY57" fmla="*/ 240409 h 531354"/>
              <a:gd name="connsiteX58" fmla="*/ 94382 w 556487"/>
              <a:gd name="connsiteY58" fmla="*/ 204775 h 531354"/>
              <a:gd name="connsiteX59" fmla="*/ 98724 w 556487"/>
              <a:gd name="connsiteY59" fmla="*/ 190990 h 531354"/>
              <a:gd name="connsiteX60" fmla="*/ 106099 w 556487"/>
              <a:gd name="connsiteY60" fmla="*/ 176654 h 531354"/>
              <a:gd name="connsiteX61" fmla="*/ 137253 w 556487"/>
              <a:gd name="connsiteY61" fmla="*/ 155976 h 531354"/>
              <a:gd name="connsiteX62" fmla="*/ 157172 w 556487"/>
              <a:gd name="connsiteY62" fmla="*/ 152805 h 531354"/>
              <a:gd name="connsiteX63" fmla="*/ 193357 w 556487"/>
              <a:gd name="connsiteY63" fmla="*/ 165074 h 531354"/>
              <a:gd name="connsiteX64" fmla="*/ 215138 w 556487"/>
              <a:gd name="connsiteY64" fmla="*/ 193195 h 531354"/>
              <a:gd name="connsiteX65" fmla="*/ 222513 w 556487"/>
              <a:gd name="connsiteY65" fmla="*/ 216974 h 531354"/>
              <a:gd name="connsiteX66" fmla="*/ 223271 w 556487"/>
              <a:gd name="connsiteY66" fmla="*/ 223867 h 531354"/>
              <a:gd name="connsiteX67" fmla="*/ 224649 w 556487"/>
              <a:gd name="connsiteY67" fmla="*/ 232344 h 531354"/>
              <a:gd name="connsiteX68" fmla="*/ 218860 w 556487"/>
              <a:gd name="connsiteY68" fmla="*/ 300787 h 531354"/>
              <a:gd name="connsiteX69" fmla="*/ 235195 w 556487"/>
              <a:gd name="connsiteY69" fmla="*/ 344003 h 531354"/>
              <a:gd name="connsiteX70" fmla="*/ 234850 w 556487"/>
              <a:gd name="connsiteY70" fmla="*/ 344416 h 531354"/>
              <a:gd name="connsiteX71" fmla="*/ 239902 w 556487"/>
              <a:gd name="connsiteY71" fmla="*/ 339385 h 531354"/>
              <a:gd name="connsiteX72" fmla="*/ 234850 w 556487"/>
              <a:gd name="connsiteY72" fmla="*/ 172242 h 531354"/>
              <a:gd name="connsiteX73" fmla="*/ 150256 w 556487"/>
              <a:gd name="connsiteY73" fmla="*/ 140194 h 531354"/>
              <a:gd name="connsiteX74" fmla="*/ 434250 w 556487"/>
              <a:gd name="connsiteY74" fmla="*/ 40045 h 531354"/>
              <a:gd name="connsiteX75" fmla="*/ 486633 w 556487"/>
              <a:gd name="connsiteY75" fmla="*/ 92427 h 531354"/>
              <a:gd name="connsiteX76" fmla="*/ 434250 w 556487"/>
              <a:gd name="connsiteY76" fmla="*/ 144810 h 531354"/>
              <a:gd name="connsiteX77" fmla="*/ 381867 w 556487"/>
              <a:gd name="connsiteY77" fmla="*/ 92427 h 531354"/>
              <a:gd name="connsiteX78" fmla="*/ 434250 w 556487"/>
              <a:gd name="connsiteY78" fmla="*/ 40045 h 531354"/>
              <a:gd name="connsiteX79" fmla="*/ 438861 w 556487"/>
              <a:gd name="connsiteY79" fmla="*/ 28173 h 531354"/>
              <a:gd name="connsiteX80" fmla="*/ 372258 w 556487"/>
              <a:gd name="connsiteY80" fmla="*/ 52789 h 531354"/>
              <a:gd name="connsiteX81" fmla="*/ 367185 w 556487"/>
              <a:gd name="connsiteY81" fmla="*/ 183891 h 531354"/>
              <a:gd name="connsiteX82" fmla="*/ 395582 w 556487"/>
              <a:gd name="connsiteY82" fmla="*/ 133782 h 531354"/>
              <a:gd name="connsiteX83" fmla="*/ 395996 w 556487"/>
              <a:gd name="connsiteY83" fmla="*/ 133369 h 531354"/>
              <a:gd name="connsiteX84" fmla="*/ 399304 w 556487"/>
              <a:gd name="connsiteY84" fmla="*/ 136195 h 531354"/>
              <a:gd name="connsiteX85" fmla="*/ 423635 w 556487"/>
              <a:gd name="connsiteY85" fmla="*/ 184029 h 531354"/>
              <a:gd name="connsiteX86" fmla="*/ 427770 w 556487"/>
              <a:gd name="connsiteY86" fmla="*/ 157561 h 531354"/>
              <a:gd name="connsiteX87" fmla="*/ 420878 w 556487"/>
              <a:gd name="connsiteY87" fmla="*/ 146947 h 531354"/>
              <a:gd name="connsiteX88" fmla="*/ 433973 w 556487"/>
              <a:gd name="connsiteY88" fmla="*/ 148463 h 531354"/>
              <a:gd name="connsiteX89" fmla="*/ 437488 w 556487"/>
              <a:gd name="connsiteY89" fmla="*/ 148463 h 531354"/>
              <a:gd name="connsiteX90" fmla="*/ 443761 w 556487"/>
              <a:gd name="connsiteY90" fmla="*/ 147774 h 531354"/>
              <a:gd name="connsiteX91" fmla="*/ 446173 w 556487"/>
              <a:gd name="connsiteY91" fmla="*/ 147292 h 531354"/>
              <a:gd name="connsiteX92" fmla="*/ 439625 w 556487"/>
              <a:gd name="connsiteY92" fmla="*/ 157699 h 531354"/>
              <a:gd name="connsiteX93" fmla="*/ 444036 w 556487"/>
              <a:gd name="connsiteY93" fmla="*/ 183753 h 531354"/>
              <a:gd name="connsiteX94" fmla="*/ 466023 w 556487"/>
              <a:gd name="connsiteY94" fmla="*/ 138607 h 531354"/>
              <a:gd name="connsiteX95" fmla="*/ 469125 w 556487"/>
              <a:gd name="connsiteY95" fmla="*/ 136263 h 531354"/>
              <a:gd name="connsiteX96" fmla="*/ 470572 w 556487"/>
              <a:gd name="connsiteY96" fmla="*/ 135023 h 531354"/>
              <a:gd name="connsiteX97" fmla="*/ 471951 w 556487"/>
              <a:gd name="connsiteY97" fmla="*/ 133782 h 531354"/>
              <a:gd name="connsiteX98" fmla="*/ 499865 w 556487"/>
              <a:gd name="connsiteY98" fmla="*/ 187337 h 531354"/>
              <a:gd name="connsiteX99" fmla="*/ 500141 w 556487"/>
              <a:gd name="connsiteY99" fmla="*/ 187199 h 531354"/>
              <a:gd name="connsiteX100" fmla="*/ 503360 w 556487"/>
              <a:gd name="connsiteY100" fmla="*/ 57862 h 531354"/>
              <a:gd name="connsiteX101" fmla="*/ 438861 w 556487"/>
              <a:gd name="connsiteY101" fmla="*/ 28173 h 531354"/>
              <a:gd name="connsiteX102" fmla="*/ 435214 w 556487"/>
              <a:gd name="connsiteY102" fmla="*/ 0 h 531354"/>
              <a:gd name="connsiteX103" fmla="*/ 435352 w 556487"/>
              <a:gd name="connsiteY103" fmla="*/ 0 h 531354"/>
              <a:gd name="connsiteX104" fmla="*/ 535547 w 556487"/>
              <a:gd name="connsiteY104" fmla="*/ 53003 h 531354"/>
              <a:gd name="connsiteX105" fmla="*/ 503477 w 556487"/>
              <a:gd name="connsiteY105" fmla="*/ 221110 h 531354"/>
              <a:gd name="connsiteX106" fmla="*/ 335342 w 556487"/>
              <a:gd name="connsiteY106" fmla="*/ 189060 h 531354"/>
              <a:gd name="connsiteX107" fmla="*/ 299639 w 556487"/>
              <a:gd name="connsiteY107" fmla="*/ 206222 h 531354"/>
              <a:gd name="connsiteX108" fmla="*/ 278962 w 556487"/>
              <a:gd name="connsiteY108" fmla="*/ 348827 h 531354"/>
              <a:gd name="connsiteX109" fmla="*/ 300604 w 556487"/>
              <a:gd name="connsiteY109" fmla="*/ 366885 h 531354"/>
              <a:gd name="connsiteX110" fmla="*/ 320248 w 556487"/>
              <a:gd name="connsiteY110" fmla="*/ 354686 h 531354"/>
              <a:gd name="connsiteX111" fmla="*/ 406583 w 556487"/>
              <a:gd name="connsiteY111" fmla="*/ 359373 h 531354"/>
              <a:gd name="connsiteX112" fmla="*/ 438336 w 556487"/>
              <a:gd name="connsiteY112" fmla="*/ 486400 h 531354"/>
              <a:gd name="connsiteX113" fmla="*/ 311336 w 556487"/>
              <a:gd name="connsiteY113" fmla="*/ 518175 h 531354"/>
              <a:gd name="connsiteX114" fmla="*/ 279582 w 556487"/>
              <a:gd name="connsiteY114" fmla="*/ 391147 h 531354"/>
              <a:gd name="connsiteX115" fmla="*/ 257319 w 556487"/>
              <a:gd name="connsiteY115" fmla="*/ 372744 h 531354"/>
              <a:gd name="connsiteX116" fmla="*/ 238282 w 556487"/>
              <a:gd name="connsiteY116" fmla="*/ 387356 h 531354"/>
              <a:gd name="connsiteX117" fmla="*/ 24961 w 556487"/>
              <a:gd name="connsiteY117" fmla="*/ 342211 h 531354"/>
              <a:gd name="connsiteX118" fmla="*/ 70120 w 556487"/>
              <a:gd name="connsiteY118" fmla="*/ 128875 h 531354"/>
              <a:gd name="connsiteX119" fmla="*/ 283442 w 556487"/>
              <a:gd name="connsiteY119" fmla="*/ 174034 h 531354"/>
              <a:gd name="connsiteX120" fmla="*/ 319559 w 556487"/>
              <a:gd name="connsiteY120" fmla="*/ 156734 h 531354"/>
              <a:gd name="connsiteX121" fmla="*/ 314176 w 556487"/>
              <a:gd name="connsiteY121" fmla="*/ 121024 h 531354"/>
              <a:gd name="connsiteX122" fmla="*/ 435214 w 556487"/>
              <a:gd name="connsiteY122" fmla="*/ 0 h 5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556487" h="531354">
                <a:moveTo>
                  <a:pt x="358157" y="381290"/>
                </a:moveTo>
                <a:cubicBezTo>
                  <a:pt x="358184" y="381290"/>
                  <a:pt x="358205" y="381290"/>
                  <a:pt x="358233" y="381290"/>
                </a:cubicBezTo>
                <a:cubicBezTo>
                  <a:pt x="379889" y="381084"/>
                  <a:pt x="397630" y="398453"/>
                  <a:pt x="397857" y="420095"/>
                </a:cubicBezTo>
                <a:cubicBezTo>
                  <a:pt x="398085" y="441738"/>
                  <a:pt x="380757" y="459452"/>
                  <a:pt x="359129" y="459727"/>
                </a:cubicBezTo>
                <a:cubicBezTo>
                  <a:pt x="337466" y="460003"/>
                  <a:pt x="319697" y="442634"/>
                  <a:pt x="319428" y="420991"/>
                </a:cubicBezTo>
                <a:cubicBezTo>
                  <a:pt x="319159" y="399349"/>
                  <a:pt x="336501" y="381566"/>
                  <a:pt x="358157" y="381290"/>
                </a:cubicBezTo>
                <a:close/>
                <a:moveTo>
                  <a:pt x="356722" y="367887"/>
                </a:moveTo>
                <a:lnTo>
                  <a:pt x="329533" y="374269"/>
                </a:lnTo>
                <a:lnTo>
                  <a:pt x="330035" y="373916"/>
                </a:lnTo>
                <a:lnTo>
                  <a:pt x="329277" y="374329"/>
                </a:lnTo>
                <a:lnTo>
                  <a:pt x="329533" y="374269"/>
                </a:lnTo>
                <a:lnTo>
                  <a:pt x="308951" y="388735"/>
                </a:lnTo>
                <a:cubicBezTo>
                  <a:pt x="281519" y="416718"/>
                  <a:pt x="281946" y="461588"/>
                  <a:pt x="309909" y="489020"/>
                </a:cubicBezTo>
                <a:cubicBezTo>
                  <a:pt x="312783" y="474684"/>
                  <a:pt x="320000" y="461588"/>
                  <a:pt x="330586" y="451525"/>
                </a:cubicBezTo>
                <a:lnTo>
                  <a:pt x="333068" y="453592"/>
                </a:lnTo>
                <a:lnTo>
                  <a:pt x="351746" y="489227"/>
                </a:lnTo>
                <a:lnTo>
                  <a:pt x="354572" y="469376"/>
                </a:lnTo>
                <a:lnTo>
                  <a:pt x="349541" y="461450"/>
                </a:lnTo>
                <a:cubicBezTo>
                  <a:pt x="352773" y="462208"/>
                  <a:pt x="356082" y="462553"/>
                  <a:pt x="359397" y="462484"/>
                </a:cubicBezTo>
                <a:cubicBezTo>
                  <a:pt x="360265" y="462553"/>
                  <a:pt x="361148" y="462553"/>
                  <a:pt x="362016" y="462484"/>
                </a:cubicBezTo>
                <a:cubicBezTo>
                  <a:pt x="363588" y="462415"/>
                  <a:pt x="365152" y="462208"/>
                  <a:pt x="366703" y="461933"/>
                </a:cubicBezTo>
                <a:lnTo>
                  <a:pt x="368495" y="461519"/>
                </a:lnTo>
                <a:lnTo>
                  <a:pt x="363670" y="469445"/>
                </a:lnTo>
                <a:lnTo>
                  <a:pt x="367185" y="488882"/>
                </a:lnTo>
                <a:lnTo>
                  <a:pt x="383314" y="454833"/>
                </a:lnTo>
                <a:lnTo>
                  <a:pt x="385588" y="453110"/>
                </a:lnTo>
                <a:cubicBezTo>
                  <a:pt x="385988" y="452834"/>
                  <a:pt x="386353" y="452490"/>
                  <a:pt x="386691" y="452145"/>
                </a:cubicBezTo>
                <a:lnTo>
                  <a:pt x="387725" y="451249"/>
                </a:lnTo>
                <a:cubicBezTo>
                  <a:pt x="390827" y="453523"/>
                  <a:pt x="402888" y="463173"/>
                  <a:pt x="408402" y="489709"/>
                </a:cubicBezTo>
                <a:cubicBezTo>
                  <a:pt x="429893" y="468756"/>
                  <a:pt x="435896" y="436568"/>
                  <a:pt x="423393" y="409274"/>
                </a:cubicBezTo>
                <a:cubicBezTo>
                  <a:pt x="411142" y="382549"/>
                  <a:pt x="384375" y="367067"/>
                  <a:pt x="356722" y="367887"/>
                </a:cubicBezTo>
                <a:close/>
                <a:moveTo>
                  <a:pt x="123537" y="291137"/>
                </a:moveTo>
                <a:cubicBezTo>
                  <a:pt x="123537" y="291137"/>
                  <a:pt x="113887" y="302372"/>
                  <a:pt x="114646" y="303613"/>
                </a:cubicBezTo>
                <a:cubicBezTo>
                  <a:pt x="115404" y="304853"/>
                  <a:pt x="135323" y="317880"/>
                  <a:pt x="135323" y="317880"/>
                </a:cubicBezTo>
                <a:lnTo>
                  <a:pt x="125536" y="331182"/>
                </a:lnTo>
                <a:lnTo>
                  <a:pt x="156483" y="355513"/>
                </a:lnTo>
                <a:lnTo>
                  <a:pt x="156753" y="355301"/>
                </a:lnTo>
                <a:lnTo>
                  <a:pt x="156827" y="355444"/>
                </a:lnTo>
                <a:lnTo>
                  <a:pt x="157003" y="355104"/>
                </a:lnTo>
                <a:lnTo>
                  <a:pt x="187430" y="331182"/>
                </a:lnTo>
                <a:lnTo>
                  <a:pt x="177643" y="317880"/>
                </a:lnTo>
                <a:cubicBezTo>
                  <a:pt x="177643" y="317880"/>
                  <a:pt x="197286" y="304853"/>
                  <a:pt x="198320" y="303613"/>
                </a:cubicBezTo>
                <a:lnTo>
                  <a:pt x="198596" y="303613"/>
                </a:lnTo>
                <a:cubicBezTo>
                  <a:pt x="200319" y="301407"/>
                  <a:pt x="190118" y="291137"/>
                  <a:pt x="190118" y="291137"/>
                </a:cubicBezTo>
                <a:lnTo>
                  <a:pt x="157003" y="355104"/>
                </a:lnTo>
                <a:lnTo>
                  <a:pt x="156753" y="355301"/>
                </a:lnTo>
                <a:close/>
                <a:moveTo>
                  <a:pt x="150256" y="140194"/>
                </a:moveTo>
                <a:cubicBezTo>
                  <a:pt x="120018" y="141114"/>
                  <a:pt x="90129" y="153567"/>
                  <a:pt x="67756" y="177343"/>
                </a:cubicBezTo>
                <a:cubicBezTo>
                  <a:pt x="23010" y="224832"/>
                  <a:pt x="25271" y="299684"/>
                  <a:pt x="72808" y="344416"/>
                </a:cubicBezTo>
                <a:cubicBezTo>
                  <a:pt x="74876" y="335387"/>
                  <a:pt x="77853" y="326565"/>
                  <a:pt x="81700" y="318087"/>
                </a:cubicBezTo>
                <a:cubicBezTo>
                  <a:pt x="77771" y="315950"/>
                  <a:pt x="75152" y="314020"/>
                  <a:pt x="74807" y="314020"/>
                </a:cubicBezTo>
                <a:cubicBezTo>
                  <a:pt x="74366" y="313607"/>
                  <a:pt x="74118" y="313056"/>
                  <a:pt x="74118" y="312504"/>
                </a:cubicBezTo>
                <a:cubicBezTo>
                  <a:pt x="74214" y="311953"/>
                  <a:pt x="74538" y="311470"/>
                  <a:pt x="75014" y="311126"/>
                </a:cubicBezTo>
                <a:cubicBezTo>
                  <a:pt x="82623" y="307334"/>
                  <a:pt x="88909" y="301338"/>
                  <a:pt x="93072" y="293894"/>
                </a:cubicBezTo>
                <a:cubicBezTo>
                  <a:pt x="87923" y="298581"/>
                  <a:pt x="81438" y="301476"/>
                  <a:pt x="74531" y="302234"/>
                </a:cubicBezTo>
                <a:cubicBezTo>
                  <a:pt x="73932" y="302303"/>
                  <a:pt x="73325" y="302096"/>
                  <a:pt x="72946" y="301614"/>
                </a:cubicBezTo>
                <a:cubicBezTo>
                  <a:pt x="72677" y="301062"/>
                  <a:pt x="72677" y="300511"/>
                  <a:pt x="72946" y="299959"/>
                </a:cubicBezTo>
                <a:cubicBezTo>
                  <a:pt x="79901" y="280661"/>
                  <a:pt x="84780" y="260741"/>
                  <a:pt x="87489" y="240409"/>
                </a:cubicBezTo>
                <a:cubicBezTo>
                  <a:pt x="89419" y="227865"/>
                  <a:pt x="91487" y="215665"/>
                  <a:pt x="94382" y="204775"/>
                </a:cubicBezTo>
                <a:cubicBezTo>
                  <a:pt x="95298" y="200019"/>
                  <a:pt x="96753" y="195401"/>
                  <a:pt x="98724" y="190990"/>
                </a:cubicBezTo>
                <a:cubicBezTo>
                  <a:pt x="100537" y="185889"/>
                  <a:pt x="103018" y="181064"/>
                  <a:pt x="106099" y="176654"/>
                </a:cubicBezTo>
                <a:cubicBezTo>
                  <a:pt x="113281" y="165832"/>
                  <a:pt x="124509" y="158388"/>
                  <a:pt x="137253" y="155976"/>
                </a:cubicBezTo>
                <a:cubicBezTo>
                  <a:pt x="143683" y="153840"/>
                  <a:pt x="150404" y="152805"/>
                  <a:pt x="157172" y="152805"/>
                </a:cubicBezTo>
                <a:cubicBezTo>
                  <a:pt x="170275" y="152737"/>
                  <a:pt x="183019" y="157010"/>
                  <a:pt x="193357" y="165074"/>
                </a:cubicBezTo>
                <a:cubicBezTo>
                  <a:pt x="203469" y="171829"/>
                  <a:pt x="211112" y="181685"/>
                  <a:pt x="215138" y="193195"/>
                </a:cubicBezTo>
                <a:cubicBezTo>
                  <a:pt x="218625" y="200777"/>
                  <a:pt x="221106" y="208772"/>
                  <a:pt x="222513" y="216974"/>
                </a:cubicBezTo>
                <a:cubicBezTo>
                  <a:pt x="222905" y="219249"/>
                  <a:pt x="223154" y="221524"/>
                  <a:pt x="223271" y="223867"/>
                </a:cubicBezTo>
                <a:cubicBezTo>
                  <a:pt x="223753" y="226624"/>
                  <a:pt x="224167" y="229381"/>
                  <a:pt x="224649" y="232344"/>
                </a:cubicBezTo>
                <a:cubicBezTo>
                  <a:pt x="226303" y="255296"/>
                  <a:pt x="224353" y="278386"/>
                  <a:pt x="218860" y="300787"/>
                </a:cubicBezTo>
                <a:cubicBezTo>
                  <a:pt x="226855" y="314089"/>
                  <a:pt x="232390" y="328701"/>
                  <a:pt x="235195" y="344003"/>
                </a:cubicBezTo>
                <a:lnTo>
                  <a:pt x="234850" y="344416"/>
                </a:lnTo>
                <a:cubicBezTo>
                  <a:pt x="236587" y="342762"/>
                  <a:pt x="238269" y="341108"/>
                  <a:pt x="239902" y="339385"/>
                </a:cubicBezTo>
                <a:cubicBezTo>
                  <a:pt x="284648" y="291826"/>
                  <a:pt x="282387" y="217043"/>
                  <a:pt x="234850" y="172242"/>
                </a:cubicBezTo>
                <a:cubicBezTo>
                  <a:pt x="211082" y="149886"/>
                  <a:pt x="180495" y="139274"/>
                  <a:pt x="150256" y="140194"/>
                </a:cubicBezTo>
                <a:close/>
                <a:moveTo>
                  <a:pt x="434250" y="40045"/>
                </a:moveTo>
                <a:cubicBezTo>
                  <a:pt x="463177" y="40045"/>
                  <a:pt x="486633" y="63500"/>
                  <a:pt x="486633" y="92427"/>
                </a:cubicBezTo>
                <a:cubicBezTo>
                  <a:pt x="486633" y="121355"/>
                  <a:pt x="463177" y="144810"/>
                  <a:pt x="434250" y="144810"/>
                </a:cubicBezTo>
                <a:cubicBezTo>
                  <a:pt x="405322" y="144810"/>
                  <a:pt x="381867" y="121355"/>
                  <a:pt x="381867" y="92427"/>
                </a:cubicBezTo>
                <a:cubicBezTo>
                  <a:pt x="381867" y="63500"/>
                  <a:pt x="405322" y="40045"/>
                  <a:pt x="434250" y="40045"/>
                </a:cubicBezTo>
                <a:close/>
                <a:moveTo>
                  <a:pt x="438861" y="28173"/>
                </a:moveTo>
                <a:cubicBezTo>
                  <a:pt x="415137" y="27256"/>
                  <a:pt x="391061" y="35389"/>
                  <a:pt x="372258" y="52789"/>
                </a:cubicBezTo>
                <a:cubicBezTo>
                  <a:pt x="334653" y="87589"/>
                  <a:pt x="332385" y="146258"/>
                  <a:pt x="367185" y="183891"/>
                </a:cubicBezTo>
                <a:cubicBezTo>
                  <a:pt x="371218" y="164661"/>
                  <a:pt x="381143" y="147154"/>
                  <a:pt x="395582" y="133782"/>
                </a:cubicBezTo>
                <a:lnTo>
                  <a:pt x="395996" y="133369"/>
                </a:lnTo>
                <a:cubicBezTo>
                  <a:pt x="397050" y="134368"/>
                  <a:pt x="398153" y="135312"/>
                  <a:pt x="399304" y="136195"/>
                </a:cubicBezTo>
                <a:lnTo>
                  <a:pt x="423635" y="184029"/>
                </a:lnTo>
                <a:lnTo>
                  <a:pt x="427770" y="157561"/>
                </a:lnTo>
                <a:lnTo>
                  <a:pt x="420878" y="146947"/>
                </a:lnTo>
                <a:cubicBezTo>
                  <a:pt x="425172" y="147912"/>
                  <a:pt x="429562" y="148463"/>
                  <a:pt x="433973" y="148463"/>
                </a:cubicBezTo>
                <a:lnTo>
                  <a:pt x="437488" y="148463"/>
                </a:lnTo>
                <a:cubicBezTo>
                  <a:pt x="439591" y="148325"/>
                  <a:pt x="441686" y="148119"/>
                  <a:pt x="443761" y="147774"/>
                </a:cubicBezTo>
                <a:lnTo>
                  <a:pt x="446173" y="147292"/>
                </a:lnTo>
                <a:lnTo>
                  <a:pt x="439625" y="157699"/>
                </a:lnTo>
                <a:lnTo>
                  <a:pt x="444036" y="183753"/>
                </a:lnTo>
                <a:lnTo>
                  <a:pt x="466023" y="138607"/>
                </a:lnTo>
                <a:lnTo>
                  <a:pt x="469125" y="136263"/>
                </a:lnTo>
                <a:lnTo>
                  <a:pt x="470572" y="135023"/>
                </a:lnTo>
                <a:lnTo>
                  <a:pt x="471951" y="133782"/>
                </a:lnTo>
                <a:cubicBezTo>
                  <a:pt x="476569" y="136953"/>
                  <a:pt x="492973" y="150462"/>
                  <a:pt x="499865" y="187337"/>
                </a:cubicBezTo>
                <a:lnTo>
                  <a:pt x="500141" y="187199"/>
                </a:lnTo>
                <a:cubicBezTo>
                  <a:pt x="536058" y="152047"/>
                  <a:pt x="537484" y="94729"/>
                  <a:pt x="503360" y="57862"/>
                </a:cubicBezTo>
                <a:cubicBezTo>
                  <a:pt x="485960" y="39059"/>
                  <a:pt x="462586" y="29091"/>
                  <a:pt x="438861" y="28173"/>
                </a:cubicBezTo>
                <a:close/>
                <a:moveTo>
                  <a:pt x="435214" y="0"/>
                </a:moveTo>
                <a:lnTo>
                  <a:pt x="435352" y="0"/>
                </a:lnTo>
                <a:cubicBezTo>
                  <a:pt x="475473" y="-35"/>
                  <a:pt x="513002" y="19822"/>
                  <a:pt x="535547" y="53003"/>
                </a:cubicBezTo>
                <a:cubicBezTo>
                  <a:pt x="573118" y="108287"/>
                  <a:pt x="558761" y="183546"/>
                  <a:pt x="503477" y="221110"/>
                </a:cubicBezTo>
                <a:cubicBezTo>
                  <a:pt x="448186" y="258674"/>
                  <a:pt x="372913" y="244338"/>
                  <a:pt x="335342" y="189060"/>
                </a:cubicBezTo>
                <a:lnTo>
                  <a:pt x="299639" y="206222"/>
                </a:lnTo>
                <a:cubicBezTo>
                  <a:pt x="316850" y="254263"/>
                  <a:pt x="309102" y="307679"/>
                  <a:pt x="278962" y="348827"/>
                </a:cubicBezTo>
                <a:lnTo>
                  <a:pt x="300604" y="366885"/>
                </a:lnTo>
                <a:cubicBezTo>
                  <a:pt x="306628" y="362061"/>
                  <a:pt x="313224" y="357925"/>
                  <a:pt x="320248" y="354686"/>
                </a:cubicBezTo>
                <a:cubicBezTo>
                  <a:pt x="348038" y="341866"/>
                  <a:pt x="380350" y="343658"/>
                  <a:pt x="406583" y="359373"/>
                </a:cubicBezTo>
                <a:cubicBezTo>
                  <a:pt x="450419" y="385702"/>
                  <a:pt x="464638" y="442564"/>
                  <a:pt x="438336" y="486400"/>
                </a:cubicBezTo>
                <a:cubicBezTo>
                  <a:pt x="412035" y="530236"/>
                  <a:pt x="355172" y="544435"/>
                  <a:pt x="311336" y="518175"/>
                </a:cubicBezTo>
                <a:cubicBezTo>
                  <a:pt x="267500" y="491846"/>
                  <a:pt x="253280" y="434983"/>
                  <a:pt x="279582" y="391147"/>
                </a:cubicBezTo>
                <a:lnTo>
                  <a:pt x="257319" y="372744"/>
                </a:lnTo>
                <a:cubicBezTo>
                  <a:pt x="251364" y="378120"/>
                  <a:pt x="244996" y="383013"/>
                  <a:pt x="238282" y="387356"/>
                </a:cubicBezTo>
                <a:cubicBezTo>
                  <a:pt x="166904" y="433811"/>
                  <a:pt x="71395" y="413547"/>
                  <a:pt x="24961" y="342211"/>
                </a:cubicBezTo>
                <a:cubicBezTo>
                  <a:pt x="-21474" y="270804"/>
                  <a:pt x="-1258" y="175344"/>
                  <a:pt x="70120" y="128875"/>
                </a:cubicBezTo>
                <a:cubicBezTo>
                  <a:pt x="141499" y="82440"/>
                  <a:pt x="237007" y="102656"/>
                  <a:pt x="283442" y="174034"/>
                </a:cubicBezTo>
                <a:lnTo>
                  <a:pt x="319559" y="156734"/>
                </a:lnTo>
                <a:cubicBezTo>
                  <a:pt x="315988" y="145155"/>
                  <a:pt x="314169" y="133128"/>
                  <a:pt x="314176" y="121024"/>
                </a:cubicBezTo>
                <a:cubicBezTo>
                  <a:pt x="314176" y="54174"/>
                  <a:pt x="368371" y="-7"/>
                  <a:pt x="435214" y="0"/>
                </a:cubicBezTo>
                <a:close/>
              </a:path>
            </a:pathLst>
          </a:custGeom>
          <a:solidFill>
            <a:schemeClr val="accent2"/>
          </a:solidFill>
          <a:ln w="939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629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6A0ACF-6173-EE2A-8F90-971D3111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三年规划</a:t>
            </a:r>
            <a:endParaRPr lang="en-US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4CB48DAD-038D-395C-66EC-3E2ABB8AD22B}"/>
              </a:ext>
            </a:extLst>
          </p:cNvPr>
          <p:cNvSpPr/>
          <p:nvPr/>
        </p:nvSpPr>
        <p:spPr>
          <a:xfrm>
            <a:off x="4933950" y="1200150"/>
            <a:ext cx="2457450" cy="245745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CFC8421B-43B6-C2D6-85B0-488FD0D7FC5B}"/>
              </a:ext>
            </a:extLst>
          </p:cNvPr>
          <p:cNvSpPr/>
          <p:nvPr/>
        </p:nvSpPr>
        <p:spPr>
          <a:xfrm>
            <a:off x="5095875" y="1371600"/>
            <a:ext cx="2133600" cy="213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0E2662A-13BB-9962-BB03-4A8780D61094}"/>
              </a:ext>
            </a:extLst>
          </p:cNvPr>
          <p:cNvSpPr/>
          <p:nvPr/>
        </p:nvSpPr>
        <p:spPr>
          <a:xfrm>
            <a:off x="3574732" y="2438400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9C99D64-CC0D-51D8-E083-0348821231BB}"/>
              </a:ext>
            </a:extLst>
          </p:cNvPr>
          <p:cNvSpPr/>
          <p:nvPr/>
        </p:nvSpPr>
        <p:spPr>
          <a:xfrm>
            <a:off x="5705475" y="4048125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BCB78A7-7D82-E71E-077B-4E1F5A263437}"/>
              </a:ext>
            </a:extLst>
          </p:cNvPr>
          <p:cNvSpPr/>
          <p:nvPr/>
        </p:nvSpPr>
        <p:spPr>
          <a:xfrm>
            <a:off x="7836218" y="2438400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016E093-C750-1B1A-2129-5C4DD7DA1346}"/>
              </a:ext>
            </a:extLst>
          </p:cNvPr>
          <p:cNvSpPr/>
          <p:nvPr/>
        </p:nvSpPr>
        <p:spPr>
          <a:xfrm>
            <a:off x="4733925" y="1009650"/>
            <a:ext cx="2857500" cy="2857500"/>
          </a:xfrm>
          <a:prstGeom prst="ellipse">
            <a:avLst/>
          </a:prstGeom>
          <a:noFill/>
          <a:ln w="15875">
            <a:gradFill>
              <a:gsLst>
                <a:gs pos="30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user_209046">
            <a:extLst>
              <a:ext uri="{FF2B5EF4-FFF2-40B4-BE49-F238E27FC236}">
                <a16:creationId xmlns:a16="http://schemas.microsoft.com/office/drawing/2014/main" id="{F2E8E0DC-423F-FCD1-C20F-8E35BC6783F7}"/>
              </a:ext>
            </a:extLst>
          </p:cNvPr>
          <p:cNvSpPr/>
          <p:nvPr/>
        </p:nvSpPr>
        <p:spPr>
          <a:xfrm>
            <a:off x="8123872" y="2671548"/>
            <a:ext cx="339092" cy="416420"/>
          </a:xfrm>
          <a:custGeom>
            <a:avLst/>
            <a:gdLst>
              <a:gd name="T0" fmla="*/ 4225 w 8450"/>
              <a:gd name="T1" fmla="*/ 0 h 10376"/>
              <a:gd name="T2" fmla="*/ 0 w 8450"/>
              <a:gd name="T3" fmla="*/ 4225 h 10376"/>
              <a:gd name="T4" fmla="*/ 4225 w 8450"/>
              <a:gd name="T5" fmla="*/ 8450 h 10376"/>
              <a:gd name="T6" fmla="*/ 8450 w 8450"/>
              <a:gd name="T7" fmla="*/ 4225 h 10376"/>
              <a:gd name="T8" fmla="*/ 4225 w 8450"/>
              <a:gd name="T9" fmla="*/ 0 h 10376"/>
              <a:gd name="T10" fmla="*/ 4225 w 8450"/>
              <a:gd name="T11" fmla="*/ 6092 h 10376"/>
              <a:gd name="T12" fmla="*/ 2359 w 8450"/>
              <a:gd name="T13" fmla="*/ 4226 h 10376"/>
              <a:gd name="T14" fmla="*/ 4225 w 8450"/>
              <a:gd name="T15" fmla="*/ 2360 h 10376"/>
              <a:gd name="T16" fmla="*/ 6092 w 8450"/>
              <a:gd name="T17" fmla="*/ 4226 h 10376"/>
              <a:gd name="T18" fmla="*/ 4225 w 8450"/>
              <a:gd name="T19" fmla="*/ 6092 h 10376"/>
              <a:gd name="T20" fmla="*/ 6682 w 8450"/>
              <a:gd name="T21" fmla="*/ 8571 h 10376"/>
              <a:gd name="T22" fmla="*/ 6322 w 8450"/>
              <a:gd name="T23" fmla="*/ 8582 h 10376"/>
              <a:gd name="T24" fmla="*/ 4225 w 8450"/>
              <a:gd name="T25" fmla="*/ 9225 h 10376"/>
              <a:gd name="T26" fmla="*/ 2180 w 8450"/>
              <a:gd name="T27" fmla="*/ 8611 h 10376"/>
              <a:gd name="T28" fmla="*/ 1793 w 8450"/>
              <a:gd name="T29" fmla="*/ 8620 h 10376"/>
              <a:gd name="T30" fmla="*/ 1533 w 8450"/>
              <a:gd name="T31" fmla="*/ 8956 h 10376"/>
              <a:gd name="T32" fmla="*/ 1352 w 8450"/>
              <a:gd name="T33" fmla="*/ 9871 h 10376"/>
              <a:gd name="T34" fmla="*/ 1857 w 8450"/>
              <a:gd name="T35" fmla="*/ 10376 h 10376"/>
              <a:gd name="T36" fmla="*/ 6680 w 8450"/>
              <a:gd name="T37" fmla="*/ 10376 h 10376"/>
              <a:gd name="T38" fmla="*/ 7185 w 8450"/>
              <a:gd name="T39" fmla="*/ 9871 h 10376"/>
              <a:gd name="T40" fmla="*/ 7004 w 8450"/>
              <a:gd name="T41" fmla="*/ 8956 h 10376"/>
              <a:gd name="T42" fmla="*/ 6682 w 8450"/>
              <a:gd name="T43" fmla="*/ 8571 h 10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450" h="10376">
                <a:moveTo>
                  <a:pt x="4225" y="0"/>
                </a:moveTo>
                <a:cubicBezTo>
                  <a:pt x="1892" y="0"/>
                  <a:pt x="0" y="1891"/>
                  <a:pt x="0" y="4225"/>
                </a:cubicBezTo>
                <a:cubicBezTo>
                  <a:pt x="0" y="6558"/>
                  <a:pt x="1892" y="8450"/>
                  <a:pt x="4225" y="8450"/>
                </a:cubicBezTo>
                <a:cubicBezTo>
                  <a:pt x="6559" y="8450"/>
                  <a:pt x="8450" y="6558"/>
                  <a:pt x="8450" y="4225"/>
                </a:cubicBezTo>
                <a:cubicBezTo>
                  <a:pt x="8450" y="1892"/>
                  <a:pt x="6559" y="0"/>
                  <a:pt x="4225" y="0"/>
                </a:cubicBezTo>
                <a:close/>
                <a:moveTo>
                  <a:pt x="4225" y="6092"/>
                </a:moveTo>
                <a:cubicBezTo>
                  <a:pt x="3194" y="6092"/>
                  <a:pt x="2359" y="5257"/>
                  <a:pt x="2359" y="4226"/>
                </a:cubicBezTo>
                <a:cubicBezTo>
                  <a:pt x="2359" y="3194"/>
                  <a:pt x="3194" y="2360"/>
                  <a:pt x="4225" y="2360"/>
                </a:cubicBezTo>
                <a:cubicBezTo>
                  <a:pt x="5257" y="2360"/>
                  <a:pt x="6092" y="3195"/>
                  <a:pt x="6092" y="4226"/>
                </a:cubicBezTo>
                <a:cubicBezTo>
                  <a:pt x="6092" y="5257"/>
                  <a:pt x="5257" y="6092"/>
                  <a:pt x="4225" y="6092"/>
                </a:cubicBezTo>
                <a:close/>
                <a:moveTo>
                  <a:pt x="6682" y="8571"/>
                </a:moveTo>
                <a:cubicBezTo>
                  <a:pt x="6570" y="8507"/>
                  <a:pt x="6432" y="8516"/>
                  <a:pt x="6322" y="8582"/>
                </a:cubicBezTo>
                <a:cubicBezTo>
                  <a:pt x="5643" y="8991"/>
                  <a:pt x="5117" y="9225"/>
                  <a:pt x="4225" y="9225"/>
                </a:cubicBezTo>
                <a:cubicBezTo>
                  <a:pt x="3355" y="9225"/>
                  <a:pt x="2843" y="9002"/>
                  <a:pt x="2180" y="8611"/>
                </a:cubicBezTo>
                <a:cubicBezTo>
                  <a:pt x="2060" y="8539"/>
                  <a:pt x="1909" y="8542"/>
                  <a:pt x="1793" y="8620"/>
                </a:cubicBezTo>
                <a:cubicBezTo>
                  <a:pt x="1659" y="8710"/>
                  <a:pt x="1584" y="8811"/>
                  <a:pt x="1533" y="8956"/>
                </a:cubicBezTo>
                <a:lnTo>
                  <a:pt x="1352" y="9871"/>
                </a:lnTo>
                <a:cubicBezTo>
                  <a:pt x="1352" y="10148"/>
                  <a:pt x="1579" y="10376"/>
                  <a:pt x="1857" y="10376"/>
                </a:cubicBezTo>
                <a:lnTo>
                  <a:pt x="6680" y="10376"/>
                </a:lnTo>
                <a:cubicBezTo>
                  <a:pt x="6958" y="10376"/>
                  <a:pt x="7185" y="10148"/>
                  <a:pt x="7185" y="9871"/>
                </a:cubicBezTo>
                <a:lnTo>
                  <a:pt x="7004" y="8956"/>
                </a:lnTo>
                <a:cubicBezTo>
                  <a:pt x="6947" y="8792"/>
                  <a:pt x="6845" y="8663"/>
                  <a:pt x="6682" y="85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user_209046">
            <a:extLst>
              <a:ext uri="{FF2B5EF4-FFF2-40B4-BE49-F238E27FC236}">
                <a16:creationId xmlns:a16="http://schemas.microsoft.com/office/drawing/2014/main" id="{D5CD937B-9435-E837-E8B5-B1A353F5272F}"/>
              </a:ext>
            </a:extLst>
          </p:cNvPr>
          <p:cNvSpPr/>
          <p:nvPr/>
        </p:nvSpPr>
        <p:spPr>
          <a:xfrm>
            <a:off x="5939243" y="4316479"/>
            <a:ext cx="446864" cy="377692"/>
          </a:xfrm>
          <a:custGeom>
            <a:avLst/>
            <a:gdLst>
              <a:gd name="T0" fmla="*/ 4484 w 10375"/>
              <a:gd name="T1" fmla="*/ 6967 h 8769"/>
              <a:gd name="T2" fmla="*/ 4484 w 10375"/>
              <a:gd name="T3" fmla="*/ 8374 h 8769"/>
              <a:gd name="T4" fmla="*/ 5891 w 10375"/>
              <a:gd name="T5" fmla="*/ 8374 h 8769"/>
              <a:gd name="T6" fmla="*/ 5891 w 10375"/>
              <a:gd name="T7" fmla="*/ 6967 h 8769"/>
              <a:gd name="T8" fmla="*/ 4484 w 10375"/>
              <a:gd name="T9" fmla="*/ 6967 h 8769"/>
              <a:gd name="T10" fmla="*/ 1754 w 10375"/>
              <a:gd name="T11" fmla="*/ 5262 h 8769"/>
              <a:gd name="T12" fmla="*/ 2766 w 10375"/>
              <a:gd name="T13" fmla="*/ 6423 h 8769"/>
              <a:gd name="T14" fmla="*/ 7633 w 10375"/>
              <a:gd name="T15" fmla="*/ 6423 h 8769"/>
              <a:gd name="T16" fmla="*/ 8645 w 10375"/>
              <a:gd name="T17" fmla="*/ 5262 h 8769"/>
              <a:gd name="T18" fmla="*/ 1754 w 10375"/>
              <a:gd name="T19" fmla="*/ 5262 h 8769"/>
              <a:gd name="T20" fmla="*/ 0 w 10375"/>
              <a:gd name="T21" fmla="*/ 3261 h 8769"/>
              <a:gd name="T22" fmla="*/ 1038 w 10375"/>
              <a:gd name="T23" fmla="*/ 4447 h 8769"/>
              <a:gd name="T24" fmla="*/ 9338 w 10375"/>
              <a:gd name="T25" fmla="*/ 4447 h 8769"/>
              <a:gd name="T26" fmla="*/ 10375 w 10375"/>
              <a:gd name="T27" fmla="*/ 3261 h 8769"/>
              <a:gd name="T28" fmla="*/ 0 w 10375"/>
              <a:gd name="T29" fmla="*/ 3261 h 8769"/>
              <a:gd name="T30" fmla="*/ 0 w 10375"/>
              <a:gd name="T31" fmla="*/ 3261 h 8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375" h="8769">
                <a:moveTo>
                  <a:pt x="4484" y="6967"/>
                </a:moveTo>
                <a:cubicBezTo>
                  <a:pt x="4089" y="7362"/>
                  <a:pt x="4089" y="7979"/>
                  <a:pt x="4484" y="8374"/>
                </a:cubicBezTo>
                <a:cubicBezTo>
                  <a:pt x="4879" y="8769"/>
                  <a:pt x="5496" y="8769"/>
                  <a:pt x="5891" y="8374"/>
                </a:cubicBezTo>
                <a:cubicBezTo>
                  <a:pt x="6286" y="7979"/>
                  <a:pt x="6286" y="7362"/>
                  <a:pt x="5891" y="6967"/>
                </a:cubicBezTo>
                <a:cubicBezTo>
                  <a:pt x="5471" y="6571"/>
                  <a:pt x="4854" y="6571"/>
                  <a:pt x="4484" y="6967"/>
                </a:cubicBezTo>
                <a:close/>
                <a:moveTo>
                  <a:pt x="1754" y="5262"/>
                </a:moveTo>
                <a:lnTo>
                  <a:pt x="2766" y="6423"/>
                </a:lnTo>
                <a:cubicBezTo>
                  <a:pt x="4100" y="4892"/>
                  <a:pt x="6299" y="4892"/>
                  <a:pt x="7633" y="6423"/>
                </a:cubicBezTo>
                <a:lnTo>
                  <a:pt x="8645" y="5262"/>
                </a:lnTo>
                <a:cubicBezTo>
                  <a:pt x="6719" y="3088"/>
                  <a:pt x="3656" y="3088"/>
                  <a:pt x="1754" y="5262"/>
                </a:cubicBezTo>
                <a:close/>
                <a:moveTo>
                  <a:pt x="0" y="3261"/>
                </a:moveTo>
                <a:lnTo>
                  <a:pt x="1038" y="4447"/>
                </a:lnTo>
                <a:cubicBezTo>
                  <a:pt x="3335" y="1803"/>
                  <a:pt x="7040" y="1803"/>
                  <a:pt x="9338" y="4447"/>
                </a:cubicBezTo>
                <a:lnTo>
                  <a:pt x="10375" y="3261"/>
                </a:lnTo>
                <a:cubicBezTo>
                  <a:pt x="7534" y="0"/>
                  <a:pt x="2865" y="0"/>
                  <a:pt x="0" y="3261"/>
                </a:cubicBezTo>
                <a:close/>
                <a:moveTo>
                  <a:pt x="0" y="3261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user_209046">
            <a:extLst>
              <a:ext uri="{FF2B5EF4-FFF2-40B4-BE49-F238E27FC236}">
                <a16:creationId xmlns:a16="http://schemas.microsoft.com/office/drawing/2014/main" id="{6E9E522A-7E7F-6618-9DC9-521BE5ABE6CD}"/>
              </a:ext>
            </a:extLst>
          </p:cNvPr>
          <p:cNvSpPr/>
          <p:nvPr/>
        </p:nvSpPr>
        <p:spPr>
          <a:xfrm>
            <a:off x="5804164" y="1763467"/>
            <a:ext cx="819152" cy="738676"/>
          </a:xfrm>
          <a:custGeom>
            <a:avLst/>
            <a:gdLst>
              <a:gd name="connsiteX0" fmla="*/ 521432 w 608344"/>
              <a:gd name="connsiteY0" fmla="*/ 370453 h 548582"/>
              <a:gd name="connsiteX1" fmla="*/ 465737 w 608344"/>
              <a:gd name="connsiteY1" fmla="*/ 425787 h 548582"/>
              <a:gd name="connsiteX2" fmla="*/ 442491 w 608344"/>
              <a:gd name="connsiteY2" fmla="*/ 402479 h 548582"/>
              <a:gd name="connsiteX3" fmla="*/ 418201 w 608344"/>
              <a:gd name="connsiteY3" fmla="*/ 426545 h 548582"/>
              <a:gd name="connsiteX4" fmla="*/ 441447 w 608344"/>
              <a:gd name="connsiteY4" fmla="*/ 449948 h 548582"/>
              <a:gd name="connsiteX5" fmla="*/ 465642 w 608344"/>
              <a:gd name="connsiteY5" fmla="*/ 474204 h 548582"/>
              <a:gd name="connsiteX6" fmla="*/ 489932 w 608344"/>
              <a:gd name="connsiteY6" fmla="*/ 450043 h 548582"/>
              <a:gd name="connsiteX7" fmla="*/ 545532 w 608344"/>
              <a:gd name="connsiteY7" fmla="*/ 394709 h 548582"/>
              <a:gd name="connsiteX8" fmla="*/ 481962 w 608344"/>
              <a:gd name="connsiteY8" fmla="*/ 296170 h 548582"/>
              <a:gd name="connsiteX9" fmla="*/ 608344 w 608344"/>
              <a:gd name="connsiteY9" fmla="*/ 422376 h 548582"/>
              <a:gd name="connsiteX10" fmla="*/ 481962 w 608344"/>
              <a:gd name="connsiteY10" fmla="*/ 548582 h 548582"/>
              <a:gd name="connsiteX11" fmla="*/ 355579 w 608344"/>
              <a:gd name="connsiteY11" fmla="*/ 422376 h 548582"/>
              <a:gd name="connsiteX12" fmla="*/ 481962 w 608344"/>
              <a:gd name="connsiteY12" fmla="*/ 296170 h 548582"/>
              <a:gd name="connsiteX13" fmla="*/ 255835 w 608344"/>
              <a:gd name="connsiteY13" fmla="*/ 446 h 548582"/>
              <a:gd name="connsiteX14" fmla="*/ 317801 w 608344"/>
              <a:gd name="connsiteY14" fmla="*/ 13616 h 548582"/>
              <a:gd name="connsiteX15" fmla="*/ 348072 w 608344"/>
              <a:gd name="connsiteY15" fmla="*/ 41661 h 548582"/>
              <a:gd name="connsiteX16" fmla="*/ 381190 w 608344"/>
              <a:gd name="connsiteY16" fmla="*/ 146831 h 548582"/>
              <a:gd name="connsiteX17" fmla="*/ 378913 w 608344"/>
              <a:gd name="connsiteY17" fmla="*/ 156211 h 548582"/>
              <a:gd name="connsiteX18" fmla="*/ 387833 w 608344"/>
              <a:gd name="connsiteY18" fmla="*/ 200458 h 548582"/>
              <a:gd name="connsiteX19" fmla="*/ 366387 w 608344"/>
              <a:gd name="connsiteY19" fmla="*/ 237694 h 548582"/>
              <a:gd name="connsiteX20" fmla="*/ 351393 w 608344"/>
              <a:gd name="connsiteY20" fmla="*/ 278720 h 548582"/>
              <a:gd name="connsiteX21" fmla="*/ 351393 w 608344"/>
              <a:gd name="connsiteY21" fmla="*/ 322873 h 548582"/>
              <a:gd name="connsiteX22" fmla="*/ 317611 w 608344"/>
              <a:gd name="connsiteY22" fmla="*/ 422358 h 548582"/>
              <a:gd name="connsiteX23" fmla="*/ 376635 w 608344"/>
              <a:gd name="connsiteY23" fmla="*/ 548088 h 548582"/>
              <a:gd name="connsiteX24" fmla="*/ 26855 w 608344"/>
              <a:gd name="connsiteY24" fmla="*/ 548088 h 548582"/>
              <a:gd name="connsiteX25" fmla="*/ 0 w 608344"/>
              <a:gd name="connsiteY25" fmla="*/ 521274 h 548582"/>
              <a:gd name="connsiteX26" fmla="*/ 0 w 608344"/>
              <a:gd name="connsiteY26" fmla="*/ 473806 h 548582"/>
              <a:gd name="connsiteX27" fmla="*/ 19453 w 608344"/>
              <a:gd name="connsiteY27" fmla="*/ 432969 h 548582"/>
              <a:gd name="connsiteX28" fmla="*/ 173751 w 608344"/>
              <a:gd name="connsiteY28" fmla="*/ 334242 h 548582"/>
              <a:gd name="connsiteX29" fmla="*/ 176408 w 608344"/>
              <a:gd name="connsiteY29" fmla="*/ 329884 h 548582"/>
              <a:gd name="connsiteX30" fmla="*/ 176408 w 608344"/>
              <a:gd name="connsiteY30" fmla="*/ 278720 h 548582"/>
              <a:gd name="connsiteX31" fmla="*/ 161320 w 608344"/>
              <a:gd name="connsiteY31" fmla="*/ 237694 h 548582"/>
              <a:gd name="connsiteX32" fmla="*/ 139969 w 608344"/>
              <a:gd name="connsiteY32" fmla="*/ 200458 h 548582"/>
              <a:gd name="connsiteX33" fmla="*/ 148320 w 608344"/>
              <a:gd name="connsiteY33" fmla="*/ 156211 h 548582"/>
              <a:gd name="connsiteX34" fmla="*/ 146042 w 608344"/>
              <a:gd name="connsiteY34" fmla="*/ 146736 h 548582"/>
              <a:gd name="connsiteX35" fmla="*/ 145758 w 608344"/>
              <a:gd name="connsiteY35" fmla="*/ 95099 h 548582"/>
              <a:gd name="connsiteX36" fmla="*/ 176029 w 608344"/>
              <a:gd name="connsiteY36" fmla="*/ 42135 h 548582"/>
              <a:gd name="connsiteX37" fmla="*/ 203928 w 608344"/>
              <a:gd name="connsiteY37" fmla="*/ 19017 h 548582"/>
              <a:gd name="connsiteX38" fmla="*/ 231162 w 608344"/>
              <a:gd name="connsiteY38" fmla="*/ 5089 h 548582"/>
              <a:gd name="connsiteX39" fmla="*/ 255835 w 608344"/>
              <a:gd name="connsiteY39" fmla="*/ 446 h 54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344" h="548582">
                <a:moveTo>
                  <a:pt x="521432" y="370453"/>
                </a:moveTo>
                <a:lnTo>
                  <a:pt x="465737" y="425787"/>
                </a:lnTo>
                <a:lnTo>
                  <a:pt x="442491" y="402479"/>
                </a:lnTo>
                <a:lnTo>
                  <a:pt x="418201" y="426545"/>
                </a:lnTo>
                <a:lnTo>
                  <a:pt x="441447" y="449948"/>
                </a:lnTo>
                <a:lnTo>
                  <a:pt x="465642" y="474204"/>
                </a:lnTo>
                <a:lnTo>
                  <a:pt x="489932" y="450043"/>
                </a:lnTo>
                <a:lnTo>
                  <a:pt x="545532" y="394709"/>
                </a:lnTo>
                <a:close/>
                <a:moveTo>
                  <a:pt x="481962" y="296170"/>
                </a:moveTo>
                <a:cubicBezTo>
                  <a:pt x="551795" y="296170"/>
                  <a:pt x="608344" y="352641"/>
                  <a:pt x="608344" y="422376"/>
                </a:cubicBezTo>
                <a:cubicBezTo>
                  <a:pt x="608344" y="492111"/>
                  <a:pt x="551795" y="548582"/>
                  <a:pt x="481962" y="548582"/>
                </a:cubicBezTo>
                <a:cubicBezTo>
                  <a:pt x="412129" y="548582"/>
                  <a:pt x="355579" y="492111"/>
                  <a:pt x="355579" y="422376"/>
                </a:cubicBezTo>
                <a:cubicBezTo>
                  <a:pt x="355579" y="352641"/>
                  <a:pt x="412129" y="296170"/>
                  <a:pt x="481962" y="296170"/>
                </a:cubicBezTo>
                <a:close/>
                <a:moveTo>
                  <a:pt x="255835" y="446"/>
                </a:moveTo>
                <a:cubicBezTo>
                  <a:pt x="282785" y="-1828"/>
                  <a:pt x="303187" y="4899"/>
                  <a:pt x="317801" y="13616"/>
                </a:cubicBezTo>
                <a:cubicBezTo>
                  <a:pt x="339721" y="25744"/>
                  <a:pt x="348072" y="41661"/>
                  <a:pt x="348072" y="41661"/>
                </a:cubicBezTo>
                <a:cubicBezTo>
                  <a:pt x="348072" y="41661"/>
                  <a:pt x="398176" y="45167"/>
                  <a:pt x="381190" y="146831"/>
                </a:cubicBezTo>
                <a:cubicBezTo>
                  <a:pt x="380621" y="149863"/>
                  <a:pt x="379862" y="153085"/>
                  <a:pt x="378913" y="156211"/>
                </a:cubicBezTo>
                <a:cubicBezTo>
                  <a:pt x="388592" y="156211"/>
                  <a:pt x="398271" y="163507"/>
                  <a:pt x="387833" y="200458"/>
                </a:cubicBezTo>
                <a:cubicBezTo>
                  <a:pt x="379672" y="229262"/>
                  <a:pt x="372080" y="237221"/>
                  <a:pt x="366387" y="237694"/>
                </a:cubicBezTo>
                <a:cubicBezTo>
                  <a:pt x="364394" y="250675"/>
                  <a:pt x="359175" y="265076"/>
                  <a:pt x="351393" y="278720"/>
                </a:cubicBezTo>
                <a:lnTo>
                  <a:pt x="351393" y="322873"/>
                </a:lnTo>
                <a:cubicBezTo>
                  <a:pt x="330232" y="350539"/>
                  <a:pt x="317611" y="385027"/>
                  <a:pt x="317611" y="422358"/>
                </a:cubicBezTo>
                <a:cubicBezTo>
                  <a:pt x="317611" y="472764"/>
                  <a:pt x="340480" y="518053"/>
                  <a:pt x="376635" y="548088"/>
                </a:cubicBezTo>
                <a:lnTo>
                  <a:pt x="26855" y="548088"/>
                </a:lnTo>
                <a:cubicBezTo>
                  <a:pt x="12052" y="548088"/>
                  <a:pt x="0" y="536055"/>
                  <a:pt x="0" y="521274"/>
                </a:cubicBezTo>
                <a:lnTo>
                  <a:pt x="0" y="473806"/>
                </a:lnTo>
                <a:cubicBezTo>
                  <a:pt x="0" y="457983"/>
                  <a:pt x="7212" y="443013"/>
                  <a:pt x="19453" y="432969"/>
                </a:cubicBezTo>
                <a:cubicBezTo>
                  <a:pt x="86638" y="377921"/>
                  <a:pt x="159043" y="341443"/>
                  <a:pt x="173751" y="334242"/>
                </a:cubicBezTo>
                <a:cubicBezTo>
                  <a:pt x="175365" y="333484"/>
                  <a:pt x="176408" y="331779"/>
                  <a:pt x="176408" y="329884"/>
                </a:cubicBezTo>
                <a:lnTo>
                  <a:pt x="176408" y="278720"/>
                </a:lnTo>
                <a:cubicBezTo>
                  <a:pt x="168437" y="265076"/>
                  <a:pt x="163313" y="250675"/>
                  <a:pt x="161320" y="237694"/>
                </a:cubicBezTo>
                <a:cubicBezTo>
                  <a:pt x="155627" y="237221"/>
                  <a:pt x="148035" y="229072"/>
                  <a:pt x="139969" y="200458"/>
                </a:cubicBezTo>
                <a:cubicBezTo>
                  <a:pt x="129531" y="164170"/>
                  <a:pt x="138925" y="156496"/>
                  <a:pt x="148320" y="156211"/>
                </a:cubicBezTo>
                <a:cubicBezTo>
                  <a:pt x="147371" y="153085"/>
                  <a:pt x="146612" y="149863"/>
                  <a:pt x="146042" y="146736"/>
                </a:cubicBezTo>
                <a:cubicBezTo>
                  <a:pt x="142436" y="128450"/>
                  <a:pt x="141487" y="111396"/>
                  <a:pt x="145758" y="95099"/>
                </a:cubicBezTo>
                <a:cubicBezTo>
                  <a:pt x="150787" y="73212"/>
                  <a:pt x="162744" y="55684"/>
                  <a:pt x="176029" y="42135"/>
                </a:cubicBezTo>
                <a:cubicBezTo>
                  <a:pt x="184379" y="33134"/>
                  <a:pt x="193869" y="25459"/>
                  <a:pt x="203928" y="19017"/>
                </a:cubicBezTo>
                <a:cubicBezTo>
                  <a:pt x="212183" y="13332"/>
                  <a:pt x="221293" y="8405"/>
                  <a:pt x="231162" y="5089"/>
                </a:cubicBezTo>
                <a:cubicBezTo>
                  <a:pt x="238849" y="2625"/>
                  <a:pt x="247105" y="825"/>
                  <a:pt x="255835" y="4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文本框 53">
            <a:extLst>
              <a:ext uri="{FF2B5EF4-FFF2-40B4-BE49-F238E27FC236}">
                <a16:creationId xmlns:a16="http://schemas.microsoft.com/office/drawing/2014/main" id="{D4B84711-06A8-53A9-6B2E-F32CA5AC93DD}"/>
              </a:ext>
            </a:extLst>
          </p:cNvPr>
          <p:cNvSpPr txBox="1"/>
          <p:nvPr/>
        </p:nvSpPr>
        <p:spPr>
          <a:xfrm>
            <a:off x="5414252" y="2599631"/>
            <a:ext cx="1472324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accent2"/>
                </a:solidFill>
                <a:latin typeface="+mj-ea"/>
                <a:ea typeface="+mj-ea"/>
              </a:rPr>
              <a:t>3</a:t>
            </a:r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年规划</a:t>
            </a:r>
          </a:p>
        </p:txBody>
      </p:sp>
      <p:sp>
        <p:nvSpPr>
          <p:cNvPr id="14" name="user_209046">
            <a:extLst>
              <a:ext uri="{FF2B5EF4-FFF2-40B4-BE49-F238E27FC236}">
                <a16:creationId xmlns:a16="http://schemas.microsoft.com/office/drawing/2014/main" id="{3DBDC212-507D-04E5-87E0-784979FF435E}"/>
              </a:ext>
            </a:extLst>
          </p:cNvPr>
          <p:cNvSpPr/>
          <p:nvPr/>
        </p:nvSpPr>
        <p:spPr>
          <a:xfrm>
            <a:off x="3826374" y="2691504"/>
            <a:ext cx="411116" cy="396464"/>
          </a:xfrm>
          <a:custGeom>
            <a:avLst/>
            <a:gdLst>
              <a:gd name="T0" fmla="*/ 11888 w 12803"/>
              <a:gd name="T1" fmla="*/ 0 h 12345"/>
              <a:gd name="T2" fmla="*/ 914 w 12803"/>
              <a:gd name="T3" fmla="*/ 0 h 12345"/>
              <a:gd name="T4" fmla="*/ 0 w 12803"/>
              <a:gd name="T5" fmla="*/ 914 h 12345"/>
              <a:gd name="T6" fmla="*/ 0 w 12803"/>
              <a:gd name="T7" fmla="*/ 8687 h 12345"/>
              <a:gd name="T8" fmla="*/ 914 w 12803"/>
              <a:gd name="T9" fmla="*/ 9602 h 12345"/>
              <a:gd name="T10" fmla="*/ 3201 w 12803"/>
              <a:gd name="T11" fmla="*/ 9602 h 12345"/>
              <a:gd name="T12" fmla="*/ 3201 w 12803"/>
              <a:gd name="T13" fmla="*/ 12345 h 12345"/>
              <a:gd name="T14" fmla="*/ 8230 w 12803"/>
              <a:gd name="T15" fmla="*/ 9602 h 12345"/>
              <a:gd name="T16" fmla="*/ 11888 w 12803"/>
              <a:gd name="T17" fmla="*/ 9602 h 12345"/>
              <a:gd name="T18" fmla="*/ 12803 w 12803"/>
              <a:gd name="T19" fmla="*/ 8687 h 12345"/>
              <a:gd name="T20" fmla="*/ 12803 w 12803"/>
              <a:gd name="T21" fmla="*/ 914 h 12345"/>
              <a:gd name="T22" fmla="*/ 11888 w 12803"/>
              <a:gd name="T23" fmla="*/ 0 h 12345"/>
              <a:gd name="T24" fmla="*/ 3201 w 12803"/>
              <a:gd name="T25" fmla="*/ 5487 h 12345"/>
              <a:gd name="T26" fmla="*/ 2286 w 12803"/>
              <a:gd name="T27" fmla="*/ 4572 h 12345"/>
              <a:gd name="T28" fmla="*/ 3201 w 12803"/>
              <a:gd name="T29" fmla="*/ 3658 h 12345"/>
              <a:gd name="T30" fmla="*/ 4115 w 12803"/>
              <a:gd name="T31" fmla="*/ 4572 h 12345"/>
              <a:gd name="T32" fmla="*/ 3201 w 12803"/>
              <a:gd name="T33" fmla="*/ 5487 h 12345"/>
              <a:gd name="T34" fmla="*/ 6401 w 12803"/>
              <a:gd name="T35" fmla="*/ 5487 h 12345"/>
              <a:gd name="T36" fmla="*/ 5487 w 12803"/>
              <a:gd name="T37" fmla="*/ 4572 h 12345"/>
              <a:gd name="T38" fmla="*/ 6401 w 12803"/>
              <a:gd name="T39" fmla="*/ 3658 h 12345"/>
              <a:gd name="T40" fmla="*/ 7316 w 12803"/>
              <a:gd name="T41" fmla="*/ 4572 h 12345"/>
              <a:gd name="T42" fmla="*/ 6401 w 12803"/>
              <a:gd name="T43" fmla="*/ 5487 h 12345"/>
              <a:gd name="T44" fmla="*/ 9602 w 12803"/>
              <a:gd name="T45" fmla="*/ 5487 h 12345"/>
              <a:gd name="T46" fmla="*/ 8687 w 12803"/>
              <a:gd name="T47" fmla="*/ 4572 h 12345"/>
              <a:gd name="T48" fmla="*/ 9602 w 12803"/>
              <a:gd name="T49" fmla="*/ 3658 h 12345"/>
              <a:gd name="T50" fmla="*/ 10516 w 12803"/>
              <a:gd name="T51" fmla="*/ 4572 h 12345"/>
              <a:gd name="T52" fmla="*/ 9602 w 12803"/>
              <a:gd name="T53" fmla="*/ 5487 h 12345"/>
              <a:gd name="T54" fmla="*/ 9602 w 12803"/>
              <a:gd name="T55" fmla="*/ 5487 h 1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3" h="12345">
                <a:moveTo>
                  <a:pt x="11888" y="0"/>
                </a:moveTo>
                <a:lnTo>
                  <a:pt x="914" y="0"/>
                </a:lnTo>
                <a:cubicBezTo>
                  <a:pt x="409" y="0"/>
                  <a:pt x="0" y="409"/>
                  <a:pt x="0" y="914"/>
                </a:cubicBezTo>
                <a:lnTo>
                  <a:pt x="0" y="8687"/>
                </a:lnTo>
                <a:cubicBezTo>
                  <a:pt x="0" y="9193"/>
                  <a:pt x="409" y="9602"/>
                  <a:pt x="914" y="9602"/>
                </a:cubicBezTo>
                <a:lnTo>
                  <a:pt x="3201" y="9602"/>
                </a:lnTo>
                <a:lnTo>
                  <a:pt x="3201" y="12345"/>
                </a:lnTo>
                <a:lnTo>
                  <a:pt x="8230" y="9602"/>
                </a:lnTo>
                <a:lnTo>
                  <a:pt x="11888" y="9602"/>
                </a:lnTo>
                <a:cubicBezTo>
                  <a:pt x="12393" y="9602"/>
                  <a:pt x="12803" y="9193"/>
                  <a:pt x="12803" y="8687"/>
                </a:cubicBezTo>
                <a:lnTo>
                  <a:pt x="12803" y="914"/>
                </a:lnTo>
                <a:cubicBezTo>
                  <a:pt x="12803" y="409"/>
                  <a:pt x="12393" y="0"/>
                  <a:pt x="11888" y="0"/>
                </a:cubicBezTo>
                <a:close/>
                <a:moveTo>
                  <a:pt x="3201" y="5487"/>
                </a:moveTo>
                <a:cubicBezTo>
                  <a:pt x="2695" y="5487"/>
                  <a:pt x="2286" y="5077"/>
                  <a:pt x="2286" y="4572"/>
                </a:cubicBezTo>
                <a:cubicBezTo>
                  <a:pt x="2286" y="4067"/>
                  <a:pt x="2695" y="3658"/>
                  <a:pt x="3201" y="3658"/>
                </a:cubicBezTo>
                <a:cubicBezTo>
                  <a:pt x="3706" y="3658"/>
                  <a:pt x="4115" y="4067"/>
                  <a:pt x="4115" y="4572"/>
                </a:cubicBezTo>
                <a:cubicBezTo>
                  <a:pt x="4115" y="5077"/>
                  <a:pt x="3706" y="5487"/>
                  <a:pt x="3201" y="5487"/>
                </a:cubicBezTo>
                <a:close/>
                <a:moveTo>
                  <a:pt x="6401" y="5487"/>
                </a:moveTo>
                <a:cubicBezTo>
                  <a:pt x="5896" y="5487"/>
                  <a:pt x="5487" y="5077"/>
                  <a:pt x="5487" y="4572"/>
                </a:cubicBezTo>
                <a:cubicBezTo>
                  <a:pt x="5487" y="4067"/>
                  <a:pt x="5896" y="3658"/>
                  <a:pt x="6401" y="3658"/>
                </a:cubicBezTo>
                <a:cubicBezTo>
                  <a:pt x="6907" y="3658"/>
                  <a:pt x="7316" y="4067"/>
                  <a:pt x="7316" y="4572"/>
                </a:cubicBezTo>
                <a:cubicBezTo>
                  <a:pt x="7316" y="5077"/>
                  <a:pt x="6907" y="5487"/>
                  <a:pt x="6401" y="5487"/>
                </a:cubicBezTo>
                <a:close/>
                <a:moveTo>
                  <a:pt x="9602" y="5487"/>
                </a:moveTo>
                <a:cubicBezTo>
                  <a:pt x="9097" y="5487"/>
                  <a:pt x="8687" y="5077"/>
                  <a:pt x="8687" y="4572"/>
                </a:cubicBezTo>
                <a:cubicBezTo>
                  <a:pt x="8687" y="4067"/>
                  <a:pt x="9097" y="3658"/>
                  <a:pt x="9602" y="3658"/>
                </a:cubicBezTo>
                <a:cubicBezTo>
                  <a:pt x="10107" y="3658"/>
                  <a:pt x="10516" y="4067"/>
                  <a:pt x="10516" y="4572"/>
                </a:cubicBezTo>
                <a:cubicBezTo>
                  <a:pt x="10516" y="5077"/>
                  <a:pt x="10107" y="5487"/>
                  <a:pt x="9602" y="5487"/>
                </a:cubicBezTo>
                <a:close/>
                <a:moveTo>
                  <a:pt x="9602" y="5487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5" name="文本框 55">
            <a:extLst>
              <a:ext uri="{FF2B5EF4-FFF2-40B4-BE49-F238E27FC236}">
                <a16:creationId xmlns:a16="http://schemas.microsoft.com/office/drawing/2014/main" id="{1A80BFE0-DF12-2C1E-1EAB-488EEC747C51}"/>
              </a:ext>
            </a:extLst>
          </p:cNvPr>
          <p:cNvSpPr txBox="1"/>
          <p:nvPr/>
        </p:nvSpPr>
        <p:spPr>
          <a:xfrm>
            <a:off x="1813936" y="2735705"/>
            <a:ext cx="1538884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标准化服务</a:t>
            </a:r>
          </a:p>
        </p:txBody>
      </p:sp>
      <p:sp>
        <p:nvSpPr>
          <p:cNvPr id="16" name="文本框 56">
            <a:extLst>
              <a:ext uri="{FF2B5EF4-FFF2-40B4-BE49-F238E27FC236}">
                <a16:creationId xmlns:a16="http://schemas.microsoft.com/office/drawing/2014/main" id="{7C6B1CAD-BBD7-E397-5890-2042F8A4A598}"/>
              </a:ext>
            </a:extLst>
          </p:cNvPr>
          <p:cNvSpPr txBox="1"/>
          <p:nvPr/>
        </p:nvSpPr>
        <p:spPr>
          <a:xfrm>
            <a:off x="1040771" y="3240631"/>
            <a:ext cx="2289168" cy="6461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1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在这里输入你的正文阐述与关键词标题相关的具体内容，若字数太多先酌情删减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843E2EE-F1ED-CEAB-4826-75913CB7D82F}"/>
              </a:ext>
            </a:extLst>
          </p:cNvPr>
          <p:cNvCxnSpPr/>
          <p:nvPr/>
        </p:nvCxnSpPr>
        <p:spPr>
          <a:xfrm flipH="1">
            <a:off x="2874645" y="3169920"/>
            <a:ext cx="424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57">
            <a:extLst>
              <a:ext uri="{FF2B5EF4-FFF2-40B4-BE49-F238E27FC236}">
                <a16:creationId xmlns:a16="http://schemas.microsoft.com/office/drawing/2014/main" id="{F7ADBA45-67ED-FB55-A7A1-9F19AA76E4BD}"/>
              </a:ext>
            </a:extLst>
          </p:cNvPr>
          <p:cNvSpPr txBox="1"/>
          <p:nvPr/>
        </p:nvSpPr>
        <p:spPr>
          <a:xfrm>
            <a:off x="5551119" y="5135880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即时相应</a:t>
            </a:r>
          </a:p>
        </p:txBody>
      </p:sp>
      <p:sp>
        <p:nvSpPr>
          <p:cNvPr id="19" name="文本框 58">
            <a:extLst>
              <a:ext uri="{FF2B5EF4-FFF2-40B4-BE49-F238E27FC236}">
                <a16:creationId xmlns:a16="http://schemas.microsoft.com/office/drawing/2014/main" id="{8EA54F95-6406-658B-372E-748E08AF4242}"/>
              </a:ext>
            </a:extLst>
          </p:cNvPr>
          <p:cNvSpPr txBox="1"/>
          <p:nvPr/>
        </p:nvSpPr>
        <p:spPr>
          <a:xfrm>
            <a:off x="4733925" y="5640806"/>
            <a:ext cx="2865494" cy="4260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1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在这里输入你的正文阐述与关键词标题相关的具体内容，若字数太多先酌情删减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D440BD79-9783-4F47-45D2-8337A408DD2A}"/>
              </a:ext>
            </a:extLst>
          </p:cNvPr>
          <p:cNvCxnSpPr/>
          <p:nvPr/>
        </p:nvCxnSpPr>
        <p:spPr>
          <a:xfrm flipH="1">
            <a:off x="5954264" y="5570095"/>
            <a:ext cx="424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60">
            <a:extLst>
              <a:ext uri="{FF2B5EF4-FFF2-40B4-BE49-F238E27FC236}">
                <a16:creationId xmlns:a16="http://schemas.microsoft.com/office/drawing/2014/main" id="{AF7136BF-1FDF-9F2C-5736-50AFF3CAAF1F}"/>
              </a:ext>
            </a:extLst>
          </p:cNvPr>
          <p:cNvSpPr txBox="1"/>
          <p:nvPr/>
        </p:nvSpPr>
        <p:spPr>
          <a:xfrm>
            <a:off x="8995411" y="2735705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远程支持</a:t>
            </a:r>
          </a:p>
        </p:txBody>
      </p:sp>
      <p:sp>
        <p:nvSpPr>
          <p:cNvPr id="22" name="文本框 61">
            <a:extLst>
              <a:ext uri="{FF2B5EF4-FFF2-40B4-BE49-F238E27FC236}">
                <a16:creationId xmlns:a16="http://schemas.microsoft.com/office/drawing/2014/main" id="{397BCD3F-7641-F09C-BD64-5283CF994BCC}"/>
              </a:ext>
            </a:extLst>
          </p:cNvPr>
          <p:cNvSpPr txBox="1"/>
          <p:nvPr/>
        </p:nvSpPr>
        <p:spPr>
          <a:xfrm>
            <a:off x="8995412" y="3240631"/>
            <a:ext cx="2155818" cy="6461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100" b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ea"/>
              </a:rPr>
              <a:t>在这里输入你的正文阐述与关键词标题相关的具体内容，若字数太多先酌情删减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1CDB467-BFC1-5070-C04D-62962912B0EC}"/>
              </a:ext>
            </a:extLst>
          </p:cNvPr>
          <p:cNvCxnSpPr/>
          <p:nvPr/>
        </p:nvCxnSpPr>
        <p:spPr>
          <a:xfrm flipH="1">
            <a:off x="8995411" y="3169920"/>
            <a:ext cx="424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389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2D336B-9951-6D52-3B71-2A0A7CAFC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客制化发展</a:t>
            </a:r>
            <a:endParaRPr 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9C370B46-8511-B69D-D3AA-B7D91A142964}"/>
              </a:ext>
            </a:extLst>
          </p:cNvPr>
          <p:cNvSpPr/>
          <p:nvPr/>
        </p:nvSpPr>
        <p:spPr>
          <a:xfrm>
            <a:off x="849453" y="1987550"/>
            <a:ext cx="2959100" cy="5359400"/>
          </a:xfrm>
          <a:prstGeom prst="roundRect">
            <a:avLst>
              <a:gd name="adj" fmla="val 8083"/>
            </a:avLst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42000">
                <a:schemeClr val="bg1"/>
              </a:gs>
            </a:gsLst>
            <a:lin ang="5400000" scaled="0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6032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13" tIns="51206" rIns="102413" bIns="51206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9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DDE3146B-52B1-B698-6188-6A5B8592224E}"/>
              </a:ext>
            </a:extLst>
          </p:cNvPr>
          <p:cNvSpPr/>
          <p:nvPr/>
        </p:nvSpPr>
        <p:spPr>
          <a:xfrm>
            <a:off x="3262807" y="1987550"/>
            <a:ext cx="2959100" cy="5359400"/>
          </a:xfrm>
          <a:prstGeom prst="roundRect">
            <a:avLst>
              <a:gd name="adj" fmla="val 8083"/>
            </a:avLst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42000">
                <a:schemeClr val="bg1"/>
              </a:gs>
            </a:gsLst>
            <a:lin ang="5400000" scaled="0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6032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13" tIns="51206" rIns="102413" bIns="51206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9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3A3D69F-4C0C-6385-B5E9-30903B15859B}"/>
              </a:ext>
            </a:extLst>
          </p:cNvPr>
          <p:cNvSpPr/>
          <p:nvPr/>
        </p:nvSpPr>
        <p:spPr>
          <a:xfrm>
            <a:off x="5868847" y="1987550"/>
            <a:ext cx="2959100" cy="5359400"/>
          </a:xfrm>
          <a:prstGeom prst="roundRect">
            <a:avLst>
              <a:gd name="adj" fmla="val 8083"/>
            </a:avLst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42000">
                <a:schemeClr val="bg1"/>
              </a:gs>
            </a:gsLst>
            <a:lin ang="5400000" scaled="0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6032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13" tIns="51206" rIns="102413" bIns="51206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9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6754CC6B-E133-BE05-0AF8-1E29ABC4005E}"/>
              </a:ext>
            </a:extLst>
          </p:cNvPr>
          <p:cNvSpPr/>
          <p:nvPr/>
        </p:nvSpPr>
        <p:spPr>
          <a:xfrm>
            <a:off x="8383447" y="1987550"/>
            <a:ext cx="2959100" cy="5359400"/>
          </a:xfrm>
          <a:prstGeom prst="roundRect">
            <a:avLst>
              <a:gd name="adj" fmla="val 8083"/>
            </a:avLst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42000">
                <a:schemeClr val="bg1"/>
              </a:gs>
            </a:gsLst>
            <a:lin ang="5400000" scaled="0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6032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13" tIns="51206" rIns="102413" bIns="51206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9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90EBCE2-E026-40D3-1186-1DEF853B124E}"/>
              </a:ext>
            </a:extLst>
          </p:cNvPr>
          <p:cNvSpPr/>
          <p:nvPr/>
        </p:nvSpPr>
        <p:spPr>
          <a:xfrm>
            <a:off x="1522973" y="2507234"/>
            <a:ext cx="1033272" cy="10332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81B8AA-5DAC-817E-E62A-E9F09C9D04B9}"/>
              </a:ext>
            </a:extLst>
          </p:cNvPr>
          <p:cNvSpPr txBox="1"/>
          <p:nvPr/>
        </p:nvSpPr>
        <p:spPr>
          <a:xfrm>
            <a:off x="1270167" y="3679190"/>
            <a:ext cx="1474226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私有化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B13916-C3CE-1102-FDDE-EF114EA494F8}"/>
              </a:ext>
            </a:extLst>
          </p:cNvPr>
          <p:cNvSpPr txBox="1"/>
          <p:nvPr/>
        </p:nvSpPr>
        <p:spPr>
          <a:xfrm>
            <a:off x="1301553" y="4114327"/>
            <a:ext cx="1476113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在这里输入你的正文阐述与关键词标题相关的具体内容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361C56B-4AA9-35C4-E54C-4C4CC3D698D2}"/>
              </a:ext>
            </a:extLst>
          </p:cNvPr>
          <p:cNvSpPr txBox="1"/>
          <p:nvPr/>
        </p:nvSpPr>
        <p:spPr>
          <a:xfrm>
            <a:off x="1301553" y="5120167"/>
            <a:ext cx="1476113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在这里输入你的正文阐述与关键词标题相关的具体内容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76E3456-A254-00E3-E89E-00F838ED9BBF}"/>
              </a:ext>
            </a:extLst>
          </p:cNvPr>
          <p:cNvSpPr/>
          <p:nvPr/>
        </p:nvSpPr>
        <p:spPr>
          <a:xfrm>
            <a:off x="4114224" y="2507234"/>
            <a:ext cx="1033272" cy="10332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157F98FA-4C7E-567B-BB4C-9823D5A215E1}"/>
              </a:ext>
            </a:extLst>
          </p:cNvPr>
          <p:cNvSpPr txBox="1"/>
          <p:nvPr/>
        </p:nvSpPr>
        <p:spPr>
          <a:xfrm>
            <a:off x="4169193" y="3679190"/>
            <a:ext cx="92333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个性化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9919442-799E-BFEF-5E91-35A70CAC3E4A}"/>
              </a:ext>
            </a:extLst>
          </p:cNvPr>
          <p:cNvSpPr/>
          <p:nvPr/>
        </p:nvSpPr>
        <p:spPr>
          <a:xfrm>
            <a:off x="6607237" y="2507234"/>
            <a:ext cx="1033272" cy="10332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文本框 18">
            <a:extLst>
              <a:ext uri="{FF2B5EF4-FFF2-40B4-BE49-F238E27FC236}">
                <a16:creationId xmlns:a16="http://schemas.microsoft.com/office/drawing/2014/main" id="{1AEE0341-74BD-D6D2-2310-1171C32E3824}"/>
              </a:ext>
            </a:extLst>
          </p:cNvPr>
          <p:cNvSpPr txBox="1"/>
          <p:nvPr/>
        </p:nvSpPr>
        <p:spPr>
          <a:xfrm>
            <a:off x="6662208" y="3679190"/>
            <a:ext cx="92333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定制化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C8DBB3E8-F45E-07A4-EA46-3E3BDB95E555}"/>
              </a:ext>
            </a:extLst>
          </p:cNvPr>
          <p:cNvSpPr/>
          <p:nvPr/>
        </p:nvSpPr>
        <p:spPr>
          <a:xfrm>
            <a:off x="9346361" y="2507234"/>
            <a:ext cx="1033272" cy="10332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FE664999-F5E4-377F-526E-EF630188B7E5}"/>
              </a:ext>
            </a:extLst>
          </p:cNvPr>
          <p:cNvSpPr txBox="1"/>
          <p:nvPr/>
        </p:nvSpPr>
        <p:spPr>
          <a:xfrm>
            <a:off x="9401332" y="3679190"/>
            <a:ext cx="92333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专属化</a:t>
            </a:r>
          </a:p>
        </p:txBody>
      </p:sp>
      <p:sp>
        <p:nvSpPr>
          <p:cNvPr id="17" name="iconfont-1191-801535">
            <a:extLst>
              <a:ext uri="{FF2B5EF4-FFF2-40B4-BE49-F238E27FC236}">
                <a16:creationId xmlns:a16="http://schemas.microsoft.com/office/drawing/2014/main" id="{D802023A-3C54-9D9B-AA49-7253FA73C4F6}"/>
              </a:ext>
            </a:extLst>
          </p:cNvPr>
          <p:cNvSpPr/>
          <p:nvPr/>
        </p:nvSpPr>
        <p:spPr>
          <a:xfrm>
            <a:off x="1868826" y="2832101"/>
            <a:ext cx="348680" cy="442386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iconfont-1191-801535">
            <a:extLst>
              <a:ext uri="{FF2B5EF4-FFF2-40B4-BE49-F238E27FC236}">
                <a16:creationId xmlns:a16="http://schemas.microsoft.com/office/drawing/2014/main" id="{2F21D2F7-EF22-12ED-6C73-1EC03F75FF17}"/>
              </a:ext>
            </a:extLst>
          </p:cNvPr>
          <p:cNvSpPr/>
          <p:nvPr/>
        </p:nvSpPr>
        <p:spPr>
          <a:xfrm>
            <a:off x="4409667" y="2886504"/>
            <a:ext cx="442386" cy="333579"/>
          </a:xfrm>
          <a:custGeom>
            <a:avLst/>
            <a:gdLst>
              <a:gd name="T0" fmla="*/ 10397 w 12867"/>
              <a:gd name="T1" fmla="*/ 3762 h 9701"/>
              <a:gd name="T2" fmla="*/ 12479 w 12867"/>
              <a:gd name="T3" fmla="*/ 6910 h 9701"/>
              <a:gd name="T4" fmla="*/ 12802 w 12867"/>
              <a:gd name="T5" fmla="*/ 9701 h 9701"/>
              <a:gd name="T6" fmla="*/ 12096 w 12867"/>
              <a:gd name="T7" fmla="*/ 8604 h 9701"/>
              <a:gd name="T8" fmla="*/ 9701 w 12867"/>
              <a:gd name="T9" fmla="*/ 6645 h 9701"/>
              <a:gd name="T10" fmla="*/ 6140 w 12867"/>
              <a:gd name="T11" fmla="*/ 6140 h 9701"/>
              <a:gd name="T12" fmla="*/ 6140 w 12867"/>
              <a:gd name="T13" fmla="*/ 8699 h 9701"/>
              <a:gd name="T14" fmla="*/ 0 w 12867"/>
              <a:gd name="T15" fmla="*/ 4350 h 9701"/>
              <a:gd name="T16" fmla="*/ 6140 w 12867"/>
              <a:gd name="T17" fmla="*/ 0 h 9701"/>
              <a:gd name="T18" fmla="*/ 6140 w 12867"/>
              <a:gd name="T19" fmla="*/ 2583 h 9701"/>
              <a:gd name="T20" fmla="*/ 8386 w 12867"/>
              <a:gd name="T21" fmla="*/ 2853 h 9701"/>
              <a:gd name="T22" fmla="*/ 10397 w 12867"/>
              <a:gd name="T23" fmla="*/ 3762 h 9701"/>
              <a:gd name="T24" fmla="*/ 10397 w 12867"/>
              <a:gd name="T25" fmla="*/ 3762 h 9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867" h="9701">
                <a:moveTo>
                  <a:pt x="10397" y="3762"/>
                </a:moveTo>
                <a:cubicBezTo>
                  <a:pt x="11157" y="4215"/>
                  <a:pt x="12090" y="5438"/>
                  <a:pt x="12479" y="6910"/>
                </a:cubicBezTo>
                <a:cubicBezTo>
                  <a:pt x="12867" y="8382"/>
                  <a:pt x="12802" y="9701"/>
                  <a:pt x="12802" y="9701"/>
                </a:cubicBezTo>
                <a:cubicBezTo>
                  <a:pt x="12802" y="9701"/>
                  <a:pt x="12300" y="8889"/>
                  <a:pt x="12096" y="8604"/>
                </a:cubicBezTo>
                <a:cubicBezTo>
                  <a:pt x="11892" y="8320"/>
                  <a:pt x="11034" y="7260"/>
                  <a:pt x="9701" y="6645"/>
                </a:cubicBezTo>
                <a:cubicBezTo>
                  <a:pt x="8368" y="6031"/>
                  <a:pt x="6140" y="6140"/>
                  <a:pt x="6140" y="6140"/>
                </a:cubicBezTo>
                <a:lnTo>
                  <a:pt x="6140" y="8699"/>
                </a:lnTo>
                <a:lnTo>
                  <a:pt x="0" y="4350"/>
                </a:lnTo>
                <a:lnTo>
                  <a:pt x="6140" y="0"/>
                </a:lnTo>
                <a:lnTo>
                  <a:pt x="6140" y="2583"/>
                </a:lnTo>
                <a:cubicBezTo>
                  <a:pt x="6140" y="2583"/>
                  <a:pt x="7615" y="2694"/>
                  <a:pt x="8386" y="2853"/>
                </a:cubicBezTo>
                <a:cubicBezTo>
                  <a:pt x="9685" y="3122"/>
                  <a:pt x="10397" y="3762"/>
                  <a:pt x="10397" y="3762"/>
                </a:cubicBezTo>
                <a:close/>
                <a:moveTo>
                  <a:pt x="10397" y="3762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iconfont-1191-801535">
            <a:extLst>
              <a:ext uri="{FF2B5EF4-FFF2-40B4-BE49-F238E27FC236}">
                <a16:creationId xmlns:a16="http://schemas.microsoft.com/office/drawing/2014/main" id="{7300E7A2-1411-0866-73F8-03525E07B7AC}"/>
              </a:ext>
            </a:extLst>
          </p:cNvPr>
          <p:cNvSpPr/>
          <p:nvPr/>
        </p:nvSpPr>
        <p:spPr>
          <a:xfrm>
            <a:off x="6934568" y="2832100"/>
            <a:ext cx="378610" cy="442386"/>
          </a:xfrm>
          <a:custGeom>
            <a:avLst/>
            <a:gdLst>
              <a:gd name="T0" fmla="*/ 8209 w 10908"/>
              <a:gd name="T1" fmla="*/ 2143 h 12744"/>
              <a:gd name="T2" fmla="*/ 8209 w 10908"/>
              <a:gd name="T3" fmla="*/ 1057 h 12744"/>
              <a:gd name="T4" fmla="*/ 7124 w 10908"/>
              <a:gd name="T5" fmla="*/ 0 h 12744"/>
              <a:gd name="T6" fmla="*/ 3840 w 10908"/>
              <a:gd name="T7" fmla="*/ 0 h 12744"/>
              <a:gd name="T8" fmla="*/ 2755 w 10908"/>
              <a:gd name="T9" fmla="*/ 1057 h 12744"/>
              <a:gd name="T10" fmla="*/ 2755 w 10908"/>
              <a:gd name="T11" fmla="*/ 2115 h 12744"/>
              <a:gd name="T12" fmla="*/ 0 w 10908"/>
              <a:gd name="T13" fmla="*/ 2115 h 12744"/>
              <a:gd name="T14" fmla="*/ 0 w 10908"/>
              <a:gd name="T15" fmla="*/ 3172 h 12744"/>
              <a:gd name="T16" fmla="*/ 1085 w 10908"/>
              <a:gd name="T17" fmla="*/ 3172 h 12744"/>
              <a:gd name="T18" fmla="*/ 1085 w 10908"/>
              <a:gd name="T19" fmla="*/ 11687 h 12744"/>
              <a:gd name="T20" fmla="*/ 2171 w 10908"/>
              <a:gd name="T21" fmla="*/ 12744 h 12744"/>
              <a:gd name="T22" fmla="*/ 8738 w 10908"/>
              <a:gd name="T23" fmla="*/ 12744 h 12744"/>
              <a:gd name="T24" fmla="*/ 9823 w 10908"/>
              <a:gd name="T25" fmla="*/ 11687 h 12744"/>
              <a:gd name="T26" fmla="*/ 9823 w 10908"/>
              <a:gd name="T27" fmla="*/ 3200 h 12744"/>
              <a:gd name="T28" fmla="*/ 10908 w 10908"/>
              <a:gd name="T29" fmla="*/ 3200 h 12744"/>
              <a:gd name="T30" fmla="*/ 10908 w 10908"/>
              <a:gd name="T31" fmla="*/ 2143 h 12744"/>
              <a:gd name="T32" fmla="*/ 8209 w 10908"/>
              <a:gd name="T33" fmla="*/ 2143 h 12744"/>
              <a:gd name="T34" fmla="*/ 4870 w 10908"/>
              <a:gd name="T35" fmla="*/ 10963 h 12744"/>
              <a:gd name="T36" fmla="*/ 3645 w 10908"/>
              <a:gd name="T37" fmla="*/ 10963 h 12744"/>
              <a:gd name="T38" fmla="*/ 3645 w 10908"/>
              <a:gd name="T39" fmla="*/ 4257 h 12744"/>
              <a:gd name="T40" fmla="*/ 4870 w 10908"/>
              <a:gd name="T41" fmla="*/ 4257 h 12744"/>
              <a:gd name="T42" fmla="*/ 4870 w 10908"/>
              <a:gd name="T43" fmla="*/ 10963 h 12744"/>
              <a:gd name="T44" fmla="*/ 7319 w 10908"/>
              <a:gd name="T45" fmla="*/ 10963 h 12744"/>
              <a:gd name="T46" fmla="*/ 6094 w 10908"/>
              <a:gd name="T47" fmla="*/ 10963 h 12744"/>
              <a:gd name="T48" fmla="*/ 6094 w 10908"/>
              <a:gd name="T49" fmla="*/ 4257 h 12744"/>
              <a:gd name="T50" fmla="*/ 7319 w 10908"/>
              <a:gd name="T51" fmla="*/ 4257 h 12744"/>
              <a:gd name="T52" fmla="*/ 7319 w 10908"/>
              <a:gd name="T53" fmla="*/ 10963 h 12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908" h="12744">
                <a:moveTo>
                  <a:pt x="8209" y="2143"/>
                </a:moveTo>
                <a:lnTo>
                  <a:pt x="8209" y="1057"/>
                </a:lnTo>
                <a:cubicBezTo>
                  <a:pt x="8209" y="473"/>
                  <a:pt x="7708" y="0"/>
                  <a:pt x="7124" y="0"/>
                </a:cubicBezTo>
                <a:lnTo>
                  <a:pt x="3840" y="0"/>
                </a:lnTo>
                <a:cubicBezTo>
                  <a:pt x="3228" y="0"/>
                  <a:pt x="2755" y="473"/>
                  <a:pt x="2755" y="1057"/>
                </a:cubicBezTo>
                <a:lnTo>
                  <a:pt x="2755" y="2115"/>
                </a:lnTo>
                <a:lnTo>
                  <a:pt x="0" y="2115"/>
                </a:lnTo>
                <a:lnTo>
                  <a:pt x="0" y="3172"/>
                </a:lnTo>
                <a:lnTo>
                  <a:pt x="1085" y="3172"/>
                </a:lnTo>
                <a:lnTo>
                  <a:pt x="1085" y="11687"/>
                </a:lnTo>
                <a:cubicBezTo>
                  <a:pt x="1085" y="12271"/>
                  <a:pt x="1586" y="12744"/>
                  <a:pt x="2171" y="12744"/>
                </a:cubicBezTo>
                <a:lnTo>
                  <a:pt x="8738" y="12744"/>
                </a:lnTo>
                <a:cubicBezTo>
                  <a:pt x="9350" y="12744"/>
                  <a:pt x="9823" y="12271"/>
                  <a:pt x="9823" y="11687"/>
                </a:cubicBezTo>
                <a:lnTo>
                  <a:pt x="9823" y="3200"/>
                </a:lnTo>
                <a:lnTo>
                  <a:pt x="10908" y="3200"/>
                </a:lnTo>
                <a:lnTo>
                  <a:pt x="10908" y="2143"/>
                </a:lnTo>
                <a:lnTo>
                  <a:pt x="8209" y="2143"/>
                </a:lnTo>
                <a:close/>
                <a:moveTo>
                  <a:pt x="4870" y="10963"/>
                </a:moveTo>
                <a:lnTo>
                  <a:pt x="3645" y="10963"/>
                </a:lnTo>
                <a:lnTo>
                  <a:pt x="3645" y="4257"/>
                </a:lnTo>
                <a:lnTo>
                  <a:pt x="4870" y="4257"/>
                </a:lnTo>
                <a:lnTo>
                  <a:pt x="4870" y="10963"/>
                </a:lnTo>
                <a:close/>
                <a:moveTo>
                  <a:pt x="7319" y="10963"/>
                </a:moveTo>
                <a:lnTo>
                  <a:pt x="6094" y="10963"/>
                </a:lnTo>
                <a:lnTo>
                  <a:pt x="6094" y="4257"/>
                </a:lnTo>
                <a:lnTo>
                  <a:pt x="7319" y="4257"/>
                </a:lnTo>
                <a:lnTo>
                  <a:pt x="7319" y="109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iconfont-1191-801535">
            <a:extLst>
              <a:ext uri="{FF2B5EF4-FFF2-40B4-BE49-F238E27FC236}">
                <a16:creationId xmlns:a16="http://schemas.microsoft.com/office/drawing/2014/main" id="{792E2788-ADB8-4629-65F2-05E9EFC7DFC7}"/>
              </a:ext>
            </a:extLst>
          </p:cNvPr>
          <p:cNvSpPr/>
          <p:nvPr/>
        </p:nvSpPr>
        <p:spPr>
          <a:xfrm>
            <a:off x="9641804" y="2832283"/>
            <a:ext cx="442386" cy="442020"/>
          </a:xfrm>
          <a:custGeom>
            <a:avLst/>
            <a:gdLst>
              <a:gd name="T0" fmla="*/ 11212 w 12607"/>
              <a:gd name="T1" fmla="*/ 4855 h 12594"/>
              <a:gd name="T2" fmla="*/ 11019 w 12607"/>
              <a:gd name="T3" fmla="*/ 4855 h 12594"/>
              <a:gd name="T4" fmla="*/ 10644 w 12607"/>
              <a:gd name="T5" fmla="*/ 3981 h 12594"/>
              <a:gd name="T6" fmla="*/ 10796 w 12607"/>
              <a:gd name="T7" fmla="*/ 3830 h 12594"/>
              <a:gd name="T8" fmla="*/ 10796 w 12607"/>
              <a:gd name="T9" fmla="*/ 1864 h 12594"/>
              <a:gd name="T10" fmla="*/ 10755 w 12607"/>
              <a:gd name="T11" fmla="*/ 1823 h 12594"/>
              <a:gd name="T12" fmla="*/ 8781 w 12607"/>
              <a:gd name="T13" fmla="*/ 1823 h 12594"/>
              <a:gd name="T14" fmla="*/ 8611 w 12607"/>
              <a:gd name="T15" fmla="*/ 1992 h 12594"/>
              <a:gd name="T16" fmla="*/ 7729 w 12607"/>
              <a:gd name="T17" fmla="*/ 1634 h 12594"/>
              <a:gd name="T18" fmla="*/ 7729 w 12607"/>
              <a:gd name="T19" fmla="*/ 1390 h 12594"/>
              <a:gd name="T20" fmla="*/ 6333 w 12607"/>
              <a:gd name="T21" fmla="*/ 0 h 12594"/>
              <a:gd name="T22" fmla="*/ 6274 w 12607"/>
              <a:gd name="T23" fmla="*/ 0 h 12594"/>
              <a:gd name="T24" fmla="*/ 4878 w 12607"/>
              <a:gd name="T25" fmla="*/ 1390 h 12594"/>
              <a:gd name="T26" fmla="*/ 4878 w 12607"/>
              <a:gd name="T27" fmla="*/ 1652 h 12594"/>
              <a:gd name="T28" fmla="*/ 4033 w 12607"/>
              <a:gd name="T29" fmla="*/ 2003 h 12594"/>
              <a:gd name="T30" fmla="*/ 3852 w 12607"/>
              <a:gd name="T31" fmla="*/ 1823 h 12594"/>
              <a:gd name="T32" fmla="*/ 1878 w 12607"/>
              <a:gd name="T33" fmla="*/ 1823 h 12594"/>
              <a:gd name="T34" fmla="*/ 1837 w 12607"/>
              <a:gd name="T35" fmla="*/ 1864 h 12594"/>
              <a:gd name="T36" fmla="*/ 1837 w 12607"/>
              <a:gd name="T37" fmla="*/ 3830 h 12594"/>
              <a:gd name="T38" fmla="*/ 2012 w 12607"/>
              <a:gd name="T39" fmla="*/ 4004 h 12594"/>
              <a:gd name="T40" fmla="*/ 1650 w 12607"/>
              <a:gd name="T41" fmla="*/ 4855 h 12594"/>
              <a:gd name="T42" fmla="*/ 1396 w 12607"/>
              <a:gd name="T43" fmla="*/ 4855 h 12594"/>
              <a:gd name="T44" fmla="*/ 0 w 12607"/>
              <a:gd name="T45" fmla="*/ 6245 h 12594"/>
              <a:gd name="T46" fmla="*/ 0 w 12607"/>
              <a:gd name="T47" fmla="*/ 6304 h 12594"/>
              <a:gd name="T48" fmla="*/ 1396 w 12607"/>
              <a:gd name="T49" fmla="*/ 7694 h 12594"/>
              <a:gd name="T50" fmla="*/ 1618 w 12607"/>
              <a:gd name="T51" fmla="*/ 7694 h 12594"/>
              <a:gd name="T52" fmla="*/ 1983 w 12607"/>
              <a:gd name="T53" fmla="*/ 8593 h 12594"/>
              <a:gd name="T54" fmla="*/ 1814 w 12607"/>
              <a:gd name="T55" fmla="*/ 8761 h 12594"/>
              <a:gd name="T56" fmla="*/ 1814 w 12607"/>
              <a:gd name="T57" fmla="*/ 10728 h 12594"/>
              <a:gd name="T58" fmla="*/ 1855 w 12607"/>
              <a:gd name="T59" fmla="*/ 10769 h 12594"/>
              <a:gd name="T60" fmla="*/ 3829 w 12607"/>
              <a:gd name="T61" fmla="*/ 10769 h 12594"/>
              <a:gd name="T62" fmla="*/ 3981 w 12607"/>
              <a:gd name="T63" fmla="*/ 10618 h 12594"/>
              <a:gd name="T64" fmla="*/ 4878 w 12607"/>
              <a:gd name="T65" fmla="*/ 10999 h 12594"/>
              <a:gd name="T66" fmla="*/ 4878 w 12607"/>
              <a:gd name="T67" fmla="*/ 11204 h 12594"/>
              <a:gd name="T68" fmla="*/ 6274 w 12607"/>
              <a:gd name="T69" fmla="*/ 12594 h 12594"/>
              <a:gd name="T70" fmla="*/ 6333 w 12607"/>
              <a:gd name="T71" fmla="*/ 12594 h 12594"/>
              <a:gd name="T72" fmla="*/ 7729 w 12607"/>
              <a:gd name="T73" fmla="*/ 11204 h 12594"/>
              <a:gd name="T74" fmla="*/ 7729 w 12607"/>
              <a:gd name="T75" fmla="*/ 11016 h 12594"/>
              <a:gd name="T76" fmla="*/ 8664 w 12607"/>
              <a:gd name="T77" fmla="*/ 10630 h 12594"/>
              <a:gd name="T78" fmla="*/ 8803 w 12607"/>
              <a:gd name="T79" fmla="*/ 10769 h 12594"/>
              <a:gd name="T80" fmla="*/ 10777 w 12607"/>
              <a:gd name="T81" fmla="*/ 10769 h 12594"/>
              <a:gd name="T82" fmla="*/ 10819 w 12607"/>
              <a:gd name="T83" fmla="*/ 10728 h 12594"/>
              <a:gd name="T84" fmla="*/ 10819 w 12607"/>
              <a:gd name="T85" fmla="*/ 8761 h 12594"/>
              <a:gd name="T86" fmla="*/ 10673 w 12607"/>
              <a:gd name="T87" fmla="*/ 8616 h 12594"/>
              <a:gd name="T88" fmla="*/ 11051 w 12607"/>
              <a:gd name="T89" fmla="*/ 7694 h 12594"/>
              <a:gd name="T90" fmla="*/ 11211 w 12607"/>
              <a:gd name="T91" fmla="*/ 7694 h 12594"/>
              <a:gd name="T92" fmla="*/ 12607 w 12607"/>
              <a:gd name="T93" fmla="*/ 6304 h 12594"/>
              <a:gd name="T94" fmla="*/ 12607 w 12607"/>
              <a:gd name="T95" fmla="*/ 6245 h 12594"/>
              <a:gd name="T96" fmla="*/ 11212 w 12607"/>
              <a:gd name="T97" fmla="*/ 4855 h 12594"/>
              <a:gd name="T98" fmla="*/ 6337 w 12607"/>
              <a:gd name="T99" fmla="*/ 8498 h 12594"/>
              <a:gd name="T100" fmla="*/ 4152 w 12607"/>
              <a:gd name="T101" fmla="*/ 6323 h 12594"/>
              <a:gd name="T102" fmla="*/ 6337 w 12607"/>
              <a:gd name="T103" fmla="*/ 4146 h 12594"/>
              <a:gd name="T104" fmla="*/ 8521 w 12607"/>
              <a:gd name="T105" fmla="*/ 6323 h 12594"/>
              <a:gd name="T106" fmla="*/ 6337 w 12607"/>
              <a:gd name="T107" fmla="*/ 8498 h 12594"/>
              <a:gd name="T108" fmla="*/ 6337 w 12607"/>
              <a:gd name="T109" fmla="*/ 8498 h 12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607" h="12594">
                <a:moveTo>
                  <a:pt x="11212" y="4855"/>
                </a:moveTo>
                <a:lnTo>
                  <a:pt x="11019" y="4855"/>
                </a:lnTo>
                <a:cubicBezTo>
                  <a:pt x="10923" y="4550"/>
                  <a:pt x="10796" y="4258"/>
                  <a:pt x="10644" y="3981"/>
                </a:cubicBezTo>
                <a:lnTo>
                  <a:pt x="10796" y="3830"/>
                </a:lnTo>
                <a:cubicBezTo>
                  <a:pt x="11341" y="3287"/>
                  <a:pt x="11341" y="2407"/>
                  <a:pt x="10796" y="1864"/>
                </a:cubicBezTo>
                <a:lnTo>
                  <a:pt x="10755" y="1823"/>
                </a:lnTo>
                <a:cubicBezTo>
                  <a:pt x="10209" y="1279"/>
                  <a:pt x="9326" y="1279"/>
                  <a:pt x="8781" y="1823"/>
                </a:cubicBezTo>
                <a:lnTo>
                  <a:pt x="8611" y="1992"/>
                </a:lnTo>
                <a:cubicBezTo>
                  <a:pt x="8332" y="1846"/>
                  <a:pt x="8037" y="1725"/>
                  <a:pt x="7729" y="1634"/>
                </a:cubicBezTo>
                <a:lnTo>
                  <a:pt x="7729" y="1390"/>
                </a:lnTo>
                <a:cubicBezTo>
                  <a:pt x="7729" y="622"/>
                  <a:pt x="7104" y="0"/>
                  <a:pt x="6333" y="0"/>
                </a:cubicBezTo>
                <a:lnTo>
                  <a:pt x="6274" y="0"/>
                </a:lnTo>
                <a:cubicBezTo>
                  <a:pt x="5503" y="0"/>
                  <a:pt x="4878" y="622"/>
                  <a:pt x="4878" y="1390"/>
                </a:cubicBezTo>
                <a:lnTo>
                  <a:pt x="4878" y="1652"/>
                </a:lnTo>
                <a:cubicBezTo>
                  <a:pt x="4584" y="1742"/>
                  <a:pt x="4301" y="1861"/>
                  <a:pt x="4033" y="2003"/>
                </a:cubicBezTo>
                <a:lnTo>
                  <a:pt x="3852" y="1823"/>
                </a:lnTo>
                <a:cubicBezTo>
                  <a:pt x="3307" y="1280"/>
                  <a:pt x="2423" y="1280"/>
                  <a:pt x="1878" y="1823"/>
                </a:cubicBezTo>
                <a:lnTo>
                  <a:pt x="1837" y="1864"/>
                </a:lnTo>
                <a:cubicBezTo>
                  <a:pt x="1292" y="2407"/>
                  <a:pt x="1292" y="3287"/>
                  <a:pt x="1837" y="3830"/>
                </a:cubicBezTo>
                <a:lnTo>
                  <a:pt x="2012" y="4004"/>
                </a:lnTo>
                <a:cubicBezTo>
                  <a:pt x="1865" y="4274"/>
                  <a:pt x="1743" y="4558"/>
                  <a:pt x="1650" y="4855"/>
                </a:cubicBezTo>
                <a:lnTo>
                  <a:pt x="1396" y="4855"/>
                </a:lnTo>
                <a:cubicBezTo>
                  <a:pt x="625" y="4855"/>
                  <a:pt x="0" y="5478"/>
                  <a:pt x="0" y="6245"/>
                </a:cubicBezTo>
                <a:lnTo>
                  <a:pt x="0" y="6304"/>
                </a:lnTo>
                <a:cubicBezTo>
                  <a:pt x="0" y="7072"/>
                  <a:pt x="625" y="7694"/>
                  <a:pt x="1396" y="7694"/>
                </a:cubicBezTo>
                <a:lnTo>
                  <a:pt x="1618" y="7694"/>
                </a:lnTo>
                <a:cubicBezTo>
                  <a:pt x="1710" y="8008"/>
                  <a:pt x="1833" y="8308"/>
                  <a:pt x="1983" y="8593"/>
                </a:cubicBezTo>
                <a:lnTo>
                  <a:pt x="1814" y="8761"/>
                </a:lnTo>
                <a:cubicBezTo>
                  <a:pt x="1269" y="9304"/>
                  <a:pt x="1269" y="10185"/>
                  <a:pt x="1814" y="10728"/>
                </a:cubicBezTo>
                <a:lnTo>
                  <a:pt x="1855" y="10769"/>
                </a:lnTo>
                <a:cubicBezTo>
                  <a:pt x="2400" y="11312"/>
                  <a:pt x="3284" y="11312"/>
                  <a:pt x="3829" y="10769"/>
                </a:cubicBezTo>
                <a:lnTo>
                  <a:pt x="3981" y="10618"/>
                </a:lnTo>
                <a:cubicBezTo>
                  <a:pt x="4264" y="10773"/>
                  <a:pt x="4564" y="10902"/>
                  <a:pt x="4878" y="10999"/>
                </a:cubicBezTo>
                <a:lnTo>
                  <a:pt x="4878" y="11204"/>
                </a:lnTo>
                <a:cubicBezTo>
                  <a:pt x="4878" y="11972"/>
                  <a:pt x="5503" y="12594"/>
                  <a:pt x="6274" y="12594"/>
                </a:cubicBezTo>
                <a:lnTo>
                  <a:pt x="6333" y="12594"/>
                </a:lnTo>
                <a:cubicBezTo>
                  <a:pt x="7104" y="12594"/>
                  <a:pt x="7729" y="11972"/>
                  <a:pt x="7729" y="11204"/>
                </a:cubicBezTo>
                <a:lnTo>
                  <a:pt x="7729" y="11016"/>
                </a:lnTo>
                <a:cubicBezTo>
                  <a:pt x="8056" y="10920"/>
                  <a:pt x="8368" y="10788"/>
                  <a:pt x="8664" y="10630"/>
                </a:cubicBezTo>
                <a:lnTo>
                  <a:pt x="8803" y="10769"/>
                </a:lnTo>
                <a:cubicBezTo>
                  <a:pt x="9348" y="11312"/>
                  <a:pt x="10233" y="11312"/>
                  <a:pt x="10777" y="10769"/>
                </a:cubicBezTo>
                <a:lnTo>
                  <a:pt x="10819" y="10728"/>
                </a:lnTo>
                <a:cubicBezTo>
                  <a:pt x="11364" y="10185"/>
                  <a:pt x="11364" y="9304"/>
                  <a:pt x="10819" y="8761"/>
                </a:cubicBezTo>
                <a:lnTo>
                  <a:pt x="10673" y="8616"/>
                </a:lnTo>
                <a:cubicBezTo>
                  <a:pt x="10828" y="8324"/>
                  <a:pt x="10956" y="8017"/>
                  <a:pt x="11051" y="7694"/>
                </a:cubicBezTo>
                <a:lnTo>
                  <a:pt x="11211" y="7694"/>
                </a:lnTo>
                <a:cubicBezTo>
                  <a:pt x="11982" y="7694"/>
                  <a:pt x="12607" y="7071"/>
                  <a:pt x="12607" y="6304"/>
                </a:cubicBezTo>
                <a:lnTo>
                  <a:pt x="12607" y="6245"/>
                </a:lnTo>
                <a:cubicBezTo>
                  <a:pt x="12607" y="5477"/>
                  <a:pt x="11982" y="4855"/>
                  <a:pt x="11212" y="4855"/>
                </a:cubicBezTo>
                <a:close/>
                <a:moveTo>
                  <a:pt x="6337" y="8498"/>
                </a:moveTo>
                <a:cubicBezTo>
                  <a:pt x="5130" y="8498"/>
                  <a:pt x="4152" y="7524"/>
                  <a:pt x="4152" y="6323"/>
                </a:cubicBezTo>
                <a:cubicBezTo>
                  <a:pt x="4152" y="5120"/>
                  <a:pt x="5130" y="4146"/>
                  <a:pt x="6337" y="4146"/>
                </a:cubicBezTo>
                <a:cubicBezTo>
                  <a:pt x="7544" y="4146"/>
                  <a:pt x="8521" y="5120"/>
                  <a:pt x="8521" y="6323"/>
                </a:cubicBezTo>
                <a:cubicBezTo>
                  <a:pt x="8521" y="7524"/>
                  <a:pt x="7544" y="8498"/>
                  <a:pt x="6337" y="8498"/>
                </a:cubicBezTo>
                <a:close/>
                <a:moveTo>
                  <a:pt x="6337" y="8498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文本框 27">
            <a:extLst>
              <a:ext uri="{FF2B5EF4-FFF2-40B4-BE49-F238E27FC236}">
                <a16:creationId xmlns:a16="http://schemas.microsoft.com/office/drawing/2014/main" id="{D9D849F8-ECC6-8DF0-526E-FD3ECDD7F613}"/>
              </a:ext>
            </a:extLst>
          </p:cNvPr>
          <p:cNvSpPr txBox="1"/>
          <p:nvPr/>
        </p:nvSpPr>
        <p:spPr>
          <a:xfrm>
            <a:off x="3892804" y="4114327"/>
            <a:ext cx="1476113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在这里输入你的正文阐述与关键词标题相关的具体内容</a:t>
            </a:r>
          </a:p>
        </p:txBody>
      </p:sp>
      <p:sp>
        <p:nvSpPr>
          <p:cNvPr id="22" name="文本框 29">
            <a:extLst>
              <a:ext uri="{FF2B5EF4-FFF2-40B4-BE49-F238E27FC236}">
                <a16:creationId xmlns:a16="http://schemas.microsoft.com/office/drawing/2014/main" id="{0F4B26E5-E4ED-2986-3511-4988BE83C17D}"/>
              </a:ext>
            </a:extLst>
          </p:cNvPr>
          <p:cNvSpPr txBox="1"/>
          <p:nvPr/>
        </p:nvSpPr>
        <p:spPr>
          <a:xfrm>
            <a:off x="3892804" y="5120167"/>
            <a:ext cx="1476113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在这里输入你的正文阐述与关键词标题相关的具体内容</a:t>
            </a: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id="{65C07F0C-261E-8202-C332-F642688EFF31}"/>
              </a:ext>
            </a:extLst>
          </p:cNvPr>
          <p:cNvSpPr txBox="1"/>
          <p:nvPr/>
        </p:nvSpPr>
        <p:spPr>
          <a:xfrm>
            <a:off x="6385817" y="4114327"/>
            <a:ext cx="1476113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在这里输入你的正文阐述与关键词标题相关的具体内容</a:t>
            </a:r>
          </a:p>
        </p:txBody>
      </p:sp>
      <p:sp>
        <p:nvSpPr>
          <p:cNvPr id="24" name="文本框 33">
            <a:extLst>
              <a:ext uri="{FF2B5EF4-FFF2-40B4-BE49-F238E27FC236}">
                <a16:creationId xmlns:a16="http://schemas.microsoft.com/office/drawing/2014/main" id="{F25F7EF3-689B-EAB9-051B-C2EDD1C76B2F}"/>
              </a:ext>
            </a:extLst>
          </p:cNvPr>
          <p:cNvSpPr txBox="1"/>
          <p:nvPr/>
        </p:nvSpPr>
        <p:spPr>
          <a:xfrm>
            <a:off x="6385817" y="5120167"/>
            <a:ext cx="1476113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在这里输入你的正文阐述与关键词标题相关的具体内容</a:t>
            </a:r>
          </a:p>
        </p:txBody>
      </p:sp>
      <p:sp>
        <p:nvSpPr>
          <p:cNvPr id="25" name="文本框 34">
            <a:extLst>
              <a:ext uri="{FF2B5EF4-FFF2-40B4-BE49-F238E27FC236}">
                <a16:creationId xmlns:a16="http://schemas.microsoft.com/office/drawing/2014/main" id="{F74B695E-D47B-FE38-C02E-6C4767D35E1C}"/>
              </a:ext>
            </a:extLst>
          </p:cNvPr>
          <p:cNvSpPr txBox="1"/>
          <p:nvPr/>
        </p:nvSpPr>
        <p:spPr>
          <a:xfrm>
            <a:off x="9124941" y="4114327"/>
            <a:ext cx="1476113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在这里输入你的正文阐述与关键词标题相关的具体内容</a:t>
            </a:r>
          </a:p>
        </p:txBody>
      </p:sp>
      <p:sp>
        <p:nvSpPr>
          <p:cNvPr id="26" name="文本框 35">
            <a:extLst>
              <a:ext uri="{FF2B5EF4-FFF2-40B4-BE49-F238E27FC236}">
                <a16:creationId xmlns:a16="http://schemas.microsoft.com/office/drawing/2014/main" id="{D041A1DD-2641-1E4C-4B3A-D535319F1F2F}"/>
              </a:ext>
            </a:extLst>
          </p:cNvPr>
          <p:cNvSpPr txBox="1"/>
          <p:nvPr/>
        </p:nvSpPr>
        <p:spPr>
          <a:xfrm>
            <a:off x="9124941" y="5120167"/>
            <a:ext cx="1476113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在这里输入你的正文阐述与关键词标题相关的具体内容</a:t>
            </a:r>
          </a:p>
        </p:txBody>
      </p:sp>
      <p:sp>
        <p:nvSpPr>
          <p:cNvPr id="27" name="文本框 13">
            <a:extLst>
              <a:ext uri="{FF2B5EF4-FFF2-40B4-BE49-F238E27FC236}">
                <a16:creationId xmlns:a16="http://schemas.microsoft.com/office/drawing/2014/main" id="{A2915447-4A35-98C7-0D7B-9F33D36D8620}"/>
              </a:ext>
            </a:extLst>
          </p:cNvPr>
          <p:cNvSpPr txBox="1"/>
          <p:nvPr/>
        </p:nvSpPr>
        <p:spPr>
          <a:xfrm>
            <a:off x="3749795" y="1453784"/>
            <a:ext cx="469241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让客制本身拥有最大价值</a:t>
            </a:r>
          </a:p>
        </p:txBody>
      </p:sp>
    </p:spTree>
    <p:extLst>
      <p:ext uri="{BB962C8B-B14F-4D97-AF65-F5344CB8AC3E}">
        <p14:creationId xmlns:p14="http://schemas.microsoft.com/office/powerpoint/2010/main" val="1744470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B2899-31D7-DB9C-4700-F8C6A98F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上市计划</a:t>
            </a:r>
            <a:endParaRPr lang="en-US" dirty="0"/>
          </a:p>
        </p:txBody>
      </p:sp>
      <p:sp>
        <p:nvSpPr>
          <p:cNvPr id="3" name="平行四边形 2">
            <a:extLst>
              <a:ext uri="{FF2B5EF4-FFF2-40B4-BE49-F238E27FC236}">
                <a16:creationId xmlns:a16="http://schemas.microsoft.com/office/drawing/2014/main" id="{1908D9C3-E6EB-317C-6198-D08B9499B315}"/>
              </a:ext>
            </a:extLst>
          </p:cNvPr>
          <p:cNvSpPr/>
          <p:nvPr/>
        </p:nvSpPr>
        <p:spPr>
          <a:xfrm>
            <a:off x="-85708" y="3731230"/>
            <a:ext cx="859210" cy="147638"/>
          </a:xfrm>
          <a:prstGeom prst="parallelogram">
            <a:avLst/>
          </a:prstGeom>
          <a:gradFill>
            <a:gsLst>
              <a:gs pos="100000">
                <a:schemeClr val="accent1"/>
              </a:gs>
              <a:gs pos="9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4F3DB957-0B38-F389-D54A-AD04004E44C6}"/>
              </a:ext>
            </a:extLst>
          </p:cNvPr>
          <p:cNvSpPr txBox="1"/>
          <p:nvPr/>
        </p:nvSpPr>
        <p:spPr>
          <a:xfrm>
            <a:off x="925903" y="3589606"/>
            <a:ext cx="85921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</a:rPr>
              <a:t>20XX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03FC32B5-171C-3C03-58F2-23792D40E5FA}"/>
              </a:ext>
            </a:extLst>
          </p:cNvPr>
          <p:cNvSpPr/>
          <p:nvPr/>
        </p:nvSpPr>
        <p:spPr>
          <a:xfrm>
            <a:off x="1956750" y="3731230"/>
            <a:ext cx="1400175" cy="147638"/>
          </a:xfrm>
          <a:prstGeom prst="parallelogram">
            <a:avLst/>
          </a:prstGeom>
          <a:gradFill>
            <a:gsLst>
              <a:gs pos="100000">
                <a:schemeClr val="accent1"/>
              </a:gs>
              <a:gs pos="9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27">
            <a:extLst>
              <a:ext uri="{FF2B5EF4-FFF2-40B4-BE49-F238E27FC236}">
                <a16:creationId xmlns:a16="http://schemas.microsoft.com/office/drawing/2014/main" id="{A56DDA49-D18D-4D04-6014-29D49D451908}"/>
              </a:ext>
            </a:extLst>
          </p:cNvPr>
          <p:cNvSpPr txBox="1"/>
          <p:nvPr/>
        </p:nvSpPr>
        <p:spPr>
          <a:xfrm>
            <a:off x="3509326" y="3589606"/>
            <a:ext cx="85921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</a:rPr>
              <a:t>20XX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" name="平行四边形 6">
            <a:extLst>
              <a:ext uri="{FF2B5EF4-FFF2-40B4-BE49-F238E27FC236}">
                <a16:creationId xmlns:a16="http://schemas.microsoft.com/office/drawing/2014/main" id="{8E720FCD-92F0-51D0-B680-7D5F2EC93604}"/>
              </a:ext>
            </a:extLst>
          </p:cNvPr>
          <p:cNvSpPr/>
          <p:nvPr/>
        </p:nvSpPr>
        <p:spPr>
          <a:xfrm>
            <a:off x="4387772" y="3731230"/>
            <a:ext cx="1400175" cy="147638"/>
          </a:xfrm>
          <a:prstGeom prst="parallelogram">
            <a:avLst/>
          </a:prstGeom>
          <a:gradFill>
            <a:gsLst>
              <a:gs pos="100000">
                <a:schemeClr val="accent1"/>
              </a:gs>
              <a:gs pos="9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文本框 30">
            <a:extLst>
              <a:ext uri="{FF2B5EF4-FFF2-40B4-BE49-F238E27FC236}">
                <a16:creationId xmlns:a16="http://schemas.microsoft.com/office/drawing/2014/main" id="{EACA1800-F1C4-1FD6-DB7A-E1BF9CE3EFB7}"/>
              </a:ext>
            </a:extLst>
          </p:cNvPr>
          <p:cNvSpPr txBox="1"/>
          <p:nvPr/>
        </p:nvSpPr>
        <p:spPr>
          <a:xfrm>
            <a:off x="5940348" y="3589606"/>
            <a:ext cx="85921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</a:rPr>
              <a:t>20XX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78E7C5CA-6988-D23D-8E1B-721A10587CAA}"/>
              </a:ext>
            </a:extLst>
          </p:cNvPr>
          <p:cNvSpPr/>
          <p:nvPr/>
        </p:nvSpPr>
        <p:spPr>
          <a:xfrm>
            <a:off x="6882914" y="3731230"/>
            <a:ext cx="1400175" cy="147638"/>
          </a:xfrm>
          <a:prstGeom prst="parallelogram">
            <a:avLst/>
          </a:prstGeom>
          <a:gradFill>
            <a:gsLst>
              <a:gs pos="100000">
                <a:schemeClr val="accent1"/>
              </a:gs>
              <a:gs pos="9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框 32">
            <a:extLst>
              <a:ext uri="{FF2B5EF4-FFF2-40B4-BE49-F238E27FC236}">
                <a16:creationId xmlns:a16="http://schemas.microsoft.com/office/drawing/2014/main" id="{FCAAE4A6-0B18-3A4F-1FF8-963EFA918B62}"/>
              </a:ext>
            </a:extLst>
          </p:cNvPr>
          <p:cNvSpPr txBox="1"/>
          <p:nvPr/>
        </p:nvSpPr>
        <p:spPr>
          <a:xfrm>
            <a:off x="8435490" y="3589606"/>
            <a:ext cx="85921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</a:rPr>
              <a:t>20XX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1AB26322-8E91-0D6E-2A48-A216C79245E4}"/>
              </a:ext>
            </a:extLst>
          </p:cNvPr>
          <p:cNvSpPr/>
          <p:nvPr/>
        </p:nvSpPr>
        <p:spPr>
          <a:xfrm>
            <a:off x="9466337" y="3731230"/>
            <a:ext cx="2679626" cy="147638"/>
          </a:xfrm>
          <a:prstGeom prst="parallelogram">
            <a:avLst/>
          </a:prstGeom>
          <a:gradFill>
            <a:gsLst>
              <a:gs pos="100000">
                <a:schemeClr val="accent1"/>
              </a:gs>
              <a:gs pos="9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文本框 34">
            <a:extLst>
              <a:ext uri="{FF2B5EF4-FFF2-40B4-BE49-F238E27FC236}">
                <a16:creationId xmlns:a16="http://schemas.microsoft.com/office/drawing/2014/main" id="{9B63AD3A-812A-3A47-1629-2C1DE19ABD3D}"/>
              </a:ext>
            </a:extLst>
          </p:cNvPr>
          <p:cNvSpPr txBox="1"/>
          <p:nvPr/>
        </p:nvSpPr>
        <p:spPr>
          <a:xfrm>
            <a:off x="1441326" y="4177407"/>
            <a:ext cx="2536423" cy="17297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A2A0F1D-8BF6-9F77-ECE5-9582F64EEF2C}"/>
              </a:ext>
            </a:extLst>
          </p:cNvPr>
          <p:cNvCxnSpPr/>
          <p:nvPr/>
        </p:nvCxnSpPr>
        <p:spPr>
          <a:xfrm>
            <a:off x="1349017" y="4195695"/>
            <a:ext cx="0" cy="1496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7B316EC-012C-4D9F-7412-F8FFBB222A37}"/>
              </a:ext>
            </a:extLst>
          </p:cNvPr>
          <p:cNvCxnSpPr/>
          <p:nvPr/>
        </p:nvCxnSpPr>
        <p:spPr>
          <a:xfrm>
            <a:off x="6312488" y="4195695"/>
            <a:ext cx="0" cy="1496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093E5A6-BF0D-6096-CB30-AEB8885FE999}"/>
              </a:ext>
            </a:extLst>
          </p:cNvPr>
          <p:cNvCxnSpPr/>
          <p:nvPr/>
        </p:nvCxnSpPr>
        <p:spPr>
          <a:xfrm>
            <a:off x="3953497" y="1710642"/>
            <a:ext cx="0" cy="1729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B4B9568-5726-7C4A-8C3D-910845914B81}"/>
              </a:ext>
            </a:extLst>
          </p:cNvPr>
          <p:cNvCxnSpPr/>
          <p:nvPr/>
        </p:nvCxnSpPr>
        <p:spPr>
          <a:xfrm>
            <a:off x="8773712" y="1710642"/>
            <a:ext cx="0" cy="1729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8">
            <a:extLst>
              <a:ext uri="{FF2B5EF4-FFF2-40B4-BE49-F238E27FC236}">
                <a16:creationId xmlns:a16="http://schemas.microsoft.com/office/drawing/2014/main" id="{25F29926-1AAD-9D68-CB3A-2C55C0968A40}"/>
              </a:ext>
            </a:extLst>
          </p:cNvPr>
          <p:cNvSpPr txBox="1"/>
          <p:nvPr/>
        </p:nvSpPr>
        <p:spPr>
          <a:xfrm>
            <a:off x="4045806" y="1561447"/>
            <a:ext cx="2536423" cy="17297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</a:t>
            </a:r>
          </a:p>
        </p:txBody>
      </p:sp>
      <p:sp>
        <p:nvSpPr>
          <p:cNvPr id="18" name="文本框 19">
            <a:extLst>
              <a:ext uri="{FF2B5EF4-FFF2-40B4-BE49-F238E27FC236}">
                <a16:creationId xmlns:a16="http://schemas.microsoft.com/office/drawing/2014/main" id="{F6F9B921-A4E2-8D3A-5C9D-CA50CD7B1050}"/>
              </a:ext>
            </a:extLst>
          </p:cNvPr>
          <p:cNvSpPr txBox="1"/>
          <p:nvPr/>
        </p:nvSpPr>
        <p:spPr>
          <a:xfrm>
            <a:off x="6404797" y="4177407"/>
            <a:ext cx="2536423" cy="17297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</a:t>
            </a:r>
          </a:p>
        </p:txBody>
      </p:sp>
      <p:sp>
        <p:nvSpPr>
          <p:cNvPr id="19" name="文本框 20">
            <a:extLst>
              <a:ext uri="{FF2B5EF4-FFF2-40B4-BE49-F238E27FC236}">
                <a16:creationId xmlns:a16="http://schemas.microsoft.com/office/drawing/2014/main" id="{907AFA0D-9778-8860-ACF8-19C515A7ED4B}"/>
              </a:ext>
            </a:extLst>
          </p:cNvPr>
          <p:cNvSpPr txBox="1"/>
          <p:nvPr/>
        </p:nvSpPr>
        <p:spPr>
          <a:xfrm>
            <a:off x="8866021" y="1561447"/>
            <a:ext cx="2536423" cy="17297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</a:t>
            </a:r>
          </a:p>
        </p:txBody>
      </p:sp>
    </p:spTree>
    <p:extLst>
      <p:ext uri="{BB962C8B-B14F-4D97-AF65-F5344CB8AC3E}">
        <p14:creationId xmlns:p14="http://schemas.microsoft.com/office/powerpoint/2010/main" val="968006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A567E1-EBA2-2B60-4B5A-C031625EE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升级规划</a:t>
            </a:r>
            <a:endParaRPr lang="en-US" dirty="0"/>
          </a:p>
        </p:txBody>
      </p:sp>
      <p:sp>
        <p:nvSpPr>
          <p:cNvPr id="3" name="箭头: 上 2">
            <a:extLst>
              <a:ext uri="{FF2B5EF4-FFF2-40B4-BE49-F238E27FC236}">
                <a16:creationId xmlns:a16="http://schemas.microsoft.com/office/drawing/2014/main" id="{B7FB9BC6-A9A9-2780-8EC0-D2CC333EF0B9}"/>
              </a:ext>
            </a:extLst>
          </p:cNvPr>
          <p:cNvSpPr/>
          <p:nvPr/>
        </p:nvSpPr>
        <p:spPr>
          <a:xfrm>
            <a:off x="5772150" y="1017330"/>
            <a:ext cx="647700" cy="5955454"/>
          </a:xfrm>
          <a:prstGeom prst="upArrow">
            <a:avLst>
              <a:gd name="adj1" fmla="val 50000"/>
              <a:gd name="adj2" fmla="val 89216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A58EC2C-6B7E-71EB-4234-D79E6CB33FD1}"/>
              </a:ext>
            </a:extLst>
          </p:cNvPr>
          <p:cNvGrpSpPr/>
          <p:nvPr/>
        </p:nvGrpSpPr>
        <p:grpSpPr>
          <a:xfrm>
            <a:off x="2207976" y="1680511"/>
            <a:ext cx="3579414" cy="1193800"/>
            <a:chOff x="2207976" y="1565728"/>
            <a:chExt cx="3579414" cy="11938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044A8ED6-C11B-ED7B-17DF-75A8F66B295B}"/>
                </a:ext>
              </a:extLst>
            </p:cNvPr>
            <p:cNvGrpSpPr/>
            <p:nvPr/>
          </p:nvGrpSpPr>
          <p:grpSpPr>
            <a:xfrm>
              <a:off x="2207976" y="1565728"/>
              <a:ext cx="2771694" cy="1193800"/>
              <a:chOff x="3000456" y="2146300"/>
              <a:chExt cx="2771694" cy="1193800"/>
            </a:xfrm>
          </p:grpSpPr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D8E8E0F3-EA55-A9AE-D8CD-F04175418B7C}"/>
                  </a:ext>
                </a:extLst>
              </p:cNvPr>
              <p:cNvSpPr/>
              <p:nvPr/>
            </p:nvSpPr>
            <p:spPr>
              <a:xfrm>
                <a:off x="3000456" y="2146300"/>
                <a:ext cx="2771694" cy="1193800"/>
              </a:xfrm>
              <a:custGeom>
                <a:avLst/>
                <a:gdLst>
                  <a:gd name="connsiteX0" fmla="*/ 2667001 w 2771694"/>
                  <a:gd name="connsiteY0" fmla="*/ 536179 h 1193800"/>
                  <a:gd name="connsiteX1" fmla="*/ 2771694 w 2771694"/>
                  <a:gd name="connsiteY1" fmla="*/ 596901 h 1193800"/>
                  <a:gd name="connsiteX2" fmla="*/ 2667001 w 2771694"/>
                  <a:gd name="connsiteY2" fmla="*/ 657623 h 1193800"/>
                  <a:gd name="connsiteX3" fmla="*/ 198971 w 2771694"/>
                  <a:gd name="connsiteY3" fmla="*/ 0 h 1193800"/>
                  <a:gd name="connsiteX4" fmla="*/ 2468029 w 2771694"/>
                  <a:gd name="connsiteY4" fmla="*/ 0 h 1193800"/>
                  <a:gd name="connsiteX5" fmla="*/ 2667000 w 2771694"/>
                  <a:gd name="connsiteY5" fmla="*/ 198971 h 1193800"/>
                  <a:gd name="connsiteX6" fmla="*/ 2667000 w 2771694"/>
                  <a:gd name="connsiteY6" fmla="*/ 994829 h 1193800"/>
                  <a:gd name="connsiteX7" fmla="*/ 2468029 w 2771694"/>
                  <a:gd name="connsiteY7" fmla="*/ 1193800 h 1193800"/>
                  <a:gd name="connsiteX8" fmla="*/ 198971 w 2771694"/>
                  <a:gd name="connsiteY8" fmla="*/ 1193800 h 1193800"/>
                  <a:gd name="connsiteX9" fmla="*/ 0 w 2771694"/>
                  <a:gd name="connsiteY9" fmla="*/ 994829 h 1193800"/>
                  <a:gd name="connsiteX10" fmla="*/ 0 w 2771694"/>
                  <a:gd name="connsiteY10" fmla="*/ 198971 h 1193800"/>
                  <a:gd name="connsiteX11" fmla="*/ 198971 w 2771694"/>
                  <a:gd name="connsiteY11" fmla="*/ 0 h 1193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71694" h="1193800">
                    <a:moveTo>
                      <a:pt x="2667001" y="536179"/>
                    </a:moveTo>
                    <a:lnTo>
                      <a:pt x="2771694" y="596901"/>
                    </a:lnTo>
                    <a:lnTo>
                      <a:pt x="2667001" y="657623"/>
                    </a:lnTo>
                    <a:close/>
                    <a:moveTo>
                      <a:pt x="198971" y="0"/>
                    </a:moveTo>
                    <a:lnTo>
                      <a:pt x="2468029" y="0"/>
                    </a:lnTo>
                    <a:cubicBezTo>
                      <a:pt x="2577918" y="0"/>
                      <a:pt x="2667000" y="89082"/>
                      <a:pt x="2667000" y="198971"/>
                    </a:cubicBezTo>
                    <a:lnTo>
                      <a:pt x="2667000" y="994829"/>
                    </a:lnTo>
                    <a:cubicBezTo>
                      <a:pt x="2667000" y="1104718"/>
                      <a:pt x="2577918" y="1193800"/>
                      <a:pt x="2468029" y="1193800"/>
                    </a:cubicBezTo>
                    <a:lnTo>
                      <a:pt x="198971" y="1193800"/>
                    </a:lnTo>
                    <a:cubicBezTo>
                      <a:pt x="89082" y="1193800"/>
                      <a:pt x="0" y="1104718"/>
                      <a:pt x="0" y="994829"/>
                    </a:cubicBezTo>
                    <a:lnTo>
                      <a:pt x="0" y="198971"/>
                    </a:lnTo>
                    <a:cubicBezTo>
                      <a:pt x="0" y="89082"/>
                      <a:pt x="89082" y="0"/>
                      <a:pt x="1989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5" name="矩形: 圆顶角 34">
                <a:extLst>
                  <a:ext uri="{FF2B5EF4-FFF2-40B4-BE49-F238E27FC236}">
                    <a16:creationId xmlns:a16="http://schemas.microsoft.com/office/drawing/2014/main" id="{5B7237B2-D032-6419-F33B-B61F27CAD84D}"/>
                  </a:ext>
                </a:extLst>
              </p:cNvPr>
              <p:cNvSpPr/>
              <p:nvPr/>
            </p:nvSpPr>
            <p:spPr>
              <a:xfrm>
                <a:off x="3038953" y="2179638"/>
                <a:ext cx="2590006" cy="304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C3BE8DAA-3118-B81F-EC76-4F57B1992CE9}"/>
                </a:ext>
              </a:extLst>
            </p:cNvPr>
            <p:cNvSpPr/>
            <p:nvPr/>
          </p:nvSpPr>
          <p:spPr>
            <a:xfrm>
              <a:off x="5139690" y="1838778"/>
              <a:ext cx="647700" cy="647700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78ECE14-17E0-EC14-356E-00BD90FBD295}"/>
              </a:ext>
            </a:extLst>
          </p:cNvPr>
          <p:cNvGrpSpPr/>
          <p:nvPr/>
        </p:nvGrpSpPr>
        <p:grpSpPr>
          <a:xfrm>
            <a:off x="6419850" y="2767783"/>
            <a:ext cx="3564174" cy="1193800"/>
            <a:chOff x="6419850" y="2654300"/>
            <a:chExt cx="3564174" cy="1193800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04E2119D-FC95-47E8-A35A-453ED0E46B69}"/>
                </a:ext>
              </a:extLst>
            </p:cNvPr>
            <p:cNvGrpSpPr/>
            <p:nvPr/>
          </p:nvGrpSpPr>
          <p:grpSpPr>
            <a:xfrm flipH="1">
              <a:off x="7212330" y="2654300"/>
              <a:ext cx="2771694" cy="1193800"/>
              <a:chOff x="3000456" y="2146300"/>
              <a:chExt cx="2771694" cy="1193800"/>
            </a:xfrm>
          </p:grpSpPr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FCC3AA58-BF1E-88B2-C466-C80E0D46B31E}"/>
                  </a:ext>
                </a:extLst>
              </p:cNvPr>
              <p:cNvSpPr/>
              <p:nvPr/>
            </p:nvSpPr>
            <p:spPr>
              <a:xfrm>
                <a:off x="3000456" y="2146300"/>
                <a:ext cx="2771694" cy="1193800"/>
              </a:xfrm>
              <a:custGeom>
                <a:avLst/>
                <a:gdLst>
                  <a:gd name="connsiteX0" fmla="*/ 2667001 w 2771694"/>
                  <a:gd name="connsiteY0" fmla="*/ 536179 h 1193800"/>
                  <a:gd name="connsiteX1" fmla="*/ 2771694 w 2771694"/>
                  <a:gd name="connsiteY1" fmla="*/ 596901 h 1193800"/>
                  <a:gd name="connsiteX2" fmla="*/ 2667001 w 2771694"/>
                  <a:gd name="connsiteY2" fmla="*/ 657623 h 1193800"/>
                  <a:gd name="connsiteX3" fmla="*/ 198971 w 2771694"/>
                  <a:gd name="connsiteY3" fmla="*/ 0 h 1193800"/>
                  <a:gd name="connsiteX4" fmla="*/ 2468029 w 2771694"/>
                  <a:gd name="connsiteY4" fmla="*/ 0 h 1193800"/>
                  <a:gd name="connsiteX5" fmla="*/ 2667000 w 2771694"/>
                  <a:gd name="connsiteY5" fmla="*/ 198971 h 1193800"/>
                  <a:gd name="connsiteX6" fmla="*/ 2667000 w 2771694"/>
                  <a:gd name="connsiteY6" fmla="*/ 994829 h 1193800"/>
                  <a:gd name="connsiteX7" fmla="*/ 2468029 w 2771694"/>
                  <a:gd name="connsiteY7" fmla="*/ 1193800 h 1193800"/>
                  <a:gd name="connsiteX8" fmla="*/ 198971 w 2771694"/>
                  <a:gd name="connsiteY8" fmla="*/ 1193800 h 1193800"/>
                  <a:gd name="connsiteX9" fmla="*/ 0 w 2771694"/>
                  <a:gd name="connsiteY9" fmla="*/ 994829 h 1193800"/>
                  <a:gd name="connsiteX10" fmla="*/ 0 w 2771694"/>
                  <a:gd name="connsiteY10" fmla="*/ 198971 h 1193800"/>
                  <a:gd name="connsiteX11" fmla="*/ 198971 w 2771694"/>
                  <a:gd name="connsiteY11" fmla="*/ 0 h 1193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71694" h="1193800">
                    <a:moveTo>
                      <a:pt x="2667001" y="536179"/>
                    </a:moveTo>
                    <a:lnTo>
                      <a:pt x="2771694" y="596901"/>
                    </a:lnTo>
                    <a:lnTo>
                      <a:pt x="2667001" y="657623"/>
                    </a:lnTo>
                    <a:close/>
                    <a:moveTo>
                      <a:pt x="198971" y="0"/>
                    </a:moveTo>
                    <a:lnTo>
                      <a:pt x="2468029" y="0"/>
                    </a:lnTo>
                    <a:cubicBezTo>
                      <a:pt x="2577918" y="0"/>
                      <a:pt x="2667000" y="89082"/>
                      <a:pt x="2667000" y="198971"/>
                    </a:cubicBezTo>
                    <a:lnTo>
                      <a:pt x="2667000" y="994829"/>
                    </a:lnTo>
                    <a:cubicBezTo>
                      <a:pt x="2667000" y="1104718"/>
                      <a:pt x="2577918" y="1193800"/>
                      <a:pt x="2468029" y="1193800"/>
                    </a:cubicBezTo>
                    <a:lnTo>
                      <a:pt x="198971" y="1193800"/>
                    </a:lnTo>
                    <a:cubicBezTo>
                      <a:pt x="89082" y="1193800"/>
                      <a:pt x="0" y="1104718"/>
                      <a:pt x="0" y="994829"/>
                    </a:cubicBezTo>
                    <a:lnTo>
                      <a:pt x="0" y="198971"/>
                    </a:lnTo>
                    <a:cubicBezTo>
                      <a:pt x="0" y="89082"/>
                      <a:pt x="89082" y="0"/>
                      <a:pt x="1989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1" name="矩形: 圆顶角 30">
                <a:extLst>
                  <a:ext uri="{FF2B5EF4-FFF2-40B4-BE49-F238E27FC236}">
                    <a16:creationId xmlns:a16="http://schemas.microsoft.com/office/drawing/2014/main" id="{C97EBFBE-39D6-28B5-2857-70A04C85D75B}"/>
                  </a:ext>
                </a:extLst>
              </p:cNvPr>
              <p:cNvSpPr/>
              <p:nvPr/>
            </p:nvSpPr>
            <p:spPr>
              <a:xfrm>
                <a:off x="3038953" y="2179638"/>
                <a:ext cx="2590006" cy="304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EC888DBA-924B-F118-85E4-6497FCFC13C6}"/>
                </a:ext>
              </a:extLst>
            </p:cNvPr>
            <p:cNvSpPr/>
            <p:nvPr/>
          </p:nvSpPr>
          <p:spPr>
            <a:xfrm>
              <a:off x="6419850" y="2927350"/>
              <a:ext cx="647700" cy="647700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D3C7BE4-79AA-493C-B71E-8BC776CCDA11}"/>
              </a:ext>
            </a:extLst>
          </p:cNvPr>
          <p:cNvGrpSpPr/>
          <p:nvPr/>
        </p:nvGrpSpPr>
        <p:grpSpPr>
          <a:xfrm>
            <a:off x="2207976" y="3949726"/>
            <a:ext cx="3579414" cy="1193800"/>
            <a:chOff x="2207976" y="1565728"/>
            <a:chExt cx="3579414" cy="1193800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8532C445-8201-A3D8-EEB4-577D6F1EDFB1}"/>
                </a:ext>
              </a:extLst>
            </p:cNvPr>
            <p:cNvGrpSpPr/>
            <p:nvPr/>
          </p:nvGrpSpPr>
          <p:grpSpPr>
            <a:xfrm>
              <a:off x="2207976" y="1565728"/>
              <a:ext cx="2771694" cy="1193800"/>
              <a:chOff x="3000456" y="2146300"/>
              <a:chExt cx="2771694" cy="1193800"/>
            </a:xfrm>
          </p:grpSpPr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94DC31D2-C753-D564-4559-514E9A7BD57E}"/>
                  </a:ext>
                </a:extLst>
              </p:cNvPr>
              <p:cNvSpPr/>
              <p:nvPr/>
            </p:nvSpPr>
            <p:spPr>
              <a:xfrm>
                <a:off x="3000456" y="2146300"/>
                <a:ext cx="2771694" cy="1193800"/>
              </a:xfrm>
              <a:custGeom>
                <a:avLst/>
                <a:gdLst>
                  <a:gd name="connsiteX0" fmla="*/ 2667001 w 2771694"/>
                  <a:gd name="connsiteY0" fmla="*/ 536179 h 1193800"/>
                  <a:gd name="connsiteX1" fmla="*/ 2771694 w 2771694"/>
                  <a:gd name="connsiteY1" fmla="*/ 596901 h 1193800"/>
                  <a:gd name="connsiteX2" fmla="*/ 2667001 w 2771694"/>
                  <a:gd name="connsiteY2" fmla="*/ 657623 h 1193800"/>
                  <a:gd name="connsiteX3" fmla="*/ 198971 w 2771694"/>
                  <a:gd name="connsiteY3" fmla="*/ 0 h 1193800"/>
                  <a:gd name="connsiteX4" fmla="*/ 2468029 w 2771694"/>
                  <a:gd name="connsiteY4" fmla="*/ 0 h 1193800"/>
                  <a:gd name="connsiteX5" fmla="*/ 2667000 w 2771694"/>
                  <a:gd name="connsiteY5" fmla="*/ 198971 h 1193800"/>
                  <a:gd name="connsiteX6" fmla="*/ 2667000 w 2771694"/>
                  <a:gd name="connsiteY6" fmla="*/ 994829 h 1193800"/>
                  <a:gd name="connsiteX7" fmla="*/ 2468029 w 2771694"/>
                  <a:gd name="connsiteY7" fmla="*/ 1193800 h 1193800"/>
                  <a:gd name="connsiteX8" fmla="*/ 198971 w 2771694"/>
                  <a:gd name="connsiteY8" fmla="*/ 1193800 h 1193800"/>
                  <a:gd name="connsiteX9" fmla="*/ 0 w 2771694"/>
                  <a:gd name="connsiteY9" fmla="*/ 994829 h 1193800"/>
                  <a:gd name="connsiteX10" fmla="*/ 0 w 2771694"/>
                  <a:gd name="connsiteY10" fmla="*/ 198971 h 1193800"/>
                  <a:gd name="connsiteX11" fmla="*/ 198971 w 2771694"/>
                  <a:gd name="connsiteY11" fmla="*/ 0 h 1193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71694" h="1193800">
                    <a:moveTo>
                      <a:pt x="2667001" y="536179"/>
                    </a:moveTo>
                    <a:lnTo>
                      <a:pt x="2771694" y="596901"/>
                    </a:lnTo>
                    <a:lnTo>
                      <a:pt x="2667001" y="657623"/>
                    </a:lnTo>
                    <a:close/>
                    <a:moveTo>
                      <a:pt x="198971" y="0"/>
                    </a:moveTo>
                    <a:lnTo>
                      <a:pt x="2468029" y="0"/>
                    </a:lnTo>
                    <a:cubicBezTo>
                      <a:pt x="2577918" y="0"/>
                      <a:pt x="2667000" y="89082"/>
                      <a:pt x="2667000" y="198971"/>
                    </a:cubicBezTo>
                    <a:lnTo>
                      <a:pt x="2667000" y="994829"/>
                    </a:lnTo>
                    <a:cubicBezTo>
                      <a:pt x="2667000" y="1104718"/>
                      <a:pt x="2577918" y="1193800"/>
                      <a:pt x="2468029" y="1193800"/>
                    </a:cubicBezTo>
                    <a:lnTo>
                      <a:pt x="198971" y="1193800"/>
                    </a:lnTo>
                    <a:cubicBezTo>
                      <a:pt x="89082" y="1193800"/>
                      <a:pt x="0" y="1104718"/>
                      <a:pt x="0" y="994829"/>
                    </a:cubicBezTo>
                    <a:lnTo>
                      <a:pt x="0" y="198971"/>
                    </a:lnTo>
                    <a:cubicBezTo>
                      <a:pt x="0" y="89082"/>
                      <a:pt x="89082" y="0"/>
                      <a:pt x="1989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7" name="矩形: 圆顶角 26">
                <a:extLst>
                  <a:ext uri="{FF2B5EF4-FFF2-40B4-BE49-F238E27FC236}">
                    <a16:creationId xmlns:a16="http://schemas.microsoft.com/office/drawing/2014/main" id="{A8CE7D6B-929D-43B5-0B22-6BA063F6C939}"/>
                  </a:ext>
                </a:extLst>
              </p:cNvPr>
              <p:cNvSpPr/>
              <p:nvPr/>
            </p:nvSpPr>
            <p:spPr>
              <a:xfrm>
                <a:off x="3038953" y="2179638"/>
                <a:ext cx="2590006" cy="304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15356B69-5BCA-7A87-E175-5A212BF3027E}"/>
                </a:ext>
              </a:extLst>
            </p:cNvPr>
            <p:cNvSpPr/>
            <p:nvPr/>
          </p:nvSpPr>
          <p:spPr>
            <a:xfrm>
              <a:off x="5139690" y="1838778"/>
              <a:ext cx="647700" cy="647700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C5597B3-4051-7EB8-57DF-4B628078DF94}"/>
              </a:ext>
            </a:extLst>
          </p:cNvPr>
          <p:cNvGrpSpPr/>
          <p:nvPr/>
        </p:nvGrpSpPr>
        <p:grpSpPr>
          <a:xfrm>
            <a:off x="6419850" y="4901061"/>
            <a:ext cx="3564174" cy="1193800"/>
            <a:chOff x="6419850" y="2654300"/>
            <a:chExt cx="3564174" cy="119380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6ED60AC8-3F21-9CC8-8226-4F5FE39D8CF0}"/>
                </a:ext>
              </a:extLst>
            </p:cNvPr>
            <p:cNvGrpSpPr/>
            <p:nvPr/>
          </p:nvGrpSpPr>
          <p:grpSpPr>
            <a:xfrm flipH="1">
              <a:off x="7212330" y="2654300"/>
              <a:ext cx="2771694" cy="1193800"/>
              <a:chOff x="3000456" y="2146300"/>
              <a:chExt cx="2771694" cy="1193800"/>
            </a:xfrm>
          </p:grpSpPr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E8D60073-DBDF-BE89-FDAC-08EDDB96CBE9}"/>
                  </a:ext>
                </a:extLst>
              </p:cNvPr>
              <p:cNvSpPr/>
              <p:nvPr/>
            </p:nvSpPr>
            <p:spPr>
              <a:xfrm>
                <a:off x="3000456" y="2146300"/>
                <a:ext cx="2771694" cy="1193800"/>
              </a:xfrm>
              <a:custGeom>
                <a:avLst/>
                <a:gdLst>
                  <a:gd name="connsiteX0" fmla="*/ 2667001 w 2771694"/>
                  <a:gd name="connsiteY0" fmla="*/ 536179 h 1193800"/>
                  <a:gd name="connsiteX1" fmla="*/ 2771694 w 2771694"/>
                  <a:gd name="connsiteY1" fmla="*/ 596901 h 1193800"/>
                  <a:gd name="connsiteX2" fmla="*/ 2667001 w 2771694"/>
                  <a:gd name="connsiteY2" fmla="*/ 657623 h 1193800"/>
                  <a:gd name="connsiteX3" fmla="*/ 198971 w 2771694"/>
                  <a:gd name="connsiteY3" fmla="*/ 0 h 1193800"/>
                  <a:gd name="connsiteX4" fmla="*/ 2468029 w 2771694"/>
                  <a:gd name="connsiteY4" fmla="*/ 0 h 1193800"/>
                  <a:gd name="connsiteX5" fmla="*/ 2667000 w 2771694"/>
                  <a:gd name="connsiteY5" fmla="*/ 198971 h 1193800"/>
                  <a:gd name="connsiteX6" fmla="*/ 2667000 w 2771694"/>
                  <a:gd name="connsiteY6" fmla="*/ 994829 h 1193800"/>
                  <a:gd name="connsiteX7" fmla="*/ 2468029 w 2771694"/>
                  <a:gd name="connsiteY7" fmla="*/ 1193800 h 1193800"/>
                  <a:gd name="connsiteX8" fmla="*/ 198971 w 2771694"/>
                  <a:gd name="connsiteY8" fmla="*/ 1193800 h 1193800"/>
                  <a:gd name="connsiteX9" fmla="*/ 0 w 2771694"/>
                  <a:gd name="connsiteY9" fmla="*/ 994829 h 1193800"/>
                  <a:gd name="connsiteX10" fmla="*/ 0 w 2771694"/>
                  <a:gd name="connsiteY10" fmla="*/ 198971 h 1193800"/>
                  <a:gd name="connsiteX11" fmla="*/ 198971 w 2771694"/>
                  <a:gd name="connsiteY11" fmla="*/ 0 h 1193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71694" h="1193800">
                    <a:moveTo>
                      <a:pt x="2667001" y="536179"/>
                    </a:moveTo>
                    <a:lnTo>
                      <a:pt x="2771694" y="596901"/>
                    </a:lnTo>
                    <a:lnTo>
                      <a:pt x="2667001" y="657623"/>
                    </a:lnTo>
                    <a:close/>
                    <a:moveTo>
                      <a:pt x="198971" y="0"/>
                    </a:moveTo>
                    <a:lnTo>
                      <a:pt x="2468029" y="0"/>
                    </a:lnTo>
                    <a:cubicBezTo>
                      <a:pt x="2577918" y="0"/>
                      <a:pt x="2667000" y="89082"/>
                      <a:pt x="2667000" y="198971"/>
                    </a:cubicBezTo>
                    <a:lnTo>
                      <a:pt x="2667000" y="994829"/>
                    </a:lnTo>
                    <a:cubicBezTo>
                      <a:pt x="2667000" y="1104718"/>
                      <a:pt x="2577918" y="1193800"/>
                      <a:pt x="2468029" y="1193800"/>
                    </a:cubicBezTo>
                    <a:lnTo>
                      <a:pt x="198971" y="1193800"/>
                    </a:lnTo>
                    <a:cubicBezTo>
                      <a:pt x="89082" y="1193800"/>
                      <a:pt x="0" y="1104718"/>
                      <a:pt x="0" y="994829"/>
                    </a:cubicBezTo>
                    <a:lnTo>
                      <a:pt x="0" y="198971"/>
                    </a:lnTo>
                    <a:cubicBezTo>
                      <a:pt x="0" y="89082"/>
                      <a:pt x="89082" y="0"/>
                      <a:pt x="1989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3" name="矩形: 圆顶角 22">
                <a:extLst>
                  <a:ext uri="{FF2B5EF4-FFF2-40B4-BE49-F238E27FC236}">
                    <a16:creationId xmlns:a16="http://schemas.microsoft.com/office/drawing/2014/main" id="{51D977ED-C764-9FBA-4014-F2B4F436213C}"/>
                  </a:ext>
                </a:extLst>
              </p:cNvPr>
              <p:cNvSpPr/>
              <p:nvPr/>
            </p:nvSpPr>
            <p:spPr>
              <a:xfrm>
                <a:off x="3038953" y="2179638"/>
                <a:ext cx="2590006" cy="304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2E25216-77B2-7AE5-A45E-D8B43A5690B7}"/>
                </a:ext>
              </a:extLst>
            </p:cNvPr>
            <p:cNvSpPr/>
            <p:nvPr/>
          </p:nvSpPr>
          <p:spPr>
            <a:xfrm>
              <a:off x="6419850" y="2927350"/>
              <a:ext cx="647700" cy="647700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8" name="文本框 30">
            <a:extLst>
              <a:ext uri="{FF2B5EF4-FFF2-40B4-BE49-F238E27FC236}">
                <a16:creationId xmlns:a16="http://schemas.microsoft.com/office/drawing/2014/main" id="{8721DACB-2F6F-B8BB-576C-09AD9545E398}"/>
              </a:ext>
            </a:extLst>
          </p:cNvPr>
          <p:cNvSpPr txBox="1"/>
          <p:nvPr/>
        </p:nvSpPr>
        <p:spPr>
          <a:xfrm>
            <a:off x="5119535" y="2092745"/>
            <a:ext cx="68800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20XX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文本框 31">
            <a:extLst>
              <a:ext uri="{FF2B5EF4-FFF2-40B4-BE49-F238E27FC236}">
                <a16:creationId xmlns:a16="http://schemas.microsoft.com/office/drawing/2014/main" id="{F30D73DF-F72E-9613-43CF-F4305220DBA9}"/>
              </a:ext>
            </a:extLst>
          </p:cNvPr>
          <p:cNvSpPr txBox="1"/>
          <p:nvPr/>
        </p:nvSpPr>
        <p:spPr>
          <a:xfrm>
            <a:off x="6399695" y="3202998"/>
            <a:ext cx="68800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20XX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框 32">
            <a:extLst>
              <a:ext uri="{FF2B5EF4-FFF2-40B4-BE49-F238E27FC236}">
                <a16:creationId xmlns:a16="http://schemas.microsoft.com/office/drawing/2014/main" id="{3E66F5C3-730D-3D00-DF54-EA8458EE0584}"/>
              </a:ext>
            </a:extLst>
          </p:cNvPr>
          <p:cNvSpPr txBox="1"/>
          <p:nvPr/>
        </p:nvSpPr>
        <p:spPr>
          <a:xfrm>
            <a:off x="5119534" y="4374735"/>
            <a:ext cx="68800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20XX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86842B6-DA72-5DAF-869C-F9227F2B4EBC}"/>
              </a:ext>
            </a:extLst>
          </p:cNvPr>
          <p:cNvSpPr txBox="1"/>
          <p:nvPr/>
        </p:nvSpPr>
        <p:spPr>
          <a:xfrm>
            <a:off x="6399694" y="5313295"/>
            <a:ext cx="68800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20XX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文本框 35">
            <a:extLst>
              <a:ext uri="{FF2B5EF4-FFF2-40B4-BE49-F238E27FC236}">
                <a16:creationId xmlns:a16="http://schemas.microsoft.com/office/drawing/2014/main" id="{FB67BD28-F206-6927-E4AC-CADD9471EE0D}"/>
              </a:ext>
            </a:extLst>
          </p:cNvPr>
          <p:cNvSpPr txBox="1"/>
          <p:nvPr/>
        </p:nvSpPr>
        <p:spPr>
          <a:xfrm>
            <a:off x="2578160" y="1690489"/>
            <a:ext cx="203132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明星产品持续升级</a:t>
            </a:r>
          </a:p>
        </p:txBody>
      </p:sp>
      <p:sp>
        <p:nvSpPr>
          <p:cNvPr id="13" name="文本框 36">
            <a:extLst>
              <a:ext uri="{FF2B5EF4-FFF2-40B4-BE49-F238E27FC236}">
                <a16:creationId xmlns:a16="http://schemas.microsoft.com/office/drawing/2014/main" id="{93FD9A43-A0D7-F592-3FB4-06DCABE8953C}"/>
              </a:ext>
            </a:extLst>
          </p:cNvPr>
          <p:cNvSpPr txBox="1"/>
          <p:nvPr/>
        </p:nvSpPr>
        <p:spPr>
          <a:xfrm>
            <a:off x="2351315" y="2099091"/>
            <a:ext cx="2360762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1200" dirty="0">
                <a:solidFill>
                  <a:schemeClr val="bg1"/>
                </a:solidFill>
              </a:rPr>
              <a:t>在这里输入你的正文阐述与关键词标题相关的具体内容，若字数太多先酌情删减</a:t>
            </a:r>
          </a:p>
        </p:txBody>
      </p:sp>
      <p:sp>
        <p:nvSpPr>
          <p:cNvPr id="14" name="文本框 37">
            <a:extLst>
              <a:ext uri="{FF2B5EF4-FFF2-40B4-BE49-F238E27FC236}">
                <a16:creationId xmlns:a16="http://schemas.microsoft.com/office/drawing/2014/main" id="{795DE183-D191-DEF4-A469-7203B74E2A57}"/>
              </a:ext>
            </a:extLst>
          </p:cNvPr>
          <p:cNvSpPr txBox="1"/>
          <p:nvPr/>
        </p:nvSpPr>
        <p:spPr>
          <a:xfrm>
            <a:off x="2578159" y="3958947"/>
            <a:ext cx="203132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王牌产品专业打底</a:t>
            </a:r>
          </a:p>
        </p:txBody>
      </p:sp>
      <p:sp>
        <p:nvSpPr>
          <p:cNvPr id="15" name="文本框 38">
            <a:extLst>
              <a:ext uri="{FF2B5EF4-FFF2-40B4-BE49-F238E27FC236}">
                <a16:creationId xmlns:a16="http://schemas.microsoft.com/office/drawing/2014/main" id="{DE11AD9D-1E9E-F133-792D-190F8C300CA7}"/>
              </a:ext>
            </a:extLst>
          </p:cNvPr>
          <p:cNvSpPr txBox="1"/>
          <p:nvPr/>
        </p:nvSpPr>
        <p:spPr>
          <a:xfrm>
            <a:off x="2351315" y="4377074"/>
            <a:ext cx="2360762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1200" dirty="0">
                <a:solidFill>
                  <a:schemeClr val="bg1"/>
                </a:solidFill>
              </a:rPr>
              <a:t>在这里输入你的正文阐述与关键词标题相关的具体内容，若字数太多先酌情删减</a:t>
            </a:r>
          </a:p>
        </p:txBody>
      </p:sp>
      <p:sp>
        <p:nvSpPr>
          <p:cNvPr id="16" name="文本框 39">
            <a:extLst>
              <a:ext uri="{FF2B5EF4-FFF2-40B4-BE49-F238E27FC236}">
                <a16:creationId xmlns:a16="http://schemas.microsoft.com/office/drawing/2014/main" id="{A7B31634-010F-306E-021E-1EC2644C487C}"/>
              </a:ext>
            </a:extLst>
          </p:cNvPr>
          <p:cNvSpPr txBox="1"/>
          <p:nvPr/>
        </p:nvSpPr>
        <p:spPr>
          <a:xfrm>
            <a:off x="7721660" y="2782145"/>
            <a:ext cx="203132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利润单品功能为王</a:t>
            </a:r>
          </a:p>
        </p:txBody>
      </p:sp>
      <p:sp>
        <p:nvSpPr>
          <p:cNvPr id="17" name="文本框 40">
            <a:extLst>
              <a:ext uri="{FF2B5EF4-FFF2-40B4-BE49-F238E27FC236}">
                <a16:creationId xmlns:a16="http://schemas.microsoft.com/office/drawing/2014/main" id="{D3E4D7BF-8814-E053-0BE8-816AD1A0D122}"/>
              </a:ext>
            </a:extLst>
          </p:cNvPr>
          <p:cNvSpPr txBox="1"/>
          <p:nvPr/>
        </p:nvSpPr>
        <p:spPr>
          <a:xfrm>
            <a:off x="7494815" y="3190747"/>
            <a:ext cx="2360762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1200">
                <a:solidFill>
                  <a:schemeClr val="bg1"/>
                </a:solidFill>
              </a:rPr>
              <a:t>在这里输入你的正文阐述与关键词标题相关的具体内容，若字数太多先酌情删减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8" name="文本框 41">
            <a:extLst>
              <a:ext uri="{FF2B5EF4-FFF2-40B4-BE49-F238E27FC236}">
                <a16:creationId xmlns:a16="http://schemas.microsoft.com/office/drawing/2014/main" id="{6EB239FA-B677-BC23-F7E2-5622442850DB}"/>
              </a:ext>
            </a:extLst>
          </p:cNvPr>
          <p:cNvSpPr txBox="1"/>
          <p:nvPr/>
        </p:nvSpPr>
        <p:spPr>
          <a:xfrm>
            <a:off x="7721661" y="4924192"/>
            <a:ext cx="203132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引流单品体验升级</a:t>
            </a:r>
          </a:p>
        </p:txBody>
      </p:sp>
      <p:sp>
        <p:nvSpPr>
          <p:cNvPr id="19" name="文本框 42">
            <a:extLst>
              <a:ext uri="{FF2B5EF4-FFF2-40B4-BE49-F238E27FC236}">
                <a16:creationId xmlns:a16="http://schemas.microsoft.com/office/drawing/2014/main" id="{8D5ECB75-C94F-B6D2-2C3E-E2CEE771F710}"/>
              </a:ext>
            </a:extLst>
          </p:cNvPr>
          <p:cNvSpPr txBox="1"/>
          <p:nvPr/>
        </p:nvSpPr>
        <p:spPr>
          <a:xfrm>
            <a:off x="7494815" y="5332794"/>
            <a:ext cx="2360762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1200">
                <a:solidFill>
                  <a:schemeClr val="bg1"/>
                </a:solidFill>
              </a:rPr>
              <a:t>在这里输入你的正文阐述与关键词标题相关的具体内容，若字数太多先酌情删减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94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45D88265-437B-78BE-4EDC-48F9C3483753}"/>
              </a:ext>
            </a:extLst>
          </p:cNvPr>
          <p:cNvSpPr txBox="1"/>
          <p:nvPr/>
        </p:nvSpPr>
        <p:spPr>
          <a:xfrm>
            <a:off x="771525" y="2790464"/>
            <a:ext cx="661035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zh-CN" altLang="en-US" sz="60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欢迎各位精英加入</a:t>
            </a:r>
            <a:endParaRPr lang="en-US" sz="6000" dirty="0">
              <a:solidFill>
                <a:schemeClr val="accent1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D88F8AC-1F21-A1C2-FE84-9CB5E533315F}"/>
              </a:ext>
            </a:extLst>
          </p:cNvPr>
          <p:cNvSpPr txBox="1"/>
          <p:nvPr/>
        </p:nvSpPr>
        <p:spPr>
          <a:xfrm>
            <a:off x="771525" y="1867134"/>
            <a:ext cx="661035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zh-CN" altLang="en-US" sz="6000" dirty="0">
                <a:ln w="1270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noFill/>
                <a:latin typeface="+mj-ea"/>
                <a:ea typeface="+mj-ea"/>
              </a:rPr>
              <a:t>谢谢观看</a:t>
            </a:r>
            <a:endParaRPr lang="en-US" sz="6000" dirty="0">
              <a:ln w="12700">
                <a:solidFill>
                  <a:schemeClr val="accent1">
                    <a:lumMod val="20000"/>
                    <a:lumOff val="80000"/>
                  </a:schemeClr>
                </a:solidFill>
              </a:ln>
              <a:noFill/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21E5FE4-63E2-832A-48C6-1721AD4949D2}"/>
              </a:ext>
            </a:extLst>
          </p:cNvPr>
          <p:cNvSpPr txBox="1"/>
          <p:nvPr/>
        </p:nvSpPr>
        <p:spPr>
          <a:xfrm>
            <a:off x="771525" y="5661450"/>
            <a:ext cx="661035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+mn-ea"/>
              </a:rPr>
              <a:t>市场部  </a:t>
            </a: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A402B5D-69A0-88BC-8266-349718FB93D1}"/>
              </a:ext>
            </a:extLst>
          </p:cNvPr>
          <p:cNvSpPr txBox="1"/>
          <p:nvPr/>
        </p:nvSpPr>
        <p:spPr>
          <a:xfrm>
            <a:off x="771525" y="3739273"/>
            <a:ext cx="6029325" cy="276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</a:rPr>
              <a:t>WELCOME EACH ELITE TO JOIN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86692-DCA4-6297-33E4-33A0537D430E}"/>
              </a:ext>
            </a:extLst>
          </p:cNvPr>
          <p:cNvSpPr txBox="1"/>
          <p:nvPr/>
        </p:nvSpPr>
        <p:spPr>
          <a:xfrm>
            <a:off x="771525" y="5358974"/>
            <a:ext cx="661035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  <a:latin typeface="+mn-ea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集团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公司</a:t>
            </a: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ED09AB4A-1750-E43B-E315-7BF25FAEF29F}"/>
              </a:ext>
            </a:extLst>
          </p:cNvPr>
          <p:cNvCxnSpPr>
            <a:cxnSpLocks/>
          </p:cNvCxnSpPr>
          <p:nvPr/>
        </p:nvCxnSpPr>
        <p:spPr>
          <a:xfrm>
            <a:off x="771525" y="5188249"/>
            <a:ext cx="51911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432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D87BCDC6-9F7F-8013-CB1E-E4D34D716FDA}"/>
              </a:ext>
            </a:extLst>
          </p:cNvPr>
          <p:cNvSpPr txBox="1"/>
          <p:nvPr/>
        </p:nvSpPr>
        <p:spPr>
          <a:xfrm>
            <a:off x="619125" y="1151123"/>
            <a:ext cx="9315450" cy="255454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altLang="zh-CN" sz="16600" dirty="0" err="1">
                <a:ln w="25400">
                  <a:gradFill>
                    <a:gsLst>
                      <a:gs pos="14000">
                        <a:schemeClr val="accent1">
                          <a:lumMod val="20000"/>
                          <a:lumOff val="80000"/>
                        </a:schemeClr>
                      </a:gs>
                      <a:gs pos="95000">
                        <a:schemeClr val="accent1">
                          <a:lumMod val="20000"/>
                          <a:lumOff val="80000"/>
                          <a:alpha val="8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PART</a:t>
            </a:r>
            <a:r>
              <a:rPr lang="en-US" altLang="zh-CN" sz="6000" dirty="0" err="1">
                <a:solidFill>
                  <a:schemeClr val="bg1"/>
                </a:solidFill>
                <a:latin typeface="+mj-ea"/>
                <a:ea typeface="+mj-ea"/>
              </a:rPr>
              <a:t>one</a:t>
            </a:r>
            <a:endParaRPr lang="en-US" sz="16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DAD5CC6-22F8-D09D-E204-CD527419911C}"/>
              </a:ext>
            </a:extLst>
          </p:cNvPr>
          <p:cNvSpPr txBox="1"/>
          <p:nvPr/>
        </p:nvSpPr>
        <p:spPr>
          <a:xfrm>
            <a:off x="771525" y="3573891"/>
            <a:ext cx="6057900" cy="101566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6600" dirty="0">
                <a:solidFill>
                  <a:schemeClr val="accent2"/>
                </a:solidFill>
                <a:latin typeface="+mj-ea"/>
                <a:ea typeface="+mj-ea"/>
              </a:rPr>
              <a:t>企业概况</a:t>
            </a:r>
            <a:endParaRPr lang="en-US" sz="66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7F7693C-2082-4E6B-921A-8239480B9558}"/>
              </a:ext>
            </a:extLst>
          </p:cNvPr>
          <p:cNvSpPr txBox="1"/>
          <p:nvPr/>
        </p:nvSpPr>
        <p:spPr>
          <a:xfrm>
            <a:off x="4228183" y="4092187"/>
            <a:ext cx="3199494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altLang="zh-CN" sz="2400" dirty="0">
                <a:solidFill>
                  <a:schemeClr val="accent2"/>
                </a:solidFill>
                <a:latin typeface="+mn-ea"/>
              </a:rPr>
              <a:t>Company Profile</a:t>
            </a:r>
            <a:endParaRPr lang="en-US" sz="2400" dirty="0">
              <a:solidFill>
                <a:schemeClr val="accent2"/>
              </a:solidFill>
              <a:latin typeface="+mn-ea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FA10C3D-4DB3-A460-820E-1C6665FA6AF5}"/>
              </a:ext>
            </a:extLst>
          </p:cNvPr>
          <p:cNvCxnSpPr>
            <a:cxnSpLocks/>
          </p:cNvCxnSpPr>
          <p:nvPr/>
        </p:nvCxnSpPr>
        <p:spPr>
          <a:xfrm>
            <a:off x="838200" y="4857750"/>
            <a:ext cx="737235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4DA91A0-6064-5FE7-25A4-64C298D960AF}"/>
              </a:ext>
            </a:extLst>
          </p:cNvPr>
          <p:cNvCxnSpPr>
            <a:cxnSpLocks/>
          </p:cNvCxnSpPr>
          <p:nvPr/>
        </p:nvCxnSpPr>
        <p:spPr>
          <a:xfrm>
            <a:off x="7764780" y="4857750"/>
            <a:ext cx="40290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6C779252-A05C-6314-6CAC-93159EB7BE99}"/>
              </a:ext>
            </a:extLst>
          </p:cNvPr>
          <p:cNvGrpSpPr/>
          <p:nvPr/>
        </p:nvGrpSpPr>
        <p:grpSpPr>
          <a:xfrm>
            <a:off x="771525" y="6009833"/>
            <a:ext cx="738664" cy="223171"/>
            <a:chOff x="771525" y="6009833"/>
            <a:chExt cx="738664" cy="22317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6D46F9C-0B54-84B2-5FA8-DC0647551B58}"/>
                </a:ext>
              </a:extLst>
            </p:cNvPr>
            <p:cNvGrpSpPr/>
            <p:nvPr/>
          </p:nvGrpSpPr>
          <p:grpSpPr>
            <a:xfrm>
              <a:off x="771525" y="6009833"/>
              <a:ext cx="290811" cy="223171"/>
              <a:chOff x="779916" y="548354"/>
              <a:chExt cx="482873" cy="370561"/>
            </a:xfrm>
          </p:grpSpPr>
          <p:sp>
            <p:nvSpPr>
              <p:cNvPr id="16" name="矩形: 圆顶角 15">
                <a:extLst>
                  <a:ext uri="{FF2B5EF4-FFF2-40B4-BE49-F238E27FC236}">
                    <a16:creationId xmlns:a16="http://schemas.microsoft.com/office/drawing/2014/main" id="{9D96AF42-4063-6712-8644-F4ECA60DF2CE}"/>
                  </a:ext>
                </a:extLst>
              </p:cNvPr>
              <p:cNvSpPr/>
              <p:nvPr/>
            </p:nvSpPr>
            <p:spPr>
              <a:xfrm>
                <a:off x="910092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矩形: 圆顶角 16">
                <a:extLst>
                  <a:ext uri="{FF2B5EF4-FFF2-40B4-BE49-F238E27FC236}">
                    <a16:creationId xmlns:a16="http://schemas.microsoft.com/office/drawing/2014/main" id="{0BC8A63C-DB88-4FA1-6F00-0BBF63B4F5C0}"/>
                  </a:ext>
                </a:extLst>
              </p:cNvPr>
              <p:cNvSpPr/>
              <p:nvPr/>
            </p:nvSpPr>
            <p:spPr>
              <a:xfrm>
                <a:off x="779916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247011B5-C173-2D49-5042-5FAD84ECC50D}"/>
                </a:ext>
              </a:extLst>
            </p:cNvPr>
            <p:cNvCxnSpPr>
              <a:cxnSpLocks/>
            </p:cNvCxnSpPr>
            <p:nvPr/>
          </p:nvCxnSpPr>
          <p:spPr>
            <a:xfrm>
              <a:off x="1147763" y="6138863"/>
              <a:ext cx="362426" cy="0"/>
            </a:xfrm>
            <a:prstGeom prst="line">
              <a:avLst/>
            </a:prstGeom>
            <a:ln w="12700">
              <a:gradFill>
                <a:gsLst>
                  <a:gs pos="56000">
                    <a:schemeClr val="accent1"/>
                  </a:gs>
                  <a:gs pos="92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5536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</a:t>
            </a:r>
            <a:r>
              <a:rPr kumimoji="1" lang="en-US" altLang="zh-CN" dirty="0" err="1"/>
              <a:t>OPPOSana</a:t>
            </a:r>
            <a:r>
              <a:rPr kumimoji="1" lang="en-US" altLang="zh-CN" dirty="0"/>
              <a:t> H</a:t>
            </a:r>
          </a:p>
          <a:p>
            <a:r>
              <a:rPr kumimoji="1" lang="zh-CN" altLang="en-US" dirty="0"/>
              <a:t>英文 </a:t>
            </a:r>
            <a:r>
              <a:rPr kumimoji="1" lang="en-GB" altLang="zh-CN" dirty="0" err="1"/>
              <a:t>OPPOSana</a:t>
            </a:r>
            <a:r>
              <a:rPr kumimoji="1" lang="en-GB" altLang="zh-CN" dirty="0"/>
              <a:t> R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  <a:r>
              <a:rPr kumimoji="1" lang="zh-CN" altLang="en-US" dirty="0"/>
              <a:t>（根据实际修改）</a:t>
            </a:r>
            <a:endParaRPr kumimoji="1" lang="en-GB" altLang="zh-CN" dirty="0"/>
          </a:p>
          <a:p>
            <a:r>
              <a:rPr kumimoji="1" lang="en-GB" altLang="zh-CN" dirty="0"/>
              <a:t>https://unsplash.com/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小朋</a:t>
            </a:r>
            <a:endParaRPr kumimoji="1" lang="en-US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0D3877C3-1F28-C0B4-BA51-5DA6DED6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关于集团</a:t>
            </a:r>
            <a:endParaRPr lang="en-US" dirty="0"/>
          </a:p>
        </p:txBody>
      </p:sp>
      <p:sp>
        <p:nvSpPr>
          <p:cNvPr id="8" name="文本框 28">
            <a:extLst>
              <a:ext uri="{FF2B5EF4-FFF2-40B4-BE49-F238E27FC236}">
                <a16:creationId xmlns:a16="http://schemas.microsoft.com/office/drawing/2014/main" id="{CC943B85-4C05-345E-14AE-F33FA0DCD208}"/>
              </a:ext>
            </a:extLst>
          </p:cNvPr>
          <p:cNvSpPr txBox="1"/>
          <p:nvPr/>
        </p:nvSpPr>
        <p:spPr>
          <a:xfrm>
            <a:off x="1744638" y="1547365"/>
            <a:ext cx="645160" cy="416560"/>
          </a:xfrm>
          <a:custGeom>
            <a:avLst/>
            <a:gdLst/>
            <a:ahLst/>
            <a:cxnLst/>
            <a:rect l="l" t="t" r="r" b="b"/>
            <a:pathLst>
              <a:path w="711556" h="459629">
                <a:moveTo>
                  <a:pt x="648462" y="448"/>
                </a:moveTo>
                <a:cubicBezTo>
                  <a:pt x="651164" y="-319"/>
                  <a:pt x="653647" y="-100"/>
                  <a:pt x="655911" y="1105"/>
                </a:cubicBezTo>
                <a:cubicBezTo>
                  <a:pt x="658174" y="2310"/>
                  <a:pt x="659781" y="3844"/>
                  <a:pt x="660730" y="5706"/>
                </a:cubicBezTo>
                <a:lnTo>
                  <a:pt x="664235" y="19726"/>
                </a:lnTo>
                <a:cubicBezTo>
                  <a:pt x="665185" y="21589"/>
                  <a:pt x="665477" y="23560"/>
                  <a:pt x="665112" y="25642"/>
                </a:cubicBezTo>
                <a:cubicBezTo>
                  <a:pt x="664747" y="27723"/>
                  <a:pt x="663286" y="29256"/>
                  <a:pt x="660730" y="30242"/>
                </a:cubicBezTo>
                <a:cubicBezTo>
                  <a:pt x="633054" y="44957"/>
                  <a:pt x="611292" y="66791"/>
                  <a:pt x="595446" y="95746"/>
                </a:cubicBezTo>
                <a:cubicBezTo>
                  <a:pt x="579599" y="124700"/>
                  <a:pt x="567477" y="156612"/>
                  <a:pt x="559079" y="191481"/>
                </a:cubicBezTo>
                <a:cubicBezTo>
                  <a:pt x="561818" y="191408"/>
                  <a:pt x="565104" y="191116"/>
                  <a:pt x="568938" y="190605"/>
                </a:cubicBezTo>
                <a:cubicBezTo>
                  <a:pt x="572772" y="190094"/>
                  <a:pt x="576496" y="189802"/>
                  <a:pt x="580111" y="189729"/>
                </a:cubicBezTo>
                <a:cubicBezTo>
                  <a:pt x="617792" y="190788"/>
                  <a:pt x="648900" y="204005"/>
                  <a:pt x="673437" y="229381"/>
                </a:cubicBezTo>
                <a:cubicBezTo>
                  <a:pt x="697973" y="254758"/>
                  <a:pt x="710679" y="285939"/>
                  <a:pt x="711556" y="322926"/>
                </a:cubicBezTo>
                <a:cubicBezTo>
                  <a:pt x="710460" y="362360"/>
                  <a:pt x="697316" y="394783"/>
                  <a:pt x="672122" y="420196"/>
                </a:cubicBezTo>
                <a:cubicBezTo>
                  <a:pt x="646928" y="445608"/>
                  <a:pt x="616258" y="458753"/>
                  <a:pt x="580111" y="459629"/>
                </a:cubicBezTo>
                <a:cubicBezTo>
                  <a:pt x="539472" y="459410"/>
                  <a:pt x="505077" y="445827"/>
                  <a:pt x="476926" y="418881"/>
                </a:cubicBezTo>
                <a:cubicBezTo>
                  <a:pt x="448775" y="391935"/>
                  <a:pt x="434097" y="352940"/>
                  <a:pt x="432892" y="301895"/>
                </a:cubicBezTo>
                <a:cubicBezTo>
                  <a:pt x="433330" y="240043"/>
                  <a:pt x="452171" y="180601"/>
                  <a:pt x="489414" y="123568"/>
                </a:cubicBezTo>
                <a:cubicBezTo>
                  <a:pt x="526656" y="66536"/>
                  <a:pt x="579672" y="25496"/>
                  <a:pt x="648462" y="448"/>
                </a:cubicBezTo>
                <a:close/>
                <a:moveTo>
                  <a:pt x="215570" y="448"/>
                </a:moveTo>
                <a:cubicBezTo>
                  <a:pt x="218272" y="-319"/>
                  <a:pt x="220755" y="-100"/>
                  <a:pt x="223018" y="1105"/>
                </a:cubicBezTo>
                <a:cubicBezTo>
                  <a:pt x="225282" y="2310"/>
                  <a:pt x="226889" y="3844"/>
                  <a:pt x="227838" y="5706"/>
                </a:cubicBezTo>
                <a:lnTo>
                  <a:pt x="231343" y="19726"/>
                </a:lnTo>
                <a:cubicBezTo>
                  <a:pt x="232293" y="21589"/>
                  <a:pt x="232585" y="23560"/>
                  <a:pt x="232220" y="25642"/>
                </a:cubicBezTo>
                <a:cubicBezTo>
                  <a:pt x="231854" y="27723"/>
                  <a:pt x="230394" y="29256"/>
                  <a:pt x="227838" y="30242"/>
                </a:cubicBezTo>
                <a:cubicBezTo>
                  <a:pt x="199285" y="44957"/>
                  <a:pt x="177086" y="66791"/>
                  <a:pt x="161239" y="95746"/>
                </a:cubicBezTo>
                <a:cubicBezTo>
                  <a:pt x="145393" y="124700"/>
                  <a:pt x="133709" y="156612"/>
                  <a:pt x="126187" y="191481"/>
                </a:cubicBezTo>
                <a:cubicBezTo>
                  <a:pt x="128853" y="191408"/>
                  <a:pt x="131847" y="191116"/>
                  <a:pt x="135169" y="190605"/>
                </a:cubicBezTo>
                <a:cubicBezTo>
                  <a:pt x="138492" y="190094"/>
                  <a:pt x="141924" y="189802"/>
                  <a:pt x="145466" y="189729"/>
                </a:cubicBezTo>
                <a:cubicBezTo>
                  <a:pt x="183913" y="190788"/>
                  <a:pt x="215241" y="204005"/>
                  <a:pt x="239449" y="229381"/>
                </a:cubicBezTo>
                <a:cubicBezTo>
                  <a:pt x="263657" y="254758"/>
                  <a:pt x="276144" y="285939"/>
                  <a:pt x="276911" y="322926"/>
                </a:cubicBezTo>
                <a:cubicBezTo>
                  <a:pt x="275925" y="362360"/>
                  <a:pt x="263000" y="394783"/>
                  <a:pt x="238135" y="420196"/>
                </a:cubicBezTo>
                <a:cubicBezTo>
                  <a:pt x="213270" y="445608"/>
                  <a:pt x="182380" y="458753"/>
                  <a:pt x="145466" y="459629"/>
                </a:cubicBezTo>
                <a:cubicBezTo>
                  <a:pt x="104900" y="459410"/>
                  <a:pt x="70798" y="445827"/>
                  <a:pt x="43158" y="418881"/>
                </a:cubicBezTo>
                <a:cubicBezTo>
                  <a:pt x="15518" y="391935"/>
                  <a:pt x="1132" y="352940"/>
                  <a:pt x="0" y="301895"/>
                </a:cubicBezTo>
                <a:cubicBezTo>
                  <a:pt x="438" y="240043"/>
                  <a:pt x="19279" y="180601"/>
                  <a:pt x="56521" y="123568"/>
                </a:cubicBezTo>
                <a:cubicBezTo>
                  <a:pt x="93764" y="66536"/>
                  <a:pt x="146780" y="25496"/>
                  <a:pt x="215570" y="44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zh-CN" altLang="en-US" sz="13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4090048-6AD2-BDAE-2B87-6A6D2DB1A308}"/>
              </a:ext>
            </a:extLst>
          </p:cNvPr>
          <p:cNvCxnSpPr/>
          <p:nvPr/>
        </p:nvCxnSpPr>
        <p:spPr>
          <a:xfrm>
            <a:off x="1744777" y="2668340"/>
            <a:ext cx="2692400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33">
            <a:extLst>
              <a:ext uri="{FF2B5EF4-FFF2-40B4-BE49-F238E27FC236}">
                <a16:creationId xmlns:a16="http://schemas.microsoft.com/office/drawing/2014/main" id="{BFD2ADDF-D415-64BF-64A5-D255D4AD2AD5}"/>
              </a:ext>
            </a:extLst>
          </p:cNvPr>
          <p:cNvSpPr txBox="1"/>
          <p:nvPr/>
        </p:nvSpPr>
        <p:spPr>
          <a:xfrm>
            <a:off x="1744777" y="2202250"/>
            <a:ext cx="3089275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spc="3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奥菲斯集团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433045E-0FB0-C745-92F3-6AA4CE6011B7}"/>
              </a:ext>
            </a:extLst>
          </p:cNvPr>
          <p:cNvSpPr/>
          <p:nvPr/>
        </p:nvSpPr>
        <p:spPr>
          <a:xfrm>
            <a:off x="1744777" y="2762320"/>
            <a:ext cx="3900805" cy="2233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在这里输入你的正文，阐述与关键词标题相关的具体内容，若字数太多酌情先删减文案，再缩小字号</a:t>
            </a:r>
            <a:endParaRPr lang="en-US" altLang="zh-CN" sz="1400" dirty="0">
              <a:solidFill>
                <a:schemeClr val="accent1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accent1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2FA48A5F-B7C2-9070-367B-DBCE40CD6B77}"/>
              </a:ext>
            </a:extLst>
          </p:cNvPr>
          <p:cNvSpPr/>
          <p:nvPr/>
        </p:nvSpPr>
        <p:spPr>
          <a:xfrm rot="5400000">
            <a:off x="1733117" y="5483923"/>
            <a:ext cx="167054" cy="144012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等腰三角形 12">
            <a:extLst>
              <a:ext uri="{FF2B5EF4-FFF2-40B4-BE49-F238E27FC236}">
                <a16:creationId xmlns:a16="http://schemas.microsoft.com/office/drawing/2014/main" id="{5012A179-9BB3-C87F-106F-7BC93EA14A71}"/>
              </a:ext>
            </a:extLst>
          </p:cNvPr>
          <p:cNvSpPr/>
          <p:nvPr/>
        </p:nvSpPr>
        <p:spPr>
          <a:xfrm rot="5400000">
            <a:off x="1805123" y="5483923"/>
            <a:ext cx="167054" cy="144012"/>
          </a:xfrm>
          <a:prstGeom prst="triangl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D47D2B1-77B8-72C0-4202-11A5D174B7FB}"/>
              </a:ext>
            </a:extLst>
          </p:cNvPr>
          <p:cNvGrpSpPr/>
          <p:nvPr/>
        </p:nvGrpSpPr>
        <p:grpSpPr>
          <a:xfrm>
            <a:off x="6649587" y="1553031"/>
            <a:ext cx="4095884" cy="4086425"/>
            <a:chOff x="6649587" y="1553031"/>
            <a:chExt cx="4095884" cy="4086425"/>
          </a:xfrm>
        </p:grpSpPr>
        <p:sp>
          <p:nvSpPr>
            <p:cNvPr id="17" name="矩形: 圆顶角 16">
              <a:extLst>
                <a:ext uri="{FF2B5EF4-FFF2-40B4-BE49-F238E27FC236}">
                  <a16:creationId xmlns:a16="http://schemas.microsoft.com/office/drawing/2014/main" id="{1FFFE09C-6519-910D-571D-3117632486F6}"/>
                </a:ext>
              </a:extLst>
            </p:cNvPr>
            <p:cNvSpPr/>
            <p:nvPr/>
          </p:nvSpPr>
          <p:spPr>
            <a:xfrm>
              <a:off x="6649587" y="1553031"/>
              <a:ext cx="3997618" cy="400957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270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矩形: 圆顶角 13">
              <a:extLst>
                <a:ext uri="{FF2B5EF4-FFF2-40B4-BE49-F238E27FC236}">
                  <a16:creationId xmlns:a16="http://schemas.microsoft.com/office/drawing/2014/main" id="{34819856-9BDD-6A31-3A9F-27B2830F655A}"/>
                </a:ext>
              </a:extLst>
            </p:cNvPr>
            <p:cNvSpPr/>
            <p:nvPr/>
          </p:nvSpPr>
          <p:spPr>
            <a:xfrm>
              <a:off x="6747853" y="1553031"/>
              <a:ext cx="3997618" cy="4086425"/>
            </a:xfrm>
            <a:prstGeom prst="round2SameRect">
              <a:avLst>
                <a:gd name="adj1" fmla="val 50000"/>
                <a:gd name="adj2" fmla="val 0"/>
              </a:avLst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5010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10A01-33D2-8C0A-FC7D-70CB1E9B2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发展历程</a:t>
            </a:r>
            <a:endParaRPr lang="en-US" dirty="0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38D6E5E-512B-422F-6E97-5B2056317A8B}"/>
              </a:ext>
            </a:extLst>
          </p:cNvPr>
          <p:cNvGrpSpPr/>
          <p:nvPr/>
        </p:nvGrpSpPr>
        <p:grpSpPr>
          <a:xfrm>
            <a:off x="0" y="3735765"/>
            <a:ext cx="12192000" cy="2238164"/>
            <a:chOff x="0" y="3735765"/>
            <a:chExt cx="12192000" cy="2238164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A0790A47-0A1A-C484-3BE0-672E8AB801B1}"/>
                </a:ext>
              </a:extLst>
            </p:cNvPr>
            <p:cNvSpPr/>
            <p:nvPr/>
          </p:nvSpPr>
          <p:spPr>
            <a:xfrm>
              <a:off x="8" y="4067527"/>
              <a:ext cx="12191992" cy="1496263"/>
            </a:xfrm>
            <a:custGeom>
              <a:avLst/>
              <a:gdLst>
                <a:gd name="connsiteX0" fmla="*/ 9713335 w 12191992"/>
                <a:gd name="connsiteY0" fmla="*/ 1142 h 1496263"/>
                <a:gd name="connsiteX1" fmla="*/ 10123792 w 12191992"/>
                <a:gd name="connsiteY1" fmla="*/ 23376 h 1496263"/>
                <a:gd name="connsiteX2" fmla="*/ 10529677 w 12191992"/>
                <a:gd name="connsiteY2" fmla="*/ 73659 h 1496263"/>
                <a:gd name="connsiteX3" fmla="*/ 10729822 w 12191992"/>
                <a:gd name="connsiteY3" fmla="*/ 109331 h 1496263"/>
                <a:gd name="connsiteX4" fmla="*/ 10779428 w 12191992"/>
                <a:gd name="connsiteY4" fmla="*/ 119471 h 1496263"/>
                <a:gd name="connsiteX5" fmla="*/ 10804232 w 12191992"/>
                <a:gd name="connsiteY5" fmla="*/ 124587 h 1496263"/>
                <a:gd name="connsiteX6" fmla="*/ 10828908 w 12191992"/>
                <a:gd name="connsiteY6" fmla="*/ 130025 h 1496263"/>
                <a:gd name="connsiteX7" fmla="*/ 10878260 w 12191992"/>
                <a:gd name="connsiteY7" fmla="*/ 140856 h 1496263"/>
                <a:gd name="connsiteX8" fmla="*/ 10927294 w 12191992"/>
                <a:gd name="connsiteY8" fmla="*/ 152470 h 1496263"/>
                <a:gd name="connsiteX9" fmla="*/ 11312001 w 12191992"/>
                <a:gd name="connsiteY9" fmla="*/ 261194 h 1496263"/>
                <a:gd name="connsiteX10" fmla="*/ 11358747 w 12191992"/>
                <a:gd name="connsiteY10" fmla="*/ 277095 h 1496263"/>
                <a:gd name="connsiteX11" fmla="*/ 11382151 w 12191992"/>
                <a:gd name="connsiteY11" fmla="*/ 285114 h 1496263"/>
                <a:gd name="connsiteX12" fmla="*/ 11405301 w 12191992"/>
                <a:gd name="connsiteY12" fmla="*/ 293456 h 1496263"/>
                <a:gd name="connsiteX13" fmla="*/ 11451600 w 12191992"/>
                <a:gd name="connsiteY13" fmla="*/ 310186 h 1496263"/>
                <a:gd name="connsiteX14" fmla="*/ 11497391 w 12191992"/>
                <a:gd name="connsiteY14" fmla="*/ 327700 h 1496263"/>
                <a:gd name="connsiteX15" fmla="*/ 11520223 w 12191992"/>
                <a:gd name="connsiteY15" fmla="*/ 336457 h 1496263"/>
                <a:gd name="connsiteX16" fmla="*/ 11542864 w 12191992"/>
                <a:gd name="connsiteY16" fmla="*/ 345675 h 1496263"/>
                <a:gd name="connsiteX17" fmla="*/ 11588019 w 12191992"/>
                <a:gd name="connsiteY17" fmla="*/ 364110 h 1496263"/>
                <a:gd name="connsiteX18" fmla="*/ 11677057 w 12191992"/>
                <a:gd name="connsiteY18" fmla="*/ 402733 h 1496263"/>
                <a:gd name="connsiteX19" fmla="*/ 12012666 w 12191992"/>
                <a:gd name="connsiteY19" fmla="*/ 579483 h 1496263"/>
                <a:gd name="connsiteX20" fmla="*/ 12165302 w 12191992"/>
                <a:gd name="connsiteY20" fmla="*/ 682307 h 1496263"/>
                <a:gd name="connsiteX21" fmla="*/ 12191992 w 12191992"/>
                <a:gd name="connsiteY21" fmla="*/ 703803 h 1496263"/>
                <a:gd name="connsiteX22" fmla="*/ 12191992 w 12191992"/>
                <a:gd name="connsiteY22" fmla="*/ 827284 h 1496263"/>
                <a:gd name="connsiteX23" fmla="*/ 12084870 w 12191992"/>
                <a:gd name="connsiteY23" fmla="*/ 739435 h 1496263"/>
                <a:gd name="connsiteX24" fmla="*/ 11619627 w 12191992"/>
                <a:gd name="connsiteY24" fmla="*/ 468778 h 1496263"/>
                <a:gd name="connsiteX25" fmla="*/ 11534278 w 12191992"/>
                <a:gd name="connsiteY25" fmla="*/ 430939 h 1496263"/>
                <a:gd name="connsiteX26" fmla="*/ 11490840 w 12191992"/>
                <a:gd name="connsiteY26" fmla="*/ 412964 h 1496263"/>
                <a:gd name="connsiteX27" fmla="*/ 11469090 w 12191992"/>
                <a:gd name="connsiteY27" fmla="*/ 403977 h 1496263"/>
                <a:gd name="connsiteX28" fmla="*/ 11447022 w 12191992"/>
                <a:gd name="connsiteY28" fmla="*/ 395358 h 1496263"/>
                <a:gd name="connsiteX29" fmla="*/ 11402947 w 12191992"/>
                <a:gd name="connsiteY29" fmla="*/ 378167 h 1496263"/>
                <a:gd name="connsiteX30" fmla="*/ 11358429 w 12191992"/>
                <a:gd name="connsiteY30" fmla="*/ 361668 h 1496263"/>
                <a:gd name="connsiteX31" fmla="*/ 11336042 w 12191992"/>
                <a:gd name="connsiteY31" fmla="*/ 353464 h 1496263"/>
                <a:gd name="connsiteX32" fmla="*/ 11313465 w 12191992"/>
                <a:gd name="connsiteY32" fmla="*/ 345583 h 1496263"/>
                <a:gd name="connsiteX33" fmla="*/ 11268246 w 12191992"/>
                <a:gd name="connsiteY33" fmla="*/ 329866 h 1496263"/>
                <a:gd name="connsiteX34" fmla="*/ 10895432 w 12191992"/>
                <a:gd name="connsiteY34" fmla="*/ 221880 h 1496263"/>
                <a:gd name="connsiteX35" fmla="*/ 10847733 w 12191992"/>
                <a:gd name="connsiteY35" fmla="*/ 210312 h 1496263"/>
                <a:gd name="connsiteX36" fmla="*/ 10799780 w 12191992"/>
                <a:gd name="connsiteY36" fmla="*/ 199435 h 1496263"/>
                <a:gd name="connsiteX37" fmla="*/ 10775740 w 12191992"/>
                <a:gd name="connsiteY37" fmla="*/ 193996 h 1496263"/>
                <a:gd name="connsiteX38" fmla="*/ 10751636 w 12191992"/>
                <a:gd name="connsiteY38" fmla="*/ 188881 h 1496263"/>
                <a:gd name="connsiteX39" fmla="*/ 10703365 w 12191992"/>
                <a:gd name="connsiteY39" fmla="*/ 178695 h 1496263"/>
                <a:gd name="connsiteX40" fmla="*/ 10508308 w 12191992"/>
                <a:gd name="connsiteY40" fmla="*/ 142700 h 1496263"/>
                <a:gd name="connsiteX41" fmla="*/ 10111963 w 12191992"/>
                <a:gd name="connsiteY41" fmla="*/ 91172 h 1496263"/>
                <a:gd name="connsiteX42" fmla="*/ 9307570 w 12191992"/>
                <a:gd name="connsiteY42" fmla="*/ 70386 h 1496263"/>
                <a:gd name="connsiteX43" fmla="*/ 8907281 w 12191992"/>
                <a:gd name="connsiteY43" fmla="*/ 102648 h 1496263"/>
                <a:gd name="connsiteX44" fmla="*/ 8514433 w 12191992"/>
                <a:gd name="connsiteY44" fmla="*/ 166159 h 1496263"/>
                <a:gd name="connsiteX45" fmla="*/ 8135323 w 12191992"/>
                <a:gd name="connsiteY45" fmla="*/ 263268 h 1496263"/>
                <a:gd name="connsiteX46" fmla="*/ 7953431 w 12191992"/>
                <a:gd name="connsiteY46" fmla="*/ 325165 h 1496263"/>
                <a:gd name="connsiteX47" fmla="*/ 7865029 w 12191992"/>
                <a:gd name="connsiteY47" fmla="*/ 359732 h 1496263"/>
                <a:gd name="connsiteX48" fmla="*/ 7821465 w 12191992"/>
                <a:gd name="connsiteY48" fmla="*/ 377799 h 1496263"/>
                <a:gd name="connsiteX49" fmla="*/ 7778408 w 12191992"/>
                <a:gd name="connsiteY49" fmla="*/ 396557 h 1496263"/>
                <a:gd name="connsiteX50" fmla="*/ 7079779 w 12191992"/>
                <a:gd name="connsiteY50" fmla="*/ 701665 h 1496263"/>
                <a:gd name="connsiteX51" fmla="*/ 6902276 w 12191992"/>
                <a:gd name="connsiteY51" fmla="*/ 774761 h 1496263"/>
                <a:gd name="connsiteX52" fmla="*/ 6813238 w 12191992"/>
                <a:gd name="connsiteY52" fmla="*/ 810757 h 1496263"/>
                <a:gd name="connsiteX53" fmla="*/ 6723501 w 12191992"/>
                <a:gd name="connsiteY53" fmla="*/ 846015 h 1496263"/>
                <a:gd name="connsiteX54" fmla="*/ 6678982 w 12191992"/>
                <a:gd name="connsiteY54" fmla="*/ 863667 h 1496263"/>
                <a:gd name="connsiteX55" fmla="*/ 6633764 w 12191992"/>
                <a:gd name="connsiteY55" fmla="*/ 880904 h 1496263"/>
                <a:gd name="connsiteX56" fmla="*/ 6543327 w 12191992"/>
                <a:gd name="connsiteY56" fmla="*/ 915286 h 1496263"/>
                <a:gd name="connsiteX57" fmla="*/ 6452254 w 12191992"/>
                <a:gd name="connsiteY57" fmla="*/ 948839 h 1496263"/>
                <a:gd name="connsiteX58" fmla="*/ 6406717 w 12191992"/>
                <a:gd name="connsiteY58" fmla="*/ 965523 h 1496263"/>
                <a:gd name="connsiteX59" fmla="*/ 6383885 w 12191992"/>
                <a:gd name="connsiteY59" fmla="*/ 973911 h 1496263"/>
                <a:gd name="connsiteX60" fmla="*/ 6360926 w 12191992"/>
                <a:gd name="connsiteY60" fmla="*/ 981977 h 1496263"/>
                <a:gd name="connsiteX61" fmla="*/ 5612245 w 12191992"/>
                <a:gd name="connsiteY61" fmla="*/ 1219426 h 1496263"/>
                <a:gd name="connsiteX62" fmla="*/ 4831065 w 12191992"/>
                <a:gd name="connsiteY62" fmla="*/ 1394011 h 1496263"/>
                <a:gd name="connsiteX63" fmla="*/ 4023365 w 12191992"/>
                <a:gd name="connsiteY63" fmla="*/ 1486188 h 1496263"/>
                <a:gd name="connsiteX64" fmla="*/ 3206443 w 12191992"/>
                <a:gd name="connsiteY64" fmla="*/ 1480243 h 1496263"/>
                <a:gd name="connsiteX65" fmla="*/ 3104685 w 12191992"/>
                <a:gd name="connsiteY65" fmla="*/ 1471486 h 1496263"/>
                <a:gd name="connsiteX66" fmla="*/ 3053807 w 12191992"/>
                <a:gd name="connsiteY66" fmla="*/ 1466877 h 1496263"/>
                <a:gd name="connsiteX67" fmla="*/ 3028367 w 12191992"/>
                <a:gd name="connsiteY67" fmla="*/ 1464619 h 1496263"/>
                <a:gd name="connsiteX68" fmla="*/ 3002928 w 12191992"/>
                <a:gd name="connsiteY68" fmla="*/ 1462084 h 1496263"/>
                <a:gd name="connsiteX69" fmla="*/ 2902061 w 12191992"/>
                <a:gd name="connsiteY69" fmla="*/ 1450055 h 1496263"/>
                <a:gd name="connsiteX70" fmla="*/ 2851627 w 12191992"/>
                <a:gd name="connsiteY70" fmla="*/ 1444063 h 1496263"/>
                <a:gd name="connsiteX71" fmla="*/ 2826188 w 12191992"/>
                <a:gd name="connsiteY71" fmla="*/ 1441067 h 1496263"/>
                <a:gd name="connsiteX72" fmla="*/ 2801703 w 12191992"/>
                <a:gd name="connsiteY72" fmla="*/ 1437611 h 1496263"/>
                <a:gd name="connsiteX73" fmla="*/ 2701853 w 12191992"/>
                <a:gd name="connsiteY73" fmla="*/ 1422586 h 1496263"/>
                <a:gd name="connsiteX74" fmla="*/ 2602067 w 12191992"/>
                <a:gd name="connsiteY74" fmla="*/ 1407284 h 1496263"/>
                <a:gd name="connsiteX75" fmla="*/ 2502535 w 12191992"/>
                <a:gd name="connsiteY75" fmla="*/ 1391522 h 1496263"/>
                <a:gd name="connsiteX76" fmla="*/ 2452865 w 12191992"/>
                <a:gd name="connsiteY76" fmla="*/ 1383641 h 1496263"/>
                <a:gd name="connsiteX77" fmla="*/ 2402940 w 12191992"/>
                <a:gd name="connsiteY77" fmla="*/ 1376313 h 1496263"/>
                <a:gd name="connsiteX78" fmla="*/ 2303218 w 12191992"/>
                <a:gd name="connsiteY78" fmla="*/ 1361795 h 1496263"/>
                <a:gd name="connsiteX79" fmla="*/ 2278287 w 12191992"/>
                <a:gd name="connsiteY79" fmla="*/ 1358154 h 1496263"/>
                <a:gd name="connsiteX80" fmla="*/ 2253229 w 12191992"/>
                <a:gd name="connsiteY80" fmla="*/ 1354835 h 1496263"/>
                <a:gd name="connsiteX81" fmla="*/ 2203241 w 12191992"/>
                <a:gd name="connsiteY81" fmla="*/ 1348291 h 1496263"/>
                <a:gd name="connsiteX82" fmla="*/ 2103137 w 12191992"/>
                <a:gd name="connsiteY82" fmla="*/ 1335201 h 1496263"/>
                <a:gd name="connsiteX83" fmla="*/ 2002715 w 12191992"/>
                <a:gd name="connsiteY83" fmla="*/ 1323402 h 1496263"/>
                <a:gd name="connsiteX84" fmla="*/ 1952600 w 12191992"/>
                <a:gd name="connsiteY84" fmla="*/ 1317780 h 1496263"/>
                <a:gd name="connsiteX85" fmla="*/ 1902229 w 12191992"/>
                <a:gd name="connsiteY85" fmla="*/ 1312526 h 1496263"/>
                <a:gd name="connsiteX86" fmla="*/ 1801553 w 12191992"/>
                <a:gd name="connsiteY86" fmla="*/ 1302202 h 1496263"/>
                <a:gd name="connsiteX87" fmla="*/ 1700622 w 12191992"/>
                <a:gd name="connsiteY87" fmla="*/ 1293307 h 1496263"/>
                <a:gd name="connsiteX88" fmla="*/ 1650125 w 12191992"/>
                <a:gd name="connsiteY88" fmla="*/ 1288698 h 1496263"/>
                <a:gd name="connsiteX89" fmla="*/ 1599247 w 12191992"/>
                <a:gd name="connsiteY89" fmla="*/ 1285011 h 1496263"/>
                <a:gd name="connsiteX90" fmla="*/ 1193552 w 12191992"/>
                <a:gd name="connsiteY90" fmla="*/ 1264870 h 1496263"/>
                <a:gd name="connsiteX91" fmla="*/ 787094 w 12191992"/>
                <a:gd name="connsiteY91" fmla="*/ 1268741 h 1496263"/>
                <a:gd name="connsiteX92" fmla="*/ 384325 w 12191992"/>
                <a:gd name="connsiteY92" fmla="*/ 1306903 h 1496263"/>
                <a:gd name="connsiteX93" fmla="*/ 188188 w 12191992"/>
                <a:gd name="connsiteY93" fmla="*/ 1344972 h 1496263"/>
                <a:gd name="connsiteX94" fmla="*/ 93362 w 12191992"/>
                <a:gd name="connsiteY94" fmla="*/ 1371105 h 1496263"/>
                <a:gd name="connsiteX95" fmla="*/ 4007 w 12191992"/>
                <a:gd name="connsiteY95" fmla="*/ 1404749 h 1496263"/>
                <a:gd name="connsiteX96" fmla="*/ 0 w 12191992"/>
                <a:gd name="connsiteY96" fmla="*/ 1400740 h 1496263"/>
                <a:gd name="connsiteX97" fmla="*/ 90564 w 12191992"/>
                <a:gd name="connsiteY97" fmla="*/ 1365943 h 1496263"/>
                <a:gd name="connsiteX98" fmla="*/ 185962 w 12191992"/>
                <a:gd name="connsiteY98" fmla="*/ 1339073 h 1496263"/>
                <a:gd name="connsiteX99" fmla="*/ 382672 w 12191992"/>
                <a:gd name="connsiteY99" fmla="*/ 1299621 h 1496263"/>
                <a:gd name="connsiteX100" fmla="*/ 786713 w 12191992"/>
                <a:gd name="connsiteY100" fmla="*/ 1258924 h 1496263"/>
                <a:gd name="connsiteX101" fmla="*/ 1194570 w 12191992"/>
                <a:gd name="connsiteY101" fmla="*/ 1252564 h 1496263"/>
                <a:gd name="connsiteX102" fmla="*/ 1601600 w 12191992"/>
                <a:gd name="connsiteY102" fmla="*/ 1270355 h 1496263"/>
                <a:gd name="connsiteX103" fmla="*/ 1652478 w 12191992"/>
                <a:gd name="connsiteY103" fmla="*/ 1273719 h 1496263"/>
                <a:gd name="connsiteX104" fmla="*/ 1703357 w 12191992"/>
                <a:gd name="connsiteY104" fmla="*/ 1277867 h 1496263"/>
                <a:gd name="connsiteX105" fmla="*/ 1804733 w 12191992"/>
                <a:gd name="connsiteY105" fmla="*/ 1286209 h 1496263"/>
                <a:gd name="connsiteX106" fmla="*/ 1905791 w 12191992"/>
                <a:gd name="connsiteY106" fmla="*/ 1295934 h 1496263"/>
                <a:gd name="connsiteX107" fmla="*/ 1956670 w 12191992"/>
                <a:gd name="connsiteY107" fmla="*/ 1300865 h 1496263"/>
                <a:gd name="connsiteX108" fmla="*/ 2007103 w 12191992"/>
                <a:gd name="connsiteY108" fmla="*/ 1306488 h 1496263"/>
                <a:gd name="connsiteX109" fmla="*/ 2107207 w 12191992"/>
                <a:gd name="connsiteY109" fmla="*/ 1317780 h 1496263"/>
                <a:gd name="connsiteX110" fmla="*/ 2207693 w 12191992"/>
                <a:gd name="connsiteY110" fmla="*/ 1330270 h 1496263"/>
                <a:gd name="connsiteX111" fmla="*/ 2257999 w 12191992"/>
                <a:gd name="connsiteY111" fmla="*/ 1336584 h 1496263"/>
                <a:gd name="connsiteX112" fmla="*/ 2283439 w 12191992"/>
                <a:gd name="connsiteY112" fmla="*/ 1339764 h 1496263"/>
                <a:gd name="connsiteX113" fmla="*/ 2308433 w 12191992"/>
                <a:gd name="connsiteY113" fmla="*/ 1343221 h 1496263"/>
                <a:gd name="connsiteX114" fmla="*/ 2408601 w 12191992"/>
                <a:gd name="connsiteY114" fmla="*/ 1357048 h 1496263"/>
                <a:gd name="connsiteX115" fmla="*/ 2458716 w 12191992"/>
                <a:gd name="connsiteY115" fmla="*/ 1364007 h 1496263"/>
                <a:gd name="connsiteX116" fmla="*/ 2508577 w 12191992"/>
                <a:gd name="connsiteY116" fmla="*/ 1371658 h 1496263"/>
                <a:gd name="connsiteX117" fmla="*/ 2608045 w 12191992"/>
                <a:gd name="connsiteY117" fmla="*/ 1386913 h 1496263"/>
                <a:gd name="connsiteX118" fmla="*/ 2707704 w 12191992"/>
                <a:gd name="connsiteY118" fmla="*/ 1401569 h 1496263"/>
                <a:gd name="connsiteX119" fmla="*/ 2807299 w 12191992"/>
                <a:gd name="connsiteY119" fmla="*/ 1415903 h 1496263"/>
                <a:gd name="connsiteX120" fmla="*/ 2832166 w 12191992"/>
                <a:gd name="connsiteY120" fmla="*/ 1419498 h 1496263"/>
                <a:gd name="connsiteX121" fmla="*/ 2857288 w 12191992"/>
                <a:gd name="connsiteY121" fmla="*/ 1422309 h 1496263"/>
                <a:gd name="connsiteX122" fmla="*/ 2907403 w 12191992"/>
                <a:gd name="connsiteY122" fmla="*/ 1427978 h 1496263"/>
                <a:gd name="connsiteX123" fmla="*/ 3007698 w 12191992"/>
                <a:gd name="connsiteY123" fmla="*/ 1439316 h 1496263"/>
                <a:gd name="connsiteX124" fmla="*/ 3033137 w 12191992"/>
                <a:gd name="connsiteY124" fmla="*/ 1441667 h 1496263"/>
                <a:gd name="connsiteX125" fmla="*/ 3058577 w 12191992"/>
                <a:gd name="connsiteY125" fmla="*/ 1443741 h 1496263"/>
                <a:gd name="connsiteX126" fmla="*/ 3109010 w 12191992"/>
                <a:gd name="connsiteY126" fmla="*/ 1447935 h 1496263"/>
                <a:gd name="connsiteX127" fmla="*/ 3209814 w 12191992"/>
                <a:gd name="connsiteY127" fmla="*/ 1456046 h 1496263"/>
                <a:gd name="connsiteX128" fmla="*/ 4020312 w 12191992"/>
                <a:gd name="connsiteY128" fmla="*/ 1457106 h 1496263"/>
                <a:gd name="connsiteX129" fmla="*/ 4819681 w 12191992"/>
                <a:gd name="connsiteY129" fmla="*/ 1361011 h 1496263"/>
                <a:gd name="connsiteX130" fmla="*/ 5592657 w 12191992"/>
                <a:gd name="connsiteY130" fmla="*/ 1183108 h 1496263"/>
                <a:gd name="connsiteX131" fmla="*/ 6333579 w 12191992"/>
                <a:gd name="connsiteY131" fmla="*/ 942847 h 1496263"/>
                <a:gd name="connsiteX132" fmla="*/ 6356347 w 12191992"/>
                <a:gd name="connsiteY132" fmla="*/ 934690 h 1496263"/>
                <a:gd name="connsiteX133" fmla="*/ 6378924 w 12191992"/>
                <a:gd name="connsiteY133" fmla="*/ 926255 h 1496263"/>
                <a:gd name="connsiteX134" fmla="*/ 6424016 w 12191992"/>
                <a:gd name="connsiteY134" fmla="*/ 909341 h 1496263"/>
                <a:gd name="connsiteX135" fmla="*/ 6514135 w 12191992"/>
                <a:gd name="connsiteY135" fmla="*/ 875466 h 1496263"/>
                <a:gd name="connsiteX136" fmla="*/ 6603682 w 12191992"/>
                <a:gd name="connsiteY136" fmla="*/ 840715 h 1496263"/>
                <a:gd name="connsiteX137" fmla="*/ 6648200 w 12191992"/>
                <a:gd name="connsiteY137" fmla="*/ 823293 h 1496263"/>
                <a:gd name="connsiteX138" fmla="*/ 6692719 w 12191992"/>
                <a:gd name="connsiteY138" fmla="*/ 805503 h 1496263"/>
                <a:gd name="connsiteX139" fmla="*/ 6781757 w 12191992"/>
                <a:gd name="connsiteY139" fmla="*/ 769830 h 1496263"/>
                <a:gd name="connsiteX140" fmla="*/ 6870096 w 12191992"/>
                <a:gd name="connsiteY140" fmla="*/ 733512 h 1496263"/>
                <a:gd name="connsiteX141" fmla="*/ 7046009 w 12191992"/>
                <a:gd name="connsiteY141" fmla="*/ 659770 h 1496263"/>
                <a:gd name="connsiteX142" fmla="*/ 7739232 w 12191992"/>
                <a:gd name="connsiteY142" fmla="*/ 350975 h 1496263"/>
                <a:gd name="connsiteX143" fmla="*/ 7783369 w 12191992"/>
                <a:gd name="connsiteY143" fmla="*/ 331479 h 1496263"/>
                <a:gd name="connsiteX144" fmla="*/ 7827888 w 12191992"/>
                <a:gd name="connsiteY144" fmla="*/ 312675 h 1496263"/>
                <a:gd name="connsiteX145" fmla="*/ 7918325 w 12191992"/>
                <a:gd name="connsiteY145" fmla="*/ 276588 h 1496263"/>
                <a:gd name="connsiteX146" fmla="*/ 8104414 w 12191992"/>
                <a:gd name="connsiteY146" fmla="*/ 212063 h 1496263"/>
                <a:gd name="connsiteX147" fmla="*/ 8491856 w 12191992"/>
                <a:gd name="connsiteY147" fmla="*/ 110253 h 1496263"/>
                <a:gd name="connsiteX148" fmla="*/ 8893098 w 12191992"/>
                <a:gd name="connsiteY148" fmla="*/ 42871 h 1496263"/>
                <a:gd name="connsiteX149" fmla="*/ 9301782 w 12191992"/>
                <a:gd name="connsiteY149" fmla="*/ 7291 h 1496263"/>
                <a:gd name="connsiteX150" fmla="*/ 9713335 w 12191992"/>
                <a:gd name="connsiteY150" fmla="*/ 1142 h 14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2191992" h="1496263">
                  <a:moveTo>
                    <a:pt x="9713335" y="1142"/>
                  </a:moveTo>
                  <a:cubicBezTo>
                    <a:pt x="9850493" y="3826"/>
                    <a:pt x="9987469" y="11241"/>
                    <a:pt x="10123792" y="23376"/>
                  </a:cubicBezTo>
                  <a:cubicBezTo>
                    <a:pt x="10260020" y="35497"/>
                    <a:pt x="10395548" y="52043"/>
                    <a:pt x="10529677" y="73659"/>
                  </a:cubicBezTo>
                  <a:cubicBezTo>
                    <a:pt x="10596837" y="84121"/>
                    <a:pt x="10663234" y="96703"/>
                    <a:pt x="10729822" y="109331"/>
                  </a:cubicBezTo>
                  <a:lnTo>
                    <a:pt x="10779428" y="119471"/>
                  </a:lnTo>
                  <a:lnTo>
                    <a:pt x="10804232" y="124587"/>
                  </a:lnTo>
                  <a:lnTo>
                    <a:pt x="10828908" y="130025"/>
                  </a:lnTo>
                  <a:lnTo>
                    <a:pt x="10878260" y="140856"/>
                  </a:lnTo>
                  <a:lnTo>
                    <a:pt x="10927294" y="152470"/>
                  </a:lnTo>
                  <a:cubicBezTo>
                    <a:pt x="11058181" y="183543"/>
                    <a:pt x="11186649" y="219838"/>
                    <a:pt x="11312001" y="261194"/>
                  </a:cubicBezTo>
                  <a:lnTo>
                    <a:pt x="11358747" y="277095"/>
                  </a:lnTo>
                  <a:lnTo>
                    <a:pt x="11382151" y="285114"/>
                  </a:lnTo>
                  <a:lnTo>
                    <a:pt x="11405301" y="293456"/>
                  </a:lnTo>
                  <a:lnTo>
                    <a:pt x="11451600" y="310186"/>
                  </a:lnTo>
                  <a:lnTo>
                    <a:pt x="11497391" y="327700"/>
                  </a:lnTo>
                  <a:lnTo>
                    <a:pt x="11520223" y="336457"/>
                  </a:lnTo>
                  <a:lnTo>
                    <a:pt x="11542864" y="345675"/>
                  </a:lnTo>
                  <a:lnTo>
                    <a:pt x="11588019" y="364110"/>
                  </a:lnTo>
                  <a:cubicBezTo>
                    <a:pt x="11617720" y="376877"/>
                    <a:pt x="11647802" y="389275"/>
                    <a:pt x="11677057" y="402733"/>
                  </a:cubicBezTo>
                  <a:cubicBezTo>
                    <a:pt x="11794841" y="455504"/>
                    <a:pt x="11907029" y="514586"/>
                    <a:pt x="12012666" y="579483"/>
                  </a:cubicBezTo>
                  <a:cubicBezTo>
                    <a:pt x="12065516" y="612160"/>
                    <a:pt x="12116268" y="646589"/>
                    <a:pt x="12165302" y="682307"/>
                  </a:cubicBezTo>
                  <a:lnTo>
                    <a:pt x="12191992" y="703803"/>
                  </a:lnTo>
                  <a:lnTo>
                    <a:pt x="12191992" y="827284"/>
                  </a:lnTo>
                  <a:lnTo>
                    <a:pt x="12084870" y="739435"/>
                  </a:lnTo>
                  <a:cubicBezTo>
                    <a:pt x="11946603" y="636176"/>
                    <a:pt x="11788481" y="546138"/>
                    <a:pt x="11619627" y="468778"/>
                  </a:cubicBezTo>
                  <a:cubicBezTo>
                    <a:pt x="11591708" y="455597"/>
                    <a:pt x="11562834" y="443475"/>
                    <a:pt x="11534278" y="430939"/>
                  </a:cubicBezTo>
                  <a:lnTo>
                    <a:pt x="11490840" y="412964"/>
                  </a:lnTo>
                  <a:lnTo>
                    <a:pt x="11469090" y="403977"/>
                  </a:lnTo>
                  <a:lnTo>
                    <a:pt x="11447022" y="395358"/>
                  </a:lnTo>
                  <a:lnTo>
                    <a:pt x="11402947" y="378167"/>
                  </a:lnTo>
                  <a:lnTo>
                    <a:pt x="11358429" y="361668"/>
                  </a:lnTo>
                  <a:lnTo>
                    <a:pt x="11336042" y="353464"/>
                  </a:lnTo>
                  <a:lnTo>
                    <a:pt x="11313465" y="345583"/>
                  </a:lnTo>
                  <a:lnTo>
                    <a:pt x="11268246" y="329866"/>
                  </a:lnTo>
                  <a:cubicBezTo>
                    <a:pt x="11146773" y="288940"/>
                    <a:pt x="11022375" y="252889"/>
                    <a:pt x="10895432" y="221880"/>
                  </a:cubicBezTo>
                  <a:lnTo>
                    <a:pt x="10847733" y="210312"/>
                  </a:lnTo>
                  <a:lnTo>
                    <a:pt x="10799780" y="199435"/>
                  </a:lnTo>
                  <a:lnTo>
                    <a:pt x="10775740" y="193996"/>
                  </a:lnTo>
                  <a:lnTo>
                    <a:pt x="10751636" y="188881"/>
                  </a:lnTo>
                  <a:lnTo>
                    <a:pt x="10703365" y="178695"/>
                  </a:lnTo>
                  <a:cubicBezTo>
                    <a:pt x="10638685" y="165790"/>
                    <a:pt x="10573815" y="153346"/>
                    <a:pt x="10508308" y="142700"/>
                  </a:cubicBezTo>
                  <a:cubicBezTo>
                    <a:pt x="10377550" y="120762"/>
                    <a:pt x="10245137" y="103801"/>
                    <a:pt x="10111963" y="91172"/>
                  </a:cubicBezTo>
                  <a:cubicBezTo>
                    <a:pt x="9845358" y="65754"/>
                    <a:pt x="9576018" y="58795"/>
                    <a:pt x="9307570" y="70386"/>
                  </a:cubicBezTo>
                  <a:cubicBezTo>
                    <a:pt x="9173504" y="76244"/>
                    <a:pt x="9039883" y="87015"/>
                    <a:pt x="8907281" y="102648"/>
                  </a:cubicBezTo>
                  <a:cubicBezTo>
                    <a:pt x="8774805" y="118535"/>
                    <a:pt x="8643665" y="139741"/>
                    <a:pt x="8514433" y="166159"/>
                  </a:cubicBezTo>
                  <a:cubicBezTo>
                    <a:pt x="8385329" y="192618"/>
                    <a:pt x="8258704" y="225056"/>
                    <a:pt x="8135323" y="263268"/>
                  </a:cubicBezTo>
                  <a:cubicBezTo>
                    <a:pt x="8073569" y="282118"/>
                    <a:pt x="8013150" y="303227"/>
                    <a:pt x="7953431" y="325165"/>
                  </a:cubicBezTo>
                  <a:cubicBezTo>
                    <a:pt x="7923858" y="336503"/>
                    <a:pt x="7894031" y="347564"/>
                    <a:pt x="7865029" y="359732"/>
                  </a:cubicBezTo>
                  <a:cubicBezTo>
                    <a:pt x="7850529" y="365769"/>
                    <a:pt x="7835711" y="371438"/>
                    <a:pt x="7821465" y="377799"/>
                  </a:cubicBezTo>
                  <a:lnTo>
                    <a:pt x="7778408" y="396557"/>
                  </a:lnTo>
                  <a:cubicBezTo>
                    <a:pt x="7547610" y="499980"/>
                    <a:pt x="7315539" y="603219"/>
                    <a:pt x="7079779" y="701665"/>
                  </a:cubicBezTo>
                  <a:cubicBezTo>
                    <a:pt x="7020696" y="726138"/>
                    <a:pt x="6961868" y="750888"/>
                    <a:pt x="6902276" y="774761"/>
                  </a:cubicBezTo>
                  <a:lnTo>
                    <a:pt x="6813238" y="810757"/>
                  </a:lnTo>
                  <a:lnTo>
                    <a:pt x="6723501" y="846015"/>
                  </a:lnTo>
                  <a:lnTo>
                    <a:pt x="6678982" y="863667"/>
                  </a:lnTo>
                  <a:lnTo>
                    <a:pt x="6633764" y="880904"/>
                  </a:lnTo>
                  <a:lnTo>
                    <a:pt x="6543327" y="915286"/>
                  </a:lnTo>
                  <a:cubicBezTo>
                    <a:pt x="6513117" y="926670"/>
                    <a:pt x="6482590" y="937639"/>
                    <a:pt x="6452254" y="948839"/>
                  </a:cubicBezTo>
                  <a:lnTo>
                    <a:pt x="6406717" y="965523"/>
                  </a:lnTo>
                  <a:lnTo>
                    <a:pt x="6383885" y="973911"/>
                  </a:lnTo>
                  <a:lnTo>
                    <a:pt x="6360926" y="981977"/>
                  </a:lnTo>
                  <a:cubicBezTo>
                    <a:pt x="6116454" y="1069085"/>
                    <a:pt x="5867084" y="1149233"/>
                    <a:pt x="5612245" y="1219426"/>
                  </a:cubicBezTo>
                  <a:cubicBezTo>
                    <a:pt x="5357133" y="1289371"/>
                    <a:pt x="5096226" y="1347678"/>
                    <a:pt x="4831065" y="1394011"/>
                  </a:cubicBezTo>
                  <a:cubicBezTo>
                    <a:pt x="4565675" y="1440367"/>
                    <a:pt x="4295573" y="1471196"/>
                    <a:pt x="4023365" y="1486188"/>
                  </a:cubicBezTo>
                  <a:cubicBezTo>
                    <a:pt x="3751336" y="1501379"/>
                    <a:pt x="3477996" y="1499388"/>
                    <a:pt x="3206443" y="1480243"/>
                  </a:cubicBezTo>
                  <a:cubicBezTo>
                    <a:pt x="3172545" y="1477662"/>
                    <a:pt x="3138774" y="1474389"/>
                    <a:pt x="3104685" y="1471486"/>
                  </a:cubicBezTo>
                  <a:lnTo>
                    <a:pt x="3053807" y="1466877"/>
                  </a:lnTo>
                  <a:lnTo>
                    <a:pt x="3028367" y="1464619"/>
                  </a:lnTo>
                  <a:cubicBezTo>
                    <a:pt x="3019909" y="1463881"/>
                    <a:pt x="3011450" y="1463190"/>
                    <a:pt x="3002928" y="1462084"/>
                  </a:cubicBezTo>
                  <a:lnTo>
                    <a:pt x="2902061" y="1450055"/>
                  </a:lnTo>
                  <a:lnTo>
                    <a:pt x="2851627" y="1444063"/>
                  </a:lnTo>
                  <a:lnTo>
                    <a:pt x="2826188" y="1441067"/>
                  </a:lnTo>
                  <a:lnTo>
                    <a:pt x="2801703" y="1437611"/>
                  </a:lnTo>
                  <a:lnTo>
                    <a:pt x="2701853" y="1422586"/>
                  </a:lnTo>
                  <a:cubicBezTo>
                    <a:pt x="2668527" y="1417562"/>
                    <a:pt x="2635075" y="1412631"/>
                    <a:pt x="2602067" y="1407284"/>
                  </a:cubicBezTo>
                  <a:lnTo>
                    <a:pt x="2502535" y="1391522"/>
                  </a:lnTo>
                  <a:lnTo>
                    <a:pt x="2452865" y="1383641"/>
                  </a:lnTo>
                  <a:lnTo>
                    <a:pt x="2402940" y="1376313"/>
                  </a:lnTo>
                  <a:lnTo>
                    <a:pt x="2303218" y="1361795"/>
                  </a:lnTo>
                  <a:lnTo>
                    <a:pt x="2278287" y="1358154"/>
                  </a:lnTo>
                  <a:lnTo>
                    <a:pt x="2253229" y="1354835"/>
                  </a:lnTo>
                  <a:lnTo>
                    <a:pt x="2203241" y="1348291"/>
                  </a:lnTo>
                  <a:lnTo>
                    <a:pt x="2103137" y="1335201"/>
                  </a:lnTo>
                  <a:lnTo>
                    <a:pt x="2002715" y="1323402"/>
                  </a:lnTo>
                  <a:lnTo>
                    <a:pt x="1952600" y="1317780"/>
                  </a:lnTo>
                  <a:lnTo>
                    <a:pt x="1902229" y="1312526"/>
                  </a:lnTo>
                  <a:lnTo>
                    <a:pt x="1801553" y="1302202"/>
                  </a:lnTo>
                  <a:lnTo>
                    <a:pt x="1700622" y="1293307"/>
                  </a:lnTo>
                  <a:lnTo>
                    <a:pt x="1650125" y="1288698"/>
                  </a:lnTo>
                  <a:lnTo>
                    <a:pt x="1599247" y="1285011"/>
                  </a:lnTo>
                  <a:cubicBezTo>
                    <a:pt x="1464418" y="1274595"/>
                    <a:pt x="1329080" y="1268096"/>
                    <a:pt x="1193552" y="1264870"/>
                  </a:cubicBezTo>
                  <a:cubicBezTo>
                    <a:pt x="1058024" y="1261644"/>
                    <a:pt x="922368" y="1262473"/>
                    <a:pt x="787094" y="1268741"/>
                  </a:cubicBezTo>
                  <a:cubicBezTo>
                    <a:pt x="651744" y="1274410"/>
                    <a:pt x="517137" y="1287163"/>
                    <a:pt x="384325" y="1306903"/>
                  </a:cubicBezTo>
                  <a:cubicBezTo>
                    <a:pt x="318001" y="1316881"/>
                    <a:pt x="252516" y="1329592"/>
                    <a:pt x="188188" y="1344972"/>
                  </a:cubicBezTo>
                  <a:cubicBezTo>
                    <a:pt x="156007" y="1352577"/>
                    <a:pt x="124589" y="1361426"/>
                    <a:pt x="93362" y="1371105"/>
                  </a:cubicBezTo>
                  <a:cubicBezTo>
                    <a:pt x="62342" y="1380507"/>
                    <a:pt x="32453" y="1391757"/>
                    <a:pt x="4007" y="1404749"/>
                  </a:cubicBezTo>
                  <a:lnTo>
                    <a:pt x="0" y="1400740"/>
                  </a:lnTo>
                  <a:cubicBezTo>
                    <a:pt x="28798" y="1387332"/>
                    <a:pt x="59091" y="1375695"/>
                    <a:pt x="90564" y="1365943"/>
                  </a:cubicBezTo>
                  <a:cubicBezTo>
                    <a:pt x="121727" y="1356033"/>
                    <a:pt x="153463" y="1346954"/>
                    <a:pt x="185962" y="1339073"/>
                  </a:cubicBezTo>
                  <a:cubicBezTo>
                    <a:pt x="250452" y="1323246"/>
                    <a:pt x="316127" y="1310074"/>
                    <a:pt x="382672" y="1299621"/>
                  </a:cubicBezTo>
                  <a:cubicBezTo>
                    <a:pt x="515824" y="1279024"/>
                    <a:pt x="650856" y="1265423"/>
                    <a:pt x="786713" y="1258924"/>
                  </a:cubicBezTo>
                  <a:cubicBezTo>
                    <a:pt x="922368" y="1251781"/>
                    <a:pt x="1058596" y="1250260"/>
                    <a:pt x="1194570" y="1252564"/>
                  </a:cubicBezTo>
                  <a:cubicBezTo>
                    <a:pt x="1330543" y="1254868"/>
                    <a:pt x="1466389" y="1260722"/>
                    <a:pt x="1601600" y="1270355"/>
                  </a:cubicBezTo>
                  <a:lnTo>
                    <a:pt x="1652478" y="1273719"/>
                  </a:lnTo>
                  <a:lnTo>
                    <a:pt x="1703357" y="1277867"/>
                  </a:lnTo>
                  <a:lnTo>
                    <a:pt x="1804733" y="1286209"/>
                  </a:lnTo>
                  <a:lnTo>
                    <a:pt x="1905791" y="1295934"/>
                  </a:lnTo>
                  <a:lnTo>
                    <a:pt x="1956670" y="1300865"/>
                  </a:lnTo>
                  <a:lnTo>
                    <a:pt x="2007103" y="1306488"/>
                  </a:lnTo>
                  <a:lnTo>
                    <a:pt x="2107207" y="1317780"/>
                  </a:lnTo>
                  <a:lnTo>
                    <a:pt x="2207693" y="1330270"/>
                  </a:lnTo>
                  <a:lnTo>
                    <a:pt x="2257999" y="1336584"/>
                  </a:lnTo>
                  <a:lnTo>
                    <a:pt x="2283439" y="1339764"/>
                  </a:lnTo>
                  <a:lnTo>
                    <a:pt x="2308433" y="1343221"/>
                  </a:lnTo>
                  <a:lnTo>
                    <a:pt x="2408601" y="1357048"/>
                  </a:lnTo>
                  <a:lnTo>
                    <a:pt x="2458716" y="1364007"/>
                  </a:lnTo>
                  <a:lnTo>
                    <a:pt x="2508577" y="1371658"/>
                  </a:lnTo>
                  <a:lnTo>
                    <a:pt x="2608045" y="1386913"/>
                  </a:lnTo>
                  <a:cubicBezTo>
                    <a:pt x="2641371" y="1392121"/>
                    <a:pt x="2674506" y="1396776"/>
                    <a:pt x="2707704" y="1401569"/>
                  </a:cubicBezTo>
                  <a:lnTo>
                    <a:pt x="2807299" y="1415903"/>
                  </a:lnTo>
                  <a:lnTo>
                    <a:pt x="2832166" y="1419498"/>
                  </a:lnTo>
                  <a:lnTo>
                    <a:pt x="2857288" y="1422309"/>
                  </a:lnTo>
                  <a:lnTo>
                    <a:pt x="2907403" y="1427978"/>
                  </a:lnTo>
                  <a:lnTo>
                    <a:pt x="3007698" y="1439316"/>
                  </a:lnTo>
                  <a:cubicBezTo>
                    <a:pt x="3016029" y="1440330"/>
                    <a:pt x="3024424" y="1441021"/>
                    <a:pt x="3033137" y="1441667"/>
                  </a:cubicBezTo>
                  <a:lnTo>
                    <a:pt x="3058577" y="1443741"/>
                  </a:lnTo>
                  <a:lnTo>
                    <a:pt x="3109010" y="1447935"/>
                  </a:lnTo>
                  <a:cubicBezTo>
                    <a:pt x="3142590" y="1450608"/>
                    <a:pt x="3176170" y="1453696"/>
                    <a:pt x="3209814" y="1456046"/>
                  </a:cubicBezTo>
                  <a:cubicBezTo>
                    <a:pt x="3479427" y="1473403"/>
                    <a:pt x="3750610" y="1473758"/>
                    <a:pt x="4020312" y="1457106"/>
                  </a:cubicBezTo>
                  <a:cubicBezTo>
                    <a:pt x="4289881" y="1440607"/>
                    <a:pt x="4557198" y="1408469"/>
                    <a:pt x="4819681" y="1361011"/>
                  </a:cubicBezTo>
                  <a:cubicBezTo>
                    <a:pt x="5082209" y="1313461"/>
                    <a:pt x="5340376" y="1254044"/>
                    <a:pt x="5592657" y="1183108"/>
                  </a:cubicBezTo>
                  <a:cubicBezTo>
                    <a:pt x="5844825" y="1111947"/>
                    <a:pt x="6091587" y="1031015"/>
                    <a:pt x="6333579" y="942847"/>
                  </a:cubicBezTo>
                  <a:lnTo>
                    <a:pt x="6356347" y="934690"/>
                  </a:lnTo>
                  <a:lnTo>
                    <a:pt x="6378924" y="926255"/>
                  </a:lnTo>
                  <a:lnTo>
                    <a:pt x="6424016" y="909341"/>
                  </a:lnTo>
                  <a:cubicBezTo>
                    <a:pt x="6454034" y="898049"/>
                    <a:pt x="6484243" y="886942"/>
                    <a:pt x="6514135" y="875466"/>
                  </a:cubicBezTo>
                  <a:lnTo>
                    <a:pt x="6603682" y="840715"/>
                  </a:lnTo>
                  <a:lnTo>
                    <a:pt x="6648200" y="823293"/>
                  </a:lnTo>
                  <a:lnTo>
                    <a:pt x="6692719" y="805503"/>
                  </a:lnTo>
                  <a:lnTo>
                    <a:pt x="6781757" y="769830"/>
                  </a:lnTo>
                  <a:lnTo>
                    <a:pt x="6870096" y="733512"/>
                  </a:lnTo>
                  <a:cubicBezTo>
                    <a:pt x="6929115" y="709408"/>
                    <a:pt x="6987434" y="684428"/>
                    <a:pt x="7046009" y="659770"/>
                  </a:cubicBezTo>
                  <a:cubicBezTo>
                    <a:pt x="7279796" y="560264"/>
                    <a:pt x="7509514" y="456150"/>
                    <a:pt x="7739232" y="350975"/>
                  </a:cubicBezTo>
                  <a:lnTo>
                    <a:pt x="7783369" y="331479"/>
                  </a:lnTo>
                  <a:cubicBezTo>
                    <a:pt x="7797997" y="324889"/>
                    <a:pt x="7813134" y="318943"/>
                    <a:pt x="7827888" y="312675"/>
                  </a:cubicBezTo>
                  <a:cubicBezTo>
                    <a:pt x="7857589" y="300001"/>
                    <a:pt x="7888052" y="288432"/>
                    <a:pt x="7918325" y="276588"/>
                  </a:cubicBezTo>
                  <a:cubicBezTo>
                    <a:pt x="7979443" y="253543"/>
                    <a:pt x="8041261" y="231605"/>
                    <a:pt x="8104414" y="212063"/>
                  </a:cubicBezTo>
                  <a:cubicBezTo>
                    <a:pt x="8230403" y="172169"/>
                    <a:pt x="8359826" y="138160"/>
                    <a:pt x="8491856" y="110253"/>
                  </a:cubicBezTo>
                  <a:cubicBezTo>
                    <a:pt x="8623759" y="82429"/>
                    <a:pt x="8757760" y="59933"/>
                    <a:pt x="8893098" y="42871"/>
                  </a:cubicBezTo>
                  <a:cubicBezTo>
                    <a:pt x="9028436" y="26021"/>
                    <a:pt x="9164791" y="14144"/>
                    <a:pt x="9301782" y="7291"/>
                  </a:cubicBezTo>
                  <a:cubicBezTo>
                    <a:pt x="9438837" y="504"/>
                    <a:pt x="9576177" y="-1542"/>
                    <a:pt x="9713335" y="114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63000"/>
              </a:schemeClr>
            </a:solidFill>
            <a:ln w="63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30D6C025-F868-9B85-D448-1467BBE81F09}"/>
                </a:ext>
              </a:extLst>
            </p:cNvPr>
            <p:cNvSpPr/>
            <p:nvPr/>
          </p:nvSpPr>
          <p:spPr>
            <a:xfrm>
              <a:off x="178" y="4067524"/>
              <a:ext cx="12189285" cy="1726368"/>
            </a:xfrm>
            <a:custGeom>
              <a:avLst/>
              <a:gdLst>
                <a:gd name="connsiteX0" fmla="*/ 11982564 w 12189285"/>
                <a:gd name="connsiteY0" fmla="*/ 1302 h 1726368"/>
                <a:gd name="connsiteX1" fmla="*/ 12084833 w 12189285"/>
                <a:gd name="connsiteY1" fmla="*/ 7203 h 1726368"/>
                <a:gd name="connsiteX2" fmla="*/ 12136174 w 12189285"/>
                <a:gd name="connsiteY2" fmla="*/ 12396 h 1726368"/>
                <a:gd name="connsiteX3" fmla="*/ 12162081 w 12189285"/>
                <a:gd name="connsiteY3" fmla="*/ 15701 h 1726368"/>
                <a:gd name="connsiteX4" fmla="*/ 12175241 w 12189285"/>
                <a:gd name="connsiteY4" fmla="*/ 17648 h 1726368"/>
                <a:gd name="connsiteX5" fmla="*/ 12189285 w 12189285"/>
                <a:gd name="connsiteY5" fmla="*/ 20009 h 1726368"/>
                <a:gd name="connsiteX6" fmla="*/ 12169044 w 12189285"/>
                <a:gd name="connsiteY6" fmla="*/ 124284 h 1726368"/>
                <a:gd name="connsiteX7" fmla="*/ 12158480 w 12189285"/>
                <a:gd name="connsiteY7" fmla="*/ 122454 h 1726368"/>
                <a:gd name="connsiteX8" fmla="*/ 12146678 w 12189285"/>
                <a:gd name="connsiteY8" fmla="*/ 120625 h 1726368"/>
                <a:gd name="connsiteX9" fmla="*/ 12123073 w 12189285"/>
                <a:gd name="connsiteY9" fmla="*/ 117438 h 1726368"/>
                <a:gd name="connsiteX10" fmla="*/ 12075214 w 12189285"/>
                <a:gd name="connsiteY10" fmla="*/ 112186 h 1726368"/>
                <a:gd name="connsiteX11" fmla="*/ 11978315 w 12189285"/>
                <a:gd name="connsiteY11" fmla="*/ 105754 h 1726368"/>
                <a:gd name="connsiteX12" fmla="*/ 11782983 w 12189285"/>
                <a:gd name="connsiteY12" fmla="*/ 105754 h 1726368"/>
                <a:gd name="connsiteX13" fmla="*/ 11393500 w 12189285"/>
                <a:gd name="connsiteY13" fmla="*/ 148892 h 1726368"/>
                <a:gd name="connsiteX14" fmla="*/ 10643332 w 12189285"/>
                <a:gd name="connsiteY14" fmla="*/ 380634 h 1726368"/>
                <a:gd name="connsiteX15" fmla="*/ 9959494 w 12189285"/>
                <a:gd name="connsiteY15" fmla="*/ 772006 h 1726368"/>
                <a:gd name="connsiteX16" fmla="*/ 9879709 w 12189285"/>
                <a:gd name="connsiteY16" fmla="*/ 830310 h 1726368"/>
                <a:gd name="connsiteX17" fmla="*/ 9840230 w 12189285"/>
                <a:gd name="connsiteY17" fmla="*/ 859817 h 1726368"/>
                <a:gd name="connsiteX18" fmla="*/ 9801223 w 12189285"/>
                <a:gd name="connsiteY18" fmla="*/ 890149 h 1726368"/>
                <a:gd name="connsiteX19" fmla="*/ 9723916 w 12189285"/>
                <a:gd name="connsiteY19" fmla="*/ 951877 h 1726368"/>
                <a:gd name="connsiteX20" fmla="*/ 9684732 w 12189285"/>
                <a:gd name="connsiteY20" fmla="*/ 983389 h 1726368"/>
                <a:gd name="connsiteX21" fmla="*/ 9645193 w 12189285"/>
                <a:gd name="connsiteY21" fmla="*/ 1014725 h 1726368"/>
                <a:gd name="connsiteX22" fmla="*/ 9605242 w 12189285"/>
                <a:gd name="connsiteY22" fmla="*/ 1045530 h 1726368"/>
                <a:gd name="connsiteX23" fmla="*/ 9564818 w 12189285"/>
                <a:gd name="connsiteY23" fmla="*/ 1075744 h 1726368"/>
                <a:gd name="connsiteX24" fmla="*/ 9482968 w 12189285"/>
                <a:gd name="connsiteY24" fmla="*/ 1134757 h 1726368"/>
                <a:gd name="connsiteX25" fmla="*/ 9314133 w 12189285"/>
                <a:gd name="connsiteY25" fmla="*/ 1245523 h 1726368"/>
                <a:gd name="connsiteX26" fmla="*/ 8581197 w 12189285"/>
                <a:gd name="connsiteY26" fmla="*/ 1580656 h 1726368"/>
                <a:gd name="connsiteX27" fmla="*/ 7788422 w 12189285"/>
                <a:gd name="connsiteY27" fmla="*/ 1720693 h 1726368"/>
                <a:gd name="connsiteX28" fmla="*/ 6985850 w 12189285"/>
                <a:gd name="connsiteY28" fmla="*/ 1684695 h 1726368"/>
                <a:gd name="connsiteX29" fmla="*/ 6200393 w 12189285"/>
                <a:gd name="connsiteY29" fmla="*/ 1525361 h 1726368"/>
                <a:gd name="connsiteX30" fmla="*/ 5816103 w 12189285"/>
                <a:gd name="connsiteY30" fmla="*/ 1414948 h 1726368"/>
                <a:gd name="connsiteX31" fmla="*/ 5625493 w 12189285"/>
                <a:gd name="connsiteY31" fmla="*/ 1354342 h 1726368"/>
                <a:gd name="connsiteX32" fmla="*/ 5435885 w 12189285"/>
                <a:gd name="connsiteY32" fmla="*/ 1291022 h 1726368"/>
                <a:gd name="connsiteX33" fmla="*/ 4666007 w 12189285"/>
                <a:gd name="connsiteY33" fmla="*/ 1093920 h 1726368"/>
                <a:gd name="connsiteX34" fmla="*/ 4272452 w 12189285"/>
                <a:gd name="connsiteY34" fmla="*/ 1037799 h 1726368"/>
                <a:gd name="connsiteX35" fmla="*/ 3875592 w 12189285"/>
                <a:gd name="connsiteY35" fmla="*/ 1013781 h 1726368"/>
                <a:gd name="connsiteX36" fmla="*/ 3477965 w 12189285"/>
                <a:gd name="connsiteY36" fmla="*/ 1022396 h 1726368"/>
                <a:gd name="connsiteX37" fmla="*/ 3081932 w 12189285"/>
                <a:gd name="connsiteY37" fmla="*/ 1061935 h 1726368"/>
                <a:gd name="connsiteX38" fmla="*/ 2299661 w 12189285"/>
                <a:gd name="connsiteY38" fmla="*/ 1213538 h 1726368"/>
                <a:gd name="connsiteX39" fmla="*/ 1912598 w 12189285"/>
                <a:gd name="connsiteY39" fmla="*/ 1310496 h 1726368"/>
                <a:gd name="connsiteX40" fmla="*/ 1517213 w 12189285"/>
                <a:gd name="connsiteY40" fmla="*/ 1371810 h 1726368"/>
                <a:gd name="connsiteX41" fmla="*/ 725677 w 12189285"/>
                <a:gd name="connsiteY41" fmla="*/ 1281521 h 1726368"/>
                <a:gd name="connsiteX42" fmla="*/ 350357 w 12189285"/>
                <a:gd name="connsiteY42" fmla="*/ 1145084 h 1726368"/>
                <a:gd name="connsiteX43" fmla="*/ 171136 w 12189285"/>
                <a:gd name="connsiteY43" fmla="*/ 1056919 h 1726368"/>
                <a:gd name="connsiteX44" fmla="*/ 0 w 12189285"/>
                <a:gd name="connsiteY44" fmla="*/ 954060 h 1726368"/>
                <a:gd name="connsiteX45" fmla="*/ 1180 w 12189285"/>
                <a:gd name="connsiteY45" fmla="*/ 952348 h 1726368"/>
                <a:gd name="connsiteX46" fmla="*/ 172906 w 12189285"/>
                <a:gd name="connsiteY46" fmla="*/ 1053614 h 1726368"/>
                <a:gd name="connsiteX47" fmla="*/ 352482 w 12189285"/>
                <a:gd name="connsiteY47" fmla="*/ 1140127 h 1726368"/>
                <a:gd name="connsiteX48" fmla="*/ 727979 w 12189285"/>
                <a:gd name="connsiteY48" fmla="*/ 1273318 h 1726368"/>
                <a:gd name="connsiteX49" fmla="*/ 1516092 w 12189285"/>
                <a:gd name="connsiteY49" fmla="*/ 1356762 h 1726368"/>
                <a:gd name="connsiteX50" fmla="*/ 1907935 w 12189285"/>
                <a:gd name="connsiteY50" fmla="*/ 1292674 h 1726368"/>
                <a:gd name="connsiteX51" fmla="*/ 2294468 w 12189285"/>
                <a:gd name="connsiteY51" fmla="*/ 1192353 h 1726368"/>
                <a:gd name="connsiteX52" fmla="*/ 3077978 w 12189285"/>
                <a:gd name="connsiteY52" fmla="*/ 1033904 h 1726368"/>
                <a:gd name="connsiteX53" fmla="*/ 3475841 w 12189285"/>
                <a:gd name="connsiteY53" fmla="*/ 990825 h 1726368"/>
                <a:gd name="connsiteX54" fmla="*/ 3876123 w 12189285"/>
                <a:gd name="connsiteY54" fmla="*/ 979022 h 1726368"/>
                <a:gd name="connsiteX55" fmla="*/ 4276170 w 12189285"/>
                <a:gd name="connsiteY55" fmla="*/ 999913 h 1726368"/>
                <a:gd name="connsiteX56" fmla="*/ 4673266 w 12189285"/>
                <a:gd name="connsiteY56" fmla="*/ 1053024 h 1726368"/>
                <a:gd name="connsiteX57" fmla="*/ 5450697 w 12189285"/>
                <a:gd name="connsiteY57" fmla="*/ 1245346 h 1726368"/>
                <a:gd name="connsiteX58" fmla="*/ 5640600 w 12189285"/>
                <a:gd name="connsiteY58" fmla="*/ 1306660 h 1726368"/>
                <a:gd name="connsiteX59" fmla="*/ 5830915 w 12189285"/>
                <a:gd name="connsiteY59" fmla="*/ 1365673 h 1726368"/>
                <a:gd name="connsiteX60" fmla="*/ 6214497 w 12189285"/>
                <a:gd name="connsiteY60" fmla="*/ 1472427 h 1726368"/>
                <a:gd name="connsiteX61" fmla="*/ 6994112 w 12189285"/>
                <a:gd name="connsiteY61" fmla="*/ 1624325 h 1726368"/>
                <a:gd name="connsiteX62" fmla="*/ 7784881 w 12189285"/>
                <a:gd name="connsiteY62" fmla="*/ 1653477 h 1726368"/>
                <a:gd name="connsiteX63" fmla="*/ 8559480 w 12189285"/>
                <a:gd name="connsiteY63" fmla="*/ 1510254 h 1726368"/>
                <a:gd name="connsiteX64" fmla="*/ 9272116 w 12189285"/>
                <a:gd name="connsiteY64" fmla="*/ 1177423 h 1726368"/>
                <a:gd name="connsiteX65" fmla="*/ 9436171 w 12189285"/>
                <a:gd name="connsiteY65" fmla="*/ 1067895 h 1726368"/>
                <a:gd name="connsiteX66" fmla="*/ 9515779 w 12189285"/>
                <a:gd name="connsiteY66" fmla="*/ 1009591 h 1726368"/>
                <a:gd name="connsiteX67" fmla="*/ 9555081 w 12189285"/>
                <a:gd name="connsiteY67" fmla="*/ 979730 h 1726368"/>
                <a:gd name="connsiteX68" fmla="*/ 9593912 w 12189285"/>
                <a:gd name="connsiteY68" fmla="*/ 949280 h 1726368"/>
                <a:gd name="connsiteX69" fmla="*/ 9632329 w 12189285"/>
                <a:gd name="connsiteY69" fmla="*/ 918298 h 1726368"/>
                <a:gd name="connsiteX70" fmla="*/ 9670628 w 12189285"/>
                <a:gd name="connsiteY70" fmla="*/ 886963 h 1726368"/>
                <a:gd name="connsiteX71" fmla="*/ 9748879 w 12189285"/>
                <a:gd name="connsiteY71" fmla="*/ 823524 h 1726368"/>
                <a:gd name="connsiteX72" fmla="*/ 9788358 w 12189285"/>
                <a:gd name="connsiteY72" fmla="*/ 792247 h 1726368"/>
                <a:gd name="connsiteX73" fmla="*/ 9828428 w 12189285"/>
                <a:gd name="connsiteY73" fmla="*/ 761679 h 1726368"/>
                <a:gd name="connsiteX74" fmla="*/ 9909275 w 12189285"/>
                <a:gd name="connsiteY74" fmla="*/ 701545 h 1726368"/>
                <a:gd name="connsiteX75" fmla="*/ 10605623 w 12189285"/>
                <a:gd name="connsiteY75" fmla="*/ 295538 h 1726368"/>
                <a:gd name="connsiteX76" fmla="*/ 11375737 w 12189285"/>
                <a:gd name="connsiteY76" fmla="*/ 50931 h 1726368"/>
                <a:gd name="connsiteX77" fmla="*/ 11778735 w 12189285"/>
                <a:gd name="connsiteY77" fmla="*/ 3013 h 1726368"/>
                <a:gd name="connsiteX78" fmla="*/ 11982564 w 12189285"/>
                <a:gd name="connsiteY78" fmla="*/ 1302 h 1726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189285" h="1726368">
                  <a:moveTo>
                    <a:pt x="11982564" y="1302"/>
                  </a:moveTo>
                  <a:cubicBezTo>
                    <a:pt x="12016614" y="2482"/>
                    <a:pt x="12050664" y="4370"/>
                    <a:pt x="12084833" y="7203"/>
                  </a:cubicBezTo>
                  <a:cubicBezTo>
                    <a:pt x="12101887" y="8678"/>
                    <a:pt x="12119001" y="10331"/>
                    <a:pt x="12136174" y="12396"/>
                  </a:cubicBezTo>
                  <a:cubicBezTo>
                    <a:pt x="12144789" y="13399"/>
                    <a:pt x="12153405" y="14461"/>
                    <a:pt x="12162081" y="15701"/>
                  </a:cubicBezTo>
                  <a:lnTo>
                    <a:pt x="12175241" y="17648"/>
                  </a:lnTo>
                  <a:cubicBezTo>
                    <a:pt x="12179785" y="18356"/>
                    <a:pt x="12183797" y="19005"/>
                    <a:pt x="12189285" y="20009"/>
                  </a:cubicBezTo>
                  <a:lnTo>
                    <a:pt x="12169044" y="124284"/>
                  </a:lnTo>
                  <a:lnTo>
                    <a:pt x="12158480" y="122454"/>
                  </a:lnTo>
                  <a:lnTo>
                    <a:pt x="12146678" y="120625"/>
                  </a:lnTo>
                  <a:cubicBezTo>
                    <a:pt x="12138947" y="119504"/>
                    <a:pt x="12131040" y="118442"/>
                    <a:pt x="12123073" y="117438"/>
                  </a:cubicBezTo>
                  <a:cubicBezTo>
                    <a:pt x="12107258" y="115432"/>
                    <a:pt x="12091266" y="113721"/>
                    <a:pt x="12075214" y="112186"/>
                  </a:cubicBezTo>
                  <a:cubicBezTo>
                    <a:pt x="12043051" y="109236"/>
                    <a:pt x="12010713" y="107170"/>
                    <a:pt x="11978315" y="105754"/>
                  </a:cubicBezTo>
                  <a:cubicBezTo>
                    <a:pt x="11913401" y="103116"/>
                    <a:pt x="11848310" y="103116"/>
                    <a:pt x="11782983" y="105754"/>
                  </a:cubicBezTo>
                  <a:cubicBezTo>
                    <a:pt x="11652329" y="111230"/>
                    <a:pt x="11522207" y="125647"/>
                    <a:pt x="11393500" y="148892"/>
                  </a:cubicBezTo>
                  <a:cubicBezTo>
                    <a:pt x="11135143" y="196191"/>
                    <a:pt x="10883337" y="273981"/>
                    <a:pt x="10643332" y="380634"/>
                  </a:cubicBezTo>
                  <a:cubicBezTo>
                    <a:pt x="10402797" y="487695"/>
                    <a:pt x="10173651" y="618821"/>
                    <a:pt x="9959494" y="772006"/>
                  </a:cubicBezTo>
                  <a:cubicBezTo>
                    <a:pt x="9932880" y="791421"/>
                    <a:pt x="9905911" y="810305"/>
                    <a:pt x="9879709" y="830310"/>
                  </a:cubicBezTo>
                  <a:lnTo>
                    <a:pt x="9840230" y="859817"/>
                  </a:lnTo>
                  <a:lnTo>
                    <a:pt x="9801223" y="890149"/>
                  </a:lnTo>
                  <a:cubicBezTo>
                    <a:pt x="9775021" y="910213"/>
                    <a:pt x="9749704" y="931458"/>
                    <a:pt x="9723916" y="951877"/>
                  </a:cubicBezTo>
                  <a:lnTo>
                    <a:pt x="9684732" y="983389"/>
                  </a:lnTo>
                  <a:cubicBezTo>
                    <a:pt x="9671572" y="993894"/>
                    <a:pt x="9658589" y="1004575"/>
                    <a:pt x="9645193" y="1014725"/>
                  </a:cubicBezTo>
                  <a:lnTo>
                    <a:pt x="9605242" y="1045530"/>
                  </a:lnTo>
                  <a:cubicBezTo>
                    <a:pt x="9591964" y="1055857"/>
                    <a:pt x="9578273" y="1065653"/>
                    <a:pt x="9564818" y="1075744"/>
                  </a:cubicBezTo>
                  <a:cubicBezTo>
                    <a:pt x="9537967" y="1095985"/>
                    <a:pt x="9510350" y="1115224"/>
                    <a:pt x="9482968" y="1134757"/>
                  </a:cubicBezTo>
                  <a:cubicBezTo>
                    <a:pt x="9427555" y="1172997"/>
                    <a:pt x="9371670" y="1210470"/>
                    <a:pt x="9314133" y="1245523"/>
                  </a:cubicBezTo>
                  <a:cubicBezTo>
                    <a:pt x="9084928" y="1387685"/>
                    <a:pt x="8838668" y="1500286"/>
                    <a:pt x="8581197" y="1580656"/>
                  </a:cubicBezTo>
                  <a:cubicBezTo>
                    <a:pt x="8323725" y="1659732"/>
                    <a:pt x="8057460" y="1706766"/>
                    <a:pt x="7788422" y="1720693"/>
                  </a:cubicBezTo>
                  <a:cubicBezTo>
                    <a:pt x="7520092" y="1735564"/>
                    <a:pt x="7251407" y="1720398"/>
                    <a:pt x="6985850" y="1684695"/>
                  </a:cubicBezTo>
                  <a:cubicBezTo>
                    <a:pt x="6720294" y="1648992"/>
                    <a:pt x="6458573" y="1593048"/>
                    <a:pt x="6200393" y="1525361"/>
                  </a:cubicBezTo>
                  <a:cubicBezTo>
                    <a:pt x="6071511" y="1491092"/>
                    <a:pt x="5943394" y="1454292"/>
                    <a:pt x="5816103" y="1414948"/>
                  </a:cubicBezTo>
                  <a:cubicBezTo>
                    <a:pt x="5752370" y="1395279"/>
                    <a:pt x="5688831" y="1375073"/>
                    <a:pt x="5625493" y="1354342"/>
                  </a:cubicBezTo>
                  <a:lnTo>
                    <a:pt x="5435885" y="1291022"/>
                  </a:lnTo>
                  <a:cubicBezTo>
                    <a:pt x="5184008" y="1208003"/>
                    <a:pt x="4926790" y="1142151"/>
                    <a:pt x="4666007" y="1093920"/>
                  </a:cubicBezTo>
                  <a:cubicBezTo>
                    <a:pt x="4535632" y="1069961"/>
                    <a:pt x="4404445" y="1051254"/>
                    <a:pt x="4272452" y="1037799"/>
                  </a:cubicBezTo>
                  <a:cubicBezTo>
                    <a:pt x="4140559" y="1024521"/>
                    <a:pt x="4008135" y="1016259"/>
                    <a:pt x="3875592" y="1013781"/>
                  </a:cubicBezTo>
                  <a:cubicBezTo>
                    <a:pt x="3743050" y="1011302"/>
                    <a:pt x="3610330" y="1014194"/>
                    <a:pt x="3477965" y="1022396"/>
                  </a:cubicBezTo>
                  <a:cubicBezTo>
                    <a:pt x="3345600" y="1030599"/>
                    <a:pt x="3213471" y="1044054"/>
                    <a:pt x="3081932" y="1061935"/>
                  </a:cubicBezTo>
                  <a:cubicBezTo>
                    <a:pt x="2818795" y="1097697"/>
                    <a:pt x="2558254" y="1151575"/>
                    <a:pt x="2299661" y="1213538"/>
                  </a:cubicBezTo>
                  <a:cubicBezTo>
                    <a:pt x="2170365" y="1244402"/>
                    <a:pt x="2041540" y="1277390"/>
                    <a:pt x="1912598" y="1310496"/>
                  </a:cubicBezTo>
                  <a:cubicBezTo>
                    <a:pt x="1783030" y="1343354"/>
                    <a:pt x="1650647" y="1363885"/>
                    <a:pt x="1517213" y="1371810"/>
                  </a:cubicBezTo>
                  <a:cubicBezTo>
                    <a:pt x="1250476" y="1388157"/>
                    <a:pt x="982028" y="1354106"/>
                    <a:pt x="725677" y="1281521"/>
                  </a:cubicBezTo>
                  <a:cubicBezTo>
                    <a:pt x="597431" y="1245199"/>
                    <a:pt x="471992" y="1199600"/>
                    <a:pt x="350357" y="1145084"/>
                  </a:cubicBezTo>
                  <a:cubicBezTo>
                    <a:pt x="289496" y="1117897"/>
                    <a:pt x="229755" y="1088508"/>
                    <a:pt x="171136" y="1056919"/>
                  </a:cubicBezTo>
                  <a:cubicBezTo>
                    <a:pt x="112369" y="1025583"/>
                    <a:pt x="55249" y="991250"/>
                    <a:pt x="0" y="954060"/>
                  </a:cubicBezTo>
                  <a:lnTo>
                    <a:pt x="1180" y="952348"/>
                  </a:lnTo>
                  <a:cubicBezTo>
                    <a:pt x="56649" y="989025"/>
                    <a:pt x="113967" y="1022821"/>
                    <a:pt x="172906" y="1053614"/>
                  </a:cubicBezTo>
                  <a:cubicBezTo>
                    <a:pt x="231683" y="1084696"/>
                    <a:pt x="291541" y="1113530"/>
                    <a:pt x="352482" y="1140127"/>
                  </a:cubicBezTo>
                  <a:cubicBezTo>
                    <a:pt x="474252" y="1193569"/>
                    <a:pt x="599750" y="1238082"/>
                    <a:pt x="727979" y="1273318"/>
                  </a:cubicBezTo>
                  <a:cubicBezTo>
                    <a:pt x="984034" y="1343484"/>
                    <a:pt x="1251361" y="1375174"/>
                    <a:pt x="1516092" y="1356762"/>
                  </a:cubicBezTo>
                  <a:cubicBezTo>
                    <a:pt x="1648434" y="1347786"/>
                    <a:pt x="1779630" y="1326329"/>
                    <a:pt x="1907935" y="1292674"/>
                  </a:cubicBezTo>
                  <a:cubicBezTo>
                    <a:pt x="2036465" y="1258565"/>
                    <a:pt x="2165230" y="1224456"/>
                    <a:pt x="2294468" y="1192353"/>
                  </a:cubicBezTo>
                  <a:cubicBezTo>
                    <a:pt x="2552943" y="1128206"/>
                    <a:pt x="2813779" y="1071967"/>
                    <a:pt x="3077978" y="1033904"/>
                  </a:cubicBezTo>
                  <a:cubicBezTo>
                    <a:pt x="3209989" y="1014843"/>
                    <a:pt x="3342709" y="1000149"/>
                    <a:pt x="3475841" y="990825"/>
                  </a:cubicBezTo>
                  <a:cubicBezTo>
                    <a:pt x="3608973" y="981501"/>
                    <a:pt x="3742578" y="977488"/>
                    <a:pt x="3876123" y="979022"/>
                  </a:cubicBezTo>
                  <a:cubicBezTo>
                    <a:pt x="4009669" y="980557"/>
                    <a:pt x="4143155" y="987638"/>
                    <a:pt x="4276170" y="999913"/>
                  </a:cubicBezTo>
                  <a:cubicBezTo>
                    <a:pt x="4409184" y="1012187"/>
                    <a:pt x="4541727" y="1030186"/>
                    <a:pt x="4673266" y="1053024"/>
                  </a:cubicBezTo>
                  <a:cubicBezTo>
                    <a:pt x="4936456" y="1099491"/>
                    <a:pt x="5196199" y="1163744"/>
                    <a:pt x="5450697" y="1245346"/>
                  </a:cubicBezTo>
                  <a:lnTo>
                    <a:pt x="5640600" y="1306660"/>
                  </a:lnTo>
                  <a:cubicBezTo>
                    <a:pt x="5703938" y="1326801"/>
                    <a:pt x="5767376" y="1346476"/>
                    <a:pt x="5830915" y="1365673"/>
                  </a:cubicBezTo>
                  <a:cubicBezTo>
                    <a:pt x="5958029" y="1403913"/>
                    <a:pt x="6085910" y="1439497"/>
                    <a:pt x="6214497" y="1472427"/>
                  </a:cubicBezTo>
                  <a:cubicBezTo>
                    <a:pt x="6471556" y="1537872"/>
                    <a:pt x="6731624" y="1591160"/>
                    <a:pt x="6994112" y="1624325"/>
                  </a:cubicBezTo>
                  <a:cubicBezTo>
                    <a:pt x="7256600" y="1657490"/>
                    <a:pt x="7521508" y="1670178"/>
                    <a:pt x="7784881" y="1653477"/>
                  </a:cubicBezTo>
                  <a:cubicBezTo>
                    <a:pt x="8048018" y="1637798"/>
                    <a:pt x="8308146" y="1589691"/>
                    <a:pt x="8559480" y="1510254"/>
                  </a:cubicBezTo>
                  <a:cubicBezTo>
                    <a:pt x="8810106" y="1429825"/>
                    <a:pt x="9049580" y="1317991"/>
                    <a:pt x="9272116" y="1177423"/>
                  </a:cubicBezTo>
                  <a:cubicBezTo>
                    <a:pt x="9328001" y="1142782"/>
                    <a:pt x="9382351" y="1105663"/>
                    <a:pt x="9436171" y="1067895"/>
                  </a:cubicBezTo>
                  <a:cubicBezTo>
                    <a:pt x="9462844" y="1048598"/>
                    <a:pt x="9489695" y="1029596"/>
                    <a:pt x="9515779" y="1009591"/>
                  </a:cubicBezTo>
                  <a:cubicBezTo>
                    <a:pt x="9528880" y="999618"/>
                    <a:pt x="9542158" y="989939"/>
                    <a:pt x="9555081" y="979730"/>
                  </a:cubicBezTo>
                  <a:lnTo>
                    <a:pt x="9593912" y="949280"/>
                  </a:lnTo>
                  <a:cubicBezTo>
                    <a:pt x="9606953" y="939248"/>
                    <a:pt x="9619582" y="928684"/>
                    <a:pt x="9632329" y="918298"/>
                  </a:cubicBezTo>
                  <a:lnTo>
                    <a:pt x="9670628" y="886963"/>
                  </a:lnTo>
                  <a:cubicBezTo>
                    <a:pt x="9696711" y="865836"/>
                    <a:pt x="9722323" y="844120"/>
                    <a:pt x="9748879" y="823524"/>
                  </a:cubicBezTo>
                  <a:lnTo>
                    <a:pt x="9788358" y="792247"/>
                  </a:lnTo>
                  <a:lnTo>
                    <a:pt x="9828428" y="761679"/>
                  </a:lnTo>
                  <a:cubicBezTo>
                    <a:pt x="9854924" y="741083"/>
                    <a:pt x="9882306" y="721609"/>
                    <a:pt x="9909275" y="701545"/>
                  </a:cubicBezTo>
                  <a:cubicBezTo>
                    <a:pt x="10127090" y="543073"/>
                    <a:pt x="10360426" y="407043"/>
                    <a:pt x="10605623" y="295538"/>
                  </a:cubicBezTo>
                  <a:cubicBezTo>
                    <a:pt x="10851764" y="183810"/>
                    <a:pt x="11110240" y="101700"/>
                    <a:pt x="11375737" y="50931"/>
                  </a:cubicBezTo>
                  <a:cubicBezTo>
                    <a:pt x="11508811" y="25804"/>
                    <a:pt x="11643478" y="9794"/>
                    <a:pt x="11778735" y="3013"/>
                  </a:cubicBezTo>
                  <a:cubicBezTo>
                    <a:pt x="11846481" y="-233"/>
                    <a:pt x="11914464" y="-941"/>
                    <a:pt x="11982564" y="130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1000"/>
              </a:schemeClr>
            </a:solidFill>
            <a:ln w="5901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9EFA1FF1-9A14-FBFD-C96C-43209C5E65E6}"/>
                </a:ext>
              </a:extLst>
            </p:cNvPr>
            <p:cNvSpPr/>
            <p:nvPr/>
          </p:nvSpPr>
          <p:spPr>
            <a:xfrm>
              <a:off x="0" y="3735765"/>
              <a:ext cx="12192000" cy="2238164"/>
            </a:xfrm>
            <a:custGeom>
              <a:avLst/>
              <a:gdLst>
                <a:gd name="connsiteX0" fmla="*/ 10988164 w 12192000"/>
                <a:gd name="connsiteY0" fmla="*/ 265 h 2238164"/>
                <a:gd name="connsiteX1" fmla="*/ 11097287 w 12192000"/>
                <a:gd name="connsiteY1" fmla="*/ 6368 h 2238164"/>
                <a:gd name="connsiteX2" fmla="*/ 11313183 w 12192000"/>
                <a:gd name="connsiteY2" fmla="*/ 41873 h 2238164"/>
                <a:gd name="connsiteX3" fmla="*/ 11717859 w 12192000"/>
                <a:gd name="connsiteY3" fmla="*/ 198985 h 2238164"/>
                <a:gd name="connsiteX4" fmla="*/ 12069960 w 12192000"/>
                <a:gd name="connsiteY4" fmla="*/ 445894 h 2238164"/>
                <a:gd name="connsiteX5" fmla="*/ 12192000 w 12192000"/>
                <a:gd name="connsiteY5" fmla="*/ 563912 h 2238164"/>
                <a:gd name="connsiteX6" fmla="*/ 12192000 w 12192000"/>
                <a:gd name="connsiteY6" fmla="*/ 831323 h 2238164"/>
                <a:gd name="connsiteX7" fmla="*/ 12187051 w 12192000"/>
                <a:gd name="connsiteY7" fmla="*/ 824678 h 2238164"/>
                <a:gd name="connsiteX8" fmla="*/ 12157017 w 12192000"/>
                <a:gd name="connsiteY8" fmla="*/ 786731 h 2238164"/>
                <a:gd name="connsiteX9" fmla="*/ 12093518 w 12192000"/>
                <a:gd name="connsiteY9" fmla="*/ 712715 h 2238164"/>
                <a:gd name="connsiteX10" fmla="*/ 11953821 w 12192000"/>
                <a:gd name="connsiteY10" fmla="*/ 574263 h 2238164"/>
                <a:gd name="connsiteX11" fmla="*/ 11636010 w 12192000"/>
                <a:gd name="connsiteY11" fmla="*/ 344888 h 2238164"/>
                <a:gd name="connsiteX12" fmla="*/ 11274830 w 12192000"/>
                <a:gd name="connsiteY12" fmla="*/ 199173 h 2238164"/>
                <a:gd name="connsiteX13" fmla="*/ 11083190 w 12192000"/>
                <a:gd name="connsiteY13" fmla="*/ 165045 h 2238164"/>
                <a:gd name="connsiteX14" fmla="*/ 10888250 w 12192000"/>
                <a:gd name="connsiteY14" fmla="*/ 158783 h 2238164"/>
                <a:gd name="connsiteX15" fmla="*/ 10693625 w 12192000"/>
                <a:gd name="connsiteY15" fmla="*/ 179949 h 2238164"/>
                <a:gd name="connsiteX16" fmla="*/ 10645430 w 12192000"/>
                <a:gd name="connsiteY16" fmla="*/ 189279 h 2238164"/>
                <a:gd name="connsiteX17" fmla="*/ 10621300 w 12192000"/>
                <a:gd name="connsiteY17" fmla="*/ 194790 h 2238164"/>
                <a:gd name="connsiteX18" fmla="*/ 10597171 w 12192000"/>
                <a:gd name="connsiteY18" fmla="*/ 200676 h 2238164"/>
                <a:gd name="connsiteX19" fmla="*/ 10548913 w 12192000"/>
                <a:gd name="connsiteY19" fmla="*/ 212386 h 2238164"/>
                <a:gd name="connsiteX20" fmla="*/ 10501098 w 12192000"/>
                <a:gd name="connsiteY20" fmla="*/ 226224 h 2238164"/>
                <a:gd name="connsiteX21" fmla="*/ 10129884 w 12192000"/>
                <a:gd name="connsiteY21" fmla="*/ 372817 h 2238164"/>
                <a:gd name="connsiteX22" fmla="*/ 9780642 w 12192000"/>
                <a:gd name="connsiteY22" fmla="*/ 574702 h 2238164"/>
                <a:gd name="connsiteX23" fmla="*/ 9446385 w 12192000"/>
                <a:gd name="connsiteY23" fmla="*/ 808773 h 2238164"/>
                <a:gd name="connsiteX24" fmla="*/ 9113906 w 12192000"/>
                <a:gd name="connsiteY24" fmla="*/ 1052989 h 2238164"/>
                <a:gd name="connsiteX25" fmla="*/ 8767520 w 12192000"/>
                <a:gd name="connsiteY25" fmla="*/ 1285056 h 2238164"/>
                <a:gd name="connsiteX26" fmla="*/ 8391735 w 12192000"/>
                <a:gd name="connsiteY26" fmla="*/ 1477048 h 2238164"/>
                <a:gd name="connsiteX27" fmla="*/ 7982231 w 12192000"/>
                <a:gd name="connsiteY27" fmla="*/ 1594271 h 2238164"/>
                <a:gd name="connsiteX28" fmla="*/ 7929973 w 12192000"/>
                <a:gd name="connsiteY28" fmla="*/ 1602224 h 2238164"/>
                <a:gd name="connsiteX29" fmla="*/ 7903874 w 12192000"/>
                <a:gd name="connsiteY29" fmla="*/ 1606169 h 2238164"/>
                <a:gd name="connsiteX30" fmla="*/ 7877586 w 12192000"/>
                <a:gd name="connsiteY30" fmla="*/ 1609300 h 2238164"/>
                <a:gd name="connsiteX31" fmla="*/ 7825009 w 12192000"/>
                <a:gd name="connsiteY31" fmla="*/ 1615562 h 2238164"/>
                <a:gd name="connsiteX32" fmla="*/ 7772179 w 12192000"/>
                <a:gd name="connsiteY32" fmla="*/ 1620133 h 2238164"/>
                <a:gd name="connsiteX33" fmla="*/ 7559775 w 12192000"/>
                <a:gd name="connsiteY33" fmla="*/ 1626958 h 2238164"/>
                <a:gd name="connsiteX34" fmla="*/ 7506500 w 12192000"/>
                <a:gd name="connsiteY34" fmla="*/ 1625205 h 2238164"/>
                <a:gd name="connsiteX35" fmla="*/ 7453352 w 12192000"/>
                <a:gd name="connsiteY35" fmla="*/ 1621698 h 2238164"/>
                <a:gd name="connsiteX36" fmla="*/ 7426745 w 12192000"/>
                <a:gd name="connsiteY36" fmla="*/ 1619820 h 2238164"/>
                <a:gd name="connsiteX37" fmla="*/ 7400266 w 12192000"/>
                <a:gd name="connsiteY37" fmla="*/ 1616939 h 2238164"/>
                <a:gd name="connsiteX38" fmla="*/ 7347308 w 12192000"/>
                <a:gd name="connsiteY38" fmla="*/ 1610677 h 2238164"/>
                <a:gd name="connsiteX39" fmla="*/ 7138460 w 12192000"/>
                <a:gd name="connsiteY39" fmla="*/ 1570538 h 2238164"/>
                <a:gd name="connsiteX40" fmla="*/ 6740388 w 12192000"/>
                <a:gd name="connsiteY40" fmla="*/ 1439037 h 2238164"/>
                <a:gd name="connsiteX41" fmla="*/ 6354760 w 12192000"/>
                <a:gd name="connsiteY41" fmla="*/ 1302527 h 2238164"/>
                <a:gd name="connsiteX42" fmla="*/ 6158232 w 12192000"/>
                <a:gd name="connsiteY42" fmla="*/ 1254936 h 2238164"/>
                <a:gd name="connsiteX43" fmla="*/ 5958084 w 12192000"/>
                <a:gd name="connsiteY43" fmla="*/ 1227133 h 2238164"/>
                <a:gd name="connsiteX44" fmla="*/ 5907666 w 12192000"/>
                <a:gd name="connsiteY44" fmla="*/ 1223063 h 2238164"/>
                <a:gd name="connsiteX45" fmla="*/ 5883028 w 12192000"/>
                <a:gd name="connsiteY45" fmla="*/ 1221936 h 2238164"/>
                <a:gd name="connsiteX46" fmla="*/ 5870328 w 12192000"/>
                <a:gd name="connsiteY46" fmla="*/ 1221372 h 2238164"/>
                <a:gd name="connsiteX47" fmla="*/ 5857946 w 12192000"/>
                <a:gd name="connsiteY47" fmla="*/ 1221372 h 2238164"/>
                <a:gd name="connsiteX48" fmla="*/ 5833182 w 12192000"/>
                <a:gd name="connsiteY48" fmla="*/ 1221372 h 2238164"/>
                <a:gd name="connsiteX49" fmla="*/ 5808291 w 12192000"/>
                <a:gd name="connsiteY49" fmla="*/ 1222061 h 2238164"/>
                <a:gd name="connsiteX50" fmla="*/ 5783462 w 12192000"/>
                <a:gd name="connsiteY50" fmla="*/ 1223188 h 2238164"/>
                <a:gd name="connsiteX51" fmla="*/ 5758635 w 12192000"/>
                <a:gd name="connsiteY51" fmla="*/ 1224754 h 2238164"/>
                <a:gd name="connsiteX52" fmla="*/ 5560518 w 12192000"/>
                <a:gd name="connsiteY52" fmla="*/ 1255500 h 2238164"/>
                <a:gd name="connsiteX53" fmla="*/ 5174827 w 12192000"/>
                <a:gd name="connsiteY53" fmla="*/ 1381615 h 2238164"/>
                <a:gd name="connsiteX54" fmla="*/ 4802598 w 12192000"/>
                <a:gd name="connsiteY54" fmla="*/ 1553318 h 2238164"/>
                <a:gd name="connsiteX55" fmla="*/ 4066013 w 12192000"/>
                <a:gd name="connsiteY55" fmla="*/ 1927031 h 2238164"/>
                <a:gd name="connsiteX56" fmla="*/ 3683751 w 12192000"/>
                <a:gd name="connsiteY56" fmla="*/ 2089841 h 2238164"/>
                <a:gd name="connsiteX57" fmla="*/ 3281232 w 12192000"/>
                <a:gd name="connsiteY57" fmla="*/ 2201492 h 2238164"/>
                <a:gd name="connsiteX58" fmla="*/ 3177539 w 12192000"/>
                <a:gd name="connsiteY58" fmla="*/ 2216270 h 2238164"/>
                <a:gd name="connsiteX59" fmla="*/ 3125661 w 12192000"/>
                <a:gd name="connsiteY59" fmla="*/ 2222532 h 2238164"/>
                <a:gd name="connsiteX60" fmla="*/ 3073719 w 12192000"/>
                <a:gd name="connsiteY60" fmla="*/ 2227103 h 2238164"/>
                <a:gd name="connsiteX61" fmla="*/ 3047748 w 12192000"/>
                <a:gd name="connsiteY61" fmla="*/ 2229420 h 2238164"/>
                <a:gd name="connsiteX62" fmla="*/ 3021714 w 12192000"/>
                <a:gd name="connsiteY62" fmla="*/ 2231048 h 2238164"/>
                <a:gd name="connsiteX63" fmla="*/ 2969645 w 12192000"/>
                <a:gd name="connsiteY63" fmla="*/ 2234179 h 2238164"/>
                <a:gd name="connsiteX64" fmla="*/ 2917639 w 12192000"/>
                <a:gd name="connsiteY64" fmla="*/ 2236183 h 2238164"/>
                <a:gd name="connsiteX65" fmla="*/ 2865570 w 12192000"/>
                <a:gd name="connsiteY65" fmla="*/ 2237685 h 2238164"/>
                <a:gd name="connsiteX66" fmla="*/ 2449908 w 12192000"/>
                <a:gd name="connsiteY66" fmla="*/ 2222907 h 2238164"/>
                <a:gd name="connsiteX67" fmla="*/ 2037864 w 12192000"/>
                <a:gd name="connsiteY67" fmla="*/ 2174753 h 2238164"/>
                <a:gd name="connsiteX68" fmla="*/ 1628932 w 12192000"/>
                <a:gd name="connsiteY68" fmla="*/ 2110317 h 2238164"/>
                <a:gd name="connsiteX69" fmla="*/ 1220318 w 12192000"/>
                <a:gd name="connsiteY69" fmla="*/ 2049076 h 2238164"/>
                <a:gd name="connsiteX70" fmla="*/ 809356 w 12192000"/>
                <a:gd name="connsiteY70" fmla="*/ 2021273 h 2238164"/>
                <a:gd name="connsiteX71" fmla="*/ 706423 w 12192000"/>
                <a:gd name="connsiteY71" fmla="*/ 2025719 h 2238164"/>
                <a:gd name="connsiteX72" fmla="*/ 654863 w 12192000"/>
                <a:gd name="connsiteY72" fmla="*/ 2029037 h 2238164"/>
                <a:gd name="connsiteX73" fmla="*/ 629464 w 12192000"/>
                <a:gd name="connsiteY73" fmla="*/ 2030666 h 2238164"/>
                <a:gd name="connsiteX74" fmla="*/ 603683 w 12192000"/>
                <a:gd name="connsiteY74" fmla="*/ 2032857 h 2238164"/>
                <a:gd name="connsiteX75" fmla="*/ 552249 w 12192000"/>
                <a:gd name="connsiteY75" fmla="*/ 2037241 h 2238164"/>
                <a:gd name="connsiteX76" fmla="*/ 526532 w 12192000"/>
                <a:gd name="connsiteY76" fmla="*/ 2039432 h 2238164"/>
                <a:gd name="connsiteX77" fmla="*/ 501132 w 12192000"/>
                <a:gd name="connsiteY77" fmla="*/ 2042250 h 2238164"/>
                <a:gd name="connsiteX78" fmla="*/ 398645 w 12192000"/>
                <a:gd name="connsiteY78" fmla="*/ 2054398 h 2238164"/>
                <a:gd name="connsiteX79" fmla="*/ 195450 w 12192000"/>
                <a:gd name="connsiteY79" fmla="*/ 2090279 h 2238164"/>
                <a:gd name="connsiteX80" fmla="*/ 96455 w 12192000"/>
                <a:gd name="connsiteY80" fmla="*/ 2118020 h 2238164"/>
                <a:gd name="connsiteX81" fmla="*/ 72390 w 12192000"/>
                <a:gd name="connsiteY81" fmla="*/ 2126849 h 2238164"/>
                <a:gd name="connsiteX82" fmla="*/ 48831 w 12192000"/>
                <a:gd name="connsiteY82" fmla="*/ 2136743 h 2238164"/>
                <a:gd name="connsiteX83" fmla="*/ 37401 w 12192000"/>
                <a:gd name="connsiteY83" fmla="*/ 2142316 h 2238164"/>
                <a:gd name="connsiteX84" fmla="*/ 26225 w 12192000"/>
                <a:gd name="connsiteY84" fmla="*/ 2148202 h 2238164"/>
                <a:gd name="connsiteX85" fmla="*/ 15495 w 12192000"/>
                <a:gd name="connsiteY85" fmla="*/ 2154464 h 2238164"/>
                <a:gd name="connsiteX86" fmla="*/ 5970 w 12192000"/>
                <a:gd name="connsiteY86" fmla="*/ 2161603 h 2238164"/>
                <a:gd name="connsiteX87" fmla="*/ 0 w 12192000"/>
                <a:gd name="connsiteY87" fmla="*/ 2156093 h 2238164"/>
                <a:gd name="connsiteX88" fmla="*/ 10796 w 12192000"/>
                <a:gd name="connsiteY88" fmla="*/ 2147576 h 2238164"/>
                <a:gd name="connsiteX89" fmla="*/ 21971 w 12192000"/>
                <a:gd name="connsiteY89" fmla="*/ 2140563 h 2238164"/>
                <a:gd name="connsiteX90" fmla="*/ 33465 w 12192000"/>
                <a:gd name="connsiteY90" fmla="*/ 2134301 h 2238164"/>
                <a:gd name="connsiteX91" fmla="*/ 45148 w 12192000"/>
                <a:gd name="connsiteY91" fmla="*/ 2128414 h 2238164"/>
                <a:gd name="connsiteX92" fmla="*/ 69024 w 12192000"/>
                <a:gd name="connsiteY92" fmla="*/ 2118020 h 2238164"/>
                <a:gd name="connsiteX93" fmla="*/ 93344 w 12192000"/>
                <a:gd name="connsiteY93" fmla="*/ 2108752 h 2238164"/>
                <a:gd name="connsiteX94" fmla="*/ 192909 w 12192000"/>
                <a:gd name="connsiteY94" fmla="*/ 2079446 h 2238164"/>
                <a:gd name="connsiteX95" fmla="*/ 396741 w 12192000"/>
                <a:gd name="connsiteY95" fmla="*/ 2040622 h 2238164"/>
                <a:gd name="connsiteX96" fmla="*/ 499545 w 12192000"/>
                <a:gd name="connsiteY96" fmla="*/ 2027159 h 2238164"/>
                <a:gd name="connsiteX97" fmla="*/ 524944 w 12192000"/>
                <a:gd name="connsiteY97" fmla="*/ 2024028 h 2238164"/>
                <a:gd name="connsiteX98" fmla="*/ 550725 w 12192000"/>
                <a:gd name="connsiteY98" fmla="*/ 2021461 h 2238164"/>
                <a:gd name="connsiteX99" fmla="*/ 602286 w 12192000"/>
                <a:gd name="connsiteY99" fmla="*/ 2016388 h 2238164"/>
                <a:gd name="connsiteX100" fmla="*/ 628066 w 12192000"/>
                <a:gd name="connsiteY100" fmla="*/ 2013884 h 2238164"/>
                <a:gd name="connsiteX101" fmla="*/ 653910 w 12192000"/>
                <a:gd name="connsiteY101" fmla="*/ 2011880 h 2238164"/>
                <a:gd name="connsiteX102" fmla="*/ 705535 w 12192000"/>
                <a:gd name="connsiteY102" fmla="*/ 2007872 h 2238164"/>
                <a:gd name="connsiteX103" fmla="*/ 809228 w 12192000"/>
                <a:gd name="connsiteY103" fmla="*/ 2002048 h 2238164"/>
                <a:gd name="connsiteX104" fmla="*/ 1223621 w 12192000"/>
                <a:gd name="connsiteY104" fmla="*/ 2024654 h 2238164"/>
                <a:gd name="connsiteX105" fmla="*/ 1633949 w 12192000"/>
                <a:gd name="connsiteY105" fmla="*/ 2081011 h 2238164"/>
                <a:gd name="connsiteX106" fmla="*/ 2043071 w 12192000"/>
                <a:gd name="connsiteY106" fmla="*/ 2140124 h 2238164"/>
                <a:gd name="connsiteX107" fmla="*/ 2453400 w 12192000"/>
                <a:gd name="connsiteY107" fmla="*/ 2182643 h 2238164"/>
                <a:gd name="connsiteX108" fmla="*/ 2864745 w 12192000"/>
                <a:gd name="connsiteY108" fmla="*/ 2191973 h 2238164"/>
                <a:gd name="connsiteX109" fmla="*/ 2916051 w 12192000"/>
                <a:gd name="connsiteY109" fmla="*/ 2189844 h 2238164"/>
                <a:gd name="connsiteX110" fmla="*/ 2967295 w 12192000"/>
                <a:gd name="connsiteY110" fmla="*/ 2187214 h 2238164"/>
                <a:gd name="connsiteX111" fmla="*/ 3018475 w 12192000"/>
                <a:gd name="connsiteY111" fmla="*/ 2183457 h 2238164"/>
                <a:gd name="connsiteX112" fmla="*/ 3043875 w 12192000"/>
                <a:gd name="connsiteY112" fmla="*/ 2181578 h 2238164"/>
                <a:gd name="connsiteX113" fmla="*/ 3069274 w 12192000"/>
                <a:gd name="connsiteY113" fmla="*/ 2178948 h 2238164"/>
                <a:gd name="connsiteX114" fmla="*/ 3120073 w 12192000"/>
                <a:gd name="connsiteY114" fmla="*/ 2173751 h 2238164"/>
                <a:gd name="connsiteX115" fmla="*/ 3170872 w 12192000"/>
                <a:gd name="connsiteY115" fmla="*/ 2167489 h 2238164"/>
                <a:gd name="connsiteX116" fmla="*/ 3271708 w 12192000"/>
                <a:gd name="connsiteY116" fmla="*/ 2151772 h 2238164"/>
                <a:gd name="connsiteX117" fmla="*/ 3663368 w 12192000"/>
                <a:gd name="connsiteY117" fmla="*/ 2037616 h 2238164"/>
                <a:gd name="connsiteX118" fmla="*/ 4038327 w 12192000"/>
                <a:gd name="connsiteY118" fmla="*/ 1871926 h 2238164"/>
                <a:gd name="connsiteX119" fmla="*/ 4768563 w 12192000"/>
                <a:gd name="connsiteY119" fmla="*/ 1489258 h 2238164"/>
                <a:gd name="connsiteX120" fmla="*/ 5143586 w 12192000"/>
                <a:gd name="connsiteY120" fmla="*/ 1310354 h 2238164"/>
                <a:gd name="connsiteX121" fmla="*/ 5540770 w 12192000"/>
                <a:gd name="connsiteY121" fmla="*/ 1174909 h 2238164"/>
                <a:gd name="connsiteX122" fmla="*/ 5750697 w 12192000"/>
                <a:gd name="connsiteY122" fmla="*/ 1139654 h 2238164"/>
                <a:gd name="connsiteX123" fmla="*/ 5777430 w 12192000"/>
                <a:gd name="connsiteY123" fmla="*/ 1137650 h 2238164"/>
                <a:gd name="connsiteX124" fmla="*/ 5804227 w 12192000"/>
                <a:gd name="connsiteY124" fmla="*/ 1136085 h 2238164"/>
                <a:gd name="connsiteX125" fmla="*/ 5831087 w 12192000"/>
                <a:gd name="connsiteY125" fmla="*/ 1134958 h 2238164"/>
                <a:gd name="connsiteX126" fmla="*/ 5858010 w 12192000"/>
                <a:gd name="connsiteY126" fmla="*/ 1134958 h 2238164"/>
                <a:gd name="connsiteX127" fmla="*/ 5871471 w 12192000"/>
                <a:gd name="connsiteY127" fmla="*/ 1134958 h 2238164"/>
                <a:gd name="connsiteX128" fmla="*/ 5884933 w 12192000"/>
                <a:gd name="connsiteY128" fmla="*/ 1135396 h 2238164"/>
                <a:gd name="connsiteX129" fmla="*/ 5911921 w 12192000"/>
                <a:gd name="connsiteY129" fmla="*/ 1136272 h 2238164"/>
                <a:gd name="connsiteX130" fmla="*/ 5964688 w 12192000"/>
                <a:gd name="connsiteY130" fmla="*/ 1139779 h 2238164"/>
                <a:gd name="connsiteX131" fmla="*/ 6174234 w 12192000"/>
                <a:gd name="connsiteY131" fmla="*/ 1166205 h 2238164"/>
                <a:gd name="connsiteX132" fmla="*/ 6380033 w 12192000"/>
                <a:gd name="connsiteY132" fmla="*/ 1213232 h 2238164"/>
                <a:gd name="connsiteX133" fmla="*/ 6774994 w 12192000"/>
                <a:gd name="connsiteY133" fmla="*/ 1347175 h 2238164"/>
                <a:gd name="connsiteX134" fmla="*/ 7162336 w 12192000"/>
                <a:gd name="connsiteY134" fmla="*/ 1470034 h 2238164"/>
                <a:gd name="connsiteX135" fmla="*/ 7359944 w 12192000"/>
                <a:gd name="connsiteY135" fmla="*/ 1505351 h 2238164"/>
                <a:gd name="connsiteX136" fmla="*/ 7409854 w 12192000"/>
                <a:gd name="connsiteY136" fmla="*/ 1510486 h 2238164"/>
                <a:gd name="connsiteX137" fmla="*/ 7434810 w 12192000"/>
                <a:gd name="connsiteY137" fmla="*/ 1512866 h 2238164"/>
                <a:gd name="connsiteX138" fmla="*/ 7459827 w 12192000"/>
                <a:gd name="connsiteY138" fmla="*/ 1514306 h 2238164"/>
                <a:gd name="connsiteX139" fmla="*/ 7509928 w 12192000"/>
                <a:gd name="connsiteY139" fmla="*/ 1516936 h 2238164"/>
                <a:gd name="connsiteX140" fmla="*/ 7560093 w 12192000"/>
                <a:gd name="connsiteY140" fmla="*/ 1517938 h 2238164"/>
                <a:gd name="connsiteX141" fmla="*/ 7761002 w 12192000"/>
                <a:gd name="connsiteY141" fmla="*/ 1508921 h 2238164"/>
                <a:gd name="connsiteX142" fmla="*/ 7811167 w 12192000"/>
                <a:gd name="connsiteY142" fmla="*/ 1503911 h 2238164"/>
                <a:gd name="connsiteX143" fmla="*/ 7861203 w 12192000"/>
                <a:gd name="connsiteY143" fmla="*/ 1497649 h 2238164"/>
                <a:gd name="connsiteX144" fmla="*/ 7886222 w 12192000"/>
                <a:gd name="connsiteY144" fmla="*/ 1494393 h 2238164"/>
                <a:gd name="connsiteX145" fmla="*/ 7911176 w 12192000"/>
                <a:gd name="connsiteY145" fmla="*/ 1490260 h 2238164"/>
                <a:gd name="connsiteX146" fmla="*/ 7961087 w 12192000"/>
                <a:gd name="connsiteY146" fmla="*/ 1481994 h 2238164"/>
                <a:gd name="connsiteX147" fmla="*/ 8343095 w 12192000"/>
                <a:gd name="connsiteY147" fmla="*/ 1367213 h 2238164"/>
                <a:gd name="connsiteX148" fmla="*/ 8698687 w 12192000"/>
                <a:gd name="connsiteY148" fmla="*/ 1179355 h 2238164"/>
                <a:gd name="connsiteX149" fmla="*/ 9033643 w 12192000"/>
                <a:gd name="connsiteY149" fmla="*/ 948539 h 2238164"/>
                <a:gd name="connsiteX150" fmla="*/ 9361867 w 12192000"/>
                <a:gd name="connsiteY150" fmla="*/ 701005 h 2238164"/>
                <a:gd name="connsiteX151" fmla="*/ 9699172 w 12192000"/>
                <a:gd name="connsiteY151" fmla="*/ 458230 h 2238164"/>
                <a:gd name="connsiteX152" fmla="*/ 10060671 w 12192000"/>
                <a:gd name="connsiteY152" fmla="*/ 243006 h 2238164"/>
                <a:gd name="connsiteX153" fmla="*/ 10454362 w 12192000"/>
                <a:gd name="connsiteY153" fmla="*/ 81386 h 2238164"/>
                <a:gd name="connsiteX154" fmla="*/ 10505670 w 12192000"/>
                <a:gd name="connsiteY154" fmla="*/ 65856 h 2238164"/>
                <a:gd name="connsiteX155" fmla="*/ 10557675 w 12192000"/>
                <a:gd name="connsiteY155" fmla="*/ 52456 h 2238164"/>
                <a:gd name="connsiteX156" fmla="*/ 10583647 w 12192000"/>
                <a:gd name="connsiteY156" fmla="*/ 45818 h 2238164"/>
                <a:gd name="connsiteX157" fmla="*/ 10609871 w 12192000"/>
                <a:gd name="connsiteY157" fmla="*/ 39556 h 2238164"/>
                <a:gd name="connsiteX158" fmla="*/ 10662956 w 12192000"/>
                <a:gd name="connsiteY158" fmla="*/ 28535 h 2238164"/>
                <a:gd name="connsiteX159" fmla="*/ 10878851 w 12192000"/>
                <a:gd name="connsiteY159" fmla="*/ 2235 h 2238164"/>
                <a:gd name="connsiteX160" fmla="*/ 10988164 w 12192000"/>
                <a:gd name="connsiteY160" fmla="*/ 265 h 223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12192000" h="2238164">
                  <a:moveTo>
                    <a:pt x="10988164" y="265"/>
                  </a:moveTo>
                  <a:cubicBezTo>
                    <a:pt x="11024597" y="954"/>
                    <a:pt x="11060997" y="2990"/>
                    <a:pt x="11097287" y="6368"/>
                  </a:cubicBezTo>
                  <a:cubicBezTo>
                    <a:pt x="11170057" y="12943"/>
                    <a:pt x="11242191" y="24815"/>
                    <a:pt x="11313183" y="41873"/>
                  </a:cubicBezTo>
                  <a:cubicBezTo>
                    <a:pt x="11454595" y="76220"/>
                    <a:pt x="11590672" y="129058"/>
                    <a:pt x="11717859" y="198985"/>
                  </a:cubicBezTo>
                  <a:cubicBezTo>
                    <a:pt x="11844031" y="268311"/>
                    <a:pt x="11962139" y="351113"/>
                    <a:pt x="12069960" y="445894"/>
                  </a:cubicBezTo>
                  <a:lnTo>
                    <a:pt x="12192000" y="563912"/>
                  </a:lnTo>
                  <a:lnTo>
                    <a:pt x="12192000" y="831323"/>
                  </a:lnTo>
                  <a:lnTo>
                    <a:pt x="12187051" y="824678"/>
                  </a:lnTo>
                  <a:cubicBezTo>
                    <a:pt x="12177336" y="812154"/>
                    <a:pt x="12167304" y="799255"/>
                    <a:pt x="12157017" y="786731"/>
                  </a:cubicBezTo>
                  <a:cubicBezTo>
                    <a:pt x="12136506" y="761683"/>
                    <a:pt x="12115298" y="737011"/>
                    <a:pt x="12093518" y="712715"/>
                  </a:cubicBezTo>
                  <a:cubicBezTo>
                    <a:pt x="12049450" y="664373"/>
                    <a:pt x="12002779" y="618097"/>
                    <a:pt x="11953821" y="574263"/>
                  </a:cubicBezTo>
                  <a:cubicBezTo>
                    <a:pt x="11856731" y="486533"/>
                    <a:pt x="11750181" y="409612"/>
                    <a:pt x="11636010" y="344888"/>
                  </a:cubicBezTo>
                  <a:cubicBezTo>
                    <a:pt x="11522792" y="280603"/>
                    <a:pt x="11401319" y="231591"/>
                    <a:pt x="11274830" y="199173"/>
                  </a:cubicBezTo>
                  <a:cubicBezTo>
                    <a:pt x="11211902" y="183155"/>
                    <a:pt x="11147832" y="171746"/>
                    <a:pt x="11083190" y="165045"/>
                  </a:cubicBezTo>
                  <a:cubicBezTo>
                    <a:pt x="11018485" y="158138"/>
                    <a:pt x="10953272" y="156041"/>
                    <a:pt x="10888250" y="158783"/>
                  </a:cubicBezTo>
                  <a:cubicBezTo>
                    <a:pt x="10822973" y="161438"/>
                    <a:pt x="10757949" y="168508"/>
                    <a:pt x="10693625" y="179949"/>
                  </a:cubicBezTo>
                  <a:cubicBezTo>
                    <a:pt x="10677497" y="182454"/>
                    <a:pt x="10661496" y="186211"/>
                    <a:pt x="10645430" y="189279"/>
                  </a:cubicBezTo>
                  <a:cubicBezTo>
                    <a:pt x="10637365" y="190782"/>
                    <a:pt x="10629302" y="192848"/>
                    <a:pt x="10621300" y="194790"/>
                  </a:cubicBezTo>
                  <a:lnTo>
                    <a:pt x="10597171" y="200676"/>
                  </a:lnTo>
                  <a:lnTo>
                    <a:pt x="10548913" y="212386"/>
                  </a:lnTo>
                  <a:cubicBezTo>
                    <a:pt x="10532847" y="216581"/>
                    <a:pt x="10517163" y="221653"/>
                    <a:pt x="10501098" y="226224"/>
                  </a:cubicBezTo>
                  <a:cubicBezTo>
                    <a:pt x="10373212" y="264172"/>
                    <a:pt x="10249008" y="313228"/>
                    <a:pt x="10129884" y="372817"/>
                  </a:cubicBezTo>
                  <a:cubicBezTo>
                    <a:pt x="10009490" y="433213"/>
                    <a:pt x="9892907" y="500629"/>
                    <a:pt x="9780642" y="574702"/>
                  </a:cubicBezTo>
                  <a:cubicBezTo>
                    <a:pt x="9667360" y="648780"/>
                    <a:pt x="9556682" y="727994"/>
                    <a:pt x="9446385" y="808773"/>
                  </a:cubicBezTo>
                  <a:cubicBezTo>
                    <a:pt x="9336087" y="889552"/>
                    <a:pt x="9226170" y="972084"/>
                    <a:pt x="9113906" y="1052989"/>
                  </a:cubicBezTo>
                  <a:cubicBezTo>
                    <a:pt x="9001639" y="1133893"/>
                    <a:pt x="8887341" y="1212731"/>
                    <a:pt x="8767520" y="1285056"/>
                  </a:cubicBezTo>
                  <a:cubicBezTo>
                    <a:pt x="8647570" y="1358653"/>
                    <a:pt x="8521906" y="1422844"/>
                    <a:pt x="8391735" y="1477048"/>
                  </a:cubicBezTo>
                  <a:cubicBezTo>
                    <a:pt x="8260357" y="1531714"/>
                    <a:pt x="8122881" y="1571058"/>
                    <a:pt x="7982231" y="1594271"/>
                  </a:cubicBezTo>
                  <a:lnTo>
                    <a:pt x="7929973" y="1602224"/>
                  </a:lnTo>
                  <a:lnTo>
                    <a:pt x="7903874" y="1606169"/>
                  </a:lnTo>
                  <a:lnTo>
                    <a:pt x="7877586" y="1609300"/>
                  </a:lnTo>
                  <a:lnTo>
                    <a:pt x="7825009" y="1615562"/>
                  </a:lnTo>
                  <a:cubicBezTo>
                    <a:pt x="7807421" y="1617565"/>
                    <a:pt x="7789767" y="1618630"/>
                    <a:pt x="7772179" y="1620133"/>
                  </a:cubicBezTo>
                  <a:cubicBezTo>
                    <a:pt x="7701568" y="1626013"/>
                    <a:pt x="7630640" y="1628286"/>
                    <a:pt x="7559775" y="1626958"/>
                  </a:cubicBezTo>
                  <a:lnTo>
                    <a:pt x="7506500" y="1625205"/>
                  </a:lnTo>
                  <a:cubicBezTo>
                    <a:pt x="7488783" y="1624579"/>
                    <a:pt x="7471067" y="1622825"/>
                    <a:pt x="7453352" y="1621698"/>
                  </a:cubicBezTo>
                  <a:lnTo>
                    <a:pt x="7426745" y="1619820"/>
                  </a:lnTo>
                  <a:lnTo>
                    <a:pt x="7400266" y="1616939"/>
                  </a:lnTo>
                  <a:cubicBezTo>
                    <a:pt x="7382614" y="1614873"/>
                    <a:pt x="7364897" y="1613370"/>
                    <a:pt x="7347308" y="1610677"/>
                  </a:cubicBezTo>
                  <a:cubicBezTo>
                    <a:pt x="7277015" y="1601084"/>
                    <a:pt x="7207294" y="1587683"/>
                    <a:pt x="7138460" y="1570538"/>
                  </a:cubicBezTo>
                  <a:cubicBezTo>
                    <a:pt x="7000923" y="1536974"/>
                    <a:pt x="6869227" y="1488068"/>
                    <a:pt x="6740388" y="1439037"/>
                  </a:cubicBezTo>
                  <a:cubicBezTo>
                    <a:pt x="6611549" y="1390006"/>
                    <a:pt x="6484552" y="1340349"/>
                    <a:pt x="6354760" y="1302527"/>
                  </a:cubicBezTo>
                  <a:cubicBezTo>
                    <a:pt x="6289929" y="1283303"/>
                    <a:pt x="6224334" y="1267836"/>
                    <a:pt x="6158232" y="1254936"/>
                  </a:cubicBezTo>
                  <a:cubicBezTo>
                    <a:pt x="6092073" y="1242131"/>
                    <a:pt x="6025259" y="1232851"/>
                    <a:pt x="5958084" y="1227133"/>
                  </a:cubicBezTo>
                  <a:lnTo>
                    <a:pt x="5907666" y="1223063"/>
                  </a:lnTo>
                  <a:lnTo>
                    <a:pt x="5883028" y="1221936"/>
                  </a:lnTo>
                  <a:lnTo>
                    <a:pt x="5870328" y="1221372"/>
                  </a:lnTo>
                  <a:lnTo>
                    <a:pt x="5857946" y="1221372"/>
                  </a:lnTo>
                  <a:lnTo>
                    <a:pt x="5833182" y="1221372"/>
                  </a:lnTo>
                  <a:lnTo>
                    <a:pt x="5808291" y="1222061"/>
                  </a:lnTo>
                  <a:cubicBezTo>
                    <a:pt x="5800036" y="1222061"/>
                    <a:pt x="5791781" y="1222625"/>
                    <a:pt x="5783462" y="1223188"/>
                  </a:cubicBezTo>
                  <a:lnTo>
                    <a:pt x="5758635" y="1224754"/>
                  </a:lnTo>
                  <a:cubicBezTo>
                    <a:pt x="5691942" y="1230346"/>
                    <a:pt x="5625732" y="1240621"/>
                    <a:pt x="5560518" y="1255500"/>
                  </a:cubicBezTo>
                  <a:cubicBezTo>
                    <a:pt x="5429267" y="1285056"/>
                    <a:pt x="5300745" y="1329954"/>
                    <a:pt x="5174827" y="1381615"/>
                  </a:cubicBezTo>
                  <a:cubicBezTo>
                    <a:pt x="5048910" y="1433276"/>
                    <a:pt x="4925278" y="1492201"/>
                    <a:pt x="4802598" y="1553318"/>
                  </a:cubicBezTo>
                  <a:cubicBezTo>
                    <a:pt x="4557366" y="1675801"/>
                    <a:pt x="4315944" y="1808367"/>
                    <a:pt x="4066013" y="1927031"/>
                  </a:cubicBezTo>
                  <a:cubicBezTo>
                    <a:pt x="3941111" y="1986268"/>
                    <a:pt x="3814241" y="2042250"/>
                    <a:pt x="3683751" y="2089841"/>
                  </a:cubicBezTo>
                  <a:cubicBezTo>
                    <a:pt x="3553261" y="2137432"/>
                    <a:pt x="3419215" y="2177508"/>
                    <a:pt x="3281232" y="2201492"/>
                  </a:cubicBezTo>
                  <a:cubicBezTo>
                    <a:pt x="3246816" y="2207754"/>
                    <a:pt x="3212019" y="2212325"/>
                    <a:pt x="3177539" y="2216270"/>
                  </a:cubicBezTo>
                  <a:cubicBezTo>
                    <a:pt x="3160205" y="2218274"/>
                    <a:pt x="3142996" y="2220528"/>
                    <a:pt x="3125661" y="2222532"/>
                  </a:cubicBezTo>
                  <a:lnTo>
                    <a:pt x="3073719" y="2227103"/>
                  </a:lnTo>
                  <a:lnTo>
                    <a:pt x="3047748" y="2229420"/>
                  </a:lnTo>
                  <a:lnTo>
                    <a:pt x="3021714" y="2231048"/>
                  </a:lnTo>
                  <a:lnTo>
                    <a:pt x="2969645" y="2234179"/>
                  </a:lnTo>
                  <a:cubicBezTo>
                    <a:pt x="2952310" y="2235243"/>
                    <a:pt x="2934975" y="2235494"/>
                    <a:pt x="2917639" y="2236183"/>
                  </a:cubicBezTo>
                  <a:cubicBezTo>
                    <a:pt x="2900304" y="2236871"/>
                    <a:pt x="2882906" y="2237560"/>
                    <a:pt x="2865570" y="2237685"/>
                  </a:cubicBezTo>
                  <a:cubicBezTo>
                    <a:pt x="2726635" y="2239940"/>
                    <a:pt x="2587953" y="2234116"/>
                    <a:pt x="2449908" y="2222907"/>
                  </a:cubicBezTo>
                  <a:cubicBezTo>
                    <a:pt x="2311861" y="2211698"/>
                    <a:pt x="2174641" y="2194416"/>
                    <a:pt x="2037864" y="2174753"/>
                  </a:cubicBezTo>
                  <a:cubicBezTo>
                    <a:pt x="1901088" y="2155090"/>
                    <a:pt x="1764820" y="2132548"/>
                    <a:pt x="1628932" y="2110317"/>
                  </a:cubicBezTo>
                  <a:cubicBezTo>
                    <a:pt x="1493046" y="2088087"/>
                    <a:pt x="1356905" y="2066484"/>
                    <a:pt x="1220318" y="2049076"/>
                  </a:cubicBezTo>
                  <a:cubicBezTo>
                    <a:pt x="1083733" y="2031667"/>
                    <a:pt x="946640" y="2019707"/>
                    <a:pt x="809356" y="2021273"/>
                  </a:cubicBezTo>
                  <a:cubicBezTo>
                    <a:pt x="775066" y="2022149"/>
                    <a:pt x="740840" y="2023214"/>
                    <a:pt x="706423" y="2025719"/>
                  </a:cubicBezTo>
                  <a:lnTo>
                    <a:pt x="654863" y="2029037"/>
                  </a:lnTo>
                  <a:lnTo>
                    <a:pt x="629464" y="2030666"/>
                  </a:lnTo>
                  <a:lnTo>
                    <a:pt x="603683" y="2032857"/>
                  </a:lnTo>
                  <a:lnTo>
                    <a:pt x="552249" y="2037241"/>
                  </a:lnTo>
                  <a:lnTo>
                    <a:pt x="526532" y="2039432"/>
                  </a:lnTo>
                  <a:lnTo>
                    <a:pt x="501132" y="2042250"/>
                  </a:lnTo>
                  <a:cubicBezTo>
                    <a:pt x="466907" y="2045945"/>
                    <a:pt x="432681" y="2049451"/>
                    <a:pt x="398645" y="2054398"/>
                  </a:cubicBezTo>
                  <a:cubicBezTo>
                    <a:pt x="330339" y="2062952"/>
                    <a:pt x="262520" y="2074925"/>
                    <a:pt x="195450" y="2090279"/>
                  </a:cubicBezTo>
                  <a:cubicBezTo>
                    <a:pt x="161922" y="2097856"/>
                    <a:pt x="128967" y="2107312"/>
                    <a:pt x="96455" y="2118020"/>
                  </a:cubicBezTo>
                  <a:lnTo>
                    <a:pt x="72390" y="2126849"/>
                  </a:lnTo>
                  <a:cubicBezTo>
                    <a:pt x="64452" y="2129917"/>
                    <a:pt x="56705" y="2133424"/>
                    <a:pt x="48831" y="2136743"/>
                  </a:cubicBezTo>
                  <a:cubicBezTo>
                    <a:pt x="44958" y="2138434"/>
                    <a:pt x="41211" y="2140438"/>
                    <a:pt x="37401" y="2142316"/>
                  </a:cubicBezTo>
                  <a:cubicBezTo>
                    <a:pt x="33591" y="2144195"/>
                    <a:pt x="29782" y="2146011"/>
                    <a:pt x="26225" y="2148202"/>
                  </a:cubicBezTo>
                  <a:cubicBezTo>
                    <a:pt x="22670" y="2150394"/>
                    <a:pt x="18796" y="2152335"/>
                    <a:pt x="15495" y="2154464"/>
                  </a:cubicBezTo>
                  <a:cubicBezTo>
                    <a:pt x="12131" y="2156587"/>
                    <a:pt x="8946" y="2158979"/>
                    <a:pt x="5970" y="2161603"/>
                  </a:cubicBezTo>
                  <a:lnTo>
                    <a:pt x="0" y="2156093"/>
                  </a:lnTo>
                  <a:cubicBezTo>
                    <a:pt x="3315" y="2152918"/>
                    <a:pt x="6929" y="2150068"/>
                    <a:pt x="10796" y="2147576"/>
                  </a:cubicBezTo>
                  <a:cubicBezTo>
                    <a:pt x="14351" y="2144883"/>
                    <a:pt x="18225" y="2142880"/>
                    <a:pt x="21971" y="2140563"/>
                  </a:cubicBezTo>
                  <a:cubicBezTo>
                    <a:pt x="25717" y="2138246"/>
                    <a:pt x="29591" y="2136242"/>
                    <a:pt x="33465" y="2134301"/>
                  </a:cubicBezTo>
                  <a:cubicBezTo>
                    <a:pt x="37338" y="2132360"/>
                    <a:pt x="41148" y="2130231"/>
                    <a:pt x="45148" y="2128414"/>
                  </a:cubicBezTo>
                  <a:cubicBezTo>
                    <a:pt x="53085" y="2124970"/>
                    <a:pt x="60959" y="2121276"/>
                    <a:pt x="69024" y="2118020"/>
                  </a:cubicBezTo>
                  <a:lnTo>
                    <a:pt x="93344" y="2108752"/>
                  </a:lnTo>
                  <a:cubicBezTo>
                    <a:pt x="126110" y="2097480"/>
                    <a:pt x="159255" y="2087524"/>
                    <a:pt x="192909" y="2079446"/>
                  </a:cubicBezTo>
                  <a:cubicBezTo>
                    <a:pt x="260148" y="2063134"/>
                    <a:pt x="328179" y="2050178"/>
                    <a:pt x="396741" y="2040622"/>
                  </a:cubicBezTo>
                  <a:cubicBezTo>
                    <a:pt x="430903" y="2035237"/>
                    <a:pt x="465256" y="2031354"/>
                    <a:pt x="499545" y="2027159"/>
                  </a:cubicBezTo>
                  <a:lnTo>
                    <a:pt x="524944" y="2024028"/>
                  </a:lnTo>
                  <a:lnTo>
                    <a:pt x="550725" y="2021461"/>
                  </a:lnTo>
                  <a:lnTo>
                    <a:pt x="602286" y="2016388"/>
                  </a:lnTo>
                  <a:lnTo>
                    <a:pt x="628066" y="2013884"/>
                  </a:lnTo>
                  <a:lnTo>
                    <a:pt x="653910" y="2011880"/>
                  </a:lnTo>
                  <a:lnTo>
                    <a:pt x="705535" y="2007872"/>
                  </a:lnTo>
                  <a:cubicBezTo>
                    <a:pt x="739888" y="2004929"/>
                    <a:pt x="774622" y="2003364"/>
                    <a:pt x="809228" y="2002048"/>
                  </a:cubicBezTo>
                  <a:cubicBezTo>
                    <a:pt x="947909" y="1998667"/>
                    <a:pt x="1086273" y="2009313"/>
                    <a:pt x="1223621" y="2024654"/>
                  </a:cubicBezTo>
                  <a:cubicBezTo>
                    <a:pt x="1360968" y="2039996"/>
                    <a:pt x="1497554" y="2060410"/>
                    <a:pt x="1633949" y="2081011"/>
                  </a:cubicBezTo>
                  <a:cubicBezTo>
                    <a:pt x="1770345" y="2101614"/>
                    <a:pt x="1906613" y="2122090"/>
                    <a:pt x="2043071" y="2140124"/>
                  </a:cubicBezTo>
                  <a:cubicBezTo>
                    <a:pt x="2179530" y="2158159"/>
                    <a:pt x="2316116" y="2172874"/>
                    <a:pt x="2453400" y="2182643"/>
                  </a:cubicBezTo>
                  <a:cubicBezTo>
                    <a:pt x="2590684" y="2192412"/>
                    <a:pt x="2727777" y="2195981"/>
                    <a:pt x="2864745" y="2191973"/>
                  </a:cubicBezTo>
                  <a:cubicBezTo>
                    <a:pt x="2881826" y="2191660"/>
                    <a:pt x="2898907" y="2190533"/>
                    <a:pt x="2916051" y="2189844"/>
                  </a:cubicBezTo>
                  <a:cubicBezTo>
                    <a:pt x="2933196" y="2189155"/>
                    <a:pt x="2950214" y="2188529"/>
                    <a:pt x="2967295" y="2187214"/>
                  </a:cubicBezTo>
                  <a:lnTo>
                    <a:pt x="3018475" y="2183457"/>
                  </a:lnTo>
                  <a:lnTo>
                    <a:pt x="3043875" y="2181578"/>
                  </a:lnTo>
                  <a:lnTo>
                    <a:pt x="3069274" y="2178948"/>
                  </a:lnTo>
                  <a:lnTo>
                    <a:pt x="3120073" y="2173751"/>
                  </a:lnTo>
                  <a:cubicBezTo>
                    <a:pt x="3137091" y="2171872"/>
                    <a:pt x="3153981" y="2169368"/>
                    <a:pt x="3170872" y="2167489"/>
                  </a:cubicBezTo>
                  <a:cubicBezTo>
                    <a:pt x="3204908" y="2163168"/>
                    <a:pt x="3238371" y="2158221"/>
                    <a:pt x="3271708" y="2151772"/>
                  </a:cubicBezTo>
                  <a:cubicBezTo>
                    <a:pt x="3405055" y="2126724"/>
                    <a:pt x="3535862" y="2086084"/>
                    <a:pt x="3663368" y="2037616"/>
                  </a:cubicBezTo>
                  <a:cubicBezTo>
                    <a:pt x="3790874" y="1989149"/>
                    <a:pt x="3915394" y="1932228"/>
                    <a:pt x="4038327" y="1871926"/>
                  </a:cubicBezTo>
                  <a:cubicBezTo>
                    <a:pt x="4284195" y="1751195"/>
                    <a:pt x="4523331" y="1615812"/>
                    <a:pt x="4768563" y="1489258"/>
                  </a:cubicBezTo>
                  <a:cubicBezTo>
                    <a:pt x="4891305" y="1426075"/>
                    <a:pt x="5015509" y="1364833"/>
                    <a:pt x="5143586" y="1310354"/>
                  </a:cubicBezTo>
                  <a:cubicBezTo>
                    <a:pt x="5271662" y="1255876"/>
                    <a:pt x="5403359" y="1207784"/>
                    <a:pt x="5540770" y="1174909"/>
                  </a:cubicBezTo>
                  <a:cubicBezTo>
                    <a:pt x="5609813" y="1158283"/>
                    <a:pt x="5679966" y="1146505"/>
                    <a:pt x="5750697" y="1139654"/>
                  </a:cubicBezTo>
                  <a:lnTo>
                    <a:pt x="5777430" y="1137650"/>
                  </a:lnTo>
                  <a:cubicBezTo>
                    <a:pt x="5786320" y="1136899"/>
                    <a:pt x="5795273" y="1136335"/>
                    <a:pt x="5804227" y="1136085"/>
                  </a:cubicBezTo>
                  <a:lnTo>
                    <a:pt x="5831087" y="1134958"/>
                  </a:lnTo>
                  <a:lnTo>
                    <a:pt x="5858010" y="1134958"/>
                  </a:lnTo>
                  <a:lnTo>
                    <a:pt x="5871471" y="1134958"/>
                  </a:lnTo>
                  <a:lnTo>
                    <a:pt x="5884933" y="1135396"/>
                  </a:lnTo>
                  <a:lnTo>
                    <a:pt x="5911921" y="1136272"/>
                  </a:lnTo>
                  <a:lnTo>
                    <a:pt x="5964688" y="1139779"/>
                  </a:lnTo>
                  <a:cubicBezTo>
                    <a:pt x="6034968" y="1144870"/>
                    <a:pt x="6104918" y="1153693"/>
                    <a:pt x="6174234" y="1166205"/>
                  </a:cubicBezTo>
                  <a:cubicBezTo>
                    <a:pt x="6243574" y="1178729"/>
                    <a:pt x="6312470" y="1194133"/>
                    <a:pt x="6380033" y="1213232"/>
                  </a:cubicBezTo>
                  <a:cubicBezTo>
                    <a:pt x="6515412" y="1250804"/>
                    <a:pt x="6646282" y="1299647"/>
                    <a:pt x="6774994" y="1347175"/>
                  </a:cubicBezTo>
                  <a:cubicBezTo>
                    <a:pt x="6903707" y="1394703"/>
                    <a:pt x="7031783" y="1439914"/>
                    <a:pt x="7162336" y="1470034"/>
                  </a:cubicBezTo>
                  <a:cubicBezTo>
                    <a:pt x="7227486" y="1485363"/>
                    <a:pt x="7293462" y="1497155"/>
                    <a:pt x="7359944" y="1505351"/>
                  </a:cubicBezTo>
                  <a:cubicBezTo>
                    <a:pt x="7376518" y="1507543"/>
                    <a:pt x="7393218" y="1508733"/>
                    <a:pt x="7409854" y="1510486"/>
                  </a:cubicBezTo>
                  <a:lnTo>
                    <a:pt x="7434810" y="1512866"/>
                  </a:lnTo>
                  <a:lnTo>
                    <a:pt x="7459827" y="1514306"/>
                  </a:lnTo>
                  <a:cubicBezTo>
                    <a:pt x="7476528" y="1515183"/>
                    <a:pt x="7493164" y="1516623"/>
                    <a:pt x="7509928" y="1516936"/>
                  </a:cubicBezTo>
                  <a:lnTo>
                    <a:pt x="7560093" y="1517938"/>
                  </a:lnTo>
                  <a:cubicBezTo>
                    <a:pt x="7627147" y="1518339"/>
                    <a:pt x="7694265" y="1515333"/>
                    <a:pt x="7761002" y="1508921"/>
                  </a:cubicBezTo>
                  <a:cubicBezTo>
                    <a:pt x="7777702" y="1507230"/>
                    <a:pt x="7794466" y="1506103"/>
                    <a:pt x="7811167" y="1503911"/>
                  </a:cubicBezTo>
                  <a:lnTo>
                    <a:pt x="7861203" y="1497649"/>
                  </a:lnTo>
                  <a:lnTo>
                    <a:pt x="7886222" y="1494393"/>
                  </a:lnTo>
                  <a:lnTo>
                    <a:pt x="7911176" y="1490260"/>
                  </a:lnTo>
                  <a:lnTo>
                    <a:pt x="7961087" y="1481994"/>
                  </a:lnTo>
                  <a:cubicBezTo>
                    <a:pt x="8092529" y="1458581"/>
                    <a:pt x="8220733" y="1420058"/>
                    <a:pt x="8343095" y="1367213"/>
                  </a:cubicBezTo>
                  <a:cubicBezTo>
                    <a:pt x="8466409" y="1313830"/>
                    <a:pt x="8585279" y="1251016"/>
                    <a:pt x="8698687" y="1179355"/>
                  </a:cubicBezTo>
                  <a:cubicBezTo>
                    <a:pt x="8812985" y="1108094"/>
                    <a:pt x="8923917" y="1029381"/>
                    <a:pt x="9033643" y="948539"/>
                  </a:cubicBezTo>
                  <a:cubicBezTo>
                    <a:pt x="9143369" y="867698"/>
                    <a:pt x="9251824" y="783851"/>
                    <a:pt x="9361867" y="701005"/>
                  </a:cubicBezTo>
                  <a:cubicBezTo>
                    <a:pt x="9471910" y="618159"/>
                    <a:pt x="9583478" y="536003"/>
                    <a:pt x="9699172" y="458230"/>
                  </a:cubicBezTo>
                  <a:cubicBezTo>
                    <a:pt x="9815248" y="379454"/>
                    <a:pt x="9935959" y="307586"/>
                    <a:pt x="10060671" y="243006"/>
                  </a:cubicBezTo>
                  <a:cubicBezTo>
                    <a:pt x="10186779" y="177751"/>
                    <a:pt x="10318539" y="123666"/>
                    <a:pt x="10454362" y="81386"/>
                  </a:cubicBezTo>
                  <a:cubicBezTo>
                    <a:pt x="10471444" y="76251"/>
                    <a:pt x="10488398" y="70553"/>
                    <a:pt x="10505670" y="65856"/>
                  </a:cubicBezTo>
                  <a:lnTo>
                    <a:pt x="10557675" y="52456"/>
                  </a:lnTo>
                  <a:lnTo>
                    <a:pt x="10583647" y="45818"/>
                  </a:lnTo>
                  <a:cubicBezTo>
                    <a:pt x="10592345" y="43564"/>
                    <a:pt x="10600981" y="41309"/>
                    <a:pt x="10609871" y="39556"/>
                  </a:cubicBezTo>
                  <a:cubicBezTo>
                    <a:pt x="10627587" y="35924"/>
                    <a:pt x="10645113" y="31603"/>
                    <a:pt x="10662956" y="28535"/>
                  </a:cubicBezTo>
                  <a:cubicBezTo>
                    <a:pt x="10734201" y="14915"/>
                    <a:pt x="10806335" y="6124"/>
                    <a:pt x="10878851" y="2235"/>
                  </a:cubicBezTo>
                  <a:cubicBezTo>
                    <a:pt x="10915268" y="231"/>
                    <a:pt x="10951732" y="-425"/>
                    <a:pt x="10988164" y="265"/>
                  </a:cubicBezTo>
                  <a:close/>
                </a:path>
              </a:pathLst>
            </a:custGeom>
            <a:solidFill>
              <a:schemeClr val="accent1"/>
            </a:solidFill>
            <a:ln w="6262" cap="flat">
              <a:noFill/>
              <a:prstDash val="solid"/>
              <a:miter/>
            </a:ln>
            <a:effectLst>
              <a:outerShdw dist="279400" dir="4800000" algn="t" rotWithShape="0">
                <a:schemeClr val="accent1">
                  <a:lumMod val="60000"/>
                  <a:lumOff val="40000"/>
                  <a:alpha val="10000"/>
                </a:scheme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2819C70-C7D5-D89F-7E9B-FA36A7A926F1}"/>
              </a:ext>
            </a:extLst>
          </p:cNvPr>
          <p:cNvGrpSpPr/>
          <p:nvPr/>
        </p:nvGrpSpPr>
        <p:grpSpPr>
          <a:xfrm>
            <a:off x="1236461" y="3303663"/>
            <a:ext cx="197069" cy="2335550"/>
            <a:chOff x="971549" y="3303663"/>
            <a:chExt cx="197069" cy="2335550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973445AE-C6F2-38BF-A65B-8A5BD04873E8}"/>
                </a:ext>
              </a:extLst>
            </p:cNvPr>
            <p:cNvCxnSpPr/>
            <p:nvPr/>
          </p:nvCxnSpPr>
          <p:spPr>
            <a:xfrm>
              <a:off x="971550" y="3303663"/>
              <a:ext cx="0" cy="2335550"/>
            </a:xfrm>
            <a:prstGeom prst="line">
              <a:avLst/>
            </a:prstGeom>
            <a:ln w="28575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AF0AAC96-BE6C-32BA-4DE0-1BDA4028D540}"/>
                </a:ext>
              </a:extLst>
            </p:cNvPr>
            <p:cNvSpPr/>
            <p:nvPr/>
          </p:nvSpPr>
          <p:spPr>
            <a:xfrm rot="5400000">
              <a:off x="955784" y="3319429"/>
              <a:ext cx="228600" cy="19706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7" name="文本框 20">
            <a:extLst>
              <a:ext uri="{FF2B5EF4-FFF2-40B4-BE49-F238E27FC236}">
                <a16:creationId xmlns:a16="http://schemas.microsoft.com/office/drawing/2014/main" id="{1E491B84-F9DD-E9F8-1E27-EA15BB076247}"/>
              </a:ext>
            </a:extLst>
          </p:cNvPr>
          <p:cNvSpPr txBox="1"/>
          <p:nvPr/>
        </p:nvSpPr>
        <p:spPr>
          <a:xfrm>
            <a:off x="1555659" y="3254783"/>
            <a:ext cx="89127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20XX</a:t>
            </a:r>
            <a:endParaRPr lang="zh-CN" alt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8" name="文本框 21">
            <a:extLst>
              <a:ext uri="{FF2B5EF4-FFF2-40B4-BE49-F238E27FC236}">
                <a16:creationId xmlns:a16="http://schemas.microsoft.com/office/drawing/2014/main" id="{07A086C6-CB5F-8859-047F-F8DF753A5D45}"/>
              </a:ext>
            </a:extLst>
          </p:cNvPr>
          <p:cNvSpPr txBox="1"/>
          <p:nvPr/>
        </p:nvSpPr>
        <p:spPr>
          <a:xfrm>
            <a:off x="1474696" y="3775358"/>
            <a:ext cx="1771986" cy="1037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在这里输入你的正文阐述与关键词标题相关的具体内容，若字数太多先酌情删减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ACF60EF-707A-1FDE-B783-0E9681038773}"/>
              </a:ext>
            </a:extLst>
          </p:cNvPr>
          <p:cNvSpPr/>
          <p:nvPr/>
        </p:nvSpPr>
        <p:spPr>
          <a:xfrm>
            <a:off x="1555659" y="3669282"/>
            <a:ext cx="71493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A824404-4CDF-D451-6850-7363BE0FEBB8}"/>
              </a:ext>
            </a:extLst>
          </p:cNvPr>
          <p:cNvGrpSpPr/>
          <p:nvPr/>
        </p:nvGrpSpPr>
        <p:grpSpPr>
          <a:xfrm>
            <a:off x="3986572" y="2649462"/>
            <a:ext cx="197069" cy="2780201"/>
            <a:chOff x="3986572" y="2649462"/>
            <a:chExt cx="197069" cy="2780201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862999C5-2514-EEDB-2E01-2F627A177C4E}"/>
                </a:ext>
              </a:extLst>
            </p:cNvPr>
            <p:cNvCxnSpPr/>
            <p:nvPr/>
          </p:nvCxnSpPr>
          <p:spPr>
            <a:xfrm>
              <a:off x="3986573" y="2649462"/>
              <a:ext cx="0" cy="2780201"/>
            </a:xfrm>
            <a:prstGeom prst="line">
              <a:avLst/>
            </a:prstGeom>
            <a:ln w="28575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31D3CE2F-C5D6-9622-987B-FFD8FCA2ADCF}"/>
                </a:ext>
              </a:extLst>
            </p:cNvPr>
            <p:cNvSpPr/>
            <p:nvPr/>
          </p:nvSpPr>
          <p:spPr>
            <a:xfrm rot="5400000">
              <a:off x="3970807" y="2665228"/>
              <a:ext cx="228600" cy="19706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2" name="文本框 27">
            <a:extLst>
              <a:ext uri="{FF2B5EF4-FFF2-40B4-BE49-F238E27FC236}">
                <a16:creationId xmlns:a16="http://schemas.microsoft.com/office/drawing/2014/main" id="{15ABFFA4-73A7-1E61-2D8D-5DD1A4BE65CF}"/>
              </a:ext>
            </a:extLst>
          </p:cNvPr>
          <p:cNvSpPr txBox="1"/>
          <p:nvPr/>
        </p:nvSpPr>
        <p:spPr>
          <a:xfrm>
            <a:off x="4305770" y="2611355"/>
            <a:ext cx="89127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20XX</a:t>
            </a:r>
            <a:endParaRPr lang="zh-CN" alt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3" name="文本框 28">
            <a:extLst>
              <a:ext uri="{FF2B5EF4-FFF2-40B4-BE49-F238E27FC236}">
                <a16:creationId xmlns:a16="http://schemas.microsoft.com/office/drawing/2014/main" id="{B43B391A-E704-E2AC-EF09-0EAFF91CD2ED}"/>
              </a:ext>
            </a:extLst>
          </p:cNvPr>
          <p:cNvSpPr txBox="1"/>
          <p:nvPr/>
        </p:nvSpPr>
        <p:spPr>
          <a:xfrm>
            <a:off x="4224807" y="3131930"/>
            <a:ext cx="1771986" cy="1037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在这里输入你的正文阐述与关键词标题相关的具体内容，若字数太多先酌情删减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146C5DD-4819-9594-5E2B-F8779F34A319}"/>
              </a:ext>
            </a:extLst>
          </p:cNvPr>
          <p:cNvSpPr/>
          <p:nvPr/>
        </p:nvSpPr>
        <p:spPr>
          <a:xfrm>
            <a:off x="4305770" y="3025854"/>
            <a:ext cx="71493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F55436C-EF9D-FC01-B023-F915EC8B019C}"/>
              </a:ext>
            </a:extLst>
          </p:cNvPr>
          <p:cNvGrpSpPr/>
          <p:nvPr/>
        </p:nvGrpSpPr>
        <p:grpSpPr>
          <a:xfrm>
            <a:off x="6804527" y="2671050"/>
            <a:ext cx="197069" cy="2532835"/>
            <a:chOff x="7001595" y="2671050"/>
            <a:chExt cx="197069" cy="2532835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8FEECB1D-8C9C-61B7-7D23-19E5608622BD}"/>
                </a:ext>
              </a:extLst>
            </p:cNvPr>
            <p:cNvCxnSpPr>
              <a:stCxn id="16" idx="2"/>
            </p:cNvCxnSpPr>
            <p:nvPr/>
          </p:nvCxnSpPr>
          <p:spPr>
            <a:xfrm>
              <a:off x="7001596" y="2671050"/>
              <a:ext cx="0" cy="2532835"/>
            </a:xfrm>
            <a:prstGeom prst="line">
              <a:avLst/>
            </a:prstGeom>
            <a:ln w="28575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5C02C2FB-BBC2-F29A-6B73-FB67780E8CB7}"/>
                </a:ext>
              </a:extLst>
            </p:cNvPr>
            <p:cNvSpPr/>
            <p:nvPr/>
          </p:nvSpPr>
          <p:spPr>
            <a:xfrm rot="5400000">
              <a:off x="6985830" y="2686815"/>
              <a:ext cx="228600" cy="19706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7" name="文本框 34">
            <a:extLst>
              <a:ext uri="{FF2B5EF4-FFF2-40B4-BE49-F238E27FC236}">
                <a16:creationId xmlns:a16="http://schemas.microsoft.com/office/drawing/2014/main" id="{FABADCBE-B662-34A9-2355-2547A8B31CA7}"/>
              </a:ext>
            </a:extLst>
          </p:cNvPr>
          <p:cNvSpPr txBox="1"/>
          <p:nvPr/>
        </p:nvSpPr>
        <p:spPr>
          <a:xfrm>
            <a:off x="7123725" y="2603591"/>
            <a:ext cx="89127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20XX</a:t>
            </a:r>
            <a:endParaRPr lang="zh-CN" alt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文本框 35">
            <a:extLst>
              <a:ext uri="{FF2B5EF4-FFF2-40B4-BE49-F238E27FC236}">
                <a16:creationId xmlns:a16="http://schemas.microsoft.com/office/drawing/2014/main" id="{5043488D-F772-EAD9-F49A-E78D2CEA4A98}"/>
              </a:ext>
            </a:extLst>
          </p:cNvPr>
          <p:cNvSpPr txBox="1"/>
          <p:nvPr/>
        </p:nvSpPr>
        <p:spPr>
          <a:xfrm>
            <a:off x="7042762" y="3124166"/>
            <a:ext cx="1771986" cy="1037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在这里输入你的正文阐述与关键词标题相关的具体内容，若字数太多先酌情删减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C77ADFA-C6E6-85E6-324E-67AB9B5B311C}"/>
              </a:ext>
            </a:extLst>
          </p:cNvPr>
          <p:cNvSpPr/>
          <p:nvPr/>
        </p:nvSpPr>
        <p:spPr>
          <a:xfrm>
            <a:off x="7123725" y="3018090"/>
            <a:ext cx="71493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AF68D5A-B99C-DE01-5FA1-1F9285962914}"/>
              </a:ext>
            </a:extLst>
          </p:cNvPr>
          <p:cNvGrpSpPr/>
          <p:nvPr/>
        </p:nvGrpSpPr>
        <p:grpSpPr>
          <a:xfrm>
            <a:off x="9391203" y="1542080"/>
            <a:ext cx="197069" cy="2532835"/>
            <a:chOff x="9737218" y="1542080"/>
            <a:chExt cx="197069" cy="2532835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F5DC599F-3E2E-606B-E33E-31E0CF6A0A39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9737219" y="1542080"/>
              <a:ext cx="0" cy="2532835"/>
            </a:xfrm>
            <a:prstGeom prst="line">
              <a:avLst/>
            </a:prstGeom>
            <a:ln w="28575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FFEC1A4F-B990-1ED6-8717-621C74886D68}"/>
                </a:ext>
              </a:extLst>
            </p:cNvPr>
            <p:cNvSpPr/>
            <p:nvPr/>
          </p:nvSpPr>
          <p:spPr>
            <a:xfrm rot="5400000">
              <a:off x="9721453" y="1557845"/>
              <a:ext cx="228600" cy="19706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2" name="文本框 42">
            <a:extLst>
              <a:ext uri="{FF2B5EF4-FFF2-40B4-BE49-F238E27FC236}">
                <a16:creationId xmlns:a16="http://schemas.microsoft.com/office/drawing/2014/main" id="{957737C6-EB58-2FCD-0360-16522FE09D8A}"/>
              </a:ext>
            </a:extLst>
          </p:cNvPr>
          <p:cNvSpPr txBox="1"/>
          <p:nvPr/>
        </p:nvSpPr>
        <p:spPr>
          <a:xfrm>
            <a:off x="9710401" y="1474621"/>
            <a:ext cx="89127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20XX</a:t>
            </a:r>
            <a:endParaRPr lang="zh-CN" alt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文本框 43">
            <a:extLst>
              <a:ext uri="{FF2B5EF4-FFF2-40B4-BE49-F238E27FC236}">
                <a16:creationId xmlns:a16="http://schemas.microsoft.com/office/drawing/2014/main" id="{1618B559-C86B-FC29-FE2D-AAF8DBCEB78C}"/>
              </a:ext>
            </a:extLst>
          </p:cNvPr>
          <p:cNvSpPr txBox="1"/>
          <p:nvPr/>
        </p:nvSpPr>
        <p:spPr>
          <a:xfrm>
            <a:off x="9629438" y="1995196"/>
            <a:ext cx="1771986" cy="1037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在这里输入你的正文阐述与关键词标题相关的具体内容，若字数太多先酌情删减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41C7B9A-6894-D492-5B8F-ACC32CFADC38}"/>
              </a:ext>
            </a:extLst>
          </p:cNvPr>
          <p:cNvSpPr/>
          <p:nvPr/>
        </p:nvSpPr>
        <p:spPr>
          <a:xfrm>
            <a:off x="9710401" y="1889120"/>
            <a:ext cx="71493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27864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2B0AD-7163-533C-EF4B-C057CEE03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公司三大法宝</a:t>
            </a:r>
            <a:endParaRPr lang="en-US" dirty="0"/>
          </a:p>
        </p:txBody>
      </p:sp>
      <p:sp>
        <p:nvSpPr>
          <p:cNvPr id="3" name="剪去单角的矩形 20">
            <a:extLst>
              <a:ext uri="{FF2B5EF4-FFF2-40B4-BE49-F238E27FC236}">
                <a16:creationId xmlns:a16="http://schemas.microsoft.com/office/drawing/2014/main" id="{783AAD59-64DE-DAE8-7D8A-4895256FD1F1}"/>
              </a:ext>
            </a:extLst>
          </p:cNvPr>
          <p:cNvSpPr/>
          <p:nvPr/>
        </p:nvSpPr>
        <p:spPr>
          <a:xfrm rot="10800000" flipH="1">
            <a:off x="8273714" y="1688499"/>
            <a:ext cx="2796042" cy="910629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0193" sx="102000" sy="102000" algn="ctr" rotWithShape="0">
              <a:schemeClr val="accent1">
                <a:lumMod val="90000"/>
                <a:lumOff val="10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9F0420BE-26BF-DD4B-C0ED-40C636A50C20}"/>
              </a:ext>
            </a:extLst>
          </p:cNvPr>
          <p:cNvSpPr/>
          <p:nvPr/>
        </p:nvSpPr>
        <p:spPr>
          <a:xfrm>
            <a:off x="4642400" y="1386348"/>
            <a:ext cx="3236422" cy="3236422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8189972-892C-1417-BD24-49882B90B210}"/>
              </a:ext>
            </a:extLst>
          </p:cNvPr>
          <p:cNvSpPr/>
          <p:nvPr/>
        </p:nvSpPr>
        <p:spPr>
          <a:xfrm>
            <a:off x="5270808" y="1989623"/>
            <a:ext cx="1979607" cy="1979607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437924FE-1DD9-CB43-14F6-536AFF53260D}"/>
              </a:ext>
            </a:extLst>
          </p:cNvPr>
          <p:cNvSpPr/>
          <p:nvPr/>
        </p:nvSpPr>
        <p:spPr>
          <a:xfrm>
            <a:off x="5506255" y="2209811"/>
            <a:ext cx="1508712" cy="1508712"/>
          </a:xfrm>
          <a:prstGeom prst="ellipse">
            <a:avLst/>
          </a:prstGeom>
          <a:solidFill>
            <a:schemeClr val="accent1"/>
          </a:solidFill>
          <a:ln>
            <a:noFill/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user_209046">
            <a:extLst>
              <a:ext uri="{FF2B5EF4-FFF2-40B4-BE49-F238E27FC236}">
                <a16:creationId xmlns:a16="http://schemas.microsoft.com/office/drawing/2014/main" id="{CF3562BE-60D0-0250-B188-9A7B4572EC83}"/>
              </a:ext>
            </a:extLst>
          </p:cNvPr>
          <p:cNvSpPr/>
          <p:nvPr/>
        </p:nvSpPr>
        <p:spPr>
          <a:xfrm>
            <a:off x="6027030" y="2481528"/>
            <a:ext cx="467162" cy="421266"/>
          </a:xfrm>
          <a:custGeom>
            <a:avLst/>
            <a:gdLst>
              <a:gd name="connsiteX0" fmla="*/ 521432 w 608344"/>
              <a:gd name="connsiteY0" fmla="*/ 370453 h 548582"/>
              <a:gd name="connsiteX1" fmla="*/ 465737 w 608344"/>
              <a:gd name="connsiteY1" fmla="*/ 425787 h 548582"/>
              <a:gd name="connsiteX2" fmla="*/ 442491 w 608344"/>
              <a:gd name="connsiteY2" fmla="*/ 402479 h 548582"/>
              <a:gd name="connsiteX3" fmla="*/ 418201 w 608344"/>
              <a:gd name="connsiteY3" fmla="*/ 426545 h 548582"/>
              <a:gd name="connsiteX4" fmla="*/ 441447 w 608344"/>
              <a:gd name="connsiteY4" fmla="*/ 449948 h 548582"/>
              <a:gd name="connsiteX5" fmla="*/ 465642 w 608344"/>
              <a:gd name="connsiteY5" fmla="*/ 474204 h 548582"/>
              <a:gd name="connsiteX6" fmla="*/ 489932 w 608344"/>
              <a:gd name="connsiteY6" fmla="*/ 450043 h 548582"/>
              <a:gd name="connsiteX7" fmla="*/ 545532 w 608344"/>
              <a:gd name="connsiteY7" fmla="*/ 394709 h 548582"/>
              <a:gd name="connsiteX8" fmla="*/ 481962 w 608344"/>
              <a:gd name="connsiteY8" fmla="*/ 296170 h 548582"/>
              <a:gd name="connsiteX9" fmla="*/ 608344 w 608344"/>
              <a:gd name="connsiteY9" fmla="*/ 422376 h 548582"/>
              <a:gd name="connsiteX10" fmla="*/ 481962 w 608344"/>
              <a:gd name="connsiteY10" fmla="*/ 548582 h 548582"/>
              <a:gd name="connsiteX11" fmla="*/ 355579 w 608344"/>
              <a:gd name="connsiteY11" fmla="*/ 422376 h 548582"/>
              <a:gd name="connsiteX12" fmla="*/ 481962 w 608344"/>
              <a:gd name="connsiteY12" fmla="*/ 296170 h 548582"/>
              <a:gd name="connsiteX13" fmla="*/ 255835 w 608344"/>
              <a:gd name="connsiteY13" fmla="*/ 446 h 548582"/>
              <a:gd name="connsiteX14" fmla="*/ 317801 w 608344"/>
              <a:gd name="connsiteY14" fmla="*/ 13616 h 548582"/>
              <a:gd name="connsiteX15" fmla="*/ 348072 w 608344"/>
              <a:gd name="connsiteY15" fmla="*/ 41661 h 548582"/>
              <a:gd name="connsiteX16" fmla="*/ 381190 w 608344"/>
              <a:gd name="connsiteY16" fmla="*/ 146831 h 548582"/>
              <a:gd name="connsiteX17" fmla="*/ 378913 w 608344"/>
              <a:gd name="connsiteY17" fmla="*/ 156211 h 548582"/>
              <a:gd name="connsiteX18" fmla="*/ 387833 w 608344"/>
              <a:gd name="connsiteY18" fmla="*/ 200458 h 548582"/>
              <a:gd name="connsiteX19" fmla="*/ 366387 w 608344"/>
              <a:gd name="connsiteY19" fmla="*/ 237694 h 548582"/>
              <a:gd name="connsiteX20" fmla="*/ 351393 w 608344"/>
              <a:gd name="connsiteY20" fmla="*/ 278720 h 548582"/>
              <a:gd name="connsiteX21" fmla="*/ 351393 w 608344"/>
              <a:gd name="connsiteY21" fmla="*/ 322873 h 548582"/>
              <a:gd name="connsiteX22" fmla="*/ 317611 w 608344"/>
              <a:gd name="connsiteY22" fmla="*/ 422358 h 548582"/>
              <a:gd name="connsiteX23" fmla="*/ 376635 w 608344"/>
              <a:gd name="connsiteY23" fmla="*/ 548088 h 548582"/>
              <a:gd name="connsiteX24" fmla="*/ 26855 w 608344"/>
              <a:gd name="connsiteY24" fmla="*/ 548088 h 548582"/>
              <a:gd name="connsiteX25" fmla="*/ 0 w 608344"/>
              <a:gd name="connsiteY25" fmla="*/ 521274 h 548582"/>
              <a:gd name="connsiteX26" fmla="*/ 0 w 608344"/>
              <a:gd name="connsiteY26" fmla="*/ 473806 h 548582"/>
              <a:gd name="connsiteX27" fmla="*/ 19453 w 608344"/>
              <a:gd name="connsiteY27" fmla="*/ 432969 h 548582"/>
              <a:gd name="connsiteX28" fmla="*/ 173751 w 608344"/>
              <a:gd name="connsiteY28" fmla="*/ 334242 h 548582"/>
              <a:gd name="connsiteX29" fmla="*/ 176408 w 608344"/>
              <a:gd name="connsiteY29" fmla="*/ 329884 h 548582"/>
              <a:gd name="connsiteX30" fmla="*/ 176408 w 608344"/>
              <a:gd name="connsiteY30" fmla="*/ 278720 h 548582"/>
              <a:gd name="connsiteX31" fmla="*/ 161320 w 608344"/>
              <a:gd name="connsiteY31" fmla="*/ 237694 h 548582"/>
              <a:gd name="connsiteX32" fmla="*/ 139969 w 608344"/>
              <a:gd name="connsiteY32" fmla="*/ 200458 h 548582"/>
              <a:gd name="connsiteX33" fmla="*/ 148320 w 608344"/>
              <a:gd name="connsiteY33" fmla="*/ 156211 h 548582"/>
              <a:gd name="connsiteX34" fmla="*/ 146042 w 608344"/>
              <a:gd name="connsiteY34" fmla="*/ 146736 h 548582"/>
              <a:gd name="connsiteX35" fmla="*/ 145758 w 608344"/>
              <a:gd name="connsiteY35" fmla="*/ 95099 h 548582"/>
              <a:gd name="connsiteX36" fmla="*/ 176029 w 608344"/>
              <a:gd name="connsiteY36" fmla="*/ 42135 h 548582"/>
              <a:gd name="connsiteX37" fmla="*/ 203928 w 608344"/>
              <a:gd name="connsiteY37" fmla="*/ 19017 h 548582"/>
              <a:gd name="connsiteX38" fmla="*/ 231162 w 608344"/>
              <a:gd name="connsiteY38" fmla="*/ 5089 h 548582"/>
              <a:gd name="connsiteX39" fmla="*/ 255835 w 608344"/>
              <a:gd name="connsiteY39" fmla="*/ 446 h 54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344" h="548582">
                <a:moveTo>
                  <a:pt x="521432" y="370453"/>
                </a:moveTo>
                <a:lnTo>
                  <a:pt x="465737" y="425787"/>
                </a:lnTo>
                <a:lnTo>
                  <a:pt x="442491" y="402479"/>
                </a:lnTo>
                <a:lnTo>
                  <a:pt x="418201" y="426545"/>
                </a:lnTo>
                <a:lnTo>
                  <a:pt x="441447" y="449948"/>
                </a:lnTo>
                <a:lnTo>
                  <a:pt x="465642" y="474204"/>
                </a:lnTo>
                <a:lnTo>
                  <a:pt x="489932" y="450043"/>
                </a:lnTo>
                <a:lnTo>
                  <a:pt x="545532" y="394709"/>
                </a:lnTo>
                <a:close/>
                <a:moveTo>
                  <a:pt x="481962" y="296170"/>
                </a:moveTo>
                <a:cubicBezTo>
                  <a:pt x="551795" y="296170"/>
                  <a:pt x="608344" y="352641"/>
                  <a:pt x="608344" y="422376"/>
                </a:cubicBezTo>
                <a:cubicBezTo>
                  <a:pt x="608344" y="492111"/>
                  <a:pt x="551795" y="548582"/>
                  <a:pt x="481962" y="548582"/>
                </a:cubicBezTo>
                <a:cubicBezTo>
                  <a:pt x="412129" y="548582"/>
                  <a:pt x="355579" y="492111"/>
                  <a:pt x="355579" y="422376"/>
                </a:cubicBezTo>
                <a:cubicBezTo>
                  <a:pt x="355579" y="352641"/>
                  <a:pt x="412129" y="296170"/>
                  <a:pt x="481962" y="296170"/>
                </a:cubicBezTo>
                <a:close/>
                <a:moveTo>
                  <a:pt x="255835" y="446"/>
                </a:moveTo>
                <a:cubicBezTo>
                  <a:pt x="282785" y="-1828"/>
                  <a:pt x="303187" y="4899"/>
                  <a:pt x="317801" y="13616"/>
                </a:cubicBezTo>
                <a:cubicBezTo>
                  <a:pt x="339721" y="25744"/>
                  <a:pt x="348072" y="41661"/>
                  <a:pt x="348072" y="41661"/>
                </a:cubicBezTo>
                <a:cubicBezTo>
                  <a:pt x="348072" y="41661"/>
                  <a:pt x="398176" y="45167"/>
                  <a:pt x="381190" y="146831"/>
                </a:cubicBezTo>
                <a:cubicBezTo>
                  <a:pt x="380621" y="149863"/>
                  <a:pt x="379862" y="153085"/>
                  <a:pt x="378913" y="156211"/>
                </a:cubicBezTo>
                <a:cubicBezTo>
                  <a:pt x="388592" y="156211"/>
                  <a:pt x="398271" y="163507"/>
                  <a:pt x="387833" y="200458"/>
                </a:cubicBezTo>
                <a:cubicBezTo>
                  <a:pt x="379672" y="229262"/>
                  <a:pt x="372080" y="237221"/>
                  <a:pt x="366387" y="237694"/>
                </a:cubicBezTo>
                <a:cubicBezTo>
                  <a:pt x="364394" y="250675"/>
                  <a:pt x="359175" y="265076"/>
                  <a:pt x="351393" y="278720"/>
                </a:cubicBezTo>
                <a:lnTo>
                  <a:pt x="351393" y="322873"/>
                </a:lnTo>
                <a:cubicBezTo>
                  <a:pt x="330232" y="350539"/>
                  <a:pt x="317611" y="385027"/>
                  <a:pt x="317611" y="422358"/>
                </a:cubicBezTo>
                <a:cubicBezTo>
                  <a:pt x="317611" y="472764"/>
                  <a:pt x="340480" y="518053"/>
                  <a:pt x="376635" y="548088"/>
                </a:cubicBezTo>
                <a:lnTo>
                  <a:pt x="26855" y="548088"/>
                </a:lnTo>
                <a:cubicBezTo>
                  <a:pt x="12052" y="548088"/>
                  <a:pt x="0" y="536055"/>
                  <a:pt x="0" y="521274"/>
                </a:cubicBezTo>
                <a:lnTo>
                  <a:pt x="0" y="473806"/>
                </a:lnTo>
                <a:cubicBezTo>
                  <a:pt x="0" y="457983"/>
                  <a:pt x="7212" y="443013"/>
                  <a:pt x="19453" y="432969"/>
                </a:cubicBezTo>
                <a:cubicBezTo>
                  <a:pt x="86638" y="377921"/>
                  <a:pt x="159043" y="341443"/>
                  <a:pt x="173751" y="334242"/>
                </a:cubicBezTo>
                <a:cubicBezTo>
                  <a:pt x="175365" y="333484"/>
                  <a:pt x="176408" y="331779"/>
                  <a:pt x="176408" y="329884"/>
                </a:cubicBezTo>
                <a:lnTo>
                  <a:pt x="176408" y="278720"/>
                </a:lnTo>
                <a:cubicBezTo>
                  <a:pt x="168437" y="265076"/>
                  <a:pt x="163313" y="250675"/>
                  <a:pt x="161320" y="237694"/>
                </a:cubicBezTo>
                <a:cubicBezTo>
                  <a:pt x="155627" y="237221"/>
                  <a:pt x="148035" y="229072"/>
                  <a:pt x="139969" y="200458"/>
                </a:cubicBezTo>
                <a:cubicBezTo>
                  <a:pt x="129531" y="164170"/>
                  <a:pt x="138925" y="156496"/>
                  <a:pt x="148320" y="156211"/>
                </a:cubicBezTo>
                <a:cubicBezTo>
                  <a:pt x="147371" y="153085"/>
                  <a:pt x="146612" y="149863"/>
                  <a:pt x="146042" y="146736"/>
                </a:cubicBezTo>
                <a:cubicBezTo>
                  <a:pt x="142436" y="128450"/>
                  <a:pt x="141487" y="111396"/>
                  <a:pt x="145758" y="95099"/>
                </a:cubicBezTo>
                <a:cubicBezTo>
                  <a:pt x="150787" y="73212"/>
                  <a:pt x="162744" y="55684"/>
                  <a:pt x="176029" y="42135"/>
                </a:cubicBezTo>
                <a:cubicBezTo>
                  <a:pt x="184379" y="33134"/>
                  <a:pt x="193869" y="25459"/>
                  <a:pt x="203928" y="19017"/>
                </a:cubicBezTo>
                <a:cubicBezTo>
                  <a:pt x="212183" y="13332"/>
                  <a:pt x="221293" y="8405"/>
                  <a:pt x="231162" y="5089"/>
                </a:cubicBezTo>
                <a:cubicBezTo>
                  <a:pt x="238849" y="2625"/>
                  <a:pt x="247105" y="825"/>
                  <a:pt x="25583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文本框 8">
            <a:extLst>
              <a:ext uri="{FF2B5EF4-FFF2-40B4-BE49-F238E27FC236}">
                <a16:creationId xmlns:a16="http://schemas.microsoft.com/office/drawing/2014/main" id="{31C523B4-C4FF-1758-FDC3-62D5E46AC039}"/>
              </a:ext>
            </a:extLst>
          </p:cNvPr>
          <p:cNvSpPr txBox="1"/>
          <p:nvPr/>
        </p:nvSpPr>
        <p:spPr>
          <a:xfrm>
            <a:off x="5740668" y="2979427"/>
            <a:ext cx="1039886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三大法宝</a:t>
            </a:r>
          </a:p>
        </p:txBody>
      </p:sp>
      <p:sp>
        <p:nvSpPr>
          <p:cNvPr id="9" name="弧 9">
            <a:extLst>
              <a:ext uri="{FF2B5EF4-FFF2-40B4-BE49-F238E27FC236}">
                <a16:creationId xmlns:a16="http://schemas.microsoft.com/office/drawing/2014/main" id="{B0AF1160-3267-0683-29D2-21857AEA9C49}"/>
              </a:ext>
            </a:extLst>
          </p:cNvPr>
          <p:cNvSpPr/>
          <p:nvPr/>
        </p:nvSpPr>
        <p:spPr>
          <a:xfrm>
            <a:off x="5109298" y="1853246"/>
            <a:ext cx="2302626" cy="2302626"/>
          </a:xfrm>
          <a:prstGeom prst="arc">
            <a:avLst>
              <a:gd name="adj1" fmla="val 18983830"/>
              <a:gd name="adj2" fmla="val 1359804"/>
            </a:avLst>
          </a:prstGeom>
          <a:ln w="5397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10" name="弧 10">
            <a:extLst>
              <a:ext uri="{FF2B5EF4-FFF2-40B4-BE49-F238E27FC236}">
                <a16:creationId xmlns:a16="http://schemas.microsoft.com/office/drawing/2014/main" id="{C21CD9B4-5802-EF8D-1EF5-1632099DB035}"/>
              </a:ext>
            </a:extLst>
          </p:cNvPr>
          <p:cNvSpPr/>
          <p:nvPr/>
        </p:nvSpPr>
        <p:spPr>
          <a:xfrm rot="7200000">
            <a:off x="5109298" y="1853246"/>
            <a:ext cx="2302626" cy="2302626"/>
          </a:xfrm>
          <a:prstGeom prst="arc">
            <a:avLst>
              <a:gd name="adj1" fmla="val 18983830"/>
              <a:gd name="adj2" fmla="val 1359804"/>
            </a:avLst>
          </a:prstGeom>
          <a:ln w="5397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11" name="弧 12">
            <a:extLst>
              <a:ext uri="{FF2B5EF4-FFF2-40B4-BE49-F238E27FC236}">
                <a16:creationId xmlns:a16="http://schemas.microsoft.com/office/drawing/2014/main" id="{CD78AE9F-67F8-BB90-BF50-4B44E560201F}"/>
              </a:ext>
            </a:extLst>
          </p:cNvPr>
          <p:cNvSpPr/>
          <p:nvPr/>
        </p:nvSpPr>
        <p:spPr>
          <a:xfrm rot="14400000">
            <a:off x="5109298" y="1853246"/>
            <a:ext cx="2302626" cy="2302626"/>
          </a:xfrm>
          <a:prstGeom prst="arc">
            <a:avLst>
              <a:gd name="adj1" fmla="val 18983830"/>
              <a:gd name="adj2" fmla="val 1359804"/>
            </a:avLst>
          </a:prstGeom>
          <a:ln w="5397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cxnSp>
        <p:nvCxnSpPr>
          <p:cNvPr id="12" name="直线连接符 14">
            <a:extLst>
              <a:ext uri="{FF2B5EF4-FFF2-40B4-BE49-F238E27FC236}">
                <a16:creationId xmlns:a16="http://schemas.microsoft.com/office/drawing/2014/main" id="{EF9D7510-5FA4-FA7E-BF16-B556200A3095}"/>
              </a:ext>
            </a:extLst>
          </p:cNvPr>
          <p:cNvCxnSpPr/>
          <p:nvPr/>
        </p:nvCxnSpPr>
        <p:spPr>
          <a:xfrm flipV="1">
            <a:off x="7075092" y="1495561"/>
            <a:ext cx="662161" cy="726872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F56A4836-9C16-DED8-3DCE-863941CF974F}"/>
              </a:ext>
            </a:extLst>
          </p:cNvPr>
          <p:cNvSpPr/>
          <p:nvPr/>
        </p:nvSpPr>
        <p:spPr>
          <a:xfrm>
            <a:off x="8232168" y="1234252"/>
            <a:ext cx="1566960" cy="395167"/>
          </a:xfrm>
          <a:prstGeom prst="parallelogram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3B7AF83-F8A6-E157-2D78-2F3FD4D8EC90}"/>
              </a:ext>
            </a:extLst>
          </p:cNvPr>
          <p:cNvSpPr/>
          <p:nvPr/>
        </p:nvSpPr>
        <p:spPr>
          <a:xfrm>
            <a:off x="7878822" y="1104436"/>
            <a:ext cx="654800" cy="65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kumimoji="1"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文本框 19">
            <a:extLst>
              <a:ext uri="{FF2B5EF4-FFF2-40B4-BE49-F238E27FC236}">
                <a16:creationId xmlns:a16="http://schemas.microsoft.com/office/drawing/2014/main" id="{E890F2B4-85C4-6F1F-2CEE-6B1C02224AFD}"/>
              </a:ext>
            </a:extLst>
          </p:cNvPr>
          <p:cNvSpPr txBox="1"/>
          <p:nvPr/>
        </p:nvSpPr>
        <p:spPr>
          <a:xfrm>
            <a:off x="8667677" y="1293335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dirty="0">
                <a:solidFill>
                  <a:schemeClr val="accent2"/>
                </a:solidFill>
                <a:latin typeface="+mj-ea"/>
                <a:ea typeface="+mj-ea"/>
              </a:rPr>
              <a:t>互相信任</a:t>
            </a:r>
          </a:p>
        </p:txBody>
      </p:sp>
      <p:sp>
        <p:nvSpPr>
          <p:cNvPr id="16" name="文本框 21">
            <a:extLst>
              <a:ext uri="{FF2B5EF4-FFF2-40B4-BE49-F238E27FC236}">
                <a16:creationId xmlns:a16="http://schemas.microsoft.com/office/drawing/2014/main" id="{F389A5A9-46B6-8CE5-8A70-DB7FDAE4B736}"/>
              </a:ext>
            </a:extLst>
          </p:cNvPr>
          <p:cNvSpPr txBox="1"/>
          <p:nvPr/>
        </p:nvSpPr>
        <p:spPr>
          <a:xfrm>
            <a:off x="8450384" y="1795980"/>
            <a:ext cx="2465443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在这里输入你的正文阐述与关键词标题相关的具体内容，若字数太多先酌情删减</a:t>
            </a:r>
          </a:p>
        </p:txBody>
      </p:sp>
      <p:sp>
        <p:nvSpPr>
          <p:cNvPr id="17" name="剪去单角的矩形 22">
            <a:extLst>
              <a:ext uri="{FF2B5EF4-FFF2-40B4-BE49-F238E27FC236}">
                <a16:creationId xmlns:a16="http://schemas.microsoft.com/office/drawing/2014/main" id="{5D8CF259-82DD-F8E6-B532-029CFE3E08D4}"/>
              </a:ext>
            </a:extLst>
          </p:cNvPr>
          <p:cNvSpPr/>
          <p:nvPr/>
        </p:nvSpPr>
        <p:spPr>
          <a:xfrm rot="10800000" flipH="1">
            <a:off x="7469984" y="5252321"/>
            <a:ext cx="2796042" cy="910629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0193" sx="102000" sy="102000" algn="ctr" rotWithShape="0">
              <a:schemeClr val="accent1">
                <a:lumMod val="90000"/>
                <a:lumOff val="10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92C14C70-8F52-DDB9-1E43-C80951F4FFE7}"/>
              </a:ext>
            </a:extLst>
          </p:cNvPr>
          <p:cNvSpPr/>
          <p:nvPr/>
        </p:nvSpPr>
        <p:spPr>
          <a:xfrm>
            <a:off x="7428438" y="4798074"/>
            <a:ext cx="1566960" cy="395167"/>
          </a:xfrm>
          <a:prstGeom prst="parallelogram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0FAD6D24-EAAD-865D-9AA2-C43BAFA74AA7}"/>
              </a:ext>
            </a:extLst>
          </p:cNvPr>
          <p:cNvSpPr/>
          <p:nvPr/>
        </p:nvSpPr>
        <p:spPr>
          <a:xfrm>
            <a:off x="7075092" y="4668258"/>
            <a:ext cx="654800" cy="65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kumimoji="1"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文本框 25">
            <a:extLst>
              <a:ext uri="{FF2B5EF4-FFF2-40B4-BE49-F238E27FC236}">
                <a16:creationId xmlns:a16="http://schemas.microsoft.com/office/drawing/2014/main" id="{0B04D6D3-A775-BB91-8E9B-1175B2926AC4}"/>
              </a:ext>
            </a:extLst>
          </p:cNvPr>
          <p:cNvSpPr txBox="1"/>
          <p:nvPr/>
        </p:nvSpPr>
        <p:spPr>
          <a:xfrm>
            <a:off x="7863947" y="4857157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dirty="0">
                <a:solidFill>
                  <a:schemeClr val="accent2"/>
                </a:solidFill>
                <a:latin typeface="+mj-ea"/>
                <a:ea typeface="+mj-ea"/>
              </a:rPr>
              <a:t>共享财富</a:t>
            </a:r>
          </a:p>
        </p:txBody>
      </p:sp>
      <p:sp>
        <p:nvSpPr>
          <p:cNvPr id="21" name="文本框 26">
            <a:extLst>
              <a:ext uri="{FF2B5EF4-FFF2-40B4-BE49-F238E27FC236}">
                <a16:creationId xmlns:a16="http://schemas.microsoft.com/office/drawing/2014/main" id="{EE9232B6-E3FB-E0B0-2FCC-DE7F9B4A4803}"/>
              </a:ext>
            </a:extLst>
          </p:cNvPr>
          <p:cNvSpPr txBox="1"/>
          <p:nvPr/>
        </p:nvSpPr>
        <p:spPr>
          <a:xfrm>
            <a:off x="7646654" y="5359802"/>
            <a:ext cx="2465443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在这里输入你的正文阐述与关键词标题相关的具体内容，若字数太多先酌情删减</a:t>
            </a:r>
          </a:p>
        </p:txBody>
      </p:sp>
      <p:cxnSp>
        <p:nvCxnSpPr>
          <p:cNvPr id="22" name="直线连接符 27">
            <a:extLst>
              <a:ext uri="{FF2B5EF4-FFF2-40B4-BE49-F238E27FC236}">
                <a16:creationId xmlns:a16="http://schemas.microsoft.com/office/drawing/2014/main" id="{5AF2E71F-264C-7F3C-471F-AE0300933E77}"/>
              </a:ext>
            </a:extLst>
          </p:cNvPr>
          <p:cNvCxnSpPr/>
          <p:nvPr/>
        </p:nvCxnSpPr>
        <p:spPr>
          <a:xfrm flipH="1" flipV="1">
            <a:off x="6508022" y="4100931"/>
            <a:ext cx="617490" cy="598474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剪去单角的矩形 33">
            <a:extLst>
              <a:ext uri="{FF2B5EF4-FFF2-40B4-BE49-F238E27FC236}">
                <a16:creationId xmlns:a16="http://schemas.microsoft.com/office/drawing/2014/main" id="{CA54B0D9-32B8-8314-9D28-E480EB87F2F2}"/>
              </a:ext>
            </a:extLst>
          </p:cNvPr>
          <p:cNvSpPr/>
          <p:nvPr/>
        </p:nvSpPr>
        <p:spPr>
          <a:xfrm rot="10800000" flipH="1">
            <a:off x="1122243" y="3321940"/>
            <a:ext cx="2796042" cy="922943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0193" sx="102000" sy="102000" algn="ctr" rotWithShape="0">
              <a:schemeClr val="accent1">
                <a:lumMod val="90000"/>
                <a:lumOff val="10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0B064157-2EA2-F834-BD2B-FF23C337DEB1}"/>
              </a:ext>
            </a:extLst>
          </p:cNvPr>
          <p:cNvSpPr/>
          <p:nvPr/>
        </p:nvSpPr>
        <p:spPr>
          <a:xfrm>
            <a:off x="2401982" y="2867692"/>
            <a:ext cx="1566960" cy="395167"/>
          </a:xfrm>
          <a:prstGeom prst="parallelogram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CAFBF3B-AB64-0BA8-6006-60A682307D70}"/>
              </a:ext>
            </a:extLst>
          </p:cNvPr>
          <p:cNvSpPr/>
          <p:nvPr/>
        </p:nvSpPr>
        <p:spPr>
          <a:xfrm>
            <a:off x="3623998" y="2737876"/>
            <a:ext cx="654800" cy="65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kumimoji="1"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文本框 36">
            <a:extLst>
              <a:ext uri="{FF2B5EF4-FFF2-40B4-BE49-F238E27FC236}">
                <a16:creationId xmlns:a16="http://schemas.microsoft.com/office/drawing/2014/main" id="{1444A939-0C9B-68BE-45E7-BE0AC65A7CEA}"/>
              </a:ext>
            </a:extLst>
          </p:cNvPr>
          <p:cNvSpPr txBox="1"/>
          <p:nvPr/>
        </p:nvSpPr>
        <p:spPr>
          <a:xfrm>
            <a:off x="2607469" y="2926775"/>
            <a:ext cx="1153352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dirty="0">
                <a:solidFill>
                  <a:schemeClr val="accent2"/>
                </a:solidFill>
                <a:latin typeface="+mj-ea"/>
                <a:ea typeface="+mj-ea"/>
              </a:rPr>
              <a:t>团队毅力</a:t>
            </a:r>
          </a:p>
        </p:txBody>
      </p:sp>
      <p:sp>
        <p:nvSpPr>
          <p:cNvPr id="27" name="文本框 37">
            <a:extLst>
              <a:ext uri="{FF2B5EF4-FFF2-40B4-BE49-F238E27FC236}">
                <a16:creationId xmlns:a16="http://schemas.microsoft.com/office/drawing/2014/main" id="{1F94F1D5-7645-5722-3F57-F7F0D9021FA7}"/>
              </a:ext>
            </a:extLst>
          </p:cNvPr>
          <p:cNvSpPr txBox="1"/>
          <p:nvPr/>
        </p:nvSpPr>
        <p:spPr>
          <a:xfrm>
            <a:off x="1298913" y="3429420"/>
            <a:ext cx="2465443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在这里输入你的正文阐述与关键词标题相关的具体内容，若字数太多先酌情删减</a:t>
            </a:r>
          </a:p>
        </p:txBody>
      </p:sp>
      <p:cxnSp>
        <p:nvCxnSpPr>
          <p:cNvPr id="28" name="直线连接符 38">
            <a:extLst>
              <a:ext uri="{FF2B5EF4-FFF2-40B4-BE49-F238E27FC236}">
                <a16:creationId xmlns:a16="http://schemas.microsoft.com/office/drawing/2014/main" id="{8EE0D7EA-0320-39C4-E267-F2AD964E1E6F}"/>
              </a:ext>
            </a:extLst>
          </p:cNvPr>
          <p:cNvCxnSpPr/>
          <p:nvPr/>
        </p:nvCxnSpPr>
        <p:spPr>
          <a:xfrm flipH="1">
            <a:off x="4358089" y="2658839"/>
            <a:ext cx="828858" cy="273992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315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C1283F-DA28-9C90-504E-D65C7046E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创业理念</a:t>
            </a:r>
            <a:endParaRPr 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6740080-3B4B-0416-4FF7-47814C79A81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54538" y="1734601"/>
            <a:ext cx="2918765" cy="4055547"/>
          </a:xfrm>
          <a:prstGeom prst="roundRect">
            <a:avLst>
              <a:gd name="adj" fmla="val 8246"/>
            </a:avLst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42000">
                <a:schemeClr val="bg1"/>
              </a:gs>
            </a:gsLst>
            <a:lin ang="5400000" scaled="0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6032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13" tIns="51206" rIns="102413" bIns="51206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79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21638E89-B31F-660E-2123-947B7D8DA8DF}"/>
              </a:ext>
            </a:extLst>
          </p:cNvPr>
          <p:cNvSpPr txBox="1"/>
          <p:nvPr/>
        </p:nvSpPr>
        <p:spPr>
          <a:xfrm>
            <a:off x="2221835" y="3203582"/>
            <a:ext cx="1231106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客户第一</a:t>
            </a: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E5031548-9A24-D7C9-8C0B-3DEA46C66CB0}"/>
              </a:ext>
            </a:extLst>
          </p:cNvPr>
          <p:cNvSpPr txBox="1"/>
          <p:nvPr/>
        </p:nvSpPr>
        <p:spPr>
          <a:xfrm>
            <a:off x="1831986" y="3909078"/>
            <a:ext cx="2010806" cy="110235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accent2"/>
                </a:solidFill>
                <a:effectLst/>
                <a:latin typeface="+mn-ea"/>
              </a:rPr>
              <a:t>在这里输入你的正文，阐述与关键词标题相关的具体内容，若字数太多酌情先删减文案缩小字号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45411EC4-6B2C-AF8F-BA8C-385B6DF26EB8}"/>
              </a:ext>
            </a:extLst>
          </p:cNvPr>
          <p:cNvSpPr/>
          <p:nvPr/>
        </p:nvSpPr>
        <p:spPr>
          <a:xfrm>
            <a:off x="2429019" y="2171734"/>
            <a:ext cx="757855" cy="757855"/>
          </a:xfrm>
          <a:prstGeom prst="ellipse">
            <a:avLst/>
          </a:prstGeom>
          <a:noFill/>
          <a:ln w="32004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13" tIns="51206" rIns="102413" bIns="51206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76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EEF0252-C7F4-4E98-AD4A-1F01EEE9E1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636618" y="1734601"/>
            <a:ext cx="2918765" cy="4055547"/>
          </a:xfrm>
          <a:prstGeom prst="roundRect">
            <a:avLst>
              <a:gd name="adj" fmla="val 8246"/>
            </a:avLst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42000">
                <a:schemeClr val="bg1"/>
              </a:gs>
            </a:gsLst>
            <a:lin ang="5400000" scaled="0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6032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13" tIns="51206" rIns="102413" bIns="51206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79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文本框 22">
            <a:extLst>
              <a:ext uri="{FF2B5EF4-FFF2-40B4-BE49-F238E27FC236}">
                <a16:creationId xmlns:a16="http://schemas.microsoft.com/office/drawing/2014/main" id="{C4DB165D-9DC3-667A-841F-04975EE8676E}"/>
              </a:ext>
            </a:extLst>
          </p:cNvPr>
          <p:cNvSpPr txBox="1"/>
          <p:nvPr/>
        </p:nvSpPr>
        <p:spPr>
          <a:xfrm>
            <a:off x="5503917" y="3203582"/>
            <a:ext cx="1231106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创造价值</a:t>
            </a:r>
          </a:p>
        </p:txBody>
      </p:sp>
      <p:sp>
        <p:nvSpPr>
          <p:cNvPr id="9" name="文本框 23">
            <a:extLst>
              <a:ext uri="{FF2B5EF4-FFF2-40B4-BE49-F238E27FC236}">
                <a16:creationId xmlns:a16="http://schemas.microsoft.com/office/drawing/2014/main" id="{3FAFFBDF-774E-CDF2-A7AE-E6588BAD2460}"/>
              </a:ext>
            </a:extLst>
          </p:cNvPr>
          <p:cNvSpPr txBox="1"/>
          <p:nvPr/>
        </p:nvSpPr>
        <p:spPr>
          <a:xfrm>
            <a:off x="5114066" y="3909078"/>
            <a:ext cx="2010806" cy="110235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accent2"/>
                </a:solidFill>
                <a:effectLst/>
                <a:latin typeface="+mn-ea"/>
              </a:rPr>
              <a:t>在这里输入你的正文，阐述与关键词标题相关的具体内容，若字数太多酌情先删减文案缩小字号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AE349BB-594E-5BCA-305A-A36EDA6F63B7}"/>
              </a:ext>
            </a:extLst>
          </p:cNvPr>
          <p:cNvSpPr/>
          <p:nvPr/>
        </p:nvSpPr>
        <p:spPr>
          <a:xfrm>
            <a:off x="5711099" y="2171734"/>
            <a:ext cx="757855" cy="757855"/>
          </a:xfrm>
          <a:prstGeom prst="ellipse">
            <a:avLst/>
          </a:prstGeom>
          <a:noFill/>
          <a:ln w="32004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13" tIns="51206" rIns="102413" bIns="51206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76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0BA6AC-1764-C467-45E2-B6259F5B3A6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918699" y="1734601"/>
            <a:ext cx="2918765" cy="4055547"/>
          </a:xfrm>
          <a:prstGeom prst="roundRect">
            <a:avLst>
              <a:gd name="adj" fmla="val 8246"/>
            </a:avLst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42000">
                <a:schemeClr val="bg1"/>
              </a:gs>
            </a:gsLst>
            <a:lin ang="5400000" scaled="0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6032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13" tIns="51206" rIns="102413" bIns="51206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792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C76ACE19-583F-8F7F-61C5-D2E702D3D128}"/>
              </a:ext>
            </a:extLst>
          </p:cNvPr>
          <p:cNvSpPr txBox="1"/>
          <p:nvPr/>
        </p:nvSpPr>
        <p:spPr>
          <a:xfrm>
            <a:off x="8785996" y="3203582"/>
            <a:ext cx="1231106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合作共赢</a:t>
            </a:r>
          </a:p>
        </p:txBody>
      </p:sp>
      <p:sp>
        <p:nvSpPr>
          <p:cNvPr id="13" name="文本框 28">
            <a:extLst>
              <a:ext uri="{FF2B5EF4-FFF2-40B4-BE49-F238E27FC236}">
                <a16:creationId xmlns:a16="http://schemas.microsoft.com/office/drawing/2014/main" id="{8D0D2015-D282-27D1-498F-084BBD587FDB}"/>
              </a:ext>
            </a:extLst>
          </p:cNvPr>
          <p:cNvSpPr txBox="1"/>
          <p:nvPr/>
        </p:nvSpPr>
        <p:spPr>
          <a:xfrm>
            <a:off x="8396146" y="3909078"/>
            <a:ext cx="2010806" cy="110235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accent2"/>
                </a:solidFill>
                <a:effectLst/>
                <a:latin typeface="+mn-ea"/>
              </a:rPr>
              <a:t>在这里输入你的正文，阐述与关键词标题相关的具体内容，若字数太多酌情先删减文案缩小字号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D3B22AF1-8114-7174-5601-C3C8B4DFA402}"/>
              </a:ext>
            </a:extLst>
          </p:cNvPr>
          <p:cNvSpPr/>
          <p:nvPr/>
        </p:nvSpPr>
        <p:spPr>
          <a:xfrm>
            <a:off x="8993178" y="2171734"/>
            <a:ext cx="757855" cy="757855"/>
          </a:xfrm>
          <a:prstGeom prst="ellipse">
            <a:avLst/>
          </a:prstGeom>
          <a:noFill/>
          <a:ln w="32004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13" tIns="51206" rIns="102413" bIns="51206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76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6" name="cardiogram-in-a-heart_69624">
            <a:extLst>
              <a:ext uri="{FF2B5EF4-FFF2-40B4-BE49-F238E27FC236}">
                <a16:creationId xmlns:a16="http://schemas.microsoft.com/office/drawing/2014/main" id="{85C39AD2-6D9F-4909-32F6-456752221C6A}"/>
              </a:ext>
            </a:extLst>
          </p:cNvPr>
          <p:cNvSpPr/>
          <p:nvPr/>
        </p:nvSpPr>
        <p:spPr>
          <a:xfrm>
            <a:off x="2603501" y="2383144"/>
            <a:ext cx="408890" cy="335034"/>
          </a:xfrm>
          <a:custGeom>
            <a:avLst/>
            <a:gdLst>
              <a:gd name="T0" fmla="*/ 4866 w 4889"/>
              <a:gd name="T1" fmla="*/ 1261 h 4012"/>
              <a:gd name="T2" fmla="*/ 4465 w 4889"/>
              <a:gd name="T3" fmla="*/ 372 h 4012"/>
              <a:gd name="T4" fmla="*/ 3571 w 4889"/>
              <a:gd name="T5" fmla="*/ 0 h 4012"/>
              <a:gd name="T6" fmla="*/ 2576 w 4889"/>
              <a:gd name="T7" fmla="*/ 461 h 4012"/>
              <a:gd name="T8" fmla="*/ 2441 w 4889"/>
              <a:gd name="T9" fmla="*/ 552 h 4012"/>
              <a:gd name="T10" fmla="*/ 2309 w 4889"/>
              <a:gd name="T11" fmla="*/ 460 h 4012"/>
              <a:gd name="T12" fmla="*/ 1313 w 4889"/>
              <a:gd name="T13" fmla="*/ 0 h 4012"/>
              <a:gd name="T14" fmla="*/ 419 w 4889"/>
              <a:gd name="T15" fmla="*/ 372 h 4012"/>
              <a:gd name="T16" fmla="*/ 18 w 4889"/>
              <a:gd name="T17" fmla="*/ 1261 h 4012"/>
              <a:gd name="T18" fmla="*/ 296 w 4889"/>
              <a:gd name="T19" fmla="*/ 2205 h 4012"/>
              <a:gd name="T20" fmla="*/ 1424 w 4889"/>
              <a:gd name="T21" fmla="*/ 3295 h 4012"/>
              <a:gd name="T22" fmla="*/ 2057 w 4889"/>
              <a:gd name="T23" fmla="*/ 3788 h 4012"/>
              <a:gd name="T24" fmla="*/ 2444 w 4889"/>
              <a:gd name="T25" fmla="*/ 4012 h 4012"/>
              <a:gd name="T26" fmla="*/ 2836 w 4889"/>
              <a:gd name="T27" fmla="*/ 3789 h 4012"/>
              <a:gd name="T28" fmla="*/ 3467 w 4889"/>
              <a:gd name="T29" fmla="*/ 3297 h 4012"/>
              <a:gd name="T30" fmla="*/ 4588 w 4889"/>
              <a:gd name="T31" fmla="*/ 2205 h 4012"/>
              <a:gd name="T32" fmla="*/ 4866 w 4889"/>
              <a:gd name="T33" fmla="*/ 1261 h 4012"/>
              <a:gd name="T34" fmla="*/ 2948 w 4889"/>
              <a:gd name="T35" fmla="*/ 2127 h 4012"/>
              <a:gd name="T36" fmla="*/ 2387 w 4889"/>
              <a:gd name="T37" fmla="*/ 2967 h 4012"/>
              <a:gd name="T38" fmla="*/ 2248 w 4889"/>
              <a:gd name="T39" fmla="*/ 3042 h 4012"/>
              <a:gd name="T40" fmla="*/ 2156 w 4889"/>
              <a:gd name="T41" fmla="*/ 3013 h 4012"/>
              <a:gd name="T42" fmla="*/ 2110 w 4889"/>
              <a:gd name="T43" fmla="*/ 2782 h 4012"/>
              <a:gd name="T44" fmla="*/ 2558 w 4889"/>
              <a:gd name="T45" fmla="*/ 2111 h 4012"/>
              <a:gd name="T46" fmla="*/ 2121 w 4889"/>
              <a:gd name="T47" fmla="*/ 2109 h 4012"/>
              <a:gd name="T48" fmla="*/ 1916 w 4889"/>
              <a:gd name="T49" fmla="*/ 1990 h 4012"/>
              <a:gd name="T50" fmla="*/ 1950 w 4889"/>
              <a:gd name="T51" fmla="*/ 1755 h 4012"/>
              <a:gd name="T52" fmla="*/ 2515 w 4889"/>
              <a:gd name="T53" fmla="*/ 1034 h 4012"/>
              <a:gd name="T54" fmla="*/ 2749 w 4889"/>
              <a:gd name="T55" fmla="*/ 1006 h 4012"/>
              <a:gd name="T56" fmla="*/ 2778 w 4889"/>
              <a:gd name="T57" fmla="*/ 1240 h 4012"/>
              <a:gd name="T58" fmla="*/ 2357 w 4889"/>
              <a:gd name="T59" fmla="*/ 1777 h 4012"/>
              <a:gd name="T60" fmla="*/ 2763 w 4889"/>
              <a:gd name="T61" fmla="*/ 1779 h 4012"/>
              <a:gd name="T62" fmla="*/ 2967 w 4889"/>
              <a:gd name="T63" fmla="*/ 1894 h 4012"/>
              <a:gd name="T64" fmla="*/ 2948 w 4889"/>
              <a:gd name="T65" fmla="*/ 2127 h 4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889" h="4012">
                <a:moveTo>
                  <a:pt x="4866" y="1261"/>
                </a:moveTo>
                <a:cubicBezTo>
                  <a:pt x="4848" y="925"/>
                  <a:pt x="4705" y="609"/>
                  <a:pt x="4465" y="372"/>
                </a:cubicBezTo>
                <a:cubicBezTo>
                  <a:pt x="4222" y="132"/>
                  <a:pt x="3904" y="0"/>
                  <a:pt x="3571" y="0"/>
                </a:cubicBezTo>
                <a:cubicBezTo>
                  <a:pt x="3102" y="0"/>
                  <a:pt x="2773" y="288"/>
                  <a:pt x="2576" y="461"/>
                </a:cubicBezTo>
                <a:cubicBezTo>
                  <a:pt x="2528" y="503"/>
                  <a:pt x="2473" y="552"/>
                  <a:pt x="2441" y="552"/>
                </a:cubicBezTo>
                <a:cubicBezTo>
                  <a:pt x="2410" y="552"/>
                  <a:pt x="2356" y="502"/>
                  <a:pt x="2309" y="460"/>
                </a:cubicBezTo>
                <a:cubicBezTo>
                  <a:pt x="2118" y="288"/>
                  <a:pt x="1800" y="0"/>
                  <a:pt x="1313" y="0"/>
                </a:cubicBezTo>
                <a:cubicBezTo>
                  <a:pt x="980" y="0"/>
                  <a:pt x="662" y="132"/>
                  <a:pt x="419" y="372"/>
                </a:cubicBezTo>
                <a:cubicBezTo>
                  <a:pt x="179" y="609"/>
                  <a:pt x="36" y="925"/>
                  <a:pt x="18" y="1261"/>
                </a:cubicBezTo>
                <a:cubicBezTo>
                  <a:pt x="0" y="1596"/>
                  <a:pt x="86" y="1887"/>
                  <a:pt x="296" y="2205"/>
                </a:cubicBezTo>
                <a:cubicBezTo>
                  <a:pt x="506" y="2524"/>
                  <a:pt x="1155" y="3074"/>
                  <a:pt x="1424" y="3295"/>
                </a:cubicBezTo>
                <a:cubicBezTo>
                  <a:pt x="1649" y="3481"/>
                  <a:pt x="1874" y="3656"/>
                  <a:pt x="2057" y="3788"/>
                </a:cubicBezTo>
                <a:cubicBezTo>
                  <a:pt x="2365" y="4012"/>
                  <a:pt x="2411" y="4012"/>
                  <a:pt x="2444" y="4012"/>
                </a:cubicBezTo>
                <a:cubicBezTo>
                  <a:pt x="2477" y="4012"/>
                  <a:pt x="2528" y="4012"/>
                  <a:pt x="2836" y="3789"/>
                </a:cubicBezTo>
                <a:cubicBezTo>
                  <a:pt x="3017" y="3658"/>
                  <a:pt x="3241" y="3484"/>
                  <a:pt x="3467" y="3297"/>
                </a:cubicBezTo>
                <a:cubicBezTo>
                  <a:pt x="3733" y="3077"/>
                  <a:pt x="4375" y="2530"/>
                  <a:pt x="4588" y="2205"/>
                </a:cubicBezTo>
                <a:cubicBezTo>
                  <a:pt x="4729" y="1991"/>
                  <a:pt x="4889" y="1689"/>
                  <a:pt x="4866" y="1261"/>
                </a:cubicBezTo>
                <a:close/>
                <a:moveTo>
                  <a:pt x="2948" y="2127"/>
                </a:moveTo>
                <a:lnTo>
                  <a:pt x="2387" y="2967"/>
                </a:lnTo>
                <a:cubicBezTo>
                  <a:pt x="2355" y="3015"/>
                  <a:pt x="2302" y="3042"/>
                  <a:pt x="2248" y="3042"/>
                </a:cubicBezTo>
                <a:cubicBezTo>
                  <a:pt x="2217" y="3042"/>
                  <a:pt x="2185" y="3032"/>
                  <a:pt x="2156" y="3013"/>
                </a:cubicBezTo>
                <a:cubicBezTo>
                  <a:pt x="2080" y="2962"/>
                  <a:pt x="2059" y="2859"/>
                  <a:pt x="2110" y="2782"/>
                </a:cubicBezTo>
                <a:lnTo>
                  <a:pt x="2558" y="2111"/>
                </a:lnTo>
                <a:lnTo>
                  <a:pt x="2121" y="2109"/>
                </a:lnTo>
                <a:cubicBezTo>
                  <a:pt x="2028" y="2108"/>
                  <a:pt x="1952" y="2064"/>
                  <a:pt x="1916" y="1990"/>
                </a:cubicBezTo>
                <a:cubicBezTo>
                  <a:pt x="1880" y="1915"/>
                  <a:pt x="1893" y="1828"/>
                  <a:pt x="1950" y="1755"/>
                </a:cubicBezTo>
                <a:lnTo>
                  <a:pt x="2515" y="1034"/>
                </a:lnTo>
                <a:cubicBezTo>
                  <a:pt x="2572" y="962"/>
                  <a:pt x="2677" y="949"/>
                  <a:pt x="2749" y="1006"/>
                </a:cubicBezTo>
                <a:cubicBezTo>
                  <a:pt x="2822" y="1063"/>
                  <a:pt x="2834" y="1168"/>
                  <a:pt x="2778" y="1240"/>
                </a:cubicBezTo>
                <a:lnTo>
                  <a:pt x="2357" y="1777"/>
                </a:lnTo>
                <a:lnTo>
                  <a:pt x="2763" y="1779"/>
                </a:lnTo>
                <a:cubicBezTo>
                  <a:pt x="2853" y="1779"/>
                  <a:pt x="2929" y="1822"/>
                  <a:pt x="2967" y="1894"/>
                </a:cubicBezTo>
                <a:cubicBezTo>
                  <a:pt x="3005" y="1965"/>
                  <a:pt x="2998" y="2052"/>
                  <a:pt x="2948" y="21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invention_376247">
            <a:extLst>
              <a:ext uri="{FF2B5EF4-FFF2-40B4-BE49-F238E27FC236}">
                <a16:creationId xmlns:a16="http://schemas.microsoft.com/office/drawing/2014/main" id="{563FFC3D-5F2C-10A7-1080-FA8B1A412CCF}"/>
              </a:ext>
            </a:extLst>
          </p:cNvPr>
          <p:cNvSpPr/>
          <p:nvPr/>
        </p:nvSpPr>
        <p:spPr>
          <a:xfrm>
            <a:off x="5926465" y="2368200"/>
            <a:ext cx="327122" cy="418544"/>
          </a:xfrm>
          <a:custGeom>
            <a:avLst/>
            <a:gdLst>
              <a:gd name="connsiteX0" fmla="*/ 121763 h 600884"/>
              <a:gd name="connsiteY0" fmla="*/ 121763 h 600884"/>
              <a:gd name="connsiteX1" fmla="*/ 121763 h 600884"/>
              <a:gd name="connsiteY1" fmla="*/ 121763 h 600884"/>
              <a:gd name="connsiteX2" fmla="*/ 121763 h 600884"/>
              <a:gd name="connsiteY2" fmla="*/ 121763 h 600884"/>
              <a:gd name="connsiteX3" fmla="*/ 121763 h 600884"/>
              <a:gd name="connsiteY3" fmla="*/ 121763 h 600884"/>
              <a:gd name="connsiteX4" fmla="*/ 121763 h 600884"/>
              <a:gd name="connsiteY4" fmla="*/ 121763 h 600884"/>
              <a:gd name="connsiteX5" fmla="*/ 121763 h 600884"/>
              <a:gd name="connsiteY5" fmla="*/ 121763 h 600884"/>
              <a:gd name="connsiteX6" fmla="*/ 121763 h 600884"/>
              <a:gd name="connsiteY6" fmla="*/ 121763 h 600884"/>
              <a:gd name="connsiteX7" fmla="*/ 121763 h 600884"/>
              <a:gd name="connsiteY7" fmla="*/ 121763 h 600884"/>
              <a:gd name="connsiteX8" fmla="*/ 121763 h 600884"/>
              <a:gd name="connsiteY8" fmla="*/ 121763 h 600884"/>
              <a:gd name="connsiteX9" fmla="*/ 121763 h 600884"/>
              <a:gd name="connsiteY9" fmla="*/ 121763 h 600884"/>
              <a:gd name="connsiteX10" fmla="*/ 121763 h 600884"/>
              <a:gd name="connsiteY10" fmla="*/ 121763 h 600884"/>
              <a:gd name="connsiteX11" fmla="*/ 121763 h 600884"/>
              <a:gd name="connsiteY11" fmla="*/ 121763 h 600884"/>
              <a:gd name="connsiteX12" fmla="*/ 121763 h 600884"/>
              <a:gd name="connsiteY12" fmla="*/ 121763 h 600884"/>
              <a:gd name="connsiteX13" fmla="*/ 121763 h 600884"/>
              <a:gd name="connsiteY13" fmla="*/ 121763 h 600884"/>
              <a:gd name="connsiteX14" fmla="*/ 121763 h 600884"/>
              <a:gd name="connsiteY14" fmla="*/ 121763 h 600884"/>
              <a:gd name="connsiteX15" fmla="*/ 121763 h 600884"/>
              <a:gd name="connsiteY15" fmla="*/ 121763 h 600884"/>
              <a:gd name="connsiteX16" fmla="*/ 121763 h 600884"/>
              <a:gd name="connsiteY16" fmla="*/ 121763 h 600884"/>
              <a:gd name="connsiteX17" fmla="*/ 121763 h 600884"/>
              <a:gd name="connsiteY17" fmla="*/ 121763 h 600884"/>
              <a:gd name="connsiteX18" fmla="*/ 121763 h 600884"/>
              <a:gd name="connsiteY18" fmla="*/ 121763 h 600884"/>
              <a:gd name="connsiteX19" fmla="*/ 121763 h 600884"/>
              <a:gd name="connsiteY19" fmla="*/ 121763 h 600884"/>
              <a:gd name="connsiteX20" fmla="*/ 121763 h 600884"/>
              <a:gd name="connsiteY20" fmla="*/ 121763 h 600884"/>
              <a:gd name="connsiteX21" fmla="*/ 121763 h 600884"/>
              <a:gd name="connsiteY21" fmla="*/ 121763 h 600884"/>
              <a:gd name="connsiteX22" fmla="*/ 121763 h 600884"/>
              <a:gd name="connsiteY22" fmla="*/ 121763 h 600884"/>
              <a:gd name="connsiteX23" fmla="*/ 121763 h 600884"/>
              <a:gd name="connsiteY23" fmla="*/ 121763 h 600884"/>
              <a:gd name="connsiteX24" fmla="*/ 121763 h 600884"/>
              <a:gd name="connsiteY24" fmla="*/ 121763 h 600884"/>
              <a:gd name="connsiteX25" fmla="*/ 121763 h 600884"/>
              <a:gd name="connsiteY25" fmla="*/ 121763 h 600884"/>
              <a:gd name="connsiteX26" fmla="*/ 121763 h 600884"/>
              <a:gd name="connsiteY26" fmla="*/ 121763 h 600884"/>
              <a:gd name="connsiteX27" fmla="*/ 121763 h 600884"/>
              <a:gd name="connsiteY27" fmla="*/ 121763 h 600884"/>
              <a:gd name="connsiteX28" fmla="*/ 121763 h 600884"/>
              <a:gd name="connsiteY28" fmla="*/ 121763 h 600884"/>
              <a:gd name="connsiteX29" fmla="*/ 121763 h 600884"/>
              <a:gd name="connsiteY29" fmla="*/ 121763 h 600884"/>
              <a:gd name="connsiteX30" fmla="*/ 121763 h 600884"/>
              <a:gd name="connsiteY30" fmla="*/ 121763 h 600884"/>
              <a:gd name="connsiteX31" fmla="*/ 121763 h 600884"/>
              <a:gd name="connsiteY31" fmla="*/ 121763 h 600884"/>
              <a:gd name="connsiteX32" fmla="*/ 121763 h 600884"/>
              <a:gd name="connsiteY32" fmla="*/ 121763 h 600884"/>
              <a:gd name="connsiteX33" fmla="*/ 121763 h 600884"/>
              <a:gd name="connsiteY33" fmla="*/ 121763 h 600884"/>
              <a:gd name="connsiteX34" fmla="*/ 121763 h 600884"/>
              <a:gd name="connsiteY34" fmla="*/ 121763 h 600884"/>
              <a:gd name="connsiteX35" fmla="*/ 121763 h 600884"/>
              <a:gd name="connsiteY35" fmla="*/ 121763 h 600884"/>
              <a:gd name="connsiteX36" fmla="*/ 121763 h 600884"/>
              <a:gd name="connsiteY36" fmla="*/ 121763 h 600884"/>
              <a:gd name="connsiteX37" fmla="*/ 121763 h 600884"/>
              <a:gd name="connsiteY37" fmla="*/ 121763 h 600884"/>
              <a:gd name="connsiteX38" fmla="*/ 121763 h 600884"/>
              <a:gd name="connsiteY38" fmla="*/ 121763 h 600884"/>
              <a:gd name="connsiteX39" fmla="*/ 121763 h 600884"/>
              <a:gd name="connsiteY39" fmla="*/ 121763 h 600884"/>
              <a:gd name="connsiteX40" fmla="*/ 121763 h 600884"/>
              <a:gd name="connsiteY40" fmla="*/ 121763 h 600884"/>
              <a:gd name="connsiteX41" fmla="*/ 121763 h 600884"/>
              <a:gd name="connsiteY41" fmla="*/ 121763 h 600884"/>
              <a:gd name="connsiteX42" fmla="*/ 121763 h 600884"/>
              <a:gd name="connsiteY42" fmla="*/ 121763 h 600884"/>
              <a:gd name="connsiteX43" fmla="*/ 121763 h 600884"/>
              <a:gd name="connsiteY43" fmla="*/ 121763 h 600884"/>
              <a:gd name="connsiteX44" fmla="*/ 121763 h 600884"/>
              <a:gd name="connsiteY44" fmla="*/ 121763 h 600884"/>
              <a:gd name="connsiteX45" fmla="*/ 121763 h 600884"/>
              <a:gd name="connsiteY45" fmla="*/ 121763 h 600884"/>
              <a:gd name="connsiteX46" fmla="*/ 121763 h 600884"/>
              <a:gd name="connsiteY46" fmla="*/ 121763 h 600884"/>
              <a:gd name="connsiteX47" fmla="*/ 121763 h 600884"/>
              <a:gd name="connsiteY47" fmla="*/ 121763 h 600884"/>
              <a:gd name="connsiteX48" fmla="*/ 121763 h 600884"/>
              <a:gd name="connsiteY48" fmla="*/ 121763 h 600884"/>
              <a:gd name="connsiteX49" fmla="*/ 121763 h 600884"/>
              <a:gd name="connsiteY49" fmla="*/ 121763 h 600884"/>
              <a:gd name="connsiteX50" fmla="*/ 121763 h 600884"/>
              <a:gd name="connsiteY50" fmla="*/ 121763 h 600884"/>
              <a:gd name="connsiteX51" fmla="*/ 121763 h 600884"/>
              <a:gd name="connsiteY51" fmla="*/ 121763 h 600884"/>
              <a:gd name="connsiteX52" fmla="*/ 121763 h 600884"/>
              <a:gd name="connsiteY52" fmla="*/ 121763 h 600884"/>
              <a:gd name="connsiteX53" fmla="*/ 121763 h 600884"/>
              <a:gd name="connsiteY53" fmla="*/ 121763 h 600884"/>
              <a:gd name="connsiteX54" fmla="*/ 121763 h 600884"/>
              <a:gd name="connsiteY54" fmla="*/ 121763 h 600884"/>
              <a:gd name="connsiteX55" fmla="*/ 121763 h 600884"/>
              <a:gd name="connsiteY55" fmla="*/ 121763 h 600884"/>
              <a:gd name="connsiteX56" fmla="*/ 121763 h 600884"/>
              <a:gd name="connsiteY56" fmla="*/ 121763 h 600884"/>
              <a:gd name="connsiteX57" fmla="*/ 121763 h 600884"/>
              <a:gd name="connsiteY57" fmla="*/ 121763 h 6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74199" h="606722">
                <a:moveTo>
                  <a:pt x="126030" y="517951"/>
                </a:moveTo>
                <a:lnTo>
                  <a:pt x="148189" y="517951"/>
                </a:lnTo>
                <a:lnTo>
                  <a:pt x="170436" y="517951"/>
                </a:lnTo>
                <a:lnTo>
                  <a:pt x="303834" y="517951"/>
                </a:lnTo>
                <a:lnTo>
                  <a:pt x="325992" y="517951"/>
                </a:lnTo>
                <a:lnTo>
                  <a:pt x="348240" y="517951"/>
                </a:lnTo>
                <a:lnTo>
                  <a:pt x="348240" y="569668"/>
                </a:lnTo>
                <a:cubicBezTo>
                  <a:pt x="348240" y="581930"/>
                  <a:pt x="338273" y="591882"/>
                  <a:pt x="325992" y="591882"/>
                </a:cubicBezTo>
                <a:lnTo>
                  <a:pt x="287726" y="591882"/>
                </a:lnTo>
                <a:cubicBezTo>
                  <a:pt x="284612" y="600502"/>
                  <a:pt x="276424" y="606722"/>
                  <a:pt x="266724" y="606722"/>
                </a:cubicBezTo>
                <a:lnTo>
                  <a:pt x="207457" y="606722"/>
                </a:lnTo>
                <a:cubicBezTo>
                  <a:pt x="197846" y="606722"/>
                  <a:pt x="189569" y="600502"/>
                  <a:pt x="186544" y="591882"/>
                </a:cubicBezTo>
                <a:lnTo>
                  <a:pt x="148189" y="591882"/>
                </a:lnTo>
                <a:cubicBezTo>
                  <a:pt x="135908" y="591882"/>
                  <a:pt x="126030" y="581930"/>
                  <a:pt x="126030" y="569668"/>
                </a:cubicBezTo>
                <a:close/>
                <a:moveTo>
                  <a:pt x="248225" y="170451"/>
                </a:moveTo>
                <a:cubicBezTo>
                  <a:pt x="236121" y="168407"/>
                  <a:pt x="224639" y="176583"/>
                  <a:pt x="222592" y="188758"/>
                </a:cubicBezTo>
                <a:lnTo>
                  <a:pt x="207818" y="277538"/>
                </a:lnTo>
                <a:cubicBezTo>
                  <a:pt x="205771" y="289624"/>
                  <a:pt x="213959" y="300999"/>
                  <a:pt x="226063" y="303043"/>
                </a:cubicBezTo>
                <a:cubicBezTo>
                  <a:pt x="227309" y="303221"/>
                  <a:pt x="228555" y="303310"/>
                  <a:pt x="229712" y="303310"/>
                </a:cubicBezTo>
                <a:cubicBezTo>
                  <a:pt x="240393" y="303310"/>
                  <a:pt x="249827" y="295667"/>
                  <a:pt x="251607" y="284825"/>
                </a:cubicBezTo>
                <a:lnTo>
                  <a:pt x="266470" y="196045"/>
                </a:lnTo>
                <a:cubicBezTo>
                  <a:pt x="268517" y="183959"/>
                  <a:pt x="260329" y="172495"/>
                  <a:pt x="248225" y="170451"/>
                </a:cubicBezTo>
                <a:close/>
                <a:moveTo>
                  <a:pt x="318636" y="170140"/>
                </a:moveTo>
                <a:cubicBezTo>
                  <a:pt x="312951" y="170140"/>
                  <a:pt x="307277" y="172317"/>
                  <a:pt x="302960" y="176671"/>
                </a:cubicBezTo>
                <a:cubicBezTo>
                  <a:pt x="294238" y="185292"/>
                  <a:pt x="294238" y="199422"/>
                  <a:pt x="302960" y="208042"/>
                </a:cubicBezTo>
                <a:lnTo>
                  <a:pt x="331619" y="236747"/>
                </a:lnTo>
                <a:lnTo>
                  <a:pt x="302960" y="265452"/>
                </a:lnTo>
                <a:cubicBezTo>
                  <a:pt x="294238" y="274072"/>
                  <a:pt x="294238" y="288202"/>
                  <a:pt x="302960" y="296822"/>
                </a:cubicBezTo>
                <a:cubicBezTo>
                  <a:pt x="307233" y="301177"/>
                  <a:pt x="312929" y="303310"/>
                  <a:pt x="318625" y="303310"/>
                </a:cubicBezTo>
                <a:cubicBezTo>
                  <a:pt x="324321" y="303310"/>
                  <a:pt x="330017" y="301177"/>
                  <a:pt x="334378" y="296822"/>
                </a:cubicBezTo>
                <a:lnTo>
                  <a:pt x="378790" y="252477"/>
                </a:lnTo>
                <a:cubicBezTo>
                  <a:pt x="387512" y="243768"/>
                  <a:pt x="387512" y="229726"/>
                  <a:pt x="378790" y="221017"/>
                </a:cubicBezTo>
                <a:lnTo>
                  <a:pt x="334378" y="176671"/>
                </a:lnTo>
                <a:cubicBezTo>
                  <a:pt x="330017" y="172317"/>
                  <a:pt x="324321" y="170140"/>
                  <a:pt x="318636" y="170140"/>
                </a:cubicBezTo>
                <a:close/>
                <a:moveTo>
                  <a:pt x="155619" y="170140"/>
                </a:moveTo>
                <a:cubicBezTo>
                  <a:pt x="149923" y="170140"/>
                  <a:pt x="144227" y="172317"/>
                  <a:pt x="139910" y="176671"/>
                </a:cubicBezTo>
                <a:lnTo>
                  <a:pt x="95409" y="221017"/>
                </a:lnTo>
                <a:cubicBezTo>
                  <a:pt x="86776" y="229726"/>
                  <a:pt x="86776" y="243768"/>
                  <a:pt x="95409" y="252477"/>
                </a:cubicBezTo>
                <a:lnTo>
                  <a:pt x="139910" y="296822"/>
                </a:lnTo>
                <a:cubicBezTo>
                  <a:pt x="144271" y="301177"/>
                  <a:pt x="149967" y="303310"/>
                  <a:pt x="155663" y="303310"/>
                </a:cubicBezTo>
                <a:cubicBezTo>
                  <a:pt x="161270" y="303310"/>
                  <a:pt x="166966" y="301177"/>
                  <a:pt x="171328" y="296822"/>
                </a:cubicBezTo>
                <a:cubicBezTo>
                  <a:pt x="180050" y="288202"/>
                  <a:pt x="180050" y="274161"/>
                  <a:pt x="171328" y="265452"/>
                </a:cubicBezTo>
                <a:lnTo>
                  <a:pt x="142580" y="236747"/>
                </a:lnTo>
                <a:lnTo>
                  <a:pt x="171328" y="208042"/>
                </a:lnTo>
                <a:cubicBezTo>
                  <a:pt x="180050" y="199422"/>
                  <a:pt x="180050" y="185292"/>
                  <a:pt x="171328" y="176671"/>
                </a:cubicBezTo>
                <a:cubicBezTo>
                  <a:pt x="167011" y="172317"/>
                  <a:pt x="161315" y="170140"/>
                  <a:pt x="155619" y="170140"/>
                </a:cubicBezTo>
                <a:close/>
                <a:moveTo>
                  <a:pt x="237100" y="0"/>
                </a:moveTo>
                <a:cubicBezTo>
                  <a:pt x="367842" y="0"/>
                  <a:pt x="474199" y="106198"/>
                  <a:pt x="474199" y="236747"/>
                </a:cubicBezTo>
                <a:cubicBezTo>
                  <a:pt x="474199" y="324461"/>
                  <a:pt x="425248" y="405065"/>
                  <a:pt x="348262" y="445945"/>
                </a:cubicBezTo>
                <a:lnTo>
                  <a:pt x="348262" y="473494"/>
                </a:lnTo>
                <a:lnTo>
                  <a:pt x="326012" y="473494"/>
                </a:lnTo>
                <a:lnTo>
                  <a:pt x="303851" y="473494"/>
                </a:lnTo>
                <a:lnTo>
                  <a:pt x="170438" y="473494"/>
                </a:lnTo>
                <a:lnTo>
                  <a:pt x="148187" y="473494"/>
                </a:lnTo>
                <a:lnTo>
                  <a:pt x="126026" y="473494"/>
                </a:lnTo>
                <a:lnTo>
                  <a:pt x="126026" y="445945"/>
                </a:lnTo>
                <a:cubicBezTo>
                  <a:pt x="49040" y="405065"/>
                  <a:pt x="0" y="324461"/>
                  <a:pt x="0" y="236747"/>
                </a:cubicBezTo>
                <a:cubicBezTo>
                  <a:pt x="0" y="106198"/>
                  <a:pt x="106357" y="0"/>
                  <a:pt x="2371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iconfont-11253-5325649">
            <a:extLst>
              <a:ext uri="{FF2B5EF4-FFF2-40B4-BE49-F238E27FC236}">
                <a16:creationId xmlns:a16="http://schemas.microsoft.com/office/drawing/2014/main" id="{C0FAF4B0-6E46-9767-F992-1B04F3C51056}"/>
              </a:ext>
            </a:extLst>
          </p:cNvPr>
          <p:cNvSpPr/>
          <p:nvPr/>
        </p:nvSpPr>
        <p:spPr>
          <a:xfrm>
            <a:off x="9173954" y="2396775"/>
            <a:ext cx="393794" cy="308325"/>
          </a:xfrm>
          <a:custGeom>
            <a:avLst/>
            <a:gdLst>
              <a:gd name="T0" fmla="*/ 4314 w 10001"/>
              <a:gd name="T1" fmla="*/ 444 h 7830"/>
              <a:gd name="T2" fmla="*/ 8740 w 10001"/>
              <a:gd name="T3" fmla="*/ 1260 h 7830"/>
              <a:gd name="T4" fmla="*/ 9757 w 10001"/>
              <a:gd name="T5" fmla="*/ 1361 h 7830"/>
              <a:gd name="T6" fmla="*/ 10001 w 10001"/>
              <a:gd name="T7" fmla="*/ 4964 h 7830"/>
              <a:gd name="T8" fmla="*/ 9157 w 10001"/>
              <a:gd name="T9" fmla="*/ 5206 h 7830"/>
              <a:gd name="T10" fmla="*/ 8791 w 10001"/>
              <a:gd name="T11" fmla="*/ 5399 h 7830"/>
              <a:gd name="T12" fmla="*/ 5454 w 10001"/>
              <a:gd name="T13" fmla="*/ 1494 h 7830"/>
              <a:gd name="T14" fmla="*/ 3642 w 10001"/>
              <a:gd name="T15" fmla="*/ 2251 h 7830"/>
              <a:gd name="T16" fmla="*/ 2504 w 10001"/>
              <a:gd name="T17" fmla="*/ 1868 h 7830"/>
              <a:gd name="T18" fmla="*/ 295 w 10001"/>
              <a:gd name="T19" fmla="*/ 5196 h 7830"/>
              <a:gd name="T20" fmla="*/ 1180 w 10001"/>
              <a:gd name="T21" fmla="*/ 4752 h 7830"/>
              <a:gd name="T22" fmla="*/ 2797 w 10001"/>
              <a:gd name="T23" fmla="*/ 5095 h 7830"/>
              <a:gd name="T24" fmla="*/ 3988 w 10001"/>
              <a:gd name="T25" fmla="*/ 6155 h 7830"/>
              <a:gd name="T26" fmla="*/ 4639 w 10001"/>
              <a:gd name="T27" fmla="*/ 7567 h 7830"/>
              <a:gd name="T28" fmla="*/ 4588 w 10001"/>
              <a:gd name="T29" fmla="*/ 7669 h 7830"/>
              <a:gd name="T30" fmla="*/ 5411 w 10001"/>
              <a:gd name="T31" fmla="*/ 7134 h 7830"/>
              <a:gd name="T32" fmla="*/ 5421 w 10001"/>
              <a:gd name="T33" fmla="*/ 7124 h 7830"/>
              <a:gd name="T34" fmla="*/ 6154 w 10001"/>
              <a:gd name="T35" fmla="*/ 7234 h 7830"/>
              <a:gd name="T36" fmla="*/ 6367 w 10001"/>
              <a:gd name="T37" fmla="*/ 6689 h 7830"/>
              <a:gd name="T38" fmla="*/ 6419 w 10001"/>
              <a:gd name="T39" fmla="*/ 6729 h 7830"/>
              <a:gd name="T40" fmla="*/ 7334 w 10001"/>
              <a:gd name="T41" fmla="*/ 6264 h 7830"/>
              <a:gd name="T42" fmla="*/ 7344 w 10001"/>
              <a:gd name="T43" fmla="*/ 6255 h 7830"/>
              <a:gd name="T44" fmla="*/ 8036 w 10001"/>
              <a:gd name="T45" fmla="*/ 6376 h 7830"/>
              <a:gd name="T46" fmla="*/ 8159 w 10001"/>
              <a:gd name="T47" fmla="*/ 5569 h 7830"/>
              <a:gd name="T48" fmla="*/ 5199 w 10001"/>
              <a:gd name="T49" fmla="*/ 1998 h 7830"/>
              <a:gd name="T50" fmla="*/ 3825 w 10001"/>
              <a:gd name="T51" fmla="*/ 2674 h 7830"/>
              <a:gd name="T52" fmla="*/ 1984 w 10001"/>
              <a:gd name="T53" fmla="*/ 2270 h 7830"/>
              <a:gd name="T54" fmla="*/ 2024 w 10001"/>
              <a:gd name="T55" fmla="*/ 1393 h 7830"/>
              <a:gd name="T56" fmla="*/ 244 w 10001"/>
              <a:gd name="T57" fmla="*/ 1383 h 7830"/>
              <a:gd name="T58" fmla="*/ 0 w 10001"/>
              <a:gd name="T59" fmla="*/ 4975 h 7830"/>
              <a:gd name="T60" fmla="*/ 2126 w 10001"/>
              <a:gd name="T61" fmla="*/ 4954 h 7830"/>
              <a:gd name="T62" fmla="*/ 1180 w 10001"/>
              <a:gd name="T63" fmla="*/ 5509 h 7830"/>
              <a:gd name="T64" fmla="*/ 1251 w 10001"/>
              <a:gd name="T65" fmla="*/ 6134 h 7830"/>
              <a:gd name="T66" fmla="*/ 1801 w 10001"/>
              <a:gd name="T67" fmla="*/ 6214 h 7830"/>
              <a:gd name="T68" fmla="*/ 1831 w 10001"/>
              <a:gd name="T69" fmla="*/ 6244 h 7830"/>
              <a:gd name="T70" fmla="*/ 2035 w 10001"/>
              <a:gd name="T71" fmla="*/ 6708 h 7830"/>
              <a:gd name="T72" fmla="*/ 2554 w 10001"/>
              <a:gd name="T73" fmla="*/ 6768 h 7830"/>
              <a:gd name="T74" fmla="*/ 2726 w 10001"/>
              <a:gd name="T75" fmla="*/ 7181 h 7830"/>
              <a:gd name="T76" fmla="*/ 3245 w 10001"/>
              <a:gd name="T77" fmla="*/ 7241 h 7830"/>
              <a:gd name="T78" fmla="*/ 3275 w 10001"/>
              <a:gd name="T79" fmla="*/ 7261 h 7830"/>
              <a:gd name="T80" fmla="*/ 3468 w 10001"/>
              <a:gd name="T81" fmla="*/ 7554 h 7830"/>
              <a:gd name="T82" fmla="*/ 4150 w 10001"/>
              <a:gd name="T83" fmla="*/ 7423 h 7830"/>
              <a:gd name="T84" fmla="*/ 4130 w 10001"/>
              <a:gd name="T85" fmla="*/ 6736 h 7830"/>
              <a:gd name="T86" fmla="*/ 3611 w 10001"/>
              <a:gd name="T87" fmla="*/ 6645 h 7830"/>
              <a:gd name="T88" fmla="*/ 3184 w 10001"/>
              <a:gd name="T89" fmla="*/ 6161 h 7830"/>
              <a:gd name="T90" fmla="*/ 2949 w 10001"/>
              <a:gd name="T91" fmla="*/ 6141 h 7830"/>
              <a:gd name="T92" fmla="*/ 2319 w 10001"/>
              <a:gd name="T93" fmla="*/ 5576 h 7830"/>
              <a:gd name="T94" fmla="*/ 2126 w 10001"/>
              <a:gd name="T95" fmla="*/ 4954 h 7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001" h="7830">
                <a:moveTo>
                  <a:pt x="2574" y="1755"/>
                </a:moveTo>
                <a:lnTo>
                  <a:pt x="4314" y="444"/>
                </a:lnTo>
                <a:cubicBezTo>
                  <a:pt x="4791" y="91"/>
                  <a:pt x="5422" y="0"/>
                  <a:pt x="5972" y="211"/>
                </a:cubicBezTo>
                <a:lnTo>
                  <a:pt x="8740" y="1260"/>
                </a:lnTo>
                <a:cubicBezTo>
                  <a:pt x="8924" y="1331"/>
                  <a:pt x="9116" y="1361"/>
                  <a:pt x="9300" y="1361"/>
                </a:cubicBezTo>
                <a:lnTo>
                  <a:pt x="9757" y="1361"/>
                </a:lnTo>
                <a:cubicBezTo>
                  <a:pt x="9890" y="1361"/>
                  <a:pt x="10001" y="1463"/>
                  <a:pt x="10001" y="1594"/>
                </a:cubicBezTo>
                <a:lnTo>
                  <a:pt x="10001" y="4964"/>
                </a:lnTo>
                <a:cubicBezTo>
                  <a:pt x="10001" y="5095"/>
                  <a:pt x="9889" y="5206"/>
                  <a:pt x="9757" y="5206"/>
                </a:cubicBezTo>
                <a:lnTo>
                  <a:pt x="9157" y="5206"/>
                </a:lnTo>
                <a:cubicBezTo>
                  <a:pt x="9076" y="5206"/>
                  <a:pt x="8985" y="5236"/>
                  <a:pt x="8924" y="5288"/>
                </a:cubicBezTo>
                <a:lnTo>
                  <a:pt x="8791" y="5399"/>
                </a:lnTo>
                <a:cubicBezTo>
                  <a:pt x="8761" y="5429"/>
                  <a:pt x="8710" y="5419"/>
                  <a:pt x="8679" y="5389"/>
                </a:cubicBezTo>
                <a:lnTo>
                  <a:pt x="5454" y="1494"/>
                </a:lnTo>
                <a:cubicBezTo>
                  <a:pt x="5372" y="1393"/>
                  <a:pt x="5230" y="1373"/>
                  <a:pt x="5117" y="1434"/>
                </a:cubicBezTo>
                <a:lnTo>
                  <a:pt x="3642" y="2251"/>
                </a:lnTo>
                <a:cubicBezTo>
                  <a:pt x="3347" y="2413"/>
                  <a:pt x="2991" y="2433"/>
                  <a:pt x="2676" y="2301"/>
                </a:cubicBezTo>
                <a:cubicBezTo>
                  <a:pt x="2514" y="2230"/>
                  <a:pt x="2432" y="2039"/>
                  <a:pt x="2504" y="1868"/>
                </a:cubicBezTo>
                <a:cubicBezTo>
                  <a:pt x="2502" y="1826"/>
                  <a:pt x="2532" y="1786"/>
                  <a:pt x="2574" y="1755"/>
                </a:cubicBezTo>
                <a:close/>
                <a:moveTo>
                  <a:pt x="295" y="5196"/>
                </a:moveTo>
                <a:lnTo>
                  <a:pt x="814" y="5196"/>
                </a:lnTo>
                <a:lnTo>
                  <a:pt x="1180" y="4752"/>
                </a:lnTo>
                <a:cubicBezTo>
                  <a:pt x="1505" y="4359"/>
                  <a:pt x="2095" y="4309"/>
                  <a:pt x="2492" y="4631"/>
                </a:cubicBezTo>
                <a:cubicBezTo>
                  <a:pt x="2635" y="4752"/>
                  <a:pt x="2746" y="4914"/>
                  <a:pt x="2797" y="5095"/>
                </a:cubicBezTo>
                <a:cubicBezTo>
                  <a:pt x="3112" y="5176"/>
                  <a:pt x="3358" y="5417"/>
                  <a:pt x="3449" y="5731"/>
                </a:cubicBezTo>
                <a:cubicBezTo>
                  <a:pt x="3672" y="5801"/>
                  <a:pt x="3876" y="5944"/>
                  <a:pt x="3988" y="6155"/>
                </a:cubicBezTo>
                <a:cubicBezTo>
                  <a:pt x="4181" y="6185"/>
                  <a:pt x="4364" y="6276"/>
                  <a:pt x="4506" y="6417"/>
                </a:cubicBezTo>
                <a:cubicBezTo>
                  <a:pt x="4801" y="6730"/>
                  <a:pt x="4863" y="7195"/>
                  <a:pt x="4639" y="7567"/>
                </a:cubicBezTo>
                <a:lnTo>
                  <a:pt x="4588" y="7659"/>
                </a:lnTo>
                <a:lnTo>
                  <a:pt x="4588" y="7669"/>
                </a:lnTo>
                <a:cubicBezTo>
                  <a:pt x="4831" y="7830"/>
                  <a:pt x="5158" y="7780"/>
                  <a:pt x="5330" y="7537"/>
                </a:cubicBezTo>
                <a:cubicBezTo>
                  <a:pt x="5411" y="7416"/>
                  <a:pt x="5443" y="7275"/>
                  <a:pt x="5411" y="7134"/>
                </a:cubicBezTo>
                <a:lnTo>
                  <a:pt x="5411" y="7124"/>
                </a:lnTo>
                <a:lnTo>
                  <a:pt x="5421" y="7124"/>
                </a:lnTo>
                <a:lnTo>
                  <a:pt x="5462" y="7164"/>
                </a:lnTo>
                <a:cubicBezTo>
                  <a:pt x="5646" y="7345"/>
                  <a:pt x="5941" y="7376"/>
                  <a:pt x="6154" y="7234"/>
                </a:cubicBezTo>
                <a:cubicBezTo>
                  <a:pt x="6326" y="7112"/>
                  <a:pt x="6407" y="6901"/>
                  <a:pt x="6367" y="6699"/>
                </a:cubicBezTo>
                <a:lnTo>
                  <a:pt x="6367" y="6689"/>
                </a:lnTo>
                <a:lnTo>
                  <a:pt x="6377" y="6689"/>
                </a:lnTo>
                <a:lnTo>
                  <a:pt x="6419" y="6729"/>
                </a:lnTo>
                <a:cubicBezTo>
                  <a:pt x="6601" y="6910"/>
                  <a:pt x="6886" y="6940"/>
                  <a:pt x="7110" y="6799"/>
                </a:cubicBezTo>
                <a:cubicBezTo>
                  <a:pt x="7282" y="6678"/>
                  <a:pt x="7375" y="6466"/>
                  <a:pt x="7334" y="6264"/>
                </a:cubicBezTo>
                <a:lnTo>
                  <a:pt x="7334" y="6255"/>
                </a:lnTo>
                <a:lnTo>
                  <a:pt x="7344" y="6255"/>
                </a:lnTo>
                <a:lnTo>
                  <a:pt x="7385" y="6295"/>
                </a:lnTo>
                <a:cubicBezTo>
                  <a:pt x="7557" y="6466"/>
                  <a:pt x="7832" y="6496"/>
                  <a:pt x="8036" y="6376"/>
                </a:cubicBezTo>
                <a:cubicBezTo>
                  <a:pt x="8290" y="6225"/>
                  <a:pt x="8372" y="5903"/>
                  <a:pt x="8220" y="5650"/>
                </a:cubicBezTo>
                <a:cubicBezTo>
                  <a:pt x="8200" y="5620"/>
                  <a:pt x="8179" y="5590"/>
                  <a:pt x="8159" y="5569"/>
                </a:cubicBezTo>
                <a:lnTo>
                  <a:pt x="7834" y="5175"/>
                </a:lnTo>
                <a:lnTo>
                  <a:pt x="5199" y="1998"/>
                </a:lnTo>
                <a:cubicBezTo>
                  <a:pt x="5169" y="1968"/>
                  <a:pt x="5127" y="1958"/>
                  <a:pt x="5086" y="1978"/>
                </a:cubicBezTo>
                <a:lnTo>
                  <a:pt x="3825" y="2674"/>
                </a:lnTo>
                <a:cubicBezTo>
                  <a:pt x="3418" y="2896"/>
                  <a:pt x="2940" y="2936"/>
                  <a:pt x="2503" y="2775"/>
                </a:cubicBezTo>
                <a:cubicBezTo>
                  <a:pt x="2259" y="2694"/>
                  <a:pt x="2075" y="2503"/>
                  <a:pt x="1984" y="2270"/>
                </a:cubicBezTo>
                <a:cubicBezTo>
                  <a:pt x="1913" y="2028"/>
                  <a:pt x="1942" y="1765"/>
                  <a:pt x="2075" y="1554"/>
                </a:cubicBezTo>
                <a:cubicBezTo>
                  <a:pt x="2105" y="1494"/>
                  <a:pt x="2085" y="1423"/>
                  <a:pt x="2024" y="1393"/>
                </a:cubicBezTo>
                <a:cubicBezTo>
                  <a:pt x="2004" y="1383"/>
                  <a:pt x="1982" y="1383"/>
                  <a:pt x="1963" y="1383"/>
                </a:cubicBezTo>
                <a:lnTo>
                  <a:pt x="244" y="1383"/>
                </a:lnTo>
                <a:cubicBezTo>
                  <a:pt x="111" y="1383"/>
                  <a:pt x="0" y="1484"/>
                  <a:pt x="0" y="1615"/>
                </a:cubicBezTo>
                <a:lnTo>
                  <a:pt x="0" y="4975"/>
                </a:lnTo>
                <a:cubicBezTo>
                  <a:pt x="51" y="5095"/>
                  <a:pt x="163" y="5196"/>
                  <a:pt x="295" y="5196"/>
                </a:cubicBezTo>
                <a:close/>
                <a:moveTo>
                  <a:pt x="2126" y="4954"/>
                </a:moveTo>
                <a:cubicBezTo>
                  <a:pt x="1923" y="4843"/>
                  <a:pt x="1679" y="4894"/>
                  <a:pt x="1536" y="5075"/>
                </a:cubicBezTo>
                <a:lnTo>
                  <a:pt x="1180" y="5509"/>
                </a:lnTo>
                <a:cubicBezTo>
                  <a:pt x="1028" y="5700"/>
                  <a:pt x="1048" y="5983"/>
                  <a:pt x="1241" y="6134"/>
                </a:cubicBezTo>
                <a:lnTo>
                  <a:pt x="1251" y="6134"/>
                </a:lnTo>
                <a:lnTo>
                  <a:pt x="1303" y="6174"/>
                </a:lnTo>
                <a:cubicBezTo>
                  <a:pt x="1445" y="6285"/>
                  <a:pt x="1649" y="6295"/>
                  <a:pt x="1801" y="6214"/>
                </a:cubicBezTo>
                <a:cubicBezTo>
                  <a:pt x="1811" y="6204"/>
                  <a:pt x="1821" y="6214"/>
                  <a:pt x="1831" y="6224"/>
                </a:cubicBezTo>
                <a:lnTo>
                  <a:pt x="1831" y="6244"/>
                </a:lnTo>
                <a:cubicBezTo>
                  <a:pt x="1801" y="6405"/>
                  <a:pt x="1861" y="6576"/>
                  <a:pt x="1994" y="6678"/>
                </a:cubicBezTo>
                <a:lnTo>
                  <a:pt x="2035" y="6708"/>
                </a:lnTo>
                <a:cubicBezTo>
                  <a:pt x="2178" y="6819"/>
                  <a:pt x="2360" y="6829"/>
                  <a:pt x="2524" y="6758"/>
                </a:cubicBezTo>
                <a:cubicBezTo>
                  <a:pt x="2534" y="6748"/>
                  <a:pt x="2554" y="6758"/>
                  <a:pt x="2554" y="6768"/>
                </a:cubicBezTo>
                <a:lnTo>
                  <a:pt x="2554" y="6778"/>
                </a:lnTo>
                <a:cubicBezTo>
                  <a:pt x="2534" y="6929"/>
                  <a:pt x="2605" y="7080"/>
                  <a:pt x="2726" y="7181"/>
                </a:cubicBezTo>
                <a:lnTo>
                  <a:pt x="2756" y="7201"/>
                </a:lnTo>
                <a:cubicBezTo>
                  <a:pt x="2899" y="7313"/>
                  <a:pt x="3081" y="7333"/>
                  <a:pt x="3245" y="7241"/>
                </a:cubicBezTo>
                <a:cubicBezTo>
                  <a:pt x="3255" y="7231"/>
                  <a:pt x="3275" y="7241"/>
                  <a:pt x="3275" y="7251"/>
                </a:cubicBezTo>
                <a:lnTo>
                  <a:pt x="3275" y="7261"/>
                </a:lnTo>
                <a:cubicBezTo>
                  <a:pt x="3295" y="7373"/>
                  <a:pt x="3356" y="7474"/>
                  <a:pt x="3448" y="7544"/>
                </a:cubicBezTo>
                <a:lnTo>
                  <a:pt x="3468" y="7554"/>
                </a:lnTo>
                <a:cubicBezTo>
                  <a:pt x="3671" y="7705"/>
                  <a:pt x="3956" y="7675"/>
                  <a:pt x="4109" y="7473"/>
                </a:cubicBezTo>
                <a:cubicBezTo>
                  <a:pt x="4119" y="7453"/>
                  <a:pt x="4139" y="7433"/>
                  <a:pt x="4150" y="7423"/>
                </a:cubicBezTo>
                <a:lnTo>
                  <a:pt x="4211" y="7311"/>
                </a:lnTo>
                <a:cubicBezTo>
                  <a:pt x="4324" y="7120"/>
                  <a:pt x="4293" y="6888"/>
                  <a:pt x="4130" y="6736"/>
                </a:cubicBezTo>
                <a:cubicBezTo>
                  <a:pt x="3998" y="6615"/>
                  <a:pt x="3805" y="6585"/>
                  <a:pt x="3631" y="6655"/>
                </a:cubicBezTo>
                <a:cubicBezTo>
                  <a:pt x="3621" y="6655"/>
                  <a:pt x="3621" y="6655"/>
                  <a:pt x="3611" y="6645"/>
                </a:cubicBezTo>
                <a:lnTo>
                  <a:pt x="3611" y="6635"/>
                </a:lnTo>
                <a:cubicBezTo>
                  <a:pt x="3621" y="6393"/>
                  <a:pt x="3428" y="6181"/>
                  <a:pt x="3184" y="6161"/>
                </a:cubicBezTo>
                <a:cubicBezTo>
                  <a:pt x="3123" y="6161"/>
                  <a:pt x="3061" y="6171"/>
                  <a:pt x="3000" y="6191"/>
                </a:cubicBezTo>
                <a:cubicBezTo>
                  <a:pt x="2929" y="6201"/>
                  <a:pt x="2949" y="6141"/>
                  <a:pt x="2949" y="6141"/>
                </a:cubicBezTo>
                <a:cubicBezTo>
                  <a:pt x="3040" y="5909"/>
                  <a:pt x="2939" y="5658"/>
                  <a:pt x="2705" y="5556"/>
                </a:cubicBezTo>
                <a:cubicBezTo>
                  <a:pt x="2583" y="5506"/>
                  <a:pt x="2430" y="5516"/>
                  <a:pt x="2319" y="5576"/>
                </a:cubicBezTo>
                <a:cubicBezTo>
                  <a:pt x="2268" y="5586"/>
                  <a:pt x="2278" y="5536"/>
                  <a:pt x="2278" y="5536"/>
                </a:cubicBezTo>
                <a:cubicBezTo>
                  <a:pt x="2411" y="5348"/>
                  <a:pt x="2340" y="5075"/>
                  <a:pt x="2126" y="4954"/>
                </a:cubicBezTo>
                <a:close/>
                <a:moveTo>
                  <a:pt x="2126" y="4954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858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02FBAA6E-8505-5377-5BFD-E0E1E7EC28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80635" y="1565911"/>
            <a:ext cx="6158865" cy="4138574"/>
          </a:xfrm>
          <a:prstGeom prst="roundRect">
            <a:avLst>
              <a:gd name="adj" fmla="val 2044"/>
            </a:avLst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42000">
                <a:schemeClr val="bg1"/>
              </a:gs>
            </a:gsLst>
            <a:lin ang="5400000" scaled="0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6032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13" tIns="51206" rIns="102413" bIns="51206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79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CE42F1F-1B03-31EC-EC16-F8FE56E3C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创始团队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040D08-33C9-1B7D-54FD-C2A45CE9D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23" y="1657040"/>
            <a:ext cx="5931489" cy="3956315"/>
          </a:xfrm>
          <a:prstGeom prst="rect">
            <a:avLst/>
          </a:prstGeom>
        </p:spPr>
      </p:pic>
      <p:sp>
        <p:nvSpPr>
          <p:cNvPr id="6" name="文本框 33">
            <a:extLst>
              <a:ext uri="{FF2B5EF4-FFF2-40B4-BE49-F238E27FC236}">
                <a16:creationId xmlns:a16="http://schemas.microsoft.com/office/drawing/2014/main" id="{51DEDB1C-9BCF-4A22-CAFF-1E64FD48CDD8}"/>
              </a:ext>
            </a:extLst>
          </p:cNvPr>
          <p:cNvSpPr txBox="1"/>
          <p:nvPr/>
        </p:nvSpPr>
        <p:spPr>
          <a:xfrm>
            <a:off x="1239952" y="1657040"/>
            <a:ext cx="3089275" cy="18466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6000" spc="3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激情与梦想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3B4D46A-6C2F-5365-EFD4-E79772B95D82}"/>
              </a:ext>
            </a:extLst>
          </p:cNvPr>
          <p:cNvGrpSpPr/>
          <p:nvPr/>
        </p:nvGrpSpPr>
        <p:grpSpPr>
          <a:xfrm>
            <a:off x="1239952" y="3290313"/>
            <a:ext cx="3343226" cy="693957"/>
            <a:chOff x="1301013" y="3290313"/>
            <a:chExt cx="3343226" cy="693957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DD085E3-90F1-9046-9DDA-71FB9A6ABC49}"/>
                </a:ext>
              </a:extLst>
            </p:cNvPr>
            <p:cNvCxnSpPr/>
            <p:nvPr/>
          </p:nvCxnSpPr>
          <p:spPr>
            <a:xfrm>
              <a:off x="1301013" y="3635197"/>
              <a:ext cx="29671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弧形 8">
              <a:extLst>
                <a:ext uri="{FF2B5EF4-FFF2-40B4-BE49-F238E27FC236}">
                  <a16:creationId xmlns:a16="http://schemas.microsoft.com/office/drawing/2014/main" id="{BFFA566B-9B95-8FA0-317D-3ED0A19BD38E}"/>
                </a:ext>
              </a:extLst>
            </p:cNvPr>
            <p:cNvSpPr/>
            <p:nvPr/>
          </p:nvSpPr>
          <p:spPr>
            <a:xfrm>
              <a:off x="4287448" y="3290313"/>
              <a:ext cx="356791" cy="356791"/>
            </a:xfrm>
            <a:prstGeom prst="arc">
              <a:avLst>
                <a:gd name="adj1" fmla="val 6443176"/>
                <a:gd name="adj2" fmla="val 9912618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弧形 9">
              <a:extLst>
                <a:ext uri="{FF2B5EF4-FFF2-40B4-BE49-F238E27FC236}">
                  <a16:creationId xmlns:a16="http://schemas.microsoft.com/office/drawing/2014/main" id="{762D9584-094E-FE70-930A-EEEEAAA1EC87}"/>
                </a:ext>
              </a:extLst>
            </p:cNvPr>
            <p:cNvSpPr/>
            <p:nvPr/>
          </p:nvSpPr>
          <p:spPr>
            <a:xfrm flipV="1">
              <a:off x="4287448" y="3627479"/>
              <a:ext cx="356791" cy="356791"/>
            </a:xfrm>
            <a:prstGeom prst="arc">
              <a:avLst>
                <a:gd name="adj1" fmla="val 6443176"/>
                <a:gd name="adj2" fmla="val 9912618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文本框 33">
            <a:extLst>
              <a:ext uri="{FF2B5EF4-FFF2-40B4-BE49-F238E27FC236}">
                <a16:creationId xmlns:a16="http://schemas.microsoft.com/office/drawing/2014/main" id="{2F2E7B09-817A-7250-480B-9694562FB38B}"/>
              </a:ext>
            </a:extLst>
          </p:cNvPr>
          <p:cNvSpPr txBox="1"/>
          <p:nvPr/>
        </p:nvSpPr>
        <p:spPr>
          <a:xfrm>
            <a:off x="1239952" y="3917300"/>
            <a:ext cx="2809533" cy="13824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spc="300" dirty="0">
                <a:solidFill>
                  <a:schemeClr val="accent1"/>
                </a:solidFill>
                <a:latin typeface="+mn-ea"/>
                <a:cs typeface="+mn-ea"/>
                <a:sym typeface="+mn-lt"/>
              </a:rPr>
              <a:t>在这里输入你的正文，阐述与关键词标题相关的具体内容，若字数太多酌情先删减文案缩小字号，在这里输入你的正文，阐述与关键词标题</a:t>
            </a:r>
          </a:p>
        </p:txBody>
      </p:sp>
    </p:spTree>
    <p:extLst>
      <p:ext uri="{BB962C8B-B14F-4D97-AF65-F5344CB8AC3E}">
        <p14:creationId xmlns:p14="http://schemas.microsoft.com/office/powerpoint/2010/main" val="1804518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D87BCDC6-9F7F-8013-CB1E-E4D34D716FDA}"/>
              </a:ext>
            </a:extLst>
          </p:cNvPr>
          <p:cNvSpPr txBox="1"/>
          <p:nvPr/>
        </p:nvSpPr>
        <p:spPr>
          <a:xfrm>
            <a:off x="619125" y="1151123"/>
            <a:ext cx="9315450" cy="255454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altLang="zh-CN" sz="16600" dirty="0">
                <a:ln w="25400">
                  <a:gradFill>
                    <a:gsLst>
                      <a:gs pos="14000">
                        <a:schemeClr val="accent1">
                          <a:lumMod val="20000"/>
                          <a:lumOff val="80000"/>
                        </a:schemeClr>
                      </a:gs>
                      <a:gs pos="95000">
                        <a:schemeClr val="accent1">
                          <a:lumMod val="20000"/>
                          <a:lumOff val="80000"/>
                          <a:alpha val="8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PART</a:t>
            </a:r>
            <a:r>
              <a:rPr lang="en-US" altLang="zh-CN" sz="6000" dirty="0">
                <a:ln w="25400">
                  <a:gradFill>
                    <a:gsLst>
                      <a:gs pos="14000">
                        <a:schemeClr val="accent1">
                          <a:lumMod val="20000"/>
                          <a:lumOff val="80000"/>
                        </a:schemeClr>
                      </a:gs>
                      <a:gs pos="95000">
                        <a:schemeClr val="accent1">
                          <a:lumMod val="20000"/>
                          <a:lumOff val="80000"/>
                          <a:alpha val="8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+mj-ea"/>
                <a:ea typeface="+mj-ea"/>
              </a:rPr>
              <a:t>TWO</a:t>
            </a:r>
            <a:endParaRPr lang="en-US" sz="16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DAD5CC6-22F8-D09D-E204-CD527419911C}"/>
              </a:ext>
            </a:extLst>
          </p:cNvPr>
          <p:cNvSpPr txBox="1"/>
          <p:nvPr/>
        </p:nvSpPr>
        <p:spPr>
          <a:xfrm>
            <a:off x="771525" y="3573891"/>
            <a:ext cx="6057900" cy="101566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6600" dirty="0">
                <a:solidFill>
                  <a:schemeClr val="accent2"/>
                </a:solidFill>
                <a:latin typeface="+mj-ea"/>
                <a:ea typeface="+mj-ea"/>
              </a:rPr>
              <a:t>企业文化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7F7693C-2082-4E6B-921A-8239480B9558}"/>
              </a:ext>
            </a:extLst>
          </p:cNvPr>
          <p:cNvSpPr txBox="1"/>
          <p:nvPr/>
        </p:nvSpPr>
        <p:spPr>
          <a:xfrm>
            <a:off x="4228183" y="4092187"/>
            <a:ext cx="378234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altLang="zh-CN" sz="2400" dirty="0">
                <a:solidFill>
                  <a:schemeClr val="accent2"/>
                </a:solidFill>
                <a:latin typeface="+mn-ea"/>
              </a:rPr>
              <a:t>The Enterprise Culture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FA10C3D-4DB3-A460-820E-1C6665FA6AF5}"/>
              </a:ext>
            </a:extLst>
          </p:cNvPr>
          <p:cNvCxnSpPr>
            <a:cxnSpLocks/>
          </p:cNvCxnSpPr>
          <p:nvPr/>
        </p:nvCxnSpPr>
        <p:spPr>
          <a:xfrm>
            <a:off x="838200" y="4857750"/>
            <a:ext cx="737235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4DA91A0-6064-5FE7-25A4-64C298D960AF}"/>
              </a:ext>
            </a:extLst>
          </p:cNvPr>
          <p:cNvCxnSpPr>
            <a:cxnSpLocks/>
          </p:cNvCxnSpPr>
          <p:nvPr/>
        </p:nvCxnSpPr>
        <p:spPr>
          <a:xfrm>
            <a:off x="7764780" y="4857750"/>
            <a:ext cx="40290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6C779252-A05C-6314-6CAC-93159EB7BE99}"/>
              </a:ext>
            </a:extLst>
          </p:cNvPr>
          <p:cNvGrpSpPr/>
          <p:nvPr/>
        </p:nvGrpSpPr>
        <p:grpSpPr>
          <a:xfrm>
            <a:off x="771525" y="6009833"/>
            <a:ext cx="738664" cy="223171"/>
            <a:chOff x="771525" y="6009833"/>
            <a:chExt cx="738664" cy="22317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6D46F9C-0B54-84B2-5FA8-DC0647551B58}"/>
                </a:ext>
              </a:extLst>
            </p:cNvPr>
            <p:cNvGrpSpPr/>
            <p:nvPr/>
          </p:nvGrpSpPr>
          <p:grpSpPr>
            <a:xfrm>
              <a:off x="771525" y="6009833"/>
              <a:ext cx="290811" cy="223171"/>
              <a:chOff x="779916" y="548354"/>
              <a:chExt cx="482873" cy="370561"/>
            </a:xfrm>
          </p:grpSpPr>
          <p:sp>
            <p:nvSpPr>
              <p:cNvPr id="16" name="矩形: 圆顶角 15">
                <a:extLst>
                  <a:ext uri="{FF2B5EF4-FFF2-40B4-BE49-F238E27FC236}">
                    <a16:creationId xmlns:a16="http://schemas.microsoft.com/office/drawing/2014/main" id="{9D96AF42-4063-6712-8644-F4ECA60DF2CE}"/>
                  </a:ext>
                </a:extLst>
              </p:cNvPr>
              <p:cNvSpPr/>
              <p:nvPr/>
            </p:nvSpPr>
            <p:spPr>
              <a:xfrm>
                <a:off x="910092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矩形: 圆顶角 16">
                <a:extLst>
                  <a:ext uri="{FF2B5EF4-FFF2-40B4-BE49-F238E27FC236}">
                    <a16:creationId xmlns:a16="http://schemas.microsoft.com/office/drawing/2014/main" id="{0BC8A63C-DB88-4FA1-6F00-0BBF63B4F5C0}"/>
                  </a:ext>
                </a:extLst>
              </p:cNvPr>
              <p:cNvSpPr/>
              <p:nvPr/>
            </p:nvSpPr>
            <p:spPr>
              <a:xfrm>
                <a:off x="779916" y="548354"/>
                <a:ext cx="352697" cy="37056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1">
                      <a:alpha val="45000"/>
                    </a:schemeClr>
                  </a:gs>
                  <a:gs pos="47500">
                    <a:schemeClr val="accent1">
                      <a:lumMod val="60000"/>
                      <a:lumOff val="40000"/>
                      <a:alpha val="68000"/>
                    </a:schemeClr>
                  </a:gs>
                  <a:gs pos="100000">
                    <a:schemeClr val="accent1">
                      <a:lumMod val="75000"/>
                      <a:alpha val="79000"/>
                    </a:schemeClr>
                  </a:gs>
                </a:gsLst>
                <a:path path="circle">
                  <a:fillToRect l="100000" t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247011B5-C173-2D49-5042-5FAD84ECC50D}"/>
                </a:ext>
              </a:extLst>
            </p:cNvPr>
            <p:cNvCxnSpPr>
              <a:cxnSpLocks/>
            </p:cNvCxnSpPr>
            <p:nvPr/>
          </p:nvCxnSpPr>
          <p:spPr>
            <a:xfrm>
              <a:off x="1147763" y="6138863"/>
              <a:ext cx="362426" cy="0"/>
            </a:xfrm>
            <a:prstGeom prst="line">
              <a:avLst/>
            </a:prstGeom>
            <a:ln w="12700">
              <a:gradFill>
                <a:gsLst>
                  <a:gs pos="56000">
                    <a:schemeClr val="accent1"/>
                  </a:gs>
                  <a:gs pos="92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93460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1163;#111234;#39365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6.92079"/>
  <p:tag name="SHADOWSIZE" val="1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6.92079"/>
  <p:tag name="SHADOWSIZE" val="1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6.92079"/>
  <p:tag name="SHADOWSIZE" val="10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6.92079"/>
  <p:tag name="SHADOWSIZE" val="1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6.92079"/>
  <p:tag name="SHADOWSIZE" val="1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777955;#777970;#777961;#777880;"/>
</p:tagLst>
</file>

<file path=ppt/theme/theme1.xml><?xml version="1.0" encoding="utf-8"?>
<a:theme xmlns:a="http://schemas.openxmlformats.org/drawingml/2006/main" name="Office 主题​​">
  <a:themeElements>
    <a:clrScheme name="沉稳蓝金">
      <a:dk1>
        <a:sysClr val="windowText" lastClr="000000"/>
      </a:dk1>
      <a:lt1>
        <a:sysClr val="window" lastClr="FFFFFF"/>
      </a:lt1>
      <a:dk2>
        <a:srgbClr val="222A35"/>
      </a:dk2>
      <a:lt2>
        <a:srgbClr val="DBEFF9"/>
      </a:lt2>
      <a:accent1>
        <a:srgbClr val="CCAF82"/>
      </a:accent1>
      <a:accent2>
        <a:srgbClr val="2D3D65"/>
      </a:accent2>
      <a:accent3>
        <a:srgbClr val="7BDF9B"/>
      </a:accent3>
      <a:accent4>
        <a:srgbClr val="25AE9E"/>
      </a:accent4>
      <a:accent5>
        <a:srgbClr val="FC9783"/>
      </a:accent5>
      <a:accent6>
        <a:srgbClr val="FB7598"/>
      </a:accent6>
      <a:hlink>
        <a:srgbClr val="F49100"/>
      </a:hlink>
      <a:folHlink>
        <a:srgbClr val="85DFD0"/>
      </a:folHlink>
    </a:clrScheme>
    <a:fontScheme name="自定义 1">
      <a:majorFont>
        <a:latin typeface="OPPOSans B"/>
        <a:ea typeface="OPPOSans H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0CD27951-AB6D-4B67-B17C-5C029B85B9F5}" vid="{9B770B75-4EAD-4B24-BE2A-1F1291F21CDA}"/>
    </a:ext>
  </a:extLst>
</a:theme>
</file>

<file path=ppt/theme/theme2.xml><?xml version="1.0" encoding="utf-8"?>
<a:theme xmlns:a="http://schemas.openxmlformats.org/drawingml/2006/main" name="1_Office 主题​​">
  <a:themeElements>
    <a:clrScheme name="OfficePLU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3A00"/>
      </a:accent1>
      <a:accent2>
        <a:srgbClr val="404040"/>
      </a:accent2>
      <a:accent3>
        <a:srgbClr val="EF5B34"/>
      </a:accent3>
      <a:accent4>
        <a:srgbClr val="283B8F"/>
      </a:accent4>
      <a:accent5>
        <a:srgbClr val="1A9248"/>
      </a:accent5>
      <a:accent6>
        <a:srgbClr val="FBB04C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02-标准模板空白文档</Template>
  <TotalTime>238</TotalTime>
  <Words>1934</Words>
  <Application>Microsoft Office PowerPoint</Application>
  <PresentationFormat>宽屏</PresentationFormat>
  <Paragraphs>272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微软雅黑 Light</vt:lpstr>
      <vt:lpstr>OPPOSans R</vt:lpstr>
      <vt:lpstr>等线</vt:lpstr>
      <vt:lpstr>微软雅黑</vt:lpstr>
      <vt:lpstr>OPPOSans H</vt:lpstr>
      <vt:lpstr>Wingdings</vt:lpstr>
      <vt:lpstr>Arial</vt:lpstr>
      <vt:lpstr>Office 主题​​</vt:lpstr>
      <vt:lpstr>1_Office 主题​​</vt:lpstr>
      <vt:lpstr>PowerPoint 演示文稿</vt:lpstr>
      <vt:lpstr>PowerPoint 演示文稿</vt:lpstr>
      <vt:lpstr>PowerPoint 演示文稿</vt:lpstr>
      <vt:lpstr>关于集团</vt:lpstr>
      <vt:lpstr>发展历程</vt:lpstr>
      <vt:lpstr>公司三大法宝</vt:lpstr>
      <vt:lpstr>创业理念</vt:lpstr>
      <vt:lpstr>创始团队</vt:lpstr>
      <vt:lpstr>PowerPoint 演示文稿</vt:lpstr>
      <vt:lpstr>集团愿景</vt:lpstr>
      <vt:lpstr>集团使命</vt:lpstr>
      <vt:lpstr>经营理念</vt:lpstr>
      <vt:lpstr>团队信条</vt:lpstr>
      <vt:lpstr>集团价值观</vt:lpstr>
      <vt:lpstr>PowerPoint 演示文稿</vt:lpstr>
      <vt:lpstr>品牌布局</vt:lpstr>
      <vt:lpstr>产品优势</vt:lpstr>
      <vt:lpstr>专业把关</vt:lpstr>
      <vt:lpstr>专家加盟</vt:lpstr>
      <vt:lpstr>原材料筛选</vt:lpstr>
      <vt:lpstr>PowerPoint 演示文稿</vt:lpstr>
      <vt:lpstr>行业发展</vt:lpstr>
      <vt:lpstr>新媒体赋能</vt:lpstr>
      <vt:lpstr>发展规划</vt:lpstr>
      <vt:lpstr>三年规划</vt:lpstr>
      <vt:lpstr>客制化发展</vt:lpstr>
      <vt:lpstr>上市计划</vt:lpstr>
      <vt:lpstr>升级规划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cheng peng</dc:creator>
  <cp:lastModifiedBy>Peng Cheng</cp:lastModifiedBy>
  <cp:revision>57</cp:revision>
  <dcterms:created xsi:type="dcterms:W3CDTF">2022-07-03T14:55:56Z</dcterms:created>
  <dcterms:modified xsi:type="dcterms:W3CDTF">2022-08-02T12:45:51Z</dcterms:modified>
</cp:coreProperties>
</file>