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sldIdLst>
    <p:sldId id="258" r:id="rId3"/>
    <p:sldId id="260" r:id="rId4"/>
    <p:sldId id="261" r:id="rId5"/>
    <p:sldId id="265" r:id="rId6"/>
    <p:sldId id="2380" r:id="rId7"/>
    <p:sldId id="266" r:id="rId8"/>
    <p:sldId id="760" r:id="rId9"/>
    <p:sldId id="2379" r:id="rId10"/>
    <p:sldId id="2381" r:id="rId11"/>
    <p:sldId id="262" r:id="rId12"/>
    <p:sldId id="2382" r:id="rId13"/>
    <p:sldId id="2383" r:id="rId14"/>
    <p:sldId id="2385" r:id="rId15"/>
    <p:sldId id="2386" r:id="rId16"/>
    <p:sldId id="2387" r:id="rId17"/>
    <p:sldId id="2388" r:id="rId18"/>
    <p:sldId id="263" r:id="rId19"/>
    <p:sldId id="2389" r:id="rId20"/>
    <p:sldId id="2390" r:id="rId21"/>
    <p:sldId id="2391" r:id="rId22"/>
    <p:sldId id="2392" r:id="rId23"/>
    <p:sldId id="2393" r:id="rId24"/>
    <p:sldId id="2394" r:id="rId25"/>
    <p:sldId id="264" r:id="rId26"/>
    <p:sldId id="2395" r:id="rId27"/>
    <p:sldId id="2396" r:id="rId28"/>
    <p:sldId id="2397" r:id="rId29"/>
    <p:sldId id="2399" r:id="rId30"/>
    <p:sldId id="2398" r:id="rId31"/>
    <p:sldId id="2400" r:id="rId32"/>
    <p:sldId id="31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0FF"/>
    <a:srgbClr val="E0F0FF"/>
    <a:srgbClr val="F0F0F0"/>
    <a:srgbClr val="DDEEFF"/>
    <a:srgbClr val="E7F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snapToGrid="0" showGuides="1">
      <p:cViewPr>
        <p:scale>
          <a:sx n="75" d="100"/>
          <a:sy n="75" d="100"/>
        </p:scale>
        <p:origin x="3456" y="690"/>
      </p:cViewPr>
      <p:guideLst>
        <p:guide orient="horz" pos="2160"/>
        <p:guide pos="3840"/>
      </p:guideLst>
    </p:cSldViewPr>
  </p:slideViewPr>
  <p:notesTextViewPr>
    <p:cViewPr>
      <p:scale>
        <a:sx n="3" d="2"/>
        <a:sy n="3" d="2"/>
      </p:scale>
      <p:origin x="0" y="0"/>
    </p:cViewPr>
  </p:notesTextViewPr>
  <p:sorterViewPr>
    <p:cViewPr>
      <p:scale>
        <a:sx n="125" d="100"/>
        <a:sy n="125" d="100"/>
      </p:scale>
      <p:origin x="0" y="-70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ltLang="en-US" dirty="0"/>
              <a:t>实验结果汇总</a:t>
            </a:r>
          </a:p>
        </c:rich>
      </c:tx>
      <c:layout>
        <c:manualLayout>
          <c:xMode val="edge"/>
          <c:yMode val="edge"/>
          <c:x val="0.43712499999999999"/>
          <c:y val="1.406249913493484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组A</c:v>
                </c:pt>
              </c:strCache>
            </c:strRef>
          </c:tx>
          <c:spPr>
            <a:solidFill>
              <a:schemeClr val="accent1"/>
            </a:solidFill>
            <a:ln>
              <a:noFill/>
            </a:ln>
            <a:effectLst/>
          </c:spPr>
          <c:invertIfNegative val="0"/>
          <c:cat>
            <c:strRef>
              <c:f>Sheet1!$A$2:$A$5</c:f>
              <c:strCache>
                <c:ptCount val="4"/>
                <c:pt idx="0">
                  <c:v>条件1</c:v>
                </c:pt>
                <c:pt idx="1">
                  <c:v>条件2</c:v>
                </c:pt>
                <c:pt idx="2">
                  <c:v>条件3</c:v>
                </c:pt>
                <c:pt idx="3">
                  <c:v>条件4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466-4C96-B096-553807BE10C5}"/>
            </c:ext>
          </c:extLst>
        </c:ser>
        <c:ser>
          <c:idx val="1"/>
          <c:order val="1"/>
          <c:tx>
            <c:strRef>
              <c:f>Sheet1!$C$1</c:f>
              <c:strCache>
                <c:ptCount val="1"/>
                <c:pt idx="0">
                  <c:v>组B</c:v>
                </c:pt>
              </c:strCache>
            </c:strRef>
          </c:tx>
          <c:spPr>
            <a:solidFill>
              <a:schemeClr val="accent2"/>
            </a:solidFill>
            <a:ln>
              <a:noFill/>
            </a:ln>
            <a:effectLst/>
          </c:spPr>
          <c:invertIfNegative val="0"/>
          <c:cat>
            <c:strRef>
              <c:f>Sheet1!$A$2:$A$5</c:f>
              <c:strCache>
                <c:ptCount val="4"/>
                <c:pt idx="0">
                  <c:v>条件1</c:v>
                </c:pt>
                <c:pt idx="1">
                  <c:v>条件2</c:v>
                </c:pt>
                <c:pt idx="2">
                  <c:v>条件3</c:v>
                </c:pt>
                <c:pt idx="3">
                  <c:v>条件4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466-4C96-B096-553807BE10C5}"/>
            </c:ext>
          </c:extLst>
        </c:ser>
        <c:ser>
          <c:idx val="2"/>
          <c:order val="2"/>
          <c:tx>
            <c:strRef>
              <c:f>Sheet1!$D$1</c:f>
              <c:strCache>
                <c:ptCount val="1"/>
                <c:pt idx="0">
                  <c:v>组C</c:v>
                </c:pt>
              </c:strCache>
            </c:strRef>
          </c:tx>
          <c:spPr>
            <a:solidFill>
              <a:schemeClr val="accent3"/>
            </a:solidFill>
            <a:ln>
              <a:noFill/>
            </a:ln>
            <a:effectLst/>
          </c:spPr>
          <c:invertIfNegative val="0"/>
          <c:cat>
            <c:strRef>
              <c:f>Sheet1!$A$2:$A$5</c:f>
              <c:strCache>
                <c:ptCount val="4"/>
                <c:pt idx="0">
                  <c:v>条件1</c:v>
                </c:pt>
                <c:pt idx="1">
                  <c:v>条件2</c:v>
                </c:pt>
                <c:pt idx="2">
                  <c:v>条件3</c:v>
                </c:pt>
                <c:pt idx="3">
                  <c:v>条件4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466-4C96-B096-553807BE10C5}"/>
            </c:ext>
          </c:extLst>
        </c:ser>
        <c:dLbls>
          <c:showLegendKey val="0"/>
          <c:showVal val="0"/>
          <c:showCatName val="0"/>
          <c:showSerName val="0"/>
          <c:showPercent val="0"/>
          <c:showBubbleSize val="0"/>
        </c:dLbls>
        <c:gapWidth val="219"/>
        <c:overlap val="-27"/>
        <c:axId val="1344862544"/>
        <c:axId val="1344862960"/>
      </c:barChart>
      <c:catAx>
        <c:axId val="134486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4862960"/>
        <c:crosses val="autoZero"/>
        <c:auto val="1"/>
        <c:lblAlgn val="ctr"/>
        <c:lblOffset val="100"/>
        <c:noMultiLvlLbl val="0"/>
      </c:catAx>
      <c:valAx>
        <c:axId val="1344862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4862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873812569881767E-2"/>
          <c:y val="5.3935808581778164E-3"/>
          <c:w val="0.96490729322039903"/>
          <c:h val="0.96472996247322296"/>
        </c:manualLayout>
      </c:layout>
      <c:doughnutChart>
        <c:varyColors val="1"/>
        <c:ser>
          <c:idx val="1"/>
          <c:order val="0"/>
          <c:tx>
            <c:strRef>
              <c:f>Sheet1!$B$1</c:f>
              <c:strCache>
                <c:ptCount val="1"/>
                <c:pt idx="0">
                  <c:v>列1</c:v>
                </c:pt>
              </c:strCache>
            </c:strRef>
          </c:tx>
          <c:spPr>
            <a:ln w="19050">
              <a:noFill/>
            </a:ln>
            <a:effectLst/>
          </c:spPr>
          <c:dPt>
            <c:idx val="0"/>
            <c:bubble3D val="0"/>
            <c:spPr>
              <a:solidFill>
                <a:schemeClr val="accent1"/>
              </a:solidFill>
              <a:ln w="19050">
                <a:noFill/>
              </a:ln>
              <a:effectLst/>
            </c:spPr>
            <c:extLst>
              <c:ext xmlns:c16="http://schemas.microsoft.com/office/drawing/2014/chart" uri="{C3380CC4-5D6E-409C-BE32-E72D297353CC}">
                <c16:uniqueId val="{00000001-8A61-443F-A59B-F23239622186}"/>
              </c:ext>
            </c:extLst>
          </c:dPt>
          <c:dPt>
            <c:idx val="1"/>
            <c:bubble3D val="0"/>
            <c:spPr>
              <a:solidFill>
                <a:schemeClr val="accent1">
                  <a:lumMod val="20000"/>
                  <a:lumOff val="80000"/>
                </a:schemeClr>
              </a:solidFill>
              <a:ln w="19050">
                <a:noFill/>
              </a:ln>
              <a:effectLst/>
            </c:spPr>
            <c:extLst>
              <c:ext xmlns:c16="http://schemas.microsoft.com/office/drawing/2014/chart" uri="{C3380CC4-5D6E-409C-BE32-E72D297353CC}">
                <c16:uniqueId val="{00000003-8A61-443F-A59B-F23239622186}"/>
              </c:ext>
            </c:extLst>
          </c:dPt>
          <c:cat>
            <c:strRef>
              <c:f>Sheet1!$A$2:$A$3</c:f>
              <c:strCache>
                <c:ptCount val="2"/>
                <c:pt idx="0">
                  <c:v>A</c:v>
                </c:pt>
                <c:pt idx="1">
                  <c:v>B</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8A61-443F-A59B-F23239622186}"/>
            </c:ext>
          </c:extLst>
        </c:ser>
        <c:dLbls>
          <c:showLegendKey val="0"/>
          <c:showVal val="0"/>
          <c:showCatName val="0"/>
          <c:showSerName val="0"/>
          <c:showPercent val="0"/>
          <c:showBubbleSize val="0"/>
          <c:showLeaderLines val="1"/>
        </c:dLbls>
        <c:firstSliceAng val="0"/>
        <c:holeSize val="79"/>
      </c:doughnutChart>
    </c:plotArea>
    <c:plotVisOnly val="1"/>
    <c:dispBlanksAs val="gap"/>
    <c:showDLblsOverMax val="0"/>
  </c:chart>
  <c:txPr>
    <a:bodyPr/>
    <a:lstStyle/>
    <a:p>
      <a:pPr>
        <a:defRPr lang="zh-CN"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873812569881767E-2"/>
          <c:y val="5.3935808581778164E-3"/>
          <c:w val="0.96490729322039903"/>
          <c:h val="0.96472996247322296"/>
        </c:manualLayout>
      </c:layout>
      <c:doughnutChart>
        <c:varyColors val="1"/>
        <c:ser>
          <c:idx val="1"/>
          <c:order val="0"/>
          <c:tx>
            <c:strRef>
              <c:f>Sheet1!$B$1</c:f>
              <c:strCache>
                <c:ptCount val="1"/>
                <c:pt idx="0">
                  <c:v>列1</c:v>
                </c:pt>
              </c:strCache>
            </c:strRef>
          </c:tx>
          <c:spPr>
            <a:gradFill>
              <a:gsLst>
                <a:gs pos="0">
                  <a:srgbClr val="EC5A54"/>
                </a:gs>
                <a:gs pos="81000">
                  <a:srgbClr val="E07F55"/>
                </a:gs>
              </a:gsLst>
              <a:lin ang="0" scaled="1"/>
            </a:gradFill>
            <a:ln w="19050">
              <a:noFill/>
            </a:ln>
            <a:effectLst/>
          </c:spPr>
          <c:dPt>
            <c:idx val="0"/>
            <c:bubble3D val="0"/>
            <c:spPr>
              <a:solidFill>
                <a:srgbClr val="4BA0F3"/>
              </a:solidFill>
              <a:ln w="19050">
                <a:noFill/>
              </a:ln>
              <a:effectLst/>
            </c:spPr>
            <c:extLst>
              <c:ext xmlns:c16="http://schemas.microsoft.com/office/drawing/2014/chart" uri="{C3380CC4-5D6E-409C-BE32-E72D297353CC}">
                <c16:uniqueId val="{00000001-8FE5-4097-844D-2D5EF9A8DB00}"/>
              </c:ext>
            </c:extLst>
          </c:dPt>
          <c:dPt>
            <c:idx val="1"/>
            <c:bubble3D val="0"/>
            <c:spPr>
              <a:solidFill>
                <a:schemeClr val="accent1">
                  <a:lumMod val="20000"/>
                  <a:lumOff val="80000"/>
                </a:schemeClr>
              </a:solidFill>
              <a:ln w="19050">
                <a:noFill/>
              </a:ln>
              <a:effectLst/>
            </c:spPr>
            <c:extLst>
              <c:ext xmlns:c16="http://schemas.microsoft.com/office/drawing/2014/chart" uri="{C3380CC4-5D6E-409C-BE32-E72D297353CC}">
                <c16:uniqueId val="{00000003-8FE5-4097-844D-2D5EF9A8DB00}"/>
              </c:ext>
            </c:extLst>
          </c:dPt>
          <c:cat>
            <c:strRef>
              <c:f>Sheet1!$A$2:$A$3</c:f>
              <c:strCache>
                <c:ptCount val="2"/>
                <c:pt idx="0">
                  <c:v>A</c:v>
                </c:pt>
                <c:pt idx="1">
                  <c:v>B</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8FE5-4097-844D-2D5EF9A8DB00}"/>
            </c:ext>
          </c:extLst>
        </c:ser>
        <c:dLbls>
          <c:showLegendKey val="0"/>
          <c:showVal val="0"/>
          <c:showCatName val="0"/>
          <c:showSerName val="0"/>
          <c:showPercent val="0"/>
          <c:showBubbleSize val="0"/>
          <c:showLeaderLines val="1"/>
        </c:dLbls>
        <c:firstSliceAng val="0"/>
        <c:holeSize val="79"/>
      </c:doughnutChart>
      <c:spPr>
        <a:effectLst/>
      </c:spPr>
    </c:plotArea>
    <c:plotVisOnly val="1"/>
    <c:dispBlanksAs val="gap"/>
    <c:showDLblsOverMax val="0"/>
  </c:chart>
  <c:txPr>
    <a:bodyPr/>
    <a:lstStyle/>
    <a:p>
      <a:pPr>
        <a:defRPr lang="zh-CN"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873812569881767E-2"/>
          <c:y val="5.3935808581778164E-3"/>
          <c:w val="0.96490729322039903"/>
          <c:h val="0.96472996247322296"/>
        </c:manualLayout>
      </c:layout>
      <c:doughnutChart>
        <c:varyColors val="1"/>
        <c:ser>
          <c:idx val="1"/>
          <c:order val="0"/>
          <c:tx>
            <c:strRef>
              <c:f>Sheet1!$B$1</c:f>
              <c:strCache>
                <c:ptCount val="1"/>
                <c:pt idx="0">
                  <c:v>列1</c:v>
                </c:pt>
              </c:strCache>
            </c:strRef>
          </c:tx>
          <c:spPr>
            <a:ln w="19050">
              <a:noFill/>
            </a:ln>
            <a:effectLst/>
          </c:spPr>
          <c:dPt>
            <c:idx val="0"/>
            <c:bubble3D val="0"/>
            <c:spPr>
              <a:solidFill>
                <a:schemeClr val="accent1"/>
              </a:solidFill>
              <a:ln w="19050">
                <a:noFill/>
              </a:ln>
              <a:effectLst/>
            </c:spPr>
            <c:extLst>
              <c:ext xmlns:c16="http://schemas.microsoft.com/office/drawing/2014/chart" uri="{C3380CC4-5D6E-409C-BE32-E72D297353CC}">
                <c16:uniqueId val="{00000001-BA8C-4948-A098-C6A69C7523E3}"/>
              </c:ext>
            </c:extLst>
          </c:dPt>
          <c:dPt>
            <c:idx val="1"/>
            <c:bubble3D val="0"/>
            <c:spPr>
              <a:solidFill>
                <a:schemeClr val="accent1">
                  <a:lumMod val="20000"/>
                  <a:lumOff val="80000"/>
                </a:schemeClr>
              </a:solidFill>
              <a:ln w="19050">
                <a:noFill/>
              </a:ln>
              <a:effectLst/>
            </c:spPr>
            <c:extLst>
              <c:ext xmlns:c16="http://schemas.microsoft.com/office/drawing/2014/chart" uri="{C3380CC4-5D6E-409C-BE32-E72D297353CC}">
                <c16:uniqueId val="{00000003-BA8C-4948-A098-C6A69C7523E3}"/>
              </c:ext>
            </c:extLst>
          </c:dPt>
          <c:cat>
            <c:strRef>
              <c:f>Sheet1!$A$2:$A$3</c:f>
              <c:strCache>
                <c:ptCount val="2"/>
                <c:pt idx="0">
                  <c:v>A</c:v>
                </c:pt>
                <c:pt idx="1">
                  <c:v>B</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BA8C-4948-A098-C6A69C7523E3}"/>
            </c:ext>
          </c:extLst>
        </c:ser>
        <c:dLbls>
          <c:showLegendKey val="0"/>
          <c:showVal val="0"/>
          <c:showCatName val="0"/>
          <c:showSerName val="0"/>
          <c:showPercent val="0"/>
          <c:showBubbleSize val="0"/>
          <c:showLeaderLines val="1"/>
        </c:dLbls>
        <c:firstSliceAng val="0"/>
        <c:holeSize val="79"/>
      </c:doughnutChart>
    </c:plotArea>
    <c:plotVisOnly val="1"/>
    <c:dispBlanksAs val="gap"/>
    <c:showDLblsOverMax val="0"/>
  </c:chart>
  <c:txPr>
    <a:bodyPr/>
    <a:lstStyle/>
    <a:p>
      <a:pPr>
        <a:defRPr lang="zh-CN"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400" b="1" i="0" u="none" strike="noStrike" kern="1200" spc="0" baseline="0">
                <a:solidFill>
                  <a:schemeClr val="tx1">
                    <a:lumMod val="65000"/>
                    <a:lumOff val="35000"/>
                  </a:schemeClr>
                </a:solidFill>
                <a:latin typeface="等线" panose="02010600030101010101" charset="-122"/>
                <a:ea typeface="等线" panose="02010600030101010101" charset="-122"/>
                <a:cs typeface="等线" panose="02010600030101010101" charset="-122"/>
                <a:sym typeface="等线" panose="02010600030101010101" charset="-122"/>
              </a:defRPr>
            </a:pPr>
            <a:r>
              <a:rPr lang="zh-CN" altLang="en-US" dirty="0"/>
              <a:t>实验结果</a:t>
            </a:r>
          </a:p>
        </c:rich>
      </c:tx>
      <c:overlay val="0"/>
      <c:spPr>
        <a:noFill/>
        <a:ln>
          <a:noFill/>
        </a:ln>
        <a:effectLst/>
      </c:spPr>
      <c:txPr>
        <a:bodyPr rot="0" spcFirstLastPara="0" vertOverflow="ellipsis" vert="horz" wrap="square" anchor="ctr" anchorCtr="1"/>
        <a:lstStyle/>
        <a:p>
          <a:pPr>
            <a:defRPr lang="zh-CN" sz="1400" b="1" i="0" u="none" strike="noStrike" kern="1200" spc="0" baseline="0">
              <a:solidFill>
                <a:schemeClr val="tx1">
                  <a:lumMod val="65000"/>
                  <a:lumOff val="35000"/>
                </a:schemeClr>
              </a:solidFill>
              <a:latin typeface="等线" panose="02010600030101010101" charset="-122"/>
              <a:ea typeface="等线" panose="02010600030101010101" charset="-122"/>
              <a:cs typeface="等线" panose="02010600030101010101" charset="-122"/>
              <a:sym typeface="等线" panose="02010600030101010101" charset="-122"/>
            </a:defRPr>
          </a:pPr>
          <a:endParaRPr lang="en-US"/>
        </a:p>
      </c:txPr>
    </c:title>
    <c:autoTitleDeleted val="0"/>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Sheet1!$A$2:$A$13</c:f>
              <c:strCache>
                <c:ptCount val="12"/>
                <c:pt idx="0">
                  <c:v>组1</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General</c:formatCode>
                <c:ptCount val="12"/>
                <c:pt idx="0">
                  <c:v>0.4</c:v>
                </c:pt>
                <c:pt idx="1">
                  <c:v>2.5</c:v>
                </c:pt>
                <c:pt idx="2">
                  <c:v>0.4</c:v>
                </c:pt>
                <c:pt idx="3">
                  <c:v>2.1</c:v>
                </c:pt>
                <c:pt idx="4">
                  <c:v>1.2</c:v>
                </c:pt>
                <c:pt idx="5">
                  <c:v>2.2999999999999998</c:v>
                </c:pt>
                <c:pt idx="6">
                  <c:v>1.4</c:v>
                </c:pt>
                <c:pt idx="7">
                  <c:v>0.4</c:v>
                </c:pt>
                <c:pt idx="8">
                  <c:v>1.3</c:v>
                </c:pt>
                <c:pt idx="9">
                  <c:v>0.5</c:v>
                </c:pt>
                <c:pt idx="10">
                  <c:v>1.6</c:v>
                </c:pt>
                <c:pt idx="11">
                  <c:v>0.9</c:v>
                </c:pt>
              </c:numCache>
            </c:numRef>
          </c:val>
          <c:extLst>
            <c:ext xmlns:c16="http://schemas.microsoft.com/office/drawing/2014/chart" uri="{C3380CC4-5D6E-409C-BE32-E72D297353CC}">
              <c16:uniqueId val="{00000000-D858-44D8-A06E-B7991185CABB}"/>
            </c:ext>
          </c:extLst>
        </c:ser>
        <c:ser>
          <c:idx val="1"/>
          <c:order val="1"/>
          <c:tx>
            <c:strRef>
              <c:f>Sheet1!$C$1</c:f>
              <c:strCache>
                <c:ptCount val="1"/>
                <c:pt idx="0">
                  <c:v>系列 2</c:v>
                </c:pt>
              </c:strCache>
            </c:strRef>
          </c:tx>
          <c:spPr>
            <a:solidFill>
              <a:schemeClr val="accent1">
                <a:lumMod val="20000"/>
                <a:lumOff val="80000"/>
              </a:schemeClr>
            </a:solidFill>
            <a:ln>
              <a:noFill/>
            </a:ln>
            <a:effectLst/>
          </c:spPr>
          <c:invertIfNegative val="0"/>
          <c:cat>
            <c:strRef>
              <c:f>Sheet1!$A$2:$A$13</c:f>
              <c:strCache>
                <c:ptCount val="12"/>
                <c:pt idx="0">
                  <c:v>组1</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Sheet1!$C$2:$C$13</c:f>
              <c:numCache>
                <c:formatCode>General</c:formatCode>
                <c:ptCount val="12"/>
                <c:pt idx="0">
                  <c:v>2.4</c:v>
                </c:pt>
                <c:pt idx="1">
                  <c:v>1.6</c:v>
                </c:pt>
                <c:pt idx="2">
                  <c:v>1.8</c:v>
                </c:pt>
                <c:pt idx="3">
                  <c:v>0.4</c:v>
                </c:pt>
                <c:pt idx="4">
                  <c:v>0.5</c:v>
                </c:pt>
                <c:pt idx="5">
                  <c:v>2.2999999999999998</c:v>
                </c:pt>
                <c:pt idx="6">
                  <c:v>1.5</c:v>
                </c:pt>
                <c:pt idx="7">
                  <c:v>0.4</c:v>
                </c:pt>
                <c:pt idx="8">
                  <c:v>1.4</c:v>
                </c:pt>
                <c:pt idx="9">
                  <c:v>0.5</c:v>
                </c:pt>
                <c:pt idx="10">
                  <c:v>0.7</c:v>
                </c:pt>
                <c:pt idx="11">
                  <c:v>1.3</c:v>
                </c:pt>
              </c:numCache>
            </c:numRef>
          </c:val>
          <c:extLst>
            <c:ext xmlns:c16="http://schemas.microsoft.com/office/drawing/2014/chart" uri="{C3380CC4-5D6E-409C-BE32-E72D297353CC}">
              <c16:uniqueId val="{00000001-D858-44D8-A06E-B7991185CABB}"/>
            </c:ext>
          </c:extLst>
        </c:ser>
        <c:dLbls>
          <c:showLegendKey val="0"/>
          <c:showVal val="0"/>
          <c:showCatName val="0"/>
          <c:showSerName val="0"/>
          <c:showPercent val="0"/>
          <c:showBubbleSize val="0"/>
        </c:dLbls>
        <c:gapWidth val="219"/>
        <c:overlap val="-4"/>
        <c:axId val="35773119"/>
        <c:axId val="199533285"/>
      </c:barChart>
      <c:catAx>
        <c:axId val="3577311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等线" panose="02010600030101010101" charset="-122"/>
                <a:ea typeface="等线" panose="02010600030101010101" charset="-122"/>
                <a:cs typeface="等线" panose="02010600030101010101" charset="-122"/>
                <a:sym typeface="等线" panose="02010600030101010101" charset="-122"/>
              </a:defRPr>
            </a:pPr>
            <a:endParaRPr lang="en-US"/>
          </a:p>
        </c:txPr>
        <c:crossAx val="199533285"/>
        <c:crosses val="autoZero"/>
        <c:auto val="1"/>
        <c:lblAlgn val="ctr"/>
        <c:lblOffset val="100"/>
        <c:noMultiLvlLbl val="0"/>
      </c:catAx>
      <c:valAx>
        <c:axId val="19953328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等线" panose="02010600030101010101" charset="-122"/>
                <a:ea typeface="等线" panose="02010600030101010101" charset="-122"/>
                <a:cs typeface="等线" panose="02010600030101010101" charset="-122"/>
                <a:sym typeface="等线" panose="02010600030101010101" charset="-122"/>
              </a:defRPr>
            </a:pPr>
            <a:endParaRPr lang="en-US"/>
          </a:p>
        </c:txPr>
        <c:crossAx val="35773119"/>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等线" panose="02010600030101010101" charset="-122"/>
                <a:ea typeface="等线" panose="02010600030101010101" charset="-122"/>
                <a:cs typeface="等线" panose="02010600030101010101" charset="-122"/>
                <a:sym typeface="等线" panose="02010600030101010101" charset="-122"/>
              </a:defRPr>
            </a:pPr>
            <a:endParaRPr lang="en-US"/>
          </a:p>
        </c:txPr>
      </c:legendEntry>
      <c:legendEntry>
        <c:idx val="1"/>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等线" panose="02010600030101010101" charset="-122"/>
                <a:ea typeface="等线" panose="02010600030101010101" charset="-122"/>
                <a:cs typeface="等线" panose="02010600030101010101" charset="-122"/>
                <a:sym typeface="等线" panose="02010600030101010101" charset="-122"/>
              </a:defRPr>
            </a:pPr>
            <a:endParaRPr lang="en-US"/>
          </a:p>
        </c:txPr>
      </c:legendEntry>
      <c:overlay val="0"/>
      <c:spPr>
        <a:noFill/>
        <a:ln>
          <a:noFill/>
        </a:ln>
        <a:effectLst/>
      </c:spPr>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等线" panose="02010600030101010101" charset="-122"/>
              <a:ea typeface="等线" panose="02010600030101010101" charset="-122"/>
              <a:cs typeface="等线" panose="02010600030101010101" charset="-122"/>
              <a:sym typeface="等线" panose="02010600030101010101" charset="-122"/>
            </a:defRPr>
          </a:pPr>
          <a:endParaRPr lang="en-US"/>
        </a:p>
      </c:txPr>
    </c:legend>
    <c:plotVisOnly val="1"/>
    <c:dispBlanksAs val="gap"/>
    <c:showDLblsOverMax val="0"/>
  </c:chart>
  <c:spPr>
    <a:noFill/>
    <a:ln>
      <a:noFill/>
    </a:ln>
    <a:effectLst/>
  </c:spPr>
  <c:txPr>
    <a:bodyPr/>
    <a:lstStyle/>
    <a:p>
      <a:pPr>
        <a:defRPr lang="zh-CN" b="1">
          <a:latin typeface="等线" panose="02010600030101010101" charset="-122"/>
          <a:ea typeface="等线" panose="02010600030101010101" charset="-122"/>
          <a:cs typeface="等线" panose="02010600030101010101" charset="-122"/>
          <a:sym typeface="等线" panose="02010600030101010101" charset="-122"/>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封面">
    <p:bg>
      <p:bgPr>
        <a:gradFill>
          <a:gsLst>
            <a:gs pos="52200">
              <a:srgbClr val="E7F3FF"/>
            </a:gs>
            <a:gs pos="100000">
              <a:schemeClr val="accent1">
                <a:lumMod val="20000"/>
                <a:lumOff val="80000"/>
              </a:schemeClr>
            </a:gs>
            <a:gs pos="0">
              <a:srgbClr val="DDEEFF"/>
            </a:gs>
          </a:gsLst>
          <a:lin ang="2700000" scaled="0"/>
        </a:gra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9954DB7-FFD3-4A1A-8C50-3F611BBEA7E3}"/>
              </a:ext>
            </a:extLst>
          </p:cNvPr>
          <p:cNvSpPr>
            <a:spLocks noGrp="1"/>
          </p:cNvSpPr>
          <p:nvPr>
            <p:ph type="dt" sz="half" idx="10"/>
          </p:nvPr>
        </p:nvSpPr>
        <p:spPr/>
        <p:txBody>
          <a:bodyPr/>
          <a:lstStyle/>
          <a:p>
            <a:fld id="{EE57882F-5F17-42AD-BB3D-327E00AB67C1}" type="datetimeFigureOut">
              <a:rPr lang="en-US" smtClean="0"/>
              <a:t>6/29/2022</a:t>
            </a:fld>
            <a:endParaRPr lang="en-US"/>
          </a:p>
        </p:txBody>
      </p:sp>
      <p:sp>
        <p:nvSpPr>
          <p:cNvPr id="3" name="页脚占位符 2">
            <a:extLst>
              <a:ext uri="{FF2B5EF4-FFF2-40B4-BE49-F238E27FC236}">
                <a16:creationId xmlns:a16="http://schemas.microsoft.com/office/drawing/2014/main" id="{88315557-EF48-4A31-A43D-E4CF928257C8}"/>
              </a:ext>
            </a:extLst>
          </p:cNvPr>
          <p:cNvSpPr>
            <a:spLocks noGrp="1"/>
          </p:cNvSpPr>
          <p:nvPr>
            <p:ph type="ftr" sz="quarter" idx="11"/>
          </p:nvPr>
        </p:nvSpPr>
        <p:spPr/>
        <p:txBody>
          <a:bodyPr/>
          <a:lstStyle/>
          <a:p>
            <a:endParaRPr lang="en-US"/>
          </a:p>
        </p:txBody>
      </p:sp>
      <p:sp>
        <p:nvSpPr>
          <p:cNvPr id="4" name="灯片编号占位符 3">
            <a:extLst>
              <a:ext uri="{FF2B5EF4-FFF2-40B4-BE49-F238E27FC236}">
                <a16:creationId xmlns:a16="http://schemas.microsoft.com/office/drawing/2014/main" id="{00400C92-374E-4ACC-9962-CBA1FD07F621}"/>
              </a:ext>
            </a:extLst>
          </p:cNvPr>
          <p:cNvSpPr>
            <a:spLocks noGrp="1"/>
          </p:cNvSpPr>
          <p:nvPr>
            <p:ph type="sldNum" sz="quarter" idx="12"/>
          </p:nvPr>
        </p:nvSpPr>
        <p:spPr/>
        <p:txBody>
          <a:bodyPr/>
          <a:lstStyle/>
          <a:p>
            <a:fld id="{72B71C25-40BB-4020-B796-80AE9FC2F6ED}" type="slidenum">
              <a:rPr lang="en-US" smtClean="0"/>
              <a:t>‹#›</a:t>
            </a:fld>
            <a:endParaRPr lang="en-US"/>
          </a:p>
        </p:txBody>
      </p:sp>
      <p:pic>
        <p:nvPicPr>
          <p:cNvPr id="5" name="图片 4">
            <a:extLst>
              <a:ext uri="{FF2B5EF4-FFF2-40B4-BE49-F238E27FC236}">
                <a16:creationId xmlns:a16="http://schemas.microsoft.com/office/drawing/2014/main" id="{D8695C68-EA81-45C0-A573-8C3BAACF89CC}"/>
              </a:ext>
            </a:extLst>
          </p:cNvPr>
          <p:cNvPicPr>
            <a:picLocks noChangeAspect="1"/>
          </p:cNvPicPr>
          <p:nvPr userDrawn="1"/>
        </p:nvPicPr>
        <p:blipFill>
          <a:blip r:embed="rId2"/>
          <a:stretch>
            <a:fillRect/>
          </a:stretch>
        </p:blipFill>
        <p:spPr>
          <a:xfrm>
            <a:off x="2368" y="0"/>
            <a:ext cx="12187263" cy="6858000"/>
          </a:xfrm>
          <a:prstGeom prst="rect">
            <a:avLst/>
          </a:prstGeom>
        </p:spPr>
      </p:pic>
      <p:sp>
        <p:nvSpPr>
          <p:cNvPr id="8" name="椭圆 7">
            <a:extLst>
              <a:ext uri="{FF2B5EF4-FFF2-40B4-BE49-F238E27FC236}">
                <a16:creationId xmlns:a16="http://schemas.microsoft.com/office/drawing/2014/main" id="{E97FD6CF-D741-4965-BDFB-6D5A9E5B20D6}"/>
              </a:ext>
            </a:extLst>
          </p:cNvPr>
          <p:cNvSpPr/>
          <p:nvPr userDrawn="1"/>
        </p:nvSpPr>
        <p:spPr>
          <a:xfrm>
            <a:off x="10082982" y="5145048"/>
            <a:ext cx="3771900" cy="37719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椭圆 8">
            <a:extLst>
              <a:ext uri="{FF2B5EF4-FFF2-40B4-BE49-F238E27FC236}">
                <a16:creationId xmlns:a16="http://schemas.microsoft.com/office/drawing/2014/main" id="{92A3ECBF-7729-4628-8F0A-D15D05588E65}"/>
              </a:ext>
            </a:extLst>
          </p:cNvPr>
          <p:cNvSpPr/>
          <p:nvPr userDrawn="1"/>
        </p:nvSpPr>
        <p:spPr>
          <a:xfrm>
            <a:off x="-2514207" y="-2618107"/>
            <a:ext cx="3771900" cy="37719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矩形 11">
            <a:extLst>
              <a:ext uri="{FF2B5EF4-FFF2-40B4-BE49-F238E27FC236}">
                <a16:creationId xmlns:a16="http://schemas.microsoft.com/office/drawing/2014/main" id="{63C051A1-668A-43DA-B591-3EF7D8003F17}"/>
              </a:ext>
            </a:extLst>
          </p:cNvPr>
          <p:cNvSpPr/>
          <p:nvPr userDrawn="1"/>
        </p:nvSpPr>
        <p:spPr>
          <a:xfrm>
            <a:off x="1529483" y="5114926"/>
            <a:ext cx="258004" cy="2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矩形 12">
            <a:extLst>
              <a:ext uri="{FF2B5EF4-FFF2-40B4-BE49-F238E27FC236}">
                <a16:creationId xmlns:a16="http://schemas.microsoft.com/office/drawing/2014/main" id="{E9217CE9-288D-4BE1-B718-D00437BD8879}"/>
              </a:ext>
            </a:extLst>
          </p:cNvPr>
          <p:cNvSpPr/>
          <p:nvPr userDrawn="1"/>
        </p:nvSpPr>
        <p:spPr>
          <a:xfrm rot="2700000">
            <a:off x="8884372" y="812147"/>
            <a:ext cx="258004" cy="2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椭圆 13">
            <a:extLst>
              <a:ext uri="{FF2B5EF4-FFF2-40B4-BE49-F238E27FC236}">
                <a16:creationId xmlns:a16="http://schemas.microsoft.com/office/drawing/2014/main" id="{005ECF33-DD1E-4CF0-A972-FDB2C6197452}"/>
              </a:ext>
            </a:extLst>
          </p:cNvPr>
          <p:cNvSpPr/>
          <p:nvPr userDrawn="1"/>
        </p:nvSpPr>
        <p:spPr>
          <a:xfrm>
            <a:off x="5388663" y="1700169"/>
            <a:ext cx="415334" cy="415334"/>
          </a:xfrm>
          <a:prstGeom prst="ellipse">
            <a:avLst/>
          </a:prstGeom>
          <a:gradFill>
            <a:gsLst>
              <a:gs pos="0">
                <a:schemeClr val="bg1"/>
              </a:gs>
              <a:gs pos="49000">
                <a:srgbClr val="E7F3FF"/>
              </a:gs>
              <a:gs pos="100000">
                <a:schemeClr val="accent1">
                  <a:lumMod val="20000"/>
                  <a:lumOff val="80000"/>
                </a:schemeClr>
              </a:gs>
            </a:gsLst>
            <a:lin ang="2700000" scaled="0"/>
          </a:gradFill>
          <a:ln>
            <a:noFill/>
          </a:ln>
          <a:effectLst>
            <a:outerShdw blurRad="444500" dist="2032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5071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目录">
    <p:bg>
      <p:bgPr>
        <a:gradFill>
          <a:gsLst>
            <a:gs pos="52200">
              <a:srgbClr val="E7F3FF"/>
            </a:gs>
            <a:gs pos="100000">
              <a:schemeClr val="accent1">
                <a:lumMod val="20000"/>
                <a:lumOff val="80000"/>
              </a:schemeClr>
            </a:gs>
            <a:gs pos="0">
              <a:srgbClr val="DDEEFF"/>
            </a:gs>
          </a:gsLst>
          <a:lin ang="2700000" scaled="0"/>
        </a:gra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9954DB7-FFD3-4A1A-8C50-3F611BBEA7E3}"/>
              </a:ext>
            </a:extLst>
          </p:cNvPr>
          <p:cNvSpPr>
            <a:spLocks noGrp="1"/>
          </p:cNvSpPr>
          <p:nvPr>
            <p:ph type="dt" sz="half" idx="10"/>
          </p:nvPr>
        </p:nvSpPr>
        <p:spPr/>
        <p:txBody>
          <a:bodyPr/>
          <a:lstStyle/>
          <a:p>
            <a:fld id="{EE57882F-5F17-42AD-BB3D-327E00AB67C1}" type="datetimeFigureOut">
              <a:rPr lang="en-US" smtClean="0"/>
              <a:t>6/29/2022</a:t>
            </a:fld>
            <a:endParaRPr lang="en-US"/>
          </a:p>
        </p:txBody>
      </p:sp>
      <p:sp>
        <p:nvSpPr>
          <p:cNvPr id="3" name="页脚占位符 2">
            <a:extLst>
              <a:ext uri="{FF2B5EF4-FFF2-40B4-BE49-F238E27FC236}">
                <a16:creationId xmlns:a16="http://schemas.microsoft.com/office/drawing/2014/main" id="{88315557-EF48-4A31-A43D-E4CF928257C8}"/>
              </a:ext>
            </a:extLst>
          </p:cNvPr>
          <p:cNvSpPr>
            <a:spLocks noGrp="1"/>
          </p:cNvSpPr>
          <p:nvPr>
            <p:ph type="ftr" sz="quarter" idx="11"/>
          </p:nvPr>
        </p:nvSpPr>
        <p:spPr/>
        <p:txBody>
          <a:bodyPr/>
          <a:lstStyle/>
          <a:p>
            <a:endParaRPr lang="en-US"/>
          </a:p>
        </p:txBody>
      </p:sp>
      <p:sp>
        <p:nvSpPr>
          <p:cNvPr id="4" name="灯片编号占位符 3">
            <a:extLst>
              <a:ext uri="{FF2B5EF4-FFF2-40B4-BE49-F238E27FC236}">
                <a16:creationId xmlns:a16="http://schemas.microsoft.com/office/drawing/2014/main" id="{00400C92-374E-4ACC-9962-CBA1FD07F621}"/>
              </a:ext>
            </a:extLst>
          </p:cNvPr>
          <p:cNvSpPr>
            <a:spLocks noGrp="1"/>
          </p:cNvSpPr>
          <p:nvPr>
            <p:ph type="sldNum" sz="quarter" idx="12"/>
          </p:nvPr>
        </p:nvSpPr>
        <p:spPr/>
        <p:txBody>
          <a:bodyPr/>
          <a:lstStyle/>
          <a:p>
            <a:fld id="{72B71C25-40BB-4020-B796-80AE9FC2F6ED}" type="slidenum">
              <a:rPr lang="en-US" smtClean="0"/>
              <a:t>‹#›</a:t>
            </a:fld>
            <a:endParaRPr lang="en-US"/>
          </a:p>
        </p:txBody>
      </p:sp>
      <p:pic>
        <p:nvPicPr>
          <p:cNvPr id="5" name="图片 4">
            <a:extLst>
              <a:ext uri="{FF2B5EF4-FFF2-40B4-BE49-F238E27FC236}">
                <a16:creationId xmlns:a16="http://schemas.microsoft.com/office/drawing/2014/main" id="{D8695C68-EA81-45C0-A573-8C3BAACF89CC}"/>
              </a:ext>
            </a:extLst>
          </p:cNvPr>
          <p:cNvPicPr>
            <a:picLocks noChangeAspect="1"/>
          </p:cNvPicPr>
          <p:nvPr userDrawn="1"/>
        </p:nvPicPr>
        <p:blipFill>
          <a:blip r:embed="rId2"/>
          <a:stretch>
            <a:fillRect/>
          </a:stretch>
        </p:blipFill>
        <p:spPr>
          <a:xfrm>
            <a:off x="2368" y="0"/>
            <a:ext cx="12187263" cy="6858000"/>
          </a:xfrm>
          <a:prstGeom prst="rect">
            <a:avLst/>
          </a:prstGeom>
        </p:spPr>
      </p:pic>
      <p:sp>
        <p:nvSpPr>
          <p:cNvPr id="6" name="矩形 5">
            <a:extLst>
              <a:ext uri="{FF2B5EF4-FFF2-40B4-BE49-F238E27FC236}">
                <a16:creationId xmlns:a16="http://schemas.microsoft.com/office/drawing/2014/main" id="{E65434DD-6AB3-4F6B-9B6C-EFBD229B505A}"/>
              </a:ext>
            </a:extLst>
          </p:cNvPr>
          <p:cNvSpPr/>
          <p:nvPr userDrawn="1"/>
        </p:nvSpPr>
        <p:spPr>
          <a:xfrm>
            <a:off x="6596783" y="5572126"/>
            <a:ext cx="258004" cy="2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a:extLst>
              <a:ext uri="{FF2B5EF4-FFF2-40B4-BE49-F238E27FC236}">
                <a16:creationId xmlns:a16="http://schemas.microsoft.com/office/drawing/2014/main" id="{A4017A47-B4B2-4BC6-A6B3-603F7FCB841A}"/>
              </a:ext>
            </a:extLst>
          </p:cNvPr>
          <p:cNvSpPr/>
          <p:nvPr userDrawn="1"/>
        </p:nvSpPr>
        <p:spPr>
          <a:xfrm rot="2700000">
            <a:off x="10011821" y="1264585"/>
            <a:ext cx="258004" cy="2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53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
    <p:bg>
      <p:bgPr>
        <a:gradFill>
          <a:gsLst>
            <a:gs pos="52200">
              <a:srgbClr val="E7F3FF"/>
            </a:gs>
            <a:gs pos="100000">
              <a:schemeClr val="accent1">
                <a:lumMod val="20000"/>
                <a:lumOff val="80000"/>
              </a:schemeClr>
            </a:gs>
            <a:gs pos="0">
              <a:srgbClr val="DDEEFF"/>
            </a:gs>
          </a:gsLst>
          <a:lin ang="2700000" scaled="0"/>
        </a:gra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9954DB7-FFD3-4A1A-8C50-3F611BBEA7E3}"/>
              </a:ext>
            </a:extLst>
          </p:cNvPr>
          <p:cNvSpPr>
            <a:spLocks noGrp="1"/>
          </p:cNvSpPr>
          <p:nvPr>
            <p:ph type="dt" sz="half" idx="10"/>
          </p:nvPr>
        </p:nvSpPr>
        <p:spPr/>
        <p:txBody>
          <a:bodyPr/>
          <a:lstStyle/>
          <a:p>
            <a:fld id="{EE57882F-5F17-42AD-BB3D-327E00AB67C1}" type="datetimeFigureOut">
              <a:rPr lang="en-US" smtClean="0"/>
              <a:t>6/29/2022</a:t>
            </a:fld>
            <a:endParaRPr lang="en-US"/>
          </a:p>
        </p:txBody>
      </p:sp>
      <p:sp>
        <p:nvSpPr>
          <p:cNvPr id="3" name="页脚占位符 2">
            <a:extLst>
              <a:ext uri="{FF2B5EF4-FFF2-40B4-BE49-F238E27FC236}">
                <a16:creationId xmlns:a16="http://schemas.microsoft.com/office/drawing/2014/main" id="{88315557-EF48-4A31-A43D-E4CF928257C8}"/>
              </a:ext>
            </a:extLst>
          </p:cNvPr>
          <p:cNvSpPr>
            <a:spLocks noGrp="1"/>
          </p:cNvSpPr>
          <p:nvPr>
            <p:ph type="ftr" sz="quarter" idx="11"/>
          </p:nvPr>
        </p:nvSpPr>
        <p:spPr/>
        <p:txBody>
          <a:bodyPr/>
          <a:lstStyle/>
          <a:p>
            <a:endParaRPr lang="en-US"/>
          </a:p>
        </p:txBody>
      </p:sp>
      <p:sp>
        <p:nvSpPr>
          <p:cNvPr id="4" name="灯片编号占位符 3">
            <a:extLst>
              <a:ext uri="{FF2B5EF4-FFF2-40B4-BE49-F238E27FC236}">
                <a16:creationId xmlns:a16="http://schemas.microsoft.com/office/drawing/2014/main" id="{00400C92-374E-4ACC-9962-CBA1FD07F621}"/>
              </a:ext>
            </a:extLst>
          </p:cNvPr>
          <p:cNvSpPr>
            <a:spLocks noGrp="1"/>
          </p:cNvSpPr>
          <p:nvPr>
            <p:ph type="sldNum" sz="quarter" idx="12"/>
          </p:nvPr>
        </p:nvSpPr>
        <p:spPr/>
        <p:txBody>
          <a:bodyPr/>
          <a:lstStyle/>
          <a:p>
            <a:fld id="{72B71C25-40BB-4020-B796-80AE9FC2F6ED}" type="slidenum">
              <a:rPr lang="en-US" smtClean="0"/>
              <a:t>‹#›</a:t>
            </a:fld>
            <a:endParaRPr lang="en-US"/>
          </a:p>
        </p:txBody>
      </p:sp>
      <p:pic>
        <p:nvPicPr>
          <p:cNvPr id="5" name="图片 4">
            <a:extLst>
              <a:ext uri="{FF2B5EF4-FFF2-40B4-BE49-F238E27FC236}">
                <a16:creationId xmlns:a16="http://schemas.microsoft.com/office/drawing/2014/main" id="{D8695C68-EA81-45C0-A573-8C3BAACF89CC}"/>
              </a:ext>
            </a:extLst>
          </p:cNvPr>
          <p:cNvPicPr>
            <a:picLocks noChangeAspect="1"/>
          </p:cNvPicPr>
          <p:nvPr userDrawn="1"/>
        </p:nvPicPr>
        <p:blipFill>
          <a:blip r:embed="rId2"/>
          <a:stretch>
            <a:fillRect/>
          </a:stretch>
        </p:blipFill>
        <p:spPr>
          <a:xfrm>
            <a:off x="2368" y="0"/>
            <a:ext cx="12187263" cy="6858000"/>
          </a:xfrm>
          <a:prstGeom prst="rect">
            <a:avLst/>
          </a:prstGeom>
        </p:spPr>
      </p:pic>
      <p:sp>
        <p:nvSpPr>
          <p:cNvPr id="15" name="任意多边形: 形状 14">
            <a:extLst>
              <a:ext uri="{FF2B5EF4-FFF2-40B4-BE49-F238E27FC236}">
                <a16:creationId xmlns:a16="http://schemas.microsoft.com/office/drawing/2014/main" id="{2AF39CE4-F585-4FE0-8FC0-DDE51B62285E}"/>
              </a:ext>
            </a:extLst>
          </p:cNvPr>
          <p:cNvSpPr/>
          <p:nvPr userDrawn="1"/>
        </p:nvSpPr>
        <p:spPr>
          <a:xfrm>
            <a:off x="0" y="0"/>
            <a:ext cx="1014970" cy="992110"/>
          </a:xfrm>
          <a:custGeom>
            <a:avLst/>
            <a:gdLst>
              <a:gd name="connsiteX0" fmla="*/ 0 w 1014970"/>
              <a:gd name="connsiteY0" fmla="*/ 0 h 992110"/>
              <a:gd name="connsiteX1" fmla="*/ 992386 w 1014970"/>
              <a:gd name="connsiteY1" fmla="*/ 0 h 992110"/>
              <a:gd name="connsiteX2" fmla="*/ 998530 w 1014970"/>
              <a:gd name="connsiteY2" fmla="*/ 19792 h 992110"/>
              <a:gd name="connsiteX3" fmla="*/ 1014970 w 1014970"/>
              <a:gd name="connsiteY3" fmla="*/ 182880 h 992110"/>
              <a:gd name="connsiteX4" fmla="*/ 205740 w 1014970"/>
              <a:gd name="connsiteY4" fmla="*/ 992110 h 992110"/>
              <a:gd name="connsiteX5" fmla="*/ 42652 w 1014970"/>
              <a:gd name="connsiteY5" fmla="*/ 975670 h 992110"/>
              <a:gd name="connsiteX6" fmla="*/ 0 w 1014970"/>
              <a:gd name="connsiteY6" fmla="*/ 964703 h 99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970" h="992110">
                <a:moveTo>
                  <a:pt x="0" y="0"/>
                </a:moveTo>
                <a:lnTo>
                  <a:pt x="992386" y="0"/>
                </a:lnTo>
                <a:lnTo>
                  <a:pt x="998530" y="19792"/>
                </a:lnTo>
                <a:cubicBezTo>
                  <a:pt x="1009309" y="72471"/>
                  <a:pt x="1014970" y="127014"/>
                  <a:pt x="1014970" y="182880"/>
                </a:cubicBezTo>
                <a:cubicBezTo>
                  <a:pt x="1014970" y="629805"/>
                  <a:pt x="652665" y="992110"/>
                  <a:pt x="205740" y="992110"/>
                </a:cubicBezTo>
                <a:cubicBezTo>
                  <a:pt x="149875" y="992110"/>
                  <a:pt x="95331" y="986449"/>
                  <a:pt x="42652" y="975670"/>
                </a:cubicBezTo>
                <a:lnTo>
                  <a:pt x="0" y="964703"/>
                </a:lnTo>
                <a:close/>
              </a:path>
            </a:pathLst>
          </a:custGeom>
          <a:gradFill>
            <a:gsLst>
              <a:gs pos="0">
                <a:schemeClr val="accent1">
                  <a:lumMod val="20000"/>
                  <a:lumOff val="80000"/>
                </a:schemeClr>
              </a:gs>
              <a:gs pos="100000">
                <a:schemeClr val="accent1"/>
              </a:gs>
            </a:gsLst>
            <a:lin ang="2700000" scaled="0"/>
          </a:gradFill>
          <a:ln>
            <a:noFill/>
          </a:ln>
          <a:effectLst>
            <a:outerShdw blurRad="444500" dist="2032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任意多边形: 形状 15">
            <a:extLst>
              <a:ext uri="{FF2B5EF4-FFF2-40B4-BE49-F238E27FC236}">
                <a16:creationId xmlns:a16="http://schemas.microsoft.com/office/drawing/2014/main" id="{0A9E3873-5FA3-4418-A600-CBDAAB53611F}"/>
              </a:ext>
            </a:extLst>
          </p:cNvPr>
          <p:cNvSpPr/>
          <p:nvPr userDrawn="1"/>
        </p:nvSpPr>
        <p:spPr>
          <a:xfrm>
            <a:off x="11681630" y="4066811"/>
            <a:ext cx="510370" cy="1016002"/>
          </a:xfrm>
          <a:custGeom>
            <a:avLst/>
            <a:gdLst>
              <a:gd name="connsiteX0" fmla="*/ 508001 w 510370"/>
              <a:gd name="connsiteY0" fmla="*/ 0 h 1016002"/>
              <a:gd name="connsiteX1" fmla="*/ 510370 w 510370"/>
              <a:gd name="connsiteY1" fmla="*/ 239 h 1016002"/>
              <a:gd name="connsiteX2" fmla="*/ 510370 w 510370"/>
              <a:gd name="connsiteY2" fmla="*/ 1015763 h 1016002"/>
              <a:gd name="connsiteX3" fmla="*/ 508001 w 510370"/>
              <a:gd name="connsiteY3" fmla="*/ 1016002 h 1016002"/>
              <a:gd name="connsiteX4" fmla="*/ 0 w 510370"/>
              <a:gd name="connsiteY4" fmla="*/ 508001 h 1016002"/>
              <a:gd name="connsiteX5" fmla="*/ 508001 w 510370"/>
              <a:gd name="connsiteY5" fmla="*/ 0 h 101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370" h="1016002">
                <a:moveTo>
                  <a:pt x="508001" y="0"/>
                </a:moveTo>
                <a:lnTo>
                  <a:pt x="510370" y="239"/>
                </a:lnTo>
                <a:lnTo>
                  <a:pt x="510370" y="1015763"/>
                </a:lnTo>
                <a:lnTo>
                  <a:pt x="508001" y="1016002"/>
                </a:lnTo>
                <a:cubicBezTo>
                  <a:pt x="227440" y="1016002"/>
                  <a:pt x="0" y="788562"/>
                  <a:pt x="0" y="508001"/>
                </a:cubicBezTo>
                <a:cubicBezTo>
                  <a:pt x="0" y="227440"/>
                  <a:pt x="227440" y="0"/>
                  <a:pt x="508001" y="0"/>
                </a:cubicBezTo>
                <a:close/>
              </a:path>
            </a:pathLst>
          </a:custGeom>
          <a:gradFill>
            <a:gsLst>
              <a:gs pos="0">
                <a:schemeClr val="bg1"/>
              </a:gs>
              <a:gs pos="49000">
                <a:srgbClr val="E7F3FF"/>
              </a:gs>
              <a:gs pos="100000">
                <a:schemeClr val="accent1">
                  <a:lumMod val="20000"/>
                  <a:lumOff val="80000"/>
                </a:schemeClr>
              </a:gs>
            </a:gsLst>
            <a:lin ang="2700000" scaled="0"/>
          </a:gradFill>
          <a:ln>
            <a:noFill/>
          </a:ln>
          <a:effectLst>
            <a:outerShdw blurRad="444500" dist="2032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任意多边形: 形状 16">
            <a:extLst>
              <a:ext uri="{FF2B5EF4-FFF2-40B4-BE49-F238E27FC236}">
                <a16:creationId xmlns:a16="http://schemas.microsoft.com/office/drawing/2014/main" id="{7F1F7D4B-8E11-4C50-A2DE-0B05E2988921}"/>
              </a:ext>
            </a:extLst>
          </p:cNvPr>
          <p:cNvSpPr/>
          <p:nvPr userDrawn="1"/>
        </p:nvSpPr>
        <p:spPr>
          <a:xfrm>
            <a:off x="0" y="6372912"/>
            <a:ext cx="386361" cy="485088"/>
          </a:xfrm>
          <a:custGeom>
            <a:avLst/>
            <a:gdLst>
              <a:gd name="connsiteX0" fmla="*/ 0 w 386361"/>
              <a:gd name="connsiteY0" fmla="*/ 0 h 485088"/>
              <a:gd name="connsiteX1" fmla="*/ 42822 w 386361"/>
              <a:gd name="connsiteY1" fmla="*/ 13293 h 485088"/>
              <a:gd name="connsiteX2" fmla="*/ 380276 w 386361"/>
              <a:gd name="connsiteY2" fmla="*/ 424726 h 485088"/>
              <a:gd name="connsiteX3" fmla="*/ 386361 w 386361"/>
              <a:gd name="connsiteY3" fmla="*/ 485088 h 485088"/>
              <a:gd name="connsiteX4" fmla="*/ 0 w 386361"/>
              <a:gd name="connsiteY4" fmla="*/ 485088 h 48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61" h="485088">
                <a:moveTo>
                  <a:pt x="0" y="0"/>
                </a:moveTo>
                <a:lnTo>
                  <a:pt x="42822" y="13293"/>
                </a:lnTo>
                <a:cubicBezTo>
                  <a:pt x="213765" y="85595"/>
                  <a:pt x="342209" y="238700"/>
                  <a:pt x="380276" y="424726"/>
                </a:cubicBezTo>
                <a:lnTo>
                  <a:pt x="386361" y="485088"/>
                </a:lnTo>
                <a:lnTo>
                  <a:pt x="0" y="485088"/>
                </a:lnTo>
                <a:close/>
              </a:path>
            </a:pathLst>
          </a:custGeom>
          <a:gradFill>
            <a:gsLst>
              <a:gs pos="0">
                <a:schemeClr val="accent2">
                  <a:lumMod val="20000"/>
                  <a:lumOff val="80000"/>
                </a:schemeClr>
              </a:gs>
              <a:gs pos="100000">
                <a:schemeClr val="accent2">
                  <a:lumMod val="60000"/>
                  <a:lumOff val="40000"/>
                </a:schemeClr>
              </a:gs>
            </a:gsLst>
            <a:lin ang="2700000" scaled="0"/>
          </a:gradFill>
          <a:ln>
            <a:noFill/>
          </a:ln>
          <a:effectLst>
            <a:outerShdw blurRad="444500" dist="2032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标题 18">
            <a:extLst>
              <a:ext uri="{FF2B5EF4-FFF2-40B4-BE49-F238E27FC236}">
                <a16:creationId xmlns:a16="http://schemas.microsoft.com/office/drawing/2014/main" id="{F320B818-3111-4A9A-81F0-078607B51A4D}"/>
              </a:ext>
            </a:extLst>
          </p:cNvPr>
          <p:cNvSpPr>
            <a:spLocks noGrp="1"/>
          </p:cNvSpPr>
          <p:nvPr>
            <p:ph type="title" hasCustomPrompt="1"/>
          </p:nvPr>
        </p:nvSpPr>
        <p:spPr>
          <a:xfrm>
            <a:off x="1041400" y="245052"/>
            <a:ext cx="2743200" cy="604694"/>
          </a:xfrm>
        </p:spPr>
        <p:txBody>
          <a:bodyPr>
            <a:normAutofit/>
          </a:bodyPr>
          <a:lstStyle>
            <a:lvl1pPr>
              <a:defRPr sz="3200">
                <a:solidFill>
                  <a:schemeClr val="accent1"/>
                </a:solidFill>
              </a:defRPr>
            </a:lvl1pPr>
          </a:lstStyle>
          <a:p>
            <a:r>
              <a:rPr lang="zh-CN" altLang="en-US" dirty="0"/>
              <a:t>母版标题样式</a:t>
            </a:r>
            <a:endParaRPr lang="en-US" dirty="0"/>
          </a:p>
        </p:txBody>
      </p:sp>
    </p:spTree>
    <p:extLst>
      <p:ext uri="{BB962C8B-B14F-4D97-AF65-F5344CB8AC3E}">
        <p14:creationId xmlns:p14="http://schemas.microsoft.com/office/powerpoint/2010/main" val="104010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2B6B1E38-92E7-264B-8E89-41E6E84A3B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a:t>OfficePLUS</a:t>
            </a:r>
            <a:endParaRPr kumimoji="1" lang="zh-CN" altLang="en-US"/>
          </a:p>
        </p:txBody>
      </p:sp>
      <p:sp>
        <p:nvSpPr>
          <p:cNvPr id="6" name="文本占位符 2">
            <a:extLst>
              <a:ext uri="{FF2B5EF4-FFF2-40B4-BE49-F238E27FC236}">
                <a16:creationId xmlns:a16="http://schemas.microsoft.com/office/drawing/2014/main" id="{0794DEC1-0DDB-5444-9DA7-6EDC75F3C898}"/>
              </a:ext>
            </a:extLst>
          </p:cNvPr>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8" name="文本占位符 2">
            <a:extLst>
              <a:ext uri="{FF2B5EF4-FFF2-40B4-BE49-F238E27FC236}">
                <a16:creationId xmlns:a16="http://schemas.microsoft.com/office/drawing/2014/main" id="{2E329B3E-8E5D-6C4F-8355-071113D7373A}"/>
              </a:ext>
            </a:extLst>
          </p:cNvPr>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14" name="文本占位符 2">
            <a:extLst>
              <a:ext uri="{FF2B5EF4-FFF2-40B4-BE49-F238E27FC236}">
                <a16:creationId xmlns:a16="http://schemas.microsoft.com/office/drawing/2014/main" id="{EE8BE598-6F23-D84B-ABD3-65A6F031CF37}"/>
              </a:ext>
            </a:extLst>
          </p:cNvPr>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25815619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B2360B9-AD28-4E10-B6B8-B1079FA89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7288CF46-B05C-4F62-A9CE-0999E947E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100A7360-CFF1-470A-BA69-842987D20E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7882F-5F17-42AD-BB3D-327E00AB67C1}" type="datetimeFigureOut">
              <a:rPr lang="en-US" smtClean="0"/>
              <a:t>6/29/2022</a:t>
            </a:fld>
            <a:endParaRPr lang="en-US"/>
          </a:p>
        </p:txBody>
      </p:sp>
      <p:sp>
        <p:nvSpPr>
          <p:cNvPr id="5" name="页脚占位符 4">
            <a:extLst>
              <a:ext uri="{FF2B5EF4-FFF2-40B4-BE49-F238E27FC236}">
                <a16:creationId xmlns:a16="http://schemas.microsoft.com/office/drawing/2014/main" id="{757E906E-B7ED-4DBC-911D-3FF52E7B6F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a:extLst>
              <a:ext uri="{FF2B5EF4-FFF2-40B4-BE49-F238E27FC236}">
                <a16:creationId xmlns:a16="http://schemas.microsoft.com/office/drawing/2014/main" id="{020D4271-C807-4A40-9F8F-F65D5A2B8D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71C25-40BB-4020-B796-80AE9FC2F6ED}" type="slidenum">
              <a:rPr lang="en-US" smtClean="0"/>
              <a:t>‹#›</a:t>
            </a:fld>
            <a:endParaRPr lang="en-US"/>
          </a:p>
        </p:txBody>
      </p:sp>
    </p:spTree>
    <p:extLst>
      <p:ext uri="{BB962C8B-B14F-4D97-AF65-F5344CB8AC3E}">
        <p14:creationId xmlns:p14="http://schemas.microsoft.com/office/powerpoint/2010/main" val="2559222676"/>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891477"/>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Layout" Target="../slideLayouts/slideLayout3.xml"/><Relationship Id="rId4" Type="http://schemas.openxmlformats.org/officeDocument/2006/relationships/tags" Target="../tags/tag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ED172D4-4744-2048-F239-C2D1000F3C56}"/>
              </a:ext>
            </a:extLst>
          </p:cNvPr>
          <p:cNvSpPr/>
          <p:nvPr/>
        </p:nvSpPr>
        <p:spPr>
          <a:xfrm>
            <a:off x="1733550" y="1285875"/>
            <a:ext cx="8724900" cy="2857922"/>
          </a:xfrm>
          <a:prstGeom prst="rect">
            <a:avLst/>
          </a:prstGeom>
          <a:noFill/>
          <a:ln w="25400" cap="flat" cmpd="sng" algn="ctr">
            <a:solidFill>
              <a:srgbClr val="007BFF"/>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8993CC60-9C03-8354-FBD2-31AD44A687FA}"/>
              </a:ext>
            </a:extLst>
          </p:cNvPr>
          <p:cNvSpPr/>
          <p:nvPr/>
        </p:nvSpPr>
        <p:spPr>
          <a:xfrm>
            <a:off x="1600200" y="1447801"/>
            <a:ext cx="8991600" cy="3809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椭圆 11">
            <a:extLst>
              <a:ext uri="{FF2B5EF4-FFF2-40B4-BE49-F238E27FC236}">
                <a16:creationId xmlns:a16="http://schemas.microsoft.com/office/drawing/2014/main" id="{D956C2BC-A50D-43C9-9945-AE612D9FBDA4}"/>
              </a:ext>
            </a:extLst>
          </p:cNvPr>
          <p:cNvSpPr/>
          <p:nvPr/>
        </p:nvSpPr>
        <p:spPr>
          <a:xfrm>
            <a:off x="10331071" y="5178490"/>
            <a:ext cx="1136752" cy="1136750"/>
          </a:xfrm>
          <a:prstGeom prst="ellipse">
            <a:avLst/>
          </a:prstGeom>
          <a:gradFill>
            <a:gsLst>
              <a:gs pos="0">
                <a:schemeClr val="bg1"/>
              </a:gs>
              <a:gs pos="49000">
                <a:srgbClr val="E7F3FF"/>
              </a:gs>
              <a:gs pos="100000">
                <a:schemeClr val="accent1">
                  <a:lumMod val="20000"/>
                  <a:lumOff val="80000"/>
                </a:schemeClr>
              </a:gs>
            </a:gsLst>
            <a:lin ang="2700000" scaled="0"/>
          </a:gradFill>
          <a:ln>
            <a:noFill/>
          </a:ln>
          <a:effectLst>
            <a:outerShdw blurRad="444500" dist="2032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椭圆 12">
            <a:extLst>
              <a:ext uri="{FF2B5EF4-FFF2-40B4-BE49-F238E27FC236}">
                <a16:creationId xmlns:a16="http://schemas.microsoft.com/office/drawing/2014/main" id="{8CF2038F-83E6-4622-B84B-EB3489837917}"/>
              </a:ext>
            </a:extLst>
          </p:cNvPr>
          <p:cNvSpPr/>
          <p:nvPr/>
        </p:nvSpPr>
        <p:spPr>
          <a:xfrm>
            <a:off x="-809230" y="593733"/>
            <a:ext cx="1618459" cy="1618459"/>
          </a:xfrm>
          <a:prstGeom prst="ellipse">
            <a:avLst/>
          </a:prstGeom>
          <a:gradFill>
            <a:gsLst>
              <a:gs pos="0">
                <a:schemeClr val="accent2">
                  <a:lumMod val="20000"/>
                  <a:lumOff val="80000"/>
                </a:schemeClr>
              </a:gs>
              <a:gs pos="100000">
                <a:schemeClr val="accent2">
                  <a:lumMod val="60000"/>
                  <a:lumOff val="40000"/>
                </a:schemeClr>
              </a:gs>
            </a:gsLst>
            <a:lin ang="2700000" scaled="0"/>
          </a:gradFill>
          <a:ln>
            <a:noFill/>
          </a:ln>
          <a:effectLst>
            <a:outerShdw blurRad="444500" dist="2032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1">
            <a:extLst>
              <a:ext uri="{FF2B5EF4-FFF2-40B4-BE49-F238E27FC236}">
                <a16:creationId xmlns:a16="http://schemas.microsoft.com/office/drawing/2014/main" id="{632403BD-875C-4A5C-8C01-043D73C6F87E}"/>
              </a:ext>
            </a:extLst>
          </p:cNvPr>
          <p:cNvGrpSpPr/>
          <p:nvPr/>
        </p:nvGrpSpPr>
        <p:grpSpPr>
          <a:xfrm>
            <a:off x="2460938" y="4478660"/>
            <a:ext cx="2324688" cy="319342"/>
            <a:chOff x="182717" y="4520130"/>
            <a:chExt cx="2324688" cy="319342"/>
          </a:xfrm>
        </p:grpSpPr>
        <p:sp>
          <p:nvSpPr>
            <p:cNvPr id="47" name="Rectangle 32">
              <a:extLst>
                <a:ext uri="{FF2B5EF4-FFF2-40B4-BE49-F238E27FC236}">
                  <a16:creationId xmlns:a16="http://schemas.microsoft.com/office/drawing/2014/main" id="{AE1B965C-FEFE-4A9D-9710-82B87A024F79}"/>
                </a:ext>
              </a:extLst>
            </p:cNvPr>
            <p:cNvSpPr txBox="1">
              <a:spLocks noChangeArrowheads="1"/>
            </p:cNvSpPr>
            <p:nvPr/>
          </p:nvSpPr>
          <p:spPr bwMode="auto">
            <a:xfrm>
              <a:off x="431201" y="4520130"/>
              <a:ext cx="2076204" cy="319342"/>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spAutoFit/>
            </a:bodyPr>
            <a:lst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0"/>
                </a:spcBef>
                <a:buClr>
                  <a:srgbClr val="990000"/>
                </a:buClr>
                <a:buSzTx/>
                <a:buFontTx/>
                <a:buNone/>
                <a:tabLst/>
                <a:defRPr/>
              </a:pPr>
              <a:r>
                <a:rPr kumimoji="0" lang="zh-CN" altLang="en-US" sz="1865" b="0" i="0" u="none" strike="noStrike" kern="0" cap="none" spc="0" normalizeH="0" baseline="0" noProof="0" dirty="0">
                  <a:ln>
                    <a:noFill/>
                  </a:ln>
                  <a:solidFill>
                    <a:schemeClr val="bg1"/>
                  </a:solidFill>
                  <a:effectLst/>
                  <a:uLnTx/>
                  <a:uFillTx/>
                  <a:latin typeface="+mn-ea"/>
                  <a:cs typeface="+mn-cs"/>
                </a:rPr>
                <a:t>姓名</a:t>
              </a:r>
              <a:r>
                <a:rPr kumimoji="0" lang="en-US" altLang="zh-CN" sz="1865" b="0" i="0" u="none" strike="noStrike" kern="0" cap="none" spc="0" normalizeH="0" baseline="0" noProof="0" dirty="0">
                  <a:ln>
                    <a:noFill/>
                  </a:ln>
                  <a:solidFill>
                    <a:schemeClr val="bg1"/>
                  </a:solidFill>
                  <a:effectLst/>
                  <a:uLnTx/>
                  <a:uFillTx/>
                  <a:latin typeface="+mn-ea"/>
                  <a:cs typeface="+mn-cs"/>
                </a:rPr>
                <a:t>：</a:t>
              </a:r>
              <a:r>
                <a:rPr kumimoji="0" lang="en-US" altLang="zh-CN" sz="1865" b="0" i="0" u="none" strike="noStrike" kern="0" cap="none" spc="0" normalizeH="0" baseline="0" noProof="0" dirty="0" err="1">
                  <a:ln>
                    <a:noFill/>
                  </a:ln>
                  <a:solidFill>
                    <a:schemeClr val="bg1"/>
                  </a:solidFill>
                  <a:effectLst/>
                  <a:uLnTx/>
                  <a:uFillTx/>
                  <a:latin typeface="+mn-ea"/>
                  <a:cs typeface="+mn-cs"/>
                </a:rPr>
                <a:t>OfficePLUS</a:t>
              </a:r>
              <a:endParaRPr kumimoji="0" lang="en-US" altLang="zh-CN" sz="1865" b="0" i="0" u="none" strike="noStrike" kern="0" cap="none" spc="0" normalizeH="0" baseline="0" noProof="0" dirty="0">
                <a:ln>
                  <a:noFill/>
                </a:ln>
                <a:solidFill>
                  <a:schemeClr val="bg1"/>
                </a:solidFill>
                <a:effectLst/>
                <a:uLnTx/>
                <a:uFillTx/>
                <a:latin typeface="+mn-ea"/>
                <a:cs typeface="+mn-cs"/>
              </a:endParaRPr>
            </a:p>
          </p:txBody>
        </p:sp>
        <p:sp>
          <p:nvSpPr>
            <p:cNvPr id="50" name="椭圆 49">
              <a:extLst>
                <a:ext uri="{FF2B5EF4-FFF2-40B4-BE49-F238E27FC236}">
                  <a16:creationId xmlns:a16="http://schemas.microsoft.com/office/drawing/2014/main" id="{201CADD5-AE8C-45A2-8A8D-23977B9C228B}"/>
                </a:ext>
              </a:extLst>
            </p:cNvPr>
            <p:cNvSpPr/>
            <p:nvPr/>
          </p:nvSpPr>
          <p:spPr>
            <a:xfrm>
              <a:off x="182717" y="4611953"/>
              <a:ext cx="170228" cy="170228"/>
            </a:xfrm>
            <a:prstGeom prst="ellipse">
              <a:avLst/>
            </a:prstGeom>
            <a:noFill/>
            <a:ln w="253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ctr"/>
              <a:endParaRPr lang="en-US" sz="2398">
                <a:solidFill>
                  <a:schemeClr val="bg1"/>
                </a:solidFill>
              </a:endParaRPr>
            </a:p>
          </p:txBody>
        </p:sp>
      </p:grpSp>
      <p:grpSp>
        <p:nvGrpSpPr>
          <p:cNvPr id="3" name="组合 2">
            <a:extLst>
              <a:ext uri="{FF2B5EF4-FFF2-40B4-BE49-F238E27FC236}">
                <a16:creationId xmlns:a16="http://schemas.microsoft.com/office/drawing/2014/main" id="{02A3FB11-017B-4F6E-B950-BE3BFB9373CF}"/>
              </a:ext>
            </a:extLst>
          </p:cNvPr>
          <p:cNvGrpSpPr/>
          <p:nvPr/>
        </p:nvGrpSpPr>
        <p:grpSpPr>
          <a:xfrm>
            <a:off x="5423951" y="4478660"/>
            <a:ext cx="1460664" cy="319342"/>
            <a:chOff x="3102842" y="4520130"/>
            <a:chExt cx="1460664" cy="319342"/>
          </a:xfrm>
        </p:grpSpPr>
        <p:sp>
          <p:nvSpPr>
            <p:cNvPr id="49" name="Rectangle 32">
              <a:extLst>
                <a:ext uri="{FF2B5EF4-FFF2-40B4-BE49-F238E27FC236}">
                  <a16:creationId xmlns:a16="http://schemas.microsoft.com/office/drawing/2014/main" id="{6415DFC2-1DA8-4B21-8FCF-D6753082C68A}"/>
                </a:ext>
              </a:extLst>
            </p:cNvPr>
            <p:cNvSpPr txBox="1">
              <a:spLocks noChangeArrowheads="1"/>
            </p:cNvSpPr>
            <p:nvPr/>
          </p:nvSpPr>
          <p:spPr bwMode="auto">
            <a:xfrm>
              <a:off x="3345292" y="4520130"/>
              <a:ext cx="1218214" cy="319342"/>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spAutoFit/>
            </a:bodyPr>
            <a:lst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0"/>
                </a:spcBef>
                <a:buClr>
                  <a:srgbClr val="990000"/>
                </a:buClr>
                <a:buSzTx/>
                <a:buFontTx/>
                <a:buNone/>
                <a:tabLst/>
                <a:defRPr/>
              </a:pPr>
              <a:r>
                <a:rPr lang="zh-CN" altLang="en-US" sz="1865" b="0" kern="0" dirty="0">
                  <a:solidFill>
                    <a:schemeClr val="bg1"/>
                  </a:solidFill>
                  <a:latin typeface="+mn-ea"/>
                </a:rPr>
                <a:t>专业</a:t>
              </a:r>
              <a:r>
                <a:rPr kumimoji="0" lang="zh-CN" altLang="en-US" sz="1865" b="0" i="0" u="none" strike="noStrike" kern="0" cap="none" spc="0" normalizeH="0" baseline="0" noProof="0" dirty="0">
                  <a:ln>
                    <a:noFill/>
                  </a:ln>
                  <a:solidFill>
                    <a:schemeClr val="bg1"/>
                  </a:solidFill>
                  <a:effectLst/>
                  <a:uLnTx/>
                  <a:uFillTx/>
                  <a:latin typeface="+mn-ea"/>
                </a:rPr>
                <a:t>：</a:t>
              </a:r>
              <a:r>
                <a:rPr lang="en-US" altLang="zh-CN" sz="1865" b="0" kern="0" dirty="0">
                  <a:solidFill>
                    <a:schemeClr val="bg1"/>
                  </a:solidFill>
                  <a:latin typeface="+mn-ea"/>
                </a:rPr>
                <a:t>xxx</a:t>
              </a:r>
              <a:endParaRPr kumimoji="0" lang="zh-CN" altLang="en-US" sz="1865" b="0" i="0" u="none" strike="noStrike" kern="0" cap="none" spc="0" normalizeH="0" baseline="0" noProof="0" dirty="0">
                <a:ln>
                  <a:noFill/>
                </a:ln>
                <a:solidFill>
                  <a:schemeClr val="bg1"/>
                </a:solidFill>
                <a:effectLst/>
                <a:uLnTx/>
                <a:uFillTx/>
                <a:latin typeface="+mn-ea"/>
              </a:endParaRPr>
            </a:p>
          </p:txBody>
        </p:sp>
        <p:sp>
          <p:nvSpPr>
            <p:cNvPr id="51" name="椭圆 50">
              <a:extLst>
                <a:ext uri="{FF2B5EF4-FFF2-40B4-BE49-F238E27FC236}">
                  <a16:creationId xmlns:a16="http://schemas.microsoft.com/office/drawing/2014/main" id="{D1FDF244-40C4-446F-85D8-BDC1E141A95D}"/>
                </a:ext>
              </a:extLst>
            </p:cNvPr>
            <p:cNvSpPr/>
            <p:nvPr/>
          </p:nvSpPr>
          <p:spPr>
            <a:xfrm>
              <a:off x="3102842" y="4611953"/>
              <a:ext cx="170228" cy="170228"/>
            </a:xfrm>
            <a:prstGeom prst="ellipse">
              <a:avLst/>
            </a:prstGeom>
            <a:noFill/>
            <a:ln w="253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ctr"/>
              <a:endParaRPr lang="en-US" sz="2398">
                <a:solidFill>
                  <a:schemeClr val="bg1"/>
                </a:solidFill>
              </a:endParaRPr>
            </a:p>
          </p:txBody>
        </p:sp>
      </p:grpSp>
      <p:grpSp>
        <p:nvGrpSpPr>
          <p:cNvPr id="4" name="组合 3">
            <a:extLst>
              <a:ext uri="{FF2B5EF4-FFF2-40B4-BE49-F238E27FC236}">
                <a16:creationId xmlns:a16="http://schemas.microsoft.com/office/drawing/2014/main" id="{E50AD540-80DD-4EAE-9E25-1B468D222DC4}"/>
              </a:ext>
            </a:extLst>
          </p:cNvPr>
          <p:cNvGrpSpPr/>
          <p:nvPr/>
        </p:nvGrpSpPr>
        <p:grpSpPr>
          <a:xfrm>
            <a:off x="7522939" y="4478660"/>
            <a:ext cx="2208124" cy="319342"/>
            <a:chOff x="5961781" y="4520130"/>
            <a:chExt cx="2208124" cy="319342"/>
          </a:xfrm>
        </p:grpSpPr>
        <p:sp>
          <p:nvSpPr>
            <p:cNvPr id="48" name="Rectangle 32">
              <a:extLst>
                <a:ext uri="{FF2B5EF4-FFF2-40B4-BE49-F238E27FC236}">
                  <a16:creationId xmlns:a16="http://schemas.microsoft.com/office/drawing/2014/main" id="{2BFE44F1-2C63-4F80-B818-1C4570C5A7A3}"/>
                </a:ext>
              </a:extLst>
            </p:cNvPr>
            <p:cNvSpPr txBox="1">
              <a:spLocks noChangeArrowheads="1"/>
            </p:cNvSpPr>
            <p:nvPr/>
          </p:nvSpPr>
          <p:spPr bwMode="auto">
            <a:xfrm>
              <a:off x="6229491" y="4520130"/>
              <a:ext cx="1940414" cy="319342"/>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spAutoFit/>
            </a:bodyPr>
            <a:lst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0"/>
                </a:spcBef>
                <a:buClr>
                  <a:srgbClr val="990000"/>
                </a:buClr>
                <a:buSzTx/>
                <a:buFontTx/>
                <a:buNone/>
                <a:tabLst/>
                <a:defRPr/>
              </a:pPr>
              <a:r>
                <a:rPr kumimoji="0" lang="zh-CN" altLang="en-US" sz="1865" b="0" i="0" u="none" strike="noStrike" kern="0" cap="none" spc="0" normalizeH="0" baseline="0" noProof="0" dirty="0">
                  <a:ln>
                    <a:noFill/>
                  </a:ln>
                  <a:solidFill>
                    <a:schemeClr val="bg1"/>
                  </a:solidFill>
                  <a:effectLst/>
                  <a:uLnTx/>
                  <a:uFillTx/>
                  <a:latin typeface="+mn-ea"/>
                  <a:cs typeface="+mn-cs"/>
                </a:rPr>
                <a:t>时间：</a:t>
              </a:r>
              <a:r>
                <a:rPr kumimoji="0" lang="en-US" altLang="zh-CN" sz="1865" b="0" i="0" u="none" strike="noStrike" kern="0" cap="none" spc="0" normalizeH="0" baseline="0" noProof="0" dirty="0">
                  <a:ln>
                    <a:noFill/>
                  </a:ln>
                  <a:solidFill>
                    <a:schemeClr val="bg1"/>
                  </a:solidFill>
                  <a:effectLst/>
                  <a:uLnTx/>
                  <a:uFillTx/>
                  <a:latin typeface="+mn-ea"/>
                  <a:cs typeface="+mn-cs"/>
                </a:rPr>
                <a:t>20XX</a:t>
              </a:r>
              <a:r>
                <a:rPr kumimoji="0" lang="zh-CN" altLang="en-US" sz="1865" b="0" i="0" u="none" strike="noStrike" kern="0" cap="none" spc="0" normalizeH="0" baseline="0" noProof="0" dirty="0">
                  <a:ln>
                    <a:noFill/>
                  </a:ln>
                  <a:solidFill>
                    <a:schemeClr val="bg1"/>
                  </a:solidFill>
                  <a:effectLst/>
                  <a:uLnTx/>
                  <a:uFillTx/>
                  <a:latin typeface="+mn-ea"/>
                  <a:cs typeface="+mn-cs"/>
                </a:rPr>
                <a:t>年</a:t>
              </a:r>
              <a:r>
                <a:rPr kumimoji="0" lang="en-US" altLang="zh-CN" sz="1865" b="0" i="0" u="none" strike="noStrike" kern="0" cap="none" spc="0" normalizeH="0" baseline="0" noProof="0" dirty="0">
                  <a:ln>
                    <a:noFill/>
                  </a:ln>
                  <a:solidFill>
                    <a:schemeClr val="bg1"/>
                  </a:solidFill>
                  <a:effectLst/>
                  <a:uLnTx/>
                  <a:uFillTx/>
                  <a:latin typeface="+mn-ea"/>
                  <a:cs typeface="+mn-cs"/>
                </a:rPr>
                <a:t>6</a:t>
              </a:r>
              <a:r>
                <a:rPr kumimoji="0" lang="zh-CN" altLang="en-US" sz="1865" b="0" i="0" u="none" strike="noStrike" kern="0" cap="none" spc="0" normalizeH="0" baseline="0" noProof="0" dirty="0">
                  <a:ln>
                    <a:noFill/>
                  </a:ln>
                  <a:solidFill>
                    <a:schemeClr val="bg1"/>
                  </a:solidFill>
                  <a:effectLst/>
                  <a:uLnTx/>
                  <a:uFillTx/>
                  <a:latin typeface="+mn-ea"/>
                  <a:cs typeface="+mn-cs"/>
                </a:rPr>
                <a:t>月</a:t>
              </a:r>
            </a:p>
          </p:txBody>
        </p:sp>
        <p:sp>
          <p:nvSpPr>
            <p:cNvPr id="52" name="椭圆 51">
              <a:extLst>
                <a:ext uri="{FF2B5EF4-FFF2-40B4-BE49-F238E27FC236}">
                  <a16:creationId xmlns:a16="http://schemas.microsoft.com/office/drawing/2014/main" id="{21EDAEFE-5BE7-460B-AF65-7694DCB6277B}"/>
                </a:ext>
              </a:extLst>
            </p:cNvPr>
            <p:cNvSpPr/>
            <p:nvPr/>
          </p:nvSpPr>
          <p:spPr>
            <a:xfrm>
              <a:off x="5961781" y="4611953"/>
              <a:ext cx="170228" cy="170228"/>
            </a:xfrm>
            <a:prstGeom prst="ellipse">
              <a:avLst/>
            </a:prstGeom>
            <a:noFill/>
            <a:ln w="253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ctr"/>
              <a:endParaRPr lang="en-US" sz="2398">
                <a:solidFill>
                  <a:schemeClr val="bg1"/>
                </a:solidFill>
              </a:endParaRPr>
            </a:p>
          </p:txBody>
        </p:sp>
      </p:grpSp>
      <p:sp>
        <p:nvSpPr>
          <p:cNvPr id="46" name="文本框 45">
            <a:extLst>
              <a:ext uri="{FF2B5EF4-FFF2-40B4-BE49-F238E27FC236}">
                <a16:creationId xmlns:a16="http://schemas.microsoft.com/office/drawing/2014/main" id="{C2D1E382-F5D0-42D5-BB01-7CDAE6A7E32A}"/>
              </a:ext>
            </a:extLst>
          </p:cNvPr>
          <p:cNvSpPr txBox="1"/>
          <p:nvPr/>
        </p:nvSpPr>
        <p:spPr>
          <a:xfrm>
            <a:off x="1873429" y="2822995"/>
            <a:ext cx="8445143" cy="1762821"/>
          </a:xfrm>
          <a:prstGeom prst="rect">
            <a:avLst/>
          </a:prstGeom>
          <a:noFill/>
          <a:effectLst/>
        </p:spPr>
        <p:txBody>
          <a:bodyPr wrap="square" lIns="121798" tIns="60899" rIns="121798" bIns="60899" rtlCol="0">
            <a:spAutoFit/>
          </a:bodyPr>
          <a:lstStyle/>
          <a:p>
            <a:r>
              <a:rPr lang="zh-CN" altLang="en-US" sz="10656" dirty="0">
                <a:solidFill>
                  <a:schemeClr val="bg1"/>
                </a:solidFill>
                <a:latin typeface="+mj-ea"/>
                <a:ea typeface="+mj-ea"/>
              </a:rPr>
              <a:t>学术答辩模板</a:t>
            </a:r>
            <a:endParaRPr lang="en-US" sz="10656" dirty="0">
              <a:solidFill>
                <a:schemeClr val="bg1"/>
              </a:solidFill>
              <a:latin typeface="+mj-ea"/>
              <a:ea typeface="+mj-ea"/>
            </a:endParaRPr>
          </a:p>
        </p:txBody>
      </p:sp>
      <p:sp>
        <p:nvSpPr>
          <p:cNvPr id="20" name="文本框 19">
            <a:extLst>
              <a:ext uri="{FF2B5EF4-FFF2-40B4-BE49-F238E27FC236}">
                <a16:creationId xmlns:a16="http://schemas.microsoft.com/office/drawing/2014/main" id="{C6B9906A-92D5-4205-AD9B-FEE3386C6D81}"/>
              </a:ext>
            </a:extLst>
          </p:cNvPr>
          <p:cNvSpPr txBox="1"/>
          <p:nvPr/>
        </p:nvSpPr>
        <p:spPr>
          <a:xfrm>
            <a:off x="3412215" y="1702797"/>
            <a:ext cx="5367570" cy="1352876"/>
          </a:xfrm>
          <a:prstGeom prst="rect">
            <a:avLst/>
          </a:prstGeom>
          <a:noFill/>
          <a:effectLst/>
        </p:spPr>
        <p:txBody>
          <a:bodyPr wrap="none" lIns="121798" tIns="60899" rIns="121798" bIns="60899" rtlCol="0">
            <a:spAutoFit/>
          </a:bodyPr>
          <a:lstStyle/>
          <a:p>
            <a:r>
              <a:rPr lang="zh-CN" altLang="en-US" sz="7992" dirty="0">
                <a:solidFill>
                  <a:schemeClr val="bg1"/>
                </a:solidFill>
                <a:latin typeface="+mj-ea"/>
                <a:ea typeface="+mj-ea"/>
              </a:rPr>
              <a:t>清新时尚蓝</a:t>
            </a:r>
            <a:endParaRPr lang="en-US" sz="7992" dirty="0">
              <a:solidFill>
                <a:schemeClr val="bg1"/>
              </a:solidFill>
              <a:latin typeface="+mj-ea"/>
              <a:ea typeface="+mj-ea"/>
            </a:endParaRPr>
          </a:p>
        </p:txBody>
      </p:sp>
      <p:sp>
        <p:nvSpPr>
          <p:cNvPr id="7" name="矩形 6">
            <a:extLst>
              <a:ext uri="{FF2B5EF4-FFF2-40B4-BE49-F238E27FC236}">
                <a16:creationId xmlns:a16="http://schemas.microsoft.com/office/drawing/2014/main" id="{DE218E44-2950-2095-7186-3415608A404A}"/>
              </a:ext>
            </a:extLst>
          </p:cNvPr>
          <p:cNvSpPr/>
          <p:nvPr/>
        </p:nvSpPr>
        <p:spPr>
          <a:xfrm>
            <a:off x="10715488" y="1447802"/>
            <a:ext cx="390524" cy="390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BFEC03FC-1673-79A7-FF6C-CCAAED5476CF}"/>
              </a:ext>
            </a:extLst>
          </p:cNvPr>
          <p:cNvSpPr/>
          <p:nvPr/>
        </p:nvSpPr>
        <p:spPr>
          <a:xfrm>
            <a:off x="761881" y="5772150"/>
            <a:ext cx="225559" cy="2255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a:extLst>
              <a:ext uri="{FF2B5EF4-FFF2-40B4-BE49-F238E27FC236}">
                <a16:creationId xmlns:a16="http://schemas.microsoft.com/office/drawing/2014/main" id="{1FBD7AD8-C99F-8686-4B57-C3A202182F36}"/>
              </a:ext>
            </a:extLst>
          </p:cNvPr>
          <p:cNvSpPr/>
          <p:nvPr/>
        </p:nvSpPr>
        <p:spPr>
          <a:xfrm rot="10800000">
            <a:off x="5731669" y="5202234"/>
            <a:ext cx="728663" cy="5037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8931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7A96E57-12E2-47FF-A064-AA96B817F5F7}"/>
              </a:ext>
            </a:extLst>
          </p:cNvPr>
          <p:cNvSpPr txBox="1"/>
          <p:nvPr/>
        </p:nvSpPr>
        <p:spPr>
          <a:xfrm>
            <a:off x="3541455" y="2455361"/>
            <a:ext cx="5109091" cy="1569660"/>
          </a:xfrm>
          <a:prstGeom prst="rect">
            <a:avLst/>
          </a:prstGeom>
          <a:noFill/>
        </p:spPr>
        <p:txBody>
          <a:bodyPr wrap="none" rtlCol="0">
            <a:spAutoFit/>
          </a:bodyPr>
          <a:lstStyle/>
          <a:p>
            <a:pPr algn="ctr"/>
            <a:r>
              <a:rPr lang="zh-CN" altLang="en-US" sz="9600" dirty="0">
                <a:solidFill>
                  <a:schemeClr val="accent2"/>
                </a:solidFill>
                <a:latin typeface="+mj-ea"/>
                <a:ea typeface="+mj-ea"/>
              </a:rPr>
              <a:t>研究</a:t>
            </a:r>
            <a:r>
              <a:rPr lang="zh-CN" altLang="en-US" sz="9600" dirty="0">
                <a:solidFill>
                  <a:schemeClr val="accent1"/>
                </a:solidFill>
                <a:latin typeface="+mj-ea"/>
                <a:ea typeface="+mj-ea"/>
              </a:rPr>
              <a:t>方法</a:t>
            </a:r>
          </a:p>
        </p:txBody>
      </p:sp>
      <p:sp>
        <p:nvSpPr>
          <p:cNvPr id="4" name="矩形 3">
            <a:extLst>
              <a:ext uri="{FF2B5EF4-FFF2-40B4-BE49-F238E27FC236}">
                <a16:creationId xmlns:a16="http://schemas.microsoft.com/office/drawing/2014/main" id="{D8F458F7-179B-42CC-B810-556AE456835D}"/>
              </a:ext>
            </a:extLst>
          </p:cNvPr>
          <p:cNvSpPr/>
          <p:nvPr/>
        </p:nvSpPr>
        <p:spPr>
          <a:xfrm>
            <a:off x="3308099" y="2073276"/>
            <a:ext cx="5660642" cy="218701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矩形 2">
            <a:extLst>
              <a:ext uri="{FF2B5EF4-FFF2-40B4-BE49-F238E27FC236}">
                <a16:creationId xmlns:a16="http://schemas.microsoft.com/office/drawing/2014/main" id="{2C41EA22-4480-484C-9076-806AF13B0BED}"/>
              </a:ext>
            </a:extLst>
          </p:cNvPr>
          <p:cNvSpPr/>
          <p:nvPr/>
        </p:nvSpPr>
        <p:spPr>
          <a:xfrm>
            <a:off x="3223260" y="1997861"/>
            <a:ext cx="150829" cy="15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矩形 4">
            <a:extLst>
              <a:ext uri="{FF2B5EF4-FFF2-40B4-BE49-F238E27FC236}">
                <a16:creationId xmlns:a16="http://schemas.microsoft.com/office/drawing/2014/main" id="{FB88B200-87BC-470C-9863-ABF0C43DD347}"/>
              </a:ext>
            </a:extLst>
          </p:cNvPr>
          <p:cNvSpPr/>
          <p:nvPr/>
        </p:nvSpPr>
        <p:spPr>
          <a:xfrm>
            <a:off x="3223260" y="4175911"/>
            <a:ext cx="150829" cy="15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5">
            <a:extLst>
              <a:ext uri="{FF2B5EF4-FFF2-40B4-BE49-F238E27FC236}">
                <a16:creationId xmlns:a16="http://schemas.microsoft.com/office/drawing/2014/main" id="{8369B187-FE73-4D46-94DD-F103756D7FDF}"/>
              </a:ext>
            </a:extLst>
          </p:cNvPr>
          <p:cNvSpPr/>
          <p:nvPr/>
        </p:nvSpPr>
        <p:spPr>
          <a:xfrm>
            <a:off x="8883902" y="4175911"/>
            <a:ext cx="150829" cy="15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a:extLst>
              <a:ext uri="{FF2B5EF4-FFF2-40B4-BE49-F238E27FC236}">
                <a16:creationId xmlns:a16="http://schemas.microsoft.com/office/drawing/2014/main" id="{0C925837-12F0-452A-BBC0-C5212C60B6B4}"/>
              </a:ext>
            </a:extLst>
          </p:cNvPr>
          <p:cNvSpPr/>
          <p:nvPr/>
        </p:nvSpPr>
        <p:spPr>
          <a:xfrm>
            <a:off x="8882897" y="1997861"/>
            <a:ext cx="150829" cy="15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D9D55477-E94A-4B22-A7C5-2650ED88774D}"/>
              </a:ext>
            </a:extLst>
          </p:cNvPr>
          <p:cNvSpPr txBox="1"/>
          <p:nvPr/>
        </p:nvSpPr>
        <p:spPr>
          <a:xfrm>
            <a:off x="3471723" y="4393713"/>
            <a:ext cx="5248552" cy="646331"/>
          </a:xfrm>
          <a:prstGeom prst="rect">
            <a:avLst/>
          </a:prstGeom>
          <a:noFill/>
        </p:spPr>
        <p:txBody>
          <a:bodyPr wrap="none" rtlCol="0">
            <a:spAutoFit/>
          </a:bodyPr>
          <a:lstStyle/>
          <a:p>
            <a:pPr algn="ctr"/>
            <a:r>
              <a:rPr lang="en-US" sz="3600" dirty="0">
                <a:ln>
                  <a:solidFill>
                    <a:schemeClr val="accent2"/>
                  </a:solidFill>
                </a:ln>
                <a:noFill/>
                <a:latin typeface="+mj-ea"/>
                <a:ea typeface="+mj-ea"/>
              </a:rPr>
              <a:t>RESEARCH CONTENT</a:t>
            </a:r>
          </a:p>
        </p:txBody>
      </p:sp>
      <p:sp>
        <p:nvSpPr>
          <p:cNvPr id="10" name="矩形: 圆角 9">
            <a:extLst>
              <a:ext uri="{FF2B5EF4-FFF2-40B4-BE49-F238E27FC236}">
                <a16:creationId xmlns:a16="http://schemas.microsoft.com/office/drawing/2014/main" id="{F213FD1A-B5FF-47C2-A2A4-71CEDA6B09D7}"/>
              </a:ext>
            </a:extLst>
          </p:cNvPr>
          <p:cNvSpPr/>
          <p:nvPr/>
        </p:nvSpPr>
        <p:spPr>
          <a:xfrm>
            <a:off x="5173980" y="1777804"/>
            <a:ext cx="1844040" cy="51173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PART 02</a:t>
            </a:r>
          </a:p>
        </p:txBody>
      </p:sp>
    </p:spTree>
    <p:extLst>
      <p:ext uri="{BB962C8B-B14F-4D97-AF65-F5344CB8AC3E}">
        <p14:creationId xmlns:p14="http://schemas.microsoft.com/office/powerpoint/2010/main" val="2936962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C64B6D4E-AF0E-E180-52D0-5465EE68ED40}"/>
              </a:ext>
            </a:extLst>
          </p:cNvPr>
          <p:cNvSpPr/>
          <p:nvPr/>
        </p:nvSpPr>
        <p:spPr>
          <a:xfrm>
            <a:off x="1166326" y="1740159"/>
            <a:ext cx="2743200" cy="3377682"/>
          </a:xfrm>
          <a:prstGeom prst="roundRect">
            <a:avLst>
              <a:gd name="adj" fmla="val 10204"/>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矩形: 圆角 3">
            <a:extLst>
              <a:ext uri="{FF2B5EF4-FFF2-40B4-BE49-F238E27FC236}">
                <a16:creationId xmlns:a16="http://schemas.microsoft.com/office/drawing/2014/main" id="{702D5B1F-F8B2-D8A1-CF63-2912E8F84380}"/>
              </a:ext>
            </a:extLst>
          </p:cNvPr>
          <p:cNvSpPr/>
          <p:nvPr/>
        </p:nvSpPr>
        <p:spPr>
          <a:xfrm>
            <a:off x="1166326" y="1936102"/>
            <a:ext cx="2743200" cy="3377682"/>
          </a:xfrm>
          <a:prstGeom prst="roundRect">
            <a:avLst>
              <a:gd name="adj" fmla="val 10204"/>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4+">
            <a:extLst>
              <a:ext uri="{FF2B5EF4-FFF2-40B4-BE49-F238E27FC236}">
                <a16:creationId xmlns:a16="http://schemas.microsoft.com/office/drawing/2014/main" id="{B1BF48D7-63E6-294B-3D0A-3A9F42330C44}"/>
              </a:ext>
            </a:extLst>
          </p:cNvPr>
          <p:cNvSpPr/>
          <p:nvPr/>
        </p:nvSpPr>
        <p:spPr>
          <a:xfrm>
            <a:off x="1787880" y="2155351"/>
            <a:ext cx="1500092" cy="1500092"/>
          </a:xfrm>
          <a:prstGeom prst="ellipse">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D74BA618-D9C6-5C60-2712-6C8BD766F09E}"/>
              </a:ext>
            </a:extLst>
          </p:cNvPr>
          <p:cNvSpPr>
            <a:spLocks noGrp="1"/>
          </p:cNvSpPr>
          <p:nvPr>
            <p:ph type="title"/>
          </p:nvPr>
        </p:nvSpPr>
        <p:spPr/>
        <p:txBody>
          <a:bodyPr/>
          <a:lstStyle/>
          <a:p>
            <a:r>
              <a:rPr lang="en-US" dirty="0"/>
              <a:t>2.1 </a:t>
            </a:r>
            <a:r>
              <a:rPr lang="zh-CN" altLang="en-US" dirty="0"/>
              <a:t>研究思路</a:t>
            </a:r>
            <a:endParaRPr lang="en-US" dirty="0"/>
          </a:p>
        </p:txBody>
      </p:sp>
      <p:sp>
        <p:nvSpPr>
          <p:cNvPr id="5" name="椭圆 4">
            <a:extLst>
              <a:ext uri="{FF2B5EF4-FFF2-40B4-BE49-F238E27FC236}">
                <a16:creationId xmlns:a16="http://schemas.microsoft.com/office/drawing/2014/main" id="{E7AF5F8B-659E-3500-8A83-76DB29C9244D}"/>
              </a:ext>
            </a:extLst>
          </p:cNvPr>
          <p:cNvSpPr/>
          <p:nvPr/>
        </p:nvSpPr>
        <p:spPr>
          <a:xfrm>
            <a:off x="1905466" y="2272937"/>
            <a:ext cx="1264920" cy="12649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文本框 6">
            <a:extLst>
              <a:ext uri="{FF2B5EF4-FFF2-40B4-BE49-F238E27FC236}">
                <a16:creationId xmlns:a16="http://schemas.microsoft.com/office/drawing/2014/main" id="{528477C0-D321-0C6D-61FB-CCBD359FD0AB}"/>
              </a:ext>
            </a:extLst>
          </p:cNvPr>
          <p:cNvSpPr txBox="1"/>
          <p:nvPr/>
        </p:nvSpPr>
        <p:spPr>
          <a:xfrm>
            <a:off x="1830040" y="3733800"/>
            <a:ext cx="1415772" cy="461665"/>
          </a:xfrm>
          <a:prstGeom prst="rect">
            <a:avLst/>
          </a:prstGeom>
          <a:noFill/>
        </p:spPr>
        <p:txBody>
          <a:bodyPr wrap="none" rtlCol="0">
            <a:spAutoFit/>
          </a:bodyPr>
          <a:lstStyle/>
          <a:p>
            <a:pPr algn="ctr"/>
            <a:r>
              <a:rPr lang="zh-CN" altLang="en-US" sz="2400" dirty="0">
                <a:solidFill>
                  <a:schemeClr val="accent1"/>
                </a:solidFill>
                <a:latin typeface="+mj-ea"/>
                <a:ea typeface="+mj-ea"/>
              </a:rPr>
              <a:t>研究思路</a:t>
            </a:r>
          </a:p>
        </p:txBody>
      </p:sp>
      <p:sp>
        <p:nvSpPr>
          <p:cNvPr id="9" name="文本框 8">
            <a:extLst>
              <a:ext uri="{FF2B5EF4-FFF2-40B4-BE49-F238E27FC236}">
                <a16:creationId xmlns:a16="http://schemas.microsoft.com/office/drawing/2014/main" id="{275BA9DE-A5C4-2699-7032-9E2BE3144881}"/>
              </a:ext>
            </a:extLst>
          </p:cNvPr>
          <p:cNvSpPr txBox="1"/>
          <p:nvPr/>
        </p:nvSpPr>
        <p:spPr>
          <a:xfrm>
            <a:off x="1326874" y="4273823"/>
            <a:ext cx="2422104" cy="625838"/>
          </a:xfrm>
          <a:prstGeom prst="rect">
            <a:avLst/>
          </a:prstGeom>
          <a:noFill/>
        </p:spPr>
        <p:txBody>
          <a:bodyPr wrap="square" lIns="0" tIns="0" rIns="0" bIns="0" rtlCol="0" anchor="t">
            <a:noAutofit/>
          </a:bodyPr>
          <a:lstStyle/>
          <a:p>
            <a:pPr algn="ctr">
              <a:lnSpc>
                <a:spcPct val="130000"/>
              </a:lnSpc>
            </a:pPr>
            <a:r>
              <a:rPr lang="zh-CN" altLang="en-US" sz="1400" dirty="0">
                <a:solidFill>
                  <a:schemeClr val="tx1">
                    <a:lumMod val="75000"/>
                    <a:lumOff val="25000"/>
                  </a:schemeClr>
                </a:solidFill>
                <a:effectLst/>
              </a:rPr>
              <a:t>在这里输入你的正文，阐述与关键词标题相关的具体内容</a:t>
            </a:r>
          </a:p>
        </p:txBody>
      </p:sp>
      <p:sp>
        <p:nvSpPr>
          <p:cNvPr id="10" name="矩形: 圆角 9">
            <a:extLst>
              <a:ext uri="{FF2B5EF4-FFF2-40B4-BE49-F238E27FC236}">
                <a16:creationId xmlns:a16="http://schemas.microsoft.com/office/drawing/2014/main" id="{85A22709-ED51-BE7E-6578-AC421076DFD1}"/>
              </a:ext>
            </a:extLst>
          </p:cNvPr>
          <p:cNvSpPr/>
          <p:nvPr/>
        </p:nvSpPr>
        <p:spPr>
          <a:xfrm>
            <a:off x="4724400" y="1740159"/>
            <a:ext cx="2743200" cy="3377682"/>
          </a:xfrm>
          <a:prstGeom prst="roundRect">
            <a:avLst>
              <a:gd name="adj" fmla="val 10204"/>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矩形: 圆角 10">
            <a:extLst>
              <a:ext uri="{FF2B5EF4-FFF2-40B4-BE49-F238E27FC236}">
                <a16:creationId xmlns:a16="http://schemas.microsoft.com/office/drawing/2014/main" id="{5BFBB9A5-EC6E-1231-6205-B9B3AD57252C}"/>
              </a:ext>
            </a:extLst>
          </p:cNvPr>
          <p:cNvSpPr/>
          <p:nvPr/>
        </p:nvSpPr>
        <p:spPr>
          <a:xfrm>
            <a:off x="4724400" y="1936102"/>
            <a:ext cx="2743200" cy="3377682"/>
          </a:xfrm>
          <a:prstGeom prst="roundRect">
            <a:avLst>
              <a:gd name="adj" fmla="val 10204"/>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4+">
            <a:extLst>
              <a:ext uri="{FF2B5EF4-FFF2-40B4-BE49-F238E27FC236}">
                <a16:creationId xmlns:a16="http://schemas.microsoft.com/office/drawing/2014/main" id="{8661256E-1ED9-BF49-1CA3-BB30626AD127}"/>
              </a:ext>
            </a:extLst>
          </p:cNvPr>
          <p:cNvSpPr/>
          <p:nvPr/>
        </p:nvSpPr>
        <p:spPr>
          <a:xfrm>
            <a:off x="5345954" y="2155351"/>
            <a:ext cx="1500092" cy="1500092"/>
          </a:xfrm>
          <a:prstGeom prst="ellipse">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椭圆 12">
            <a:extLst>
              <a:ext uri="{FF2B5EF4-FFF2-40B4-BE49-F238E27FC236}">
                <a16:creationId xmlns:a16="http://schemas.microsoft.com/office/drawing/2014/main" id="{E947F405-1F71-A6C5-F34C-5B4BC9B8C880}"/>
              </a:ext>
            </a:extLst>
          </p:cNvPr>
          <p:cNvSpPr/>
          <p:nvPr/>
        </p:nvSpPr>
        <p:spPr>
          <a:xfrm>
            <a:off x="5463540" y="2272937"/>
            <a:ext cx="1264920" cy="12649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文本框 13">
            <a:extLst>
              <a:ext uri="{FF2B5EF4-FFF2-40B4-BE49-F238E27FC236}">
                <a16:creationId xmlns:a16="http://schemas.microsoft.com/office/drawing/2014/main" id="{23029AE0-550C-ACDE-BFC9-2F6750DC0ACB}"/>
              </a:ext>
            </a:extLst>
          </p:cNvPr>
          <p:cNvSpPr txBox="1"/>
          <p:nvPr/>
        </p:nvSpPr>
        <p:spPr>
          <a:xfrm>
            <a:off x="5388114" y="3733800"/>
            <a:ext cx="1415772" cy="461665"/>
          </a:xfrm>
          <a:prstGeom prst="rect">
            <a:avLst/>
          </a:prstGeom>
          <a:noFill/>
        </p:spPr>
        <p:txBody>
          <a:bodyPr wrap="none" rtlCol="0">
            <a:spAutoFit/>
          </a:bodyPr>
          <a:lstStyle/>
          <a:p>
            <a:pPr algn="ctr"/>
            <a:r>
              <a:rPr lang="zh-CN" altLang="en-US" sz="2400" dirty="0">
                <a:solidFill>
                  <a:schemeClr val="accent1"/>
                </a:solidFill>
                <a:latin typeface="+mj-ea"/>
                <a:ea typeface="+mj-ea"/>
              </a:rPr>
              <a:t>研究思路</a:t>
            </a:r>
          </a:p>
        </p:txBody>
      </p:sp>
      <p:sp>
        <p:nvSpPr>
          <p:cNvPr id="15" name="文本框 14">
            <a:extLst>
              <a:ext uri="{FF2B5EF4-FFF2-40B4-BE49-F238E27FC236}">
                <a16:creationId xmlns:a16="http://schemas.microsoft.com/office/drawing/2014/main" id="{96B3FACB-579C-26CA-3423-D31ECB5E14AB}"/>
              </a:ext>
            </a:extLst>
          </p:cNvPr>
          <p:cNvSpPr txBox="1"/>
          <p:nvPr/>
        </p:nvSpPr>
        <p:spPr>
          <a:xfrm>
            <a:off x="4884948" y="4273823"/>
            <a:ext cx="2422104" cy="625838"/>
          </a:xfrm>
          <a:prstGeom prst="rect">
            <a:avLst/>
          </a:prstGeom>
          <a:noFill/>
        </p:spPr>
        <p:txBody>
          <a:bodyPr wrap="square" lIns="0" tIns="0" rIns="0" bIns="0" rtlCol="0" anchor="t">
            <a:noAutofit/>
          </a:bodyPr>
          <a:lstStyle/>
          <a:p>
            <a:pPr algn="ctr">
              <a:lnSpc>
                <a:spcPct val="130000"/>
              </a:lnSpc>
            </a:pPr>
            <a:r>
              <a:rPr lang="zh-CN" altLang="en-US" sz="1400" dirty="0">
                <a:solidFill>
                  <a:schemeClr val="tx1">
                    <a:lumMod val="75000"/>
                    <a:lumOff val="25000"/>
                  </a:schemeClr>
                </a:solidFill>
                <a:effectLst/>
              </a:rPr>
              <a:t>在这里输入你的正文，阐述与关键词标题相关的具体内容</a:t>
            </a:r>
          </a:p>
        </p:txBody>
      </p:sp>
      <p:sp>
        <p:nvSpPr>
          <p:cNvPr id="16" name="矩形: 圆角 15">
            <a:extLst>
              <a:ext uri="{FF2B5EF4-FFF2-40B4-BE49-F238E27FC236}">
                <a16:creationId xmlns:a16="http://schemas.microsoft.com/office/drawing/2014/main" id="{1914D64B-F93B-9CAB-D0EC-07B3EB5661AC}"/>
              </a:ext>
            </a:extLst>
          </p:cNvPr>
          <p:cNvSpPr/>
          <p:nvPr/>
        </p:nvSpPr>
        <p:spPr>
          <a:xfrm>
            <a:off x="8282474" y="1740159"/>
            <a:ext cx="2743200" cy="3377682"/>
          </a:xfrm>
          <a:prstGeom prst="roundRect">
            <a:avLst>
              <a:gd name="adj" fmla="val 10204"/>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矩形: 圆角 16">
            <a:extLst>
              <a:ext uri="{FF2B5EF4-FFF2-40B4-BE49-F238E27FC236}">
                <a16:creationId xmlns:a16="http://schemas.microsoft.com/office/drawing/2014/main" id="{8855168E-02D6-F6A0-A9E1-6EEABAED0B9C}"/>
              </a:ext>
            </a:extLst>
          </p:cNvPr>
          <p:cNvSpPr/>
          <p:nvPr/>
        </p:nvSpPr>
        <p:spPr>
          <a:xfrm>
            <a:off x="8282474" y="1936102"/>
            <a:ext cx="2743200" cy="3377682"/>
          </a:xfrm>
          <a:prstGeom prst="roundRect">
            <a:avLst>
              <a:gd name="adj" fmla="val 10204"/>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4+">
            <a:extLst>
              <a:ext uri="{FF2B5EF4-FFF2-40B4-BE49-F238E27FC236}">
                <a16:creationId xmlns:a16="http://schemas.microsoft.com/office/drawing/2014/main" id="{5CB3C554-E263-0963-9E07-FEAA639A132B}"/>
              </a:ext>
            </a:extLst>
          </p:cNvPr>
          <p:cNvSpPr/>
          <p:nvPr/>
        </p:nvSpPr>
        <p:spPr>
          <a:xfrm>
            <a:off x="8904028" y="2155351"/>
            <a:ext cx="1500092" cy="1500092"/>
          </a:xfrm>
          <a:prstGeom prst="ellipse">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椭圆 18">
            <a:extLst>
              <a:ext uri="{FF2B5EF4-FFF2-40B4-BE49-F238E27FC236}">
                <a16:creationId xmlns:a16="http://schemas.microsoft.com/office/drawing/2014/main" id="{52FB7FBF-AB78-A96D-D75F-90DC3802F83B}"/>
              </a:ext>
            </a:extLst>
          </p:cNvPr>
          <p:cNvSpPr/>
          <p:nvPr/>
        </p:nvSpPr>
        <p:spPr>
          <a:xfrm>
            <a:off x="9021614" y="2272937"/>
            <a:ext cx="1264920" cy="12649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文本框 19">
            <a:extLst>
              <a:ext uri="{FF2B5EF4-FFF2-40B4-BE49-F238E27FC236}">
                <a16:creationId xmlns:a16="http://schemas.microsoft.com/office/drawing/2014/main" id="{45A33611-DBEE-714D-1B9E-AF81E7665FFC}"/>
              </a:ext>
            </a:extLst>
          </p:cNvPr>
          <p:cNvSpPr txBox="1"/>
          <p:nvPr/>
        </p:nvSpPr>
        <p:spPr>
          <a:xfrm>
            <a:off x="8946189" y="3733800"/>
            <a:ext cx="1415772" cy="461665"/>
          </a:xfrm>
          <a:prstGeom prst="rect">
            <a:avLst/>
          </a:prstGeom>
          <a:noFill/>
        </p:spPr>
        <p:txBody>
          <a:bodyPr wrap="none" rtlCol="0">
            <a:spAutoFit/>
          </a:bodyPr>
          <a:lstStyle/>
          <a:p>
            <a:pPr algn="ctr"/>
            <a:r>
              <a:rPr lang="zh-CN" altLang="en-US" sz="2400" dirty="0">
                <a:solidFill>
                  <a:schemeClr val="accent1"/>
                </a:solidFill>
                <a:latin typeface="+mj-ea"/>
                <a:ea typeface="+mj-ea"/>
              </a:rPr>
              <a:t>研究思路</a:t>
            </a:r>
          </a:p>
        </p:txBody>
      </p:sp>
      <p:sp>
        <p:nvSpPr>
          <p:cNvPr id="21" name="文本框 20">
            <a:extLst>
              <a:ext uri="{FF2B5EF4-FFF2-40B4-BE49-F238E27FC236}">
                <a16:creationId xmlns:a16="http://schemas.microsoft.com/office/drawing/2014/main" id="{5E4F4192-FF56-F2AB-99E2-7DB957DD25E2}"/>
              </a:ext>
            </a:extLst>
          </p:cNvPr>
          <p:cNvSpPr txBox="1"/>
          <p:nvPr/>
        </p:nvSpPr>
        <p:spPr>
          <a:xfrm>
            <a:off x="8443022" y="4273823"/>
            <a:ext cx="2422104" cy="625838"/>
          </a:xfrm>
          <a:prstGeom prst="rect">
            <a:avLst/>
          </a:prstGeom>
          <a:noFill/>
        </p:spPr>
        <p:txBody>
          <a:bodyPr wrap="square" lIns="0" tIns="0" rIns="0" bIns="0" rtlCol="0" anchor="t">
            <a:noAutofit/>
          </a:bodyPr>
          <a:lstStyle/>
          <a:p>
            <a:pPr algn="ctr">
              <a:lnSpc>
                <a:spcPct val="130000"/>
              </a:lnSpc>
            </a:pPr>
            <a:r>
              <a:rPr lang="zh-CN" altLang="en-US" sz="1400" dirty="0">
                <a:solidFill>
                  <a:schemeClr val="tx1">
                    <a:lumMod val="75000"/>
                    <a:lumOff val="25000"/>
                  </a:schemeClr>
                </a:solidFill>
                <a:effectLst/>
              </a:rPr>
              <a:t>在这里输入你的正文，阐述与关键词标题相关的具体内容</a:t>
            </a:r>
          </a:p>
        </p:txBody>
      </p:sp>
      <p:sp>
        <p:nvSpPr>
          <p:cNvPr id="23" name="任意多边形: 形状 22">
            <a:extLst>
              <a:ext uri="{FF2B5EF4-FFF2-40B4-BE49-F238E27FC236}">
                <a16:creationId xmlns:a16="http://schemas.microsoft.com/office/drawing/2014/main" id="{15FB488B-AD71-1D06-68EC-5A804709048F}"/>
              </a:ext>
            </a:extLst>
          </p:cNvPr>
          <p:cNvSpPr/>
          <p:nvPr/>
        </p:nvSpPr>
        <p:spPr>
          <a:xfrm>
            <a:off x="2205433" y="2463671"/>
            <a:ext cx="762100" cy="762022"/>
          </a:xfrm>
          <a:custGeom>
            <a:avLst/>
            <a:gdLst>
              <a:gd name="connsiteX0" fmla="*/ 283590 w 541207"/>
              <a:gd name="connsiteY0" fmla="*/ 450471 h 541153"/>
              <a:gd name="connsiteX1" fmla="*/ 290703 w 541207"/>
              <a:gd name="connsiteY1" fmla="*/ 459243 h 541153"/>
              <a:gd name="connsiteX2" fmla="*/ 282644 w 541207"/>
              <a:gd name="connsiteY2" fmla="*/ 466710 h 541153"/>
              <a:gd name="connsiteX3" fmla="*/ 281695 w 541207"/>
              <a:gd name="connsiteY3" fmla="*/ 466710 h 541153"/>
              <a:gd name="connsiteX4" fmla="*/ 274463 w 541207"/>
              <a:gd name="connsiteY4" fmla="*/ 457701 h 541153"/>
              <a:gd name="connsiteX5" fmla="*/ 274463 w 541207"/>
              <a:gd name="connsiteY5" fmla="*/ 457353 h 541153"/>
              <a:gd name="connsiteX6" fmla="*/ 283590 w 541207"/>
              <a:gd name="connsiteY6" fmla="*/ 450471 h 541153"/>
              <a:gd name="connsiteX7" fmla="*/ 380551 w 541207"/>
              <a:gd name="connsiteY7" fmla="*/ 439364 h 541153"/>
              <a:gd name="connsiteX8" fmla="*/ 390625 w 541207"/>
              <a:gd name="connsiteY8" fmla="*/ 445138 h 541153"/>
              <a:gd name="connsiteX9" fmla="*/ 390744 w 541207"/>
              <a:gd name="connsiteY9" fmla="*/ 445422 h 541153"/>
              <a:gd name="connsiteX10" fmla="*/ 385530 w 541207"/>
              <a:gd name="connsiteY10" fmla="*/ 455569 h 541153"/>
              <a:gd name="connsiteX11" fmla="*/ 382803 w 541207"/>
              <a:gd name="connsiteY11" fmla="*/ 455569 h 541153"/>
              <a:gd name="connsiteX12" fmla="*/ 374980 w 541207"/>
              <a:gd name="connsiteY12" fmla="*/ 449998 h 541153"/>
              <a:gd name="connsiteX13" fmla="*/ 379959 w 541207"/>
              <a:gd name="connsiteY13" fmla="*/ 439566 h 541153"/>
              <a:gd name="connsiteX14" fmla="*/ 380551 w 541207"/>
              <a:gd name="connsiteY14" fmla="*/ 439364 h 541153"/>
              <a:gd name="connsiteX15" fmla="*/ 32063 w 541207"/>
              <a:gd name="connsiteY15" fmla="*/ 412185 h 541153"/>
              <a:gd name="connsiteX16" fmla="*/ 32775 w 541207"/>
              <a:gd name="connsiteY16" fmla="*/ 443952 h 541153"/>
              <a:gd name="connsiteX17" fmla="*/ 97612 w 541207"/>
              <a:gd name="connsiteY17" fmla="*/ 508671 h 541153"/>
              <a:gd name="connsiteX18" fmla="*/ 129497 w 541207"/>
              <a:gd name="connsiteY18" fmla="*/ 509382 h 541153"/>
              <a:gd name="connsiteX19" fmla="*/ 462694 w 541207"/>
              <a:gd name="connsiteY19" fmla="*/ 387480 h 541153"/>
              <a:gd name="connsiteX20" fmla="*/ 474311 w 541207"/>
              <a:gd name="connsiteY20" fmla="*/ 387531 h 541153"/>
              <a:gd name="connsiteX21" fmla="*/ 474548 w 541207"/>
              <a:gd name="connsiteY21" fmla="*/ 387821 h 541153"/>
              <a:gd name="connsiteX22" fmla="*/ 474311 w 541207"/>
              <a:gd name="connsiteY22" fmla="*/ 399383 h 541153"/>
              <a:gd name="connsiteX23" fmla="*/ 468384 w 541207"/>
              <a:gd name="connsiteY23" fmla="*/ 401873 h 541153"/>
              <a:gd name="connsiteX24" fmla="*/ 462694 w 541207"/>
              <a:gd name="connsiteY24" fmla="*/ 399383 h 541153"/>
              <a:gd name="connsiteX25" fmla="*/ 462220 w 541207"/>
              <a:gd name="connsiteY25" fmla="*/ 398919 h 541153"/>
              <a:gd name="connsiteX26" fmla="*/ 462694 w 541207"/>
              <a:gd name="connsiteY26" fmla="*/ 387531 h 541153"/>
              <a:gd name="connsiteX27" fmla="*/ 462694 w 541207"/>
              <a:gd name="connsiteY27" fmla="*/ 387480 h 541153"/>
              <a:gd name="connsiteX28" fmla="*/ 54586 w 541207"/>
              <a:gd name="connsiteY28" fmla="*/ 370224 h 541153"/>
              <a:gd name="connsiteX29" fmla="*/ 34198 w 541207"/>
              <a:gd name="connsiteY29" fmla="*/ 390612 h 541153"/>
              <a:gd name="connsiteX30" fmla="*/ 37871 w 541207"/>
              <a:gd name="connsiteY30" fmla="*/ 394524 h 541153"/>
              <a:gd name="connsiteX31" fmla="*/ 146805 w 541207"/>
              <a:gd name="connsiteY31" fmla="*/ 503456 h 541153"/>
              <a:gd name="connsiteX32" fmla="*/ 150595 w 541207"/>
              <a:gd name="connsiteY32" fmla="*/ 507130 h 541153"/>
              <a:gd name="connsiteX33" fmla="*/ 159012 w 541207"/>
              <a:gd name="connsiteY33" fmla="*/ 495276 h 541153"/>
              <a:gd name="connsiteX34" fmla="*/ 159012 w 541207"/>
              <a:gd name="connsiteY34" fmla="*/ 494921 h 541153"/>
              <a:gd name="connsiteX35" fmla="*/ 171102 w 541207"/>
              <a:gd name="connsiteY35" fmla="*/ 486623 h 541153"/>
              <a:gd name="connsiteX36" fmla="*/ 86589 w 541207"/>
              <a:gd name="connsiteY36" fmla="*/ 338458 h 541153"/>
              <a:gd name="connsiteX37" fmla="*/ 65965 w 541207"/>
              <a:gd name="connsiteY37" fmla="*/ 358964 h 541153"/>
              <a:gd name="connsiteX38" fmla="*/ 182717 w 541207"/>
              <a:gd name="connsiteY38" fmla="*/ 475363 h 541153"/>
              <a:gd name="connsiteX39" fmla="*/ 182836 w 541207"/>
              <a:gd name="connsiteY39" fmla="*/ 475007 h 541153"/>
              <a:gd name="connsiteX40" fmla="*/ 203107 w 541207"/>
              <a:gd name="connsiteY40" fmla="*/ 454975 h 541153"/>
              <a:gd name="connsiteX41" fmla="*/ 168020 w 541207"/>
              <a:gd name="connsiteY41" fmla="*/ 325538 h 541153"/>
              <a:gd name="connsiteX42" fmla="*/ 140879 w 541207"/>
              <a:gd name="connsiteY42" fmla="*/ 369039 h 541153"/>
              <a:gd name="connsiteX43" fmla="*/ 171933 w 541207"/>
              <a:gd name="connsiteY43" fmla="*/ 399858 h 541153"/>
              <a:gd name="connsiteX44" fmla="*/ 215433 w 541207"/>
              <a:gd name="connsiteY44" fmla="*/ 372951 h 541153"/>
              <a:gd name="connsiteX45" fmla="*/ 168020 w 541207"/>
              <a:gd name="connsiteY45" fmla="*/ 325538 h 541153"/>
              <a:gd name="connsiteX46" fmla="*/ 524568 w 541207"/>
              <a:gd name="connsiteY46" fmla="*/ 299935 h 541153"/>
              <a:gd name="connsiteX47" fmla="*/ 529664 w 541207"/>
              <a:gd name="connsiteY47" fmla="*/ 310247 h 541153"/>
              <a:gd name="connsiteX48" fmla="*/ 521960 w 541207"/>
              <a:gd name="connsiteY48" fmla="*/ 315581 h 541153"/>
              <a:gd name="connsiteX49" fmla="*/ 519234 w 541207"/>
              <a:gd name="connsiteY49" fmla="*/ 315581 h 541153"/>
              <a:gd name="connsiteX50" fmla="*/ 514138 w 541207"/>
              <a:gd name="connsiteY50" fmla="*/ 304795 h 541153"/>
              <a:gd name="connsiteX51" fmla="*/ 524568 w 541207"/>
              <a:gd name="connsiteY51" fmla="*/ 299935 h 541153"/>
              <a:gd name="connsiteX52" fmla="*/ 81729 w 541207"/>
              <a:gd name="connsiteY52" fmla="*/ 250863 h 541153"/>
              <a:gd name="connsiteX53" fmla="*/ 90975 w 541207"/>
              <a:gd name="connsiteY53" fmla="*/ 258211 h 541153"/>
              <a:gd name="connsiteX54" fmla="*/ 83627 w 541207"/>
              <a:gd name="connsiteY54" fmla="*/ 267101 h 541153"/>
              <a:gd name="connsiteX55" fmla="*/ 82797 w 541207"/>
              <a:gd name="connsiteY55" fmla="*/ 267101 h 541153"/>
              <a:gd name="connsiteX56" fmla="*/ 74499 w 541207"/>
              <a:gd name="connsiteY56" fmla="*/ 259870 h 541153"/>
              <a:gd name="connsiteX57" fmla="*/ 81729 w 541207"/>
              <a:gd name="connsiteY57" fmla="*/ 250863 h 541153"/>
              <a:gd name="connsiteX58" fmla="*/ 307888 w 541207"/>
              <a:gd name="connsiteY58" fmla="*/ 204753 h 541153"/>
              <a:gd name="connsiteX59" fmla="*/ 287502 w 541207"/>
              <a:gd name="connsiteY59" fmla="*/ 213170 h 541153"/>
              <a:gd name="connsiteX60" fmla="*/ 279087 w 541207"/>
              <a:gd name="connsiteY60" fmla="*/ 233439 h 541153"/>
              <a:gd name="connsiteX61" fmla="*/ 287502 w 541207"/>
              <a:gd name="connsiteY61" fmla="*/ 253827 h 541153"/>
              <a:gd name="connsiteX62" fmla="*/ 307888 w 541207"/>
              <a:gd name="connsiteY62" fmla="*/ 262361 h 541153"/>
              <a:gd name="connsiteX63" fmla="*/ 328158 w 541207"/>
              <a:gd name="connsiteY63" fmla="*/ 253827 h 541153"/>
              <a:gd name="connsiteX64" fmla="*/ 336573 w 541207"/>
              <a:gd name="connsiteY64" fmla="*/ 233439 h 541153"/>
              <a:gd name="connsiteX65" fmla="*/ 328158 w 541207"/>
              <a:gd name="connsiteY65" fmla="*/ 213170 h 541153"/>
              <a:gd name="connsiteX66" fmla="*/ 307888 w 541207"/>
              <a:gd name="connsiteY66" fmla="*/ 204753 h 541153"/>
              <a:gd name="connsiteX67" fmla="*/ 532038 w 541207"/>
              <a:gd name="connsiteY67" fmla="*/ 199063 h 541153"/>
              <a:gd name="connsiteX68" fmla="*/ 541162 w 541207"/>
              <a:gd name="connsiteY68" fmla="*/ 206412 h 541153"/>
              <a:gd name="connsiteX69" fmla="*/ 541162 w 541207"/>
              <a:gd name="connsiteY69" fmla="*/ 206520 h 541153"/>
              <a:gd name="connsiteX70" fmla="*/ 533814 w 541207"/>
              <a:gd name="connsiteY70" fmla="*/ 215658 h 541153"/>
              <a:gd name="connsiteX71" fmla="*/ 532984 w 541207"/>
              <a:gd name="connsiteY71" fmla="*/ 215658 h 541153"/>
              <a:gd name="connsiteX72" fmla="*/ 524805 w 541207"/>
              <a:gd name="connsiteY72" fmla="*/ 208309 h 541153"/>
              <a:gd name="connsiteX73" fmla="*/ 532038 w 541207"/>
              <a:gd name="connsiteY73" fmla="*/ 199063 h 541153"/>
              <a:gd name="connsiteX74" fmla="*/ 308097 w 541207"/>
              <a:gd name="connsiteY74" fmla="*/ 188217 h 541153"/>
              <a:gd name="connsiteX75" fmla="*/ 339774 w 541207"/>
              <a:gd name="connsiteY75" fmla="*/ 201554 h 541153"/>
              <a:gd name="connsiteX76" fmla="*/ 352931 w 541207"/>
              <a:gd name="connsiteY76" fmla="*/ 233439 h 541153"/>
              <a:gd name="connsiteX77" fmla="*/ 339774 w 541207"/>
              <a:gd name="connsiteY77" fmla="*/ 265206 h 541153"/>
              <a:gd name="connsiteX78" fmla="*/ 307888 w 541207"/>
              <a:gd name="connsiteY78" fmla="*/ 278600 h 541153"/>
              <a:gd name="connsiteX79" fmla="*/ 275885 w 541207"/>
              <a:gd name="connsiteY79" fmla="*/ 265206 h 541153"/>
              <a:gd name="connsiteX80" fmla="*/ 262727 w 541207"/>
              <a:gd name="connsiteY80" fmla="*/ 233439 h 541153"/>
              <a:gd name="connsiteX81" fmla="*/ 275885 w 541207"/>
              <a:gd name="connsiteY81" fmla="*/ 201554 h 541153"/>
              <a:gd name="connsiteX82" fmla="*/ 276241 w 541207"/>
              <a:gd name="connsiteY82" fmla="*/ 201196 h 541153"/>
              <a:gd name="connsiteX83" fmla="*/ 308097 w 541207"/>
              <a:gd name="connsiteY83" fmla="*/ 188217 h 541153"/>
              <a:gd name="connsiteX84" fmla="*/ 96544 w 541207"/>
              <a:gd name="connsiteY84" fmla="*/ 150347 h 541153"/>
              <a:gd name="connsiteX85" fmla="*/ 101643 w 541207"/>
              <a:gd name="connsiteY85" fmla="*/ 160778 h 541153"/>
              <a:gd name="connsiteX86" fmla="*/ 93818 w 541207"/>
              <a:gd name="connsiteY86" fmla="*/ 166467 h 541153"/>
              <a:gd name="connsiteX87" fmla="*/ 91210 w 541207"/>
              <a:gd name="connsiteY87" fmla="*/ 166467 h 541153"/>
              <a:gd name="connsiteX88" fmla="*/ 90145 w 541207"/>
              <a:gd name="connsiteY88" fmla="*/ 166090 h 541153"/>
              <a:gd name="connsiteX89" fmla="*/ 86114 w 541207"/>
              <a:gd name="connsiteY89" fmla="*/ 155444 h 541153"/>
              <a:gd name="connsiteX90" fmla="*/ 96544 w 541207"/>
              <a:gd name="connsiteY90" fmla="*/ 150347 h 541153"/>
              <a:gd name="connsiteX91" fmla="*/ 295561 w 541207"/>
              <a:gd name="connsiteY91" fmla="*/ 123439 h 541153"/>
              <a:gd name="connsiteX92" fmla="*/ 290109 w 541207"/>
              <a:gd name="connsiteY92" fmla="*/ 158050 h 541153"/>
              <a:gd name="connsiteX93" fmla="*/ 284657 w 541207"/>
              <a:gd name="connsiteY93" fmla="*/ 164570 h 541153"/>
              <a:gd name="connsiteX94" fmla="*/ 275293 w 541207"/>
              <a:gd name="connsiteY94" fmla="*/ 168245 h 541153"/>
              <a:gd name="connsiteX95" fmla="*/ 266759 w 541207"/>
              <a:gd name="connsiteY95" fmla="*/ 168245 h 541153"/>
              <a:gd name="connsiteX96" fmla="*/ 238430 w 541207"/>
              <a:gd name="connsiteY96" fmla="*/ 147501 h 541153"/>
              <a:gd name="connsiteX97" fmla="*/ 229541 w 541207"/>
              <a:gd name="connsiteY97" fmla="*/ 155798 h 541153"/>
              <a:gd name="connsiteX98" fmla="*/ 221359 w 541207"/>
              <a:gd name="connsiteY98" fmla="*/ 164807 h 541153"/>
              <a:gd name="connsiteX99" fmla="*/ 241866 w 541207"/>
              <a:gd name="connsiteY99" fmla="*/ 193018 h 541153"/>
              <a:gd name="connsiteX100" fmla="*/ 242577 w 541207"/>
              <a:gd name="connsiteY100" fmla="*/ 201789 h 541153"/>
              <a:gd name="connsiteX101" fmla="*/ 238784 w 541207"/>
              <a:gd name="connsiteY101" fmla="*/ 211035 h 541153"/>
              <a:gd name="connsiteX102" fmla="*/ 232148 w 541207"/>
              <a:gd name="connsiteY102" fmla="*/ 216369 h 541153"/>
              <a:gd name="connsiteX103" fmla="*/ 197654 w 541207"/>
              <a:gd name="connsiteY103" fmla="*/ 221939 h 541153"/>
              <a:gd name="connsiteX104" fmla="*/ 197654 w 541207"/>
              <a:gd name="connsiteY104" fmla="*/ 245646 h 541153"/>
              <a:gd name="connsiteX105" fmla="*/ 232148 w 541207"/>
              <a:gd name="connsiteY105" fmla="*/ 251217 h 541153"/>
              <a:gd name="connsiteX106" fmla="*/ 238784 w 541207"/>
              <a:gd name="connsiteY106" fmla="*/ 256788 h 541153"/>
              <a:gd name="connsiteX107" fmla="*/ 242577 w 541207"/>
              <a:gd name="connsiteY107" fmla="*/ 266034 h 541153"/>
              <a:gd name="connsiteX108" fmla="*/ 241866 w 541207"/>
              <a:gd name="connsiteY108" fmla="*/ 274568 h 541153"/>
              <a:gd name="connsiteX109" fmla="*/ 221359 w 541207"/>
              <a:gd name="connsiteY109" fmla="*/ 302779 h 541153"/>
              <a:gd name="connsiteX110" fmla="*/ 229541 w 541207"/>
              <a:gd name="connsiteY110" fmla="*/ 312024 h 541153"/>
              <a:gd name="connsiteX111" fmla="*/ 238430 w 541207"/>
              <a:gd name="connsiteY111" fmla="*/ 320085 h 541153"/>
              <a:gd name="connsiteX112" fmla="*/ 266759 w 541207"/>
              <a:gd name="connsiteY112" fmla="*/ 299579 h 541153"/>
              <a:gd name="connsiteX113" fmla="*/ 275293 w 541207"/>
              <a:gd name="connsiteY113" fmla="*/ 298867 h 541153"/>
              <a:gd name="connsiteX114" fmla="*/ 284657 w 541207"/>
              <a:gd name="connsiteY114" fmla="*/ 302779 h 541153"/>
              <a:gd name="connsiteX115" fmla="*/ 290228 w 541207"/>
              <a:gd name="connsiteY115" fmla="*/ 309061 h 541153"/>
              <a:gd name="connsiteX116" fmla="*/ 295561 w 541207"/>
              <a:gd name="connsiteY116" fmla="*/ 343673 h 541153"/>
              <a:gd name="connsiteX117" fmla="*/ 319980 w 541207"/>
              <a:gd name="connsiteY117" fmla="*/ 343673 h 541153"/>
              <a:gd name="connsiteX118" fmla="*/ 325551 w 541207"/>
              <a:gd name="connsiteY118" fmla="*/ 309061 h 541153"/>
              <a:gd name="connsiteX119" fmla="*/ 331003 w 541207"/>
              <a:gd name="connsiteY119" fmla="*/ 302779 h 541153"/>
              <a:gd name="connsiteX120" fmla="*/ 340367 w 541207"/>
              <a:gd name="connsiteY120" fmla="*/ 298867 h 541153"/>
              <a:gd name="connsiteX121" fmla="*/ 348901 w 541207"/>
              <a:gd name="connsiteY121" fmla="*/ 299579 h 541153"/>
              <a:gd name="connsiteX122" fmla="*/ 377114 w 541207"/>
              <a:gd name="connsiteY122" fmla="*/ 320085 h 541153"/>
              <a:gd name="connsiteX123" fmla="*/ 386240 w 541207"/>
              <a:gd name="connsiteY123" fmla="*/ 312024 h 541153"/>
              <a:gd name="connsiteX124" fmla="*/ 394300 w 541207"/>
              <a:gd name="connsiteY124" fmla="*/ 302779 h 541153"/>
              <a:gd name="connsiteX125" fmla="*/ 373913 w 541207"/>
              <a:gd name="connsiteY125" fmla="*/ 274568 h 541153"/>
              <a:gd name="connsiteX126" fmla="*/ 373201 w 541207"/>
              <a:gd name="connsiteY126" fmla="*/ 266034 h 541153"/>
              <a:gd name="connsiteX127" fmla="*/ 376876 w 541207"/>
              <a:gd name="connsiteY127" fmla="*/ 256551 h 541153"/>
              <a:gd name="connsiteX128" fmla="*/ 383515 w 541207"/>
              <a:gd name="connsiteY128" fmla="*/ 251217 h 541153"/>
              <a:gd name="connsiteX129" fmla="*/ 418006 w 541207"/>
              <a:gd name="connsiteY129" fmla="*/ 245646 h 541153"/>
              <a:gd name="connsiteX130" fmla="*/ 418006 w 541207"/>
              <a:gd name="connsiteY130" fmla="*/ 245527 h 541153"/>
              <a:gd name="connsiteX131" fmla="*/ 418006 w 541207"/>
              <a:gd name="connsiteY131" fmla="*/ 221939 h 541153"/>
              <a:gd name="connsiteX132" fmla="*/ 383515 w 541207"/>
              <a:gd name="connsiteY132" fmla="*/ 216605 h 541153"/>
              <a:gd name="connsiteX133" fmla="*/ 377114 w 541207"/>
              <a:gd name="connsiteY133" fmla="*/ 211035 h 541153"/>
              <a:gd name="connsiteX134" fmla="*/ 373201 w 541207"/>
              <a:gd name="connsiteY134" fmla="*/ 201789 h 541153"/>
              <a:gd name="connsiteX135" fmla="*/ 373913 w 541207"/>
              <a:gd name="connsiteY135" fmla="*/ 193018 h 541153"/>
              <a:gd name="connsiteX136" fmla="*/ 394300 w 541207"/>
              <a:gd name="connsiteY136" fmla="*/ 164807 h 541153"/>
              <a:gd name="connsiteX137" fmla="*/ 386240 w 541207"/>
              <a:gd name="connsiteY137" fmla="*/ 155798 h 541153"/>
              <a:gd name="connsiteX138" fmla="*/ 377114 w 541207"/>
              <a:gd name="connsiteY138" fmla="*/ 147501 h 541153"/>
              <a:gd name="connsiteX139" fmla="*/ 348901 w 541207"/>
              <a:gd name="connsiteY139" fmla="*/ 168245 h 541153"/>
              <a:gd name="connsiteX140" fmla="*/ 340367 w 541207"/>
              <a:gd name="connsiteY140" fmla="*/ 168245 h 541153"/>
              <a:gd name="connsiteX141" fmla="*/ 331003 w 541207"/>
              <a:gd name="connsiteY141" fmla="*/ 164570 h 541153"/>
              <a:gd name="connsiteX142" fmla="*/ 325551 w 541207"/>
              <a:gd name="connsiteY142" fmla="*/ 158050 h 541153"/>
              <a:gd name="connsiteX143" fmla="*/ 319980 w 541207"/>
              <a:gd name="connsiteY143" fmla="*/ 123439 h 541153"/>
              <a:gd name="connsiteX144" fmla="*/ 295561 w 541207"/>
              <a:gd name="connsiteY144" fmla="*/ 123439 h 541153"/>
              <a:gd name="connsiteX145" fmla="*/ 287146 w 541207"/>
              <a:gd name="connsiteY145" fmla="*/ 108148 h 541153"/>
              <a:gd name="connsiteX146" fmla="*/ 328395 w 541207"/>
              <a:gd name="connsiteY146" fmla="*/ 108148 h 541153"/>
              <a:gd name="connsiteX147" fmla="*/ 335271 w 541207"/>
              <a:gd name="connsiteY147" fmla="*/ 115023 h 541153"/>
              <a:gd name="connsiteX148" fmla="*/ 340961 w 541207"/>
              <a:gd name="connsiteY148" fmla="*/ 150583 h 541153"/>
              <a:gd name="connsiteX149" fmla="*/ 343094 w 541207"/>
              <a:gd name="connsiteY149" fmla="*/ 151531 h 541153"/>
              <a:gd name="connsiteX150" fmla="*/ 372370 w 541207"/>
              <a:gd name="connsiteY150" fmla="*/ 130195 h 541153"/>
              <a:gd name="connsiteX151" fmla="*/ 382091 w 541207"/>
              <a:gd name="connsiteY151" fmla="*/ 130195 h 541153"/>
              <a:gd name="connsiteX152" fmla="*/ 397856 w 541207"/>
              <a:gd name="connsiteY152" fmla="*/ 143590 h 541153"/>
              <a:gd name="connsiteX153" fmla="*/ 411250 w 541207"/>
              <a:gd name="connsiteY153" fmla="*/ 159354 h 541153"/>
              <a:gd name="connsiteX154" fmla="*/ 411250 w 541207"/>
              <a:gd name="connsiteY154" fmla="*/ 169074 h 541153"/>
              <a:gd name="connsiteX155" fmla="*/ 389913 w 541207"/>
              <a:gd name="connsiteY155" fmla="*/ 198233 h 541153"/>
              <a:gd name="connsiteX156" fmla="*/ 390744 w 541207"/>
              <a:gd name="connsiteY156" fmla="*/ 200486 h 541153"/>
              <a:gd name="connsiteX157" fmla="*/ 426421 w 541207"/>
              <a:gd name="connsiteY157" fmla="*/ 206056 h 541153"/>
              <a:gd name="connsiteX158" fmla="*/ 433179 w 541207"/>
              <a:gd name="connsiteY158" fmla="*/ 212813 h 541153"/>
              <a:gd name="connsiteX159" fmla="*/ 433179 w 541207"/>
              <a:gd name="connsiteY159" fmla="*/ 254180 h 541153"/>
              <a:gd name="connsiteX160" fmla="*/ 426421 w 541207"/>
              <a:gd name="connsiteY160" fmla="*/ 260937 h 541153"/>
              <a:gd name="connsiteX161" fmla="*/ 390862 w 541207"/>
              <a:gd name="connsiteY161" fmla="*/ 266508 h 541153"/>
              <a:gd name="connsiteX162" fmla="*/ 390032 w 541207"/>
              <a:gd name="connsiteY162" fmla="*/ 268760 h 541153"/>
              <a:gd name="connsiteX163" fmla="*/ 411369 w 541207"/>
              <a:gd name="connsiteY163" fmla="*/ 298156 h 541153"/>
              <a:gd name="connsiteX164" fmla="*/ 411369 w 541207"/>
              <a:gd name="connsiteY164" fmla="*/ 307639 h 541153"/>
              <a:gd name="connsiteX165" fmla="*/ 397975 w 541207"/>
              <a:gd name="connsiteY165" fmla="*/ 323403 h 541153"/>
              <a:gd name="connsiteX166" fmla="*/ 382210 w 541207"/>
              <a:gd name="connsiteY166" fmla="*/ 336798 h 541153"/>
              <a:gd name="connsiteX167" fmla="*/ 372489 w 541207"/>
              <a:gd name="connsiteY167" fmla="*/ 336798 h 541153"/>
              <a:gd name="connsiteX168" fmla="*/ 343211 w 541207"/>
              <a:gd name="connsiteY168" fmla="*/ 315699 h 541153"/>
              <a:gd name="connsiteX169" fmla="*/ 341080 w 541207"/>
              <a:gd name="connsiteY169" fmla="*/ 316647 h 541153"/>
              <a:gd name="connsiteX170" fmla="*/ 335390 w 541207"/>
              <a:gd name="connsiteY170" fmla="*/ 352208 h 541153"/>
              <a:gd name="connsiteX171" fmla="*/ 328514 w 541207"/>
              <a:gd name="connsiteY171" fmla="*/ 359082 h 541153"/>
              <a:gd name="connsiteX172" fmla="*/ 307890 w 541207"/>
              <a:gd name="connsiteY172" fmla="*/ 360505 h 541153"/>
              <a:gd name="connsiteX173" fmla="*/ 287384 w 541207"/>
              <a:gd name="connsiteY173" fmla="*/ 359082 h 541153"/>
              <a:gd name="connsiteX174" fmla="*/ 280508 w 541207"/>
              <a:gd name="connsiteY174" fmla="*/ 352208 h 541153"/>
              <a:gd name="connsiteX175" fmla="*/ 274818 w 541207"/>
              <a:gd name="connsiteY175" fmla="*/ 316647 h 541153"/>
              <a:gd name="connsiteX176" fmla="*/ 272686 w 541207"/>
              <a:gd name="connsiteY176" fmla="*/ 315699 h 541153"/>
              <a:gd name="connsiteX177" fmla="*/ 243408 w 541207"/>
              <a:gd name="connsiteY177" fmla="*/ 336798 h 541153"/>
              <a:gd name="connsiteX178" fmla="*/ 233688 w 541207"/>
              <a:gd name="connsiteY178" fmla="*/ 336798 h 541153"/>
              <a:gd name="connsiteX179" fmla="*/ 217925 w 541207"/>
              <a:gd name="connsiteY179" fmla="*/ 323403 h 541153"/>
              <a:gd name="connsiteX180" fmla="*/ 204529 w 541207"/>
              <a:gd name="connsiteY180" fmla="*/ 307639 h 541153"/>
              <a:gd name="connsiteX181" fmla="*/ 204529 w 541207"/>
              <a:gd name="connsiteY181" fmla="*/ 298156 h 541153"/>
              <a:gd name="connsiteX182" fmla="*/ 225865 w 541207"/>
              <a:gd name="connsiteY182" fmla="*/ 268760 h 541153"/>
              <a:gd name="connsiteX183" fmla="*/ 225035 w 541207"/>
              <a:gd name="connsiteY183" fmla="*/ 266508 h 541153"/>
              <a:gd name="connsiteX184" fmla="*/ 189475 w 541207"/>
              <a:gd name="connsiteY184" fmla="*/ 260937 h 541153"/>
              <a:gd name="connsiteX185" fmla="*/ 182600 w 541207"/>
              <a:gd name="connsiteY185" fmla="*/ 254180 h 541153"/>
              <a:gd name="connsiteX186" fmla="*/ 182600 w 541207"/>
              <a:gd name="connsiteY186" fmla="*/ 212813 h 541153"/>
              <a:gd name="connsiteX187" fmla="*/ 189356 w 541207"/>
              <a:gd name="connsiteY187" fmla="*/ 206056 h 541153"/>
              <a:gd name="connsiteX188" fmla="*/ 224916 w 541207"/>
              <a:gd name="connsiteY188" fmla="*/ 200486 h 541153"/>
              <a:gd name="connsiteX189" fmla="*/ 225747 w 541207"/>
              <a:gd name="connsiteY189" fmla="*/ 198233 h 541153"/>
              <a:gd name="connsiteX190" fmla="*/ 204410 w 541207"/>
              <a:gd name="connsiteY190" fmla="*/ 169074 h 541153"/>
              <a:gd name="connsiteX191" fmla="*/ 204410 w 541207"/>
              <a:gd name="connsiteY191" fmla="*/ 159354 h 541153"/>
              <a:gd name="connsiteX192" fmla="*/ 217806 w 541207"/>
              <a:gd name="connsiteY192" fmla="*/ 143590 h 541153"/>
              <a:gd name="connsiteX193" fmla="*/ 233569 w 541207"/>
              <a:gd name="connsiteY193" fmla="*/ 130195 h 541153"/>
              <a:gd name="connsiteX194" fmla="*/ 243290 w 541207"/>
              <a:gd name="connsiteY194" fmla="*/ 130195 h 541153"/>
              <a:gd name="connsiteX195" fmla="*/ 272567 w 541207"/>
              <a:gd name="connsiteY195" fmla="*/ 151531 h 541153"/>
              <a:gd name="connsiteX196" fmla="*/ 274700 w 541207"/>
              <a:gd name="connsiteY196" fmla="*/ 150583 h 541153"/>
              <a:gd name="connsiteX197" fmla="*/ 280270 w 541207"/>
              <a:gd name="connsiteY197" fmla="*/ 115023 h 541153"/>
              <a:gd name="connsiteX198" fmla="*/ 287146 w 541207"/>
              <a:gd name="connsiteY198" fmla="*/ 108148 h 541153"/>
              <a:gd name="connsiteX199" fmla="*/ 495053 w 541207"/>
              <a:gd name="connsiteY199" fmla="*/ 105660 h 541153"/>
              <a:gd name="connsiteX200" fmla="*/ 506314 w 541207"/>
              <a:gd name="connsiteY200" fmla="*/ 107675 h 541153"/>
              <a:gd name="connsiteX201" fmla="*/ 506670 w 541207"/>
              <a:gd name="connsiteY201" fmla="*/ 108130 h 541153"/>
              <a:gd name="connsiteX202" fmla="*/ 503825 w 541207"/>
              <a:gd name="connsiteY202" fmla="*/ 119528 h 541153"/>
              <a:gd name="connsiteX203" fmla="*/ 499440 w 541207"/>
              <a:gd name="connsiteY203" fmla="*/ 120714 h 541153"/>
              <a:gd name="connsiteX204" fmla="*/ 492565 w 541207"/>
              <a:gd name="connsiteY204" fmla="*/ 116802 h 541153"/>
              <a:gd name="connsiteX205" fmla="*/ 492446 w 541207"/>
              <a:gd name="connsiteY205" fmla="*/ 116579 h 541153"/>
              <a:gd name="connsiteX206" fmla="*/ 495053 w 541207"/>
              <a:gd name="connsiteY206" fmla="*/ 105660 h 541153"/>
              <a:gd name="connsiteX207" fmla="*/ 303075 w 541207"/>
              <a:gd name="connsiteY207" fmla="*/ 72361 h 541153"/>
              <a:gd name="connsiteX208" fmla="*/ 193032 w 541207"/>
              <a:gd name="connsiteY208" fmla="*/ 118816 h 541153"/>
              <a:gd name="connsiteX209" fmla="*/ 146331 w 541207"/>
              <a:gd name="connsiteY209" fmla="*/ 216014 h 541153"/>
              <a:gd name="connsiteX210" fmla="*/ 94886 w 541207"/>
              <a:gd name="connsiteY210" fmla="*/ 320085 h 541153"/>
              <a:gd name="connsiteX211" fmla="*/ 93109 w 541207"/>
              <a:gd name="connsiteY211" fmla="*/ 321745 h 541153"/>
              <a:gd name="connsiteX212" fmla="*/ 128669 w 541207"/>
              <a:gd name="connsiteY212" fmla="*/ 357304 h 541153"/>
              <a:gd name="connsiteX213" fmla="*/ 161385 w 541207"/>
              <a:gd name="connsiteY213" fmla="*/ 304558 h 541153"/>
              <a:gd name="connsiteX214" fmla="*/ 169087 w 541207"/>
              <a:gd name="connsiteY214" fmla="*/ 300645 h 541153"/>
              <a:gd name="connsiteX215" fmla="*/ 175964 w 541207"/>
              <a:gd name="connsiteY215" fmla="*/ 305862 h 541153"/>
              <a:gd name="connsiteX216" fmla="*/ 235229 w 541207"/>
              <a:gd name="connsiteY216" fmla="*/ 365127 h 541153"/>
              <a:gd name="connsiteX217" fmla="*/ 240444 w 541207"/>
              <a:gd name="connsiteY217" fmla="*/ 371884 h 541153"/>
              <a:gd name="connsiteX218" fmla="*/ 236532 w 541207"/>
              <a:gd name="connsiteY218" fmla="*/ 379707 h 541153"/>
              <a:gd name="connsiteX219" fmla="*/ 183785 w 541207"/>
              <a:gd name="connsiteY219" fmla="*/ 412541 h 541153"/>
              <a:gd name="connsiteX220" fmla="*/ 219345 w 541207"/>
              <a:gd name="connsiteY220" fmla="*/ 448100 h 541153"/>
              <a:gd name="connsiteX221" fmla="*/ 223851 w 541207"/>
              <a:gd name="connsiteY221" fmla="*/ 443478 h 541153"/>
              <a:gd name="connsiteX222" fmla="*/ 325669 w 541207"/>
              <a:gd name="connsiteY222" fmla="*/ 394879 h 541153"/>
              <a:gd name="connsiteX223" fmla="*/ 422394 w 541207"/>
              <a:gd name="connsiteY223" fmla="*/ 348415 h 541153"/>
              <a:gd name="connsiteX224" fmla="*/ 422509 w 541207"/>
              <a:gd name="connsiteY224" fmla="*/ 348059 h 541153"/>
              <a:gd name="connsiteX225" fmla="*/ 469451 w 541207"/>
              <a:gd name="connsiteY225" fmla="*/ 229170 h 541153"/>
              <a:gd name="connsiteX226" fmla="*/ 415518 w 541207"/>
              <a:gd name="connsiteY226" fmla="*/ 112653 h 541153"/>
              <a:gd name="connsiteX227" fmla="*/ 303075 w 541207"/>
              <a:gd name="connsiteY227" fmla="*/ 72361 h 541153"/>
              <a:gd name="connsiteX228" fmla="*/ 141587 w 541207"/>
              <a:gd name="connsiteY228" fmla="*/ 67321 h 541153"/>
              <a:gd name="connsiteX229" fmla="*/ 153203 w 541207"/>
              <a:gd name="connsiteY229" fmla="*/ 67611 h 541153"/>
              <a:gd name="connsiteX230" fmla="*/ 153203 w 541207"/>
              <a:gd name="connsiteY230" fmla="*/ 79464 h 541153"/>
              <a:gd name="connsiteX231" fmla="*/ 147277 w 541207"/>
              <a:gd name="connsiteY231" fmla="*/ 81953 h 541153"/>
              <a:gd name="connsiteX232" fmla="*/ 141350 w 541207"/>
              <a:gd name="connsiteY232" fmla="*/ 79464 h 541153"/>
              <a:gd name="connsiteX233" fmla="*/ 141112 w 541207"/>
              <a:gd name="connsiteY233" fmla="*/ 79173 h 541153"/>
              <a:gd name="connsiteX234" fmla="*/ 141350 w 541207"/>
              <a:gd name="connsiteY234" fmla="*/ 67611 h 541153"/>
              <a:gd name="connsiteX235" fmla="*/ 141587 w 541207"/>
              <a:gd name="connsiteY235" fmla="*/ 67321 h 541153"/>
              <a:gd name="connsiteX236" fmla="*/ 303267 w 541207"/>
              <a:gd name="connsiteY236" fmla="*/ 55806 h 541153"/>
              <a:gd name="connsiteX237" fmla="*/ 427015 w 541207"/>
              <a:gd name="connsiteY237" fmla="*/ 100444 h 541153"/>
              <a:gd name="connsiteX238" fmla="*/ 485807 w 541207"/>
              <a:gd name="connsiteY238" fmla="*/ 229408 h 541153"/>
              <a:gd name="connsiteX239" fmla="*/ 433535 w 541207"/>
              <a:gd name="connsiteY239" fmla="*/ 359794 h 541153"/>
              <a:gd name="connsiteX240" fmla="*/ 326856 w 541207"/>
              <a:gd name="connsiteY240" fmla="*/ 411118 h 541153"/>
              <a:gd name="connsiteX241" fmla="*/ 234993 w 541207"/>
              <a:gd name="connsiteY241" fmla="*/ 455094 h 541153"/>
              <a:gd name="connsiteX242" fmla="*/ 230487 w 541207"/>
              <a:gd name="connsiteY242" fmla="*/ 459480 h 541153"/>
              <a:gd name="connsiteX243" fmla="*/ 232856 w 541207"/>
              <a:gd name="connsiteY243" fmla="*/ 462087 h 541153"/>
              <a:gd name="connsiteX244" fmla="*/ 232856 w 541207"/>
              <a:gd name="connsiteY244" fmla="*/ 473940 h 541153"/>
              <a:gd name="connsiteX245" fmla="*/ 227049 w 541207"/>
              <a:gd name="connsiteY245" fmla="*/ 476074 h 541153"/>
              <a:gd name="connsiteX246" fmla="*/ 221359 w 541207"/>
              <a:gd name="connsiteY246" fmla="*/ 473940 h 541153"/>
              <a:gd name="connsiteX247" fmla="*/ 215788 w 541207"/>
              <a:gd name="connsiteY247" fmla="*/ 468369 h 541153"/>
              <a:gd name="connsiteX248" fmla="*/ 195283 w 541207"/>
              <a:gd name="connsiteY248" fmla="*/ 488757 h 541153"/>
              <a:gd name="connsiteX249" fmla="*/ 200853 w 541207"/>
              <a:gd name="connsiteY249" fmla="*/ 494328 h 541153"/>
              <a:gd name="connsiteX250" fmla="*/ 201803 w 541207"/>
              <a:gd name="connsiteY250" fmla="*/ 495332 h 541153"/>
              <a:gd name="connsiteX251" fmla="*/ 200853 w 541207"/>
              <a:gd name="connsiteY251" fmla="*/ 506181 h 541153"/>
              <a:gd name="connsiteX252" fmla="*/ 195165 w 541207"/>
              <a:gd name="connsiteY252" fmla="*/ 508671 h 541153"/>
              <a:gd name="connsiteX253" fmla="*/ 189237 w 541207"/>
              <a:gd name="connsiteY253" fmla="*/ 506181 h 541153"/>
              <a:gd name="connsiteX254" fmla="*/ 183667 w 541207"/>
              <a:gd name="connsiteY254" fmla="*/ 500847 h 541153"/>
              <a:gd name="connsiteX255" fmla="*/ 169919 w 541207"/>
              <a:gd name="connsiteY255" fmla="*/ 507486 h 541153"/>
              <a:gd name="connsiteX256" fmla="*/ 163161 w 541207"/>
              <a:gd name="connsiteY256" fmla="*/ 521235 h 541153"/>
              <a:gd name="connsiteX257" fmla="*/ 168731 w 541207"/>
              <a:gd name="connsiteY257" fmla="*/ 526925 h 541153"/>
              <a:gd name="connsiteX258" fmla="*/ 169681 w 541207"/>
              <a:gd name="connsiteY258" fmla="*/ 527928 h 541153"/>
              <a:gd name="connsiteX259" fmla="*/ 168731 w 541207"/>
              <a:gd name="connsiteY259" fmla="*/ 538777 h 541153"/>
              <a:gd name="connsiteX260" fmla="*/ 163043 w 541207"/>
              <a:gd name="connsiteY260" fmla="*/ 541148 h 541153"/>
              <a:gd name="connsiteX261" fmla="*/ 157234 w 541207"/>
              <a:gd name="connsiteY261" fmla="*/ 538777 h 541153"/>
              <a:gd name="connsiteX262" fmla="*/ 140285 w 541207"/>
              <a:gd name="connsiteY262" fmla="*/ 522065 h 541153"/>
              <a:gd name="connsiteX263" fmla="*/ 113141 w 541207"/>
              <a:gd name="connsiteY263" fmla="*/ 532970 h 541153"/>
              <a:gd name="connsiteX264" fmla="*/ 85285 w 541207"/>
              <a:gd name="connsiteY264" fmla="*/ 521117 h 541153"/>
              <a:gd name="connsiteX265" fmla="*/ 20566 w 541207"/>
              <a:gd name="connsiteY265" fmla="*/ 456517 h 541153"/>
              <a:gd name="connsiteX266" fmla="*/ 19854 w 541207"/>
              <a:gd name="connsiteY266" fmla="*/ 401517 h 541153"/>
              <a:gd name="connsiteX267" fmla="*/ 2311 w 541207"/>
              <a:gd name="connsiteY267" fmla="*/ 384092 h 541153"/>
              <a:gd name="connsiteX268" fmla="*/ 2311 w 541207"/>
              <a:gd name="connsiteY268" fmla="*/ 372239 h 541153"/>
              <a:gd name="connsiteX269" fmla="*/ 14164 w 541207"/>
              <a:gd name="connsiteY269" fmla="*/ 372239 h 541153"/>
              <a:gd name="connsiteX270" fmla="*/ 20328 w 541207"/>
              <a:gd name="connsiteY270" fmla="*/ 378404 h 541153"/>
              <a:gd name="connsiteX271" fmla="*/ 40716 w 541207"/>
              <a:gd name="connsiteY271" fmla="*/ 357897 h 541153"/>
              <a:gd name="connsiteX272" fmla="*/ 34552 w 541207"/>
              <a:gd name="connsiteY272" fmla="*/ 351851 h 541153"/>
              <a:gd name="connsiteX273" fmla="*/ 34314 w 541207"/>
              <a:gd name="connsiteY273" fmla="*/ 351561 h 541153"/>
              <a:gd name="connsiteX274" fmla="*/ 34552 w 541207"/>
              <a:gd name="connsiteY274" fmla="*/ 339999 h 541153"/>
              <a:gd name="connsiteX275" fmla="*/ 35027 w 541207"/>
              <a:gd name="connsiteY275" fmla="*/ 339535 h 541153"/>
              <a:gd name="connsiteX276" fmla="*/ 46405 w 541207"/>
              <a:gd name="connsiteY276" fmla="*/ 339999 h 541153"/>
              <a:gd name="connsiteX277" fmla="*/ 52806 w 541207"/>
              <a:gd name="connsiteY277" fmla="*/ 346281 h 541153"/>
              <a:gd name="connsiteX278" fmla="*/ 73194 w 541207"/>
              <a:gd name="connsiteY278" fmla="*/ 325656 h 541153"/>
              <a:gd name="connsiteX279" fmla="*/ 67030 w 541207"/>
              <a:gd name="connsiteY279" fmla="*/ 319493 h 541153"/>
              <a:gd name="connsiteX280" fmla="*/ 66558 w 541207"/>
              <a:gd name="connsiteY280" fmla="*/ 319029 h 541153"/>
              <a:gd name="connsiteX281" fmla="*/ 67030 w 541207"/>
              <a:gd name="connsiteY281" fmla="*/ 307639 h 541153"/>
              <a:gd name="connsiteX282" fmla="*/ 67860 w 541207"/>
              <a:gd name="connsiteY282" fmla="*/ 306819 h 541153"/>
              <a:gd name="connsiteX283" fmla="*/ 78882 w 541207"/>
              <a:gd name="connsiteY283" fmla="*/ 307639 h 541153"/>
              <a:gd name="connsiteX284" fmla="*/ 81965 w 541207"/>
              <a:gd name="connsiteY284" fmla="*/ 310484 h 541153"/>
              <a:gd name="connsiteX285" fmla="*/ 83626 w 541207"/>
              <a:gd name="connsiteY285" fmla="*/ 309062 h 541153"/>
              <a:gd name="connsiteX286" fmla="*/ 130446 w 541207"/>
              <a:gd name="connsiteY286" fmla="*/ 214235 h 541153"/>
              <a:gd name="connsiteX287" fmla="*/ 182009 w 541207"/>
              <a:gd name="connsiteY287" fmla="*/ 106726 h 541153"/>
              <a:gd name="connsiteX288" fmla="*/ 303267 w 541207"/>
              <a:gd name="connsiteY288" fmla="*/ 55806 h 541153"/>
              <a:gd name="connsiteX289" fmla="*/ 432706 w 541207"/>
              <a:gd name="connsiteY289" fmla="*/ 33828 h 541153"/>
              <a:gd name="connsiteX290" fmla="*/ 432943 w 541207"/>
              <a:gd name="connsiteY290" fmla="*/ 34009 h 541153"/>
              <a:gd name="connsiteX291" fmla="*/ 435314 w 541207"/>
              <a:gd name="connsiteY291" fmla="*/ 45681 h 541153"/>
              <a:gd name="connsiteX292" fmla="*/ 428203 w 541207"/>
              <a:gd name="connsiteY292" fmla="*/ 49356 h 541153"/>
              <a:gd name="connsiteX293" fmla="*/ 423934 w 541207"/>
              <a:gd name="connsiteY293" fmla="*/ 48171 h 541153"/>
              <a:gd name="connsiteX294" fmla="*/ 423223 w 541207"/>
              <a:gd name="connsiteY294" fmla="*/ 47757 h 541153"/>
              <a:gd name="connsiteX295" fmla="*/ 420853 w 541207"/>
              <a:gd name="connsiteY295" fmla="*/ 36436 h 541153"/>
              <a:gd name="connsiteX296" fmla="*/ 421327 w 541207"/>
              <a:gd name="connsiteY296" fmla="*/ 35739 h 541153"/>
              <a:gd name="connsiteX297" fmla="*/ 432706 w 541207"/>
              <a:gd name="connsiteY297" fmla="*/ 33828 h 541153"/>
              <a:gd name="connsiteX298" fmla="*/ 229893 w 541207"/>
              <a:gd name="connsiteY298" fmla="*/ 12018 h 541153"/>
              <a:gd name="connsiteX299" fmla="*/ 240444 w 541207"/>
              <a:gd name="connsiteY299" fmla="*/ 16878 h 541153"/>
              <a:gd name="connsiteX300" fmla="*/ 235348 w 541207"/>
              <a:gd name="connsiteY300" fmla="*/ 27664 h 541153"/>
              <a:gd name="connsiteX301" fmla="*/ 232621 w 541207"/>
              <a:gd name="connsiteY301" fmla="*/ 27664 h 541153"/>
              <a:gd name="connsiteX302" fmla="*/ 224916 w 541207"/>
              <a:gd name="connsiteY302" fmla="*/ 22449 h 541153"/>
              <a:gd name="connsiteX303" fmla="*/ 229893 w 541207"/>
              <a:gd name="connsiteY303" fmla="*/ 12018 h 541153"/>
              <a:gd name="connsiteX304" fmla="*/ 333611 w 541207"/>
              <a:gd name="connsiteY304" fmla="*/ 48 h 541153"/>
              <a:gd name="connsiteX305" fmla="*/ 333729 w 541207"/>
              <a:gd name="connsiteY305" fmla="*/ 55 h 541153"/>
              <a:gd name="connsiteX306" fmla="*/ 340961 w 541207"/>
              <a:gd name="connsiteY306" fmla="*/ 9055 h 541153"/>
              <a:gd name="connsiteX307" fmla="*/ 332782 w 541207"/>
              <a:gd name="connsiteY307" fmla="*/ 16287 h 541153"/>
              <a:gd name="connsiteX308" fmla="*/ 331833 w 541207"/>
              <a:gd name="connsiteY308" fmla="*/ 16287 h 541153"/>
              <a:gd name="connsiteX309" fmla="*/ 331597 w 541207"/>
              <a:gd name="connsiteY309" fmla="*/ 16263 h 541153"/>
              <a:gd name="connsiteX310" fmla="*/ 324604 w 541207"/>
              <a:gd name="connsiteY310" fmla="*/ 7278 h 541153"/>
              <a:gd name="connsiteX311" fmla="*/ 333611 w 541207"/>
              <a:gd name="connsiteY311" fmla="*/ 48 h 54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541207" h="541153">
                <a:moveTo>
                  <a:pt x="283590" y="450471"/>
                </a:moveTo>
                <a:cubicBezTo>
                  <a:pt x="287978" y="451027"/>
                  <a:pt x="291059" y="454889"/>
                  <a:pt x="290703" y="459243"/>
                </a:cubicBezTo>
                <a:cubicBezTo>
                  <a:pt x="290229" y="463409"/>
                  <a:pt x="286791" y="466612"/>
                  <a:pt x="282644" y="466710"/>
                </a:cubicBezTo>
                <a:cubicBezTo>
                  <a:pt x="282288" y="466818"/>
                  <a:pt x="282050" y="466818"/>
                  <a:pt x="281695" y="466710"/>
                </a:cubicBezTo>
                <a:cubicBezTo>
                  <a:pt x="277192" y="466214"/>
                  <a:pt x="273991" y="462184"/>
                  <a:pt x="274463" y="457701"/>
                </a:cubicBezTo>
                <a:cubicBezTo>
                  <a:pt x="274463" y="457586"/>
                  <a:pt x="274463" y="457469"/>
                  <a:pt x="274463" y="457353"/>
                </a:cubicBezTo>
                <a:cubicBezTo>
                  <a:pt x="275056" y="452943"/>
                  <a:pt x="279206" y="449861"/>
                  <a:pt x="283590" y="450471"/>
                </a:cubicBezTo>
                <a:close/>
                <a:moveTo>
                  <a:pt x="380551" y="439364"/>
                </a:moveTo>
                <a:cubicBezTo>
                  <a:pt x="384936" y="438190"/>
                  <a:pt x="389442" y="440776"/>
                  <a:pt x="390625" y="445138"/>
                </a:cubicBezTo>
                <a:cubicBezTo>
                  <a:pt x="390625" y="445232"/>
                  <a:pt x="390744" y="445326"/>
                  <a:pt x="390744" y="445422"/>
                </a:cubicBezTo>
                <a:cubicBezTo>
                  <a:pt x="392049" y="449658"/>
                  <a:pt x="389798" y="454202"/>
                  <a:pt x="385530" y="455569"/>
                </a:cubicBezTo>
                <a:cubicBezTo>
                  <a:pt x="384580" y="455682"/>
                  <a:pt x="383752" y="455682"/>
                  <a:pt x="382803" y="455569"/>
                </a:cubicBezTo>
                <a:cubicBezTo>
                  <a:pt x="379246" y="455528"/>
                  <a:pt x="376164" y="453306"/>
                  <a:pt x="374980" y="449998"/>
                </a:cubicBezTo>
                <a:cubicBezTo>
                  <a:pt x="373556" y="445747"/>
                  <a:pt x="375808" y="441126"/>
                  <a:pt x="379959" y="439566"/>
                </a:cubicBezTo>
                <a:cubicBezTo>
                  <a:pt x="380195" y="439491"/>
                  <a:pt x="380433" y="439423"/>
                  <a:pt x="380551" y="439364"/>
                </a:cubicBezTo>
                <a:close/>
                <a:moveTo>
                  <a:pt x="32063" y="412185"/>
                </a:moveTo>
                <a:cubicBezTo>
                  <a:pt x="24122" y="421389"/>
                  <a:pt x="24479" y="435112"/>
                  <a:pt x="32775" y="443952"/>
                </a:cubicBezTo>
                <a:lnTo>
                  <a:pt x="97612" y="508671"/>
                </a:lnTo>
                <a:cubicBezTo>
                  <a:pt x="106502" y="517090"/>
                  <a:pt x="120251" y="517398"/>
                  <a:pt x="129497" y="509382"/>
                </a:cubicBezTo>
                <a:close/>
                <a:moveTo>
                  <a:pt x="462694" y="387480"/>
                </a:moveTo>
                <a:cubicBezTo>
                  <a:pt x="465895" y="384300"/>
                  <a:pt x="471109" y="384323"/>
                  <a:pt x="474311" y="387531"/>
                </a:cubicBezTo>
                <a:cubicBezTo>
                  <a:pt x="474429" y="387626"/>
                  <a:pt x="474548" y="387722"/>
                  <a:pt x="474548" y="387821"/>
                </a:cubicBezTo>
                <a:cubicBezTo>
                  <a:pt x="477748" y="391094"/>
                  <a:pt x="477629" y="396271"/>
                  <a:pt x="474311" y="399383"/>
                </a:cubicBezTo>
                <a:cubicBezTo>
                  <a:pt x="472771" y="400975"/>
                  <a:pt x="470635" y="401873"/>
                  <a:pt x="468384" y="401873"/>
                </a:cubicBezTo>
                <a:cubicBezTo>
                  <a:pt x="466251" y="401863"/>
                  <a:pt x="464116" y="400962"/>
                  <a:pt x="462694" y="399383"/>
                </a:cubicBezTo>
                <a:cubicBezTo>
                  <a:pt x="462575" y="399236"/>
                  <a:pt x="462339" y="399080"/>
                  <a:pt x="462220" y="398919"/>
                </a:cubicBezTo>
                <a:cubicBezTo>
                  <a:pt x="459256" y="395647"/>
                  <a:pt x="459375" y="390547"/>
                  <a:pt x="462694" y="387531"/>
                </a:cubicBezTo>
                <a:cubicBezTo>
                  <a:pt x="462694" y="387514"/>
                  <a:pt x="462694" y="387497"/>
                  <a:pt x="462694" y="387480"/>
                </a:cubicBezTo>
                <a:close/>
                <a:moveTo>
                  <a:pt x="54586" y="370224"/>
                </a:moveTo>
                <a:cubicBezTo>
                  <a:pt x="50555" y="379283"/>
                  <a:pt x="43205" y="386535"/>
                  <a:pt x="34198" y="390612"/>
                </a:cubicBezTo>
                <a:lnTo>
                  <a:pt x="37871" y="394524"/>
                </a:lnTo>
                <a:lnTo>
                  <a:pt x="146805" y="503456"/>
                </a:lnTo>
                <a:lnTo>
                  <a:pt x="150595" y="507130"/>
                </a:lnTo>
                <a:cubicBezTo>
                  <a:pt x="152732" y="502770"/>
                  <a:pt x="155576" y="498772"/>
                  <a:pt x="159012" y="495276"/>
                </a:cubicBezTo>
                <a:lnTo>
                  <a:pt x="159012" y="494921"/>
                </a:lnTo>
                <a:cubicBezTo>
                  <a:pt x="162449" y="491422"/>
                  <a:pt x="166599" y="488608"/>
                  <a:pt x="171102" y="486623"/>
                </a:cubicBezTo>
                <a:close/>
                <a:moveTo>
                  <a:pt x="86589" y="338458"/>
                </a:moveTo>
                <a:cubicBezTo>
                  <a:pt x="82439" y="347565"/>
                  <a:pt x="75092" y="354850"/>
                  <a:pt x="65965" y="358964"/>
                </a:cubicBezTo>
                <a:lnTo>
                  <a:pt x="182717" y="475363"/>
                </a:lnTo>
                <a:lnTo>
                  <a:pt x="182836" y="475007"/>
                </a:lnTo>
                <a:cubicBezTo>
                  <a:pt x="186987" y="466103"/>
                  <a:pt x="194099" y="458989"/>
                  <a:pt x="203107" y="454975"/>
                </a:cubicBezTo>
                <a:close/>
                <a:moveTo>
                  <a:pt x="168020" y="325538"/>
                </a:moveTo>
                <a:lnTo>
                  <a:pt x="140879" y="369039"/>
                </a:lnTo>
                <a:lnTo>
                  <a:pt x="171933" y="399858"/>
                </a:lnTo>
                <a:lnTo>
                  <a:pt x="215433" y="372951"/>
                </a:lnTo>
                <a:cubicBezTo>
                  <a:pt x="196114" y="361062"/>
                  <a:pt x="179873" y="344824"/>
                  <a:pt x="168020" y="325538"/>
                </a:cubicBezTo>
                <a:close/>
                <a:moveTo>
                  <a:pt x="524568" y="299935"/>
                </a:moveTo>
                <a:cubicBezTo>
                  <a:pt x="528836" y="301396"/>
                  <a:pt x="531088" y="305994"/>
                  <a:pt x="529664" y="310247"/>
                </a:cubicBezTo>
                <a:cubicBezTo>
                  <a:pt x="528480" y="313512"/>
                  <a:pt x="525398" y="315668"/>
                  <a:pt x="521960" y="315581"/>
                </a:cubicBezTo>
                <a:cubicBezTo>
                  <a:pt x="521011" y="315693"/>
                  <a:pt x="520183" y="315693"/>
                  <a:pt x="519234" y="315581"/>
                </a:cubicBezTo>
                <a:cubicBezTo>
                  <a:pt x="514966" y="313918"/>
                  <a:pt x="512714" y="309174"/>
                  <a:pt x="514138" y="304795"/>
                </a:cubicBezTo>
                <a:cubicBezTo>
                  <a:pt x="515796" y="300679"/>
                  <a:pt x="520300" y="298553"/>
                  <a:pt x="524568" y="299935"/>
                </a:cubicBezTo>
                <a:close/>
                <a:moveTo>
                  <a:pt x="81729" y="250863"/>
                </a:moveTo>
                <a:cubicBezTo>
                  <a:pt x="86353" y="250375"/>
                  <a:pt x="90384" y="253648"/>
                  <a:pt x="90975" y="258211"/>
                </a:cubicBezTo>
                <a:cubicBezTo>
                  <a:pt x="91331" y="262692"/>
                  <a:pt x="88130" y="266664"/>
                  <a:pt x="83627" y="267101"/>
                </a:cubicBezTo>
                <a:lnTo>
                  <a:pt x="82797" y="267101"/>
                </a:lnTo>
                <a:cubicBezTo>
                  <a:pt x="78531" y="267248"/>
                  <a:pt x="74974" y="264088"/>
                  <a:pt x="74499" y="259870"/>
                </a:cubicBezTo>
                <a:cubicBezTo>
                  <a:pt x="74025" y="255408"/>
                  <a:pt x="77226" y="251419"/>
                  <a:pt x="81729" y="250863"/>
                </a:cubicBezTo>
                <a:close/>
                <a:moveTo>
                  <a:pt x="307888" y="204753"/>
                </a:moveTo>
                <a:cubicBezTo>
                  <a:pt x="300186" y="204649"/>
                  <a:pt x="292835" y="207692"/>
                  <a:pt x="287502" y="213170"/>
                </a:cubicBezTo>
                <a:cubicBezTo>
                  <a:pt x="282169" y="218552"/>
                  <a:pt x="279087" y="225836"/>
                  <a:pt x="279087" y="233439"/>
                </a:cubicBezTo>
                <a:cubicBezTo>
                  <a:pt x="279087" y="241073"/>
                  <a:pt x="282169" y="248387"/>
                  <a:pt x="287502" y="253827"/>
                </a:cubicBezTo>
                <a:cubicBezTo>
                  <a:pt x="292953" y="259236"/>
                  <a:pt x="300186" y="262302"/>
                  <a:pt x="307888" y="262361"/>
                </a:cubicBezTo>
                <a:cubicBezTo>
                  <a:pt x="315477" y="262295"/>
                  <a:pt x="322825" y="259230"/>
                  <a:pt x="328158" y="253827"/>
                </a:cubicBezTo>
                <a:cubicBezTo>
                  <a:pt x="333609" y="248416"/>
                  <a:pt x="336573" y="241082"/>
                  <a:pt x="336573" y="233439"/>
                </a:cubicBezTo>
                <a:cubicBezTo>
                  <a:pt x="336573" y="225827"/>
                  <a:pt x="333609" y="218521"/>
                  <a:pt x="328158" y="213170"/>
                </a:cubicBezTo>
                <a:cubicBezTo>
                  <a:pt x="322825" y="207709"/>
                  <a:pt x="315477" y="204667"/>
                  <a:pt x="307888" y="204753"/>
                </a:cubicBezTo>
                <a:close/>
                <a:moveTo>
                  <a:pt x="532038" y="199063"/>
                </a:moveTo>
                <a:cubicBezTo>
                  <a:pt x="536540" y="198767"/>
                  <a:pt x="540453" y="201961"/>
                  <a:pt x="541162" y="206412"/>
                </a:cubicBezTo>
                <a:cubicBezTo>
                  <a:pt x="541162" y="206447"/>
                  <a:pt x="541162" y="206484"/>
                  <a:pt x="541162" y="206520"/>
                </a:cubicBezTo>
                <a:cubicBezTo>
                  <a:pt x="541636" y="211077"/>
                  <a:pt x="538316" y="215167"/>
                  <a:pt x="533814" y="215658"/>
                </a:cubicBezTo>
                <a:lnTo>
                  <a:pt x="532984" y="215658"/>
                </a:lnTo>
                <a:cubicBezTo>
                  <a:pt x="528837" y="215574"/>
                  <a:pt x="525280" y="212447"/>
                  <a:pt x="524805" y="208309"/>
                </a:cubicBezTo>
                <a:cubicBezTo>
                  <a:pt x="524331" y="203796"/>
                  <a:pt x="527532" y="199735"/>
                  <a:pt x="532038" y="199063"/>
                </a:cubicBezTo>
                <a:close/>
                <a:moveTo>
                  <a:pt x="308097" y="188217"/>
                </a:moveTo>
                <a:cubicBezTo>
                  <a:pt x="319594" y="188282"/>
                  <a:pt x="331062" y="192733"/>
                  <a:pt x="339774" y="201554"/>
                </a:cubicBezTo>
                <a:cubicBezTo>
                  <a:pt x="348192" y="210000"/>
                  <a:pt x="352931" y="221480"/>
                  <a:pt x="352931" y="233439"/>
                </a:cubicBezTo>
                <a:cubicBezTo>
                  <a:pt x="353050" y="245376"/>
                  <a:pt x="348311" y="256841"/>
                  <a:pt x="339774" y="265206"/>
                </a:cubicBezTo>
                <a:cubicBezTo>
                  <a:pt x="331476" y="273849"/>
                  <a:pt x="319860" y="278691"/>
                  <a:pt x="307888" y="278600"/>
                </a:cubicBezTo>
                <a:cubicBezTo>
                  <a:pt x="295798" y="278668"/>
                  <a:pt x="284301" y="273833"/>
                  <a:pt x="275885" y="265206"/>
                </a:cubicBezTo>
                <a:cubicBezTo>
                  <a:pt x="267351" y="256818"/>
                  <a:pt x="262609" y="245367"/>
                  <a:pt x="262727" y="233439"/>
                </a:cubicBezTo>
                <a:cubicBezTo>
                  <a:pt x="262727" y="221480"/>
                  <a:pt x="267470" y="210000"/>
                  <a:pt x="275885" y="201554"/>
                </a:cubicBezTo>
                <a:cubicBezTo>
                  <a:pt x="276004" y="201433"/>
                  <a:pt x="276123" y="201315"/>
                  <a:pt x="276241" y="201196"/>
                </a:cubicBezTo>
                <a:cubicBezTo>
                  <a:pt x="285072" y="192473"/>
                  <a:pt x="296599" y="188152"/>
                  <a:pt x="308097" y="188217"/>
                </a:cubicBezTo>
                <a:close/>
                <a:moveTo>
                  <a:pt x="96544" y="150347"/>
                </a:moveTo>
                <a:cubicBezTo>
                  <a:pt x="100693" y="151908"/>
                  <a:pt x="102945" y="156497"/>
                  <a:pt x="101643" y="160778"/>
                </a:cubicBezTo>
                <a:cubicBezTo>
                  <a:pt x="100457" y="164133"/>
                  <a:pt x="97374" y="166408"/>
                  <a:pt x="93818" y="166467"/>
                </a:cubicBezTo>
                <a:cubicBezTo>
                  <a:pt x="92989" y="166757"/>
                  <a:pt x="92040" y="166757"/>
                  <a:pt x="91210" y="166467"/>
                </a:cubicBezTo>
                <a:cubicBezTo>
                  <a:pt x="90854" y="166365"/>
                  <a:pt x="90501" y="166240"/>
                  <a:pt x="90145" y="166090"/>
                </a:cubicBezTo>
                <a:cubicBezTo>
                  <a:pt x="86114" y="164275"/>
                  <a:pt x="84337" y="159508"/>
                  <a:pt x="86114" y="155444"/>
                </a:cubicBezTo>
                <a:cubicBezTo>
                  <a:pt x="87653" y="151235"/>
                  <a:pt x="92278" y="148991"/>
                  <a:pt x="96544" y="150347"/>
                </a:cubicBezTo>
                <a:close/>
                <a:moveTo>
                  <a:pt x="295561" y="123439"/>
                </a:moveTo>
                <a:lnTo>
                  <a:pt x="290109" y="158050"/>
                </a:lnTo>
                <a:cubicBezTo>
                  <a:pt x="289753" y="161095"/>
                  <a:pt x="287621" y="163633"/>
                  <a:pt x="284657" y="164570"/>
                </a:cubicBezTo>
                <a:cubicBezTo>
                  <a:pt x="281456" y="165475"/>
                  <a:pt x="278256" y="166705"/>
                  <a:pt x="275293" y="168245"/>
                </a:cubicBezTo>
                <a:cubicBezTo>
                  <a:pt x="272686" y="169769"/>
                  <a:pt x="269367" y="169769"/>
                  <a:pt x="266759" y="168245"/>
                </a:cubicBezTo>
                <a:lnTo>
                  <a:pt x="238430" y="147501"/>
                </a:lnTo>
                <a:cubicBezTo>
                  <a:pt x="235348" y="150114"/>
                  <a:pt x="232385" y="152882"/>
                  <a:pt x="229541" y="155798"/>
                </a:cubicBezTo>
                <a:cubicBezTo>
                  <a:pt x="226578" y="158626"/>
                  <a:pt x="223851" y="161635"/>
                  <a:pt x="221359" y="164807"/>
                </a:cubicBezTo>
                <a:lnTo>
                  <a:pt x="241866" y="193018"/>
                </a:lnTo>
                <a:cubicBezTo>
                  <a:pt x="243764" y="195575"/>
                  <a:pt x="244001" y="198965"/>
                  <a:pt x="242577" y="201789"/>
                </a:cubicBezTo>
                <a:cubicBezTo>
                  <a:pt x="241038" y="204756"/>
                  <a:pt x="239733" y="207850"/>
                  <a:pt x="238784" y="211035"/>
                </a:cubicBezTo>
                <a:cubicBezTo>
                  <a:pt x="237719" y="213915"/>
                  <a:pt x="235230" y="215974"/>
                  <a:pt x="232148" y="216369"/>
                </a:cubicBezTo>
                <a:lnTo>
                  <a:pt x="197654" y="221939"/>
                </a:lnTo>
                <a:cubicBezTo>
                  <a:pt x="196825" y="229822"/>
                  <a:pt x="196825" y="237764"/>
                  <a:pt x="197654" y="245646"/>
                </a:cubicBezTo>
                <a:lnTo>
                  <a:pt x="232148" y="251217"/>
                </a:lnTo>
                <a:cubicBezTo>
                  <a:pt x="235230" y="251705"/>
                  <a:pt x="237719" y="253848"/>
                  <a:pt x="238784" y="256788"/>
                </a:cubicBezTo>
                <a:cubicBezTo>
                  <a:pt x="239851" y="259962"/>
                  <a:pt x="241038" y="263051"/>
                  <a:pt x="242577" y="266034"/>
                </a:cubicBezTo>
                <a:cubicBezTo>
                  <a:pt x="243882" y="268796"/>
                  <a:pt x="243646" y="272065"/>
                  <a:pt x="241866" y="274568"/>
                </a:cubicBezTo>
                <a:lnTo>
                  <a:pt x="221359" y="302779"/>
                </a:lnTo>
                <a:cubicBezTo>
                  <a:pt x="223851" y="306028"/>
                  <a:pt x="226578" y="309115"/>
                  <a:pt x="229541" y="312024"/>
                </a:cubicBezTo>
                <a:cubicBezTo>
                  <a:pt x="232385" y="314870"/>
                  <a:pt x="235467" y="317596"/>
                  <a:pt x="238430" y="320085"/>
                </a:cubicBezTo>
                <a:lnTo>
                  <a:pt x="266759" y="299579"/>
                </a:lnTo>
                <a:cubicBezTo>
                  <a:pt x="269248" y="297696"/>
                  <a:pt x="272567" y="297419"/>
                  <a:pt x="275293" y="298867"/>
                </a:cubicBezTo>
                <a:cubicBezTo>
                  <a:pt x="278375" y="300408"/>
                  <a:pt x="281575" y="301594"/>
                  <a:pt x="284657" y="302779"/>
                </a:cubicBezTo>
                <a:cubicBezTo>
                  <a:pt x="287621" y="303615"/>
                  <a:pt x="289753" y="306064"/>
                  <a:pt x="290228" y="309061"/>
                </a:cubicBezTo>
                <a:lnTo>
                  <a:pt x="295561" y="343673"/>
                </a:lnTo>
                <a:cubicBezTo>
                  <a:pt x="303624" y="344621"/>
                  <a:pt x="311921" y="344621"/>
                  <a:pt x="319980" y="343673"/>
                </a:cubicBezTo>
                <a:lnTo>
                  <a:pt x="325551" y="309061"/>
                </a:lnTo>
                <a:cubicBezTo>
                  <a:pt x="326026" y="306081"/>
                  <a:pt x="328157" y="303628"/>
                  <a:pt x="331003" y="302779"/>
                </a:cubicBezTo>
                <a:cubicBezTo>
                  <a:pt x="334203" y="301735"/>
                  <a:pt x="337404" y="300427"/>
                  <a:pt x="340367" y="298867"/>
                </a:cubicBezTo>
                <a:cubicBezTo>
                  <a:pt x="343094" y="297419"/>
                  <a:pt x="346412" y="297696"/>
                  <a:pt x="348901" y="299579"/>
                </a:cubicBezTo>
                <a:lnTo>
                  <a:pt x="377114" y="320085"/>
                </a:lnTo>
                <a:cubicBezTo>
                  <a:pt x="380433" y="317358"/>
                  <a:pt x="383396" y="314751"/>
                  <a:pt x="386240" y="312024"/>
                </a:cubicBezTo>
                <a:cubicBezTo>
                  <a:pt x="389086" y="309107"/>
                  <a:pt x="391811" y="306019"/>
                  <a:pt x="394300" y="302779"/>
                </a:cubicBezTo>
                <a:lnTo>
                  <a:pt x="373913" y="274568"/>
                </a:lnTo>
                <a:cubicBezTo>
                  <a:pt x="371899" y="272155"/>
                  <a:pt x="371661" y="268745"/>
                  <a:pt x="373201" y="266034"/>
                </a:cubicBezTo>
                <a:cubicBezTo>
                  <a:pt x="374743" y="262994"/>
                  <a:pt x="375927" y="259819"/>
                  <a:pt x="376876" y="256551"/>
                </a:cubicBezTo>
                <a:cubicBezTo>
                  <a:pt x="377944" y="253686"/>
                  <a:pt x="380433" y="251638"/>
                  <a:pt x="383515" y="251217"/>
                </a:cubicBezTo>
                <a:lnTo>
                  <a:pt x="418006" y="245646"/>
                </a:lnTo>
                <a:lnTo>
                  <a:pt x="418006" y="245527"/>
                </a:lnTo>
                <a:cubicBezTo>
                  <a:pt x="418837" y="237684"/>
                  <a:pt x="418837" y="229783"/>
                  <a:pt x="418006" y="221939"/>
                </a:cubicBezTo>
                <a:lnTo>
                  <a:pt x="383515" y="216605"/>
                </a:lnTo>
                <a:cubicBezTo>
                  <a:pt x="380433" y="216140"/>
                  <a:pt x="377944" y="213972"/>
                  <a:pt x="377114" y="211035"/>
                </a:cubicBezTo>
                <a:cubicBezTo>
                  <a:pt x="376046" y="207871"/>
                  <a:pt x="374743" y="204783"/>
                  <a:pt x="373201" y="201789"/>
                </a:cubicBezTo>
                <a:cubicBezTo>
                  <a:pt x="371661" y="198990"/>
                  <a:pt x="371899" y="195530"/>
                  <a:pt x="373913" y="193018"/>
                </a:cubicBezTo>
                <a:lnTo>
                  <a:pt x="394300" y="164807"/>
                </a:lnTo>
                <a:cubicBezTo>
                  <a:pt x="391693" y="161607"/>
                  <a:pt x="389086" y="158761"/>
                  <a:pt x="386240" y="155798"/>
                </a:cubicBezTo>
                <a:cubicBezTo>
                  <a:pt x="383396" y="152881"/>
                  <a:pt x="380314" y="150111"/>
                  <a:pt x="377114" y="147501"/>
                </a:cubicBezTo>
                <a:lnTo>
                  <a:pt x="348901" y="168245"/>
                </a:lnTo>
                <a:cubicBezTo>
                  <a:pt x="346294" y="169769"/>
                  <a:pt x="342975" y="169769"/>
                  <a:pt x="340367" y="168245"/>
                </a:cubicBezTo>
                <a:cubicBezTo>
                  <a:pt x="337523" y="167059"/>
                  <a:pt x="334441" y="165755"/>
                  <a:pt x="331003" y="164570"/>
                </a:cubicBezTo>
                <a:cubicBezTo>
                  <a:pt x="328157" y="163563"/>
                  <a:pt x="326026" y="161060"/>
                  <a:pt x="325551" y="158050"/>
                </a:cubicBezTo>
                <a:lnTo>
                  <a:pt x="319980" y="123439"/>
                </a:lnTo>
                <a:cubicBezTo>
                  <a:pt x="311921" y="122490"/>
                  <a:pt x="303624" y="122490"/>
                  <a:pt x="295561" y="123439"/>
                </a:cubicBezTo>
                <a:close/>
                <a:moveTo>
                  <a:pt x="287146" y="108148"/>
                </a:moveTo>
                <a:cubicBezTo>
                  <a:pt x="300779" y="105779"/>
                  <a:pt x="314765" y="105779"/>
                  <a:pt x="328395" y="108148"/>
                </a:cubicBezTo>
                <a:cubicBezTo>
                  <a:pt x="331952" y="108681"/>
                  <a:pt x="334796" y="111471"/>
                  <a:pt x="335271" y="115023"/>
                </a:cubicBezTo>
                <a:lnTo>
                  <a:pt x="340961" y="150583"/>
                </a:lnTo>
                <a:cubicBezTo>
                  <a:pt x="341672" y="150798"/>
                  <a:pt x="342384" y="151118"/>
                  <a:pt x="343094" y="151531"/>
                </a:cubicBezTo>
                <a:lnTo>
                  <a:pt x="372370" y="130195"/>
                </a:lnTo>
                <a:cubicBezTo>
                  <a:pt x="375215" y="128061"/>
                  <a:pt x="379247" y="128061"/>
                  <a:pt x="382091" y="130195"/>
                </a:cubicBezTo>
                <a:cubicBezTo>
                  <a:pt x="387662" y="134200"/>
                  <a:pt x="392995" y="138682"/>
                  <a:pt x="397856" y="143590"/>
                </a:cubicBezTo>
                <a:cubicBezTo>
                  <a:pt x="402716" y="148482"/>
                  <a:pt x="407222" y="153753"/>
                  <a:pt x="411250" y="159354"/>
                </a:cubicBezTo>
                <a:cubicBezTo>
                  <a:pt x="413267" y="162278"/>
                  <a:pt x="413267" y="166151"/>
                  <a:pt x="411250" y="169074"/>
                </a:cubicBezTo>
                <a:lnTo>
                  <a:pt x="389913" y="198233"/>
                </a:lnTo>
                <a:lnTo>
                  <a:pt x="390744" y="200486"/>
                </a:lnTo>
                <a:lnTo>
                  <a:pt x="426421" y="206056"/>
                </a:lnTo>
                <a:cubicBezTo>
                  <a:pt x="429860" y="206748"/>
                  <a:pt x="432467" y="209408"/>
                  <a:pt x="433179" y="212813"/>
                </a:cubicBezTo>
                <a:cubicBezTo>
                  <a:pt x="435549" y="226505"/>
                  <a:pt x="435549" y="240488"/>
                  <a:pt x="433179" y="254180"/>
                </a:cubicBezTo>
                <a:cubicBezTo>
                  <a:pt x="432586" y="257651"/>
                  <a:pt x="429860" y="260372"/>
                  <a:pt x="426421" y="260937"/>
                </a:cubicBezTo>
                <a:lnTo>
                  <a:pt x="390862" y="266508"/>
                </a:lnTo>
                <a:lnTo>
                  <a:pt x="390032" y="268760"/>
                </a:lnTo>
                <a:lnTo>
                  <a:pt x="411369" y="298156"/>
                </a:lnTo>
                <a:cubicBezTo>
                  <a:pt x="413385" y="300995"/>
                  <a:pt x="413385" y="304800"/>
                  <a:pt x="411369" y="307639"/>
                </a:cubicBezTo>
                <a:cubicBezTo>
                  <a:pt x="407340" y="313279"/>
                  <a:pt x="402953" y="318553"/>
                  <a:pt x="397975" y="323403"/>
                </a:cubicBezTo>
                <a:cubicBezTo>
                  <a:pt x="393114" y="328369"/>
                  <a:pt x="387899" y="332854"/>
                  <a:pt x="382210" y="336798"/>
                </a:cubicBezTo>
                <a:cubicBezTo>
                  <a:pt x="379365" y="338931"/>
                  <a:pt x="375333" y="338931"/>
                  <a:pt x="372489" y="336798"/>
                </a:cubicBezTo>
                <a:lnTo>
                  <a:pt x="343211" y="315699"/>
                </a:lnTo>
                <a:lnTo>
                  <a:pt x="341080" y="316647"/>
                </a:lnTo>
                <a:lnTo>
                  <a:pt x="335390" y="352208"/>
                </a:lnTo>
                <a:cubicBezTo>
                  <a:pt x="334796" y="355725"/>
                  <a:pt x="332071" y="358480"/>
                  <a:pt x="328514" y="359082"/>
                </a:cubicBezTo>
                <a:cubicBezTo>
                  <a:pt x="321641" y="360031"/>
                  <a:pt x="314765" y="360507"/>
                  <a:pt x="307890" y="360505"/>
                </a:cubicBezTo>
                <a:cubicBezTo>
                  <a:pt x="301014" y="360502"/>
                  <a:pt x="294140" y="360028"/>
                  <a:pt x="287384" y="359082"/>
                </a:cubicBezTo>
                <a:cubicBezTo>
                  <a:pt x="283827" y="358480"/>
                  <a:pt x="281101" y="355725"/>
                  <a:pt x="280508" y="352208"/>
                </a:cubicBezTo>
                <a:lnTo>
                  <a:pt x="274818" y="316647"/>
                </a:lnTo>
                <a:lnTo>
                  <a:pt x="272686" y="315699"/>
                </a:lnTo>
                <a:lnTo>
                  <a:pt x="243408" y="336798"/>
                </a:lnTo>
                <a:cubicBezTo>
                  <a:pt x="240563" y="338931"/>
                  <a:pt x="236532" y="338931"/>
                  <a:pt x="233688" y="336798"/>
                </a:cubicBezTo>
                <a:cubicBezTo>
                  <a:pt x="227998" y="332800"/>
                  <a:pt x="222783" y="328320"/>
                  <a:pt x="217925" y="323403"/>
                </a:cubicBezTo>
                <a:cubicBezTo>
                  <a:pt x="213063" y="318542"/>
                  <a:pt x="208560" y="313267"/>
                  <a:pt x="204529" y="307639"/>
                </a:cubicBezTo>
                <a:cubicBezTo>
                  <a:pt x="202515" y="304800"/>
                  <a:pt x="202515" y="300995"/>
                  <a:pt x="204529" y="298156"/>
                </a:cubicBezTo>
                <a:lnTo>
                  <a:pt x="225865" y="268760"/>
                </a:lnTo>
                <a:lnTo>
                  <a:pt x="225035" y="266508"/>
                </a:lnTo>
                <a:lnTo>
                  <a:pt x="189475" y="260937"/>
                </a:lnTo>
                <a:cubicBezTo>
                  <a:pt x="185918" y="260418"/>
                  <a:pt x="183192" y="257687"/>
                  <a:pt x="182600" y="254180"/>
                </a:cubicBezTo>
                <a:cubicBezTo>
                  <a:pt x="180229" y="240488"/>
                  <a:pt x="180229" y="226505"/>
                  <a:pt x="182600" y="212813"/>
                </a:cubicBezTo>
                <a:cubicBezTo>
                  <a:pt x="183074" y="209307"/>
                  <a:pt x="185800" y="206551"/>
                  <a:pt x="189356" y="206056"/>
                </a:cubicBezTo>
                <a:lnTo>
                  <a:pt x="224916" y="200486"/>
                </a:lnTo>
                <a:lnTo>
                  <a:pt x="225747" y="198233"/>
                </a:lnTo>
                <a:lnTo>
                  <a:pt x="204410" y="169074"/>
                </a:lnTo>
                <a:cubicBezTo>
                  <a:pt x="202396" y="166151"/>
                  <a:pt x="202396" y="162278"/>
                  <a:pt x="204410" y="159354"/>
                </a:cubicBezTo>
                <a:cubicBezTo>
                  <a:pt x="208442" y="153753"/>
                  <a:pt x="212944" y="148482"/>
                  <a:pt x="217806" y="143590"/>
                </a:cubicBezTo>
                <a:cubicBezTo>
                  <a:pt x="222665" y="138682"/>
                  <a:pt x="227998" y="134200"/>
                  <a:pt x="233569" y="130195"/>
                </a:cubicBezTo>
                <a:cubicBezTo>
                  <a:pt x="236413" y="128061"/>
                  <a:pt x="240444" y="128061"/>
                  <a:pt x="243290" y="130195"/>
                </a:cubicBezTo>
                <a:lnTo>
                  <a:pt x="272567" y="151531"/>
                </a:lnTo>
                <a:cubicBezTo>
                  <a:pt x="273279" y="151118"/>
                  <a:pt x="273990" y="150798"/>
                  <a:pt x="274700" y="150583"/>
                </a:cubicBezTo>
                <a:lnTo>
                  <a:pt x="280270" y="115023"/>
                </a:lnTo>
                <a:cubicBezTo>
                  <a:pt x="280745" y="111471"/>
                  <a:pt x="283589" y="108681"/>
                  <a:pt x="287146" y="108148"/>
                </a:cubicBezTo>
                <a:close/>
                <a:moveTo>
                  <a:pt x="495053" y="105660"/>
                </a:moveTo>
                <a:cubicBezTo>
                  <a:pt x="498729" y="103159"/>
                  <a:pt x="503706" y="104054"/>
                  <a:pt x="506314" y="107675"/>
                </a:cubicBezTo>
                <a:cubicBezTo>
                  <a:pt x="506433" y="107823"/>
                  <a:pt x="506551" y="107975"/>
                  <a:pt x="506670" y="108130"/>
                </a:cubicBezTo>
                <a:cubicBezTo>
                  <a:pt x="509040" y="112047"/>
                  <a:pt x="507738" y="117150"/>
                  <a:pt x="503825" y="119528"/>
                </a:cubicBezTo>
                <a:cubicBezTo>
                  <a:pt x="502520" y="120277"/>
                  <a:pt x="500981" y="120684"/>
                  <a:pt x="499440" y="120714"/>
                </a:cubicBezTo>
                <a:cubicBezTo>
                  <a:pt x="496593" y="120701"/>
                  <a:pt x="493986" y="119218"/>
                  <a:pt x="492565" y="116802"/>
                </a:cubicBezTo>
                <a:cubicBezTo>
                  <a:pt x="492565" y="116728"/>
                  <a:pt x="492446" y="116654"/>
                  <a:pt x="492446" y="116579"/>
                </a:cubicBezTo>
                <a:cubicBezTo>
                  <a:pt x="490076" y="112838"/>
                  <a:pt x="491260" y="107949"/>
                  <a:pt x="495053" y="105660"/>
                </a:cubicBezTo>
                <a:close/>
                <a:moveTo>
                  <a:pt x="303075" y="72361"/>
                </a:moveTo>
                <a:cubicBezTo>
                  <a:pt x="263174" y="73466"/>
                  <a:pt x="223672" y="89029"/>
                  <a:pt x="193032" y="118816"/>
                </a:cubicBezTo>
                <a:cubicBezTo>
                  <a:pt x="166717" y="144866"/>
                  <a:pt x="150240" y="179200"/>
                  <a:pt x="146331" y="216014"/>
                </a:cubicBezTo>
                <a:cubicBezTo>
                  <a:pt x="141469" y="255532"/>
                  <a:pt x="123333" y="292226"/>
                  <a:pt x="94886" y="320085"/>
                </a:cubicBezTo>
                <a:lnTo>
                  <a:pt x="93109" y="321745"/>
                </a:lnTo>
                <a:lnTo>
                  <a:pt x="128669" y="357304"/>
                </a:lnTo>
                <a:lnTo>
                  <a:pt x="161385" y="304558"/>
                </a:lnTo>
                <a:cubicBezTo>
                  <a:pt x="163043" y="301973"/>
                  <a:pt x="166006" y="300482"/>
                  <a:pt x="169087" y="300645"/>
                </a:cubicBezTo>
                <a:cubicBezTo>
                  <a:pt x="172169" y="300987"/>
                  <a:pt x="174777" y="302990"/>
                  <a:pt x="175964" y="305862"/>
                </a:cubicBezTo>
                <a:cubicBezTo>
                  <a:pt x="188055" y="332016"/>
                  <a:pt x="209035" y="353020"/>
                  <a:pt x="235229" y="365127"/>
                </a:cubicBezTo>
                <a:cubicBezTo>
                  <a:pt x="238075" y="366265"/>
                  <a:pt x="240089" y="368852"/>
                  <a:pt x="240444" y="371884"/>
                </a:cubicBezTo>
                <a:cubicBezTo>
                  <a:pt x="240800" y="375033"/>
                  <a:pt x="239259" y="378095"/>
                  <a:pt x="236532" y="379707"/>
                </a:cubicBezTo>
                <a:lnTo>
                  <a:pt x="183785" y="412541"/>
                </a:lnTo>
                <a:lnTo>
                  <a:pt x="219345" y="448100"/>
                </a:lnTo>
                <a:lnTo>
                  <a:pt x="223851" y="443478"/>
                </a:lnTo>
                <a:cubicBezTo>
                  <a:pt x="251349" y="416260"/>
                  <a:pt x="287265" y="399133"/>
                  <a:pt x="325669" y="394879"/>
                </a:cubicBezTo>
                <a:cubicBezTo>
                  <a:pt x="362297" y="390881"/>
                  <a:pt x="396433" y="374486"/>
                  <a:pt x="422394" y="348415"/>
                </a:cubicBezTo>
                <a:lnTo>
                  <a:pt x="422509" y="348059"/>
                </a:lnTo>
                <a:cubicBezTo>
                  <a:pt x="453922" y="316615"/>
                  <a:pt x="470872" y="273583"/>
                  <a:pt x="469451" y="229170"/>
                </a:cubicBezTo>
                <a:cubicBezTo>
                  <a:pt x="468384" y="184542"/>
                  <a:pt x="448827" y="142357"/>
                  <a:pt x="415518" y="112653"/>
                </a:cubicBezTo>
                <a:cubicBezTo>
                  <a:pt x="383278" y="84608"/>
                  <a:pt x="342976" y="71255"/>
                  <a:pt x="303075" y="72361"/>
                </a:cubicBezTo>
                <a:close/>
                <a:moveTo>
                  <a:pt x="141587" y="67321"/>
                </a:moveTo>
                <a:cubicBezTo>
                  <a:pt x="144907" y="64208"/>
                  <a:pt x="150121" y="64338"/>
                  <a:pt x="153203" y="67611"/>
                </a:cubicBezTo>
                <a:cubicBezTo>
                  <a:pt x="156404" y="70891"/>
                  <a:pt x="156404" y="76183"/>
                  <a:pt x="153203" y="79464"/>
                </a:cubicBezTo>
                <a:cubicBezTo>
                  <a:pt x="151664" y="81118"/>
                  <a:pt x="149531" y="82026"/>
                  <a:pt x="147277" y="81953"/>
                </a:cubicBezTo>
                <a:cubicBezTo>
                  <a:pt x="145025" y="82043"/>
                  <a:pt x="142893" y="81131"/>
                  <a:pt x="141350" y="79464"/>
                </a:cubicBezTo>
                <a:cubicBezTo>
                  <a:pt x="141231" y="79369"/>
                  <a:pt x="141112" y="79273"/>
                  <a:pt x="141112" y="79173"/>
                </a:cubicBezTo>
                <a:cubicBezTo>
                  <a:pt x="137915" y="75900"/>
                  <a:pt x="138031" y="70723"/>
                  <a:pt x="141350" y="67611"/>
                </a:cubicBezTo>
                <a:cubicBezTo>
                  <a:pt x="141469" y="67510"/>
                  <a:pt x="141587" y="67414"/>
                  <a:pt x="141587" y="67321"/>
                </a:cubicBezTo>
                <a:close/>
                <a:moveTo>
                  <a:pt x="303267" y="55806"/>
                </a:moveTo>
                <a:cubicBezTo>
                  <a:pt x="347213" y="54680"/>
                  <a:pt x="391574" y="69479"/>
                  <a:pt x="427015" y="100444"/>
                </a:cubicBezTo>
                <a:cubicBezTo>
                  <a:pt x="463762" y="133374"/>
                  <a:pt x="484977" y="180110"/>
                  <a:pt x="485807" y="229408"/>
                </a:cubicBezTo>
                <a:cubicBezTo>
                  <a:pt x="487231" y="278243"/>
                  <a:pt x="468265" y="325477"/>
                  <a:pt x="433535" y="359794"/>
                </a:cubicBezTo>
                <a:cubicBezTo>
                  <a:pt x="404967" y="388713"/>
                  <a:pt x="367274" y="406850"/>
                  <a:pt x="326856" y="411118"/>
                </a:cubicBezTo>
                <a:cubicBezTo>
                  <a:pt x="292123" y="414774"/>
                  <a:pt x="259645" y="430305"/>
                  <a:pt x="234993" y="455094"/>
                </a:cubicBezTo>
                <a:lnTo>
                  <a:pt x="230487" y="459480"/>
                </a:lnTo>
                <a:lnTo>
                  <a:pt x="232856" y="462087"/>
                </a:lnTo>
                <a:cubicBezTo>
                  <a:pt x="236057" y="465368"/>
                  <a:pt x="236057" y="470659"/>
                  <a:pt x="232856" y="473940"/>
                </a:cubicBezTo>
                <a:cubicBezTo>
                  <a:pt x="231317" y="475363"/>
                  <a:pt x="229185" y="476127"/>
                  <a:pt x="227049" y="476074"/>
                </a:cubicBezTo>
                <a:cubicBezTo>
                  <a:pt x="224916" y="476085"/>
                  <a:pt x="222902" y="475326"/>
                  <a:pt x="221359" y="473940"/>
                </a:cubicBezTo>
                <a:lnTo>
                  <a:pt x="215788" y="468369"/>
                </a:lnTo>
                <a:cubicBezTo>
                  <a:pt x="205123" y="469727"/>
                  <a:pt x="196706" y="478096"/>
                  <a:pt x="195283" y="488757"/>
                </a:cubicBezTo>
                <a:lnTo>
                  <a:pt x="200853" y="494328"/>
                </a:lnTo>
                <a:cubicBezTo>
                  <a:pt x="201209" y="494631"/>
                  <a:pt x="201566" y="494967"/>
                  <a:pt x="201803" y="495332"/>
                </a:cubicBezTo>
                <a:cubicBezTo>
                  <a:pt x="204529" y="498605"/>
                  <a:pt x="204173" y="503462"/>
                  <a:pt x="200853" y="506181"/>
                </a:cubicBezTo>
                <a:cubicBezTo>
                  <a:pt x="199433" y="507785"/>
                  <a:pt x="197297" y="508690"/>
                  <a:pt x="195165" y="508671"/>
                </a:cubicBezTo>
                <a:cubicBezTo>
                  <a:pt x="192913" y="508744"/>
                  <a:pt x="190780" y="507835"/>
                  <a:pt x="189237" y="506181"/>
                </a:cubicBezTo>
                <a:lnTo>
                  <a:pt x="183667" y="500847"/>
                </a:lnTo>
                <a:cubicBezTo>
                  <a:pt x="178453" y="501391"/>
                  <a:pt x="173591" y="503739"/>
                  <a:pt x="169919" y="507486"/>
                </a:cubicBezTo>
                <a:cubicBezTo>
                  <a:pt x="166124" y="511144"/>
                  <a:pt x="163754" y="516006"/>
                  <a:pt x="163161" y="521235"/>
                </a:cubicBezTo>
                <a:lnTo>
                  <a:pt x="168731" y="526925"/>
                </a:lnTo>
                <a:cubicBezTo>
                  <a:pt x="169087" y="527228"/>
                  <a:pt x="169444" y="527564"/>
                  <a:pt x="169681" y="527928"/>
                </a:cubicBezTo>
                <a:cubicBezTo>
                  <a:pt x="172407" y="531201"/>
                  <a:pt x="172051" y="536059"/>
                  <a:pt x="168731" y="538777"/>
                </a:cubicBezTo>
                <a:cubicBezTo>
                  <a:pt x="167192" y="540325"/>
                  <a:pt x="165175" y="541184"/>
                  <a:pt x="163043" y="541148"/>
                </a:cubicBezTo>
                <a:cubicBezTo>
                  <a:pt x="160910" y="541233"/>
                  <a:pt x="158774" y="540368"/>
                  <a:pt x="157234" y="538777"/>
                </a:cubicBezTo>
                <a:lnTo>
                  <a:pt x="140285" y="522065"/>
                </a:lnTo>
                <a:cubicBezTo>
                  <a:pt x="132935" y="528952"/>
                  <a:pt x="123214" y="532839"/>
                  <a:pt x="113141" y="532970"/>
                </a:cubicBezTo>
                <a:cubicBezTo>
                  <a:pt x="102589" y="532958"/>
                  <a:pt x="92635" y="528680"/>
                  <a:pt x="85285" y="521117"/>
                </a:cubicBezTo>
                <a:lnTo>
                  <a:pt x="20566" y="456517"/>
                </a:lnTo>
                <a:cubicBezTo>
                  <a:pt x="5512" y="441394"/>
                  <a:pt x="5155" y="417025"/>
                  <a:pt x="19854" y="401517"/>
                </a:cubicBezTo>
                <a:lnTo>
                  <a:pt x="2311" y="384092"/>
                </a:lnTo>
                <a:cubicBezTo>
                  <a:pt x="-771" y="380762"/>
                  <a:pt x="-771" y="375570"/>
                  <a:pt x="2311" y="372239"/>
                </a:cubicBezTo>
                <a:cubicBezTo>
                  <a:pt x="5630" y="369108"/>
                  <a:pt x="10845" y="369108"/>
                  <a:pt x="14164" y="372239"/>
                </a:cubicBezTo>
                <a:lnTo>
                  <a:pt x="20328" y="378404"/>
                </a:lnTo>
                <a:cubicBezTo>
                  <a:pt x="30998" y="376983"/>
                  <a:pt x="39414" y="368566"/>
                  <a:pt x="40716" y="357897"/>
                </a:cubicBezTo>
                <a:lnTo>
                  <a:pt x="34552" y="351851"/>
                </a:lnTo>
                <a:cubicBezTo>
                  <a:pt x="34433" y="351758"/>
                  <a:pt x="34314" y="351661"/>
                  <a:pt x="34314" y="351561"/>
                </a:cubicBezTo>
                <a:cubicBezTo>
                  <a:pt x="31116" y="348289"/>
                  <a:pt x="31235" y="343111"/>
                  <a:pt x="34552" y="339999"/>
                </a:cubicBezTo>
                <a:cubicBezTo>
                  <a:pt x="34671" y="339837"/>
                  <a:pt x="34908" y="339683"/>
                  <a:pt x="35027" y="339535"/>
                </a:cubicBezTo>
                <a:cubicBezTo>
                  <a:pt x="38345" y="336517"/>
                  <a:pt x="43442" y="336725"/>
                  <a:pt x="46405" y="339999"/>
                </a:cubicBezTo>
                <a:lnTo>
                  <a:pt x="52806" y="346281"/>
                </a:lnTo>
                <a:cubicBezTo>
                  <a:pt x="63476" y="344849"/>
                  <a:pt x="71891" y="336370"/>
                  <a:pt x="73194" y="325656"/>
                </a:cubicBezTo>
                <a:lnTo>
                  <a:pt x="67030" y="319493"/>
                </a:lnTo>
                <a:cubicBezTo>
                  <a:pt x="66911" y="319344"/>
                  <a:pt x="66677" y="319189"/>
                  <a:pt x="66558" y="319029"/>
                </a:cubicBezTo>
                <a:cubicBezTo>
                  <a:pt x="63595" y="315755"/>
                  <a:pt x="63713" y="310655"/>
                  <a:pt x="67030" y="307639"/>
                </a:cubicBezTo>
                <a:cubicBezTo>
                  <a:pt x="67267" y="307346"/>
                  <a:pt x="67504" y="307071"/>
                  <a:pt x="67860" y="306819"/>
                </a:cubicBezTo>
                <a:cubicBezTo>
                  <a:pt x="71180" y="303999"/>
                  <a:pt x="76038" y="304367"/>
                  <a:pt x="78882" y="307639"/>
                </a:cubicBezTo>
                <a:lnTo>
                  <a:pt x="81965" y="310484"/>
                </a:lnTo>
                <a:lnTo>
                  <a:pt x="83626" y="309062"/>
                </a:lnTo>
                <a:cubicBezTo>
                  <a:pt x="109584" y="283718"/>
                  <a:pt x="126062" y="250259"/>
                  <a:pt x="130446" y="214235"/>
                </a:cubicBezTo>
                <a:cubicBezTo>
                  <a:pt x="134951" y="173579"/>
                  <a:pt x="153085" y="135661"/>
                  <a:pt x="182009" y="106726"/>
                </a:cubicBezTo>
                <a:cubicBezTo>
                  <a:pt x="215791" y="73986"/>
                  <a:pt x="259321" y="56933"/>
                  <a:pt x="303267" y="55806"/>
                </a:cubicBezTo>
                <a:close/>
                <a:moveTo>
                  <a:pt x="432706" y="33828"/>
                </a:moveTo>
                <a:cubicBezTo>
                  <a:pt x="432825" y="33886"/>
                  <a:pt x="432943" y="33946"/>
                  <a:pt x="432943" y="34009"/>
                </a:cubicBezTo>
                <a:cubicBezTo>
                  <a:pt x="436856" y="36590"/>
                  <a:pt x="437921" y="41816"/>
                  <a:pt x="435314" y="45681"/>
                </a:cubicBezTo>
                <a:cubicBezTo>
                  <a:pt x="433774" y="48045"/>
                  <a:pt x="431048" y="49432"/>
                  <a:pt x="428203" y="49356"/>
                </a:cubicBezTo>
                <a:cubicBezTo>
                  <a:pt x="426660" y="49425"/>
                  <a:pt x="425240" y="49010"/>
                  <a:pt x="423934" y="48171"/>
                </a:cubicBezTo>
                <a:cubicBezTo>
                  <a:pt x="423697" y="48045"/>
                  <a:pt x="423459" y="47906"/>
                  <a:pt x="423223" y="47757"/>
                </a:cubicBezTo>
                <a:cubicBezTo>
                  <a:pt x="419431" y="45285"/>
                  <a:pt x="418363" y="40218"/>
                  <a:pt x="420853" y="36436"/>
                </a:cubicBezTo>
                <a:cubicBezTo>
                  <a:pt x="420971" y="36196"/>
                  <a:pt x="421090" y="35963"/>
                  <a:pt x="421327" y="35739"/>
                </a:cubicBezTo>
                <a:cubicBezTo>
                  <a:pt x="423934" y="32061"/>
                  <a:pt x="429030" y="31207"/>
                  <a:pt x="432706" y="33828"/>
                </a:cubicBezTo>
                <a:close/>
                <a:moveTo>
                  <a:pt x="229893" y="12018"/>
                </a:moveTo>
                <a:cubicBezTo>
                  <a:pt x="234162" y="10562"/>
                  <a:pt x="238782" y="12702"/>
                  <a:pt x="240444" y="16878"/>
                </a:cubicBezTo>
                <a:cubicBezTo>
                  <a:pt x="241864" y="21258"/>
                  <a:pt x="239614" y="26002"/>
                  <a:pt x="235348" y="27664"/>
                </a:cubicBezTo>
                <a:lnTo>
                  <a:pt x="232621" y="27664"/>
                </a:lnTo>
                <a:cubicBezTo>
                  <a:pt x="229184" y="27770"/>
                  <a:pt x="226102" y="25668"/>
                  <a:pt x="224916" y="22449"/>
                </a:cubicBezTo>
                <a:cubicBezTo>
                  <a:pt x="223376" y="18194"/>
                  <a:pt x="225627" y="13525"/>
                  <a:pt x="229893" y="12018"/>
                </a:cubicBezTo>
                <a:close/>
                <a:moveTo>
                  <a:pt x="333611" y="48"/>
                </a:moveTo>
                <a:cubicBezTo>
                  <a:pt x="333611" y="50"/>
                  <a:pt x="333611" y="53"/>
                  <a:pt x="333729" y="55"/>
                </a:cubicBezTo>
                <a:cubicBezTo>
                  <a:pt x="338234" y="534"/>
                  <a:pt x="341435" y="4565"/>
                  <a:pt x="340961" y="9055"/>
                </a:cubicBezTo>
                <a:cubicBezTo>
                  <a:pt x="340486" y="13226"/>
                  <a:pt x="336929" y="16371"/>
                  <a:pt x="332782" y="16287"/>
                </a:cubicBezTo>
                <a:lnTo>
                  <a:pt x="331833" y="16287"/>
                </a:lnTo>
                <a:cubicBezTo>
                  <a:pt x="331714" y="16279"/>
                  <a:pt x="331714" y="16272"/>
                  <a:pt x="331597" y="16263"/>
                </a:cubicBezTo>
                <a:cubicBezTo>
                  <a:pt x="327212" y="15718"/>
                  <a:pt x="324012" y="11696"/>
                  <a:pt x="324604" y="7278"/>
                </a:cubicBezTo>
                <a:cubicBezTo>
                  <a:pt x="325077" y="2796"/>
                  <a:pt x="329108" y="-438"/>
                  <a:pt x="333611" y="48"/>
                </a:cubicBezTo>
                <a:close/>
              </a:path>
            </a:pathLst>
          </a:custGeom>
          <a:solidFill>
            <a:schemeClr val="bg1"/>
          </a:solidFill>
          <a:ln w="10862" cap="flat">
            <a:noFill/>
            <a:prstDash val="solid"/>
            <a:miter/>
          </a:ln>
        </p:spPr>
        <p:txBody>
          <a:bodyPr wrap="square" rtlCol="0" anchor="ctr">
            <a:noAutofit/>
          </a:bodyPr>
          <a:lstStyle/>
          <a:p>
            <a:endParaRPr lang="zh-CN" altLang="en-US"/>
          </a:p>
        </p:txBody>
      </p:sp>
      <p:sp>
        <p:nvSpPr>
          <p:cNvPr id="25" name="任意多边形: 形状 24">
            <a:extLst>
              <a:ext uri="{FF2B5EF4-FFF2-40B4-BE49-F238E27FC236}">
                <a16:creationId xmlns:a16="http://schemas.microsoft.com/office/drawing/2014/main" id="{830F2DB9-43AD-B433-A305-E756AFA4CE18}"/>
              </a:ext>
            </a:extLst>
          </p:cNvPr>
          <p:cNvSpPr/>
          <p:nvPr/>
        </p:nvSpPr>
        <p:spPr>
          <a:xfrm>
            <a:off x="5815934" y="2494599"/>
            <a:ext cx="760804" cy="760820"/>
          </a:xfrm>
          <a:custGeom>
            <a:avLst/>
            <a:gdLst>
              <a:gd name="connsiteX0" fmla="*/ 494208 w 495210"/>
              <a:gd name="connsiteY0" fmla="*/ 398179 h 495221"/>
              <a:gd name="connsiteX1" fmla="*/ 322876 w 495210"/>
              <a:gd name="connsiteY1" fmla="*/ 266068 h 495221"/>
              <a:gd name="connsiteX2" fmla="*/ 322876 w 495210"/>
              <a:gd name="connsiteY2" fmla="*/ 65838 h 495221"/>
              <a:gd name="connsiteX3" fmla="*/ 342433 w 495210"/>
              <a:gd name="connsiteY3" fmla="*/ 91586 h 495221"/>
              <a:gd name="connsiteX4" fmla="*/ 342433 w 495210"/>
              <a:gd name="connsiteY4" fmla="*/ 224240 h 495221"/>
              <a:gd name="connsiteX5" fmla="*/ 350037 w 495210"/>
              <a:gd name="connsiteY5" fmla="*/ 231845 h 495221"/>
              <a:gd name="connsiteX6" fmla="*/ 357533 w 495210"/>
              <a:gd name="connsiteY6" fmla="*/ 224350 h 495221"/>
              <a:gd name="connsiteX7" fmla="*/ 357533 w 495210"/>
              <a:gd name="connsiteY7" fmla="*/ 224240 h 495221"/>
              <a:gd name="connsiteX8" fmla="*/ 357533 w 495210"/>
              <a:gd name="connsiteY8" fmla="*/ 91586 h 495221"/>
              <a:gd name="connsiteX9" fmla="*/ 317335 w 495210"/>
              <a:gd name="connsiteY9" fmla="*/ 49541 h 495221"/>
              <a:gd name="connsiteX10" fmla="*/ 309296 w 495210"/>
              <a:gd name="connsiteY10" fmla="*/ 45304 h 495221"/>
              <a:gd name="connsiteX11" fmla="*/ 309296 w 495210"/>
              <a:gd name="connsiteY11" fmla="*/ 12711 h 495221"/>
              <a:gd name="connsiteX12" fmla="*/ 305167 w 495210"/>
              <a:gd name="connsiteY12" fmla="*/ 5975 h 495221"/>
              <a:gd name="connsiteX13" fmla="*/ 299953 w 495210"/>
              <a:gd name="connsiteY13" fmla="*/ 3259 h 495221"/>
              <a:gd name="connsiteX14" fmla="*/ 299953 w 495210"/>
              <a:gd name="connsiteY14" fmla="*/ 3259 h 495221"/>
              <a:gd name="connsiteX15" fmla="*/ 272792 w 495210"/>
              <a:gd name="connsiteY15" fmla="*/ 3259 h 495221"/>
              <a:gd name="connsiteX16" fmla="*/ 267577 w 495210"/>
              <a:gd name="connsiteY16" fmla="*/ 5975 h 495221"/>
              <a:gd name="connsiteX17" fmla="*/ 263449 w 495210"/>
              <a:gd name="connsiteY17" fmla="*/ 12711 h 495221"/>
              <a:gd name="connsiteX18" fmla="*/ 263449 w 495210"/>
              <a:gd name="connsiteY18" fmla="*/ 45304 h 495221"/>
              <a:gd name="connsiteX19" fmla="*/ 253888 w 495210"/>
              <a:gd name="connsiteY19" fmla="*/ 50410 h 495221"/>
              <a:gd name="connsiteX20" fmla="*/ 249977 w 495210"/>
              <a:gd name="connsiteY20" fmla="*/ 56929 h 495221"/>
              <a:gd name="connsiteX21" fmla="*/ 249977 w 495210"/>
              <a:gd name="connsiteY21" fmla="*/ 210008 h 495221"/>
              <a:gd name="connsiteX22" fmla="*/ 203912 w 495210"/>
              <a:gd name="connsiteY22" fmla="*/ 174481 h 495221"/>
              <a:gd name="connsiteX23" fmla="*/ 203912 w 495210"/>
              <a:gd name="connsiteY23" fmla="*/ 78006 h 495221"/>
              <a:gd name="connsiteX24" fmla="*/ 203151 w 495210"/>
              <a:gd name="connsiteY24" fmla="*/ 75616 h 495221"/>
              <a:gd name="connsiteX25" fmla="*/ 203151 w 495210"/>
              <a:gd name="connsiteY25" fmla="*/ 75616 h 495221"/>
              <a:gd name="connsiteX26" fmla="*/ 165343 w 495210"/>
              <a:gd name="connsiteY26" fmla="*/ 5215 h 495221"/>
              <a:gd name="connsiteX27" fmla="*/ 154914 w 495210"/>
              <a:gd name="connsiteY27" fmla="*/ 2467 h 495221"/>
              <a:gd name="connsiteX28" fmla="*/ 152198 w 495210"/>
              <a:gd name="connsiteY28" fmla="*/ 5215 h 495221"/>
              <a:gd name="connsiteX29" fmla="*/ 114172 w 495210"/>
              <a:gd name="connsiteY29" fmla="*/ 75616 h 495221"/>
              <a:gd name="connsiteX30" fmla="*/ 114172 w 495210"/>
              <a:gd name="connsiteY30" fmla="*/ 75616 h 495221"/>
              <a:gd name="connsiteX31" fmla="*/ 113411 w 495210"/>
              <a:gd name="connsiteY31" fmla="*/ 78006 h 495221"/>
              <a:gd name="connsiteX32" fmla="*/ 113411 w 495210"/>
              <a:gd name="connsiteY32" fmla="*/ 78006 h 495221"/>
              <a:gd name="connsiteX33" fmla="*/ 113411 w 495210"/>
              <a:gd name="connsiteY33" fmla="*/ 104298 h 495221"/>
              <a:gd name="connsiteX34" fmla="*/ 14219 w 495210"/>
              <a:gd name="connsiteY34" fmla="*/ 28247 h 495221"/>
              <a:gd name="connsiteX35" fmla="*/ 6289 w 495210"/>
              <a:gd name="connsiteY35" fmla="*/ 27595 h 495221"/>
              <a:gd name="connsiteX36" fmla="*/ 2160 w 495210"/>
              <a:gd name="connsiteY36" fmla="*/ 34222 h 495221"/>
              <a:gd name="connsiteX37" fmla="*/ 2160 w 495210"/>
              <a:gd name="connsiteY37" fmla="*/ 404045 h 495221"/>
              <a:gd name="connsiteX38" fmla="*/ 9548 w 495210"/>
              <a:gd name="connsiteY38" fmla="*/ 411649 h 495221"/>
              <a:gd name="connsiteX39" fmla="*/ 9657 w 495210"/>
              <a:gd name="connsiteY39" fmla="*/ 411650 h 495221"/>
              <a:gd name="connsiteX40" fmla="*/ 113411 w 495210"/>
              <a:gd name="connsiteY40" fmla="*/ 411650 h 495221"/>
              <a:gd name="connsiteX41" fmla="*/ 113411 w 495210"/>
              <a:gd name="connsiteY41" fmla="*/ 423275 h 495221"/>
              <a:gd name="connsiteX42" fmla="*/ 113411 w 495210"/>
              <a:gd name="connsiteY42" fmla="*/ 423275 h 495221"/>
              <a:gd name="connsiteX43" fmla="*/ 113411 w 495210"/>
              <a:gd name="connsiteY43" fmla="*/ 423275 h 495221"/>
              <a:gd name="connsiteX44" fmla="*/ 113411 w 495210"/>
              <a:gd name="connsiteY44" fmla="*/ 423275 h 495221"/>
              <a:gd name="connsiteX45" fmla="*/ 113411 w 495210"/>
              <a:gd name="connsiteY45" fmla="*/ 481943 h 495221"/>
              <a:gd name="connsiteX46" fmla="*/ 118626 w 495210"/>
              <a:gd name="connsiteY46" fmla="*/ 489005 h 495221"/>
              <a:gd name="connsiteX47" fmla="*/ 158825 w 495210"/>
              <a:gd name="connsiteY47" fmla="*/ 495306 h 495221"/>
              <a:gd name="connsiteX48" fmla="*/ 198914 w 495210"/>
              <a:gd name="connsiteY48" fmla="*/ 489005 h 495221"/>
              <a:gd name="connsiteX49" fmla="*/ 204346 w 495210"/>
              <a:gd name="connsiteY49" fmla="*/ 481943 h 495221"/>
              <a:gd name="connsiteX50" fmla="*/ 204346 w 495210"/>
              <a:gd name="connsiteY50" fmla="*/ 411325 h 495221"/>
              <a:gd name="connsiteX51" fmla="*/ 252693 w 495210"/>
              <a:gd name="connsiteY51" fmla="*/ 411325 h 495221"/>
              <a:gd name="connsiteX52" fmla="*/ 279745 w 495210"/>
              <a:gd name="connsiteY52" fmla="*/ 490091 h 495221"/>
              <a:gd name="connsiteX53" fmla="*/ 286807 w 495210"/>
              <a:gd name="connsiteY53" fmla="*/ 495197 h 495221"/>
              <a:gd name="connsiteX54" fmla="*/ 293868 w 495210"/>
              <a:gd name="connsiteY54" fmla="*/ 490091 h 495221"/>
              <a:gd name="connsiteX55" fmla="*/ 320920 w 495210"/>
              <a:gd name="connsiteY55" fmla="*/ 411325 h 495221"/>
              <a:gd name="connsiteX56" fmla="*/ 490079 w 495210"/>
              <a:gd name="connsiteY56" fmla="*/ 411325 h 495221"/>
              <a:gd name="connsiteX57" fmla="*/ 497141 w 495210"/>
              <a:gd name="connsiteY57" fmla="*/ 406110 h 495221"/>
              <a:gd name="connsiteX58" fmla="*/ 494208 w 495210"/>
              <a:gd name="connsiteY58" fmla="*/ 398179 h 495221"/>
              <a:gd name="connsiteX59" fmla="*/ 300170 w 495210"/>
              <a:gd name="connsiteY59" fmla="*/ 389922 h 495221"/>
              <a:gd name="connsiteX60" fmla="*/ 286372 w 495210"/>
              <a:gd name="connsiteY60" fmla="*/ 386662 h 495221"/>
              <a:gd name="connsiteX61" fmla="*/ 279310 w 495210"/>
              <a:gd name="connsiteY61" fmla="*/ 387532 h 495221"/>
              <a:gd name="connsiteX62" fmla="*/ 272466 w 495210"/>
              <a:gd name="connsiteY62" fmla="*/ 389922 h 495221"/>
              <a:gd name="connsiteX63" fmla="*/ 264970 w 495210"/>
              <a:gd name="connsiteY63" fmla="*/ 392855 h 495221"/>
              <a:gd name="connsiteX64" fmla="*/ 264970 w 495210"/>
              <a:gd name="connsiteY64" fmla="*/ 321368 h 495221"/>
              <a:gd name="connsiteX65" fmla="*/ 279201 w 495210"/>
              <a:gd name="connsiteY65" fmla="*/ 313763 h 495221"/>
              <a:gd name="connsiteX66" fmla="*/ 293543 w 495210"/>
              <a:gd name="connsiteY66" fmla="*/ 313763 h 495221"/>
              <a:gd name="connsiteX67" fmla="*/ 307775 w 495210"/>
              <a:gd name="connsiteY67" fmla="*/ 321368 h 495221"/>
              <a:gd name="connsiteX68" fmla="*/ 307775 w 495210"/>
              <a:gd name="connsiteY68" fmla="*/ 392855 h 495221"/>
              <a:gd name="connsiteX69" fmla="*/ 183487 w 495210"/>
              <a:gd name="connsiteY69" fmla="*/ 418930 h 495221"/>
              <a:gd name="connsiteX70" fmla="*/ 178380 w 495210"/>
              <a:gd name="connsiteY70" fmla="*/ 420016 h 495221"/>
              <a:gd name="connsiteX71" fmla="*/ 175121 w 495210"/>
              <a:gd name="connsiteY71" fmla="*/ 420016 h 495221"/>
              <a:gd name="connsiteX72" fmla="*/ 169580 w 495210"/>
              <a:gd name="connsiteY72" fmla="*/ 420776 h 495221"/>
              <a:gd name="connsiteX73" fmla="*/ 166755 w 495210"/>
              <a:gd name="connsiteY73" fmla="*/ 420776 h 495221"/>
              <a:gd name="connsiteX74" fmla="*/ 165887 w 495210"/>
              <a:gd name="connsiteY74" fmla="*/ 420776 h 495221"/>
              <a:gd name="connsiteX75" fmla="*/ 165887 w 495210"/>
              <a:gd name="connsiteY75" fmla="*/ 91260 h 495221"/>
              <a:gd name="connsiteX76" fmla="*/ 188702 w 495210"/>
              <a:gd name="connsiteY76" fmla="*/ 88110 h 495221"/>
              <a:gd name="connsiteX77" fmla="*/ 188702 w 495210"/>
              <a:gd name="connsiteY77" fmla="*/ 417626 h 495221"/>
              <a:gd name="connsiteX78" fmla="*/ 186746 w 495210"/>
              <a:gd name="connsiteY78" fmla="*/ 418278 h 495221"/>
              <a:gd name="connsiteX79" fmla="*/ 147308 w 495210"/>
              <a:gd name="connsiteY79" fmla="*/ 421211 h 495221"/>
              <a:gd name="connsiteX80" fmla="*/ 141658 w 495210"/>
              <a:gd name="connsiteY80" fmla="*/ 420451 h 495221"/>
              <a:gd name="connsiteX81" fmla="*/ 138508 w 495210"/>
              <a:gd name="connsiteY81" fmla="*/ 420451 h 495221"/>
              <a:gd name="connsiteX82" fmla="*/ 133185 w 495210"/>
              <a:gd name="connsiteY82" fmla="*/ 419364 h 495221"/>
              <a:gd name="connsiteX83" fmla="*/ 130034 w 495210"/>
              <a:gd name="connsiteY83" fmla="*/ 418712 h 495221"/>
              <a:gd name="connsiteX84" fmla="*/ 127969 w 495210"/>
              <a:gd name="connsiteY84" fmla="*/ 418060 h 495221"/>
              <a:gd name="connsiteX85" fmla="*/ 127969 w 495210"/>
              <a:gd name="connsiteY85" fmla="*/ 88110 h 495221"/>
              <a:gd name="connsiteX86" fmla="*/ 150894 w 495210"/>
              <a:gd name="connsiteY86" fmla="*/ 91260 h 495221"/>
              <a:gd name="connsiteX87" fmla="*/ 150894 w 495210"/>
              <a:gd name="connsiteY87" fmla="*/ 421428 h 495221"/>
              <a:gd name="connsiteX88" fmla="*/ 150024 w 495210"/>
              <a:gd name="connsiteY88" fmla="*/ 421428 h 495221"/>
              <a:gd name="connsiteX89" fmla="*/ 147308 w 495210"/>
              <a:gd name="connsiteY89" fmla="*/ 421211 h 495221"/>
              <a:gd name="connsiteX90" fmla="*/ 203912 w 495210"/>
              <a:gd name="connsiteY90" fmla="*/ 274977 h 495221"/>
              <a:gd name="connsiteX91" fmla="*/ 249977 w 495210"/>
              <a:gd name="connsiteY91" fmla="*/ 310720 h 495221"/>
              <a:gd name="connsiteX92" fmla="*/ 249977 w 495210"/>
              <a:gd name="connsiteY92" fmla="*/ 326908 h 495221"/>
              <a:gd name="connsiteX93" fmla="*/ 203912 w 495210"/>
              <a:gd name="connsiteY93" fmla="*/ 326908 h 495221"/>
              <a:gd name="connsiteX94" fmla="*/ 264970 w 495210"/>
              <a:gd name="connsiteY94" fmla="*/ 61383 h 495221"/>
              <a:gd name="connsiteX95" fmla="*/ 279201 w 495210"/>
              <a:gd name="connsiteY95" fmla="*/ 53778 h 495221"/>
              <a:gd name="connsiteX96" fmla="*/ 293543 w 495210"/>
              <a:gd name="connsiteY96" fmla="*/ 53778 h 495221"/>
              <a:gd name="connsiteX97" fmla="*/ 307775 w 495210"/>
              <a:gd name="connsiteY97" fmla="*/ 61383 h 495221"/>
              <a:gd name="connsiteX98" fmla="*/ 307775 w 495210"/>
              <a:gd name="connsiteY98" fmla="*/ 304419 h 495221"/>
              <a:gd name="connsiteX99" fmla="*/ 300604 w 495210"/>
              <a:gd name="connsiteY99" fmla="*/ 300617 h 495221"/>
              <a:gd name="connsiteX100" fmla="*/ 272139 w 495210"/>
              <a:gd name="connsiteY100" fmla="*/ 300617 h 495221"/>
              <a:gd name="connsiteX101" fmla="*/ 264970 w 495210"/>
              <a:gd name="connsiteY101" fmla="*/ 304419 h 495221"/>
              <a:gd name="connsiteX102" fmla="*/ 279636 w 495210"/>
              <a:gd name="connsiteY102" fmla="*/ 16731 h 495221"/>
              <a:gd name="connsiteX103" fmla="*/ 293217 w 495210"/>
              <a:gd name="connsiteY103" fmla="*/ 16731 h 495221"/>
              <a:gd name="connsiteX104" fmla="*/ 294303 w 495210"/>
              <a:gd name="connsiteY104" fmla="*/ 17491 h 495221"/>
              <a:gd name="connsiteX105" fmla="*/ 294303 w 495210"/>
              <a:gd name="connsiteY105" fmla="*/ 38134 h 495221"/>
              <a:gd name="connsiteX106" fmla="*/ 278550 w 495210"/>
              <a:gd name="connsiteY106" fmla="*/ 38134 h 495221"/>
              <a:gd name="connsiteX107" fmla="*/ 278550 w 495210"/>
              <a:gd name="connsiteY107" fmla="*/ 17491 h 495221"/>
              <a:gd name="connsiteX108" fmla="*/ 249977 w 495210"/>
              <a:gd name="connsiteY108" fmla="*/ 228912 h 495221"/>
              <a:gd name="connsiteX109" fmla="*/ 249977 w 495210"/>
              <a:gd name="connsiteY109" fmla="*/ 291708 h 495221"/>
              <a:gd name="connsiteX110" fmla="*/ 203912 w 495210"/>
              <a:gd name="connsiteY110" fmla="*/ 256073 h 495221"/>
              <a:gd name="connsiteX111" fmla="*/ 203912 w 495210"/>
              <a:gd name="connsiteY111" fmla="*/ 193277 h 495221"/>
              <a:gd name="connsiteX112" fmla="*/ 158390 w 495210"/>
              <a:gd name="connsiteY112" fmla="*/ 23467 h 495221"/>
              <a:gd name="connsiteX113" fmla="*/ 185224 w 495210"/>
              <a:gd name="connsiteY113" fmla="*/ 73334 h 495221"/>
              <a:gd name="connsiteX114" fmla="*/ 158498 w 495210"/>
              <a:gd name="connsiteY114" fmla="*/ 76485 h 495221"/>
              <a:gd name="connsiteX115" fmla="*/ 158498 w 495210"/>
              <a:gd name="connsiteY115" fmla="*/ 76485 h 495221"/>
              <a:gd name="connsiteX116" fmla="*/ 131773 w 495210"/>
              <a:gd name="connsiteY116" fmla="*/ 73334 h 495221"/>
              <a:gd name="connsiteX117" fmla="*/ 112977 w 495210"/>
              <a:gd name="connsiteY117" fmla="*/ 326908 h 495221"/>
              <a:gd name="connsiteX118" fmla="*/ 76147 w 495210"/>
              <a:gd name="connsiteY118" fmla="*/ 326908 h 495221"/>
              <a:gd name="connsiteX119" fmla="*/ 76147 w 495210"/>
              <a:gd name="connsiteY119" fmla="*/ 176763 h 495221"/>
              <a:gd name="connsiteX120" fmla="*/ 113085 w 495210"/>
              <a:gd name="connsiteY120" fmla="*/ 205010 h 495221"/>
              <a:gd name="connsiteX121" fmla="*/ 16718 w 495210"/>
              <a:gd name="connsiteY121" fmla="*/ 396658 h 495221"/>
              <a:gd name="connsiteX122" fmla="*/ 16718 w 495210"/>
              <a:gd name="connsiteY122" fmla="*/ 48998 h 495221"/>
              <a:gd name="connsiteX123" fmla="*/ 112977 w 495210"/>
              <a:gd name="connsiteY123" fmla="*/ 122984 h 495221"/>
              <a:gd name="connsiteX124" fmla="*/ 112977 w 495210"/>
              <a:gd name="connsiteY124" fmla="*/ 185780 h 495221"/>
              <a:gd name="connsiteX125" fmla="*/ 73213 w 495210"/>
              <a:gd name="connsiteY125" fmla="*/ 155034 h 495221"/>
              <a:gd name="connsiteX126" fmla="*/ 65283 w 495210"/>
              <a:gd name="connsiteY126" fmla="*/ 154382 h 495221"/>
              <a:gd name="connsiteX127" fmla="*/ 61045 w 495210"/>
              <a:gd name="connsiteY127" fmla="*/ 161010 h 495221"/>
              <a:gd name="connsiteX128" fmla="*/ 61045 w 495210"/>
              <a:gd name="connsiteY128" fmla="*/ 334513 h 495221"/>
              <a:gd name="connsiteX129" fmla="*/ 68432 w 495210"/>
              <a:gd name="connsiteY129" fmla="*/ 342117 h 495221"/>
              <a:gd name="connsiteX130" fmla="*/ 68541 w 495210"/>
              <a:gd name="connsiteY130" fmla="*/ 342118 h 495221"/>
              <a:gd name="connsiteX131" fmla="*/ 112869 w 495210"/>
              <a:gd name="connsiteY131" fmla="*/ 342118 h 495221"/>
              <a:gd name="connsiteX132" fmla="*/ 112869 w 495210"/>
              <a:gd name="connsiteY132" fmla="*/ 396440 h 495221"/>
              <a:gd name="connsiteX133" fmla="*/ 188702 w 495210"/>
              <a:gd name="connsiteY133" fmla="*/ 476619 h 495221"/>
              <a:gd name="connsiteX134" fmla="*/ 127969 w 495210"/>
              <a:gd name="connsiteY134" fmla="*/ 476619 h 495221"/>
              <a:gd name="connsiteX135" fmla="*/ 127969 w 495210"/>
              <a:gd name="connsiteY135" fmla="*/ 433162 h 495221"/>
              <a:gd name="connsiteX136" fmla="*/ 127969 w 495210"/>
              <a:gd name="connsiteY136" fmla="*/ 433162 h 495221"/>
              <a:gd name="connsiteX137" fmla="*/ 136443 w 495210"/>
              <a:gd name="connsiteY137" fmla="*/ 434683 h 495221"/>
              <a:gd name="connsiteX138" fmla="*/ 139160 w 495210"/>
              <a:gd name="connsiteY138" fmla="*/ 434683 h 495221"/>
              <a:gd name="connsiteX139" fmla="*/ 146113 w 495210"/>
              <a:gd name="connsiteY139" fmla="*/ 435335 h 495221"/>
              <a:gd name="connsiteX140" fmla="*/ 148611 w 495210"/>
              <a:gd name="connsiteY140" fmla="*/ 435335 h 495221"/>
              <a:gd name="connsiteX141" fmla="*/ 166864 w 495210"/>
              <a:gd name="connsiteY141" fmla="*/ 435335 h 495221"/>
              <a:gd name="connsiteX142" fmla="*/ 169472 w 495210"/>
              <a:gd name="connsiteY142" fmla="*/ 435335 h 495221"/>
              <a:gd name="connsiteX143" fmla="*/ 176316 w 495210"/>
              <a:gd name="connsiteY143" fmla="*/ 434683 h 495221"/>
              <a:gd name="connsiteX144" fmla="*/ 178923 w 495210"/>
              <a:gd name="connsiteY144" fmla="*/ 434683 h 495221"/>
              <a:gd name="connsiteX145" fmla="*/ 187507 w 495210"/>
              <a:gd name="connsiteY145" fmla="*/ 433162 h 495221"/>
              <a:gd name="connsiteX146" fmla="*/ 187507 w 495210"/>
              <a:gd name="connsiteY146" fmla="*/ 433162 h 495221"/>
              <a:gd name="connsiteX147" fmla="*/ 187507 w 495210"/>
              <a:gd name="connsiteY147" fmla="*/ 433162 h 495221"/>
              <a:gd name="connsiteX148" fmla="*/ 203912 w 495210"/>
              <a:gd name="connsiteY148" fmla="*/ 342118 h 495221"/>
              <a:gd name="connsiteX149" fmla="*/ 249977 w 495210"/>
              <a:gd name="connsiteY149" fmla="*/ 342118 h 495221"/>
              <a:gd name="connsiteX150" fmla="*/ 249977 w 495210"/>
              <a:gd name="connsiteY150" fmla="*/ 396440 h 495221"/>
              <a:gd name="connsiteX151" fmla="*/ 203912 w 495210"/>
              <a:gd name="connsiteY151" fmla="*/ 396440 h 495221"/>
              <a:gd name="connsiteX152" fmla="*/ 286372 w 495210"/>
              <a:gd name="connsiteY152" fmla="*/ 465103 h 495221"/>
              <a:gd name="connsiteX153" fmla="*/ 266925 w 495210"/>
              <a:gd name="connsiteY153" fmla="*/ 408500 h 495221"/>
              <a:gd name="connsiteX154" fmla="*/ 278550 w 495210"/>
              <a:gd name="connsiteY154" fmla="*/ 403828 h 495221"/>
              <a:gd name="connsiteX155" fmla="*/ 279201 w 495210"/>
              <a:gd name="connsiteY155" fmla="*/ 403828 h 495221"/>
              <a:gd name="connsiteX156" fmla="*/ 293543 w 495210"/>
              <a:gd name="connsiteY156" fmla="*/ 403828 h 495221"/>
              <a:gd name="connsiteX157" fmla="*/ 294303 w 495210"/>
              <a:gd name="connsiteY157" fmla="*/ 403828 h 495221"/>
              <a:gd name="connsiteX158" fmla="*/ 305927 w 495210"/>
              <a:gd name="connsiteY158" fmla="*/ 408500 h 495221"/>
              <a:gd name="connsiteX159" fmla="*/ 322876 w 495210"/>
              <a:gd name="connsiteY159" fmla="*/ 396658 h 495221"/>
              <a:gd name="connsiteX160" fmla="*/ 322876 w 495210"/>
              <a:gd name="connsiteY160" fmla="*/ 285081 h 495221"/>
              <a:gd name="connsiteX161" fmla="*/ 467589 w 495210"/>
              <a:gd name="connsiteY161" fmla="*/ 396658 h 49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495210" h="495221">
                <a:moveTo>
                  <a:pt x="494208" y="398179"/>
                </a:moveTo>
                <a:lnTo>
                  <a:pt x="322876" y="266068"/>
                </a:lnTo>
                <a:lnTo>
                  <a:pt x="322876" y="65838"/>
                </a:lnTo>
                <a:cubicBezTo>
                  <a:pt x="334392" y="69089"/>
                  <a:pt x="342433" y="79599"/>
                  <a:pt x="342433" y="91586"/>
                </a:cubicBezTo>
                <a:lnTo>
                  <a:pt x="342433" y="224240"/>
                </a:lnTo>
                <a:cubicBezTo>
                  <a:pt x="342433" y="228440"/>
                  <a:pt x="345800" y="231845"/>
                  <a:pt x="350037" y="231845"/>
                </a:cubicBezTo>
                <a:cubicBezTo>
                  <a:pt x="354166" y="231845"/>
                  <a:pt x="357533" y="228490"/>
                  <a:pt x="357533" y="224350"/>
                </a:cubicBezTo>
                <a:cubicBezTo>
                  <a:pt x="357533" y="224313"/>
                  <a:pt x="357533" y="224277"/>
                  <a:pt x="357533" y="224240"/>
                </a:cubicBezTo>
                <a:lnTo>
                  <a:pt x="357533" y="91586"/>
                </a:lnTo>
                <a:cubicBezTo>
                  <a:pt x="357426" y="69112"/>
                  <a:pt x="339824" y="50639"/>
                  <a:pt x="317335" y="49541"/>
                </a:cubicBezTo>
                <a:lnTo>
                  <a:pt x="309296" y="45304"/>
                </a:lnTo>
                <a:lnTo>
                  <a:pt x="309296" y="12711"/>
                </a:lnTo>
                <a:cubicBezTo>
                  <a:pt x="309187" y="9885"/>
                  <a:pt x="307666" y="7309"/>
                  <a:pt x="305167" y="5975"/>
                </a:cubicBezTo>
                <a:lnTo>
                  <a:pt x="299953" y="3259"/>
                </a:lnTo>
                <a:lnTo>
                  <a:pt x="299953" y="3259"/>
                </a:lnTo>
                <a:cubicBezTo>
                  <a:pt x="291369" y="-974"/>
                  <a:pt x="281375" y="-974"/>
                  <a:pt x="272792" y="3259"/>
                </a:cubicBezTo>
                <a:lnTo>
                  <a:pt x="267577" y="5975"/>
                </a:lnTo>
                <a:cubicBezTo>
                  <a:pt x="265078" y="7273"/>
                  <a:pt x="263449" y="9871"/>
                  <a:pt x="263449" y="12711"/>
                </a:cubicBezTo>
                <a:lnTo>
                  <a:pt x="263449" y="45304"/>
                </a:lnTo>
                <a:lnTo>
                  <a:pt x="253888" y="50410"/>
                </a:lnTo>
                <a:cubicBezTo>
                  <a:pt x="251498" y="51695"/>
                  <a:pt x="249977" y="54201"/>
                  <a:pt x="249977" y="56929"/>
                </a:cubicBezTo>
                <a:lnTo>
                  <a:pt x="249977" y="210008"/>
                </a:lnTo>
                <a:lnTo>
                  <a:pt x="203912" y="174481"/>
                </a:lnTo>
                <a:lnTo>
                  <a:pt x="203912" y="78006"/>
                </a:lnTo>
                <a:cubicBezTo>
                  <a:pt x="203695" y="77186"/>
                  <a:pt x="203477" y="76385"/>
                  <a:pt x="203151" y="75616"/>
                </a:cubicBezTo>
                <a:lnTo>
                  <a:pt x="203151" y="75616"/>
                </a:lnTo>
                <a:lnTo>
                  <a:pt x="165343" y="5215"/>
                </a:lnTo>
                <a:cubicBezTo>
                  <a:pt x="163278" y="1585"/>
                  <a:pt x="158607" y="354"/>
                  <a:pt x="154914" y="2467"/>
                </a:cubicBezTo>
                <a:cubicBezTo>
                  <a:pt x="153826" y="3130"/>
                  <a:pt x="152849" y="4076"/>
                  <a:pt x="152198" y="5215"/>
                </a:cubicBezTo>
                <a:lnTo>
                  <a:pt x="114172" y="75616"/>
                </a:lnTo>
                <a:lnTo>
                  <a:pt x="114172" y="75616"/>
                </a:lnTo>
                <a:cubicBezTo>
                  <a:pt x="113737" y="76365"/>
                  <a:pt x="113520" y="77173"/>
                  <a:pt x="113411" y="78006"/>
                </a:cubicBezTo>
                <a:lnTo>
                  <a:pt x="113411" y="78006"/>
                </a:lnTo>
                <a:lnTo>
                  <a:pt x="113411" y="104298"/>
                </a:lnTo>
                <a:lnTo>
                  <a:pt x="14219" y="28247"/>
                </a:lnTo>
                <a:cubicBezTo>
                  <a:pt x="11938" y="26476"/>
                  <a:pt x="8787" y="26220"/>
                  <a:pt x="6289" y="27595"/>
                </a:cubicBezTo>
                <a:cubicBezTo>
                  <a:pt x="3790" y="28816"/>
                  <a:pt x="2160" y="31400"/>
                  <a:pt x="2160" y="34222"/>
                </a:cubicBezTo>
                <a:lnTo>
                  <a:pt x="2160" y="404045"/>
                </a:lnTo>
                <a:cubicBezTo>
                  <a:pt x="2051" y="408185"/>
                  <a:pt x="5420" y="411590"/>
                  <a:pt x="9548" y="411649"/>
                </a:cubicBezTo>
                <a:cubicBezTo>
                  <a:pt x="9548" y="411650"/>
                  <a:pt x="9657" y="411650"/>
                  <a:pt x="9657" y="411650"/>
                </a:cubicBezTo>
                <a:lnTo>
                  <a:pt x="113411" y="411650"/>
                </a:lnTo>
                <a:lnTo>
                  <a:pt x="113411" y="423275"/>
                </a:lnTo>
                <a:lnTo>
                  <a:pt x="113411" y="423275"/>
                </a:lnTo>
                <a:cubicBezTo>
                  <a:pt x="113411" y="423275"/>
                  <a:pt x="113411" y="423275"/>
                  <a:pt x="113411" y="423275"/>
                </a:cubicBezTo>
                <a:lnTo>
                  <a:pt x="113411" y="423275"/>
                </a:lnTo>
                <a:lnTo>
                  <a:pt x="113411" y="481943"/>
                </a:lnTo>
                <a:cubicBezTo>
                  <a:pt x="113411" y="485186"/>
                  <a:pt x="115476" y="488051"/>
                  <a:pt x="118626" y="489005"/>
                </a:cubicBezTo>
                <a:cubicBezTo>
                  <a:pt x="131664" y="493185"/>
                  <a:pt x="145135" y="495311"/>
                  <a:pt x="158825" y="495306"/>
                </a:cubicBezTo>
                <a:cubicBezTo>
                  <a:pt x="172405" y="495311"/>
                  <a:pt x="185986" y="493185"/>
                  <a:pt x="198914" y="489005"/>
                </a:cubicBezTo>
                <a:cubicBezTo>
                  <a:pt x="202065" y="488130"/>
                  <a:pt x="204346" y="485247"/>
                  <a:pt x="204346" y="481943"/>
                </a:cubicBezTo>
                <a:lnTo>
                  <a:pt x="204346" y="411325"/>
                </a:lnTo>
                <a:lnTo>
                  <a:pt x="252693" y="411325"/>
                </a:lnTo>
                <a:lnTo>
                  <a:pt x="279745" y="490091"/>
                </a:lnTo>
                <a:cubicBezTo>
                  <a:pt x="280723" y="493128"/>
                  <a:pt x="283656" y="495179"/>
                  <a:pt x="286807" y="495197"/>
                </a:cubicBezTo>
                <a:cubicBezTo>
                  <a:pt x="290066" y="495213"/>
                  <a:pt x="292891" y="493148"/>
                  <a:pt x="293868" y="490091"/>
                </a:cubicBezTo>
                <a:lnTo>
                  <a:pt x="320920" y="411325"/>
                </a:lnTo>
                <a:lnTo>
                  <a:pt x="490079" y="411325"/>
                </a:lnTo>
                <a:cubicBezTo>
                  <a:pt x="493338" y="411325"/>
                  <a:pt x="496162" y="409209"/>
                  <a:pt x="497141" y="406110"/>
                </a:cubicBezTo>
                <a:cubicBezTo>
                  <a:pt x="497901" y="403112"/>
                  <a:pt x="496706" y="399946"/>
                  <a:pt x="494208" y="398179"/>
                </a:cubicBezTo>
                <a:close/>
                <a:moveTo>
                  <a:pt x="300170" y="389922"/>
                </a:moveTo>
                <a:cubicBezTo>
                  <a:pt x="295933" y="387772"/>
                  <a:pt x="291152" y="386655"/>
                  <a:pt x="286372" y="386662"/>
                </a:cubicBezTo>
                <a:cubicBezTo>
                  <a:pt x="283982" y="386622"/>
                  <a:pt x="281591" y="386916"/>
                  <a:pt x="279310" y="387532"/>
                </a:cubicBezTo>
                <a:cubicBezTo>
                  <a:pt x="276920" y="388017"/>
                  <a:pt x="274638" y="388821"/>
                  <a:pt x="272466" y="389922"/>
                </a:cubicBezTo>
                <a:lnTo>
                  <a:pt x="264970" y="392855"/>
                </a:lnTo>
                <a:lnTo>
                  <a:pt x="264970" y="321368"/>
                </a:lnTo>
                <a:lnTo>
                  <a:pt x="279201" y="313763"/>
                </a:lnTo>
                <a:cubicBezTo>
                  <a:pt x="283656" y="311368"/>
                  <a:pt x="289088" y="311368"/>
                  <a:pt x="293543" y="313763"/>
                </a:cubicBezTo>
                <a:lnTo>
                  <a:pt x="307775" y="321368"/>
                </a:lnTo>
                <a:lnTo>
                  <a:pt x="307775" y="392855"/>
                </a:lnTo>
                <a:close/>
                <a:moveTo>
                  <a:pt x="183487" y="418930"/>
                </a:moveTo>
                <a:lnTo>
                  <a:pt x="178380" y="420016"/>
                </a:lnTo>
                <a:cubicBezTo>
                  <a:pt x="177294" y="419910"/>
                  <a:pt x="176207" y="419910"/>
                  <a:pt x="175121" y="420016"/>
                </a:cubicBezTo>
                <a:lnTo>
                  <a:pt x="169580" y="420776"/>
                </a:lnTo>
                <a:cubicBezTo>
                  <a:pt x="168603" y="420884"/>
                  <a:pt x="167733" y="420884"/>
                  <a:pt x="166755" y="420776"/>
                </a:cubicBezTo>
                <a:lnTo>
                  <a:pt x="165887" y="420776"/>
                </a:lnTo>
                <a:lnTo>
                  <a:pt x="165887" y="91260"/>
                </a:lnTo>
                <a:cubicBezTo>
                  <a:pt x="173600" y="90928"/>
                  <a:pt x="181205" y="89873"/>
                  <a:pt x="188702" y="88110"/>
                </a:cubicBezTo>
                <a:lnTo>
                  <a:pt x="188702" y="417626"/>
                </a:lnTo>
                <a:lnTo>
                  <a:pt x="186746" y="418278"/>
                </a:lnTo>
                <a:close/>
                <a:moveTo>
                  <a:pt x="147308" y="421211"/>
                </a:moveTo>
                <a:lnTo>
                  <a:pt x="141658" y="420451"/>
                </a:lnTo>
                <a:cubicBezTo>
                  <a:pt x="140572" y="420345"/>
                  <a:pt x="139595" y="420345"/>
                  <a:pt x="138508" y="420451"/>
                </a:cubicBezTo>
                <a:lnTo>
                  <a:pt x="133185" y="419364"/>
                </a:lnTo>
                <a:lnTo>
                  <a:pt x="130034" y="418712"/>
                </a:lnTo>
                <a:lnTo>
                  <a:pt x="127969" y="418060"/>
                </a:lnTo>
                <a:lnTo>
                  <a:pt x="127969" y="88110"/>
                </a:lnTo>
                <a:cubicBezTo>
                  <a:pt x="135466" y="89851"/>
                  <a:pt x="143179" y="90906"/>
                  <a:pt x="150894" y="91260"/>
                </a:cubicBezTo>
                <a:lnTo>
                  <a:pt x="150894" y="421428"/>
                </a:lnTo>
                <a:lnTo>
                  <a:pt x="150024" y="421428"/>
                </a:lnTo>
                <a:cubicBezTo>
                  <a:pt x="149155" y="421464"/>
                  <a:pt x="148178" y="421390"/>
                  <a:pt x="147308" y="421211"/>
                </a:cubicBezTo>
                <a:close/>
                <a:moveTo>
                  <a:pt x="203912" y="274977"/>
                </a:moveTo>
                <a:lnTo>
                  <a:pt x="249977" y="310720"/>
                </a:lnTo>
                <a:lnTo>
                  <a:pt x="249977" y="326908"/>
                </a:lnTo>
                <a:lnTo>
                  <a:pt x="203912" y="326908"/>
                </a:lnTo>
                <a:close/>
                <a:moveTo>
                  <a:pt x="264970" y="61383"/>
                </a:moveTo>
                <a:lnTo>
                  <a:pt x="279201" y="53778"/>
                </a:lnTo>
                <a:cubicBezTo>
                  <a:pt x="283656" y="51282"/>
                  <a:pt x="289088" y="51282"/>
                  <a:pt x="293543" y="53778"/>
                </a:cubicBezTo>
                <a:lnTo>
                  <a:pt x="307775" y="61383"/>
                </a:lnTo>
                <a:lnTo>
                  <a:pt x="307775" y="304419"/>
                </a:lnTo>
                <a:lnTo>
                  <a:pt x="300604" y="300617"/>
                </a:lnTo>
                <a:cubicBezTo>
                  <a:pt x="291696" y="295726"/>
                  <a:pt x="281049" y="295726"/>
                  <a:pt x="272139" y="300617"/>
                </a:cubicBezTo>
                <a:lnTo>
                  <a:pt x="264970" y="304419"/>
                </a:lnTo>
                <a:close/>
                <a:moveTo>
                  <a:pt x="279636" y="16731"/>
                </a:moveTo>
                <a:cubicBezTo>
                  <a:pt x="283982" y="14769"/>
                  <a:pt x="288871" y="14769"/>
                  <a:pt x="293217" y="16731"/>
                </a:cubicBezTo>
                <a:lnTo>
                  <a:pt x="294303" y="17491"/>
                </a:lnTo>
                <a:lnTo>
                  <a:pt x="294303" y="38134"/>
                </a:lnTo>
                <a:cubicBezTo>
                  <a:pt x="289088" y="36845"/>
                  <a:pt x="283765" y="36845"/>
                  <a:pt x="278550" y="38134"/>
                </a:cubicBezTo>
                <a:lnTo>
                  <a:pt x="278550" y="17491"/>
                </a:lnTo>
                <a:close/>
                <a:moveTo>
                  <a:pt x="249977" y="228912"/>
                </a:moveTo>
                <a:lnTo>
                  <a:pt x="249977" y="291708"/>
                </a:lnTo>
                <a:lnTo>
                  <a:pt x="203912" y="256073"/>
                </a:lnTo>
                <a:lnTo>
                  <a:pt x="203912" y="193277"/>
                </a:lnTo>
                <a:close/>
                <a:moveTo>
                  <a:pt x="158390" y="23467"/>
                </a:moveTo>
                <a:lnTo>
                  <a:pt x="185224" y="73334"/>
                </a:lnTo>
                <a:cubicBezTo>
                  <a:pt x="176425" y="75411"/>
                  <a:pt x="167515" y="76469"/>
                  <a:pt x="158498" y="76485"/>
                </a:cubicBezTo>
                <a:lnTo>
                  <a:pt x="158498" y="76485"/>
                </a:lnTo>
                <a:cubicBezTo>
                  <a:pt x="149481" y="76469"/>
                  <a:pt x="140572" y="75411"/>
                  <a:pt x="131773" y="73334"/>
                </a:cubicBezTo>
                <a:close/>
                <a:moveTo>
                  <a:pt x="112977" y="326908"/>
                </a:moveTo>
                <a:lnTo>
                  <a:pt x="76147" y="326908"/>
                </a:lnTo>
                <a:lnTo>
                  <a:pt x="76147" y="176763"/>
                </a:lnTo>
                <a:lnTo>
                  <a:pt x="113085" y="205010"/>
                </a:lnTo>
                <a:close/>
                <a:moveTo>
                  <a:pt x="16718" y="396658"/>
                </a:moveTo>
                <a:lnTo>
                  <a:pt x="16718" y="48998"/>
                </a:lnTo>
                <a:lnTo>
                  <a:pt x="112977" y="122984"/>
                </a:lnTo>
                <a:lnTo>
                  <a:pt x="112977" y="185780"/>
                </a:lnTo>
                <a:lnTo>
                  <a:pt x="73213" y="155034"/>
                </a:lnTo>
                <a:cubicBezTo>
                  <a:pt x="70931" y="153410"/>
                  <a:pt x="67890" y="153161"/>
                  <a:pt x="65283" y="154382"/>
                </a:cubicBezTo>
                <a:cubicBezTo>
                  <a:pt x="62675" y="155550"/>
                  <a:pt x="61045" y="158153"/>
                  <a:pt x="61045" y="161010"/>
                </a:cubicBezTo>
                <a:lnTo>
                  <a:pt x="61045" y="334513"/>
                </a:lnTo>
                <a:cubicBezTo>
                  <a:pt x="60937" y="338653"/>
                  <a:pt x="64304" y="342058"/>
                  <a:pt x="68432" y="342117"/>
                </a:cubicBezTo>
                <a:cubicBezTo>
                  <a:pt x="68432" y="342118"/>
                  <a:pt x="68541" y="342118"/>
                  <a:pt x="68541" y="342118"/>
                </a:cubicBezTo>
                <a:lnTo>
                  <a:pt x="112869" y="342118"/>
                </a:lnTo>
                <a:lnTo>
                  <a:pt x="112869" y="396440"/>
                </a:lnTo>
                <a:close/>
                <a:moveTo>
                  <a:pt x="188702" y="476619"/>
                </a:moveTo>
                <a:cubicBezTo>
                  <a:pt x="168819" y="482054"/>
                  <a:pt x="147852" y="482054"/>
                  <a:pt x="127969" y="476619"/>
                </a:cubicBezTo>
                <a:lnTo>
                  <a:pt x="127969" y="433162"/>
                </a:lnTo>
                <a:lnTo>
                  <a:pt x="127969" y="433162"/>
                </a:lnTo>
                <a:lnTo>
                  <a:pt x="136443" y="434683"/>
                </a:lnTo>
                <a:lnTo>
                  <a:pt x="139160" y="434683"/>
                </a:lnTo>
                <a:lnTo>
                  <a:pt x="146113" y="435335"/>
                </a:lnTo>
                <a:cubicBezTo>
                  <a:pt x="146982" y="435447"/>
                  <a:pt x="147743" y="435447"/>
                  <a:pt x="148611" y="435335"/>
                </a:cubicBezTo>
                <a:cubicBezTo>
                  <a:pt x="154696" y="435987"/>
                  <a:pt x="160780" y="435987"/>
                  <a:pt x="166864" y="435335"/>
                </a:cubicBezTo>
                <a:cubicBezTo>
                  <a:pt x="167733" y="435448"/>
                  <a:pt x="168603" y="435448"/>
                  <a:pt x="169472" y="435335"/>
                </a:cubicBezTo>
                <a:lnTo>
                  <a:pt x="176316" y="434683"/>
                </a:lnTo>
                <a:lnTo>
                  <a:pt x="178923" y="434683"/>
                </a:lnTo>
                <a:lnTo>
                  <a:pt x="187507" y="433162"/>
                </a:lnTo>
                <a:cubicBezTo>
                  <a:pt x="187507" y="433162"/>
                  <a:pt x="187507" y="433162"/>
                  <a:pt x="187507" y="433162"/>
                </a:cubicBezTo>
                <a:lnTo>
                  <a:pt x="187507" y="433162"/>
                </a:lnTo>
                <a:close/>
                <a:moveTo>
                  <a:pt x="203912" y="342118"/>
                </a:moveTo>
                <a:lnTo>
                  <a:pt x="249977" y="342118"/>
                </a:lnTo>
                <a:lnTo>
                  <a:pt x="249977" y="396440"/>
                </a:lnTo>
                <a:lnTo>
                  <a:pt x="203912" y="396440"/>
                </a:lnTo>
                <a:close/>
                <a:moveTo>
                  <a:pt x="286372" y="465103"/>
                </a:moveTo>
                <a:lnTo>
                  <a:pt x="266925" y="408500"/>
                </a:lnTo>
                <a:lnTo>
                  <a:pt x="278550" y="403828"/>
                </a:lnTo>
                <a:lnTo>
                  <a:pt x="279201" y="403828"/>
                </a:lnTo>
                <a:cubicBezTo>
                  <a:pt x="283656" y="401331"/>
                  <a:pt x="289088" y="401331"/>
                  <a:pt x="293543" y="403828"/>
                </a:cubicBezTo>
                <a:lnTo>
                  <a:pt x="294303" y="403828"/>
                </a:lnTo>
                <a:lnTo>
                  <a:pt x="305927" y="408500"/>
                </a:lnTo>
                <a:close/>
                <a:moveTo>
                  <a:pt x="322876" y="396658"/>
                </a:moveTo>
                <a:lnTo>
                  <a:pt x="322876" y="285081"/>
                </a:lnTo>
                <a:lnTo>
                  <a:pt x="467589" y="396658"/>
                </a:lnTo>
                <a:close/>
              </a:path>
            </a:pathLst>
          </a:custGeom>
          <a:solidFill>
            <a:schemeClr val="bg1"/>
          </a:solidFill>
          <a:ln w="10862"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F7CE0CD7-9F32-E4E7-00AB-8136512ABBCB}"/>
              </a:ext>
            </a:extLst>
          </p:cNvPr>
          <p:cNvSpPr/>
          <p:nvPr/>
        </p:nvSpPr>
        <p:spPr>
          <a:xfrm>
            <a:off x="9274281" y="2527509"/>
            <a:ext cx="759586" cy="755776"/>
          </a:xfrm>
          <a:custGeom>
            <a:avLst/>
            <a:gdLst>
              <a:gd name="connsiteX0" fmla="*/ 468206 w 539421"/>
              <a:gd name="connsiteY0" fmla="*/ 471642 h 536717"/>
              <a:gd name="connsiteX1" fmla="*/ 478399 w 539421"/>
              <a:gd name="connsiteY1" fmla="*/ 516803 h 536717"/>
              <a:gd name="connsiteX2" fmla="*/ 483022 w 539421"/>
              <a:gd name="connsiteY2" fmla="*/ 520240 h 536717"/>
              <a:gd name="connsiteX3" fmla="*/ 483497 w 539421"/>
              <a:gd name="connsiteY3" fmla="*/ 520240 h 536717"/>
              <a:gd name="connsiteX4" fmla="*/ 487645 w 539421"/>
              <a:gd name="connsiteY4" fmla="*/ 516803 h 536717"/>
              <a:gd name="connsiteX5" fmla="*/ 497839 w 539421"/>
              <a:gd name="connsiteY5" fmla="*/ 471642 h 536717"/>
              <a:gd name="connsiteX6" fmla="*/ 458487 w 539421"/>
              <a:gd name="connsiteY6" fmla="*/ 420554 h 536717"/>
              <a:gd name="connsiteX7" fmla="*/ 464886 w 539421"/>
              <a:gd name="connsiteY7" fmla="*/ 455285 h 536717"/>
              <a:gd name="connsiteX8" fmla="*/ 501158 w 539421"/>
              <a:gd name="connsiteY8" fmla="*/ 455285 h 536717"/>
              <a:gd name="connsiteX9" fmla="*/ 501633 w 539421"/>
              <a:gd name="connsiteY9" fmla="*/ 455285 h 536717"/>
              <a:gd name="connsiteX10" fmla="*/ 507559 w 539421"/>
              <a:gd name="connsiteY10" fmla="*/ 420554 h 536717"/>
              <a:gd name="connsiteX11" fmla="*/ 197121 w 539421"/>
              <a:gd name="connsiteY11" fmla="*/ 379661 h 536717"/>
              <a:gd name="connsiteX12" fmla="*/ 303800 w 539421"/>
              <a:gd name="connsiteY12" fmla="*/ 379661 h 536717"/>
              <a:gd name="connsiteX13" fmla="*/ 303919 w 539421"/>
              <a:gd name="connsiteY13" fmla="*/ 379663 h 536717"/>
              <a:gd name="connsiteX14" fmla="*/ 311979 w 539421"/>
              <a:gd name="connsiteY14" fmla="*/ 387959 h 536717"/>
              <a:gd name="connsiteX15" fmla="*/ 303800 w 539421"/>
              <a:gd name="connsiteY15" fmla="*/ 396019 h 536717"/>
              <a:gd name="connsiteX16" fmla="*/ 197121 w 539421"/>
              <a:gd name="connsiteY16" fmla="*/ 396019 h 536717"/>
              <a:gd name="connsiteX17" fmla="*/ 188824 w 539421"/>
              <a:gd name="connsiteY17" fmla="*/ 387959 h 536717"/>
              <a:gd name="connsiteX18" fmla="*/ 197121 w 539421"/>
              <a:gd name="connsiteY18" fmla="*/ 379661 h 536717"/>
              <a:gd name="connsiteX19" fmla="*/ 124698 w 539421"/>
              <a:gd name="connsiteY19" fmla="*/ 379661 h 536717"/>
              <a:gd name="connsiteX20" fmla="*/ 137262 w 539421"/>
              <a:gd name="connsiteY20" fmla="*/ 379661 h 536717"/>
              <a:gd name="connsiteX21" fmla="*/ 137380 w 539421"/>
              <a:gd name="connsiteY21" fmla="*/ 379663 h 536717"/>
              <a:gd name="connsiteX22" fmla="*/ 145441 w 539421"/>
              <a:gd name="connsiteY22" fmla="*/ 387959 h 536717"/>
              <a:gd name="connsiteX23" fmla="*/ 137262 w 539421"/>
              <a:gd name="connsiteY23" fmla="*/ 396019 h 536717"/>
              <a:gd name="connsiteX24" fmla="*/ 124698 w 539421"/>
              <a:gd name="connsiteY24" fmla="*/ 396019 h 536717"/>
              <a:gd name="connsiteX25" fmla="*/ 116401 w 539421"/>
              <a:gd name="connsiteY25" fmla="*/ 387959 h 536717"/>
              <a:gd name="connsiteX26" fmla="*/ 124698 w 539421"/>
              <a:gd name="connsiteY26" fmla="*/ 379661 h 536717"/>
              <a:gd name="connsiteX27" fmla="*/ 197950 w 539421"/>
              <a:gd name="connsiteY27" fmla="*/ 297755 h 536717"/>
              <a:gd name="connsiteX28" fmla="*/ 328336 w 539421"/>
              <a:gd name="connsiteY28" fmla="*/ 297755 h 536717"/>
              <a:gd name="connsiteX29" fmla="*/ 328455 w 539421"/>
              <a:gd name="connsiteY29" fmla="*/ 297757 h 536717"/>
              <a:gd name="connsiteX30" fmla="*/ 336515 w 539421"/>
              <a:gd name="connsiteY30" fmla="*/ 306053 h 536717"/>
              <a:gd name="connsiteX31" fmla="*/ 328336 w 539421"/>
              <a:gd name="connsiteY31" fmla="*/ 314113 h 536717"/>
              <a:gd name="connsiteX32" fmla="*/ 197950 w 539421"/>
              <a:gd name="connsiteY32" fmla="*/ 314113 h 536717"/>
              <a:gd name="connsiteX33" fmla="*/ 189653 w 539421"/>
              <a:gd name="connsiteY33" fmla="*/ 306053 h 536717"/>
              <a:gd name="connsiteX34" fmla="*/ 197950 w 539421"/>
              <a:gd name="connsiteY34" fmla="*/ 297755 h 536717"/>
              <a:gd name="connsiteX35" fmla="*/ 157295 w 539421"/>
              <a:gd name="connsiteY35" fmla="*/ 275470 h 536717"/>
              <a:gd name="connsiteX36" fmla="*/ 158835 w 539421"/>
              <a:gd name="connsiteY36" fmla="*/ 276281 h 536717"/>
              <a:gd name="connsiteX37" fmla="*/ 160851 w 539421"/>
              <a:gd name="connsiteY37" fmla="*/ 287324 h 536717"/>
              <a:gd name="connsiteX38" fmla="*/ 138211 w 539421"/>
              <a:gd name="connsiteY38" fmla="*/ 333789 h 536717"/>
              <a:gd name="connsiteX39" fmla="*/ 132047 w 539421"/>
              <a:gd name="connsiteY39" fmla="*/ 338056 h 536717"/>
              <a:gd name="connsiteX40" fmla="*/ 130862 w 539421"/>
              <a:gd name="connsiteY40" fmla="*/ 338056 h 536717"/>
              <a:gd name="connsiteX41" fmla="*/ 125054 w 539421"/>
              <a:gd name="connsiteY41" fmla="*/ 335567 h 536717"/>
              <a:gd name="connsiteX42" fmla="*/ 102294 w 539421"/>
              <a:gd name="connsiteY42" fmla="*/ 311860 h 536717"/>
              <a:gd name="connsiteX43" fmla="*/ 101701 w 539421"/>
              <a:gd name="connsiteY43" fmla="*/ 311220 h 536717"/>
              <a:gd name="connsiteX44" fmla="*/ 102294 w 539421"/>
              <a:gd name="connsiteY44" fmla="*/ 300007 h 536717"/>
              <a:gd name="connsiteX45" fmla="*/ 114149 w 539421"/>
              <a:gd name="connsiteY45" fmla="*/ 300007 h 536717"/>
              <a:gd name="connsiteX46" fmla="*/ 128728 w 539421"/>
              <a:gd name="connsiteY46" fmla="*/ 314823 h 536717"/>
              <a:gd name="connsiteX47" fmla="*/ 146271 w 539421"/>
              <a:gd name="connsiteY47" fmla="*/ 279263 h 536717"/>
              <a:gd name="connsiteX48" fmla="*/ 157295 w 539421"/>
              <a:gd name="connsiteY48" fmla="*/ 275470 h 536717"/>
              <a:gd name="connsiteX49" fmla="*/ 197358 w 539421"/>
              <a:gd name="connsiteY49" fmla="*/ 215848 h 536717"/>
              <a:gd name="connsiteX50" fmla="*/ 279147 w 539421"/>
              <a:gd name="connsiteY50" fmla="*/ 215848 h 536717"/>
              <a:gd name="connsiteX51" fmla="*/ 287443 w 539421"/>
              <a:gd name="connsiteY51" fmla="*/ 224146 h 536717"/>
              <a:gd name="connsiteX52" fmla="*/ 287443 w 539421"/>
              <a:gd name="connsiteY52" fmla="*/ 224147 h 536717"/>
              <a:gd name="connsiteX53" fmla="*/ 279147 w 539421"/>
              <a:gd name="connsiteY53" fmla="*/ 232206 h 536717"/>
              <a:gd name="connsiteX54" fmla="*/ 197358 w 539421"/>
              <a:gd name="connsiteY54" fmla="*/ 232206 h 536717"/>
              <a:gd name="connsiteX55" fmla="*/ 189060 w 539421"/>
              <a:gd name="connsiteY55" fmla="*/ 224146 h 536717"/>
              <a:gd name="connsiteX56" fmla="*/ 197358 w 539421"/>
              <a:gd name="connsiteY56" fmla="*/ 215848 h 536717"/>
              <a:gd name="connsiteX57" fmla="*/ 157294 w 539421"/>
              <a:gd name="connsiteY57" fmla="*/ 193564 h 536717"/>
              <a:gd name="connsiteX58" fmla="*/ 159191 w 539421"/>
              <a:gd name="connsiteY58" fmla="*/ 194596 h 536717"/>
              <a:gd name="connsiteX59" fmla="*/ 160851 w 539421"/>
              <a:gd name="connsiteY59" fmla="*/ 205536 h 536717"/>
              <a:gd name="connsiteX60" fmla="*/ 138211 w 539421"/>
              <a:gd name="connsiteY60" fmla="*/ 251882 h 536717"/>
              <a:gd name="connsiteX61" fmla="*/ 132047 w 539421"/>
              <a:gd name="connsiteY61" fmla="*/ 256268 h 536717"/>
              <a:gd name="connsiteX62" fmla="*/ 130862 w 539421"/>
              <a:gd name="connsiteY62" fmla="*/ 256268 h 536717"/>
              <a:gd name="connsiteX63" fmla="*/ 125053 w 539421"/>
              <a:gd name="connsiteY63" fmla="*/ 253660 h 536717"/>
              <a:gd name="connsiteX64" fmla="*/ 102294 w 539421"/>
              <a:gd name="connsiteY64" fmla="*/ 229953 h 536717"/>
              <a:gd name="connsiteX65" fmla="*/ 101701 w 539421"/>
              <a:gd name="connsiteY65" fmla="*/ 229314 h 536717"/>
              <a:gd name="connsiteX66" fmla="*/ 102294 w 539421"/>
              <a:gd name="connsiteY66" fmla="*/ 218100 h 536717"/>
              <a:gd name="connsiteX67" fmla="*/ 114149 w 539421"/>
              <a:gd name="connsiteY67" fmla="*/ 218100 h 536717"/>
              <a:gd name="connsiteX68" fmla="*/ 128728 w 539421"/>
              <a:gd name="connsiteY68" fmla="*/ 232916 h 536717"/>
              <a:gd name="connsiteX69" fmla="*/ 146270 w 539421"/>
              <a:gd name="connsiteY69" fmla="*/ 197357 h 536717"/>
              <a:gd name="connsiteX70" fmla="*/ 146270 w 539421"/>
              <a:gd name="connsiteY70" fmla="*/ 197241 h 536717"/>
              <a:gd name="connsiteX71" fmla="*/ 157294 w 539421"/>
              <a:gd name="connsiteY71" fmla="*/ 193564 h 536717"/>
              <a:gd name="connsiteX72" fmla="*/ 483497 w 539421"/>
              <a:gd name="connsiteY72" fmla="*/ 148996 h 536717"/>
              <a:gd name="connsiteX73" fmla="*/ 491557 w 539421"/>
              <a:gd name="connsiteY73" fmla="*/ 157056 h 536717"/>
              <a:gd name="connsiteX74" fmla="*/ 491557 w 539421"/>
              <a:gd name="connsiteY74" fmla="*/ 366622 h 536717"/>
              <a:gd name="connsiteX75" fmla="*/ 491557 w 539421"/>
              <a:gd name="connsiteY75" fmla="*/ 366742 h 536717"/>
              <a:gd name="connsiteX76" fmla="*/ 483497 w 539421"/>
              <a:gd name="connsiteY76" fmla="*/ 374802 h 536717"/>
              <a:gd name="connsiteX77" fmla="*/ 475317 w 539421"/>
              <a:gd name="connsiteY77" fmla="*/ 366622 h 536717"/>
              <a:gd name="connsiteX78" fmla="*/ 475317 w 539421"/>
              <a:gd name="connsiteY78" fmla="*/ 157056 h 536717"/>
              <a:gd name="connsiteX79" fmla="*/ 483497 w 539421"/>
              <a:gd name="connsiteY79" fmla="*/ 148996 h 536717"/>
              <a:gd name="connsiteX80" fmla="*/ 197950 w 539421"/>
              <a:gd name="connsiteY80" fmla="*/ 133942 h 536717"/>
              <a:gd name="connsiteX81" fmla="*/ 328336 w 539421"/>
              <a:gd name="connsiteY81" fmla="*/ 133942 h 536717"/>
              <a:gd name="connsiteX82" fmla="*/ 328455 w 539421"/>
              <a:gd name="connsiteY82" fmla="*/ 133944 h 536717"/>
              <a:gd name="connsiteX83" fmla="*/ 336515 w 539421"/>
              <a:gd name="connsiteY83" fmla="*/ 142240 h 536717"/>
              <a:gd name="connsiteX84" fmla="*/ 336515 w 539421"/>
              <a:gd name="connsiteY84" fmla="*/ 142359 h 536717"/>
              <a:gd name="connsiteX85" fmla="*/ 328336 w 539421"/>
              <a:gd name="connsiteY85" fmla="*/ 150299 h 536717"/>
              <a:gd name="connsiteX86" fmla="*/ 197950 w 539421"/>
              <a:gd name="connsiteY86" fmla="*/ 150299 h 536717"/>
              <a:gd name="connsiteX87" fmla="*/ 197714 w 539421"/>
              <a:gd name="connsiteY87" fmla="*/ 150304 h 536717"/>
              <a:gd name="connsiteX88" fmla="*/ 189653 w 539421"/>
              <a:gd name="connsiteY88" fmla="*/ 142240 h 536717"/>
              <a:gd name="connsiteX89" fmla="*/ 197950 w 539421"/>
              <a:gd name="connsiteY89" fmla="*/ 133942 h 536717"/>
              <a:gd name="connsiteX90" fmla="*/ 449360 w 539421"/>
              <a:gd name="connsiteY90" fmla="*/ 119125 h 536717"/>
              <a:gd name="connsiteX91" fmla="*/ 442721 w 539421"/>
              <a:gd name="connsiteY91" fmla="*/ 251409 h 536717"/>
              <a:gd name="connsiteX92" fmla="*/ 455759 w 539421"/>
              <a:gd name="connsiteY92" fmla="*/ 404316 h 536717"/>
              <a:gd name="connsiteX93" fmla="*/ 510167 w 539421"/>
              <a:gd name="connsiteY93" fmla="*/ 404316 h 536717"/>
              <a:gd name="connsiteX94" fmla="*/ 523206 w 539421"/>
              <a:gd name="connsiteY94" fmla="*/ 251409 h 536717"/>
              <a:gd name="connsiteX95" fmla="*/ 523680 w 539421"/>
              <a:gd name="connsiteY95" fmla="*/ 251409 h 536717"/>
              <a:gd name="connsiteX96" fmla="*/ 516686 w 539421"/>
              <a:gd name="connsiteY96" fmla="*/ 119125 h 536717"/>
              <a:gd name="connsiteX97" fmla="*/ 157294 w 539421"/>
              <a:gd name="connsiteY97" fmla="*/ 111539 h 536717"/>
              <a:gd name="connsiteX98" fmla="*/ 158598 w 539421"/>
              <a:gd name="connsiteY98" fmla="*/ 112224 h 536717"/>
              <a:gd name="connsiteX99" fmla="*/ 160851 w 539421"/>
              <a:gd name="connsiteY99" fmla="*/ 123392 h 536717"/>
              <a:gd name="connsiteX100" fmla="*/ 138211 w 539421"/>
              <a:gd name="connsiteY100" fmla="*/ 169739 h 536717"/>
              <a:gd name="connsiteX101" fmla="*/ 132047 w 539421"/>
              <a:gd name="connsiteY101" fmla="*/ 174125 h 536717"/>
              <a:gd name="connsiteX102" fmla="*/ 130862 w 539421"/>
              <a:gd name="connsiteY102" fmla="*/ 174125 h 536717"/>
              <a:gd name="connsiteX103" fmla="*/ 125053 w 539421"/>
              <a:gd name="connsiteY103" fmla="*/ 171754 h 536717"/>
              <a:gd name="connsiteX104" fmla="*/ 102294 w 539421"/>
              <a:gd name="connsiteY104" fmla="*/ 148047 h 536717"/>
              <a:gd name="connsiteX105" fmla="*/ 101701 w 539421"/>
              <a:gd name="connsiteY105" fmla="*/ 147407 h 536717"/>
              <a:gd name="connsiteX106" fmla="*/ 102294 w 539421"/>
              <a:gd name="connsiteY106" fmla="*/ 136194 h 536717"/>
              <a:gd name="connsiteX107" fmla="*/ 114149 w 539421"/>
              <a:gd name="connsiteY107" fmla="*/ 136194 h 536717"/>
              <a:gd name="connsiteX108" fmla="*/ 128728 w 539421"/>
              <a:gd name="connsiteY108" fmla="*/ 151010 h 536717"/>
              <a:gd name="connsiteX109" fmla="*/ 146271 w 539421"/>
              <a:gd name="connsiteY109" fmla="*/ 115450 h 536717"/>
              <a:gd name="connsiteX110" fmla="*/ 157294 w 539421"/>
              <a:gd name="connsiteY110" fmla="*/ 111539 h 536717"/>
              <a:gd name="connsiteX111" fmla="*/ 15883 w 539421"/>
              <a:gd name="connsiteY111" fmla="*/ 67563 h 536717"/>
              <a:gd name="connsiteX112" fmla="*/ 15883 w 539421"/>
              <a:gd name="connsiteY112" fmla="*/ 519767 h 536717"/>
              <a:gd name="connsiteX113" fmla="*/ 328692 w 539421"/>
              <a:gd name="connsiteY113" fmla="*/ 519767 h 536717"/>
              <a:gd name="connsiteX114" fmla="*/ 329286 w 539421"/>
              <a:gd name="connsiteY114" fmla="*/ 485273 h 536717"/>
              <a:gd name="connsiteX115" fmla="*/ 59623 w 539421"/>
              <a:gd name="connsiteY115" fmla="*/ 485273 h 536717"/>
              <a:gd name="connsiteX116" fmla="*/ 51443 w 539421"/>
              <a:gd name="connsiteY116" fmla="*/ 477213 h 536717"/>
              <a:gd name="connsiteX117" fmla="*/ 51443 w 539421"/>
              <a:gd name="connsiteY117" fmla="*/ 67563 h 536717"/>
              <a:gd name="connsiteX118" fmla="*/ 457656 w 539421"/>
              <a:gd name="connsiteY118" fmla="*/ 65193 h 536717"/>
              <a:gd name="connsiteX119" fmla="*/ 451256 w 539421"/>
              <a:gd name="connsiteY119" fmla="*/ 102531 h 536717"/>
              <a:gd name="connsiteX120" fmla="*/ 514672 w 539421"/>
              <a:gd name="connsiteY120" fmla="*/ 102531 h 536717"/>
              <a:gd name="connsiteX121" fmla="*/ 508270 w 539421"/>
              <a:gd name="connsiteY121" fmla="*/ 65193 h 536717"/>
              <a:gd name="connsiteX122" fmla="*/ 309253 w 539421"/>
              <a:gd name="connsiteY122" fmla="*/ 27262 h 536717"/>
              <a:gd name="connsiteX123" fmla="*/ 309253 w 539421"/>
              <a:gd name="connsiteY123" fmla="*/ 86529 h 536717"/>
              <a:gd name="connsiteX124" fmla="*/ 368519 w 539421"/>
              <a:gd name="connsiteY124" fmla="*/ 86529 h 536717"/>
              <a:gd name="connsiteX125" fmla="*/ 483022 w 539421"/>
              <a:gd name="connsiteY125" fmla="*/ 18255 h 536717"/>
              <a:gd name="connsiteX126" fmla="*/ 483253 w 539421"/>
              <a:gd name="connsiteY126" fmla="*/ 19049 h 536717"/>
              <a:gd name="connsiteX127" fmla="*/ 474132 w 539421"/>
              <a:gd name="connsiteY127" fmla="*/ 48836 h 536717"/>
              <a:gd name="connsiteX128" fmla="*/ 491913 w 539421"/>
              <a:gd name="connsiteY128" fmla="*/ 48836 h 536717"/>
              <a:gd name="connsiteX129" fmla="*/ 483253 w 539421"/>
              <a:gd name="connsiteY129" fmla="*/ 19049 h 536717"/>
              <a:gd name="connsiteX130" fmla="*/ 483497 w 539421"/>
              <a:gd name="connsiteY130" fmla="*/ 18255 h 536717"/>
              <a:gd name="connsiteX131" fmla="*/ 67920 w 539421"/>
              <a:gd name="connsiteY131" fmla="*/ 16357 h 536717"/>
              <a:gd name="connsiteX132" fmla="*/ 67920 w 539421"/>
              <a:gd name="connsiteY132" fmla="*/ 468442 h 536717"/>
              <a:gd name="connsiteX133" fmla="*/ 380254 w 539421"/>
              <a:gd name="connsiteY133" fmla="*/ 468916 h 536717"/>
              <a:gd name="connsiteX134" fmla="*/ 380254 w 539421"/>
              <a:gd name="connsiteY134" fmla="*/ 103598 h 536717"/>
              <a:gd name="connsiteX135" fmla="*/ 301312 w 539421"/>
              <a:gd name="connsiteY135" fmla="*/ 103598 h 536717"/>
              <a:gd name="connsiteX136" fmla="*/ 293133 w 539421"/>
              <a:gd name="connsiteY136" fmla="*/ 95300 h 536717"/>
              <a:gd name="connsiteX137" fmla="*/ 293133 w 539421"/>
              <a:gd name="connsiteY137" fmla="*/ 16357 h 536717"/>
              <a:gd name="connsiteX138" fmla="*/ 59386 w 539421"/>
              <a:gd name="connsiteY138" fmla="*/ 237 h 536717"/>
              <a:gd name="connsiteX139" fmla="*/ 302022 w 539421"/>
              <a:gd name="connsiteY139" fmla="*/ 237 h 536717"/>
              <a:gd name="connsiteX140" fmla="*/ 304039 w 539421"/>
              <a:gd name="connsiteY140" fmla="*/ 237 h 536717"/>
              <a:gd name="connsiteX141" fmla="*/ 304749 w 539421"/>
              <a:gd name="connsiteY141" fmla="*/ 237 h 536717"/>
              <a:gd name="connsiteX142" fmla="*/ 307239 w 539421"/>
              <a:gd name="connsiteY142" fmla="*/ 2015 h 536717"/>
              <a:gd name="connsiteX143" fmla="*/ 394360 w 539421"/>
              <a:gd name="connsiteY143" fmla="*/ 89018 h 536717"/>
              <a:gd name="connsiteX144" fmla="*/ 395902 w 539421"/>
              <a:gd name="connsiteY144" fmla="*/ 91389 h 536717"/>
              <a:gd name="connsiteX145" fmla="*/ 395902 w 539421"/>
              <a:gd name="connsiteY145" fmla="*/ 92099 h 536717"/>
              <a:gd name="connsiteX146" fmla="*/ 396968 w 539421"/>
              <a:gd name="connsiteY146" fmla="*/ 95300 h 536717"/>
              <a:gd name="connsiteX147" fmla="*/ 396968 w 539421"/>
              <a:gd name="connsiteY147" fmla="*/ 477213 h 536717"/>
              <a:gd name="connsiteX148" fmla="*/ 388670 w 539421"/>
              <a:gd name="connsiteY148" fmla="*/ 485273 h 536717"/>
              <a:gd name="connsiteX149" fmla="*/ 345525 w 539421"/>
              <a:gd name="connsiteY149" fmla="*/ 485273 h 536717"/>
              <a:gd name="connsiteX150" fmla="*/ 345525 w 539421"/>
              <a:gd name="connsiteY150" fmla="*/ 528537 h 536717"/>
              <a:gd name="connsiteX151" fmla="*/ 337345 w 539421"/>
              <a:gd name="connsiteY151" fmla="*/ 536717 h 536717"/>
              <a:gd name="connsiteX152" fmla="*/ 8062 w 539421"/>
              <a:gd name="connsiteY152" fmla="*/ 536717 h 536717"/>
              <a:gd name="connsiteX153" fmla="*/ 0 w 539421"/>
              <a:gd name="connsiteY153" fmla="*/ 528537 h 536717"/>
              <a:gd name="connsiteX154" fmla="*/ 0 w 539421"/>
              <a:gd name="connsiteY154" fmla="*/ 59503 h 536717"/>
              <a:gd name="connsiteX155" fmla="*/ 8062 w 539421"/>
              <a:gd name="connsiteY155" fmla="*/ 51325 h 536717"/>
              <a:gd name="connsiteX156" fmla="*/ 51207 w 539421"/>
              <a:gd name="connsiteY156" fmla="*/ 51325 h 536717"/>
              <a:gd name="connsiteX157" fmla="*/ 51207 w 539421"/>
              <a:gd name="connsiteY157" fmla="*/ 8297 h 536717"/>
              <a:gd name="connsiteX158" fmla="*/ 51207 w 539421"/>
              <a:gd name="connsiteY158" fmla="*/ 8178 h 536717"/>
              <a:gd name="connsiteX159" fmla="*/ 59386 w 539421"/>
              <a:gd name="connsiteY159" fmla="*/ 237 h 536717"/>
              <a:gd name="connsiteX160" fmla="*/ 483497 w 539421"/>
              <a:gd name="connsiteY160" fmla="*/ 0 h 536717"/>
              <a:gd name="connsiteX161" fmla="*/ 508982 w 539421"/>
              <a:gd name="connsiteY161" fmla="*/ 48836 h 536717"/>
              <a:gd name="connsiteX162" fmla="*/ 515263 w 539421"/>
              <a:gd name="connsiteY162" fmla="*/ 48836 h 536717"/>
              <a:gd name="connsiteX163" fmla="*/ 523206 w 539421"/>
              <a:gd name="connsiteY163" fmla="*/ 55236 h 536717"/>
              <a:gd name="connsiteX164" fmla="*/ 539088 w 539421"/>
              <a:gd name="connsiteY164" fmla="*/ 251409 h 536717"/>
              <a:gd name="connsiteX165" fmla="*/ 503528 w 539421"/>
              <a:gd name="connsiteY165" fmla="*/ 520715 h 536717"/>
              <a:gd name="connsiteX166" fmla="*/ 483022 w 539421"/>
              <a:gd name="connsiteY166" fmla="*/ 536717 h 536717"/>
              <a:gd name="connsiteX167" fmla="*/ 462397 w 539421"/>
              <a:gd name="connsiteY167" fmla="*/ 520715 h 536717"/>
              <a:gd name="connsiteX168" fmla="*/ 426837 w 539421"/>
              <a:gd name="connsiteY168" fmla="*/ 251409 h 536717"/>
              <a:gd name="connsiteX169" fmla="*/ 443670 w 539421"/>
              <a:gd name="connsiteY169" fmla="*/ 55236 h 536717"/>
              <a:gd name="connsiteX170" fmla="*/ 451610 w 539421"/>
              <a:gd name="connsiteY170" fmla="*/ 48836 h 536717"/>
              <a:gd name="connsiteX171" fmla="*/ 457894 w 539421"/>
              <a:gd name="connsiteY171" fmla="*/ 48836 h 536717"/>
              <a:gd name="connsiteX172" fmla="*/ 483497 w 539421"/>
              <a:gd name="connsiteY172" fmla="*/ 0 h 53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539421" h="536717">
                <a:moveTo>
                  <a:pt x="468206" y="471642"/>
                </a:moveTo>
                <a:cubicBezTo>
                  <a:pt x="471763" y="488830"/>
                  <a:pt x="475317" y="504120"/>
                  <a:pt x="478399" y="516803"/>
                </a:cubicBezTo>
                <a:cubicBezTo>
                  <a:pt x="478874" y="518943"/>
                  <a:pt x="480889" y="520409"/>
                  <a:pt x="483022" y="520240"/>
                </a:cubicBezTo>
                <a:lnTo>
                  <a:pt x="483497" y="520240"/>
                </a:lnTo>
                <a:cubicBezTo>
                  <a:pt x="485511" y="520140"/>
                  <a:pt x="487170" y="518741"/>
                  <a:pt x="487645" y="516803"/>
                </a:cubicBezTo>
                <a:cubicBezTo>
                  <a:pt x="490609" y="504120"/>
                  <a:pt x="494165" y="488830"/>
                  <a:pt x="497839" y="471642"/>
                </a:cubicBezTo>
                <a:close/>
                <a:moveTo>
                  <a:pt x="458487" y="420554"/>
                </a:moveTo>
                <a:cubicBezTo>
                  <a:pt x="460501" y="432645"/>
                  <a:pt x="462754" y="444379"/>
                  <a:pt x="464886" y="455285"/>
                </a:cubicBezTo>
                <a:lnTo>
                  <a:pt x="501158" y="455285"/>
                </a:lnTo>
                <a:lnTo>
                  <a:pt x="501633" y="455285"/>
                </a:lnTo>
                <a:cubicBezTo>
                  <a:pt x="503766" y="444379"/>
                  <a:pt x="505900" y="432645"/>
                  <a:pt x="507559" y="420554"/>
                </a:cubicBezTo>
                <a:close/>
                <a:moveTo>
                  <a:pt x="197121" y="379661"/>
                </a:moveTo>
                <a:lnTo>
                  <a:pt x="303800" y="379661"/>
                </a:lnTo>
                <a:cubicBezTo>
                  <a:pt x="303800" y="379661"/>
                  <a:pt x="303919" y="379661"/>
                  <a:pt x="303919" y="379663"/>
                </a:cubicBezTo>
                <a:cubicBezTo>
                  <a:pt x="308424" y="379727"/>
                  <a:pt x="312097" y="383442"/>
                  <a:pt x="311979" y="387959"/>
                </a:cubicBezTo>
                <a:cubicBezTo>
                  <a:pt x="311862" y="392430"/>
                  <a:pt x="308305" y="396019"/>
                  <a:pt x="303800" y="396019"/>
                </a:cubicBezTo>
                <a:lnTo>
                  <a:pt x="197121" y="396019"/>
                </a:lnTo>
                <a:cubicBezTo>
                  <a:pt x="192616" y="396084"/>
                  <a:pt x="188943" y="392475"/>
                  <a:pt x="188824" y="387959"/>
                </a:cubicBezTo>
                <a:cubicBezTo>
                  <a:pt x="188824" y="383376"/>
                  <a:pt x="192498" y="379661"/>
                  <a:pt x="197121" y="379661"/>
                </a:cubicBezTo>
                <a:close/>
                <a:moveTo>
                  <a:pt x="124698" y="379661"/>
                </a:moveTo>
                <a:lnTo>
                  <a:pt x="137262" y="379661"/>
                </a:lnTo>
                <a:cubicBezTo>
                  <a:pt x="137262" y="379661"/>
                  <a:pt x="137380" y="379661"/>
                  <a:pt x="137380" y="379663"/>
                </a:cubicBezTo>
                <a:cubicBezTo>
                  <a:pt x="141885" y="379727"/>
                  <a:pt x="145559" y="383442"/>
                  <a:pt x="145441" y="387959"/>
                </a:cubicBezTo>
                <a:cubicBezTo>
                  <a:pt x="145323" y="392430"/>
                  <a:pt x="141766" y="396019"/>
                  <a:pt x="137262" y="396019"/>
                </a:cubicBezTo>
                <a:lnTo>
                  <a:pt x="124698" y="396019"/>
                </a:lnTo>
                <a:cubicBezTo>
                  <a:pt x="120193" y="396021"/>
                  <a:pt x="116518" y="392449"/>
                  <a:pt x="116401" y="387959"/>
                </a:cubicBezTo>
                <a:cubicBezTo>
                  <a:pt x="116401" y="383376"/>
                  <a:pt x="120075" y="379661"/>
                  <a:pt x="124698" y="379661"/>
                </a:cubicBezTo>
                <a:close/>
                <a:moveTo>
                  <a:pt x="197950" y="297755"/>
                </a:moveTo>
                <a:lnTo>
                  <a:pt x="328336" y="297755"/>
                </a:lnTo>
                <a:cubicBezTo>
                  <a:pt x="328336" y="297755"/>
                  <a:pt x="328455" y="297755"/>
                  <a:pt x="328455" y="297757"/>
                </a:cubicBezTo>
                <a:cubicBezTo>
                  <a:pt x="332959" y="297821"/>
                  <a:pt x="336634" y="301536"/>
                  <a:pt x="336515" y="306053"/>
                </a:cubicBezTo>
                <a:cubicBezTo>
                  <a:pt x="336396" y="310524"/>
                  <a:pt x="332841" y="314113"/>
                  <a:pt x="328336" y="314113"/>
                </a:cubicBezTo>
                <a:lnTo>
                  <a:pt x="197950" y="314113"/>
                </a:lnTo>
                <a:cubicBezTo>
                  <a:pt x="193447" y="314178"/>
                  <a:pt x="189772" y="310569"/>
                  <a:pt x="189653" y="306053"/>
                </a:cubicBezTo>
                <a:cubicBezTo>
                  <a:pt x="189653" y="301470"/>
                  <a:pt x="193328" y="297755"/>
                  <a:pt x="197950" y="297755"/>
                </a:cubicBezTo>
                <a:close/>
                <a:moveTo>
                  <a:pt x="157295" y="275470"/>
                </a:moveTo>
                <a:cubicBezTo>
                  <a:pt x="157769" y="275686"/>
                  <a:pt x="158361" y="275958"/>
                  <a:pt x="158835" y="276281"/>
                </a:cubicBezTo>
                <a:cubicBezTo>
                  <a:pt x="162391" y="278765"/>
                  <a:pt x="163340" y="283708"/>
                  <a:pt x="160851" y="287324"/>
                </a:cubicBezTo>
                <a:lnTo>
                  <a:pt x="138211" y="333789"/>
                </a:lnTo>
                <a:cubicBezTo>
                  <a:pt x="137026" y="336166"/>
                  <a:pt x="134655" y="337775"/>
                  <a:pt x="132047" y="338056"/>
                </a:cubicBezTo>
                <a:cubicBezTo>
                  <a:pt x="131692" y="338214"/>
                  <a:pt x="131218" y="338214"/>
                  <a:pt x="130862" y="338056"/>
                </a:cubicBezTo>
                <a:cubicBezTo>
                  <a:pt x="128728" y="337966"/>
                  <a:pt x="126595" y="337079"/>
                  <a:pt x="125054" y="335567"/>
                </a:cubicBezTo>
                <a:lnTo>
                  <a:pt x="102294" y="311860"/>
                </a:lnTo>
                <a:cubicBezTo>
                  <a:pt x="102058" y="311658"/>
                  <a:pt x="101820" y="311446"/>
                  <a:pt x="101701" y="311220"/>
                </a:cubicBezTo>
                <a:cubicBezTo>
                  <a:pt x="98738" y="307947"/>
                  <a:pt x="98975" y="302926"/>
                  <a:pt x="102294" y="300007"/>
                </a:cubicBezTo>
                <a:cubicBezTo>
                  <a:pt x="105614" y="296752"/>
                  <a:pt x="110828" y="296752"/>
                  <a:pt x="114149" y="300007"/>
                </a:cubicBezTo>
                <a:lnTo>
                  <a:pt x="128728" y="314823"/>
                </a:lnTo>
                <a:lnTo>
                  <a:pt x="146271" y="279263"/>
                </a:lnTo>
                <a:cubicBezTo>
                  <a:pt x="148286" y="275195"/>
                  <a:pt x="153147" y="273505"/>
                  <a:pt x="157295" y="275470"/>
                </a:cubicBezTo>
                <a:close/>
                <a:moveTo>
                  <a:pt x="197358" y="215848"/>
                </a:moveTo>
                <a:lnTo>
                  <a:pt x="279147" y="215848"/>
                </a:lnTo>
                <a:cubicBezTo>
                  <a:pt x="283769" y="215848"/>
                  <a:pt x="287443" y="219563"/>
                  <a:pt x="287443" y="224146"/>
                </a:cubicBezTo>
                <a:cubicBezTo>
                  <a:pt x="287443" y="224146"/>
                  <a:pt x="287443" y="224147"/>
                  <a:pt x="287443" y="224147"/>
                </a:cubicBezTo>
                <a:cubicBezTo>
                  <a:pt x="287324" y="228664"/>
                  <a:pt x="283650" y="232272"/>
                  <a:pt x="279147" y="232206"/>
                </a:cubicBezTo>
                <a:lnTo>
                  <a:pt x="197358" y="232206"/>
                </a:lnTo>
                <a:cubicBezTo>
                  <a:pt x="192854" y="232271"/>
                  <a:pt x="189179" y="228662"/>
                  <a:pt x="189060" y="224146"/>
                </a:cubicBezTo>
                <a:cubicBezTo>
                  <a:pt x="189060" y="219563"/>
                  <a:pt x="192735" y="215848"/>
                  <a:pt x="197358" y="215848"/>
                </a:cubicBezTo>
                <a:close/>
                <a:moveTo>
                  <a:pt x="157294" y="193564"/>
                </a:moveTo>
                <a:cubicBezTo>
                  <a:pt x="158004" y="193817"/>
                  <a:pt x="158598" y="194164"/>
                  <a:pt x="159191" y="194596"/>
                </a:cubicBezTo>
                <a:cubicBezTo>
                  <a:pt x="162627" y="197161"/>
                  <a:pt x="163458" y="202059"/>
                  <a:pt x="160851" y="205536"/>
                </a:cubicBezTo>
                <a:lnTo>
                  <a:pt x="138211" y="251882"/>
                </a:lnTo>
                <a:cubicBezTo>
                  <a:pt x="137025" y="254292"/>
                  <a:pt x="134654" y="255940"/>
                  <a:pt x="132047" y="256268"/>
                </a:cubicBezTo>
                <a:lnTo>
                  <a:pt x="130862" y="256268"/>
                </a:lnTo>
                <a:cubicBezTo>
                  <a:pt x="128609" y="256233"/>
                  <a:pt x="126595" y="255290"/>
                  <a:pt x="125053" y="253660"/>
                </a:cubicBezTo>
                <a:lnTo>
                  <a:pt x="102294" y="229953"/>
                </a:lnTo>
                <a:cubicBezTo>
                  <a:pt x="102058" y="229753"/>
                  <a:pt x="101820" y="229539"/>
                  <a:pt x="101701" y="229314"/>
                </a:cubicBezTo>
                <a:cubicBezTo>
                  <a:pt x="98738" y="226040"/>
                  <a:pt x="98975" y="221020"/>
                  <a:pt x="102294" y="218100"/>
                </a:cubicBezTo>
                <a:cubicBezTo>
                  <a:pt x="105614" y="214846"/>
                  <a:pt x="110828" y="214846"/>
                  <a:pt x="114149" y="218100"/>
                </a:cubicBezTo>
                <a:lnTo>
                  <a:pt x="128728" y="232916"/>
                </a:lnTo>
                <a:lnTo>
                  <a:pt x="146270" y="197357"/>
                </a:lnTo>
                <a:cubicBezTo>
                  <a:pt x="146270" y="197317"/>
                  <a:pt x="146270" y="197279"/>
                  <a:pt x="146270" y="197241"/>
                </a:cubicBezTo>
                <a:cubicBezTo>
                  <a:pt x="148286" y="193197"/>
                  <a:pt x="153264" y="191551"/>
                  <a:pt x="157294" y="193564"/>
                </a:cubicBezTo>
                <a:close/>
                <a:moveTo>
                  <a:pt x="483497" y="148996"/>
                </a:moveTo>
                <a:cubicBezTo>
                  <a:pt x="488001" y="148996"/>
                  <a:pt x="491557" y="152605"/>
                  <a:pt x="491557" y="157056"/>
                </a:cubicBezTo>
                <a:lnTo>
                  <a:pt x="491557" y="366622"/>
                </a:lnTo>
                <a:cubicBezTo>
                  <a:pt x="491557" y="366663"/>
                  <a:pt x="491557" y="366702"/>
                  <a:pt x="491557" y="366742"/>
                </a:cubicBezTo>
                <a:cubicBezTo>
                  <a:pt x="491557" y="371193"/>
                  <a:pt x="488001" y="374802"/>
                  <a:pt x="483497" y="374802"/>
                </a:cubicBezTo>
                <a:cubicBezTo>
                  <a:pt x="478992" y="374802"/>
                  <a:pt x="475317" y="371140"/>
                  <a:pt x="475317" y="366622"/>
                </a:cubicBezTo>
                <a:lnTo>
                  <a:pt x="475317" y="157056"/>
                </a:lnTo>
                <a:cubicBezTo>
                  <a:pt x="475436" y="152585"/>
                  <a:pt x="478992" y="148996"/>
                  <a:pt x="483497" y="148996"/>
                </a:cubicBezTo>
                <a:close/>
                <a:moveTo>
                  <a:pt x="197950" y="133942"/>
                </a:moveTo>
                <a:lnTo>
                  <a:pt x="328336" y="133942"/>
                </a:lnTo>
                <a:cubicBezTo>
                  <a:pt x="328336" y="133942"/>
                  <a:pt x="328455" y="133942"/>
                  <a:pt x="328455" y="133944"/>
                </a:cubicBezTo>
                <a:cubicBezTo>
                  <a:pt x="332959" y="134008"/>
                  <a:pt x="336634" y="137723"/>
                  <a:pt x="336515" y="142240"/>
                </a:cubicBezTo>
                <a:cubicBezTo>
                  <a:pt x="336515" y="142279"/>
                  <a:pt x="336515" y="142318"/>
                  <a:pt x="336515" y="142359"/>
                </a:cubicBezTo>
                <a:cubicBezTo>
                  <a:pt x="336396" y="146810"/>
                  <a:pt x="332841" y="150365"/>
                  <a:pt x="328336" y="150299"/>
                </a:cubicBezTo>
                <a:lnTo>
                  <a:pt x="197950" y="150299"/>
                </a:lnTo>
                <a:cubicBezTo>
                  <a:pt x="197833" y="150301"/>
                  <a:pt x="197833" y="150304"/>
                  <a:pt x="197714" y="150304"/>
                </a:cubicBezTo>
                <a:cubicBezTo>
                  <a:pt x="193209" y="150300"/>
                  <a:pt x="189653" y="146691"/>
                  <a:pt x="189653" y="142240"/>
                </a:cubicBezTo>
                <a:cubicBezTo>
                  <a:pt x="189653" y="137657"/>
                  <a:pt x="193328" y="133942"/>
                  <a:pt x="197950" y="133942"/>
                </a:cubicBezTo>
                <a:close/>
                <a:moveTo>
                  <a:pt x="449360" y="119125"/>
                </a:moveTo>
                <a:cubicBezTo>
                  <a:pt x="444618" y="163060"/>
                  <a:pt x="442484" y="207224"/>
                  <a:pt x="442721" y="251409"/>
                </a:cubicBezTo>
                <a:cubicBezTo>
                  <a:pt x="443076" y="302638"/>
                  <a:pt x="447462" y="353760"/>
                  <a:pt x="455759" y="404316"/>
                </a:cubicBezTo>
                <a:lnTo>
                  <a:pt x="510167" y="404316"/>
                </a:lnTo>
                <a:cubicBezTo>
                  <a:pt x="518464" y="353760"/>
                  <a:pt x="522849" y="302638"/>
                  <a:pt x="523206" y="251409"/>
                </a:cubicBezTo>
                <a:lnTo>
                  <a:pt x="523680" y="251409"/>
                </a:lnTo>
                <a:cubicBezTo>
                  <a:pt x="523798" y="207219"/>
                  <a:pt x="521427" y="163059"/>
                  <a:pt x="516686" y="119125"/>
                </a:cubicBezTo>
                <a:close/>
                <a:moveTo>
                  <a:pt x="157294" y="111539"/>
                </a:moveTo>
                <a:cubicBezTo>
                  <a:pt x="157769" y="111729"/>
                  <a:pt x="158123" y="111958"/>
                  <a:pt x="158598" y="112224"/>
                </a:cubicBezTo>
                <a:cubicBezTo>
                  <a:pt x="162274" y="114678"/>
                  <a:pt x="163340" y="119677"/>
                  <a:pt x="160851" y="123392"/>
                </a:cubicBezTo>
                <a:lnTo>
                  <a:pt x="138211" y="169739"/>
                </a:lnTo>
                <a:cubicBezTo>
                  <a:pt x="137025" y="172149"/>
                  <a:pt x="134654" y="173797"/>
                  <a:pt x="132047" y="174125"/>
                </a:cubicBezTo>
                <a:cubicBezTo>
                  <a:pt x="131691" y="174236"/>
                  <a:pt x="131218" y="174236"/>
                  <a:pt x="130862" y="174125"/>
                </a:cubicBezTo>
                <a:cubicBezTo>
                  <a:pt x="128728" y="174077"/>
                  <a:pt x="126595" y="173233"/>
                  <a:pt x="125053" y="171754"/>
                </a:cubicBezTo>
                <a:lnTo>
                  <a:pt x="102294" y="148047"/>
                </a:lnTo>
                <a:cubicBezTo>
                  <a:pt x="102058" y="147845"/>
                  <a:pt x="101820" y="147632"/>
                  <a:pt x="101701" y="147407"/>
                </a:cubicBezTo>
                <a:cubicBezTo>
                  <a:pt x="98738" y="144133"/>
                  <a:pt x="98975" y="139114"/>
                  <a:pt x="102294" y="136194"/>
                </a:cubicBezTo>
                <a:cubicBezTo>
                  <a:pt x="105614" y="132938"/>
                  <a:pt x="110828" y="132938"/>
                  <a:pt x="114149" y="136194"/>
                </a:cubicBezTo>
                <a:lnTo>
                  <a:pt x="128728" y="151010"/>
                </a:lnTo>
                <a:lnTo>
                  <a:pt x="146271" y="115450"/>
                </a:lnTo>
                <a:cubicBezTo>
                  <a:pt x="148286" y="111388"/>
                  <a:pt x="153146" y="109659"/>
                  <a:pt x="157294" y="111539"/>
                </a:cubicBezTo>
                <a:close/>
                <a:moveTo>
                  <a:pt x="15883" y="67563"/>
                </a:moveTo>
                <a:lnTo>
                  <a:pt x="15883" y="519767"/>
                </a:lnTo>
                <a:lnTo>
                  <a:pt x="328692" y="519767"/>
                </a:lnTo>
                <a:lnTo>
                  <a:pt x="329286" y="485273"/>
                </a:lnTo>
                <a:lnTo>
                  <a:pt x="59623" y="485273"/>
                </a:lnTo>
                <a:cubicBezTo>
                  <a:pt x="55119" y="485273"/>
                  <a:pt x="51562" y="481684"/>
                  <a:pt x="51443" y="477213"/>
                </a:cubicBezTo>
                <a:lnTo>
                  <a:pt x="51443" y="67563"/>
                </a:lnTo>
                <a:close/>
                <a:moveTo>
                  <a:pt x="457656" y="65193"/>
                </a:moveTo>
                <a:cubicBezTo>
                  <a:pt x="455286" y="76335"/>
                  <a:pt x="453271" y="89018"/>
                  <a:pt x="451256" y="102531"/>
                </a:cubicBezTo>
                <a:lnTo>
                  <a:pt x="514672" y="102531"/>
                </a:lnTo>
                <a:cubicBezTo>
                  <a:pt x="512774" y="88899"/>
                  <a:pt x="510640" y="76335"/>
                  <a:pt x="508270" y="65193"/>
                </a:cubicBezTo>
                <a:close/>
                <a:moveTo>
                  <a:pt x="309253" y="27262"/>
                </a:moveTo>
                <a:lnTo>
                  <a:pt x="309253" y="86529"/>
                </a:lnTo>
                <a:lnTo>
                  <a:pt x="368519" y="86529"/>
                </a:lnTo>
                <a:close/>
                <a:moveTo>
                  <a:pt x="483022" y="18255"/>
                </a:moveTo>
                <a:lnTo>
                  <a:pt x="483253" y="19049"/>
                </a:lnTo>
                <a:lnTo>
                  <a:pt x="474132" y="48836"/>
                </a:lnTo>
                <a:lnTo>
                  <a:pt x="491913" y="48836"/>
                </a:lnTo>
                <a:lnTo>
                  <a:pt x="483253" y="19049"/>
                </a:lnTo>
                <a:lnTo>
                  <a:pt x="483497" y="18255"/>
                </a:lnTo>
                <a:close/>
                <a:moveTo>
                  <a:pt x="67920" y="16357"/>
                </a:moveTo>
                <a:lnTo>
                  <a:pt x="67920" y="468442"/>
                </a:lnTo>
                <a:lnTo>
                  <a:pt x="380254" y="468916"/>
                </a:lnTo>
                <a:lnTo>
                  <a:pt x="380254" y="103598"/>
                </a:lnTo>
                <a:lnTo>
                  <a:pt x="301312" y="103598"/>
                </a:lnTo>
                <a:cubicBezTo>
                  <a:pt x="296808" y="103471"/>
                  <a:pt x="293252" y="99812"/>
                  <a:pt x="293133" y="95300"/>
                </a:cubicBezTo>
                <a:lnTo>
                  <a:pt x="293133" y="16357"/>
                </a:lnTo>
                <a:close/>
                <a:moveTo>
                  <a:pt x="59386" y="237"/>
                </a:moveTo>
                <a:lnTo>
                  <a:pt x="302022" y="237"/>
                </a:lnTo>
                <a:cubicBezTo>
                  <a:pt x="302735" y="129"/>
                  <a:pt x="303326" y="129"/>
                  <a:pt x="304039" y="237"/>
                </a:cubicBezTo>
                <a:lnTo>
                  <a:pt x="304749" y="237"/>
                </a:lnTo>
                <a:cubicBezTo>
                  <a:pt x="305817" y="480"/>
                  <a:pt x="306646" y="1118"/>
                  <a:pt x="307239" y="2015"/>
                </a:cubicBezTo>
                <a:lnTo>
                  <a:pt x="394360" y="89018"/>
                </a:lnTo>
                <a:cubicBezTo>
                  <a:pt x="394954" y="89712"/>
                  <a:pt x="395545" y="90515"/>
                  <a:pt x="395902" y="91389"/>
                </a:cubicBezTo>
                <a:cubicBezTo>
                  <a:pt x="396020" y="91614"/>
                  <a:pt x="396020" y="91875"/>
                  <a:pt x="395902" y="92099"/>
                </a:cubicBezTo>
                <a:cubicBezTo>
                  <a:pt x="396376" y="93113"/>
                  <a:pt x="396730" y="94190"/>
                  <a:pt x="396968" y="95300"/>
                </a:cubicBezTo>
                <a:lnTo>
                  <a:pt x="396968" y="477213"/>
                </a:lnTo>
                <a:cubicBezTo>
                  <a:pt x="396849" y="481703"/>
                  <a:pt x="393175" y="485275"/>
                  <a:pt x="388670" y="485273"/>
                </a:cubicBezTo>
                <a:lnTo>
                  <a:pt x="345525" y="485273"/>
                </a:lnTo>
                <a:lnTo>
                  <a:pt x="345525" y="528537"/>
                </a:lnTo>
                <a:cubicBezTo>
                  <a:pt x="345406" y="533028"/>
                  <a:pt x="341849" y="536652"/>
                  <a:pt x="337345" y="536717"/>
                </a:cubicBezTo>
                <a:lnTo>
                  <a:pt x="8062" y="536717"/>
                </a:lnTo>
                <a:cubicBezTo>
                  <a:pt x="3557" y="536651"/>
                  <a:pt x="0" y="533008"/>
                  <a:pt x="0" y="528537"/>
                </a:cubicBezTo>
                <a:lnTo>
                  <a:pt x="0" y="59503"/>
                </a:lnTo>
                <a:cubicBezTo>
                  <a:pt x="0" y="55032"/>
                  <a:pt x="3557" y="51390"/>
                  <a:pt x="8062" y="51325"/>
                </a:cubicBezTo>
                <a:lnTo>
                  <a:pt x="51207" y="51325"/>
                </a:lnTo>
                <a:lnTo>
                  <a:pt x="51207" y="8297"/>
                </a:lnTo>
                <a:cubicBezTo>
                  <a:pt x="51207" y="8256"/>
                  <a:pt x="51207" y="8218"/>
                  <a:pt x="51207" y="8178"/>
                </a:cubicBezTo>
                <a:cubicBezTo>
                  <a:pt x="51325" y="3727"/>
                  <a:pt x="54882" y="172"/>
                  <a:pt x="59386" y="237"/>
                </a:cubicBezTo>
                <a:close/>
                <a:moveTo>
                  <a:pt x="483497" y="0"/>
                </a:moveTo>
                <a:cubicBezTo>
                  <a:pt x="495351" y="0"/>
                  <a:pt x="502937" y="14105"/>
                  <a:pt x="508982" y="48836"/>
                </a:cubicBezTo>
                <a:lnTo>
                  <a:pt x="515263" y="48836"/>
                </a:lnTo>
                <a:cubicBezTo>
                  <a:pt x="519057" y="48855"/>
                  <a:pt x="522377" y="51511"/>
                  <a:pt x="523206" y="55236"/>
                </a:cubicBezTo>
                <a:cubicBezTo>
                  <a:pt x="535533" y="119871"/>
                  <a:pt x="540866" y="185638"/>
                  <a:pt x="539088" y="251409"/>
                </a:cubicBezTo>
                <a:cubicBezTo>
                  <a:pt x="537428" y="342231"/>
                  <a:pt x="525457" y="432572"/>
                  <a:pt x="503528" y="520715"/>
                </a:cubicBezTo>
                <a:cubicBezTo>
                  <a:pt x="501277" y="530153"/>
                  <a:pt x="492743" y="536775"/>
                  <a:pt x="483022" y="536717"/>
                </a:cubicBezTo>
                <a:cubicBezTo>
                  <a:pt x="473303" y="536744"/>
                  <a:pt x="464768" y="530148"/>
                  <a:pt x="462397" y="520715"/>
                </a:cubicBezTo>
                <a:cubicBezTo>
                  <a:pt x="440470" y="432572"/>
                  <a:pt x="428497" y="342231"/>
                  <a:pt x="426837" y="251409"/>
                </a:cubicBezTo>
                <a:cubicBezTo>
                  <a:pt x="425416" y="185603"/>
                  <a:pt x="431104" y="119837"/>
                  <a:pt x="443670" y="55236"/>
                </a:cubicBezTo>
                <a:cubicBezTo>
                  <a:pt x="444499" y="51536"/>
                  <a:pt x="447818" y="48898"/>
                  <a:pt x="451610" y="48836"/>
                </a:cubicBezTo>
                <a:lnTo>
                  <a:pt x="457894" y="48836"/>
                </a:lnTo>
                <a:cubicBezTo>
                  <a:pt x="463939" y="14105"/>
                  <a:pt x="471644" y="0"/>
                  <a:pt x="483497" y="0"/>
                </a:cubicBezTo>
                <a:close/>
              </a:path>
            </a:pathLst>
          </a:custGeom>
          <a:solidFill>
            <a:schemeClr val="bg1"/>
          </a:solidFill>
          <a:ln w="10862" cap="flat">
            <a:noFill/>
            <a:prstDash val="solid"/>
            <a:miter/>
          </a:ln>
        </p:spPr>
        <p:txBody>
          <a:bodyPr wrap="square" rtlCol="0" anchor="ctr">
            <a:noAutofit/>
          </a:bodyPr>
          <a:lstStyle/>
          <a:p>
            <a:endParaRPr lang="zh-CN" altLang="en-US"/>
          </a:p>
        </p:txBody>
      </p:sp>
    </p:spTree>
    <p:extLst>
      <p:ext uri="{BB962C8B-B14F-4D97-AF65-F5344CB8AC3E}">
        <p14:creationId xmlns:p14="http://schemas.microsoft.com/office/powerpoint/2010/main" val="1387687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4BA618-D9C6-5C60-2712-6C8BD766F09E}"/>
              </a:ext>
            </a:extLst>
          </p:cNvPr>
          <p:cNvSpPr>
            <a:spLocks noGrp="1"/>
          </p:cNvSpPr>
          <p:nvPr>
            <p:ph type="title"/>
          </p:nvPr>
        </p:nvSpPr>
        <p:spPr/>
        <p:txBody>
          <a:bodyPr/>
          <a:lstStyle/>
          <a:p>
            <a:r>
              <a:rPr lang="en-US" dirty="0"/>
              <a:t>2.1 </a:t>
            </a:r>
            <a:r>
              <a:rPr lang="zh-CN" altLang="en-US" dirty="0"/>
              <a:t>思路要点</a:t>
            </a:r>
            <a:endParaRPr lang="en-US" dirty="0"/>
          </a:p>
        </p:txBody>
      </p:sp>
      <p:sp>
        <p:nvSpPr>
          <p:cNvPr id="22" name="任意多边形: 形状 21">
            <a:extLst>
              <a:ext uri="{FF2B5EF4-FFF2-40B4-BE49-F238E27FC236}">
                <a16:creationId xmlns:a16="http://schemas.microsoft.com/office/drawing/2014/main" id="{59E207C4-2A73-7588-739F-DAE8056734CF}"/>
              </a:ext>
            </a:extLst>
          </p:cNvPr>
          <p:cNvSpPr/>
          <p:nvPr>
            <p:custDataLst>
              <p:tags r:id="rId1"/>
            </p:custDataLst>
          </p:nvPr>
        </p:nvSpPr>
        <p:spPr>
          <a:xfrm>
            <a:off x="6174102" y="1604241"/>
            <a:ext cx="1567655" cy="1394273"/>
          </a:xfrm>
          <a:custGeom>
            <a:avLst/>
            <a:gdLst>
              <a:gd name="connsiteX0" fmla="*/ 0 w 1425140"/>
              <a:gd name="connsiteY0" fmla="*/ 0 h 1267521"/>
              <a:gd name="connsiteX1" fmla="*/ 961111 w 1425140"/>
              <a:gd name="connsiteY1" fmla="*/ 0 h 1267521"/>
              <a:gd name="connsiteX2" fmla="*/ 1425140 w 1425140"/>
              <a:gd name="connsiteY2" fmla="*/ 803644 h 1267521"/>
              <a:gd name="connsiteX3" fmla="*/ 655000 w 1425140"/>
              <a:gd name="connsiteY3" fmla="*/ 1267521 h 1267521"/>
              <a:gd name="connsiteX4" fmla="*/ 561936 w 1425140"/>
              <a:gd name="connsiteY4" fmla="*/ 1154727 h 1267521"/>
              <a:gd name="connsiteX5" fmla="*/ 20519 w 1425140"/>
              <a:gd name="connsiteY5" fmla="*/ 897178 h 1267521"/>
              <a:gd name="connsiteX6" fmla="*/ 0 w 1425140"/>
              <a:gd name="connsiteY6" fmla="*/ 896141 h 126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5140" h="1267521">
                <a:moveTo>
                  <a:pt x="0" y="0"/>
                </a:moveTo>
                <a:lnTo>
                  <a:pt x="961111" y="0"/>
                </a:lnTo>
                <a:lnTo>
                  <a:pt x="1425140" y="803644"/>
                </a:lnTo>
                <a:lnTo>
                  <a:pt x="655000" y="1267521"/>
                </a:lnTo>
                <a:lnTo>
                  <a:pt x="561936" y="1154727"/>
                </a:lnTo>
                <a:cubicBezTo>
                  <a:pt x="420201" y="1012993"/>
                  <a:pt x="231155" y="918569"/>
                  <a:pt x="20519" y="897178"/>
                </a:cubicBezTo>
                <a:lnTo>
                  <a:pt x="0" y="896141"/>
                </a:lnTo>
                <a:close/>
              </a:path>
            </a:pathLst>
          </a:custGeom>
          <a:solidFill>
            <a:schemeClr val="bg1"/>
          </a:solidFill>
          <a:ln w="13970">
            <a:solidFill>
              <a:schemeClr val="accent1"/>
            </a:solidFill>
          </a:ln>
          <a:effectLst>
            <a:outerShdw blurRad="363220" sx="90000" sy="90000" algn="t" rotWithShape="0">
              <a:schemeClr val="accent4">
                <a:lumMod val="50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0292" tIns="25146" rIns="50292" bIns="2514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Tx/>
              <a:buSzTx/>
              <a:buFontTx/>
              <a:buNone/>
              <a:tabLst/>
              <a:defRPr/>
            </a:pPr>
            <a:endParaRPr kumimoji="0" lang="zh-CN" altLang="en-US" sz="1980" b="0" i="0" u="none" strike="noStrike" kern="1200" cap="none" spc="0" normalizeH="0" baseline="0" noProof="0">
              <a:ln>
                <a:noFill/>
              </a:ln>
              <a:solidFill>
                <a:srgbClr val="FFFFFF"/>
              </a:solidFill>
              <a:effectLst/>
              <a:uLnTx/>
              <a:uFillTx/>
              <a:latin typeface="+mn-ea"/>
              <a:cs typeface="+mn-cs"/>
            </a:endParaRPr>
          </a:p>
        </p:txBody>
      </p:sp>
      <p:sp>
        <p:nvSpPr>
          <p:cNvPr id="26" name="任意多边形: 形状 25">
            <a:extLst>
              <a:ext uri="{FF2B5EF4-FFF2-40B4-BE49-F238E27FC236}">
                <a16:creationId xmlns:a16="http://schemas.microsoft.com/office/drawing/2014/main" id="{B97C1AA9-1E74-3FA5-099A-FCA194A2CC5D}"/>
              </a:ext>
            </a:extLst>
          </p:cNvPr>
          <p:cNvSpPr/>
          <p:nvPr>
            <p:custDataLst>
              <p:tags r:id="rId2"/>
            </p:custDataLst>
          </p:nvPr>
        </p:nvSpPr>
        <p:spPr>
          <a:xfrm>
            <a:off x="4450403" y="1604240"/>
            <a:ext cx="1567652" cy="1394210"/>
          </a:xfrm>
          <a:custGeom>
            <a:avLst/>
            <a:gdLst>
              <a:gd name="connsiteX0" fmla="*/ 463887 w 1425138"/>
              <a:gd name="connsiteY0" fmla="*/ 0 h 1267464"/>
              <a:gd name="connsiteX1" fmla="*/ 1425138 w 1425138"/>
              <a:gd name="connsiteY1" fmla="*/ 0 h 1267464"/>
              <a:gd name="connsiteX2" fmla="*/ 1425138 w 1425138"/>
              <a:gd name="connsiteY2" fmla="*/ 896134 h 1267464"/>
              <a:gd name="connsiteX3" fmla="*/ 1404479 w 1425138"/>
              <a:gd name="connsiteY3" fmla="*/ 897178 h 1267464"/>
              <a:gd name="connsiteX4" fmla="*/ 863062 w 1425138"/>
              <a:gd name="connsiteY4" fmla="*/ 1154727 h 1267464"/>
              <a:gd name="connsiteX5" fmla="*/ 770045 w 1425138"/>
              <a:gd name="connsiteY5" fmla="*/ 1267464 h 1267464"/>
              <a:gd name="connsiteX6" fmla="*/ 0 w 1425138"/>
              <a:gd name="connsiteY6" fmla="*/ 803644 h 126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5138" h="1267464">
                <a:moveTo>
                  <a:pt x="463887" y="0"/>
                </a:moveTo>
                <a:lnTo>
                  <a:pt x="1425138" y="0"/>
                </a:lnTo>
                <a:lnTo>
                  <a:pt x="1425138" y="896134"/>
                </a:lnTo>
                <a:lnTo>
                  <a:pt x="1404479" y="897178"/>
                </a:lnTo>
                <a:cubicBezTo>
                  <a:pt x="1193843" y="918569"/>
                  <a:pt x="1004796" y="1012993"/>
                  <a:pt x="863062" y="1154727"/>
                </a:cubicBezTo>
                <a:lnTo>
                  <a:pt x="770045" y="1267464"/>
                </a:lnTo>
                <a:lnTo>
                  <a:pt x="0" y="803644"/>
                </a:lnTo>
                <a:close/>
              </a:path>
            </a:pathLst>
          </a:custGeom>
          <a:solidFill>
            <a:schemeClr val="bg1"/>
          </a:solidFill>
          <a:ln w="13970">
            <a:solidFill>
              <a:schemeClr val="accent1"/>
            </a:solidFill>
          </a:ln>
          <a:effectLst>
            <a:outerShdw blurRad="363220" sx="90000" sy="90000" algn="t" rotWithShape="0">
              <a:schemeClr val="accent1">
                <a:lumMod val="7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0292" tIns="25146" rIns="50292" bIns="2514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Tx/>
              <a:buSzTx/>
              <a:buFontTx/>
              <a:buNone/>
              <a:tabLst/>
              <a:defRPr/>
            </a:pPr>
            <a:endParaRPr kumimoji="0" lang="zh-CN" altLang="en-US" sz="1980" b="0" i="0" u="none" strike="noStrike" kern="1200" cap="none" spc="0" normalizeH="0" baseline="0" noProof="0">
              <a:ln>
                <a:noFill/>
              </a:ln>
              <a:solidFill>
                <a:srgbClr val="FFFFFF"/>
              </a:solidFill>
              <a:effectLst/>
              <a:uLnTx/>
              <a:uFillTx/>
              <a:latin typeface="+mn-ea"/>
              <a:cs typeface="+mn-cs"/>
            </a:endParaRPr>
          </a:p>
        </p:txBody>
      </p:sp>
      <p:sp>
        <p:nvSpPr>
          <p:cNvPr id="29" name="任意多边形: 形状 28">
            <a:extLst>
              <a:ext uri="{FF2B5EF4-FFF2-40B4-BE49-F238E27FC236}">
                <a16:creationId xmlns:a16="http://schemas.microsoft.com/office/drawing/2014/main" id="{5F18F17A-1A36-322F-0F5E-291EE0F87555}"/>
              </a:ext>
            </a:extLst>
          </p:cNvPr>
          <p:cNvSpPr/>
          <p:nvPr>
            <p:custDataLst>
              <p:tags r:id="rId3"/>
            </p:custDataLst>
          </p:nvPr>
        </p:nvSpPr>
        <p:spPr>
          <a:xfrm>
            <a:off x="6973720" y="2623383"/>
            <a:ext cx="1392849" cy="1894571"/>
          </a:xfrm>
          <a:custGeom>
            <a:avLst/>
            <a:gdLst>
              <a:gd name="connsiteX0" fmla="*/ 769144 w 1266226"/>
              <a:gd name="connsiteY0" fmla="*/ 0 h 1722337"/>
              <a:gd name="connsiteX1" fmla="*/ 1266226 w 1266226"/>
              <a:gd name="connsiteY1" fmla="*/ 861099 h 1722337"/>
              <a:gd name="connsiteX2" fmla="*/ 769144 w 1266226"/>
              <a:gd name="connsiteY2" fmla="*/ 1722337 h 1722337"/>
              <a:gd name="connsiteX3" fmla="*/ 31 w 1266226"/>
              <a:gd name="connsiteY3" fmla="*/ 1258977 h 1722337"/>
              <a:gd name="connsiteX4" fmla="*/ 26840 w 1266226"/>
              <a:gd name="connsiteY4" fmla="*/ 1209585 h 1722337"/>
              <a:gd name="connsiteX5" fmla="*/ 97182 w 1266226"/>
              <a:gd name="connsiteY5" fmla="*/ 861169 h 1722337"/>
              <a:gd name="connsiteX6" fmla="*/ 26840 w 1266226"/>
              <a:gd name="connsiteY6" fmla="*/ 512753 h 1722337"/>
              <a:gd name="connsiteX7" fmla="*/ 0 w 1266226"/>
              <a:gd name="connsiteY7" fmla="*/ 463304 h 172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6226" h="1722337">
                <a:moveTo>
                  <a:pt x="769144" y="0"/>
                </a:moveTo>
                <a:lnTo>
                  <a:pt x="1266226" y="861099"/>
                </a:lnTo>
                <a:lnTo>
                  <a:pt x="769144" y="1722337"/>
                </a:lnTo>
                <a:lnTo>
                  <a:pt x="31" y="1258977"/>
                </a:lnTo>
                <a:lnTo>
                  <a:pt x="26840" y="1209585"/>
                </a:lnTo>
                <a:cubicBezTo>
                  <a:pt x="72135" y="1102496"/>
                  <a:pt x="97182" y="984758"/>
                  <a:pt x="97182" y="861169"/>
                </a:cubicBezTo>
                <a:cubicBezTo>
                  <a:pt x="97182" y="737581"/>
                  <a:pt x="72135" y="619842"/>
                  <a:pt x="26840" y="512753"/>
                </a:cubicBezTo>
                <a:lnTo>
                  <a:pt x="0" y="463304"/>
                </a:lnTo>
                <a:close/>
              </a:path>
            </a:pathLst>
          </a:custGeom>
          <a:solidFill>
            <a:schemeClr val="bg1"/>
          </a:solidFill>
          <a:ln w="13970">
            <a:solidFill>
              <a:schemeClr val="accent1"/>
            </a:solidFill>
          </a:ln>
          <a:effectLst>
            <a:outerShdw blurRad="363220" dist="405130" dir="5400000" sx="90000" sy="90000" algn="t" rotWithShape="0">
              <a:schemeClr val="accent6">
                <a:lumMod val="50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0292" tIns="25146" rIns="50292" bIns="2514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Tx/>
              <a:buSzTx/>
              <a:buFontTx/>
              <a:buNone/>
              <a:tabLst/>
              <a:defRPr/>
            </a:pPr>
            <a:endParaRPr kumimoji="0" lang="zh-CN" altLang="en-US" sz="1980" b="0" i="0" u="none" strike="noStrike" kern="1200" cap="none" spc="0" normalizeH="0" baseline="0" noProof="0">
              <a:ln>
                <a:noFill/>
              </a:ln>
              <a:solidFill>
                <a:srgbClr val="FFFFFF"/>
              </a:solidFill>
              <a:effectLst/>
              <a:uLnTx/>
              <a:uFillTx/>
              <a:latin typeface="+mn-ea"/>
              <a:cs typeface="+mn-cs"/>
            </a:endParaRPr>
          </a:p>
        </p:txBody>
      </p:sp>
      <p:sp>
        <p:nvSpPr>
          <p:cNvPr id="31" name="任意多边形: 形状 30">
            <a:extLst>
              <a:ext uri="{FF2B5EF4-FFF2-40B4-BE49-F238E27FC236}">
                <a16:creationId xmlns:a16="http://schemas.microsoft.com/office/drawing/2014/main" id="{5B122BFF-A3AA-4928-D5CF-46AC36C58E4A}"/>
              </a:ext>
            </a:extLst>
          </p:cNvPr>
          <p:cNvSpPr/>
          <p:nvPr>
            <p:custDataLst>
              <p:tags r:id="rId4"/>
            </p:custDataLst>
          </p:nvPr>
        </p:nvSpPr>
        <p:spPr>
          <a:xfrm>
            <a:off x="6174102" y="4142772"/>
            <a:ext cx="1567655" cy="1394329"/>
          </a:xfrm>
          <a:custGeom>
            <a:avLst/>
            <a:gdLst>
              <a:gd name="connsiteX0" fmla="*/ 655042 w 1425140"/>
              <a:gd name="connsiteY0" fmla="*/ 0 h 1267572"/>
              <a:gd name="connsiteX1" fmla="*/ 1425140 w 1425140"/>
              <a:gd name="connsiteY1" fmla="*/ 463929 h 1267572"/>
              <a:gd name="connsiteX2" fmla="*/ 961111 w 1425140"/>
              <a:gd name="connsiteY2" fmla="*/ 1267572 h 1267572"/>
              <a:gd name="connsiteX3" fmla="*/ 0 w 1425140"/>
              <a:gd name="connsiteY3" fmla="*/ 1267572 h 1267572"/>
              <a:gd name="connsiteX4" fmla="*/ 0 w 1425140"/>
              <a:gd name="connsiteY4" fmla="*/ 371431 h 1267572"/>
              <a:gd name="connsiteX5" fmla="*/ 20519 w 1425140"/>
              <a:gd name="connsiteY5" fmla="*/ 370395 h 1267572"/>
              <a:gd name="connsiteX6" fmla="*/ 561936 w 1425140"/>
              <a:gd name="connsiteY6" fmla="*/ 112845 h 126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5140" h="1267572">
                <a:moveTo>
                  <a:pt x="655042" y="0"/>
                </a:moveTo>
                <a:lnTo>
                  <a:pt x="1425140" y="463929"/>
                </a:lnTo>
                <a:lnTo>
                  <a:pt x="961111" y="1267572"/>
                </a:lnTo>
                <a:lnTo>
                  <a:pt x="0" y="1267572"/>
                </a:lnTo>
                <a:lnTo>
                  <a:pt x="0" y="371431"/>
                </a:lnTo>
                <a:lnTo>
                  <a:pt x="20519" y="370395"/>
                </a:lnTo>
                <a:cubicBezTo>
                  <a:pt x="231155" y="349004"/>
                  <a:pt x="420201" y="254580"/>
                  <a:pt x="561936" y="112845"/>
                </a:cubicBezTo>
                <a:close/>
              </a:path>
            </a:pathLst>
          </a:custGeom>
          <a:solidFill>
            <a:schemeClr val="bg1"/>
          </a:solidFill>
          <a:ln w="13970">
            <a:solidFill>
              <a:schemeClr val="accent1"/>
            </a:solidFill>
          </a:ln>
          <a:effectLst>
            <a:outerShdw blurRad="363220" dist="419100" dir="5400000" sx="90000" sy="90000" algn="t" rotWithShape="0">
              <a:schemeClr val="accent5">
                <a:lumMod val="50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0292" tIns="25146" rIns="50292" bIns="2514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Tx/>
              <a:buSzTx/>
              <a:buFontTx/>
              <a:buNone/>
              <a:tabLst/>
              <a:defRPr/>
            </a:pPr>
            <a:endParaRPr kumimoji="0" lang="zh-CN" altLang="en-US" sz="1980" b="0" i="0" u="none" strike="noStrike" kern="1200" cap="none" spc="0" normalizeH="0" baseline="0" noProof="0">
              <a:ln>
                <a:noFill/>
              </a:ln>
              <a:solidFill>
                <a:srgbClr val="FFFFFF"/>
              </a:solidFill>
              <a:effectLst/>
              <a:uLnTx/>
              <a:uFillTx/>
              <a:latin typeface="+mn-ea"/>
              <a:cs typeface="+mn-cs"/>
            </a:endParaRPr>
          </a:p>
        </p:txBody>
      </p:sp>
      <p:sp>
        <p:nvSpPr>
          <p:cNvPr id="33" name="任意多边形: 形状 32">
            <a:extLst>
              <a:ext uri="{FF2B5EF4-FFF2-40B4-BE49-F238E27FC236}">
                <a16:creationId xmlns:a16="http://schemas.microsoft.com/office/drawing/2014/main" id="{2CC9AFA6-2A77-5DB1-FC6F-DDAFD6378188}"/>
              </a:ext>
            </a:extLst>
          </p:cNvPr>
          <p:cNvSpPr/>
          <p:nvPr>
            <p:custDataLst>
              <p:tags r:id="rId5"/>
            </p:custDataLst>
          </p:nvPr>
        </p:nvSpPr>
        <p:spPr>
          <a:xfrm>
            <a:off x="4450403" y="4142833"/>
            <a:ext cx="1567652" cy="1394266"/>
          </a:xfrm>
          <a:custGeom>
            <a:avLst/>
            <a:gdLst>
              <a:gd name="connsiteX0" fmla="*/ 770003 w 1425138"/>
              <a:gd name="connsiteY0" fmla="*/ 0 h 1267515"/>
              <a:gd name="connsiteX1" fmla="*/ 863062 w 1425138"/>
              <a:gd name="connsiteY1" fmla="*/ 112788 h 1267515"/>
              <a:gd name="connsiteX2" fmla="*/ 1404479 w 1425138"/>
              <a:gd name="connsiteY2" fmla="*/ 370338 h 1267515"/>
              <a:gd name="connsiteX3" fmla="*/ 1425138 w 1425138"/>
              <a:gd name="connsiteY3" fmla="*/ 371381 h 1267515"/>
              <a:gd name="connsiteX4" fmla="*/ 1425138 w 1425138"/>
              <a:gd name="connsiteY4" fmla="*/ 1267515 h 1267515"/>
              <a:gd name="connsiteX5" fmla="*/ 463887 w 1425138"/>
              <a:gd name="connsiteY5" fmla="*/ 1267515 h 1267515"/>
              <a:gd name="connsiteX6" fmla="*/ 0 w 1425138"/>
              <a:gd name="connsiteY6" fmla="*/ 463872 h 1267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5138" h="1267515">
                <a:moveTo>
                  <a:pt x="770003" y="0"/>
                </a:moveTo>
                <a:lnTo>
                  <a:pt x="863062" y="112788"/>
                </a:lnTo>
                <a:cubicBezTo>
                  <a:pt x="1004796" y="254523"/>
                  <a:pt x="1193843" y="348947"/>
                  <a:pt x="1404479" y="370338"/>
                </a:cubicBezTo>
                <a:lnTo>
                  <a:pt x="1425138" y="371381"/>
                </a:lnTo>
                <a:lnTo>
                  <a:pt x="1425138" y="1267515"/>
                </a:lnTo>
                <a:lnTo>
                  <a:pt x="463887" y="1267515"/>
                </a:lnTo>
                <a:lnTo>
                  <a:pt x="0" y="463872"/>
                </a:lnTo>
                <a:close/>
              </a:path>
            </a:pathLst>
          </a:custGeom>
          <a:solidFill>
            <a:schemeClr val="bg1"/>
          </a:solidFill>
          <a:ln w="13970">
            <a:solidFill>
              <a:schemeClr val="accent1"/>
            </a:solidFill>
          </a:ln>
          <a:effectLst>
            <a:outerShdw blurRad="363220" dist="419100" dir="5400000" sx="90000" sy="90000" algn="t" rotWithShape="0">
              <a:schemeClr val="accent3">
                <a:lumMod val="50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0292" tIns="25146" rIns="50292" bIns="2514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Tx/>
              <a:buSzTx/>
              <a:buFontTx/>
              <a:buNone/>
              <a:tabLst/>
              <a:defRPr/>
            </a:pPr>
            <a:endParaRPr kumimoji="0" lang="zh-CN" altLang="en-US" sz="1980" b="0" i="0" u="none" strike="noStrike" kern="1200" cap="none" spc="0" normalizeH="0" baseline="0" noProof="0">
              <a:ln>
                <a:noFill/>
              </a:ln>
              <a:solidFill>
                <a:srgbClr val="FFFFFF"/>
              </a:solidFill>
              <a:effectLst/>
              <a:uLnTx/>
              <a:uFillTx/>
              <a:latin typeface="+mn-ea"/>
              <a:cs typeface="+mn-cs"/>
            </a:endParaRPr>
          </a:p>
        </p:txBody>
      </p:sp>
      <p:sp>
        <p:nvSpPr>
          <p:cNvPr id="35" name="任意多边形: 形状 34">
            <a:extLst>
              <a:ext uri="{FF2B5EF4-FFF2-40B4-BE49-F238E27FC236}">
                <a16:creationId xmlns:a16="http://schemas.microsoft.com/office/drawing/2014/main" id="{05CBEF5C-0B81-2827-EAAD-11C96292494C}"/>
              </a:ext>
            </a:extLst>
          </p:cNvPr>
          <p:cNvSpPr/>
          <p:nvPr>
            <p:custDataLst>
              <p:tags r:id="rId6"/>
            </p:custDataLst>
          </p:nvPr>
        </p:nvSpPr>
        <p:spPr>
          <a:xfrm>
            <a:off x="3825434" y="2623383"/>
            <a:ext cx="1392888" cy="1894571"/>
          </a:xfrm>
          <a:custGeom>
            <a:avLst/>
            <a:gdLst>
              <a:gd name="connsiteX0" fmla="*/ 497224 w 1266262"/>
              <a:gd name="connsiteY0" fmla="*/ 0 h 1722337"/>
              <a:gd name="connsiteX1" fmla="*/ 1266262 w 1266262"/>
              <a:gd name="connsiteY1" fmla="*/ 463239 h 1722337"/>
              <a:gd name="connsiteX2" fmla="*/ 1239386 w 1266262"/>
              <a:gd name="connsiteY2" fmla="*/ 512753 h 1722337"/>
              <a:gd name="connsiteX3" fmla="*/ 1169044 w 1266262"/>
              <a:gd name="connsiteY3" fmla="*/ 861169 h 1722337"/>
              <a:gd name="connsiteX4" fmla="*/ 1239386 w 1266262"/>
              <a:gd name="connsiteY4" fmla="*/ 1209585 h 1722337"/>
              <a:gd name="connsiteX5" fmla="*/ 1266231 w 1266262"/>
              <a:gd name="connsiteY5" fmla="*/ 1259042 h 1722337"/>
              <a:gd name="connsiteX6" fmla="*/ 497224 w 1266262"/>
              <a:gd name="connsiteY6" fmla="*/ 1722337 h 1722337"/>
              <a:gd name="connsiteX7" fmla="*/ 0 w 1266262"/>
              <a:gd name="connsiteY7" fmla="*/ 861099 h 172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6262" h="1722337">
                <a:moveTo>
                  <a:pt x="497224" y="0"/>
                </a:moveTo>
                <a:lnTo>
                  <a:pt x="1266262" y="463239"/>
                </a:lnTo>
                <a:lnTo>
                  <a:pt x="1239386" y="512753"/>
                </a:lnTo>
                <a:cubicBezTo>
                  <a:pt x="1194091" y="619842"/>
                  <a:pt x="1169044" y="737581"/>
                  <a:pt x="1169044" y="861169"/>
                </a:cubicBezTo>
                <a:cubicBezTo>
                  <a:pt x="1169044" y="984758"/>
                  <a:pt x="1194091" y="1102496"/>
                  <a:pt x="1239386" y="1209585"/>
                </a:cubicBezTo>
                <a:lnTo>
                  <a:pt x="1266231" y="1259042"/>
                </a:lnTo>
                <a:lnTo>
                  <a:pt x="497224" y="1722337"/>
                </a:lnTo>
                <a:lnTo>
                  <a:pt x="0" y="861099"/>
                </a:lnTo>
                <a:close/>
              </a:path>
            </a:pathLst>
          </a:custGeom>
          <a:solidFill>
            <a:schemeClr val="bg1"/>
          </a:solidFill>
          <a:ln w="13970">
            <a:solidFill>
              <a:schemeClr val="accent1"/>
            </a:solidFill>
          </a:ln>
          <a:effectLst>
            <a:outerShdw blurRad="363220" dist="405130" dir="5400000" sx="90000" sy="90000" algn="t" rotWithShape="0">
              <a:schemeClr val="accent2">
                <a:lumMod val="7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0292" tIns="25146" rIns="50292" bIns="2514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Tx/>
              <a:buSzTx/>
              <a:buFontTx/>
              <a:buNone/>
              <a:tabLst/>
              <a:defRPr/>
            </a:pPr>
            <a:endParaRPr kumimoji="0" lang="zh-CN" altLang="en-US" sz="1980" b="0" i="0" u="none" strike="noStrike" kern="1200" cap="none" spc="0" normalizeH="0" baseline="0" noProof="0">
              <a:ln>
                <a:noFill/>
              </a:ln>
              <a:solidFill>
                <a:srgbClr val="FFFFFF"/>
              </a:solidFill>
              <a:effectLst/>
              <a:uLnTx/>
              <a:uFillTx/>
              <a:latin typeface="+mn-ea"/>
              <a:cs typeface="+mn-cs"/>
            </a:endParaRPr>
          </a:p>
        </p:txBody>
      </p:sp>
      <p:sp>
        <p:nvSpPr>
          <p:cNvPr id="37" name="Object 1018">
            <a:extLst>
              <a:ext uri="{FF2B5EF4-FFF2-40B4-BE49-F238E27FC236}">
                <a16:creationId xmlns:a16="http://schemas.microsoft.com/office/drawing/2014/main" id="{ECD21C85-1523-B0B6-3233-EF0F37ECF67C}"/>
              </a:ext>
            </a:extLst>
          </p:cNvPr>
          <p:cNvSpPr txBox="1"/>
          <p:nvPr/>
        </p:nvSpPr>
        <p:spPr>
          <a:xfrm>
            <a:off x="1493653" y="1584879"/>
            <a:ext cx="2331782" cy="300355"/>
          </a:xfrm>
          <a:prstGeom prst="rect">
            <a:avLst/>
          </a:prstGeom>
          <a:effectLst/>
        </p:spPr>
        <p:txBody>
          <a:bodyPr vert="horz" lIns="0" tIns="0" rIns="0" bIns="0" rtlCol="0" anchor="t" anchorCtr="0">
            <a:noAutofit/>
          </a:bodyPr>
          <a:lstStyle>
            <a:defPPr>
              <a:defRPr lang="zh-CN"/>
            </a:defPPr>
            <a:lvl1pPr>
              <a:lnSpc>
                <a:spcPct val="130000"/>
              </a:lnSpc>
              <a:defRPr sz="1400" b="1">
                <a:solidFill>
                  <a:schemeClr val="accent1"/>
                </a:solidFill>
                <a:latin typeface="+mj-ea"/>
                <a:ea typeface="+mj-ea"/>
              </a:defRPr>
            </a:lvl1pPr>
          </a:lstStyle>
          <a:p>
            <a:pPr marL="0" marR="0" lvl="0" indent="0" algn="r" defTabSz="914400" rtl="0" eaLnBrk="1" fontAlgn="auto" latinLnBrk="0" hangingPunct="1">
              <a:lnSpc>
                <a:spcPct val="130000"/>
              </a:lnSpc>
              <a:spcBef>
                <a:spcPts val="0"/>
              </a:spcBef>
              <a:buClrTx/>
              <a:buSzTx/>
              <a:buFontTx/>
              <a:buNone/>
              <a:tabLst/>
              <a:defRPr/>
            </a:pPr>
            <a:r>
              <a:rPr kumimoji="0" lang="zh-CN" altLang="en-US" sz="1980" b="1" i="0" u="none" strike="noStrike" kern="1200" cap="none" spc="0" normalizeH="0" baseline="0" noProof="0" dirty="0">
                <a:ln>
                  <a:noFill/>
                </a:ln>
                <a:effectLst/>
                <a:uLnTx/>
                <a:uFillTx/>
                <a:latin typeface="+mn-ea"/>
                <a:ea typeface="+mn-ea"/>
                <a:cs typeface="+mn-cs"/>
              </a:rPr>
              <a:t>及时性</a:t>
            </a:r>
          </a:p>
        </p:txBody>
      </p:sp>
      <p:sp>
        <p:nvSpPr>
          <p:cNvPr id="39" name="Object 1019">
            <a:extLst>
              <a:ext uri="{FF2B5EF4-FFF2-40B4-BE49-F238E27FC236}">
                <a16:creationId xmlns:a16="http://schemas.microsoft.com/office/drawing/2014/main" id="{5405F033-4196-B05B-D42B-F99F1C8394D4}"/>
              </a:ext>
            </a:extLst>
          </p:cNvPr>
          <p:cNvSpPr txBox="1"/>
          <p:nvPr/>
        </p:nvSpPr>
        <p:spPr>
          <a:xfrm>
            <a:off x="998698" y="2004782"/>
            <a:ext cx="2826736" cy="360829"/>
          </a:xfrm>
          <a:prstGeom prst="rect">
            <a:avLst/>
          </a:prstGeom>
          <a:effectLst/>
        </p:spPr>
        <p:txBody>
          <a:bodyPr vert="horz" lIns="0" tIns="0" rIns="0" bIns="0" rtlCol="0" anchor="t" anchorCtr="0">
            <a:noAutofit/>
          </a:bodyPr>
          <a:lstStyle>
            <a:defPPr>
              <a:defRPr lang="zh-CN"/>
            </a:defPPr>
            <a:lvl1pPr algn="just">
              <a:lnSpc>
                <a:spcPct val="130000"/>
              </a:lnSpc>
              <a:defRPr sz="1100">
                <a:latin typeface="+mn-ea"/>
              </a:defRPr>
            </a:lvl1pPr>
          </a:lstStyle>
          <a:p>
            <a:pPr marL="0" marR="0" lvl="0" indent="0" algn="r" defTabSz="914400" rtl="0" eaLnBrk="1" fontAlgn="auto" latinLnBrk="0" hangingPunct="1">
              <a:lnSpc>
                <a:spcPct val="130000"/>
              </a:lnSpc>
              <a:spcBef>
                <a:spcPts val="0"/>
              </a:spcBef>
              <a:buClrTx/>
              <a:buSzTx/>
              <a:buFontTx/>
              <a:buNone/>
              <a:tabLst/>
              <a:defRPr/>
            </a:pPr>
            <a:r>
              <a:rPr kumimoji="0" lang="zh-CN" altLang="en-US" sz="1320" b="0" i="0" u="none" strike="noStrike" kern="1200" cap="none" spc="0" normalizeH="0" baseline="0" noProof="0" dirty="0">
                <a:ln>
                  <a:noFill/>
                </a:ln>
                <a:solidFill>
                  <a:srgbClr val="000000"/>
                </a:solidFill>
                <a:effectLst/>
                <a:uLnTx/>
                <a:uFillTx/>
                <a:cs typeface="+mn-cs"/>
              </a:rPr>
              <a:t>在这里输入你的正文</a:t>
            </a:r>
          </a:p>
        </p:txBody>
      </p:sp>
      <p:sp>
        <p:nvSpPr>
          <p:cNvPr id="41" name="Object 1018">
            <a:extLst>
              <a:ext uri="{FF2B5EF4-FFF2-40B4-BE49-F238E27FC236}">
                <a16:creationId xmlns:a16="http://schemas.microsoft.com/office/drawing/2014/main" id="{10414C6A-08A6-4297-9146-9987815BB49F}"/>
              </a:ext>
            </a:extLst>
          </p:cNvPr>
          <p:cNvSpPr txBox="1"/>
          <p:nvPr/>
        </p:nvSpPr>
        <p:spPr>
          <a:xfrm>
            <a:off x="1074039" y="3140769"/>
            <a:ext cx="2331782" cy="300355"/>
          </a:xfrm>
          <a:prstGeom prst="rect">
            <a:avLst/>
          </a:prstGeom>
          <a:effectLst/>
        </p:spPr>
        <p:txBody>
          <a:bodyPr vert="horz" lIns="0" tIns="0" rIns="0" bIns="0" rtlCol="0" anchor="t" anchorCtr="0">
            <a:noAutofit/>
          </a:bodyPr>
          <a:lstStyle>
            <a:defPPr>
              <a:defRPr lang="zh-CN"/>
            </a:defPPr>
            <a:lvl1pPr>
              <a:lnSpc>
                <a:spcPct val="130000"/>
              </a:lnSpc>
              <a:defRPr sz="1400" b="1">
                <a:solidFill>
                  <a:schemeClr val="accent1"/>
                </a:solidFill>
                <a:latin typeface="+mj-ea"/>
                <a:ea typeface="+mj-ea"/>
              </a:defRPr>
            </a:lvl1pPr>
          </a:lstStyle>
          <a:p>
            <a:pPr marL="0" marR="0" lvl="0" indent="0" algn="r" defTabSz="914400" rtl="0" eaLnBrk="1" fontAlgn="auto" latinLnBrk="0" hangingPunct="1">
              <a:lnSpc>
                <a:spcPct val="130000"/>
              </a:lnSpc>
              <a:spcBef>
                <a:spcPts val="0"/>
              </a:spcBef>
              <a:buClrTx/>
              <a:buSzTx/>
              <a:buFontTx/>
              <a:buNone/>
              <a:tabLst/>
              <a:defRPr/>
            </a:pPr>
            <a:r>
              <a:rPr kumimoji="0" lang="zh-CN" altLang="en-US" sz="1980" b="1" i="0" u="none" strike="noStrike" kern="1200" cap="none" spc="0" normalizeH="0" baseline="0" noProof="0" dirty="0">
                <a:ln>
                  <a:noFill/>
                </a:ln>
                <a:effectLst/>
                <a:uLnTx/>
                <a:uFillTx/>
                <a:latin typeface="+mn-ea"/>
                <a:ea typeface="+mn-ea"/>
                <a:cs typeface="+mn-cs"/>
              </a:rPr>
              <a:t>差异性</a:t>
            </a:r>
          </a:p>
        </p:txBody>
      </p:sp>
      <p:sp>
        <p:nvSpPr>
          <p:cNvPr id="43" name="Object 1019">
            <a:extLst>
              <a:ext uri="{FF2B5EF4-FFF2-40B4-BE49-F238E27FC236}">
                <a16:creationId xmlns:a16="http://schemas.microsoft.com/office/drawing/2014/main" id="{D779C602-6C3C-5191-E650-4FBEEB4D708C}"/>
              </a:ext>
            </a:extLst>
          </p:cNvPr>
          <p:cNvSpPr txBox="1"/>
          <p:nvPr/>
        </p:nvSpPr>
        <p:spPr>
          <a:xfrm>
            <a:off x="579084" y="3560673"/>
            <a:ext cx="2826736" cy="360829"/>
          </a:xfrm>
          <a:prstGeom prst="rect">
            <a:avLst/>
          </a:prstGeom>
          <a:effectLst/>
        </p:spPr>
        <p:txBody>
          <a:bodyPr vert="horz" lIns="0" tIns="0" rIns="0" bIns="0" rtlCol="0" anchor="t" anchorCtr="0">
            <a:noAutofit/>
          </a:bodyPr>
          <a:lstStyle>
            <a:defPPr>
              <a:defRPr lang="zh-CN"/>
            </a:defPPr>
            <a:lvl1pPr algn="just">
              <a:lnSpc>
                <a:spcPct val="130000"/>
              </a:lnSpc>
              <a:defRPr sz="1100">
                <a:latin typeface="+mn-ea"/>
              </a:defRPr>
            </a:lvl1pPr>
          </a:lstStyle>
          <a:p>
            <a:pPr marL="0" marR="0" lvl="0" indent="0" algn="r" defTabSz="914400" rtl="0" eaLnBrk="1" fontAlgn="auto" latinLnBrk="0" hangingPunct="1">
              <a:lnSpc>
                <a:spcPct val="130000"/>
              </a:lnSpc>
              <a:spcBef>
                <a:spcPts val="0"/>
              </a:spcBef>
              <a:buClrTx/>
              <a:buSzTx/>
              <a:buFontTx/>
              <a:buNone/>
              <a:tabLst/>
              <a:defRPr/>
            </a:pPr>
            <a:r>
              <a:rPr kumimoji="0" lang="zh-CN" altLang="en-US" sz="1320" b="0" i="0" u="none" strike="noStrike" kern="1200" cap="none" spc="0" normalizeH="0" baseline="0" noProof="0" dirty="0">
                <a:ln>
                  <a:noFill/>
                </a:ln>
                <a:solidFill>
                  <a:srgbClr val="000000"/>
                </a:solidFill>
                <a:effectLst/>
                <a:uLnTx/>
                <a:uFillTx/>
                <a:cs typeface="+mn-cs"/>
              </a:rPr>
              <a:t>在这里输入你的正文</a:t>
            </a:r>
          </a:p>
        </p:txBody>
      </p:sp>
      <p:sp>
        <p:nvSpPr>
          <p:cNvPr id="45" name="Object 1018">
            <a:extLst>
              <a:ext uri="{FF2B5EF4-FFF2-40B4-BE49-F238E27FC236}">
                <a16:creationId xmlns:a16="http://schemas.microsoft.com/office/drawing/2014/main" id="{0CA5B8CB-95CC-D2A2-D5B4-17828FAC6C48}"/>
              </a:ext>
            </a:extLst>
          </p:cNvPr>
          <p:cNvSpPr txBox="1"/>
          <p:nvPr/>
        </p:nvSpPr>
        <p:spPr>
          <a:xfrm>
            <a:off x="1493653" y="4836202"/>
            <a:ext cx="2331782" cy="300355"/>
          </a:xfrm>
          <a:prstGeom prst="rect">
            <a:avLst/>
          </a:prstGeom>
          <a:effectLst/>
        </p:spPr>
        <p:txBody>
          <a:bodyPr vert="horz" lIns="0" tIns="0" rIns="0" bIns="0" rtlCol="0" anchor="t" anchorCtr="0">
            <a:noAutofit/>
          </a:bodyPr>
          <a:lstStyle>
            <a:defPPr>
              <a:defRPr lang="zh-CN"/>
            </a:defPPr>
            <a:lvl1pPr>
              <a:lnSpc>
                <a:spcPct val="130000"/>
              </a:lnSpc>
              <a:defRPr sz="1400" b="1">
                <a:solidFill>
                  <a:schemeClr val="accent1"/>
                </a:solidFill>
                <a:latin typeface="+mj-ea"/>
                <a:ea typeface="+mj-ea"/>
              </a:defRPr>
            </a:lvl1pPr>
          </a:lstStyle>
          <a:p>
            <a:pPr marL="0" marR="0" lvl="0" indent="0" algn="r" defTabSz="914400" rtl="0" eaLnBrk="1" fontAlgn="auto" latinLnBrk="0" hangingPunct="1">
              <a:lnSpc>
                <a:spcPct val="130000"/>
              </a:lnSpc>
              <a:spcBef>
                <a:spcPts val="0"/>
              </a:spcBef>
              <a:buClrTx/>
              <a:buSzTx/>
              <a:buFontTx/>
              <a:buNone/>
              <a:tabLst/>
              <a:defRPr/>
            </a:pPr>
            <a:r>
              <a:rPr kumimoji="0" lang="zh-CN" altLang="en-US" sz="1980" b="1" i="0" u="none" strike="noStrike" kern="1200" cap="none" spc="0" normalizeH="0" baseline="0" noProof="0" dirty="0">
                <a:ln>
                  <a:noFill/>
                </a:ln>
                <a:effectLst/>
                <a:uLnTx/>
                <a:uFillTx/>
                <a:latin typeface="+mn-ea"/>
                <a:ea typeface="+mn-ea"/>
                <a:cs typeface="+mn-cs"/>
              </a:rPr>
              <a:t>特殊性</a:t>
            </a:r>
          </a:p>
        </p:txBody>
      </p:sp>
      <p:sp>
        <p:nvSpPr>
          <p:cNvPr id="47" name="Object 1019">
            <a:extLst>
              <a:ext uri="{FF2B5EF4-FFF2-40B4-BE49-F238E27FC236}">
                <a16:creationId xmlns:a16="http://schemas.microsoft.com/office/drawing/2014/main" id="{40E49F9D-5304-68DD-E7DD-B24BDB87EBA3}"/>
              </a:ext>
            </a:extLst>
          </p:cNvPr>
          <p:cNvSpPr txBox="1"/>
          <p:nvPr/>
        </p:nvSpPr>
        <p:spPr>
          <a:xfrm>
            <a:off x="998698" y="5256105"/>
            <a:ext cx="2826736" cy="456912"/>
          </a:xfrm>
          <a:prstGeom prst="rect">
            <a:avLst/>
          </a:prstGeom>
          <a:effectLst/>
        </p:spPr>
        <p:txBody>
          <a:bodyPr vert="horz" lIns="0" tIns="0" rIns="0" bIns="0" rtlCol="0" anchor="t" anchorCtr="0">
            <a:noAutofit/>
          </a:bodyPr>
          <a:lstStyle>
            <a:defPPr>
              <a:defRPr lang="zh-CN"/>
            </a:defPPr>
            <a:lvl1pPr algn="r">
              <a:lnSpc>
                <a:spcPct val="130000"/>
              </a:lnSpc>
              <a:defRPr sz="1200">
                <a:latin typeface="+mn-ea"/>
              </a:defRPr>
            </a:lvl1pPr>
          </a:lstStyle>
          <a:p>
            <a:pPr marL="0" marR="0" lvl="0" indent="0" algn="r" defTabSz="914400" rtl="0" eaLnBrk="1" fontAlgn="auto" latinLnBrk="0" hangingPunct="1">
              <a:lnSpc>
                <a:spcPct val="130000"/>
              </a:lnSpc>
              <a:spcBef>
                <a:spcPts val="0"/>
              </a:spcBef>
              <a:buClrTx/>
              <a:buSzTx/>
              <a:buFontTx/>
              <a:buNone/>
              <a:tabLst/>
              <a:defRPr/>
            </a:pPr>
            <a:r>
              <a:rPr kumimoji="0" lang="zh-CN" altLang="en-US" sz="1320" b="0" i="0" u="none" strike="noStrike" kern="1200" cap="none" spc="0" normalizeH="0" baseline="0" noProof="0" dirty="0">
                <a:ln>
                  <a:noFill/>
                </a:ln>
                <a:solidFill>
                  <a:srgbClr val="000000"/>
                </a:solidFill>
                <a:effectLst/>
                <a:uLnTx/>
                <a:uFillTx/>
                <a:cs typeface="+mn-cs"/>
              </a:rPr>
              <a:t>在这里输入你的正文</a:t>
            </a:r>
          </a:p>
        </p:txBody>
      </p:sp>
      <p:sp>
        <p:nvSpPr>
          <p:cNvPr id="49" name="Object 1018">
            <a:extLst>
              <a:ext uri="{FF2B5EF4-FFF2-40B4-BE49-F238E27FC236}">
                <a16:creationId xmlns:a16="http://schemas.microsoft.com/office/drawing/2014/main" id="{39C7265B-9971-8A63-0535-695E4C521C5F}"/>
              </a:ext>
            </a:extLst>
          </p:cNvPr>
          <p:cNvSpPr txBox="1"/>
          <p:nvPr/>
        </p:nvSpPr>
        <p:spPr>
          <a:xfrm flipH="1">
            <a:off x="8366566" y="1584879"/>
            <a:ext cx="2331782" cy="300355"/>
          </a:xfrm>
          <a:prstGeom prst="rect">
            <a:avLst/>
          </a:prstGeom>
          <a:effectLst/>
        </p:spPr>
        <p:txBody>
          <a:bodyPr vert="horz" lIns="0" tIns="0" rIns="0" bIns="0" rtlCol="0" anchor="t" anchorCtr="0">
            <a:noAutofit/>
          </a:bodyPr>
          <a:lstStyle>
            <a:defPPr>
              <a:defRPr lang="zh-CN"/>
            </a:defPPr>
            <a:lvl1pPr>
              <a:lnSpc>
                <a:spcPct val="130000"/>
              </a:lnSpc>
              <a:defRPr sz="1400" b="1">
                <a:solidFill>
                  <a:schemeClr val="accent1"/>
                </a:solidFill>
                <a:latin typeface="+mj-ea"/>
                <a:ea typeface="+mj-ea"/>
              </a:defRPr>
            </a:lvl1pPr>
          </a:lstStyle>
          <a:p>
            <a:pPr marL="0" marR="0" lvl="0" indent="0" algn="l" defTabSz="914400" rtl="0" eaLnBrk="1" fontAlgn="auto" latinLnBrk="0" hangingPunct="1">
              <a:lnSpc>
                <a:spcPct val="130000"/>
              </a:lnSpc>
              <a:spcBef>
                <a:spcPts val="0"/>
              </a:spcBef>
              <a:buClrTx/>
              <a:buSzTx/>
              <a:buFontTx/>
              <a:buNone/>
              <a:tabLst/>
              <a:defRPr/>
            </a:pPr>
            <a:r>
              <a:rPr kumimoji="0" lang="zh-CN" altLang="en-US" sz="1980" b="1" i="0" u="none" strike="noStrike" kern="1200" cap="none" spc="0" normalizeH="0" baseline="0" noProof="0" dirty="0">
                <a:ln>
                  <a:noFill/>
                </a:ln>
                <a:effectLst/>
                <a:uLnTx/>
                <a:uFillTx/>
                <a:latin typeface="+mn-ea"/>
                <a:ea typeface="+mn-ea"/>
                <a:cs typeface="+mn-cs"/>
              </a:rPr>
              <a:t>创新性</a:t>
            </a:r>
          </a:p>
        </p:txBody>
      </p:sp>
      <p:sp>
        <p:nvSpPr>
          <p:cNvPr id="51" name="Object 1019">
            <a:extLst>
              <a:ext uri="{FF2B5EF4-FFF2-40B4-BE49-F238E27FC236}">
                <a16:creationId xmlns:a16="http://schemas.microsoft.com/office/drawing/2014/main" id="{43DC957F-5F8B-DD8B-F317-0B9059FF702D}"/>
              </a:ext>
            </a:extLst>
          </p:cNvPr>
          <p:cNvSpPr txBox="1"/>
          <p:nvPr/>
        </p:nvSpPr>
        <p:spPr>
          <a:xfrm flipH="1">
            <a:off x="8366566" y="2004782"/>
            <a:ext cx="2826736" cy="360829"/>
          </a:xfrm>
          <a:prstGeom prst="rect">
            <a:avLst/>
          </a:prstGeom>
          <a:effectLst/>
        </p:spPr>
        <p:txBody>
          <a:bodyPr vert="horz" lIns="0" tIns="0" rIns="0" bIns="0" rtlCol="0" anchor="t" anchorCtr="0">
            <a:noAutofit/>
          </a:bodyPr>
          <a:lstStyle>
            <a:defPPr>
              <a:defRPr lang="zh-CN"/>
            </a:defPPr>
            <a:lvl1pPr algn="just">
              <a:lnSpc>
                <a:spcPct val="130000"/>
              </a:lnSpc>
              <a:defRPr sz="1100">
                <a:latin typeface="+mn-ea"/>
              </a:defRPr>
            </a:lvl1pPr>
          </a:lstStyle>
          <a:p>
            <a:pPr marL="0" marR="0" lvl="0" indent="0" algn="l" defTabSz="914400" rtl="0" eaLnBrk="1" fontAlgn="auto" latinLnBrk="0" hangingPunct="1">
              <a:lnSpc>
                <a:spcPct val="130000"/>
              </a:lnSpc>
              <a:spcBef>
                <a:spcPts val="0"/>
              </a:spcBef>
              <a:buClrTx/>
              <a:buSzTx/>
              <a:buFontTx/>
              <a:buNone/>
              <a:tabLst/>
              <a:defRPr/>
            </a:pPr>
            <a:r>
              <a:rPr kumimoji="0" lang="zh-CN" altLang="en-US" sz="1320" b="0" i="0" u="none" strike="noStrike" kern="1200" cap="none" spc="0" normalizeH="0" baseline="0" noProof="0" dirty="0">
                <a:ln>
                  <a:noFill/>
                </a:ln>
                <a:solidFill>
                  <a:srgbClr val="000000"/>
                </a:solidFill>
                <a:effectLst/>
                <a:uLnTx/>
                <a:uFillTx/>
                <a:cs typeface="+mn-cs"/>
              </a:rPr>
              <a:t>在这里输入你的正文</a:t>
            </a:r>
          </a:p>
        </p:txBody>
      </p:sp>
      <p:sp>
        <p:nvSpPr>
          <p:cNvPr id="53" name="Object 1018">
            <a:extLst>
              <a:ext uri="{FF2B5EF4-FFF2-40B4-BE49-F238E27FC236}">
                <a16:creationId xmlns:a16="http://schemas.microsoft.com/office/drawing/2014/main" id="{1BDA2AD6-0427-E0B4-FE20-39885431E1DA}"/>
              </a:ext>
            </a:extLst>
          </p:cNvPr>
          <p:cNvSpPr txBox="1"/>
          <p:nvPr/>
        </p:nvSpPr>
        <p:spPr>
          <a:xfrm flipH="1">
            <a:off x="8786181" y="3140769"/>
            <a:ext cx="2331782" cy="300355"/>
          </a:xfrm>
          <a:prstGeom prst="rect">
            <a:avLst/>
          </a:prstGeom>
          <a:effectLst/>
        </p:spPr>
        <p:txBody>
          <a:bodyPr vert="horz" lIns="0" tIns="0" rIns="0" bIns="0" rtlCol="0" anchor="t" anchorCtr="0">
            <a:noAutofit/>
          </a:bodyPr>
          <a:lstStyle>
            <a:defPPr>
              <a:defRPr lang="zh-CN"/>
            </a:defPPr>
            <a:lvl1pPr>
              <a:lnSpc>
                <a:spcPct val="130000"/>
              </a:lnSpc>
              <a:defRPr sz="1400" b="1">
                <a:solidFill>
                  <a:schemeClr val="accent1"/>
                </a:solidFill>
                <a:latin typeface="+mj-ea"/>
                <a:ea typeface="+mj-ea"/>
              </a:defRPr>
            </a:lvl1pPr>
          </a:lstStyle>
          <a:p>
            <a:pPr marL="0" marR="0" lvl="0" indent="0" algn="l" defTabSz="914400" rtl="0" eaLnBrk="1" fontAlgn="auto" latinLnBrk="0" hangingPunct="1">
              <a:lnSpc>
                <a:spcPct val="130000"/>
              </a:lnSpc>
              <a:spcBef>
                <a:spcPts val="0"/>
              </a:spcBef>
              <a:buClrTx/>
              <a:buSzTx/>
              <a:buFontTx/>
              <a:buNone/>
              <a:tabLst/>
              <a:defRPr/>
            </a:pPr>
            <a:r>
              <a:rPr kumimoji="0" lang="zh-CN" altLang="en-US" sz="1980" b="1" i="0" u="none" strike="noStrike" kern="1200" cap="none" spc="0" normalizeH="0" baseline="0" noProof="0" dirty="0">
                <a:ln>
                  <a:noFill/>
                </a:ln>
                <a:effectLst/>
                <a:uLnTx/>
                <a:uFillTx/>
                <a:latin typeface="+mn-ea"/>
                <a:ea typeface="+mn-ea"/>
                <a:cs typeface="+mn-cs"/>
              </a:rPr>
              <a:t>唯一性</a:t>
            </a:r>
          </a:p>
        </p:txBody>
      </p:sp>
      <p:sp>
        <p:nvSpPr>
          <p:cNvPr id="55" name="Object 1019">
            <a:extLst>
              <a:ext uri="{FF2B5EF4-FFF2-40B4-BE49-F238E27FC236}">
                <a16:creationId xmlns:a16="http://schemas.microsoft.com/office/drawing/2014/main" id="{CE089770-3AE4-2E8E-B587-895C44811EC6}"/>
              </a:ext>
            </a:extLst>
          </p:cNvPr>
          <p:cNvSpPr txBox="1"/>
          <p:nvPr/>
        </p:nvSpPr>
        <p:spPr>
          <a:xfrm flipH="1">
            <a:off x="8786181" y="3560673"/>
            <a:ext cx="2826736" cy="360829"/>
          </a:xfrm>
          <a:prstGeom prst="rect">
            <a:avLst/>
          </a:prstGeom>
          <a:effectLst/>
        </p:spPr>
        <p:txBody>
          <a:bodyPr vert="horz" lIns="0" tIns="0" rIns="0" bIns="0" rtlCol="0" anchor="t" anchorCtr="0">
            <a:noAutofit/>
          </a:bodyPr>
          <a:lstStyle>
            <a:defPPr>
              <a:defRPr lang="zh-CN"/>
            </a:defPPr>
            <a:lvl1pPr algn="just">
              <a:lnSpc>
                <a:spcPct val="130000"/>
              </a:lnSpc>
              <a:defRPr sz="1100">
                <a:latin typeface="+mn-ea"/>
              </a:defRPr>
            </a:lvl1pPr>
          </a:lstStyle>
          <a:p>
            <a:pPr marL="0" marR="0" lvl="0" indent="0" algn="l" defTabSz="914400" rtl="0" eaLnBrk="1" fontAlgn="auto" latinLnBrk="0" hangingPunct="1">
              <a:lnSpc>
                <a:spcPct val="130000"/>
              </a:lnSpc>
              <a:spcBef>
                <a:spcPts val="0"/>
              </a:spcBef>
              <a:buClrTx/>
              <a:buSzTx/>
              <a:buFontTx/>
              <a:buNone/>
              <a:tabLst/>
              <a:defRPr/>
            </a:pPr>
            <a:r>
              <a:rPr kumimoji="0" lang="zh-CN" altLang="en-US" sz="1320" b="0" i="0" u="none" strike="noStrike" kern="1200" cap="none" spc="0" normalizeH="0" baseline="0" noProof="0" dirty="0">
                <a:ln>
                  <a:noFill/>
                </a:ln>
                <a:solidFill>
                  <a:srgbClr val="000000"/>
                </a:solidFill>
                <a:effectLst/>
                <a:uLnTx/>
                <a:uFillTx/>
                <a:cs typeface="+mn-cs"/>
              </a:rPr>
              <a:t>在这里输入你的正文</a:t>
            </a:r>
          </a:p>
        </p:txBody>
      </p:sp>
      <p:sp>
        <p:nvSpPr>
          <p:cNvPr id="57" name="Object 1018">
            <a:extLst>
              <a:ext uri="{FF2B5EF4-FFF2-40B4-BE49-F238E27FC236}">
                <a16:creationId xmlns:a16="http://schemas.microsoft.com/office/drawing/2014/main" id="{B54735A2-055B-D4C2-4BE1-CA751F0B7031}"/>
              </a:ext>
            </a:extLst>
          </p:cNvPr>
          <p:cNvSpPr txBox="1"/>
          <p:nvPr/>
        </p:nvSpPr>
        <p:spPr>
          <a:xfrm flipH="1">
            <a:off x="8366566" y="4836202"/>
            <a:ext cx="2331782" cy="300355"/>
          </a:xfrm>
          <a:prstGeom prst="rect">
            <a:avLst/>
          </a:prstGeom>
          <a:effectLst/>
        </p:spPr>
        <p:txBody>
          <a:bodyPr vert="horz" lIns="0" tIns="0" rIns="0" bIns="0" rtlCol="0" anchor="t" anchorCtr="0">
            <a:noAutofit/>
          </a:bodyPr>
          <a:lstStyle>
            <a:defPPr>
              <a:defRPr lang="zh-CN"/>
            </a:defPPr>
            <a:lvl1pPr>
              <a:lnSpc>
                <a:spcPct val="130000"/>
              </a:lnSpc>
              <a:defRPr sz="1400" b="1">
                <a:solidFill>
                  <a:schemeClr val="accent1"/>
                </a:solidFill>
                <a:latin typeface="+mj-ea"/>
                <a:ea typeface="+mj-ea"/>
              </a:defRPr>
            </a:lvl1pPr>
          </a:lstStyle>
          <a:p>
            <a:pPr marL="0" marR="0" lvl="0" indent="0" algn="l" defTabSz="914400" rtl="0" eaLnBrk="1" fontAlgn="auto" latinLnBrk="0" hangingPunct="1">
              <a:lnSpc>
                <a:spcPct val="130000"/>
              </a:lnSpc>
              <a:spcBef>
                <a:spcPts val="0"/>
              </a:spcBef>
              <a:buClrTx/>
              <a:buSzTx/>
              <a:buFontTx/>
              <a:buNone/>
              <a:tabLst/>
              <a:defRPr/>
            </a:pPr>
            <a:r>
              <a:rPr kumimoji="0" lang="zh-CN" altLang="en-US" sz="1980" b="1" i="0" u="none" strike="noStrike" kern="1200" cap="none" spc="0" normalizeH="0" baseline="0" noProof="0" dirty="0">
                <a:ln>
                  <a:noFill/>
                </a:ln>
                <a:effectLst/>
                <a:uLnTx/>
                <a:uFillTx/>
                <a:latin typeface="+mn-ea"/>
                <a:ea typeface="+mn-ea"/>
                <a:cs typeface="+mn-cs"/>
              </a:rPr>
              <a:t>准确性</a:t>
            </a:r>
          </a:p>
        </p:txBody>
      </p:sp>
      <p:sp>
        <p:nvSpPr>
          <p:cNvPr id="59" name="Object 1019">
            <a:extLst>
              <a:ext uri="{FF2B5EF4-FFF2-40B4-BE49-F238E27FC236}">
                <a16:creationId xmlns:a16="http://schemas.microsoft.com/office/drawing/2014/main" id="{D3C3AF17-8B04-97FB-9971-C9A39073A872}"/>
              </a:ext>
            </a:extLst>
          </p:cNvPr>
          <p:cNvSpPr txBox="1"/>
          <p:nvPr/>
        </p:nvSpPr>
        <p:spPr>
          <a:xfrm flipH="1">
            <a:off x="8366566" y="5256105"/>
            <a:ext cx="2826736" cy="360829"/>
          </a:xfrm>
          <a:prstGeom prst="rect">
            <a:avLst/>
          </a:prstGeom>
          <a:effectLst/>
        </p:spPr>
        <p:txBody>
          <a:bodyPr vert="horz" lIns="0" tIns="0" rIns="0" bIns="0" rtlCol="0" anchor="t" anchorCtr="0">
            <a:noAutofit/>
          </a:bodyPr>
          <a:lstStyle>
            <a:defPPr>
              <a:defRPr lang="zh-CN"/>
            </a:defPPr>
            <a:lvl1pPr algn="just">
              <a:lnSpc>
                <a:spcPct val="130000"/>
              </a:lnSpc>
              <a:defRPr sz="1100">
                <a:latin typeface="+mn-ea"/>
              </a:defRPr>
            </a:lvl1pPr>
          </a:lstStyle>
          <a:p>
            <a:pPr marL="0" marR="0" lvl="0" indent="0" algn="l" defTabSz="914400" rtl="0" eaLnBrk="1" fontAlgn="auto" latinLnBrk="0" hangingPunct="1">
              <a:lnSpc>
                <a:spcPct val="130000"/>
              </a:lnSpc>
              <a:spcBef>
                <a:spcPts val="0"/>
              </a:spcBef>
              <a:buClrTx/>
              <a:buSzTx/>
              <a:buFontTx/>
              <a:buNone/>
              <a:tabLst/>
              <a:defRPr/>
            </a:pPr>
            <a:r>
              <a:rPr kumimoji="0" lang="zh-CN" altLang="en-US" sz="1320" b="0" i="0" u="none" strike="noStrike" kern="1200" cap="none" spc="0" normalizeH="0" baseline="0" noProof="0" dirty="0">
                <a:ln>
                  <a:noFill/>
                </a:ln>
                <a:solidFill>
                  <a:srgbClr val="000000"/>
                </a:solidFill>
                <a:effectLst/>
                <a:uLnTx/>
                <a:uFillTx/>
                <a:cs typeface="+mn-cs"/>
              </a:rPr>
              <a:t>在这里输入你的正文</a:t>
            </a:r>
          </a:p>
        </p:txBody>
      </p:sp>
      <p:sp>
        <p:nvSpPr>
          <p:cNvPr id="63" name="Object 1012">
            <a:extLst>
              <a:ext uri="{FF2B5EF4-FFF2-40B4-BE49-F238E27FC236}">
                <a16:creationId xmlns:a16="http://schemas.microsoft.com/office/drawing/2014/main" id="{E3ED3F14-D615-A4BB-2FEE-2C9E1E7A4032}"/>
              </a:ext>
            </a:extLst>
          </p:cNvPr>
          <p:cNvSpPr txBox="1"/>
          <p:nvPr/>
        </p:nvSpPr>
        <p:spPr>
          <a:xfrm>
            <a:off x="5065357" y="1850930"/>
            <a:ext cx="483933" cy="510383"/>
          </a:xfrm>
          <a:prstGeom prst="rect">
            <a:avLst/>
          </a:prstGeom>
          <a:effectLst/>
        </p:spPr>
        <p:txBody>
          <a:bodyPr vert="horz" lIns="0" tIns="0" rIns="0" bIns="0" rtlCol="0" anchor="t" anchorCtr="0">
            <a:noAutofit/>
          </a:bodyPr>
          <a:lstStyle/>
          <a:p>
            <a:pPr marL="0" marR="0" lvl="0" indent="0" algn="ctr" defTabSz="914400" rtl="0" eaLnBrk="1" fontAlgn="auto" latinLnBrk="0" hangingPunct="1">
              <a:lnSpc>
                <a:spcPct val="130000"/>
              </a:lnSpc>
              <a:spcBef>
                <a:spcPts val="0"/>
              </a:spcBef>
              <a:buClrTx/>
              <a:buSzTx/>
              <a:buFontTx/>
              <a:buNone/>
              <a:tabLst/>
              <a:defRPr/>
            </a:pPr>
            <a:r>
              <a:rPr kumimoji="0" lang="en-US" altLang="zh-CN" sz="2860" b="1" i="0" u="none" strike="noStrike" kern="1200" cap="none" spc="0" normalizeH="0" baseline="0" noProof="0" dirty="0">
                <a:ln>
                  <a:noFill/>
                </a:ln>
                <a:solidFill>
                  <a:schemeClr val="accent1"/>
                </a:solidFill>
                <a:effectLst/>
                <a:uLnTx/>
                <a:uFillTx/>
                <a:latin typeface="+mn-ea"/>
                <a:cs typeface="+mn-cs"/>
              </a:rPr>
              <a:t>01</a:t>
            </a:r>
            <a:endParaRPr kumimoji="0" lang="zh-CN" altLang="en-US" sz="2860" b="1" i="0" u="none" strike="noStrike" kern="1200" cap="none" spc="0" normalizeH="0" baseline="0" noProof="0" dirty="0">
              <a:ln>
                <a:noFill/>
              </a:ln>
              <a:solidFill>
                <a:schemeClr val="accent1"/>
              </a:solidFill>
              <a:effectLst/>
              <a:uLnTx/>
              <a:uFillTx/>
              <a:latin typeface="+mn-ea"/>
              <a:cs typeface="+mn-cs"/>
            </a:endParaRPr>
          </a:p>
        </p:txBody>
      </p:sp>
      <p:sp>
        <p:nvSpPr>
          <p:cNvPr id="65" name="Object 1012">
            <a:extLst>
              <a:ext uri="{FF2B5EF4-FFF2-40B4-BE49-F238E27FC236}">
                <a16:creationId xmlns:a16="http://schemas.microsoft.com/office/drawing/2014/main" id="{9398805D-6F5A-22C1-7ADB-2A7180A229D6}"/>
              </a:ext>
            </a:extLst>
          </p:cNvPr>
          <p:cNvSpPr txBox="1"/>
          <p:nvPr/>
        </p:nvSpPr>
        <p:spPr>
          <a:xfrm>
            <a:off x="6642865" y="1850930"/>
            <a:ext cx="483933" cy="510383"/>
          </a:xfrm>
          <a:prstGeom prst="rect">
            <a:avLst/>
          </a:prstGeom>
          <a:effectLst/>
        </p:spPr>
        <p:txBody>
          <a:bodyPr vert="horz" lIns="0" tIns="0" rIns="0" bIns="0" rtlCol="0" anchor="t" anchorCtr="0">
            <a:noAutofit/>
          </a:bodyPr>
          <a:lstStyle/>
          <a:p>
            <a:pPr marL="0" marR="0" lvl="0" indent="0" algn="ctr" defTabSz="914400" rtl="0" eaLnBrk="1" fontAlgn="auto" latinLnBrk="0" hangingPunct="1">
              <a:lnSpc>
                <a:spcPct val="130000"/>
              </a:lnSpc>
              <a:spcBef>
                <a:spcPts val="0"/>
              </a:spcBef>
              <a:buClrTx/>
              <a:buSzTx/>
              <a:buFontTx/>
              <a:buNone/>
              <a:tabLst/>
              <a:defRPr/>
            </a:pPr>
            <a:r>
              <a:rPr kumimoji="0" lang="en-US" altLang="zh-CN" sz="2860" b="1" i="0" u="none" strike="noStrike" kern="1200" cap="none" spc="0" normalizeH="0" baseline="0" noProof="0" dirty="0">
                <a:ln>
                  <a:noFill/>
                </a:ln>
                <a:solidFill>
                  <a:schemeClr val="accent1"/>
                </a:solidFill>
                <a:effectLst/>
                <a:uLnTx/>
                <a:uFillTx/>
                <a:latin typeface="+mn-ea"/>
                <a:cs typeface="+mn-cs"/>
              </a:rPr>
              <a:t>02</a:t>
            </a:r>
            <a:endParaRPr kumimoji="0" lang="zh-CN" altLang="en-US" sz="2860" b="1" i="0" u="none" strike="noStrike" kern="1200" cap="none" spc="0" normalizeH="0" baseline="0" noProof="0" dirty="0">
              <a:ln>
                <a:noFill/>
              </a:ln>
              <a:solidFill>
                <a:schemeClr val="accent1"/>
              </a:solidFill>
              <a:effectLst/>
              <a:uLnTx/>
              <a:uFillTx/>
              <a:latin typeface="+mn-ea"/>
              <a:cs typeface="+mn-cs"/>
            </a:endParaRPr>
          </a:p>
        </p:txBody>
      </p:sp>
      <p:sp>
        <p:nvSpPr>
          <p:cNvPr id="67" name="Object 1012">
            <a:extLst>
              <a:ext uri="{FF2B5EF4-FFF2-40B4-BE49-F238E27FC236}">
                <a16:creationId xmlns:a16="http://schemas.microsoft.com/office/drawing/2014/main" id="{2B394F8E-EE79-5352-C0DF-400EFA37C376}"/>
              </a:ext>
            </a:extLst>
          </p:cNvPr>
          <p:cNvSpPr txBox="1"/>
          <p:nvPr/>
        </p:nvSpPr>
        <p:spPr>
          <a:xfrm>
            <a:off x="5065357" y="4685340"/>
            <a:ext cx="483933" cy="510383"/>
          </a:xfrm>
          <a:prstGeom prst="rect">
            <a:avLst/>
          </a:prstGeom>
          <a:effectLst/>
        </p:spPr>
        <p:txBody>
          <a:bodyPr vert="horz" lIns="0" tIns="0" rIns="0" bIns="0" rtlCol="0" anchor="t" anchorCtr="0">
            <a:noAutofit/>
          </a:bodyPr>
          <a:lstStyle/>
          <a:p>
            <a:pPr marL="0" marR="0" lvl="0" indent="0" algn="ctr" defTabSz="914400" rtl="0" eaLnBrk="1" fontAlgn="auto" latinLnBrk="0" hangingPunct="1">
              <a:lnSpc>
                <a:spcPct val="130000"/>
              </a:lnSpc>
              <a:spcBef>
                <a:spcPts val="0"/>
              </a:spcBef>
              <a:buClrTx/>
              <a:buSzTx/>
              <a:buFontTx/>
              <a:buNone/>
              <a:tabLst/>
              <a:defRPr/>
            </a:pPr>
            <a:r>
              <a:rPr kumimoji="0" lang="en-US" altLang="zh-CN" sz="2860" b="1" i="0" u="none" strike="noStrike" kern="1200" cap="none" spc="0" normalizeH="0" baseline="0" noProof="0" dirty="0">
                <a:ln>
                  <a:noFill/>
                </a:ln>
                <a:solidFill>
                  <a:schemeClr val="accent1"/>
                </a:solidFill>
                <a:effectLst/>
                <a:uLnTx/>
                <a:uFillTx/>
                <a:latin typeface="+mn-ea"/>
                <a:cs typeface="+mn-cs"/>
              </a:rPr>
              <a:t>05</a:t>
            </a:r>
            <a:endParaRPr kumimoji="0" lang="zh-CN" altLang="en-US" sz="2860" b="1" i="0" u="none" strike="noStrike" kern="1200" cap="none" spc="0" normalizeH="0" baseline="0" noProof="0" dirty="0">
              <a:ln>
                <a:noFill/>
              </a:ln>
              <a:solidFill>
                <a:schemeClr val="accent1"/>
              </a:solidFill>
              <a:effectLst/>
              <a:uLnTx/>
              <a:uFillTx/>
              <a:latin typeface="+mn-ea"/>
              <a:cs typeface="+mn-cs"/>
            </a:endParaRPr>
          </a:p>
        </p:txBody>
      </p:sp>
      <p:sp>
        <p:nvSpPr>
          <p:cNvPr id="69" name="Object 1012">
            <a:extLst>
              <a:ext uri="{FF2B5EF4-FFF2-40B4-BE49-F238E27FC236}">
                <a16:creationId xmlns:a16="http://schemas.microsoft.com/office/drawing/2014/main" id="{ABFE2D26-11A4-0DE4-9C5A-612910FD630B}"/>
              </a:ext>
            </a:extLst>
          </p:cNvPr>
          <p:cNvSpPr txBox="1"/>
          <p:nvPr/>
        </p:nvSpPr>
        <p:spPr>
          <a:xfrm>
            <a:off x="6550474" y="4685340"/>
            <a:ext cx="668714" cy="510383"/>
          </a:xfrm>
          <a:prstGeom prst="rect">
            <a:avLst/>
          </a:prstGeom>
          <a:effectLst/>
        </p:spPr>
        <p:txBody>
          <a:bodyPr vert="horz" lIns="0" tIns="0" rIns="0" bIns="0" rtlCol="0" anchor="t" anchorCtr="0">
            <a:noAutofit/>
          </a:bodyPr>
          <a:lstStyle/>
          <a:p>
            <a:pPr marL="0" marR="0" lvl="0" indent="0" algn="ctr" defTabSz="914400" rtl="0" eaLnBrk="1" fontAlgn="auto" latinLnBrk="0" hangingPunct="1">
              <a:lnSpc>
                <a:spcPct val="130000"/>
              </a:lnSpc>
              <a:spcBef>
                <a:spcPts val="0"/>
              </a:spcBef>
              <a:buClrTx/>
              <a:buSzTx/>
              <a:buFontTx/>
              <a:buNone/>
              <a:tabLst/>
              <a:defRPr/>
            </a:pPr>
            <a:r>
              <a:rPr kumimoji="0" lang="en-US" altLang="zh-CN" sz="2860" b="1" i="0" u="none" strike="noStrike" kern="1200" cap="none" spc="0" normalizeH="0" baseline="0" noProof="0" dirty="0">
                <a:ln>
                  <a:noFill/>
                </a:ln>
                <a:solidFill>
                  <a:schemeClr val="accent1"/>
                </a:solidFill>
                <a:effectLst/>
                <a:uLnTx/>
                <a:uFillTx/>
                <a:latin typeface="+mn-ea"/>
                <a:cs typeface="+mn-cs"/>
              </a:rPr>
              <a:t>04</a:t>
            </a:r>
            <a:endParaRPr kumimoji="0" lang="zh-CN" altLang="en-US" sz="2860" b="1" i="0" u="none" strike="noStrike" kern="1200" cap="none" spc="0" normalizeH="0" baseline="0" noProof="0" dirty="0">
              <a:ln>
                <a:noFill/>
              </a:ln>
              <a:solidFill>
                <a:schemeClr val="accent1"/>
              </a:solidFill>
              <a:effectLst/>
              <a:uLnTx/>
              <a:uFillTx/>
              <a:latin typeface="+mn-ea"/>
              <a:cs typeface="+mn-cs"/>
            </a:endParaRPr>
          </a:p>
        </p:txBody>
      </p:sp>
      <p:sp>
        <p:nvSpPr>
          <p:cNvPr id="71" name="Object 1012">
            <a:extLst>
              <a:ext uri="{FF2B5EF4-FFF2-40B4-BE49-F238E27FC236}">
                <a16:creationId xmlns:a16="http://schemas.microsoft.com/office/drawing/2014/main" id="{98086FFE-8286-0566-C68C-B1E3DC170885}"/>
              </a:ext>
            </a:extLst>
          </p:cNvPr>
          <p:cNvSpPr txBox="1"/>
          <p:nvPr/>
        </p:nvSpPr>
        <p:spPr>
          <a:xfrm>
            <a:off x="7428178" y="3266420"/>
            <a:ext cx="483933" cy="510383"/>
          </a:xfrm>
          <a:prstGeom prst="rect">
            <a:avLst/>
          </a:prstGeom>
          <a:effectLst/>
        </p:spPr>
        <p:txBody>
          <a:bodyPr vert="horz" lIns="0" tIns="0" rIns="0" bIns="0" rtlCol="0" anchor="t" anchorCtr="0">
            <a:noAutofit/>
          </a:bodyPr>
          <a:lstStyle/>
          <a:p>
            <a:pPr marL="0" marR="0" lvl="0" indent="0" algn="ctr" defTabSz="914400" rtl="0" eaLnBrk="1" fontAlgn="auto" latinLnBrk="0" hangingPunct="1">
              <a:lnSpc>
                <a:spcPct val="130000"/>
              </a:lnSpc>
              <a:spcBef>
                <a:spcPts val="0"/>
              </a:spcBef>
              <a:buClrTx/>
              <a:buSzTx/>
              <a:buFontTx/>
              <a:buNone/>
              <a:tabLst/>
              <a:defRPr/>
            </a:pPr>
            <a:r>
              <a:rPr kumimoji="0" lang="en-US" altLang="zh-CN" sz="2860" b="1" i="0" u="none" strike="noStrike" kern="1200" cap="none" spc="0" normalizeH="0" baseline="0" noProof="0" dirty="0">
                <a:ln>
                  <a:noFill/>
                </a:ln>
                <a:solidFill>
                  <a:schemeClr val="accent1"/>
                </a:solidFill>
                <a:effectLst/>
                <a:uLnTx/>
                <a:uFillTx/>
                <a:latin typeface="+mn-ea"/>
                <a:cs typeface="+mn-cs"/>
              </a:rPr>
              <a:t>03</a:t>
            </a:r>
            <a:endParaRPr kumimoji="0" lang="zh-CN" altLang="en-US" sz="2860" b="1" i="0" u="none" strike="noStrike" kern="1200" cap="none" spc="0" normalizeH="0" baseline="0" noProof="0" dirty="0">
              <a:ln>
                <a:noFill/>
              </a:ln>
              <a:solidFill>
                <a:schemeClr val="accent1"/>
              </a:solidFill>
              <a:effectLst/>
              <a:uLnTx/>
              <a:uFillTx/>
              <a:latin typeface="+mn-ea"/>
              <a:cs typeface="+mn-cs"/>
            </a:endParaRPr>
          </a:p>
        </p:txBody>
      </p:sp>
      <p:sp>
        <p:nvSpPr>
          <p:cNvPr id="73" name="Object 1012">
            <a:extLst>
              <a:ext uri="{FF2B5EF4-FFF2-40B4-BE49-F238E27FC236}">
                <a16:creationId xmlns:a16="http://schemas.microsoft.com/office/drawing/2014/main" id="{D0F754C1-3021-A5FC-0288-1ED0B8C6ABC6}"/>
              </a:ext>
            </a:extLst>
          </p:cNvPr>
          <p:cNvSpPr txBox="1"/>
          <p:nvPr/>
        </p:nvSpPr>
        <p:spPr>
          <a:xfrm>
            <a:off x="4201376" y="3266420"/>
            <a:ext cx="641005" cy="510383"/>
          </a:xfrm>
          <a:prstGeom prst="rect">
            <a:avLst/>
          </a:prstGeom>
          <a:effectLst/>
        </p:spPr>
        <p:txBody>
          <a:bodyPr vert="horz" lIns="0" tIns="0" rIns="0" bIns="0" rtlCol="0" anchor="t" anchorCtr="0">
            <a:noAutofit/>
          </a:bodyPr>
          <a:lstStyle/>
          <a:p>
            <a:pPr marL="0" marR="0" lvl="0" indent="0" algn="ctr" defTabSz="914400" rtl="0" eaLnBrk="1" fontAlgn="auto" latinLnBrk="0" hangingPunct="1">
              <a:lnSpc>
                <a:spcPct val="130000"/>
              </a:lnSpc>
              <a:spcBef>
                <a:spcPts val="0"/>
              </a:spcBef>
              <a:buClrTx/>
              <a:buSzTx/>
              <a:buFontTx/>
              <a:buNone/>
              <a:tabLst/>
              <a:defRPr/>
            </a:pPr>
            <a:r>
              <a:rPr kumimoji="0" lang="en-US" altLang="zh-CN" sz="2860" b="1" i="0" u="none" strike="noStrike" kern="1200" cap="none" spc="0" normalizeH="0" baseline="0" noProof="0" dirty="0">
                <a:ln>
                  <a:noFill/>
                </a:ln>
                <a:solidFill>
                  <a:schemeClr val="accent1"/>
                </a:solidFill>
                <a:effectLst/>
                <a:uLnTx/>
                <a:uFillTx/>
                <a:latin typeface="+mn-ea"/>
                <a:cs typeface="+mn-cs"/>
              </a:rPr>
              <a:t>06</a:t>
            </a:r>
            <a:endParaRPr kumimoji="0" lang="zh-CN" altLang="en-US" sz="2860" b="1" i="0" u="none" strike="noStrike" kern="1200" cap="none" spc="0" normalizeH="0" baseline="0" noProof="0" dirty="0">
              <a:ln>
                <a:noFill/>
              </a:ln>
              <a:solidFill>
                <a:schemeClr val="accent1"/>
              </a:solidFill>
              <a:effectLst/>
              <a:uLnTx/>
              <a:uFillTx/>
              <a:latin typeface="+mn-ea"/>
              <a:cs typeface="+mn-cs"/>
            </a:endParaRPr>
          </a:p>
        </p:txBody>
      </p:sp>
      <p:sp>
        <p:nvSpPr>
          <p:cNvPr id="75" name="椭圆 74">
            <a:extLst>
              <a:ext uri="{FF2B5EF4-FFF2-40B4-BE49-F238E27FC236}">
                <a16:creationId xmlns:a16="http://schemas.microsoft.com/office/drawing/2014/main" id="{47E636D9-F2D2-F62B-36E2-DEA619CFC914}"/>
              </a:ext>
            </a:extLst>
          </p:cNvPr>
          <p:cNvSpPr/>
          <p:nvPr/>
        </p:nvSpPr>
        <p:spPr>
          <a:xfrm>
            <a:off x="5261991" y="2726663"/>
            <a:ext cx="1668018" cy="16680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0292" tIns="25146" rIns="50292" bIns="2514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Tx/>
              <a:buSzTx/>
              <a:buFontTx/>
              <a:buNone/>
              <a:tabLst/>
              <a:defRPr/>
            </a:pPr>
            <a:endParaRPr kumimoji="0" lang="zh-CN" altLang="en-US" sz="1980" b="0" i="0" u="none" strike="noStrike" kern="1200" cap="none" spc="0" normalizeH="0" baseline="0" noProof="0">
              <a:ln>
                <a:noFill/>
              </a:ln>
              <a:solidFill>
                <a:srgbClr val="FFFFFF"/>
              </a:solidFill>
              <a:effectLst/>
              <a:uLnTx/>
              <a:uFillTx/>
              <a:latin typeface="+mn-ea"/>
              <a:cs typeface="+mn-cs"/>
            </a:endParaRPr>
          </a:p>
        </p:txBody>
      </p:sp>
      <p:sp>
        <p:nvSpPr>
          <p:cNvPr id="80" name="任意多边形: 形状 79">
            <a:extLst>
              <a:ext uri="{FF2B5EF4-FFF2-40B4-BE49-F238E27FC236}">
                <a16:creationId xmlns:a16="http://schemas.microsoft.com/office/drawing/2014/main" id="{FD0E9DF2-88FA-38F5-5A86-ECD7144F3FBC}"/>
              </a:ext>
            </a:extLst>
          </p:cNvPr>
          <p:cNvSpPr/>
          <p:nvPr/>
        </p:nvSpPr>
        <p:spPr>
          <a:xfrm>
            <a:off x="5662930" y="3134385"/>
            <a:ext cx="866140" cy="842200"/>
          </a:xfrm>
          <a:custGeom>
            <a:avLst/>
            <a:gdLst>
              <a:gd name="connsiteX0" fmla="*/ 366979 w 540514"/>
              <a:gd name="connsiteY0" fmla="*/ 378238 h 525574"/>
              <a:gd name="connsiteX1" fmla="*/ 348962 w 540514"/>
              <a:gd name="connsiteY1" fmla="*/ 400166 h 525574"/>
              <a:gd name="connsiteX2" fmla="*/ 327152 w 540514"/>
              <a:gd name="connsiteY2" fmla="*/ 418183 h 525574"/>
              <a:gd name="connsiteX3" fmla="*/ 411311 w 540514"/>
              <a:gd name="connsiteY3" fmla="*/ 502223 h 525574"/>
              <a:gd name="connsiteX4" fmla="*/ 442129 w 540514"/>
              <a:gd name="connsiteY4" fmla="*/ 502223 h 525574"/>
              <a:gd name="connsiteX5" fmla="*/ 451019 w 540514"/>
              <a:gd name="connsiteY5" fmla="*/ 493452 h 525574"/>
              <a:gd name="connsiteX6" fmla="*/ 457421 w 540514"/>
              <a:gd name="connsiteY6" fmla="*/ 477924 h 525574"/>
              <a:gd name="connsiteX7" fmla="*/ 451019 w 540514"/>
              <a:gd name="connsiteY7" fmla="*/ 462396 h 525574"/>
              <a:gd name="connsiteX8" fmla="*/ 314350 w 540514"/>
              <a:gd name="connsiteY8" fmla="*/ 300481 h 525574"/>
              <a:gd name="connsiteX9" fmla="*/ 293371 w 540514"/>
              <a:gd name="connsiteY9" fmla="*/ 344456 h 525574"/>
              <a:gd name="connsiteX10" fmla="*/ 241217 w 540514"/>
              <a:gd name="connsiteY10" fmla="*/ 366148 h 525574"/>
              <a:gd name="connsiteX11" fmla="*/ 222725 w 540514"/>
              <a:gd name="connsiteY11" fmla="*/ 363658 h 525574"/>
              <a:gd name="connsiteX12" fmla="*/ 200559 w 540514"/>
              <a:gd name="connsiteY12" fmla="*/ 422095 h 525574"/>
              <a:gd name="connsiteX13" fmla="*/ 226281 w 540514"/>
              <a:gd name="connsiteY13" fmla="*/ 427667 h 525574"/>
              <a:gd name="connsiteX14" fmla="*/ 227348 w 540514"/>
              <a:gd name="connsiteY14" fmla="*/ 427667 h 525574"/>
              <a:gd name="connsiteX15" fmla="*/ 241217 w 540514"/>
              <a:gd name="connsiteY15" fmla="*/ 428378 h 525574"/>
              <a:gd name="connsiteX16" fmla="*/ 255084 w 540514"/>
              <a:gd name="connsiteY16" fmla="*/ 427667 h 525574"/>
              <a:gd name="connsiteX17" fmla="*/ 256508 w 540514"/>
              <a:gd name="connsiteY17" fmla="*/ 427667 h 525574"/>
              <a:gd name="connsiteX18" fmla="*/ 375041 w 540514"/>
              <a:gd name="connsiteY18" fmla="*/ 320157 h 525574"/>
              <a:gd name="connsiteX19" fmla="*/ 376699 w 540514"/>
              <a:gd name="connsiteY19" fmla="*/ 308304 h 525574"/>
              <a:gd name="connsiteX20" fmla="*/ 376699 w 540514"/>
              <a:gd name="connsiteY20" fmla="*/ 306289 h 525574"/>
              <a:gd name="connsiteX21" fmla="*/ 376699 w 540514"/>
              <a:gd name="connsiteY21" fmla="*/ 300481 h 525574"/>
              <a:gd name="connsiteX22" fmla="*/ 241217 w 540514"/>
              <a:gd name="connsiteY22" fmla="*/ 235169 h 525574"/>
              <a:gd name="connsiteX23" fmla="*/ 200678 w 540514"/>
              <a:gd name="connsiteY23" fmla="*/ 252001 h 525574"/>
              <a:gd name="connsiteX24" fmla="*/ 200559 w 540514"/>
              <a:gd name="connsiteY24" fmla="*/ 252160 h 525574"/>
              <a:gd name="connsiteX25" fmla="*/ 200678 w 540514"/>
              <a:gd name="connsiteY25" fmla="*/ 332958 h 525574"/>
              <a:gd name="connsiteX26" fmla="*/ 200678 w 540514"/>
              <a:gd name="connsiteY26" fmla="*/ 332840 h 525574"/>
              <a:gd name="connsiteX27" fmla="*/ 201271 w 540514"/>
              <a:gd name="connsiteY27" fmla="*/ 333458 h 525574"/>
              <a:gd name="connsiteX28" fmla="*/ 281754 w 540514"/>
              <a:gd name="connsiteY28" fmla="*/ 332958 h 525574"/>
              <a:gd name="connsiteX29" fmla="*/ 298586 w 540514"/>
              <a:gd name="connsiteY29" fmla="*/ 292539 h 525574"/>
              <a:gd name="connsiteX30" fmla="*/ 281754 w 540514"/>
              <a:gd name="connsiteY30" fmla="*/ 252001 h 525574"/>
              <a:gd name="connsiteX31" fmla="*/ 241217 w 540514"/>
              <a:gd name="connsiteY31" fmla="*/ 235169 h 525574"/>
              <a:gd name="connsiteX32" fmla="*/ 332013 w 540514"/>
              <a:gd name="connsiteY32" fmla="*/ 191431 h 525574"/>
              <a:gd name="connsiteX33" fmla="*/ 293371 w 540514"/>
              <a:gd name="connsiteY33" fmla="*/ 240266 h 525574"/>
              <a:gd name="connsiteX34" fmla="*/ 314350 w 540514"/>
              <a:gd name="connsiteY34" fmla="*/ 284361 h 525574"/>
              <a:gd name="connsiteX35" fmla="*/ 376226 w 540514"/>
              <a:gd name="connsiteY35" fmla="*/ 284361 h 525574"/>
              <a:gd name="connsiteX36" fmla="*/ 376226 w 540514"/>
              <a:gd name="connsiteY36" fmla="*/ 278671 h 525574"/>
              <a:gd name="connsiteX37" fmla="*/ 376226 w 540514"/>
              <a:gd name="connsiteY37" fmla="*/ 276774 h 525574"/>
              <a:gd name="connsiteX38" fmla="*/ 374566 w 540514"/>
              <a:gd name="connsiteY38" fmla="*/ 264921 h 525574"/>
              <a:gd name="connsiteX39" fmla="*/ 332013 w 540514"/>
              <a:gd name="connsiteY39" fmla="*/ 191431 h 525574"/>
              <a:gd name="connsiteX40" fmla="*/ 249394 w 540514"/>
              <a:gd name="connsiteY40" fmla="*/ 157411 h 525574"/>
              <a:gd name="connsiteX41" fmla="*/ 249394 w 540514"/>
              <a:gd name="connsiteY41" fmla="*/ 219404 h 525574"/>
              <a:gd name="connsiteX42" fmla="*/ 280214 w 540514"/>
              <a:gd name="connsiteY42" fmla="*/ 230072 h 525574"/>
              <a:gd name="connsiteX43" fmla="*/ 319092 w 540514"/>
              <a:gd name="connsiteY43" fmla="*/ 181237 h 525574"/>
              <a:gd name="connsiteX44" fmla="*/ 268834 w 540514"/>
              <a:gd name="connsiteY44" fmla="*/ 159427 h 525574"/>
              <a:gd name="connsiteX45" fmla="*/ 256981 w 540514"/>
              <a:gd name="connsiteY45" fmla="*/ 157411 h 525574"/>
              <a:gd name="connsiteX46" fmla="*/ 254967 w 540514"/>
              <a:gd name="connsiteY46" fmla="*/ 157411 h 525574"/>
              <a:gd name="connsiteX47" fmla="*/ 249394 w 540514"/>
              <a:gd name="connsiteY47" fmla="*/ 157411 h 525574"/>
              <a:gd name="connsiteX48" fmla="*/ 225450 w 540514"/>
              <a:gd name="connsiteY48" fmla="*/ 156938 h 525574"/>
              <a:gd name="connsiteX49" fmla="*/ 213598 w 540514"/>
              <a:gd name="connsiteY49" fmla="*/ 158953 h 525574"/>
              <a:gd name="connsiteX50" fmla="*/ 123039 w 540514"/>
              <a:gd name="connsiteY50" fmla="*/ 225212 h 525574"/>
              <a:gd name="connsiteX51" fmla="*/ 121499 w 540514"/>
              <a:gd name="connsiteY51" fmla="*/ 227702 h 525574"/>
              <a:gd name="connsiteX52" fmla="*/ 117823 w 540514"/>
              <a:gd name="connsiteY52" fmla="*/ 235288 h 525574"/>
              <a:gd name="connsiteX53" fmla="*/ 115690 w 540514"/>
              <a:gd name="connsiteY53" fmla="*/ 239792 h 525574"/>
              <a:gd name="connsiteX54" fmla="*/ 113556 w 540514"/>
              <a:gd name="connsiteY54" fmla="*/ 245956 h 525574"/>
              <a:gd name="connsiteX55" fmla="*/ 111068 w 540514"/>
              <a:gd name="connsiteY55" fmla="*/ 252712 h 525574"/>
              <a:gd name="connsiteX56" fmla="*/ 110118 w 540514"/>
              <a:gd name="connsiteY56" fmla="*/ 256860 h 525574"/>
              <a:gd name="connsiteX57" fmla="*/ 107868 w 540514"/>
              <a:gd name="connsiteY57" fmla="*/ 265869 h 525574"/>
              <a:gd name="connsiteX58" fmla="*/ 107868 w 540514"/>
              <a:gd name="connsiteY58" fmla="*/ 267765 h 525574"/>
              <a:gd name="connsiteX59" fmla="*/ 107868 w 540514"/>
              <a:gd name="connsiteY59" fmla="*/ 316364 h 525574"/>
              <a:gd name="connsiteX60" fmla="*/ 107868 w 540514"/>
              <a:gd name="connsiteY60" fmla="*/ 318142 h 525574"/>
              <a:gd name="connsiteX61" fmla="*/ 110118 w 540514"/>
              <a:gd name="connsiteY61" fmla="*/ 327387 h 525574"/>
              <a:gd name="connsiteX62" fmla="*/ 111068 w 540514"/>
              <a:gd name="connsiteY62" fmla="*/ 331299 h 525574"/>
              <a:gd name="connsiteX63" fmla="*/ 113556 w 540514"/>
              <a:gd name="connsiteY63" fmla="*/ 338292 h 525574"/>
              <a:gd name="connsiteX64" fmla="*/ 115690 w 540514"/>
              <a:gd name="connsiteY64" fmla="*/ 344101 h 525574"/>
              <a:gd name="connsiteX65" fmla="*/ 117823 w 540514"/>
              <a:gd name="connsiteY65" fmla="*/ 348723 h 525574"/>
              <a:gd name="connsiteX66" fmla="*/ 121499 w 540514"/>
              <a:gd name="connsiteY66" fmla="*/ 356547 h 525574"/>
              <a:gd name="connsiteX67" fmla="*/ 122920 w 540514"/>
              <a:gd name="connsiteY67" fmla="*/ 359391 h 525574"/>
              <a:gd name="connsiteX68" fmla="*/ 185150 w 540514"/>
              <a:gd name="connsiteY68" fmla="*/ 416287 h 525574"/>
              <a:gd name="connsiteX69" fmla="*/ 207317 w 540514"/>
              <a:gd name="connsiteY69" fmla="*/ 357969 h 525574"/>
              <a:gd name="connsiteX70" fmla="*/ 188943 w 540514"/>
              <a:gd name="connsiteY70" fmla="*/ 344575 h 525574"/>
              <a:gd name="connsiteX71" fmla="*/ 188943 w 540514"/>
              <a:gd name="connsiteY71" fmla="*/ 240266 h 525574"/>
              <a:gd name="connsiteX72" fmla="*/ 232919 w 540514"/>
              <a:gd name="connsiteY72" fmla="*/ 219404 h 525574"/>
              <a:gd name="connsiteX73" fmla="*/ 232919 w 540514"/>
              <a:gd name="connsiteY73" fmla="*/ 156938 h 525574"/>
              <a:gd name="connsiteX74" fmla="*/ 227348 w 540514"/>
              <a:gd name="connsiteY74" fmla="*/ 156938 h 525574"/>
              <a:gd name="connsiteX75" fmla="*/ 225450 w 540514"/>
              <a:gd name="connsiteY75" fmla="*/ 156938 h 525574"/>
              <a:gd name="connsiteX76" fmla="*/ 16951 w 540514"/>
              <a:gd name="connsiteY76" fmla="*/ 98145 h 525574"/>
              <a:gd name="connsiteX77" fmla="*/ 16951 w 540514"/>
              <a:gd name="connsiteY77" fmla="*/ 479702 h 525574"/>
              <a:gd name="connsiteX78" fmla="*/ 366505 w 540514"/>
              <a:gd name="connsiteY78" fmla="*/ 479702 h 525574"/>
              <a:gd name="connsiteX79" fmla="*/ 313402 w 540514"/>
              <a:gd name="connsiteY79" fmla="*/ 426363 h 525574"/>
              <a:gd name="connsiteX80" fmla="*/ 258877 w 540514"/>
              <a:gd name="connsiteY80" fmla="*/ 443194 h 525574"/>
              <a:gd name="connsiteX81" fmla="*/ 257218 w 540514"/>
              <a:gd name="connsiteY81" fmla="*/ 443194 h 525574"/>
              <a:gd name="connsiteX82" fmla="*/ 241808 w 540514"/>
              <a:gd name="connsiteY82" fmla="*/ 444142 h 525574"/>
              <a:gd name="connsiteX83" fmla="*/ 226400 w 540514"/>
              <a:gd name="connsiteY83" fmla="*/ 443194 h 525574"/>
              <a:gd name="connsiteX84" fmla="*/ 224859 w 540514"/>
              <a:gd name="connsiteY84" fmla="*/ 443194 h 525574"/>
              <a:gd name="connsiteX85" fmla="*/ 188113 w 540514"/>
              <a:gd name="connsiteY85" fmla="*/ 434422 h 525574"/>
              <a:gd name="connsiteX86" fmla="*/ 135129 w 540514"/>
              <a:gd name="connsiteY86" fmla="*/ 400166 h 525574"/>
              <a:gd name="connsiteX87" fmla="*/ 116757 w 540514"/>
              <a:gd name="connsiteY87" fmla="*/ 377764 h 525574"/>
              <a:gd name="connsiteX88" fmla="*/ 110593 w 540514"/>
              <a:gd name="connsiteY88" fmla="*/ 367808 h 525574"/>
              <a:gd name="connsiteX89" fmla="*/ 108815 w 540514"/>
              <a:gd name="connsiteY89" fmla="*/ 364844 h 525574"/>
              <a:gd name="connsiteX90" fmla="*/ 104785 w 540514"/>
              <a:gd name="connsiteY90" fmla="*/ 356665 h 525574"/>
              <a:gd name="connsiteX91" fmla="*/ 102297 w 540514"/>
              <a:gd name="connsiteY91" fmla="*/ 351094 h 525574"/>
              <a:gd name="connsiteX92" fmla="*/ 99925 w 540514"/>
              <a:gd name="connsiteY92" fmla="*/ 344693 h 525574"/>
              <a:gd name="connsiteX93" fmla="*/ 97198 w 540514"/>
              <a:gd name="connsiteY93" fmla="*/ 336752 h 525574"/>
              <a:gd name="connsiteX94" fmla="*/ 96014 w 540514"/>
              <a:gd name="connsiteY94" fmla="*/ 332602 h 525574"/>
              <a:gd name="connsiteX95" fmla="*/ 93525 w 540514"/>
              <a:gd name="connsiteY95" fmla="*/ 321935 h 525574"/>
              <a:gd name="connsiteX96" fmla="*/ 93525 w 540514"/>
              <a:gd name="connsiteY96" fmla="*/ 320631 h 525574"/>
              <a:gd name="connsiteX97" fmla="*/ 90797 w 540514"/>
              <a:gd name="connsiteY97" fmla="*/ 292658 h 525574"/>
              <a:gd name="connsiteX98" fmla="*/ 93525 w 540514"/>
              <a:gd name="connsiteY98" fmla="*/ 264802 h 525574"/>
              <a:gd name="connsiteX99" fmla="*/ 93525 w 540514"/>
              <a:gd name="connsiteY99" fmla="*/ 263261 h 525574"/>
              <a:gd name="connsiteX100" fmla="*/ 96014 w 540514"/>
              <a:gd name="connsiteY100" fmla="*/ 252830 h 525574"/>
              <a:gd name="connsiteX101" fmla="*/ 97198 w 540514"/>
              <a:gd name="connsiteY101" fmla="*/ 248682 h 525574"/>
              <a:gd name="connsiteX102" fmla="*/ 99925 w 540514"/>
              <a:gd name="connsiteY102" fmla="*/ 240740 h 525574"/>
              <a:gd name="connsiteX103" fmla="*/ 102297 w 540514"/>
              <a:gd name="connsiteY103" fmla="*/ 234339 h 525574"/>
              <a:gd name="connsiteX104" fmla="*/ 104903 w 540514"/>
              <a:gd name="connsiteY104" fmla="*/ 228769 h 525574"/>
              <a:gd name="connsiteX105" fmla="*/ 108815 w 540514"/>
              <a:gd name="connsiteY105" fmla="*/ 220471 h 525574"/>
              <a:gd name="connsiteX106" fmla="*/ 110831 w 540514"/>
              <a:gd name="connsiteY106" fmla="*/ 217389 h 525574"/>
              <a:gd name="connsiteX107" fmla="*/ 116757 w 540514"/>
              <a:gd name="connsiteY107" fmla="*/ 207669 h 525574"/>
              <a:gd name="connsiteX108" fmla="*/ 135011 w 540514"/>
              <a:gd name="connsiteY108" fmla="*/ 185622 h 525574"/>
              <a:gd name="connsiteX109" fmla="*/ 211701 w 540514"/>
              <a:gd name="connsiteY109" fmla="*/ 144017 h 525574"/>
              <a:gd name="connsiteX110" fmla="*/ 224621 w 540514"/>
              <a:gd name="connsiteY110" fmla="*/ 142121 h 525574"/>
              <a:gd name="connsiteX111" fmla="*/ 226874 w 540514"/>
              <a:gd name="connsiteY111" fmla="*/ 142121 h 525574"/>
              <a:gd name="connsiteX112" fmla="*/ 242283 w 540514"/>
              <a:gd name="connsiteY112" fmla="*/ 141409 h 525574"/>
              <a:gd name="connsiteX113" fmla="*/ 257692 w 540514"/>
              <a:gd name="connsiteY113" fmla="*/ 142121 h 525574"/>
              <a:gd name="connsiteX114" fmla="*/ 260063 w 540514"/>
              <a:gd name="connsiteY114" fmla="*/ 142121 h 525574"/>
              <a:gd name="connsiteX115" fmla="*/ 272982 w 540514"/>
              <a:gd name="connsiteY115" fmla="*/ 144017 h 525574"/>
              <a:gd name="connsiteX116" fmla="*/ 336161 w 540514"/>
              <a:gd name="connsiteY116" fmla="*/ 173650 h 525574"/>
              <a:gd name="connsiteX117" fmla="*/ 348962 w 540514"/>
              <a:gd name="connsiteY117" fmla="*/ 185504 h 525574"/>
              <a:gd name="connsiteX118" fmla="*/ 390331 w 540514"/>
              <a:gd name="connsiteY118" fmla="*/ 262077 h 525574"/>
              <a:gd name="connsiteX119" fmla="*/ 392346 w 540514"/>
              <a:gd name="connsiteY119" fmla="*/ 274996 h 525574"/>
              <a:gd name="connsiteX120" fmla="*/ 392346 w 540514"/>
              <a:gd name="connsiteY120" fmla="*/ 277129 h 525574"/>
              <a:gd name="connsiteX121" fmla="*/ 393056 w 540514"/>
              <a:gd name="connsiteY121" fmla="*/ 292658 h 525574"/>
              <a:gd name="connsiteX122" fmla="*/ 392346 w 540514"/>
              <a:gd name="connsiteY122" fmla="*/ 308066 h 525574"/>
              <a:gd name="connsiteX123" fmla="*/ 392346 w 540514"/>
              <a:gd name="connsiteY123" fmla="*/ 310437 h 525574"/>
              <a:gd name="connsiteX124" fmla="*/ 390331 w 540514"/>
              <a:gd name="connsiteY124" fmla="*/ 323357 h 525574"/>
              <a:gd name="connsiteX125" fmla="*/ 375041 w 540514"/>
              <a:gd name="connsiteY125" fmla="*/ 364014 h 525574"/>
              <a:gd name="connsiteX126" fmla="*/ 461806 w 540514"/>
              <a:gd name="connsiteY126" fmla="*/ 450780 h 525574"/>
              <a:gd name="connsiteX127" fmla="*/ 473660 w 540514"/>
              <a:gd name="connsiteY127" fmla="*/ 478042 h 525574"/>
              <a:gd name="connsiteX128" fmla="*/ 473660 w 540514"/>
              <a:gd name="connsiteY128" fmla="*/ 480294 h 525574"/>
              <a:gd name="connsiteX129" fmla="*/ 524155 w 540514"/>
              <a:gd name="connsiteY129" fmla="*/ 480294 h 525574"/>
              <a:gd name="connsiteX130" fmla="*/ 524746 w 540514"/>
              <a:gd name="connsiteY130" fmla="*/ 98145 h 525574"/>
              <a:gd name="connsiteX131" fmla="*/ 393411 w 540514"/>
              <a:gd name="connsiteY131" fmla="*/ 43264 h 525574"/>
              <a:gd name="connsiteX132" fmla="*/ 405028 w 540514"/>
              <a:gd name="connsiteY132" fmla="*/ 43264 h 525574"/>
              <a:gd name="connsiteX133" fmla="*/ 407399 w 540514"/>
              <a:gd name="connsiteY133" fmla="*/ 49072 h 525574"/>
              <a:gd name="connsiteX134" fmla="*/ 405028 w 540514"/>
              <a:gd name="connsiteY134" fmla="*/ 54999 h 525574"/>
              <a:gd name="connsiteX135" fmla="*/ 399219 w 540514"/>
              <a:gd name="connsiteY135" fmla="*/ 57132 h 525574"/>
              <a:gd name="connsiteX136" fmla="*/ 393411 w 540514"/>
              <a:gd name="connsiteY136" fmla="*/ 54999 h 525574"/>
              <a:gd name="connsiteX137" fmla="*/ 391041 w 540514"/>
              <a:gd name="connsiteY137" fmla="*/ 49072 h 525574"/>
              <a:gd name="connsiteX138" fmla="*/ 393411 w 540514"/>
              <a:gd name="connsiteY138" fmla="*/ 43264 h 525574"/>
              <a:gd name="connsiteX139" fmla="*/ 483615 w 540514"/>
              <a:gd name="connsiteY139" fmla="*/ 43263 h 525574"/>
              <a:gd name="connsiteX140" fmla="*/ 495113 w 540514"/>
              <a:gd name="connsiteY140" fmla="*/ 43263 h 525574"/>
              <a:gd name="connsiteX141" fmla="*/ 497603 w 540514"/>
              <a:gd name="connsiteY141" fmla="*/ 49071 h 525574"/>
              <a:gd name="connsiteX142" fmla="*/ 495113 w 540514"/>
              <a:gd name="connsiteY142" fmla="*/ 54998 h 525574"/>
              <a:gd name="connsiteX143" fmla="*/ 489304 w 540514"/>
              <a:gd name="connsiteY143" fmla="*/ 57132 h 525574"/>
              <a:gd name="connsiteX144" fmla="*/ 483615 w 540514"/>
              <a:gd name="connsiteY144" fmla="*/ 54998 h 525574"/>
              <a:gd name="connsiteX145" fmla="*/ 481126 w 540514"/>
              <a:gd name="connsiteY145" fmla="*/ 49071 h 525574"/>
              <a:gd name="connsiteX146" fmla="*/ 483615 w 540514"/>
              <a:gd name="connsiteY146" fmla="*/ 43263 h 525574"/>
              <a:gd name="connsiteX147" fmla="*/ 444381 w 540514"/>
              <a:gd name="connsiteY147" fmla="*/ 40893 h 525574"/>
              <a:gd name="connsiteX148" fmla="*/ 444500 w 540514"/>
              <a:gd name="connsiteY148" fmla="*/ 40895 h 525574"/>
              <a:gd name="connsiteX149" fmla="*/ 452440 w 540514"/>
              <a:gd name="connsiteY149" fmla="*/ 49072 h 525574"/>
              <a:gd name="connsiteX150" fmla="*/ 444381 w 540514"/>
              <a:gd name="connsiteY150" fmla="*/ 57133 h 525574"/>
              <a:gd name="connsiteX151" fmla="*/ 436083 w 540514"/>
              <a:gd name="connsiteY151" fmla="*/ 49072 h 525574"/>
              <a:gd name="connsiteX152" fmla="*/ 444381 w 540514"/>
              <a:gd name="connsiteY152" fmla="*/ 40893 h 525574"/>
              <a:gd name="connsiteX153" fmla="*/ 16360 w 540514"/>
              <a:gd name="connsiteY153" fmla="*/ 16357 h 525574"/>
              <a:gd name="connsiteX154" fmla="*/ 16360 w 540514"/>
              <a:gd name="connsiteY154" fmla="*/ 81906 h 525574"/>
              <a:gd name="connsiteX155" fmla="*/ 524155 w 540514"/>
              <a:gd name="connsiteY155" fmla="*/ 81906 h 525574"/>
              <a:gd name="connsiteX156" fmla="*/ 524155 w 540514"/>
              <a:gd name="connsiteY156" fmla="*/ 16357 h 525574"/>
              <a:gd name="connsiteX157" fmla="*/ 8181 w 540514"/>
              <a:gd name="connsiteY157" fmla="*/ 0 h 525574"/>
              <a:gd name="connsiteX158" fmla="*/ 532333 w 540514"/>
              <a:gd name="connsiteY158" fmla="*/ 0 h 525574"/>
              <a:gd name="connsiteX159" fmla="*/ 532451 w 540514"/>
              <a:gd name="connsiteY159" fmla="*/ 2 h 525574"/>
              <a:gd name="connsiteX160" fmla="*/ 540512 w 540514"/>
              <a:gd name="connsiteY160" fmla="*/ 8298 h 525574"/>
              <a:gd name="connsiteX161" fmla="*/ 540512 w 540514"/>
              <a:gd name="connsiteY161" fmla="*/ 488118 h 525574"/>
              <a:gd name="connsiteX162" fmla="*/ 540512 w 540514"/>
              <a:gd name="connsiteY162" fmla="*/ 488238 h 525574"/>
              <a:gd name="connsiteX163" fmla="*/ 532333 w 540514"/>
              <a:gd name="connsiteY163" fmla="*/ 496415 h 525574"/>
              <a:gd name="connsiteX164" fmla="*/ 468918 w 540514"/>
              <a:gd name="connsiteY164" fmla="*/ 496415 h 525574"/>
              <a:gd name="connsiteX165" fmla="*/ 462516 w 540514"/>
              <a:gd name="connsiteY165" fmla="*/ 504949 h 525574"/>
              <a:gd name="connsiteX166" fmla="*/ 453864 w 540514"/>
              <a:gd name="connsiteY166" fmla="*/ 513721 h 525574"/>
              <a:gd name="connsiteX167" fmla="*/ 426721 w 540514"/>
              <a:gd name="connsiteY167" fmla="*/ 525574 h 525574"/>
              <a:gd name="connsiteX168" fmla="*/ 399576 w 540514"/>
              <a:gd name="connsiteY168" fmla="*/ 513721 h 525574"/>
              <a:gd name="connsiteX169" fmla="*/ 382271 w 540514"/>
              <a:gd name="connsiteY169" fmla="*/ 496415 h 525574"/>
              <a:gd name="connsiteX170" fmla="*/ 8181 w 540514"/>
              <a:gd name="connsiteY170" fmla="*/ 496415 h 525574"/>
              <a:gd name="connsiteX171" fmla="*/ 8062 w 540514"/>
              <a:gd name="connsiteY171" fmla="*/ 496414 h 525574"/>
              <a:gd name="connsiteX172" fmla="*/ 2 w 540514"/>
              <a:gd name="connsiteY172" fmla="*/ 488118 h 525574"/>
              <a:gd name="connsiteX173" fmla="*/ 2 w 540514"/>
              <a:gd name="connsiteY173" fmla="*/ 8298 h 525574"/>
              <a:gd name="connsiteX174" fmla="*/ 2 w 540514"/>
              <a:gd name="connsiteY174" fmla="*/ 8178 h 525574"/>
              <a:gd name="connsiteX175" fmla="*/ 8181 w 540514"/>
              <a:gd name="connsiteY175" fmla="*/ 0 h 52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540514" h="525574">
                <a:moveTo>
                  <a:pt x="366979" y="378238"/>
                </a:moveTo>
                <a:cubicBezTo>
                  <a:pt x="361646" y="386095"/>
                  <a:pt x="355601" y="393438"/>
                  <a:pt x="348962" y="400166"/>
                </a:cubicBezTo>
                <a:cubicBezTo>
                  <a:pt x="342325" y="406843"/>
                  <a:pt x="334976" y="412876"/>
                  <a:pt x="327152" y="418183"/>
                </a:cubicBezTo>
                <a:lnTo>
                  <a:pt x="411311" y="502223"/>
                </a:lnTo>
                <a:cubicBezTo>
                  <a:pt x="419845" y="510532"/>
                  <a:pt x="433595" y="510532"/>
                  <a:pt x="442129" y="502223"/>
                </a:cubicBezTo>
                <a:lnTo>
                  <a:pt x="451019" y="493452"/>
                </a:lnTo>
                <a:cubicBezTo>
                  <a:pt x="455168" y="489345"/>
                  <a:pt x="457421" y="483749"/>
                  <a:pt x="457421" y="477924"/>
                </a:cubicBezTo>
                <a:cubicBezTo>
                  <a:pt x="457421" y="472104"/>
                  <a:pt x="455168" y="466518"/>
                  <a:pt x="451019" y="462396"/>
                </a:cubicBezTo>
                <a:close/>
                <a:moveTo>
                  <a:pt x="314350" y="300481"/>
                </a:moveTo>
                <a:cubicBezTo>
                  <a:pt x="312692" y="317136"/>
                  <a:pt x="305224" y="332690"/>
                  <a:pt x="293371" y="344456"/>
                </a:cubicBezTo>
                <a:cubicBezTo>
                  <a:pt x="279502" y="358312"/>
                  <a:pt x="260775" y="366114"/>
                  <a:pt x="241217" y="366148"/>
                </a:cubicBezTo>
                <a:cubicBezTo>
                  <a:pt x="234934" y="366079"/>
                  <a:pt x="228769" y="365243"/>
                  <a:pt x="222725" y="363658"/>
                </a:cubicBezTo>
                <a:lnTo>
                  <a:pt x="200559" y="422095"/>
                </a:lnTo>
                <a:cubicBezTo>
                  <a:pt x="208976" y="424645"/>
                  <a:pt x="217629" y="426508"/>
                  <a:pt x="226281" y="427667"/>
                </a:cubicBezTo>
                <a:lnTo>
                  <a:pt x="227348" y="427667"/>
                </a:lnTo>
                <a:cubicBezTo>
                  <a:pt x="231970" y="428139"/>
                  <a:pt x="236593" y="428378"/>
                  <a:pt x="241217" y="428378"/>
                </a:cubicBezTo>
                <a:cubicBezTo>
                  <a:pt x="245840" y="428378"/>
                  <a:pt x="250462" y="428139"/>
                  <a:pt x="255084" y="427667"/>
                </a:cubicBezTo>
                <a:lnTo>
                  <a:pt x="256508" y="427667"/>
                </a:lnTo>
                <a:cubicBezTo>
                  <a:pt x="315062" y="421161"/>
                  <a:pt x="362831" y="377815"/>
                  <a:pt x="375041" y="320157"/>
                </a:cubicBezTo>
                <a:cubicBezTo>
                  <a:pt x="375751" y="316237"/>
                  <a:pt x="376345" y="312281"/>
                  <a:pt x="376699" y="308304"/>
                </a:cubicBezTo>
                <a:cubicBezTo>
                  <a:pt x="376699" y="307633"/>
                  <a:pt x="376699" y="306960"/>
                  <a:pt x="376699" y="306289"/>
                </a:cubicBezTo>
                <a:cubicBezTo>
                  <a:pt x="376699" y="304392"/>
                  <a:pt x="376699" y="302377"/>
                  <a:pt x="376699" y="300481"/>
                </a:cubicBezTo>
                <a:close/>
                <a:moveTo>
                  <a:pt x="241217" y="235169"/>
                </a:moveTo>
                <a:cubicBezTo>
                  <a:pt x="226044" y="235209"/>
                  <a:pt x="211465" y="241261"/>
                  <a:pt x="200678" y="252001"/>
                </a:cubicBezTo>
                <a:cubicBezTo>
                  <a:pt x="200678" y="252054"/>
                  <a:pt x="200559" y="252108"/>
                  <a:pt x="200559" y="252160"/>
                </a:cubicBezTo>
                <a:cubicBezTo>
                  <a:pt x="178275" y="274517"/>
                  <a:pt x="178275" y="310691"/>
                  <a:pt x="200678" y="332958"/>
                </a:cubicBezTo>
                <a:lnTo>
                  <a:pt x="200678" y="332840"/>
                </a:lnTo>
                <a:cubicBezTo>
                  <a:pt x="200916" y="333048"/>
                  <a:pt x="201033" y="333253"/>
                  <a:pt x="201271" y="333458"/>
                </a:cubicBezTo>
                <a:cubicBezTo>
                  <a:pt x="223674" y="355538"/>
                  <a:pt x="259706" y="355315"/>
                  <a:pt x="281754" y="332958"/>
                </a:cubicBezTo>
                <a:cubicBezTo>
                  <a:pt x="292660" y="322330"/>
                  <a:pt x="298705" y="307739"/>
                  <a:pt x="298586" y="292539"/>
                </a:cubicBezTo>
                <a:cubicBezTo>
                  <a:pt x="298586" y="277319"/>
                  <a:pt x="292541" y="262718"/>
                  <a:pt x="281754" y="252001"/>
                </a:cubicBezTo>
                <a:cubicBezTo>
                  <a:pt x="270968" y="241282"/>
                  <a:pt x="256389" y="235235"/>
                  <a:pt x="241217" y="235169"/>
                </a:cubicBezTo>
                <a:close/>
                <a:moveTo>
                  <a:pt x="332013" y="191431"/>
                </a:moveTo>
                <a:lnTo>
                  <a:pt x="293371" y="240266"/>
                </a:lnTo>
                <a:cubicBezTo>
                  <a:pt x="305224" y="252154"/>
                  <a:pt x="312573" y="267705"/>
                  <a:pt x="314350" y="284361"/>
                </a:cubicBezTo>
                <a:lnTo>
                  <a:pt x="376226" y="284361"/>
                </a:lnTo>
                <a:cubicBezTo>
                  <a:pt x="376226" y="282582"/>
                  <a:pt x="376226" y="280686"/>
                  <a:pt x="376226" y="278671"/>
                </a:cubicBezTo>
                <a:cubicBezTo>
                  <a:pt x="376226" y="278040"/>
                  <a:pt x="376226" y="277404"/>
                  <a:pt x="376226" y="276774"/>
                </a:cubicBezTo>
                <a:cubicBezTo>
                  <a:pt x="375870" y="272626"/>
                  <a:pt x="375276" y="268832"/>
                  <a:pt x="374566" y="264921"/>
                </a:cubicBezTo>
                <a:cubicBezTo>
                  <a:pt x="368640" y="236494"/>
                  <a:pt x="353704" y="210729"/>
                  <a:pt x="332013" y="191431"/>
                </a:cubicBezTo>
                <a:close/>
                <a:moveTo>
                  <a:pt x="249394" y="157411"/>
                </a:moveTo>
                <a:lnTo>
                  <a:pt x="249394" y="219404"/>
                </a:lnTo>
                <a:cubicBezTo>
                  <a:pt x="260300" y="220575"/>
                  <a:pt x="270850" y="224223"/>
                  <a:pt x="280214" y="230072"/>
                </a:cubicBezTo>
                <a:lnTo>
                  <a:pt x="319092" y="181237"/>
                </a:lnTo>
                <a:cubicBezTo>
                  <a:pt x="304038" y="170624"/>
                  <a:pt x="286851" y="163201"/>
                  <a:pt x="268834" y="159427"/>
                </a:cubicBezTo>
                <a:cubicBezTo>
                  <a:pt x="264686" y="158597"/>
                  <a:pt x="260775" y="158123"/>
                  <a:pt x="256981" y="157411"/>
                </a:cubicBezTo>
                <a:cubicBezTo>
                  <a:pt x="256271" y="157527"/>
                  <a:pt x="255677" y="157527"/>
                  <a:pt x="254967" y="157411"/>
                </a:cubicBezTo>
                <a:cubicBezTo>
                  <a:pt x="253070" y="157528"/>
                  <a:pt x="251291" y="157528"/>
                  <a:pt x="249394" y="157411"/>
                </a:cubicBezTo>
                <a:close/>
                <a:moveTo>
                  <a:pt x="225450" y="156938"/>
                </a:moveTo>
                <a:cubicBezTo>
                  <a:pt x="221302" y="157649"/>
                  <a:pt x="217391" y="158123"/>
                  <a:pt x="213598" y="158953"/>
                </a:cubicBezTo>
                <a:cubicBezTo>
                  <a:pt x="175311" y="166957"/>
                  <a:pt x="142241" y="191107"/>
                  <a:pt x="123039" y="225212"/>
                </a:cubicBezTo>
                <a:cubicBezTo>
                  <a:pt x="122446" y="226042"/>
                  <a:pt x="122803" y="225212"/>
                  <a:pt x="121499" y="227702"/>
                </a:cubicBezTo>
                <a:cubicBezTo>
                  <a:pt x="120195" y="230190"/>
                  <a:pt x="118536" y="233628"/>
                  <a:pt x="117823" y="235288"/>
                </a:cubicBezTo>
                <a:cubicBezTo>
                  <a:pt x="117113" y="236947"/>
                  <a:pt x="116519" y="237777"/>
                  <a:pt x="115690" y="239792"/>
                </a:cubicBezTo>
                <a:cubicBezTo>
                  <a:pt x="114860" y="241806"/>
                  <a:pt x="114385" y="243822"/>
                  <a:pt x="113556" y="245956"/>
                </a:cubicBezTo>
                <a:cubicBezTo>
                  <a:pt x="112727" y="248090"/>
                  <a:pt x="112016" y="251290"/>
                  <a:pt x="111068" y="252712"/>
                </a:cubicBezTo>
                <a:cubicBezTo>
                  <a:pt x="110118" y="254134"/>
                  <a:pt x="110118" y="255438"/>
                  <a:pt x="110118" y="256860"/>
                </a:cubicBezTo>
                <a:cubicBezTo>
                  <a:pt x="109170" y="259819"/>
                  <a:pt x="108459" y="262826"/>
                  <a:pt x="107868" y="265869"/>
                </a:cubicBezTo>
                <a:cubicBezTo>
                  <a:pt x="107868" y="266500"/>
                  <a:pt x="107868" y="267134"/>
                  <a:pt x="107868" y="267765"/>
                </a:cubicBezTo>
                <a:cubicBezTo>
                  <a:pt x="105141" y="283850"/>
                  <a:pt x="105141" y="300279"/>
                  <a:pt x="107868" y="316364"/>
                </a:cubicBezTo>
                <a:cubicBezTo>
                  <a:pt x="107749" y="316954"/>
                  <a:pt x="107749" y="317552"/>
                  <a:pt x="107868" y="318142"/>
                </a:cubicBezTo>
                <a:cubicBezTo>
                  <a:pt x="108459" y="321261"/>
                  <a:pt x="109170" y="324349"/>
                  <a:pt x="110118" y="327387"/>
                </a:cubicBezTo>
                <a:cubicBezTo>
                  <a:pt x="111068" y="328573"/>
                  <a:pt x="110356" y="328929"/>
                  <a:pt x="111068" y="331299"/>
                </a:cubicBezTo>
                <a:cubicBezTo>
                  <a:pt x="111778" y="333669"/>
                  <a:pt x="112845" y="336396"/>
                  <a:pt x="113556" y="338292"/>
                </a:cubicBezTo>
                <a:cubicBezTo>
                  <a:pt x="114269" y="340189"/>
                  <a:pt x="114979" y="342322"/>
                  <a:pt x="115690" y="344101"/>
                </a:cubicBezTo>
                <a:cubicBezTo>
                  <a:pt x="116402" y="345879"/>
                  <a:pt x="117113" y="347301"/>
                  <a:pt x="117823" y="348723"/>
                </a:cubicBezTo>
                <a:lnTo>
                  <a:pt x="121499" y="356547"/>
                </a:lnTo>
                <a:lnTo>
                  <a:pt x="122920" y="359391"/>
                </a:lnTo>
                <a:cubicBezTo>
                  <a:pt x="137025" y="384524"/>
                  <a:pt x="158835" y="404466"/>
                  <a:pt x="185150" y="416287"/>
                </a:cubicBezTo>
                <a:lnTo>
                  <a:pt x="207317" y="357969"/>
                </a:lnTo>
                <a:cubicBezTo>
                  <a:pt x="200559" y="354423"/>
                  <a:pt x="194396" y="349910"/>
                  <a:pt x="188943" y="344575"/>
                </a:cubicBezTo>
                <a:cubicBezTo>
                  <a:pt x="160257" y="315724"/>
                  <a:pt x="160257" y="269117"/>
                  <a:pt x="188943" y="240266"/>
                </a:cubicBezTo>
                <a:cubicBezTo>
                  <a:pt x="200797" y="228526"/>
                  <a:pt x="216325" y="221171"/>
                  <a:pt x="232919" y="219404"/>
                </a:cubicBezTo>
                <a:lnTo>
                  <a:pt x="232919" y="156938"/>
                </a:lnTo>
                <a:cubicBezTo>
                  <a:pt x="231022" y="157056"/>
                  <a:pt x="229244" y="157056"/>
                  <a:pt x="227348" y="156938"/>
                </a:cubicBezTo>
                <a:cubicBezTo>
                  <a:pt x="226755" y="157046"/>
                  <a:pt x="226044" y="157046"/>
                  <a:pt x="225450" y="156938"/>
                </a:cubicBezTo>
                <a:close/>
                <a:moveTo>
                  <a:pt x="16951" y="98145"/>
                </a:moveTo>
                <a:lnTo>
                  <a:pt x="16951" y="479702"/>
                </a:lnTo>
                <a:lnTo>
                  <a:pt x="366505" y="479702"/>
                </a:lnTo>
                <a:lnTo>
                  <a:pt x="313402" y="426363"/>
                </a:lnTo>
                <a:cubicBezTo>
                  <a:pt x="296453" y="435498"/>
                  <a:pt x="277961" y="441218"/>
                  <a:pt x="258877" y="443194"/>
                </a:cubicBezTo>
                <a:lnTo>
                  <a:pt x="257218" y="443194"/>
                </a:lnTo>
                <a:cubicBezTo>
                  <a:pt x="252121" y="444142"/>
                  <a:pt x="247024" y="444142"/>
                  <a:pt x="241808" y="444142"/>
                </a:cubicBezTo>
                <a:cubicBezTo>
                  <a:pt x="236593" y="444142"/>
                  <a:pt x="231496" y="443194"/>
                  <a:pt x="226400" y="443194"/>
                </a:cubicBezTo>
                <a:lnTo>
                  <a:pt x="224859" y="443194"/>
                </a:lnTo>
                <a:cubicBezTo>
                  <a:pt x="212294" y="441917"/>
                  <a:pt x="199967" y="438967"/>
                  <a:pt x="188113" y="434422"/>
                </a:cubicBezTo>
                <a:cubicBezTo>
                  <a:pt x="168200" y="426846"/>
                  <a:pt x="150183" y="415174"/>
                  <a:pt x="135129" y="400166"/>
                </a:cubicBezTo>
                <a:cubicBezTo>
                  <a:pt x="128254" y="393339"/>
                  <a:pt x="122090" y="385833"/>
                  <a:pt x="116757" y="377764"/>
                </a:cubicBezTo>
                <a:cubicBezTo>
                  <a:pt x="114504" y="374326"/>
                  <a:pt x="112609" y="371244"/>
                  <a:pt x="110593" y="367808"/>
                </a:cubicBezTo>
                <a:lnTo>
                  <a:pt x="108815" y="364844"/>
                </a:lnTo>
                <a:cubicBezTo>
                  <a:pt x="107393" y="361999"/>
                  <a:pt x="105615" y="358680"/>
                  <a:pt x="104785" y="356665"/>
                </a:cubicBezTo>
                <a:cubicBezTo>
                  <a:pt x="103954" y="354650"/>
                  <a:pt x="103125" y="353346"/>
                  <a:pt x="102297" y="351094"/>
                </a:cubicBezTo>
                <a:cubicBezTo>
                  <a:pt x="101465" y="348842"/>
                  <a:pt x="100874" y="347301"/>
                  <a:pt x="99925" y="344693"/>
                </a:cubicBezTo>
                <a:cubicBezTo>
                  <a:pt x="98977" y="342086"/>
                  <a:pt x="98028" y="339359"/>
                  <a:pt x="97198" y="336752"/>
                </a:cubicBezTo>
                <a:cubicBezTo>
                  <a:pt x="96962" y="335328"/>
                  <a:pt x="96606" y="333937"/>
                  <a:pt x="96014" y="332602"/>
                </a:cubicBezTo>
                <a:cubicBezTo>
                  <a:pt x="95183" y="328929"/>
                  <a:pt x="94235" y="325491"/>
                  <a:pt x="93525" y="321935"/>
                </a:cubicBezTo>
                <a:cubicBezTo>
                  <a:pt x="93525" y="321502"/>
                  <a:pt x="93525" y="321064"/>
                  <a:pt x="93525" y="320631"/>
                </a:cubicBezTo>
                <a:cubicBezTo>
                  <a:pt x="91747" y="311407"/>
                  <a:pt x="90916" y="302045"/>
                  <a:pt x="90797" y="292658"/>
                </a:cubicBezTo>
                <a:cubicBezTo>
                  <a:pt x="90797" y="283309"/>
                  <a:pt x="91747" y="273985"/>
                  <a:pt x="93525" y="264802"/>
                </a:cubicBezTo>
                <a:cubicBezTo>
                  <a:pt x="93406" y="264290"/>
                  <a:pt x="93406" y="263773"/>
                  <a:pt x="93525" y="263261"/>
                </a:cubicBezTo>
                <a:cubicBezTo>
                  <a:pt x="94235" y="259824"/>
                  <a:pt x="95183" y="256268"/>
                  <a:pt x="96014" y="252830"/>
                </a:cubicBezTo>
                <a:cubicBezTo>
                  <a:pt x="96488" y="251471"/>
                  <a:pt x="96843" y="250086"/>
                  <a:pt x="97198" y="248682"/>
                </a:cubicBezTo>
                <a:cubicBezTo>
                  <a:pt x="98028" y="246074"/>
                  <a:pt x="98977" y="242992"/>
                  <a:pt x="99925" y="240740"/>
                </a:cubicBezTo>
                <a:cubicBezTo>
                  <a:pt x="100874" y="238488"/>
                  <a:pt x="101465" y="236236"/>
                  <a:pt x="102297" y="234339"/>
                </a:cubicBezTo>
                <a:cubicBezTo>
                  <a:pt x="103125" y="232443"/>
                  <a:pt x="103599" y="231376"/>
                  <a:pt x="104903" y="228769"/>
                </a:cubicBezTo>
                <a:cubicBezTo>
                  <a:pt x="106207" y="226161"/>
                  <a:pt x="107393" y="223197"/>
                  <a:pt x="108815" y="220471"/>
                </a:cubicBezTo>
                <a:lnTo>
                  <a:pt x="110831" y="217389"/>
                </a:lnTo>
                <a:cubicBezTo>
                  <a:pt x="112609" y="214031"/>
                  <a:pt x="114623" y="210784"/>
                  <a:pt x="116757" y="207669"/>
                </a:cubicBezTo>
                <a:cubicBezTo>
                  <a:pt x="122090" y="199710"/>
                  <a:pt x="128135" y="192322"/>
                  <a:pt x="135011" y="185622"/>
                </a:cubicBezTo>
                <a:cubicBezTo>
                  <a:pt x="155990" y="164534"/>
                  <a:pt x="182661" y="150064"/>
                  <a:pt x="211701" y="144017"/>
                </a:cubicBezTo>
                <a:cubicBezTo>
                  <a:pt x="215968" y="143145"/>
                  <a:pt x="220235" y="142512"/>
                  <a:pt x="224621" y="142121"/>
                </a:cubicBezTo>
                <a:lnTo>
                  <a:pt x="226874" y="142121"/>
                </a:lnTo>
                <a:cubicBezTo>
                  <a:pt x="231970" y="141409"/>
                  <a:pt x="237068" y="141409"/>
                  <a:pt x="242283" y="141409"/>
                </a:cubicBezTo>
                <a:cubicBezTo>
                  <a:pt x="247499" y="141409"/>
                  <a:pt x="252595" y="142121"/>
                  <a:pt x="257692" y="142121"/>
                </a:cubicBezTo>
                <a:lnTo>
                  <a:pt x="260063" y="142121"/>
                </a:lnTo>
                <a:cubicBezTo>
                  <a:pt x="264448" y="142520"/>
                  <a:pt x="268715" y="143153"/>
                  <a:pt x="272982" y="144017"/>
                </a:cubicBezTo>
                <a:cubicBezTo>
                  <a:pt x="296098" y="148836"/>
                  <a:pt x="317669" y="158984"/>
                  <a:pt x="336161" y="173650"/>
                </a:cubicBezTo>
                <a:cubicBezTo>
                  <a:pt x="340666" y="177339"/>
                  <a:pt x="344933" y="181298"/>
                  <a:pt x="348962" y="185504"/>
                </a:cubicBezTo>
                <a:cubicBezTo>
                  <a:pt x="369942" y="206390"/>
                  <a:pt x="384404" y="233030"/>
                  <a:pt x="390331" y="262077"/>
                </a:cubicBezTo>
                <a:cubicBezTo>
                  <a:pt x="391280" y="266339"/>
                  <a:pt x="391871" y="270654"/>
                  <a:pt x="392346" y="274996"/>
                </a:cubicBezTo>
                <a:lnTo>
                  <a:pt x="392346" y="277129"/>
                </a:lnTo>
                <a:cubicBezTo>
                  <a:pt x="393056" y="282227"/>
                  <a:pt x="393056" y="287442"/>
                  <a:pt x="393056" y="292658"/>
                </a:cubicBezTo>
                <a:cubicBezTo>
                  <a:pt x="393056" y="297873"/>
                  <a:pt x="392346" y="302970"/>
                  <a:pt x="392346" y="308066"/>
                </a:cubicBezTo>
                <a:cubicBezTo>
                  <a:pt x="392346" y="309015"/>
                  <a:pt x="392346" y="309489"/>
                  <a:pt x="392346" y="310437"/>
                </a:cubicBezTo>
                <a:cubicBezTo>
                  <a:pt x="391871" y="314586"/>
                  <a:pt x="391280" y="318971"/>
                  <a:pt x="390331" y="323357"/>
                </a:cubicBezTo>
                <a:cubicBezTo>
                  <a:pt x="387367" y="337612"/>
                  <a:pt x="382152" y="351325"/>
                  <a:pt x="375041" y="364014"/>
                </a:cubicBezTo>
                <a:lnTo>
                  <a:pt x="461806" y="450780"/>
                </a:lnTo>
                <a:cubicBezTo>
                  <a:pt x="469274" y="457900"/>
                  <a:pt x="473541" y="467729"/>
                  <a:pt x="473660" y="478042"/>
                </a:cubicBezTo>
                <a:cubicBezTo>
                  <a:pt x="473660" y="478754"/>
                  <a:pt x="473660" y="479584"/>
                  <a:pt x="473660" y="480294"/>
                </a:cubicBezTo>
                <a:lnTo>
                  <a:pt x="524155" y="480294"/>
                </a:lnTo>
                <a:lnTo>
                  <a:pt x="524746" y="98145"/>
                </a:lnTo>
                <a:close/>
                <a:moveTo>
                  <a:pt x="393411" y="43264"/>
                </a:moveTo>
                <a:cubicBezTo>
                  <a:pt x="396612" y="40163"/>
                  <a:pt x="401827" y="40163"/>
                  <a:pt x="405028" y="43264"/>
                </a:cubicBezTo>
                <a:cubicBezTo>
                  <a:pt x="406568" y="44815"/>
                  <a:pt x="407399" y="46900"/>
                  <a:pt x="407399" y="49072"/>
                </a:cubicBezTo>
                <a:cubicBezTo>
                  <a:pt x="407399" y="51275"/>
                  <a:pt x="406568" y="53392"/>
                  <a:pt x="405028" y="54999"/>
                </a:cubicBezTo>
                <a:cubicBezTo>
                  <a:pt x="403486" y="56421"/>
                  <a:pt x="401353" y="57184"/>
                  <a:pt x="399219" y="57132"/>
                </a:cubicBezTo>
                <a:cubicBezTo>
                  <a:pt x="397086" y="57150"/>
                  <a:pt x="395071" y="56391"/>
                  <a:pt x="393411" y="54999"/>
                </a:cubicBezTo>
                <a:cubicBezTo>
                  <a:pt x="391989" y="53361"/>
                  <a:pt x="391160" y="51263"/>
                  <a:pt x="391041" y="49072"/>
                </a:cubicBezTo>
                <a:cubicBezTo>
                  <a:pt x="391041" y="46910"/>
                  <a:pt x="391989" y="44841"/>
                  <a:pt x="393411" y="43264"/>
                </a:cubicBezTo>
                <a:close/>
                <a:moveTo>
                  <a:pt x="483615" y="43263"/>
                </a:moveTo>
                <a:cubicBezTo>
                  <a:pt x="486815" y="40177"/>
                  <a:pt x="491913" y="40177"/>
                  <a:pt x="495113" y="43263"/>
                </a:cubicBezTo>
                <a:cubicBezTo>
                  <a:pt x="496654" y="44803"/>
                  <a:pt x="497603" y="46886"/>
                  <a:pt x="497603" y="49071"/>
                </a:cubicBezTo>
                <a:cubicBezTo>
                  <a:pt x="497484" y="51278"/>
                  <a:pt x="496654" y="53377"/>
                  <a:pt x="495113" y="54998"/>
                </a:cubicBezTo>
                <a:cubicBezTo>
                  <a:pt x="493573" y="56420"/>
                  <a:pt x="491438" y="57184"/>
                  <a:pt x="489304" y="57132"/>
                </a:cubicBezTo>
                <a:cubicBezTo>
                  <a:pt x="487171" y="57165"/>
                  <a:pt x="485156" y="56403"/>
                  <a:pt x="483615" y="54998"/>
                </a:cubicBezTo>
                <a:cubicBezTo>
                  <a:pt x="482074" y="53377"/>
                  <a:pt x="481245" y="51278"/>
                  <a:pt x="481126" y="49071"/>
                </a:cubicBezTo>
                <a:cubicBezTo>
                  <a:pt x="481126" y="46886"/>
                  <a:pt x="482074" y="44803"/>
                  <a:pt x="483615" y="43263"/>
                </a:cubicBezTo>
                <a:close/>
                <a:moveTo>
                  <a:pt x="444381" y="40893"/>
                </a:moveTo>
                <a:cubicBezTo>
                  <a:pt x="444381" y="40893"/>
                  <a:pt x="444500" y="40893"/>
                  <a:pt x="444500" y="40895"/>
                </a:cubicBezTo>
                <a:cubicBezTo>
                  <a:pt x="449005" y="40959"/>
                  <a:pt x="452559" y="44621"/>
                  <a:pt x="452440" y="49072"/>
                </a:cubicBezTo>
                <a:cubicBezTo>
                  <a:pt x="452440" y="53523"/>
                  <a:pt x="448886" y="57133"/>
                  <a:pt x="444381" y="57133"/>
                </a:cubicBezTo>
                <a:cubicBezTo>
                  <a:pt x="439877" y="57134"/>
                  <a:pt x="436202" y="53562"/>
                  <a:pt x="436083" y="49072"/>
                </a:cubicBezTo>
                <a:cubicBezTo>
                  <a:pt x="436202" y="44536"/>
                  <a:pt x="439877" y="40893"/>
                  <a:pt x="444381" y="40893"/>
                </a:cubicBezTo>
                <a:close/>
                <a:moveTo>
                  <a:pt x="16360" y="16357"/>
                </a:moveTo>
                <a:lnTo>
                  <a:pt x="16360" y="81906"/>
                </a:lnTo>
                <a:lnTo>
                  <a:pt x="524155" y="81906"/>
                </a:lnTo>
                <a:lnTo>
                  <a:pt x="524155" y="16357"/>
                </a:lnTo>
                <a:close/>
                <a:moveTo>
                  <a:pt x="8181" y="0"/>
                </a:moveTo>
                <a:lnTo>
                  <a:pt x="532333" y="0"/>
                </a:lnTo>
                <a:cubicBezTo>
                  <a:pt x="532333" y="0"/>
                  <a:pt x="532451" y="0"/>
                  <a:pt x="532451" y="2"/>
                </a:cubicBezTo>
                <a:cubicBezTo>
                  <a:pt x="536956" y="66"/>
                  <a:pt x="540631" y="3781"/>
                  <a:pt x="540512" y="8298"/>
                </a:cubicBezTo>
                <a:lnTo>
                  <a:pt x="540512" y="488118"/>
                </a:lnTo>
                <a:cubicBezTo>
                  <a:pt x="540512" y="488158"/>
                  <a:pt x="540512" y="488198"/>
                  <a:pt x="540512" y="488238"/>
                </a:cubicBezTo>
                <a:cubicBezTo>
                  <a:pt x="540512" y="492754"/>
                  <a:pt x="536837" y="496415"/>
                  <a:pt x="532333" y="496415"/>
                </a:cubicBezTo>
                <a:lnTo>
                  <a:pt x="468918" y="496415"/>
                </a:lnTo>
                <a:cubicBezTo>
                  <a:pt x="467140" y="499531"/>
                  <a:pt x="465007" y="502403"/>
                  <a:pt x="462516" y="504949"/>
                </a:cubicBezTo>
                <a:lnTo>
                  <a:pt x="453864" y="513721"/>
                </a:lnTo>
                <a:cubicBezTo>
                  <a:pt x="446752" y="521121"/>
                  <a:pt x="437033" y="525386"/>
                  <a:pt x="426721" y="525574"/>
                </a:cubicBezTo>
                <a:cubicBezTo>
                  <a:pt x="416409" y="525386"/>
                  <a:pt x="406689" y="521121"/>
                  <a:pt x="399576" y="513721"/>
                </a:cubicBezTo>
                <a:lnTo>
                  <a:pt x="382271" y="496415"/>
                </a:lnTo>
                <a:lnTo>
                  <a:pt x="8181" y="496415"/>
                </a:lnTo>
                <a:cubicBezTo>
                  <a:pt x="8181" y="496415"/>
                  <a:pt x="8062" y="496415"/>
                  <a:pt x="8062" y="496414"/>
                </a:cubicBezTo>
                <a:cubicBezTo>
                  <a:pt x="3558" y="496349"/>
                  <a:pt x="-117" y="492634"/>
                  <a:pt x="2" y="488118"/>
                </a:cubicBezTo>
                <a:lnTo>
                  <a:pt x="2" y="8298"/>
                </a:lnTo>
                <a:cubicBezTo>
                  <a:pt x="2" y="8258"/>
                  <a:pt x="2" y="8218"/>
                  <a:pt x="2" y="8178"/>
                </a:cubicBezTo>
                <a:cubicBezTo>
                  <a:pt x="2" y="3661"/>
                  <a:pt x="3676" y="0"/>
                  <a:pt x="8181" y="0"/>
                </a:cubicBezTo>
                <a:close/>
              </a:path>
            </a:pathLst>
          </a:custGeom>
          <a:solidFill>
            <a:schemeClr val="bg1"/>
          </a:solidFill>
          <a:ln w="10862" cap="flat">
            <a:noFill/>
            <a:prstDash val="solid"/>
            <a:miter/>
          </a:ln>
          <a:effectLst/>
        </p:spPr>
        <p:txBody>
          <a:bodyPr wrap="square" lIns="100584" tIns="50292" rIns="100584" bIns="50292" rtlCol="0" anchor="ctr">
            <a:noAutofit/>
          </a:bodyPr>
          <a:lstStyle/>
          <a:p>
            <a:endParaRPr lang="zh-CN" altLang="en-US" sz="1980"/>
          </a:p>
        </p:txBody>
      </p:sp>
    </p:spTree>
    <p:extLst>
      <p:ext uri="{BB962C8B-B14F-4D97-AF65-F5344CB8AC3E}">
        <p14:creationId xmlns:p14="http://schemas.microsoft.com/office/powerpoint/2010/main" val="1847717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7A5537-377F-1AE7-0CF8-1063800DD8B7}"/>
              </a:ext>
            </a:extLst>
          </p:cNvPr>
          <p:cNvSpPr>
            <a:spLocks noGrp="1"/>
          </p:cNvSpPr>
          <p:nvPr>
            <p:ph type="title"/>
          </p:nvPr>
        </p:nvSpPr>
        <p:spPr/>
        <p:txBody>
          <a:bodyPr/>
          <a:lstStyle/>
          <a:p>
            <a:r>
              <a:rPr lang="en-US" altLang="zh-CN" dirty="0"/>
              <a:t>2.3 </a:t>
            </a:r>
            <a:r>
              <a:rPr lang="zh-CN" altLang="en-US" dirty="0"/>
              <a:t>研究支持</a:t>
            </a:r>
            <a:endParaRPr lang="en-US" dirty="0"/>
          </a:p>
        </p:txBody>
      </p:sp>
      <p:pic>
        <p:nvPicPr>
          <p:cNvPr id="4" name="图片 3" descr="图片包含 男人, 穿着, 大, 船&#10;&#10;描述已自动生成">
            <a:extLst>
              <a:ext uri="{FF2B5EF4-FFF2-40B4-BE49-F238E27FC236}">
                <a16:creationId xmlns:a16="http://schemas.microsoft.com/office/drawing/2014/main" id="{857E716F-55F2-ACE1-4AC3-91F950BB4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551" y="1352550"/>
            <a:ext cx="3258898" cy="4888346"/>
          </a:xfrm>
          <a:prstGeom prst="rect">
            <a:avLst/>
          </a:prstGeom>
        </p:spPr>
      </p:pic>
      <p:sp>
        <p:nvSpPr>
          <p:cNvPr id="6" name="矩形: 圆角 5">
            <a:extLst>
              <a:ext uri="{FF2B5EF4-FFF2-40B4-BE49-F238E27FC236}">
                <a16:creationId xmlns:a16="http://schemas.microsoft.com/office/drawing/2014/main" id="{5708E4BF-4AAB-EA2B-1ECA-DB9C5175B21B}"/>
              </a:ext>
            </a:extLst>
          </p:cNvPr>
          <p:cNvSpPr/>
          <p:nvPr/>
        </p:nvSpPr>
        <p:spPr>
          <a:xfrm>
            <a:off x="889000" y="2418799"/>
            <a:ext cx="4025900" cy="2755848"/>
          </a:xfrm>
          <a:prstGeom prst="roundRect">
            <a:avLst>
              <a:gd name="adj" fmla="val 6501"/>
            </a:avLst>
          </a:prstGeom>
          <a:solidFill>
            <a:schemeClr val="bg1"/>
          </a:solidFill>
          <a:ln>
            <a:noFill/>
          </a:ln>
          <a:effectLst>
            <a:outerShdw blurRad="3175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a:extLst>
              <a:ext uri="{FF2B5EF4-FFF2-40B4-BE49-F238E27FC236}">
                <a16:creationId xmlns:a16="http://schemas.microsoft.com/office/drawing/2014/main" id="{5BFCCFFB-516D-F3EC-706E-B68309BE8E4E}"/>
              </a:ext>
            </a:extLst>
          </p:cNvPr>
          <p:cNvSpPr txBox="1"/>
          <p:nvPr/>
        </p:nvSpPr>
        <p:spPr>
          <a:xfrm>
            <a:off x="1206620" y="2676419"/>
            <a:ext cx="1436291" cy="430887"/>
          </a:xfrm>
          <a:prstGeom prst="rect">
            <a:avLst/>
          </a:prstGeom>
          <a:effectLst/>
        </p:spPr>
        <p:txBody>
          <a:bodyPr wrap="none" lIns="0" tIns="0" rIns="0" bIns="0">
            <a:noAutofit/>
          </a:bodyPr>
          <a:lstStyle>
            <a:defPPr>
              <a:defRPr lang="zh-CN"/>
            </a:defPPr>
            <a:lvl1pPr marR="0" lvl="0" indent="0" fontAlgn="auto">
              <a:lnSpc>
                <a:spcPct val="100000"/>
              </a:lnSpc>
              <a:spcBef>
                <a:spcPts val="0"/>
              </a:spcBef>
              <a:spcAft>
                <a:spcPts val="0"/>
              </a:spcAft>
              <a:buClrTx/>
              <a:buSzTx/>
              <a:buFontTx/>
              <a:buNone/>
              <a:tabLst/>
              <a:defRPr kumimoji="0" sz="2800" b="0" i="0" u="none" strike="noStrike" cap="none" spc="0" normalizeH="0" baseline="0">
                <a:ln>
                  <a:noFill/>
                </a:ln>
                <a:gradFill flip="none" rotWithShape="1">
                  <a:gsLst>
                    <a:gs pos="0">
                      <a:prstClr val="white"/>
                    </a:gs>
                    <a:gs pos="99000">
                      <a:schemeClr val="accent1">
                        <a:lumMod val="60000"/>
                        <a:lumOff val="40000"/>
                      </a:schemeClr>
                    </a:gs>
                  </a:gsLst>
                  <a:lin ang="2700000" scaled="1"/>
                  <a:tileRect/>
                </a:gradFill>
                <a:effectLst/>
                <a:uLnTx/>
                <a:uFillTx/>
                <a:latin typeface="OPPOSans H"/>
                <a:ea typeface="OPPOSans H"/>
                <a:cs typeface="阿里巴巴普惠体 Medium" panose="00020600040101010101" pitchFamily="18" charset="-122"/>
              </a:defRPr>
            </a:lvl1pPr>
          </a:lstStyle>
          <a:p>
            <a:endParaRPr lang="zh-CN" altLang="en-US" dirty="0">
              <a:solidFill>
                <a:schemeClr val="accent1"/>
              </a:solidFill>
              <a:latin typeface="+mj-ea"/>
              <a:ea typeface="+mj-ea"/>
            </a:endParaRPr>
          </a:p>
        </p:txBody>
      </p:sp>
      <p:sp>
        <p:nvSpPr>
          <p:cNvPr id="10" name="文本框 9">
            <a:extLst>
              <a:ext uri="{FF2B5EF4-FFF2-40B4-BE49-F238E27FC236}">
                <a16:creationId xmlns:a16="http://schemas.microsoft.com/office/drawing/2014/main" id="{B2B88ACE-983C-8490-7F2F-90B4115DEE84}"/>
              </a:ext>
            </a:extLst>
          </p:cNvPr>
          <p:cNvSpPr txBox="1"/>
          <p:nvPr/>
        </p:nvSpPr>
        <p:spPr>
          <a:xfrm>
            <a:off x="1123515" y="3527578"/>
            <a:ext cx="3464440" cy="1074902"/>
          </a:xfrm>
          <a:prstGeom prst="rect">
            <a:avLst/>
          </a:prstGeom>
          <a:noFill/>
        </p:spPr>
        <p:txBody>
          <a:bodyPr wrap="square" lIns="0" tIns="0" rIns="0" bIns="0" rtlCol="0" anchor="t">
            <a:noAutofit/>
          </a:bodyPr>
          <a:lstStyle/>
          <a:p>
            <a:pPr marL="0" marR="0" algn="just">
              <a:lnSpc>
                <a:spcPct val="130000"/>
              </a:lnSpc>
              <a:spcBef>
                <a:spcPts val="0"/>
              </a:spcBef>
              <a:spcAft>
                <a:spcPts val="0"/>
              </a:spcAft>
            </a:pPr>
            <a:r>
              <a:rPr lang="zh-CN" altLang="en-US" dirty="0">
                <a:solidFill>
                  <a:schemeClr val="tx1">
                    <a:lumMod val="75000"/>
                    <a:lumOff val="25000"/>
                  </a:schemeClr>
                </a:solidFill>
                <a:effectLst/>
              </a:rPr>
              <a:t>在这里输入你的正文，阐述与关键词标题相关的具体内容，若字数太多酌情先删减文案，再缩小字号</a:t>
            </a:r>
          </a:p>
        </p:txBody>
      </p:sp>
      <p:sp>
        <p:nvSpPr>
          <p:cNvPr id="11" name="矩形 10">
            <a:extLst>
              <a:ext uri="{FF2B5EF4-FFF2-40B4-BE49-F238E27FC236}">
                <a16:creationId xmlns:a16="http://schemas.microsoft.com/office/drawing/2014/main" id="{A8A73558-269F-F48D-9CF9-303A80B46AB0}"/>
              </a:ext>
            </a:extLst>
          </p:cNvPr>
          <p:cNvSpPr/>
          <p:nvPr/>
        </p:nvSpPr>
        <p:spPr>
          <a:xfrm>
            <a:off x="744864" y="2666135"/>
            <a:ext cx="1932911" cy="50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mj-ea"/>
                <a:ea typeface="+mj-ea"/>
              </a:rPr>
              <a:t>经济支持</a:t>
            </a:r>
          </a:p>
        </p:txBody>
      </p:sp>
      <p:sp>
        <p:nvSpPr>
          <p:cNvPr id="12" name="直角三角形 11">
            <a:extLst>
              <a:ext uri="{FF2B5EF4-FFF2-40B4-BE49-F238E27FC236}">
                <a16:creationId xmlns:a16="http://schemas.microsoft.com/office/drawing/2014/main" id="{13096CBB-53A6-3E42-B158-0C199068EAAE}"/>
              </a:ext>
            </a:extLst>
          </p:cNvPr>
          <p:cNvSpPr/>
          <p:nvPr/>
        </p:nvSpPr>
        <p:spPr>
          <a:xfrm flipH="1" flipV="1">
            <a:off x="743346" y="3163851"/>
            <a:ext cx="145653" cy="145653"/>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矩形: 圆角 12">
            <a:extLst>
              <a:ext uri="{FF2B5EF4-FFF2-40B4-BE49-F238E27FC236}">
                <a16:creationId xmlns:a16="http://schemas.microsoft.com/office/drawing/2014/main" id="{72ED57DC-2D84-925D-E239-72900C1DAB47}"/>
              </a:ext>
            </a:extLst>
          </p:cNvPr>
          <p:cNvSpPr/>
          <p:nvPr/>
        </p:nvSpPr>
        <p:spPr>
          <a:xfrm>
            <a:off x="7277100" y="2418799"/>
            <a:ext cx="4025900" cy="2755848"/>
          </a:xfrm>
          <a:prstGeom prst="roundRect">
            <a:avLst>
              <a:gd name="adj" fmla="val 6501"/>
            </a:avLst>
          </a:prstGeom>
          <a:solidFill>
            <a:schemeClr val="bg1"/>
          </a:solidFill>
          <a:ln>
            <a:noFill/>
          </a:ln>
          <a:effectLst>
            <a:outerShdw blurRad="3175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文本框 13">
            <a:extLst>
              <a:ext uri="{FF2B5EF4-FFF2-40B4-BE49-F238E27FC236}">
                <a16:creationId xmlns:a16="http://schemas.microsoft.com/office/drawing/2014/main" id="{F83D9C3A-F29E-AEAB-61DF-C11E2590448E}"/>
              </a:ext>
            </a:extLst>
          </p:cNvPr>
          <p:cNvSpPr txBox="1"/>
          <p:nvPr/>
        </p:nvSpPr>
        <p:spPr>
          <a:xfrm>
            <a:off x="7594720" y="2676419"/>
            <a:ext cx="1436291" cy="430887"/>
          </a:xfrm>
          <a:prstGeom prst="rect">
            <a:avLst/>
          </a:prstGeom>
          <a:effectLst/>
        </p:spPr>
        <p:txBody>
          <a:bodyPr wrap="none" lIns="0" tIns="0" rIns="0" bIns="0">
            <a:noAutofit/>
          </a:bodyPr>
          <a:lstStyle>
            <a:defPPr>
              <a:defRPr lang="zh-CN"/>
            </a:defPPr>
            <a:lvl1pPr marR="0" lvl="0" indent="0" fontAlgn="auto">
              <a:lnSpc>
                <a:spcPct val="100000"/>
              </a:lnSpc>
              <a:spcBef>
                <a:spcPts val="0"/>
              </a:spcBef>
              <a:spcAft>
                <a:spcPts val="0"/>
              </a:spcAft>
              <a:buClrTx/>
              <a:buSzTx/>
              <a:buFontTx/>
              <a:buNone/>
              <a:tabLst/>
              <a:defRPr kumimoji="0" sz="2800" b="0" i="0" u="none" strike="noStrike" cap="none" spc="0" normalizeH="0" baseline="0">
                <a:ln>
                  <a:noFill/>
                </a:ln>
                <a:gradFill flip="none" rotWithShape="1">
                  <a:gsLst>
                    <a:gs pos="0">
                      <a:prstClr val="white"/>
                    </a:gs>
                    <a:gs pos="99000">
                      <a:schemeClr val="accent1">
                        <a:lumMod val="60000"/>
                        <a:lumOff val="40000"/>
                      </a:schemeClr>
                    </a:gs>
                  </a:gsLst>
                  <a:lin ang="2700000" scaled="1"/>
                  <a:tileRect/>
                </a:gradFill>
                <a:effectLst/>
                <a:uLnTx/>
                <a:uFillTx/>
                <a:latin typeface="OPPOSans H"/>
                <a:ea typeface="OPPOSans H"/>
                <a:cs typeface="阿里巴巴普惠体 Medium" panose="00020600040101010101" pitchFamily="18" charset="-122"/>
              </a:defRPr>
            </a:lvl1pPr>
          </a:lstStyle>
          <a:p>
            <a:endParaRPr lang="zh-CN" altLang="en-US" dirty="0">
              <a:solidFill>
                <a:schemeClr val="accent1"/>
              </a:solidFill>
              <a:latin typeface="+mj-ea"/>
              <a:ea typeface="+mj-ea"/>
            </a:endParaRPr>
          </a:p>
        </p:txBody>
      </p:sp>
      <p:sp>
        <p:nvSpPr>
          <p:cNvPr id="15" name="文本框 14">
            <a:extLst>
              <a:ext uri="{FF2B5EF4-FFF2-40B4-BE49-F238E27FC236}">
                <a16:creationId xmlns:a16="http://schemas.microsoft.com/office/drawing/2014/main" id="{4D1A44A5-056C-5145-B432-E28DBE65EDB4}"/>
              </a:ext>
            </a:extLst>
          </p:cNvPr>
          <p:cNvSpPr txBox="1"/>
          <p:nvPr/>
        </p:nvSpPr>
        <p:spPr>
          <a:xfrm>
            <a:off x="7511615" y="3527578"/>
            <a:ext cx="3464440" cy="1074902"/>
          </a:xfrm>
          <a:prstGeom prst="rect">
            <a:avLst/>
          </a:prstGeom>
          <a:noFill/>
        </p:spPr>
        <p:txBody>
          <a:bodyPr wrap="square" lIns="0" tIns="0" rIns="0" bIns="0" rtlCol="0" anchor="t">
            <a:noAutofit/>
          </a:bodyPr>
          <a:lstStyle/>
          <a:p>
            <a:pPr marL="0" marR="0" algn="just">
              <a:lnSpc>
                <a:spcPct val="130000"/>
              </a:lnSpc>
              <a:spcBef>
                <a:spcPts val="0"/>
              </a:spcBef>
              <a:spcAft>
                <a:spcPts val="0"/>
              </a:spcAft>
            </a:pPr>
            <a:r>
              <a:rPr lang="zh-CN" altLang="en-US" dirty="0">
                <a:solidFill>
                  <a:schemeClr val="tx1">
                    <a:lumMod val="75000"/>
                    <a:lumOff val="25000"/>
                  </a:schemeClr>
                </a:solidFill>
                <a:effectLst/>
              </a:rPr>
              <a:t>在这里输入你的正文，阐述与关键词标题相关的具体内容，若字数太多酌情先删减文案，再缩小字号</a:t>
            </a:r>
          </a:p>
        </p:txBody>
      </p:sp>
      <p:sp>
        <p:nvSpPr>
          <p:cNvPr id="16" name="矩形 15">
            <a:extLst>
              <a:ext uri="{FF2B5EF4-FFF2-40B4-BE49-F238E27FC236}">
                <a16:creationId xmlns:a16="http://schemas.microsoft.com/office/drawing/2014/main" id="{A0EF8279-749A-371B-CD16-C71CEFB8E8BF}"/>
              </a:ext>
            </a:extLst>
          </p:cNvPr>
          <p:cNvSpPr/>
          <p:nvPr/>
        </p:nvSpPr>
        <p:spPr>
          <a:xfrm>
            <a:off x="7132964" y="2666135"/>
            <a:ext cx="1932911" cy="50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mj-ea"/>
                <a:ea typeface="+mj-ea"/>
              </a:rPr>
              <a:t>技术支持</a:t>
            </a:r>
          </a:p>
        </p:txBody>
      </p:sp>
      <p:sp>
        <p:nvSpPr>
          <p:cNvPr id="17" name="直角三角形 16">
            <a:extLst>
              <a:ext uri="{FF2B5EF4-FFF2-40B4-BE49-F238E27FC236}">
                <a16:creationId xmlns:a16="http://schemas.microsoft.com/office/drawing/2014/main" id="{94DE74C2-A7E0-24E3-4C74-8841623BD3F6}"/>
              </a:ext>
            </a:extLst>
          </p:cNvPr>
          <p:cNvSpPr/>
          <p:nvPr/>
        </p:nvSpPr>
        <p:spPr>
          <a:xfrm flipH="1" flipV="1">
            <a:off x="7131446" y="3163851"/>
            <a:ext cx="145653" cy="145653"/>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690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7A5537-377F-1AE7-0CF8-1063800DD8B7}"/>
              </a:ext>
            </a:extLst>
          </p:cNvPr>
          <p:cNvSpPr>
            <a:spLocks noGrp="1"/>
          </p:cNvSpPr>
          <p:nvPr>
            <p:ph type="title"/>
          </p:nvPr>
        </p:nvSpPr>
        <p:spPr/>
        <p:txBody>
          <a:bodyPr/>
          <a:lstStyle/>
          <a:p>
            <a:r>
              <a:rPr lang="en-US" altLang="zh-CN" dirty="0"/>
              <a:t>2.4 </a:t>
            </a:r>
            <a:r>
              <a:rPr lang="zh-CN" altLang="en-US" dirty="0"/>
              <a:t>研究过程</a:t>
            </a:r>
            <a:endParaRPr lang="en-US" dirty="0"/>
          </a:p>
        </p:txBody>
      </p:sp>
      <p:cxnSp>
        <p:nvCxnSpPr>
          <p:cNvPr id="5" name="直接箭头连接符 4">
            <a:extLst>
              <a:ext uri="{FF2B5EF4-FFF2-40B4-BE49-F238E27FC236}">
                <a16:creationId xmlns:a16="http://schemas.microsoft.com/office/drawing/2014/main" id="{CD01E577-45EB-0F99-844A-F907C3F3ADB2}"/>
              </a:ext>
            </a:extLst>
          </p:cNvPr>
          <p:cNvCxnSpPr>
            <a:cxnSpLocks/>
          </p:cNvCxnSpPr>
          <p:nvPr/>
        </p:nvCxnSpPr>
        <p:spPr>
          <a:xfrm>
            <a:off x="276225" y="3103793"/>
            <a:ext cx="1165860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椭圆 6">
            <a:extLst>
              <a:ext uri="{FF2B5EF4-FFF2-40B4-BE49-F238E27FC236}">
                <a16:creationId xmlns:a16="http://schemas.microsoft.com/office/drawing/2014/main" id="{5D73C6CA-C1D4-1A9F-7A9B-F7E31779727B}"/>
              </a:ext>
            </a:extLst>
          </p:cNvPr>
          <p:cNvSpPr/>
          <p:nvPr/>
        </p:nvSpPr>
        <p:spPr>
          <a:xfrm>
            <a:off x="1323975" y="2983596"/>
            <a:ext cx="240394" cy="240394"/>
          </a:xfrm>
          <a:prstGeom prst="ellipse">
            <a:avLst/>
          </a:prstGeom>
          <a:solidFill>
            <a:srgbClr val="E1F0FF"/>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椭圆 8">
            <a:extLst>
              <a:ext uri="{FF2B5EF4-FFF2-40B4-BE49-F238E27FC236}">
                <a16:creationId xmlns:a16="http://schemas.microsoft.com/office/drawing/2014/main" id="{9E2BE4C9-0DAD-7991-13FC-C386D42E4CB3}"/>
              </a:ext>
            </a:extLst>
          </p:cNvPr>
          <p:cNvSpPr/>
          <p:nvPr/>
        </p:nvSpPr>
        <p:spPr>
          <a:xfrm>
            <a:off x="4298043" y="2983596"/>
            <a:ext cx="240394" cy="240394"/>
          </a:xfrm>
          <a:prstGeom prst="ellipse">
            <a:avLst/>
          </a:prstGeom>
          <a:solidFill>
            <a:srgbClr val="E1F0FF"/>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椭圆 17">
            <a:extLst>
              <a:ext uri="{FF2B5EF4-FFF2-40B4-BE49-F238E27FC236}">
                <a16:creationId xmlns:a16="http://schemas.microsoft.com/office/drawing/2014/main" id="{34A34B05-6F31-C4E3-116A-331CE2214ABD}"/>
              </a:ext>
            </a:extLst>
          </p:cNvPr>
          <p:cNvSpPr/>
          <p:nvPr/>
        </p:nvSpPr>
        <p:spPr>
          <a:xfrm>
            <a:off x="7272111" y="2983596"/>
            <a:ext cx="240394" cy="240394"/>
          </a:xfrm>
          <a:prstGeom prst="ellipse">
            <a:avLst/>
          </a:prstGeom>
          <a:solidFill>
            <a:srgbClr val="E1F0FF"/>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椭圆 18">
            <a:extLst>
              <a:ext uri="{FF2B5EF4-FFF2-40B4-BE49-F238E27FC236}">
                <a16:creationId xmlns:a16="http://schemas.microsoft.com/office/drawing/2014/main" id="{C3587E22-F2C9-DF79-D245-C0260943261D}"/>
              </a:ext>
            </a:extLst>
          </p:cNvPr>
          <p:cNvSpPr/>
          <p:nvPr/>
        </p:nvSpPr>
        <p:spPr>
          <a:xfrm>
            <a:off x="10246179" y="2983596"/>
            <a:ext cx="240394" cy="240394"/>
          </a:xfrm>
          <a:prstGeom prst="ellipse">
            <a:avLst/>
          </a:prstGeom>
          <a:solidFill>
            <a:srgbClr val="E1F0FF"/>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组合 28">
            <a:extLst>
              <a:ext uri="{FF2B5EF4-FFF2-40B4-BE49-F238E27FC236}">
                <a16:creationId xmlns:a16="http://schemas.microsoft.com/office/drawing/2014/main" id="{11E98C60-C446-20AE-5E0C-9D969E061279}"/>
              </a:ext>
            </a:extLst>
          </p:cNvPr>
          <p:cNvGrpSpPr/>
          <p:nvPr/>
        </p:nvGrpSpPr>
        <p:grpSpPr>
          <a:xfrm>
            <a:off x="651328" y="3429000"/>
            <a:ext cx="2189844" cy="1783381"/>
            <a:chOff x="651328" y="2773132"/>
            <a:chExt cx="2189844" cy="1783381"/>
          </a:xfrm>
        </p:grpSpPr>
        <p:sp>
          <p:nvSpPr>
            <p:cNvPr id="20" name="矩形: 圆角 19">
              <a:extLst>
                <a:ext uri="{FF2B5EF4-FFF2-40B4-BE49-F238E27FC236}">
                  <a16:creationId xmlns:a16="http://schemas.microsoft.com/office/drawing/2014/main" id="{A7389D4C-C7CA-E9A4-8FB0-E0D753DC4243}"/>
                </a:ext>
              </a:extLst>
            </p:cNvPr>
            <p:cNvSpPr/>
            <p:nvPr/>
          </p:nvSpPr>
          <p:spPr>
            <a:xfrm>
              <a:off x="673100" y="2773132"/>
              <a:ext cx="1542144" cy="54292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前期调研</a:t>
              </a:r>
              <a:endParaRPr lang="en-US" dirty="0">
                <a:latin typeface="+mj-ea"/>
                <a:ea typeface="+mj-ea"/>
              </a:endParaRPr>
            </a:p>
          </p:txBody>
        </p:sp>
        <p:sp>
          <p:nvSpPr>
            <p:cNvPr id="22" name="文本框 21">
              <a:extLst>
                <a:ext uri="{FF2B5EF4-FFF2-40B4-BE49-F238E27FC236}">
                  <a16:creationId xmlns:a16="http://schemas.microsoft.com/office/drawing/2014/main" id="{AB3F3E24-E315-3D0D-AAC9-45BF128E4613}"/>
                </a:ext>
              </a:extLst>
            </p:cNvPr>
            <p:cNvSpPr txBox="1"/>
            <p:nvPr/>
          </p:nvSpPr>
          <p:spPr>
            <a:xfrm>
              <a:off x="651328" y="3481611"/>
              <a:ext cx="2189844" cy="1074902"/>
            </a:xfrm>
            <a:prstGeom prst="rect">
              <a:avLst/>
            </a:prstGeom>
            <a:noFill/>
          </p:spPr>
          <p:txBody>
            <a:bodyPr wrap="square" lIns="0" tIns="0" rIns="0" bIns="0" rtlCol="0" anchor="t">
              <a:noAutofit/>
            </a:bodyPr>
            <a:lstStyle/>
            <a:p>
              <a:pPr marL="0" marR="0" algn="just">
                <a:lnSpc>
                  <a:spcPct val="130000"/>
                </a:lnSpc>
                <a:spcBef>
                  <a:spcPts val="0"/>
                </a:spcBef>
                <a:spcAft>
                  <a:spcPts val="0"/>
                </a:spcAft>
              </a:pPr>
              <a:r>
                <a:rPr lang="zh-CN" altLang="en-US" sz="1400" dirty="0">
                  <a:solidFill>
                    <a:schemeClr val="tx1">
                      <a:lumMod val="75000"/>
                      <a:lumOff val="25000"/>
                    </a:schemeClr>
                  </a:solidFill>
                  <a:effectLst/>
                </a:rPr>
                <a:t>在这里输入你的正文，阐述与关键词标题相关的具体内容，若字数太多酌情先删减文案，再缩小字号</a:t>
              </a:r>
            </a:p>
          </p:txBody>
        </p:sp>
      </p:grpSp>
      <p:grpSp>
        <p:nvGrpSpPr>
          <p:cNvPr id="30" name="组合 29">
            <a:extLst>
              <a:ext uri="{FF2B5EF4-FFF2-40B4-BE49-F238E27FC236}">
                <a16:creationId xmlns:a16="http://schemas.microsoft.com/office/drawing/2014/main" id="{4333C5C9-490D-86B2-4254-900A0D8FD65C}"/>
              </a:ext>
            </a:extLst>
          </p:cNvPr>
          <p:cNvGrpSpPr/>
          <p:nvPr/>
        </p:nvGrpSpPr>
        <p:grpSpPr>
          <a:xfrm>
            <a:off x="3625396" y="3429000"/>
            <a:ext cx="2189844" cy="1783381"/>
            <a:chOff x="4436834" y="2773132"/>
            <a:chExt cx="2189844" cy="1783381"/>
          </a:xfrm>
        </p:grpSpPr>
        <p:sp>
          <p:nvSpPr>
            <p:cNvPr id="23" name="矩形: 圆角 22">
              <a:extLst>
                <a:ext uri="{FF2B5EF4-FFF2-40B4-BE49-F238E27FC236}">
                  <a16:creationId xmlns:a16="http://schemas.microsoft.com/office/drawing/2014/main" id="{BDC7F782-5C0F-DC7F-D5B1-574E1E406718}"/>
                </a:ext>
              </a:extLst>
            </p:cNvPr>
            <p:cNvSpPr/>
            <p:nvPr/>
          </p:nvSpPr>
          <p:spPr>
            <a:xfrm>
              <a:off x="4458606" y="2773132"/>
              <a:ext cx="1542144" cy="54292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数据分类</a:t>
              </a:r>
              <a:endParaRPr lang="en-US" dirty="0">
                <a:latin typeface="+mj-ea"/>
                <a:ea typeface="+mj-ea"/>
              </a:endParaRPr>
            </a:p>
          </p:txBody>
        </p:sp>
        <p:sp>
          <p:nvSpPr>
            <p:cNvPr id="24" name="文本框 23">
              <a:extLst>
                <a:ext uri="{FF2B5EF4-FFF2-40B4-BE49-F238E27FC236}">
                  <a16:creationId xmlns:a16="http://schemas.microsoft.com/office/drawing/2014/main" id="{8277CE9C-0E69-D131-A382-40EE2B574B1A}"/>
                </a:ext>
              </a:extLst>
            </p:cNvPr>
            <p:cNvSpPr txBox="1"/>
            <p:nvPr/>
          </p:nvSpPr>
          <p:spPr>
            <a:xfrm>
              <a:off x="4436834" y="3481611"/>
              <a:ext cx="2189844" cy="1074902"/>
            </a:xfrm>
            <a:prstGeom prst="rect">
              <a:avLst/>
            </a:prstGeom>
            <a:noFill/>
          </p:spPr>
          <p:txBody>
            <a:bodyPr wrap="square" lIns="0" tIns="0" rIns="0" bIns="0" rtlCol="0" anchor="t">
              <a:noAutofit/>
            </a:bodyPr>
            <a:lstStyle/>
            <a:p>
              <a:pPr marL="0" marR="0" algn="just">
                <a:lnSpc>
                  <a:spcPct val="130000"/>
                </a:lnSpc>
                <a:spcBef>
                  <a:spcPts val="0"/>
                </a:spcBef>
                <a:spcAft>
                  <a:spcPts val="0"/>
                </a:spcAft>
              </a:pPr>
              <a:r>
                <a:rPr lang="zh-CN" altLang="en-US" sz="1400" dirty="0">
                  <a:solidFill>
                    <a:schemeClr val="tx1">
                      <a:lumMod val="75000"/>
                      <a:lumOff val="25000"/>
                    </a:schemeClr>
                  </a:solidFill>
                  <a:effectLst/>
                </a:rPr>
                <a:t>在这里输入你的正文，阐述与关键词标题相关的具体内容，若字数太多酌情先删减文案，再缩小字号</a:t>
              </a:r>
            </a:p>
          </p:txBody>
        </p:sp>
      </p:grpSp>
      <p:grpSp>
        <p:nvGrpSpPr>
          <p:cNvPr id="31" name="组合 30">
            <a:extLst>
              <a:ext uri="{FF2B5EF4-FFF2-40B4-BE49-F238E27FC236}">
                <a16:creationId xmlns:a16="http://schemas.microsoft.com/office/drawing/2014/main" id="{03457AE3-F6BC-C940-C7C8-3E2758899159}"/>
              </a:ext>
            </a:extLst>
          </p:cNvPr>
          <p:cNvGrpSpPr/>
          <p:nvPr/>
        </p:nvGrpSpPr>
        <p:grpSpPr>
          <a:xfrm>
            <a:off x="6599464" y="3429000"/>
            <a:ext cx="2189844" cy="1783381"/>
            <a:chOff x="7160984" y="2773132"/>
            <a:chExt cx="2189844" cy="1783381"/>
          </a:xfrm>
        </p:grpSpPr>
        <p:sp>
          <p:nvSpPr>
            <p:cNvPr id="25" name="矩形: 圆角 24">
              <a:extLst>
                <a:ext uri="{FF2B5EF4-FFF2-40B4-BE49-F238E27FC236}">
                  <a16:creationId xmlns:a16="http://schemas.microsoft.com/office/drawing/2014/main" id="{36CA79C1-4965-380B-8F69-A42D1697DDF0}"/>
                </a:ext>
              </a:extLst>
            </p:cNvPr>
            <p:cNvSpPr/>
            <p:nvPr/>
          </p:nvSpPr>
          <p:spPr>
            <a:xfrm>
              <a:off x="7182756" y="2773132"/>
              <a:ext cx="1542144" cy="54292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数据筛选</a:t>
              </a:r>
              <a:endParaRPr lang="en-US" dirty="0">
                <a:latin typeface="+mj-ea"/>
                <a:ea typeface="+mj-ea"/>
              </a:endParaRPr>
            </a:p>
          </p:txBody>
        </p:sp>
        <p:sp>
          <p:nvSpPr>
            <p:cNvPr id="26" name="文本框 25">
              <a:extLst>
                <a:ext uri="{FF2B5EF4-FFF2-40B4-BE49-F238E27FC236}">
                  <a16:creationId xmlns:a16="http://schemas.microsoft.com/office/drawing/2014/main" id="{6389A1D7-4B51-3629-2CE9-B434B83AA541}"/>
                </a:ext>
              </a:extLst>
            </p:cNvPr>
            <p:cNvSpPr txBox="1"/>
            <p:nvPr/>
          </p:nvSpPr>
          <p:spPr>
            <a:xfrm>
              <a:off x="7160984" y="3481611"/>
              <a:ext cx="2189844" cy="1074902"/>
            </a:xfrm>
            <a:prstGeom prst="rect">
              <a:avLst/>
            </a:prstGeom>
            <a:noFill/>
          </p:spPr>
          <p:txBody>
            <a:bodyPr wrap="square" lIns="0" tIns="0" rIns="0" bIns="0" rtlCol="0" anchor="t">
              <a:noAutofit/>
            </a:bodyPr>
            <a:lstStyle/>
            <a:p>
              <a:pPr marL="0" marR="0" algn="just">
                <a:lnSpc>
                  <a:spcPct val="130000"/>
                </a:lnSpc>
                <a:spcBef>
                  <a:spcPts val="0"/>
                </a:spcBef>
                <a:spcAft>
                  <a:spcPts val="0"/>
                </a:spcAft>
              </a:pPr>
              <a:r>
                <a:rPr lang="zh-CN" altLang="en-US" sz="1400" dirty="0">
                  <a:solidFill>
                    <a:schemeClr val="tx1">
                      <a:lumMod val="75000"/>
                      <a:lumOff val="25000"/>
                    </a:schemeClr>
                  </a:solidFill>
                  <a:effectLst/>
                </a:rPr>
                <a:t>在这里输入你的正文，阐述与关键词标题相关的具体内容，若字数太多酌情先删减文案，再缩小字号</a:t>
              </a:r>
            </a:p>
          </p:txBody>
        </p:sp>
      </p:grpSp>
      <p:grpSp>
        <p:nvGrpSpPr>
          <p:cNvPr id="32" name="组合 31">
            <a:extLst>
              <a:ext uri="{FF2B5EF4-FFF2-40B4-BE49-F238E27FC236}">
                <a16:creationId xmlns:a16="http://schemas.microsoft.com/office/drawing/2014/main" id="{6FABF700-0B42-55A2-5329-3AB764AEC998}"/>
              </a:ext>
            </a:extLst>
          </p:cNvPr>
          <p:cNvGrpSpPr/>
          <p:nvPr/>
        </p:nvGrpSpPr>
        <p:grpSpPr>
          <a:xfrm>
            <a:off x="9573531" y="3429000"/>
            <a:ext cx="2189844" cy="1783381"/>
            <a:chOff x="9945006" y="2773132"/>
            <a:chExt cx="2189844" cy="1783381"/>
          </a:xfrm>
        </p:grpSpPr>
        <p:sp>
          <p:nvSpPr>
            <p:cNvPr id="27" name="矩形: 圆角 26">
              <a:extLst>
                <a:ext uri="{FF2B5EF4-FFF2-40B4-BE49-F238E27FC236}">
                  <a16:creationId xmlns:a16="http://schemas.microsoft.com/office/drawing/2014/main" id="{F75923F0-21BA-C156-26D7-C8FBD14BB203}"/>
                </a:ext>
              </a:extLst>
            </p:cNvPr>
            <p:cNvSpPr/>
            <p:nvPr/>
          </p:nvSpPr>
          <p:spPr>
            <a:xfrm>
              <a:off x="9966778" y="2773132"/>
              <a:ext cx="1542144" cy="54292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模型研究</a:t>
              </a:r>
              <a:endParaRPr lang="en-US" dirty="0">
                <a:latin typeface="+mj-ea"/>
                <a:ea typeface="+mj-ea"/>
              </a:endParaRPr>
            </a:p>
          </p:txBody>
        </p:sp>
        <p:sp>
          <p:nvSpPr>
            <p:cNvPr id="28" name="文本框 27">
              <a:extLst>
                <a:ext uri="{FF2B5EF4-FFF2-40B4-BE49-F238E27FC236}">
                  <a16:creationId xmlns:a16="http://schemas.microsoft.com/office/drawing/2014/main" id="{5397002F-B8E7-0509-AAB9-9FBF6219982A}"/>
                </a:ext>
              </a:extLst>
            </p:cNvPr>
            <p:cNvSpPr txBox="1"/>
            <p:nvPr/>
          </p:nvSpPr>
          <p:spPr>
            <a:xfrm>
              <a:off x="9945006" y="3481611"/>
              <a:ext cx="2189844" cy="1074902"/>
            </a:xfrm>
            <a:prstGeom prst="rect">
              <a:avLst/>
            </a:prstGeom>
            <a:noFill/>
          </p:spPr>
          <p:txBody>
            <a:bodyPr wrap="square" lIns="0" tIns="0" rIns="0" bIns="0" rtlCol="0" anchor="t">
              <a:noAutofit/>
            </a:bodyPr>
            <a:lstStyle/>
            <a:p>
              <a:pPr marL="0" marR="0" algn="just">
                <a:lnSpc>
                  <a:spcPct val="130000"/>
                </a:lnSpc>
                <a:spcBef>
                  <a:spcPts val="0"/>
                </a:spcBef>
                <a:spcAft>
                  <a:spcPts val="0"/>
                </a:spcAft>
              </a:pPr>
              <a:r>
                <a:rPr lang="zh-CN" altLang="en-US" sz="1400" dirty="0">
                  <a:solidFill>
                    <a:schemeClr val="tx1">
                      <a:lumMod val="75000"/>
                      <a:lumOff val="25000"/>
                    </a:schemeClr>
                  </a:solidFill>
                  <a:effectLst/>
                </a:rPr>
                <a:t>在这里输入你的正文，阐述与关键词标题相关的具体内容，若字数太多酌情先删减文案，再缩小字号</a:t>
              </a:r>
            </a:p>
          </p:txBody>
        </p:sp>
      </p:grpSp>
      <p:sp>
        <p:nvSpPr>
          <p:cNvPr id="35" name="文本框 34">
            <a:extLst>
              <a:ext uri="{FF2B5EF4-FFF2-40B4-BE49-F238E27FC236}">
                <a16:creationId xmlns:a16="http://schemas.microsoft.com/office/drawing/2014/main" id="{56A8B7DB-0A57-9EB1-2340-B591CEBF9939}"/>
              </a:ext>
            </a:extLst>
          </p:cNvPr>
          <p:cNvSpPr txBox="1"/>
          <p:nvPr/>
        </p:nvSpPr>
        <p:spPr>
          <a:xfrm>
            <a:off x="863724" y="1773095"/>
            <a:ext cx="1160895" cy="1107996"/>
          </a:xfrm>
          <a:prstGeom prst="rect">
            <a:avLst/>
          </a:prstGeom>
          <a:noFill/>
        </p:spPr>
        <p:txBody>
          <a:bodyPr wrap="none" rtlCol="0">
            <a:spAutoFit/>
          </a:bodyPr>
          <a:lstStyle/>
          <a:p>
            <a:r>
              <a:rPr lang="en-US" sz="6600" dirty="0">
                <a:ln>
                  <a:solidFill>
                    <a:schemeClr val="accent1"/>
                  </a:solidFill>
                </a:ln>
                <a:noFill/>
                <a:latin typeface="+mj-ea"/>
                <a:ea typeface="+mj-ea"/>
              </a:rPr>
              <a:t>01</a:t>
            </a:r>
          </a:p>
        </p:txBody>
      </p:sp>
      <p:sp>
        <p:nvSpPr>
          <p:cNvPr id="36" name="文本框 35">
            <a:extLst>
              <a:ext uri="{FF2B5EF4-FFF2-40B4-BE49-F238E27FC236}">
                <a16:creationId xmlns:a16="http://schemas.microsoft.com/office/drawing/2014/main" id="{E661BE86-28B1-C83C-1285-B42C5F843DD4}"/>
              </a:ext>
            </a:extLst>
          </p:cNvPr>
          <p:cNvSpPr txBox="1"/>
          <p:nvPr/>
        </p:nvSpPr>
        <p:spPr>
          <a:xfrm>
            <a:off x="3837792" y="1773095"/>
            <a:ext cx="1271502" cy="1107996"/>
          </a:xfrm>
          <a:prstGeom prst="rect">
            <a:avLst/>
          </a:prstGeom>
          <a:noFill/>
        </p:spPr>
        <p:txBody>
          <a:bodyPr wrap="none" rtlCol="0">
            <a:spAutoFit/>
          </a:bodyPr>
          <a:lstStyle/>
          <a:p>
            <a:r>
              <a:rPr lang="en-US" sz="6600" dirty="0">
                <a:ln>
                  <a:solidFill>
                    <a:schemeClr val="accent1"/>
                  </a:solidFill>
                </a:ln>
                <a:noFill/>
                <a:latin typeface="+mj-ea"/>
                <a:ea typeface="+mj-ea"/>
              </a:rPr>
              <a:t>02</a:t>
            </a:r>
          </a:p>
        </p:txBody>
      </p:sp>
      <p:sp>
        <p:nvSpPr>
          <p:cNvPr id="37" name="文本框 36">
            <a:extLst>
              <a:ext uri="{FF2B5EF4-FFF2-40B4-BE49-F238E27FC236}">
                <a16:creationId xmlns:a16="http://schemas.microsoft.com/office/drawing/2014/main" id="{D82AC03A-EC7B-444D-B54B-1E6928761088}"/>
              </a:ext>
            </a:extLst>
          </p:cNvPr>
          <p:cNvSpPr txBox="1"/>
          <p:nvPr/>
        </p:nvSpPr>
        <p:spPr>
          <a:xfrm>
            <a:off x="6756557" y="1773095"/>
            <a:ext cx="1279517" cy="1107996"/>
          </a:xfrm>
          <a:prstGeom prst="rect">
            <a:avLst/>
          </a:prstGeom>
          <a:noFill/>
        </p:spPr>
        <p:txBody>
          <a:bodyPr wrap="none" rtlCol="0">
            <a:spAutoFit/>
          </a:bodyPr>
          <a:lstStyle/>
          <a:p>
            <a:r>
              <a:rPr lang="en-US" sz="6600" dirty="0">
                <a:ln>
                  <a:solidFill>
                    <a:schemeClr val="accent1"/>
                  </a:solidFill>
                </a:ln>
                <a:noFill/>
                <a:latin typeface="+mj-ea"/>
                <a:ea typeface="+mj-ea"/>
              </a:rPr>
              <a:t>03</a:t>
            </a:r>
          </a:p>
        </p:txBody>
      </p:sp>
      <p:sp>
        <p:nvSpPr>
          <p:cNvPr id="38" name="文本框 37">
            <a:extLst>
              <a:ext uri="{FF2B5EF4-FFF2-40B4-BE49-F238E27FC236}">
                <a16:creationId xmlns:a16="http://schemas.microsoft.com/office/drawing/2014/main" id="{1ED422E9-DA8C-F424-CBA1-B18A4B683181}"/>
              </a:ext>
            </a:extLst>
          </p:cNvPr>
          <p:cNvSpPr txBox="1"/>
          <p:nvPr/>
        </p:nvSpPr>
        <p:spPr>
          <a:xfrm>
            <a:off x="9726616" y="1773095"/>
            <a:ext cx="1290738" cy="1107996"/>
          </a:xfrm>
          <a:prstGeom prst="rect">
            <a:avLst/>
          </a:prstGeom>
          <a:noFill/>
        </p:spPr>
        <p:txBody>
          <a:bodyPr wrap="none" rtlCol="0">
            <a:spAutoFit/>
          </a:bodyPr>
          <a:lstStyle/>
          <a:p>
            <a:r>
              <a:rPr lang="en-US" sz="6600" dirty="0">
                <a:ln>
                  <a:solidFill>
                    <a:schemeClr val="accent1"/>
                  </a:solidFill>
                </a:ln>
                <a:noFill/>
                <a:latin typeface="+mj-ea"/>
                <a:ea typeface="+mj-ea"/>
              </a:rPr>
              <a:t>04</a:t>
            </a:r>
          </a:p>
        </p:txBody>
      </p:sp>
      <p:grpSp>
        <p:nvGrpSpPr>
          <p:cNvPr id="42" name="组合 41">
            <a:extLst>
              <a:ext uri="{FF2B5EF4-FFF2-40B4-BE49-F238E27FC236}">
                <a16:creationId xmlns:a16="http://schemas.microsoft.com/office/drawing/2014/main" id="{C2263832-9850-EA31-89C8-7FCFE4B0D464}"/>
              </a:ext>
            </a:extLst>
          </p:cNvPr>
          <p:cNvGrpSpPr/>
          <p:nvPr/>
        </p:nvGrpSpPr>
        <p:grpSpPr>
          <a:xfrm>
            <a:off x="2430974" y="2204216"/>
            <a:ext cx="877831" cy="167512"/>
            <a:chOff x="2413001" y="2204216"/>
            <a:chExt cx="877831" cy="167512"/>
          </a:xfrm>
        </p:grpSpPr>
        <p:sp>
          <p:nvSpPr>
            <p:cNvPr id="39" name="等腰三角形 38">
              <a:extLst>
                <a:ext uri="{FF2B5EF4-FFF2-40B4-BE49-F238E27FC236}">
                  <a16:creationId xmlns:a16="http://schemas.microsoft.com/office/drawing/2014/main" id="{ACEBE833-5BCC-2EDF-27C2-25648C9C5950}"/>
                </a:ext>
              </a:extLst>
            </p:cNvPr>
            <p:cNvSpPr/>
            <p:nvPr/>
          </p:nvSpPr>
          <p:spPr>
            <a:xfrm rot="5400000">
              <a:off x="2401448" y="2215769"/>
              <a:ext cx="167512" cy="1444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等腰三角形 39">
              <a:extLst>
                <a:ext uri="{FF2B5EF4-FFF2-40B4-BE49-F238E27FC236}">
                  <a16:creationId xmlns:a16="http://schemas.microsoft.com/office/drawing/2014/main" id="{DB19E695-9775-AEA2-4B5D-74E87BFDB623}"/>
                </a:ext>
              </a:extLst>
            </p:cNvPr>
            <p:cNvSpPr/>
            <p:nvPr/>
          </p:nvSpPr>
          <p:spPr>
            <a:xfrm rot="5400000">
              <a:off x="2768161" y="2215769"/>
              <a:ext cx="167512" cy="1444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等腰三角形 40">
              <a:extLst>
                <a:ext uri="{FF2B5EF4-FFF2-40B4-BE49-F238E27FC236}">
                  <a16:creationId xmlns:a16="http://schemas.microsoft.com/office/drawing/2014/main" id="{1BFD77DA-14A9-D110-232F-C1A0E41FE039}"/>
                </a:ext>
              </a:extLst>
            </p:cNvPr>
            <p:cNvSpPr/>
            <p:nvPr/>
          </p:nvSpPr>
          <p:spPr>
            <a:xfrm rot="5400000">
              <a:off x="3134873" y="2215769"/>
              <a:ext cx="167512" cy="1444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组合 42">
            <a:extLst>
              <a:ext uri="{FF2B5EF4-FFF2-40B4-BE49-F238E27FC236}">
                <a16:creationId xmlns:a16="http://schemas.microsoft.com/office/drawing/2014/main" id="{CEF47DFC-9544-79C5-54CB-AF44DFB82ABA}"/>
              </a:ext>
            </a:extLst>
          </p:cNvPr>
          <p:cNvGrpSpPr/>
          <p:nvPr/>
        </p:nvGrpSpPr>
        <p:grpSpPr>
          <a:xfrm>
            <a:off x="5491415" y="2204216"/>
            <a:ext cx="877831" cy="167512"/>
            <a:chOff x="2413001" y="2204216"/>
            <a:chExt cx="877831" cy="167512"/>
          </a:xfrm>
        </p:grpSpPr>
        <p:sp>
          <p:nvSpPr>
            <p:cNvPr id="44" name="等腰三角形 43">
              <a:extLst>
                <a:ext uri="{FF2B5EF4-FFF2-40B4-BE49-F238E27FC236}">
                  <a16:creationId xmlns:a16="http://schemas.microsoft.com/office/drawing/2014/main" id="{83C679CD-CC7F-89E9-4E1C-AB737A6242F6}"/>
                </a:ext>
              </a:extLst>
            </p:cNvPr>
            <p:cNvSpPr/>
            <p:nvPr/>
          </p:nvSpPr>
          <p:spPr>
            <a:xfrm rot="5400000">
              <a:off x="2401448" y="2215769"/>
              <a:ext cx="167512" cy="1444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等腰三角形 44">
              <a:extLst>
                <a:ext uri="{FF2B5EF4-FFF2-40B4-BE49-F238E27FC236}">
                  <a16:creationId xmlns:a16="http://schemas.microsoft.com/office/drawing/2014/main" id="{267131D3-5EAD-F005-6C56-57D85407E129}"/>
                </a:ext>
              </a:extLst>
            </p:cNvPr>
            <p:cNvSpPr/>
            <p:nvPr/>
          </p:nvSpPr>
          <p:spPr>
            <a:xfrm rot="5400000">
              <a:off x="2768161" y="2215769"/>
              <a:ext cx="167512" cy="1444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等腰三角形 45">
              <a:extLst>
                <a:ext uri="{FF2B5EF4-FFF2-40B4-BE49-F238E27FC236}">
                  <a16:creationId xmlns:a16="http://schemas.microsoft.com/office/drawing/2014/main" id="{A5EEDE25-0D3C-8A61-2790-46BB4D5BDA18}"/>
                </a:ext>
              </a:extLst>
            </p:cNvPr>
            <p:cNvSpPr/>
            <p:nvPr/>
          </p:nvSpPr>
          <p:spPr>
            <a:xfrm rot="5400000">
              <a:off x="3134873" y="2215769"/>
              <a:ext cx="167512" cy="1444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组合 46">
            <a:extLst>
              <a:ext uri="{FF2B5EF4-FFF2-40B4-BE49-F238E27FC236}">
                <a16:creationId xmlns:a16="http://schemas.microsoft.com/office/drawing/2014/main" id="{33E53204-A3C8-8E7A-1118-F1D221725E85}"/>
              </a:ext>
            </a:extLst>
          </p:cNvPr>
          <p:cNvGrpSpPr/>
          <p:nvPr/>
        </p:nvGrpSpPr>
        <p:grpSpPr>
          <a:xfrm>
            <a:off x="8458550" y="2204216"/>
            <a:ext cx="877831" cy="167512"/>
            <a:chOff x="2413001" y="2204216"/>
            <a:chExt cx="877831" cy="167512"/>
          </a:xfrm>
        </p:grpSpPr>
        <p:sp>
          <p:nvSpPr>
            <p:cNvPr id="48" name="等腰三角形 47">
              <a:extLst>
                <a:ext uri="{FF2B5EF4-FFF2-40B4-BE49-F238E27FC236}">
                  <a16:creationId xmlns:a16="http://schemas.microsoft.com/office/drawing/2014/main" id="{7AE3482B-857D-5629-16B4-3223AC438C4A}"/>
                </a:ext>
              </a:extLst>
            </p:cNvPr>
            <p:cNvSpPr/>
            <p:nvPr/>
          </p:nvSpPr>
          <p:spPr>
            <a:xfrm rot="5400000">
              <a:off x="2401448" y="2215769"/>
              <a:ext cx="167512" cy="1444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等腰三角形 48">
              <a:extLst>
                <a:ext uri="{FF2B5EF4-FFF2-40B4-BE49-F238E27FC236}">
                  <a16:creationId xmlns:a16="http://schemas.microsoft.com/office/drawing/2014/main" id="{DE25A39A-06BC-41A2-5931-A5396E6E158F}"/>
                </a:ext>
              </a:extLst>
            </p:cNvPr>
            <p:cNvSpPr/>
            <p:nvPr/>
          </p:nvSpPr>
          <p:spPr>
            <a:xfrm rot="5400000">
              <a:off x="2768161" y="2215769"/>
              <a:ext cx="167512" cy="1444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等腰三角形 49">
              <a:extLst>
                <a:ext uri="{FF2B5EF4-FFF2-40B4-BE49-F238E27FC236}">
                  <a16:creationId xmlns:a16="http://schemas.microsoft.com/office/drawing/2014/main" id="{F48B2D04-008C-D650-28F5-05AA13951D82}"/>
                </a:ext>
              </a:extLst>
            </p:cNvPr>
            <p:cNvSpPr/>
            <p:nvPr/>
          </p:nvSpPr>
          <p:spPr>
            <a:xfrm rot="5400000">
              <a:off x="3134873" y="2215769"/>
              <a:ext cx="167512" cy="1444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69093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任意多边形: 形状 51">
            <a:extLst>
              <a:ext uri="{FF2B5EF4-FFF2-40B4-BE49-F238E27FC236}">
                <a16:creationId xmlns:a16="http://schemas.microsoft.com/office/drawing/2014/main" id="{D6C11663-231E-0A2D-42C0-F2B2EF5E707C}"/>
              </a:ext>
            </a:extLst>
          </p:cNvPr>
          <p:cNvSpPr/>
          <p:nvPr/>
        </p:nvSpPr>
        <p:spPr>
          <a:xfrm>
            <a:off x="0" y="4952973"/>
            <a:ext cx="12192000" cy="1905027"/>
          </a:xfrm>
          <a:custGeom>
            <a:avLst/>
            <a:gdLst>
              <a:gd name="connsiteX0" fmla="*/ 5105401 w 12192000"/>
              <a:gd name="connsiteY0" fmla="*/ 27 h 1905027"/>
              <a:gd name="connsiteX1" fmla="*/ 8737600 w 12192000"/>
              <a:gd name="connsiteY1" fmla="*/ 533427 h 1905027"/>
              <a:gd name="connsiteX2" fmla="*/ 11658600 w 12192000"/>
              <a:gd name="connsiteY2" fmla="*/ 190527 h 1905027"/>
              <a:gd name="connsiteX3" fmla="*/ 12192000 w 12192000"/>
              <a:gd name="connsiteY3" fmla="*/ 183883 h 1905027"/>
              <a:gd name="connsiteX4" fmla="*/ 12192000 w 12192000"/>
              <a:gd name="connsiteY4" fmla="*/ 1905027 h 1905027"/>
              <a:gd name="connsiteX5" fmla="*/ 0 w 12192000"/>
              <a:gd name="connsiteY5" fmla="*/ 1905027 h 1905027"/>
              <a:gd name="connsiteX6" fmla="*/ 0 w 12192000"/>
              <a:gd name="connsiteY6" fmla="*/ 55612 h 1905027"/>
              <a:gd name="connsiteX7" fmla="*/ 20551 w 12192000"/>
              <a:gd name="connsiteY7" fmla="*/ 61853 h 1905027"/>
              <a:gd name="connsiteX8" fmla="*/ 1625600 w 12192000"/>
              <a:gd name="connsiteY8" fmla="*/ 508027 h 1905027"/>
              <a:gd name="connsiteX9" fmla="*/ 5105401 w 12192000"/>
              <a:gd name="connsiteY9" fmla="*/ 27 h 190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905027">
                <a:moveTo>
                  <a:pt x="5105401" y="27"/>
                </a:moveTo>
                <a:cubicBezTo>
                  <a:pt x="6290733" y="4260"/>
                  <a:pt x="7645400" y="501677"/>
                  <a:pt x="8737600" y="533427"/>
                </a:cubicBezTo>
                <a:cubicBezTo>
                  <a:pt x="9829800" y="565177"/>
                  <a:pt x="10869083" y="192644"/>
                  <a:pt x="11658600" y="190527"/>
                </a:cubicBezTo>
                <a:lnTo>
                  <a:pt x="12192000" y="183883"/>
                </a:lnTo>
                <a:lnTo>
                  <a:pt x="12192000" y="1905027"/>
                </a:lnTo>
                <a:lnTo>
                  <a:pt x="0" y="1905027"/>
                </a:lnTo>
                <a:lnTo>
                  <a:pt x="0" y="55612"/>
                </a:lnTo>
                <a:lnTo>
                  <a:pt x="20551" y="61853"/>
                </a:lnTo>
                <a:cubicBezTo>
                  <a:pt x="465237" y="210371"/>
                  <a:pt x="1027642" y="514642"/>
                  <a:pt x="1625600" y="508027"/>
                </a:cubicBezTo>
                <a:cubicBezTo>
                  <a:pt x="2582333" y="497444"/>
                  <a:pt x="3920067" y="-4206"/>
                  <a:pt x="5105401" y="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标题 1">
            <a:extLst>
              <a:ext uri="{FF2B5EF4-FFF2-40B4-BE49-F238E27FC236}">
                <a16:creationId xmlns:a16="http://schemas.microsoft.com/office/drawing/2014/main" id="{897A5537-377F-1AE7-0CF8-1063800DD8B7}"/>
              </a:ext>
            </a:extLst>
          </p:cNvPr>
          <p:cNvSpPr>
            <a:spLocks noGrp="1"/>
          </p:cNvSpPr>
          <p:nvPr>
            <p:ph type="title"/>
          </p:nvPr>
        </p:nvSpPr>
        <p:spPr/>
        <p:txBody>
          <a:bodyPr/>
          <a:lstStyle/>
          <a:p>
            <a:r>
              <a:rPr lang="en-US" altLang="zh-CN" dirty="0"/>
              <a:t>2.5 </a:t>
            </a:r>
            <a:r>
              <a:rPr lang="zh-CN" altLang="en-US" dirty="0"/>
              <a:t>研究方法</a:t>
            </a:r>
            <a:endParaRPr lang="en-US" dirty="0"/>
          </a:p>
        </p:txBody>
      </p:sp>
      <p:sp>
        <p:nvSpPr>
          <p:cNvPr id="4" name="任意多边形: 形状 3">
            <a:extLst>
              <a:ext uri="{FF2B5EF4-FFF2-40B4-BE49-F238E27FC236}">
                <a16:creationId xmlns:a16="http://schemas.microsoft.com/office/drawing/2014/main" id="{9B8EB86D-92AB-1841-D725-9D489A9E525E}"/>
              </a:ext>
            </a:extLst>
          </p:cNvPr>
          <p:cNvSpPr/>
          <p:nvPr/>
        </p:nvSpPr>
        <p:spPr>
          <a:xfrm>
            <a:off x="-714375" y="4533900"/>
            <a:ext cx="13773150" cy="905142"/>
          </a:xfrm>
          <a:custGeom>
            <a:avLst/>
            <a:gdLst>
              <a:gd name="connsiteX0" fmla="*/ 0 w 13773150"/>
              <a:gd name="connsiteY0" fmla="*/ 0 h 905142"/>
              <a:gd name="connsiteX1" fmla="*/ 3105150 w 13773150"/>
              <a:gd name="connsiteY1" fmla="*/ 866775 h 905142"/>
              <a:gd name="connsiteX2" fmla="*/ 7162800 w 13773150"/>
              <a:gd name="connsiteY2" fmla="*/ 466725 h 905142"/>
              <a:gd name="connsiteX3" fmla="*/ 11353800 w 13773150"/>
              <a:gd name="connsiteY3" fmla="*/ 904875 h 905142"/>
              <a:gd name="connsiteX4" fmla="*/ 13773150 w 13773150"/>
              <a:gd name="connsiteY4" fmla="*/ 390525 h 905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3150" h="905142">
                <a:moveTo>
                  <a:pt x="0" y="0"/>
                </a:moveTo>
                <a:cubicBezTo>
                  <a:pt x="955675" y="394494"/>
                  <a:pt x="1911350" y="788988"/>
                  <a:pt x="3105150" y="866775"/>
                </a:cubicBezTo>
                <a:cubicBezTo>
                  <a:pt x="4298950" y="944563"/>
                  <a:pt x="5788025" y="460375"/>
                  <a:pt x="7162800" y="466725"/>
                </a:cubicBezTo>
                <a:cubicBezTo>
                  <a:pt x="8537575" y="473075"/>
                  <a:pt x="10252075" y="917575"/>
                  <a:pt x="11353800" y="904875"/>
                </a:cubicBezTo>
                <a:cubicBezTo>
                  <a:pt x="12455525" y="892175"/>
                  <a:pt x="13114337" y="641350"/>
                  <a:pt x="13773150" y="390525"/>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椭圆 5">
            <a:extLst>
              <a:ext uri="{FF2B5EF4-FFF2-40B4-BE49-F238E27FC236}">
                <a16:creationId xmlns:a16="http://schemas.microsoft.com/office/drawing/2014/main" id="{C5045F34-7B3D-4114-6650-C8C5B28FDC41}"/>
              </a:ext>
            </a:extLst>
          </p:cNvPr>
          <p:cNvSpPr/>
          <p:nvPr/>
        </p:nvSpPr>
        <p:spPr>
          <a:xfrm>
            <a:off x="1041400" y="2871789"/>
            <a:ext cx="1895476" cy="18954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mj-ea"/>
                <a:ea typeface="+mj-ea"/>
                <a:sym typeface="Arial" panose="020B0604020202020204"/>
              </a:rPr>
              <a:t>调查法</a:t>
            </a:r>
            <a:endParaRPr lang="zh-CN" altLang="en-US" sz="2800" dirty="0">
              <a:latin typeface="+mj-ea"/>
              <a:ea typeface="+mj-ea"/>
              <a:sym typeface="Arial" panose="020B0604020202020204"/>
            </a:endParaRPr>
          </a:p>
        </p:txBody>
      </p:sp>
      <p:sp>
        <p:nvSpPr>
          <p:cNvPr id="8" name="椭圆 7">
            <a:extLst>
              <a:ext uri="{FF2B5EF4-FFF2-40B4-BE49-F238E27FC236}">
                <a16:creationId xmlns:a16="http://schemas.microsoft.com/office/drawing/2014/main" id="{EE41F098-C0AA-7FF8-456E-4021553C4B73}"/>
              </a:ext>
            </a:extLst>
          </p:cNvPr>
          <p:cNvSpPr/>
          <p:nvPr/>
        </p:nvSpPr>
        <p:spPr>
          <a:xfrm>
            <a:off x="3124199" y="2281239"/>
            <a:ext cx="1895476" cy="18954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mj-ea"/>
                <a:ea typeface="+mj-ea"/>
                <a:sym typeface="Arial" panose="020B0604020202020204"/>
              </a:rPr>
              <a:t>综合法</a:t>
            </a:r>
          </a:p>
        </p:txBody>
      </p:sp>
      <p:sp>
        <p:nvSpPr>
          <p:cNvPr id="10" name="椭圆 9">
            <a:extLst>
              <a:ext uri="{FF2B5EF4-FFF2-40B4-BE49-F238E27FC236}">
                <a16:creationId xmlns:a16="http://schemas.microsoft.com/office/drawing/2014/main" id="{7BFC408B-6254-4EF6-51C0-76AF6F7792C8}"/>
              </a:ext>
            </a:extLst>
          </p:cNvPr>
          <p:cNvSpPr/>
          <p:nvPr/>
        </p:nvSpPr>
        <p:spPr>
          <a:xfrm>
            <a:off x="5206998" y="2809877"/>
            <a:ext cx="1895476" cy="18954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mj-ea"/>
                <a:ea typeface="+mj-ea"/>
                <a:sym typeface="Arial" panose="020B0604020202020204"/>
              </a:rPr>
              <a:t>学科</a:t>
            </a:r>
            <a:endParaRPr lang="en-US" altLang="zh-CN" sz="2800" dirty="0">
              <a:latin typeface="+mj-ea"/>
              <a:ea typeface="+mj-ea"/>
              <a:sym typeface="Arial" panose="020B0604020202020204"/>
            </a:endParaRPr>
          </a:p>
          <a:p>
            <a:pPr algn="ctr"/>
            <a:r>
              <a:rPr lang="zh-CN" altLang="en-US" sz="2800" dirty="0">
                <a:latin typeface="+mj-ea"/>
                <a:ea typeface="+mj-ea"/>
                <a:sym typeface="Arial" panose="020B0604020202020204"/>
              </a:rPr>
              <a:t>分化法</a:t>
            </a:r>
          </a:p>
        </p:txBody>
      </p:sp>
      <p:sp>
        <p:nvSpPr>
          <p:cNvPr id="11" name="椭圆 10">
            <a:extLst>
              <a:ext uri="{FF2B5EF4-FFF2-40B4-BE49-F238E27FC236}">
                <a16:creationId xmlns:a16="http://schemas.microsoft.com/office/drawing/2014/main" id="{EEB8B12C-99DC-1CED-0705-2D8CA02A7D13}"/>
              </a:ext>
            </a:extLst>
          </p:cNvPr>
          <p:cNvSpPr/>
          <p:nvPr/>
        </p:nvSpPr>
        <p:spPr>
          <a:xfrm>
            <a:off x="7289797" y="2290765"/>
            <a:ext cx="1895476" cy="18954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mj-ea"/>
                <a:ea typeface="+mj-ea"/>
                <a:sym typeface="Arial" panose="020B0604020202020204"/>
              </a:rPr>
              <a:t>观察法</a:t>
            </a:r>
          </a:p>
        </p:txBody>
      </p:sp>
      <p:sp>
        <p:nvSpPr>
          <p:cNvPr id="12" name="椭圆 11">
            <a:extLst>
              <a:ext uri="{FF2B5EF4-FFF2-40B4-BE49-F238E27FC236}">
                <a16:creationId xmlns:a16="http://schemas.microsoft.com/office/drawing/2014/main" id="{F8EA0F64-FD53-F1D5-ED93-D1FFD841CD63}"/>
              </a:ext>
            </a:extLst>
          </p:cNvPr>
          <p:cNvSpPr/>
          <p:nvPr/>
        </p:nvSpPr>
        <p:spPr>
          <a:xfrm>
            <a:off x="9372598" y="2624406"/>
            <a:ext cx="1895476" cy="18954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mj-ea"/>
                <a:ea typeface="+mj-ea"/>
                <a:sym typeface="Arial" panose="020B0604020202020204"/>
              </a:rPr>
              <a:t>实证法</a:t>
            </a:r>
          </a:p>
        </p:txBody>
      </p:sp>
      <p:sp>
        <p:nvSpPr>
          <p:cNvPr id="13" name="椭圆 12">
            <a:extLst>
              <a:ext uri="{FF2B5EF4-FFF2-40B4-BE49-F238E27FC236}">
                <a16:creationId xmlns:a16="http://schemas.microsoft.com/office/drawing/2014/main" id="{4317EBC6-CADA-D739-A51A-EC4A1BD20BAF}"/>
              </a:ext>
            </a:extLst>
          </p:cNvPr>
          <p:cNvSpPr/>
          <p:nvPr/>
        </p:nvSpPr>
        <p:spPr>
          <a:xfrm>
            <a:off x="2492105" y="2304783"/>
            <a:ext cx="538431" cy="5384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椭圆 13">
            <a:extLst>
              <a:ext uri="{FF2B5EF4-FFF2-40B4-BE49-F238E27FC236}">
                <a16:creationId xmlns:a16="http://schemas.microsoft.com/office/drawing/2014/main" id="{3916AFBA-15D1-D324-7A73-2A6C66F9EA6F}"/>
              </a:ext>
            </a:extLst>
          </p:cNvPr>
          <p:cNvSpPr/>
          <p:nvPr/>
        </p:nvSpPr>
        <p:spPr>
          <a:xfrm>
            <a:off x="7191765" y="4275924"/>
            <a:ext cx="196064" cy="1960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椭圆 14">
            <a:extLst>
              <a:ext uri="{FF2B5EF4-FFF2-40B4-BE49-F238E27FC236}">
                <a16:creationId xmlns:a16="http://schemas.microsoft.com/office/drawing/2014/main" id="{E9C0D716-5311-C8B5-9ACB-18D1880B55DA}"/>
              </a:ext>
            </a:extLst>
          </p:cNvPr>
          <p:cNvSpPr/>
          <p:nvPr/>
        </p:nvSpPr>
        <p:spPr>
          <a:xfrm>
            <a:off x="8893173" y="3918744"/>
            <a:ext cx="584200" cy="584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椭圆 15">
            <a:extLst>
              <a:ext uri="{FF2B5EF4-FFF2-40B4-BE49-F238E27FC236}">
                <a16:creationId xmlns:a16="http://schemas.microsoft.com/office/drawing/2014/main" id="{E3D9E147-B7DB-B472-5D2A-09833CCE8F62}"/>
              </a:ext>
            </a:extLst>
          </p:cNvPr>
          <p:cNvSpPr/>
          <p:nvPr/>
        </p:nvSpPr>
        <p:spPr>
          <a:xfrm>
            <a:off x="3502023" y="5102225"/>
            <a:ext cx="165102" cy="165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椭圆 16">
            <a:extLst>
              <a:ext uri="{FF2B5EF4-FFF2-40B4-BE49-F238E27FC236}">
                <a16:creationId xmlns:a16="http://schemas.microsoft.com/office/drawing/2014/main" id="{268EFD99-E514-E705-9C2A-33F0585AC6BC}"/>
              </a:ext>
            </a:extLst>
          </p:cNvPr>
          <p:cNvSpPr/>
          <p:nvPr/>
        </p:nvSpPr>
        <p:spPr>
          <a:xfrm>
            <a:off x="9798048" y="2222232"/>
            <a:ext cx="165102" cy="165102"/>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椭圆 20">
            <a:extLst>
              <a:ext uri="{FF2B5EF4-FFF2-40B4-BE49-F238E27FC236}">
                <a16:creationId xmlns:a16="http://schemas.microsoft.com/office/drawing/2014/main" id="{A63DFB40-52B9-BCBB-D824-311932D33750}"/>
              </a:ext>
            </a:extLst>
          </p:cNvPr>
          <p:cNvSpPr/>
          <p:nvPr/>
        </p:nvSpPr>
        <p:spPr>
          <a:xfrm>
            <a:off x="1435098" y="2462481"/>
            <a:ext cx="161925" cy="1619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椭圆 32">
            <a:extLst>
              <a:ext uri="{FF2B5EF4-FFF2-40B4-BE49-F238E27FC236}">
                <a16:creationId xmlns:a16="http://schemas.microsoft.com/office/drawing/2014/main" id="{5865062F-D259-B6C7-74EE-F7E449F51EC8}"/>
              </a:ext>
            </a:extLst>
          </p:cNvPr>
          <p:cNvSpPr/>
          <p:nvPr/>
        </p:nvSpPr>
        <p:spPr>
          <a:xfrm>
            <a:off x="6596060" y="2496557"/>
            <a:ext cx="114304" cy="11430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396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7A5537-377F-1AE7-0CF8-1063800DD8B7}"/>
              </a:ext>
            </a:extLst>
          </p:cNvPr>
          <p:cNvSpPr>
            <a:spLocks noGrp="1"/>
          </p:cNvSpPr>
          <p:nvPr>
            <p:ph type="title"/>
          </p:nvPr>
        </p:nvSpPr>
        <p:spPr/>
        <p:txBody>
          <a:bodyPr/>
          <a:lstStyle/>
          <a:p>
            <a:r>
              <a:rPr lang="en-US" altLang="zh-CN" dirty="0"/>
              <a:t>2.5 </a:t>
            </a:r>
            <a:r>
              <a:rPr lang="zh-CN" altLang="en-US" dirty="0"/>
              <a:t>研究方法</a:t>
            </a:r>
            <a:endParaRPr lang="en-US" dirty="0"/>
          </a:p>
        </p:txBody>
      </p:sp>
      <p:grpSp>
        <p:nvGrpSpPr>
          <p:cNvPr id="24" name="组合 23">
            <a:extLst>
              <a:ext uri="{FF2B5EF4-FFF2-40B4-BE49-F238E27FC236}">
                <a16:creationId xmlns:a16="http://schemas.microsoft.com/office/drawing/2014/main" id="{B320088B-A470-21A8-2114-34E613444F2C}"/>
              </a:ext>
            </a:extLst>
          </p:cNvPr>
          <p:cNvGrpSpPr/>
          <p:nvPr/>
        </p:nvGrpSpPr>
        <p:grpSpPr>
          <a:xfrm>
            <a:off x="4268396" y="1485900"/>
            <a:ext cx="4102882" cy="4556106"/>
            <a:chOff x="4053959" y="1247775"/>
            <a:chExt cx="4531756" cy="5032356"/>
          </a:xfrm>
        </p:grpSpPr>
        <p:pic>
          <p:nvPicPr>
            <p:cNvPr id="5" name="图片 4" descr="图形用户界面, 应用程序&#10;&#10;描述已自动生成">
              <a:extLst>
                <a:ext uri="{FF2B5EF4-FFF2-40B4-BE49-F238E27FC236}">
                  <a16:creationId xmlns:a16="http://schemas.microsoft.com/office/drawing/2014/main" id="{99F09C9C-C118-96F5-CD03-A0FBF71F5F3F}"/>
                </a:ext>
              </a:extLst>
            </p:cNvPr>
            <p:cNvPicPr>
              <a:picLocks noChangeAspect="1"/>
            </p:cNvPicPr>
            <p:nvPr/>
          </p:nvPicPr>
          <p:blipFill rotWithShape="1">
            <a:blip r:embed="rId2">
              <a:extLst>
                <a:ext uri="{28A0092B-C50C-407E-A947-70E740481C1C}">
                  <a14:useLocalDpi xmlns:a14="http://schemas.microsoft.com/office/drawing/2010/main" val="0"/>
                </a:ext>
              </a:extLst>
            </a:blip>
            <a:srcRect l="16233" r="16233"/>
            <a:stretch/>
          </p:blipFill>
          <p:spPr>
            <a:xfrm>
              <a:off x="4053959" y="1247775"/>
              <a:ext cx="4531756" cy="5032356"/>
            </a:xfrm>
            <a:prstGeom prst="round2SameRect">
              <a:avLst>
                <a:gd name="adj1" fmla="val 50000"/>
                <a:gd name="adj2" fmla="val 0"/>
              </a:avLst>
            </a:prstGeom>
          </p:spPr>
        </p:pic>
        <p:sp>
          <p:nvSpPr>
            <p:cNvPr id="7" name="椭圆 6">
              <a:extLst>
                <a:ext uri="{FF2B5EF4-FFF2-40B4-BE49-F238E27FC236}">
                  <a16:creationId xmlns:a16="http://schemas.microsoft.com/office/drawing/2014/main" id="{946999A9-1D6D-CC8F-1444-5B242CE128E0}"/>
                </a:ext>
              </a:extLst>
            </p:cNvPr>
            <p:cNvSpPr/>
            <p:nvPr/>
          </p:nvSpPr>
          <p:spPr>
            <a:xfrm>
              <a:off x="4391024" y="1500187"/>
              <a:ext cx="3857626" cy="3857626"/>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任意多边形: 形状 19">
              <a:extLst>
                <a:ext uri="{FF2B5EF4-FFF2-40B4-BE49-F238E27FC236}">
                  <a16:creationId xmlns:a16="http://schemas.microsoft.com/office/drawing/2014/main" id="{D6D00A52-4785-10BA-14BD-730A4FDE6596}"/>
                </a:ext>
              </a:extLst>
            </p:cNvPr>
            <p:cNvSpPr/>
            <p:nvPr/>
          </p:nvSpPr>
          <p:spPr>
            <a:xfrm>
              <a:off x="5648324" y="2300439"/>
              <a:ext cx="1343026" cy="1342722"/>
            </a:xfrm>
            <a:custGeom>
              <a:avLst/>
              <a:gdLst>
                <a:gd name="connsiteX0" fmla="*/ 167653 w 574805"/>
                <a:gd name="connsiteY0" fmla="*/ 496521 h 574676"/>
                <a:gd name="connsiteX1" fmla="*/ 354841 w 574805"/>
                <a:gd name="connsiteY1" fmla="*/ 496521 h 574676"/>
                <a:gd name="connsiteX2" fmla="*/ 354967 w 574805"/>
                <a:gd name="connsiteY2" fmla="*/ 496521 h 574676"/>
                <a:gd name="connsiteX3" fmla="*/ 363539 w 574805"/>
                <a:gd name="connsiteY3" fmla="*/ 505346 h 574676"/>
                <a:gd name="connsiteX4" fmla="*/ 363539 w 574805"/>
                <a:gd name="connsiteY4" fmla="*/ 505724 h 574676"/>
                <a:gd name="connsiteX5" fmla="*/ 354841 w 574805"/>
                <a:gd name="connsiteY5" fmla="*/ 513918 h 574676"/>
                <a:gd name="connsiteX6" fmla="*/ 167653 w 574805"/>
                <a:gd name="connsiteY6" fmla="*/ 513918 h 574676"/>
                <a:gd name="connsiteX7" fmla="*/ 158829 w 574805"/>
                <a:gd name="connsiteY7" fmla="*/ 505346 h 574676"/>
                <a:gd name="connsiteX8" fmla="*/ 167653 w 574805"/>
                <a:gd name="connsiteY8" fmla="*/ 496521 h 574676"/>
                <a:gd name="connsiteX9" fmla="*/ 167653 w 574805"/>
                <a:gd name="connsiteY9" fmla="*/ 443579 h 574676"/>
                <a:gd name="connsiteX10" fmla="*/ 407154 w 574805"/>
                <a:gd name="connsiteY10" fmla="*/ 443579 h 574676"/>
                <a:gd name="connsiteX11" fmla="*/ 407279 w 574805"/>
                <a:gd name="connsiteY11" fmla="*/ 443579 h 574676"/>
                <a:gd name="connsiteX12" fmla="*/ 415851 w 574805"/>
                <a:gd name="connsiteY12" fmla="*/ 452403 h 574676"/>
                <a:gd name="connsiteX13" fmla="*/ 407154 w 574805"/>
                <a:gd name="connsiteY13" fmla="*/ 461100 h 574676"/>
                <a:gd name="connsiteX14" fmla="*/ 167653 w 574805"/>
                <a:gd name="connsiteY14" fmla="*/ 461100 h 574676"/>
                <a:gd name="connsiteX15" fmla="*/ 158829 w 574805"/>
                <a:gd name="connsiteY15" fmla="*/ 452403 h 574676"/>
                <a:gd name="connsiteX16" fmla="*/ 167653 w 574805"/>
                <a:gd name="connsiteY16" fmla="*/ 443579 h 574676"/>
                <a:gd name="connsiteX17" fmla="*/ 176223 w 574805"/>
                <a:gd name="connsiteY17" fmla="*/ 347401 h 574676"/>
                <a:gd name="connsiteX18" fmla="*/ 176223 w 574805"/>
                <a:gd name="connsiteY18" fmla="*/ 390764 h 574676"/>
                <a:gd name="connsiteX19" fmla="*/ 398329 w 574805"/>
                <a:gd name="connsiteY19" fmla="*/ 390764 h 574676"/>
                <a:gd name="connsiteX20" fmla="*/ 398329 w 574805"/>
                <a:gd name="connsiteY20" fmla="*/ 347401 h 574676"/>
                <a:gd name="connsiteX21" fmla="*/ 167653 w 574805"/>
                <a:gd name="connsiteY21" fmla="*/ 330131 h 574676"/>
                <a:gd name="connsiteX22" fmla="*/ 407154 w 574805"/>
                <a:gd name="connsiteY22" fmla="*/ 330131 h 574676"/>
                <a:gd name="connsiteX23" fmla="*/ 415851 w 574805"/>
                <a:gd name="connsiteY23" fmla="*/ 338830 h 574676"/>
                <a:gd name="connsiteX24" fmla="*/ 415851 w 574805"/>
                <a:gd name="connsiteY24" fmla="*/ 399334 h 574676"/>
                <a:gd name="connsiteX25" fmla="*/ 415851 w 574805"/>
                <a:gd name="connsiteY25" fmla="*/ 399461 h 574676"/>
                <a:gd name="connsiteX26" fmla="*/ 407154 w 574805"/>
                <a:gd name="connsiteY26" fmla="*/ 408158 h 574676"/>
                <a:gd name="connsiteX27" fmla="*/ 167653 w 574805"/>
                <a:gd name="connsiteY27" fmla="*/ 408158 h 574676"/>
                <a:gd name="connsiteX28" fmla="*/ 158829 w 574805"/>
                <a:gd name="connsiteY28" fmla="*/ 399334 h 574676"/>
                <a:gd name="connsiteX29" fmla="*/ 158829 w 574805"/>
                <a:gd name="connsiteY29" fmla="*/ 338830 h 574676"/>
                <a:gd name="connsiteX30" fmla="*/ 158829 w 574805"/>
                <a:gd name="connsiteY30" fmla="*/ 338703 h 574676"/>
                <a:gd name="connsiteX31" fmla="*/ 167653 w 574805"/>
                <a:gd name="connsiteY31" fmla="*/ 330131 h 574676"/>
                <a:gd name="connsiteX32" fmla="*/ 130971 w 574805"/>
                <a:gd name="connsiteY32" fmla="*/ 296224 h 574676"/>
                <a:gd name="connsiteX33" fmla="*/ 130971 w 574805"/>
                <a:gd name="connsiteY33" fmla="*/ 557280 h 574676"/>
                <a:gd name="connsiteX34" fmla="*/ 444338 w 574805"/>
                <a:gd name="connsiteY34" fmla="*/ 557280 h 574676"/>
                <a:gd name="connsiteX35" fmla="*/ 444338 w 574805"/>
                <a:gd name="connsiteY35" fmla="*/ 296224 h 574676"/>
                <a:gd name="connsiteX36" fmla="*/ 419506 w 574805"/>
                <a:gd name="connsiteY36" fmla="*/ 243660 h 574676"/>
                <a:gd name="connsiteX37" fmla="*/ 432112 w 574805"/>
                <a:gd name="connsiteY37" fmla="*/ 243660 h 574676"/>
                <a:gd name="connsiteX38" fmla="*/ 434507 w 574805"/>
                <a:gd name="connsiteY38" fmla="*/ 249711 h 574676"/>
                <a:gd name="connsiteX39" fmla="*/ 432112 w 574805"/>
                <a:gd name="connsiteY39" fmla="*/ 256140 h 574676"/>
                <a:gd name="connsiteX40" fmla="*/ 425934 w 574805"/>
                <a:gd name="connsiteY40" fmla="*/ 258409 h 574676"/>
                <a:gd name="connsiteX41" fmla="*/ 419506 w 574805"/>
                <a:gd name="connsiteY41" fmla="*/ 256140 h 574676"/>
                <a:gd name="connsiteX42" fmla="*/ 416985 w 574805"/>
                <a:gd name="connsiteY42" fmla="*/ 249711 h 574676"/>
                <a:gd name="connsiteX43" fmla="*/ 419506 w 574805"/>
                <a:gd name="connsiteY43" fmla="*/ 243660 h 574676"/>
                <a:gd name="connsiteX44" fmla="*/ 350178 w 574805"/>
                <a:gd name="connsiteY44" fmla="*/ 243660 h 574676"/>
                <a:gd name="connsiteX45" fmla="*/ 362783 w 574805"/>
                <a:gd name="connsiteY45" fmla="*/ 243660 h 574676"/>
                <a:gd name="connsiteX46" fmla="*/ 365304 w 574805"/>
                <a:gd name="connsiteY46" fmla="*/ 249711 h 574676"/>
                <a:gd name="connsiteX47" fmla="*/ 362783 w 574805"/>
                <a:gd name="connsiteY47" fmla="*/ 256140 h 574676"/>
                <a:gd name="connsiteX48" fmla="*/ 356733 w 574805"/>
                <a:gd name="connsiteY48" fmla="*/ 258408 h 574676"/>
                <a:gd name="connsiteX49" fmla="*/ 350178 w 574805"/>
                <a:gd name="connsiteY49" fmla="*/ 256140 h 574676"/>
                <a:gd name="connsiteX50" fmla="*/ 347657 w 574805"/>
                <a:gd name="connsiteY50" fmla="*/ 249711 h 574676"/>
                <a:gd name="connsiteX51" fmla="*/ 350178 w 574805"/>
                <a:gd name="connsiteY51" fmla="*/ 243660 h 574676"/>
                <a:gd name="connsiteX52" fmla="*/ 391648 w 574805"/>
                <a:gd name="connsiteY52" fmla="*/ 241139 h 574676"/>
                <a:gd name="connsiteX53" fmla="*/ 391774 w 574805"/>
                <a:gd name="connsiteY53" fmla="*/ 241139 h 574676"/>
                <a:gd name="connsiteX54" fmla="*/ 400346 w 574805"/>
                <a:gd name="connsiteY54" fmla="*/ 249710 h 574676"/>
                <a:gd name="connsiteX55" fmla="*/ 400346 w 574805"/>
                <a:gd name="connsiteY55" fmla="*/ 249963 h 574676"/>
                <a:gd name="connsiteX56" fmla="*/ 391648 w 574805"/>
                <a:gd name="connsiteY56" fmla="*/ 258409 h 574676"/>
                <a:gd name="connsiteX57" fmla="*/ 382950 w 574805"/>
                <a:gd name="connsiteY57" fmla="*/ 249710 h 574676"/>
                <a:gd name="connsiteX58" fmla="*/ 391648 w 574805"/>
                <a:gd name="connsiteY58" fmla="*/ 241139 h 574676"/>
                <a:gd name="connsiteX59" fmla="*/ 130971 w 574805"/>
                <a:gd name="connsiteY59" fmla="*/ 220592 h 574676"/>
                <a:gd name="connsiteX60" fmla="*/ 130971 w 574805"/>
                <a:gd name="connsiteY60" fmla="*/ 278578 h 574676"/>
                <a:gd name="connsiteX61" fmla="*/ 444338 w 574805"/>
                <a:gd name="connsiteY61" fmla="*/ 278578 h 574676"/>
                <a:gd name="connsiteX62" fmla="*/ 444338 w 574805"/>
                <a:gd name="connsiteY62" fmla="*/ 220592 h 574676"/>
                <a:gd name="connsiteX63" fmla="*/ 71096 w 574805"/>
                <a:gd name="connsiteY63" fmla="*/ 126053 h 574676"/>
                <a:gd name="connsiteX64" fmla="*/ 17649 w 574805"/>
                <a:gd name="connsiteY64" fmla="*/ 278829 h 574676"/>
                <a:gd name="connsiteX65" fmla="*/ 86349 w 574805"/>
                <a:gd name="connsiteY65" fmla="*/ 278829 h 574676"/>
                <a:gd name="connsiteX66" fmla="*/ 86474 w 574805"/>
                <a:gd name="connsiteY66" fmla="*/ 278829 h 574676"/>
                <a:gd name="connsiteX67" fmla="*/ 95045 w 574805"/>
                <a:gd name="connsiteY67" fmla="*/ 287653 h 574676"/>
                <a:gd name="connsiteX68" fmla="*/ 86349 w 574805"/>
                <a:gd name="connsiteY68" fmla="*/ 296224 h 574676"/>
                <a:gd name="connsiteX69" fmla="*/ 17649 w 574805"/>
                <a:gd name="connsiteY69" fmla="*/ 296224 h 574676"/>
                <a:gd name="connsiteX70" fmla="*/ 70592 w 574805"/>
                <a:gd name="connsiteY70" fmla="*/ 448748 h 574676"/>
                <a:gd name="connsiteX71" fmla="*/ 83197 w 574805"/>
                <a:gd name="connsiteY71" fmla="*/ 443580 h 574676"/>
                <a:gd name="connsiteX72" fmla="*/ 83311 w 574805"/>
                <a:gd name="connsiteY72" fmla="*/ 443530 h 574676"/>
                <a:gd name="connsiteX73" fmla="*/ 94668 w 574805"/>
                <a:gd name="connsiteY73" fmla="*/ 448244 h 574676"/>
                <a:gd name="connsiteX74" fmla="*/ 94705 w 574805"/>
                <a:gd name="connsiteY74" fmla="*/ 448333 h 574676"/>
                <a:gd name="connsiteX75" fmla="*/ 89752 w 574805"/>
                <a:gd name="connsiteY75" fmla="*/ 459588 h 574676"/>
                <a:gd name="connsiteX76" fmla="*/ 82063 w 574805"/>
                <a:gd name="connsiteY76" fmla="*/ 462992 h 574676"/>
                <a:gd name="connsiteX77" fmla="*/ 113450 w 574805"/>
                <a:gd name="connsiteY77" fmla="*/ 494001 h 574676"/>
                <a:gd name="connsiteX78" fmla="*/ 113450 w 574805"/>
                <a:gd name="connsiteY78" fmla="*/ 211643 h 574676"/>
                <a:gd name="connsiteX79" fmla="*/ 122147 w 574805"/>
                <a:gd name="connsiteY79" fmla="*/ 202819 h 574676"/>
                <a:gd name="connsiteX80" fmla="*/ 453163 w 574805"/>
                <a:gd name="connsiteY80" fmla="*/ 202819 h 574676"/>
                <a:gd name="connsiteX81" fmla="*/ 461860 w 574805"/>
                <a:gd name="connsiteY81" fmla="*/ 211643 h 574676"/>
                <a:gd name="connsiteX82" fmla="*/ 461860 w 574805"/>
                <a:gd name="connsiteY82" fmla="*/ 492615 h 574676"/>
                <a:gd name="connsiteX83" fmla="*/ 462238 w 574805"/>
                <a:gd name="connsiteY83" fmla="*/ 492615 h 574676"/>
                <a:gd name="connsiteX84" fmla="*/ 492617 w 574805"/>
                <a:gd name="connsiteY84" fmla="*/ 463245 h 574676"/>
                <a:gd name="connsiteX85" fmla="*/ 484928 w 574805"/>
                <a:gd name="connsiteY85" fmla="*/ 459841 h 574676"/>
                <a:gd name="connsiteX86" fmla="*/ 484915 w 574805"/>
                <a:gd name="connsiteY86" fmla="*/ 459829 h 574676"/>
                <a:gd name="connsiteX87" fmla="*/ 480139 w 574805"/>
                <a:gd name="connsiteY87" fmla="*/ 448495 h 574676"/>
                <a:gd name="connsiteX88" fmla="*/ 480315 w 574805"/>
                <a:gd name="connsiteY88" fmla="*/ 448068 h 574676"/>
                <a:gd name="connsiteX89" fmla="*/ 491483 w 574805"/>
                <a:gd name="connsiteY89" fmla="*/ 443832 h 574676"/>
                <a:gd name="connsiteX90" fmla="*/ 504088 w 574805"/>
                <a:gd name="connsiteY90" fmla="*/ 449000 h 574676"/>
                <a:gd name="connsiteX91" fmla="*/ 557534 w 574805"/>
                <a:gd name="connsiteY91" fmla="*/ 296224 h 574676"/>
                <a:gd name="connsiteX92" fmla="*/ 489087 w 574805"/>
                <a:gd name="connsiteY92" fmla="*/ 296224 h 574676"/>
                <a:gd name="connsiteX93" fmla="*/ 480264 w 574805"/>
                <a:gd name="connsiteY93" fmla="*/ 287653 h 574676"/>
                <a:gd name="connsiteX94" fmla="*/ 489087 w 574805"/>
                <a:gd name="connsiteY94" fmla="*/ 278829 h 574676"/>
                <a:gd name="connsiteX95" fmla="*/ 557534 w 574805"/>
                <a:gd name="connsiteY95" fmla="*/ 278829 h 574676"/>
                <a:gd name="connsiteX96" fmla="*/ 504339 w 574805"/>
                <a:gd name="connsiteY96" fmla="*/ 126053 h 574676"/>
                <a:gd name="connsiteX97" fmla="*/ 494257 w 574805"/>
                <a:gd name="connsiteY97" fmla="*/ 130212 h 574676"/>
                <a:gd name="connsiteX98" fmla="*/ 482658 w 574805"/>
                <a:gd name="connsiteY98" fmla="*/ 135129 h 574676"/>
                <a:gd name="connsiteX99" fmla="*/ 468540 w 574805"/>
                <a:gd name="connsiteY99" fmla="*/ 140045 h 574676"/>
                <a:gd name="connsiteX100" fmla="*/ 456818 w 574805"/>
                <a:gd name="connsiteY100" fmla="*/ 143953 h 574676"/>
                <a:gd name="connsiteX101" fmla="*/ 441817 w 574805"/>
                <a:gd name="connsiteY101" fmla="*/ 148364 h 574676"/>
                <a:gd name="connsiteX102" fmla="*/ 429969 w 574805"/>
                <a:gd name="connsiteY102" fmla="*/ 151642 h 574676"/>
                <a:gd name="connsiteX103" fmla="*/ 428582 w 574805"/>
                <a:gd name="connsiteY103" fmla="*/ 151642 h 574676"/>
                <a:gd name="connsiteX104" fmla="*/ 437658 w 574805"/>
                <a:gd name="connsiteY104" fmla="*/ 173827 h 574676"/>
                <a:gd name="connsiteX105" fmla="*/ 437683 w 574805"/>
                <a:gd name="connsiteY105" fmla="*/ 173915 h 574676"/>
                <a:gd name="connsiteX106" fmla="*/ 432616 w 574805"/>
                <a:gd name="connsiteY106" fmla="*/ 184920 h 574676"/>
                <a:gd name="connsiteX107" fmla="*/ 429590 w 574805"/>
                <a:gd name="connsiteY107" fmla="*/ 184920 h 574676"/>
                <a:gd name="connsiteX108" fmla="*/ 421397 w 574805"/>
                <a:gd name="connsiteY108" fmla="*/ 179248 h 574676"/>
                <a:gd name="connsiteX109" fmla="*/ 411313 w 574805"/>
                <a:gd name="connsiteY109" fmla="*/ 154919 h 574676"/>
                <a:gd name="connsiteX110" fmla="*/ 402489 w 574805"/>
                <a:gd name="connsiteY110" fmla="*/ 157061 h 574676"/>
                <a:gd name="connsiteX111" fmla="*/ 385724 w 574805"/>
                <a:gd name="connsiteY111" fmla="*/ 160088 h 574676"/>
                <a:gd name="connsiteX112" fmla="*/ 374380 w 574805"/>
                <a:gd name="connsiteY112" fmla="*/ 161978 h 574676"/>
                <a:gd name="connsiteX113" fmla="*/ 356228 w 574805"/>
                <a:gd name="connsiteY113" fmla="*/ 164247 h 574676"/>
                <a:gd name="connsiteX114" fmla="*/ 345891 w 574805"/>
                <a:gd name="connsiteY114" fmla="*/ 165256 h 574676"/>
                <a:gd name="connsiteX115" fmla="*/ 324967 w 574805"/>
                <a:gd name="connsiteY115" fmla="*/ 166768 h 574676"/>
                <a:gd name="connsiteX116" fmla="*/ 317026 w 574805"/>
                <a:gd name="connsiteY116" fmla="*/ 167398 h 574676"/>
                <a:gd name="connsiteX117" fmla="*/ 296730 w 574805"/>
                <a:gd name="connsiteY117" fmla="*/ 167398 h 574676"/>
                <a:gd name="connsiteX118" fmla="*/ 296730 w 574805"/>
                <a:gd name="connsiteY118" fmla="*/ 175591 h 574676"/>
                <a:gd name="connsiteX119" fmla="*/ 287907 w 574805"/>
                <a:gd name="connsiteY119" fmla="*/ 184416 h 574676"/>
                <a:gd name="connsiteX120" fmla="*/ 279335 w 574805"/>
                <a:gd name="connsiteY120" fmla="*/ 175591 h 574676"/>
                <a:gd name="connsiteX121" fmla="*/ 279335 w 574805"/>
                <a:gd name="connsiteY121" fmla="*/ 167398 h 574676"/>
                <a:gd name="connsiteX122" fmla="*/ 259041 w 574805"/>
                <a:gd name="connsiteY122" fmla="*/ 167398 h 574676"/>
                <a:gd name="connsiteX123" fmla="*/ 250470 w 574805"/>
                <a:gd name="connsiteY123" fmla="*/ 166768 h 574676"/>
                <a:gd name="connsiteX124" fmla="*/ 230175 w 574805"/>
                <a:gd name="connsiteY124" fmla="*/ 165256 h 574676"/>
                <a:gd name="connsiteX125" fmla="*/ 219334 w 574805"/>
                <a:gd name="connsiteY125" fmla="*/ 163995 h 574676"/>
                <a:gd name="connsiteX126" fmla="*/ 201561 w 574805"/>
                <a:gd name="connsiteY126" fmla="*/ 161978 h 574676"/>
                <a:gd name="connsiteX127" fmla="*/ 189964 w 574805"/>
                <a:gd name="connsiteY127" fmla="*/ 159835 h 574676"/>
                <a:gd name="connsiteX128" fmla="*/ 173578 w 574805"/>
                <a:gd name="connsiteY128" fmla="*/ 157061 h 574676"/>
                <a:gd name="connsiteX129" fmla="*/ 164754 w 574805"/>
                <a:gd name="connsiteY129" fmla="*/ 154919 h 574676"/>
                <a:gd name="connsiteX130" fmla="*/ 154543 w 574805"/>
                <a:gd name="connsiteY130" fmla="*/ 179248 h 574676"/>
                <a:gd name="connsiteX131" fmla="*/ 146476 w 574805"/>
                <a:gd name="connsiteY131" fmla="*/ 184920 h 574676"/>
                <a:gd name="connsiteX132" fmla="*/ 143451 w 574805"/>
                <a:gd name="connsiteY132" fmla="*/ 184920 h 574676"/>
                <a:gd name="connsiteX133" fmla="*/ 138283 w 574805"/>
                <a:gd name="connsiteY133" fmla="*/ 173827 h 574676"/>
                <a:gd name="connsiteX134" fmla="*/ 147485 w 574805"/>
                <a:gd name="connsiteY134" fmla="*/ 151642 h 574676"/>
                <a:gd name="connsiteX135" fmla="*/ 146098 w 574805"/>
                <a:gd name="connsiteY135" fmla="*/ 151642 h 574676"/>
                <a:gd name="connsiteX136" fmla="*/ 133492 w 574805"/>
                <a:gd name="connsiteY136" fmla="*/ 148364 h 574676"/>
                <a:gd name="connsiteX137" fmla="*/ 118619 w 574805"/>
                <a:gd name="connsiteY137" fmla="*/ 143953 h 574676"/>
                <a:gd name="connsiteX138" fmla="*/ 106895 w 574805"/>
                <a:gd name="connsiteY138" fmla="*/ 140045 h 574676"/>
                <a:gd name="connsiteX139" fmla="*/ 92651 w 574805"/>
                <a:gd name="connsiteY139" fmla="*/ 135129 h 574676"/>
                <a:gd name="connsiteX140" fmla="*/ 81433 w 574805"/>
                <a:gd name="connsiteY140" fmla="*/ 130465 h 574676"/>
                <a:gd name="connsiteX141" fmla="*/ 71096 w 574805"/>
                <a:gd name="connsiteY141" fmla="*/ 126053 h 574676"/>
                <a:gd name="connsiteX142" fmla="*/ 296227 w 574805"/>
                <a:gd name="connsiteY142" fmla="*/ 24202 h 574676"/>
                <a:gd name="connsiteX143" fmla="*/ 296227 w 574805"/>
                <a:gd name="connsiteY143" fmla="*/ 150885 h 574676"/>
                <a:gd name="connsiteX144" fmla="*/ 315260 w 574805"/>
                <a:gd name="connsiteY144" fmla="*/ 150885 h 574676"/>
                <a:gd name="connsiteX145" fmla="*/ 324463 w 574805"/>
                <a:gd name="connsiteY145" fmla="*/ 150129 h 574676"/>
                <a:gd name="connsiteX146" fmla="*/ 342740 w 574805"/>
                <a:gd name="connsiteY146" fmla="*/ 148868 h 574676"/>
                <a:gd name="connsiteX147" fmla="*/ 353580 w 574805"/>
                <a:gd name="connsiteY147" fmla="*/ 147608 h 574676"/>
                <a:gd name="connsiteX148" fmla="*/ 370219 w 574805"/>
                <a:gd name="connsiteY148" fmla="*/ 145466 h 574676"/>
                <a:gd name="connsiteX149" fmla="*/ 381565 w 574805"/>
                <a:gd name="connsiteY149" fmla="*/ 143700 h 574676"/>
                <a:gd name="connsiteX150" fmla="*/ 381439 w 574805"/>
                <a:gd name="connsiteY150" fmla="*/ 143700 h 574676"/>
                <a:gd name="connsiteX151" fmla="*/ 397069 w 574805"/>
                <a:gd name="connsiteY151" fmla="*/ 140801 h 574676"/>
                <a:gd name="connsiteX152" fmla="*/ 402616 w 574805"/>
                <a:gd name="connsiteY152" fmla="*/ 139792 h 574676"/>
                <a:gd name="connsiteX153" fmla="*/ 296227 w 574805"/>
                <a:gd name="connsiteY153" fmla="*/ 24202 h 574676"/>
                <a:gd name="connsiteX154" fmla="*/ 278831 w 574805"/>
                <a:gd name="connsiteY154" fmla="*/ 24202 h 574676"/>
                <a:gd name="connsiteX155" fmla="*/ 172443 w 574805"/>
                <a:gd name="connsiteY155" fmla="*/ 139792 h 574676"/>
                <a:gd name="connsiteX156" fmla="*/ 177989 w 574805"/>
                <a:gd name="connsiteY156" fmla="*/ 140801 h 574676"/>
                <a:gd name="connsiteX157" fmla="*/ 193368 w 574805"/>
                <a:gd name="connsiteY157" fmla="*/ 143700 h 574676"/>
                <a:gd name="connsiteX158" fmla="*/ 204838 w 574805"/>
                <a:gd name="connsiteY158" fmla="*/ 145466 h 574676"/>
                <a:gd name="connsiteX159" fmla="*/ 221225 w 574805"/>
                <a:gd name="connsiteY159" fmla="*/ 147608 h 574676"/>
                <a:gd name="connsiteX160" fmla="*/ 232191 w 574805"/>
                <a:gd name="connsiteY160" fmla="*/ 148868 h 574676"/>
                <a:gd name="connsiteX161" fmla="*/ 250595 w 574805"/>
                <a:gd name="connsiteY161" fmla="*/ 150129 h 574676"/>
                <a:gd name="connsiteX162" fmla="*/ 259797 w 574805"/>
                <a:gd name="connsiteY162" fmla="*/ 151138 h 574676"/>
                <a:gd name="connsiteX163" fmla="*/ 278831 w 574805"/>
                <a:gd name="connsiteY163" fmla="*/ 151138 h 574676"/>
                <a:gd name="connsiteX164" fmla="*/ 319295 w 574805"/>
                <a:gd name="connsiteY164" fmla="*/ 19413 h 574676"/>
                <a:gd name="connsiteX165" fmla="*/ 420137 w 574805"/>
                <a:gd name="connsiteY165" fmla="*/ 135633 h 574676"/>
                <a:gd name="connsiteX166" fmla="*/ 423414 w 574805"/>
                <a:gd name="connsiteY166" fmla="*/ 134877 h 574676"/>
                <a:gd name="connsiteX167" fmla="*/ 434885 w 574805"/>
                <a:gd name="connsiteY167" fmla="*/ 131851 h 574676"/>
                <a:gd name="connsiteX168" fmla="*/ 449003 w 574805"/>
                <a:gd name="connsiteY168" fmla="*/ 127691 h 574676"/>
                <a:gd name="connsiteX169" fmla="*/ 460347 w 574805"/>
                <a:gd name="connsiteY169" fmla="*/ 124036 h 574676"/>
                <a:gd name="connsiteX170" fmla="*/ 473961 w 574805"/>
                <a:gd name="connsiteY170" fmla="*/ 119120 h 574676"/>
                <a:gd name="connsiteX171" fmla="*/ 484928 w 574805"/>
                <a:gd name="connsiteY171" fmla="*/ 114709 h 574676"/>
                <a:gd name="connsiteX172" fmla="*/ 492491 w 574805"/>
                <a:gd name="connsiteY172" fmla="*/ 111682 h 574676"/>
                <a:gd name="connsiteX173" fmla="*/ 319295 w 574805"/>
                <a:gd name="connsiteY173" fmla="*/ 19413 h 574676"/>
                <a:gd name="connsiteX174" fmla="*/ 255133 w 574805"/>
                <a:gd name="connsiteY174" fmla="*/ 18907 h 574676"/>
                <a:gd name="connsiteX175" fmla="*/ 82188 w 574805"/>
                <a:gd name="connsiteY175" fmla="*/ 111682 h 574676"/>
                <a:gd name="connsiteX176" fmla="*/ 89500 w 574805"/>
                <a:gd name="connsiteY176" fmla="*/ 114709 h 574676"/>
                <a:gd name="connsiteX177" fmla="*/ 100844 w 574805"/>
                <a:gd name="connsiteY177" fmla="*/ 119373 h 574676"/>
                <a:gd name="connsiteX178" fmla="*/ 113450 w 574805"/>
                <a:gd name="connsiteY178" fmla="*/ 124036 h 574676"/>
                <a:gd name="connsiteX179" fmla="*/ 125172 w 574805"/>
                <a:gd name="connsiteY179" fmla="*/ 127691 h 574676"/>
                <a:gd name="connsiteX180" fmla="*/ 138913 w 574805"/>
                <a:gd name="connsiteY180" fmla="*/ 131851 h 574676"/>
                <a:gd name="connsiteX181" fmla="*/ 151518 w 574805"/>
                <a:gd name="connsiteY181" fmla="*/ 134877 h 574676"/>
                <a:gd name="connsiteX182" fmla="*/ 154416 w 574805"/>
                <a:gd name="connsiteY182" fmla="*/ 135633 h 574676"/>
                <a:gd name="connsiteX183" fmla="*/ 255259 w 574805"/>
                <a:gd name="connsiteY183" fmla="*/ 19413 h 574676"/>
                <a:gd name="connsiteX184" fmla="*/ 287277 w 574805"/>
                <a:gd name="connsiteY184" fmla="*/ 0 h 574676"/>
                <a:gd name="connsiteX185" fmla="*/ 513290 w 574805"/>
                <a:gd name="connsiteY185" fmla="*/ 109793 h 574676"/>
                <a:gd name="connsiteX186" fmla="*/ 574803 w 574805"/>
                <a:gd name="connsiteY186" fmla="*/ 287401 h 574676"/>
                <a:gd name="connsiteX187" fmla="*/ 512281 w 574805"/>
                <a:gd name="connsiteY187" fmla="*/ 465009 h 574676"/>
                <a:gd name="connsiteX188" fmla="*/ 461860 w 574805"/>
                <a:gd name="connsiteY188" fmla="*/ 515430 h 574676"/>
                <a:gd name="connsiteX189" fmla="*/ 461860 w 574805"/>
                <a:gd name="connsiteY189" fmla="*/ 565851 h 574676"/>
                <a:gd name="connsiteX190" fmla="*/ 453163 w 574805"/>
                <a:gd name="connsiteY190" fmla="*/ 574676 h 574676"/>
                <a:gd name="connsiteX191" fmla="*/ 122147 w 574805"/>
                <a:gd name="connsiteY191" fmla="*/ 574676 h 574676"/>
                <a:gd name="connsiteX192" fmla="*/ 113450 w 574805"/>
                <a:gd name="connsiteY192" fmla="*/ 565851 h 574676"/>
                <a:gd name="connsiteX193" fmla="*/ 113450 w 574805"/>
                <a:gd name="connsiteY193" fmla="*/ 515430 h 574676"/>
                <a:gd name="connsiteX194" fmla="*/ 61516 w 574805"/>
                <a:gd name="connsiteY194" fmla="*/ 465009 h 574676"/>
                <a:gd name="connsiteX195" fmla="*/ 2 w 574805"/>
                <a:gd name="connsiteY195" fmla="*/ 287401 h 574676"/>
                <a:gd name="connsiteX196" fmla="*/ 61516 w 574805"/>
                <a:gd name="connsiteY196" fmla="*/ 109793 h 574676"/>
                <a:gd name="connsiteX197" fmla="*/ 287277 w 574805"/>
                <a:gd name="connsiteY197" fmla="*/ 0 h 57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574805" h="574676">
                  <a:moveTo>
                    <a:pt x="167653" y="496521"/>
                  </a:moveTo>
                  <a:lnTo>
                    <a:pt x="354841" y="496521"/>
                  </a:lnTo>
                  <a:cubicBezTo>
                    <a:pt x="354880" y="496521"/>
                    <a:pt x="354929" y="496521"/>
                    <a:pt x="354967" y="496521"/>
                  </a:cubicBezTo>
                  <a:cubicBezTo>
                    <a:pt x="359770" y="496597"/>
                    <a:pt x="363614" y="500543"/>
                    <a:pt x="363539" y="505346"/>
                  </a:cubicBezTo>
                  <a:cubicBezTo>
                    <a:pt x="363539" y="505472"/>
                    <a:pt x="363539" y="505597"/>
                    <a:pt x="363539" y="505724"/>
                  </a:cubicBezTo>
                  <a:cubicBezTo>
                    <a:pt x="363400" y="510388"/>
                    <a:pt x="359505" y="514057"/>
                    <a:pt x="354841" y="513918"/>
                  </a:cubicBezTo>
                  <a:lnTo>
                    <a:pt x="167653" y="513918"/>
                  </a:lnTo>
                  <a:cubicBezTo>
                    <a:pt x="162850" y="513993"/>
                    <a:pt x="158892" y="510149"/>
                    <a:pt x="158829" y="505346"/>
                  </a:cubicBezTo>
                  <a:cubicBezTo>
                    <a:pt x="158829" y="500468"/>
                    <a:pt x="162775" y="496521"/>
                    <a:pt x="167653" y="496521"/>
                  </a:cubicBezTo>
                  <a:close/>
                  <a:moveTo>
                    <a:pt x="167653" y="443579"/>
                  </a:moveTo>
                  <a:lnTo>
                    <a:pt x="407154" y="443579"/>
                  </a:lnTo>
                  <a:cubicBezTo>
                    <a:pt x="407191" y="443579"/>
                    <a:pt x="407241" y="443579"/>
                    <a:pt x="407279" y="443579"/>
                  </a:cubicBezTo>
                  <a:cubicBezTo>
                    <a:pt x="412082" y="443656"/>
                    <a:pt x="415913" y="447601"/>
                    <a:pt x="415851" y="452403"/>
                  </a:cubicBezTo>
                  <a:cubicBezTo>
                    <a:pt x="415787" y="457180"/>
                    <a:pt x="411931" y="461038"/>
                    <a:pt x="407154" y="461100"/>
                  </a:cubicBezTo>
                  <a:lnTo>
                    <a:pt x="167653" y="461100"/>
                  </a:lnTo>
                  <a:cubicBezTo>
                    <a:pt x="162850" y="461038"/>
                    <a:pt x="158968" y="457192"/>
                    <a:pt x="158829" y="452403"/>
                  </a:cubicBezTo>
                  <a:cubicBezTo>
                    <a:pt x="158829" y="447525"/>
                    <a:pt x="162775" y="443579"/>
                    <a:pt x="167653" y="443579"/>
                  </a:cubicBezTo>
                  <a:close/>
                  <a:moveTo>
                    <a:pt x="176223" y="347401"/>
                  </a:moveTo>
                  <a:lnTo>
                    <a:pt x="176223" y="390764"/>
                  </a:lnTo>
                  <a:lnTo>
                    <a:pt x="398329" y="390764"/>
                  </a:lnTo>
                  <a:lnTo>
                    <a:pt x="398329" y="347401"/>
                  </a:lnTo>
                  <a:close/>
                  <a:moveTo>
                    <a:pt x="167653" y="330131"/>
                  </a:moveTo>
                  <a:lnTo>
                    <a:pt x="407154" y="330131"/>
                  </a:lnTo>
                  <a:cubicBezTo>
                    <a:pt x="411956" y="330131"/>
                    <a:pt x="415851" y="334026"/>
                    <a:pt x="415851" y="338830"/>
                  </a:cubicBezTo>
                  <a:lnTo>
                    <a:pt x="415851" y="399334"/>
                  </a:lnTo>
                  <a:cubicBezTo>
                    <a:pt x="415851" y="399372"/>
                    <a:pt x="415851" y="399423"/>
                    <a:pt x="415851" y="399461"/>
                  </a:cubicBezTo>
                  <a:cubicBezTo>
                    <a:pt x="415851" y="404264"/>
                    <a:pt x="411956" y="408158"/>
                    <a:pt x="407154" y="408158"/>
                  </a:cubicBezTo>
                  <a:lnTo>
                    <a:pt x="167653" y="408158"/>
                  </a:lnTo>
                  <a:cubicBezTo>
                    <a:pt x="162775" y="408158"/>
                    <a:pt x="158829" y="404213"/>
                    <a:pt x="158829" y="399334"/>
                  </a:cubicBezTo>
                  <a:lnTo>
                    <a:pt x="158829" y="338830"/>
                  </a:lnTo>
                  <a:cubicBezTo>
                    <a:pt x="158829" y="338791"/>
                    <a:pt x="158829" y="338741"/>
                    <a:pt x="158829" y="338703"/>
                  </a:cubicBezTo>
                  <a:cubicBezTo>
                    <a:pt x="158904" y="333900"/>
                    <a:pt x="162850" y="330056"/>
                    <a:pt x="167653" y="330131"/>
                  </a:cubicBezTo>
                  <a:close/>
                  <a:moveTo>
                    <a:pt x="130971" y="296224"/>
                  </a:moveTo>
                  <a:lnTo>
                    <a:pt x="130971" y="557280"/>
                  </a:lnTo>
                  <a:lnTo>
                    <a:pt x="444338" y="557280"/>
                  </a:lnTo>
                  <a:lnTo>
                    <a:pt x="444338" y="296224"/>
                  </a:lnTo>
                  <a:close/>
                  <a:moveTo>
                    <a:pt x="419506" y="243660"/>
                  </a:moveTo>
                  <a:cubicBezTo>
                    <a:pt x="422997" y="240194"/>
                    <a:pt x="428619" y="240194"/>
                    <a:pt x="432112" y="243660"/>
                  </a:cubicBezTo>
                  <a:cubicBezTo>
                    <a:pt x="433712" y="245262"/>
                    <a:pt x="434582" y="247455"/>
                    <a:pt x="434507" y="249711"/>
                  </a:cubicBezTo>
                  <a:cubicBezTo>
                    <a:pt x="434544" y="252081"/>
                    <a:pt x="433688" y="254375"/>
                    <a:pt x="432112" y="256140"/>
                  </a:cubicBezTo>
                  <a:cubicBezTo>
                    <a:pt x="430396" y="257628"/>
                    <a:pt x="428204" y="258435"/>
                    <a:pt x="425934" y="258409"/>
                  </a:cubicBezTo>
                  <a:cubicBezTo>
                    <a:pt x="423578" y="258522"/>
                    <a:pt x="421270" y="257703"/>
                    <a:pt x="419506" y="256140"/>
                  </a:cubicBezTo>
                  <a:cubicBezTo>
                    <a:pt x="417891" y="254388"/>
                    <a:pt x="416997" y="252093"/>
                    <a:pt x="416985" y="249711"/>
                  </a:cubicBezTo>
                  <a:cubicBezTo>
                    <a:pt x="416960" y="247430"/>
                    <a:pt x="417868" y="245249"/>
                    <a:pt x="419506" y="243660"/>
                  </a:cubicBezTo>
                  <a:close/>
                  <a:moveTo>
                    <a:pt x="350178" y="243660"/>
                  </a:moveTo>
                  <a:cubicBezTo>
                    <a:pt x="353669" y="240194"/>
                    <a:pt x="359291" y="240194"/>
                    <a:pt x="362783" y="243660"/>
                  </a:cubicBezTo>
                  <a:cubicBezTo>
                    <a:pt x="364421" y="245248"/>
                    <a:pt x="365329" y="247429"/>
                    <a:pt x="365304" y="249711"/>
                  </a:cubicBezTo>
                  <a:cubicBezTo>
                    <a:pt x="365291" y="252093"/>
                    <a:pt x="364396" y="254388"/>
                    <a:pt x="362783" y="256140"/>
                  </a:cubicBezTo>
                  <a:cubicBezTo>
                    <a:pt x="361119" y="257639"/>
                    <a:pt x="358964" y="258446"/>
                    <a:pt x="356733" y="258408"/>
                  </a:cubicBezTo>
                  <a:cubicBezTo>
                    <a:pt x="354337" y="258535"/>
                    <a:pt x="351980" y="257728"/>
                    <a:pt x="350178" y="256140"/>
                  </a:cubicBezTo>
                  <a:cubicBezTo>
                    <a:pt x="348563" y="254388"/>
                    <a:pt x="347669" y="252093"/>
                    <a:pt x="347657" y="249711"/>
                  </a:cubicBezTo>
                  <a:cubicBezTo>
                    <a:pt x="347632" y="247429"/>
                    <a:pt x="348540" y="245248"/>
                    <a:pt x="350178" y="243660"/>
                  </a:cubicBezTo>
                  <a:close/>
                  <a:moveTo>
                    <a:pt x="391648" y="241139"/>
                  </a:moveTo>
                  <a:cubicBezTo>
                    <a:pt x="391686" y="241139"/>
                    <a:pt x="391737" y="241139"/>
                    <a:pt x="391774" y="241139"/>
                  </a:cubicBezTo>
                  <a:cubicBezTo>
                    <a:pt x="396513" y="241139"/>
                    <a:pt x="400346" y="244971"/>
                    <a:pt x="400346" y="249710"/>
                  </a:cubicBezTo>
                  <a:cubicBezTo>
                    <a:pt x="400346" y="249799"/>
                    <a:pt x="400346" y="249874"/>
                    <a:pt x="400346" y="249963"/>
                  </a:cubicBezTo>
                  <a:cubicBezTo>
                    <a:pt x="400271" y="254702"/>
                    <a:pt x="396376" y="258484"/>
                    <a:pt x="391648" y="258409"/>
                  </a:cubicBezTo>
                  <a:cubicBezTo>
                    <a:pt x="386846" y="258409"/>
                    <a:pt x="382950" y="254514"/>
                    <a:pt x="382950" y="249710"/>
                  </a:cubicBezTo>
                  <a:cubicBezTo>
                    <a:pt x="383013" y="244959"/>
                    <a:pt x="386896" y="241139"/>
                    <a:pt x="391648" y="241139"/>
                  </a:cubicBezTo>
                  <a:close/>
                  <a:moveTo>
                    <a:pt x="130971" y="220592"/>
                  </a:moveTo>
                  <a:lnTo>
                    <a:pt x="130971" y="278578"/>
                  </a:lnTo>
                  <a:lnTo>
                    <a:pt x="444338" y="278578"/>
                  </a:lnTo>
                  <a:lnTo>
                    <a:pt x="444338" y="220592"/>
                  </a:lnTo>
                  <a:close/>
                  <a:moveTo>
                    <a:pt x="71096" y="126053"/>
                  </a:moveTo>
                  <a:cubicBezTo>
                    <a:pt x="37918" y="170234"/>
                    <a:pt x="19251" y="223605"/>
                    <a:pt x="17649" y="278829"/>
                  </a:cubicBezTo>
                  <a:lnTo>
                    <a:pt x="86349" y="278829"/>
                  </a:lnTo>
                  <a:cubicBezTo>
                    <a:pt x="86386" y="278829"/>
                    <a:pt x="86437" y="278829"/>
                    <a:pt x="86474" y="278829"/>
                  </a:cubicBezTo>
                  <a:cubicBezTo>
                    <a:pt x="91278" y="278904"/>
                    <a:pt x="95122" y="282849"/>
                    <a:pt x="95045" y="287653"/>
                  </a:cubicBezTo>
                  <a:cubicBezTo>
                    <a:pt x="94983" y="292404"/>
                    <a:pt x="91100" y="296224"/>
                    <a:pt x="86349" y="296224"/>
                  </a:cubicBezTo>
                  <a:lnTo>
                    <a:pt x="17649" y="296224"/>
                  </a:lnTo>
                  <a:cubicBezTo>
                    <a:pt x="19137" y="351310"/>
                    <a:pt x="37629" y="404579"/>
                    <a:pt x="70592" y="448748"/>
                  </a:cubicBezTo>
                  <a:cubicBezTo>
                    <a:pt x="75004" y="446857"/>
                    <a:pt x="79163" y="445093"/>
                    <a:pt x="83197" y="443580"/>
                  </a:cubicBezTo>
                  <a:cubicBezTo>
                    <a:pt x="83235" y="443567"/>
                    <a:pt x="83272" y="443555"/>
                    <a:pt x="83311" y="443530"/>
                  </a:cubicBezTo>
                  <a:cubicBezTo>
                    <a:pt x="87748" y="441701"/>
                    <a:pt x="92827" y="443807"/>
                    <a:pt x="94668" y="448244"/>
                  </a:cubicBezTo>
                  <a:cubicBezTo>
                    <a:pt x="94680" y="448269"/>
                    <a:pt x="94693" y="448294"/>
                    <a:pt x="94705" y="448333"/>
                  </a:cubicBezTo>
                  <a:cubicBezTo>
                    <a:pt x="96445" y="452807"/>
                    <a:pt x="94227" y="457849"/>
                    <a:pt x="89752" y="459588"/>
                  </a:cubicBezTo>
                  <a:cubicBezTo>
                    <a:pt x="87118" y="460559"/>
                    <a:pt x="84559" y="461707"/>
                    <a:pt x="82063" y="462992"/>
                  </a:cubicBezTo>
                  <a:cubicBezTo>
                    <a:pt x="91730" y="474110"/>
                    <a:pt x="102218" y="484472"/>
                    <a:pt x="113450" y="494001"/>
                  </a:cubicBezTo>
                  <a:lnTo>
                    <a:pt x="113450" y="211643"/>
                  </a:lnTo>
                  <a:cubicBezTo>
                    <a:pt x="113513" y="206841"/>
                    <a:pt x="117358" y="202958"/>
                    <a:pt x="122147" y="202819"/>
                  </a:cubicBezTo>
                  <a:lnTo>
                    <a:pt x="453163" y="202819"/>
                  </a:lnTo>
                  <a:cubicBezTo>
                    <a:pt x="457953" y="202958"/>
                    <a:pt x="461798" y="206841"/>
                    <a:pt x="461860" y="211643"/>
                  </a:cubicBezTo>
                  <a:lnTo>
                    <a:pt x="461860" y="492615"/>
                  </a:lnTo>
                  <a:lnTo>
                    <a:pt x="462238" y="492615"/>
                  </a:lnTo>
                  <a:cubicBezTo>
                    <a:pt x="473192" y="483715"/>
                    <a:pt x="483353" y="473883"/>
                    <a:pt x="492617" y="463245"/>
                  </a:cubicBezTo>
                  <a:cubicBezTo>
                    <a:pt x="490096" y="462110"/>
                    <a:pt x="487575" y="460849"/>
                    <a:pt x="484928" y="459841"/>
                  </a:cubicBezTo>
                  <a:cubicBezTo>
                    <a:pt x="484928" y="459841"/>
                    <a:pt x="484915" y="459841"/>
                    <a:pt x="484915" y="459829"/>
                  </a:cubicBezTo>
                  <a:cubicBezTo>
                    <a:pt x="480465" y="458025"/>
                    <a:pt x="478323" y="452946"/>
                    <a:pt x="480139" y="448495"/>
                  </a:cubicBezTo>
                  <a:cubicBezTo>
                    <a:pt x="480188" y="448358"/>
                    <a:pt x="480251" y="448206"/>
                    <a:pt x="480315" y="448068"/>
                  </a:cubicBezTo>
                  <a:cubicBezTo>
                    <a:pt x="482230" y="443820"/>
                    <a:pt x="487235" y="441917"/>
                    <a:pt x="491483" y="443832"/>
                  </a:cubicBezTo>
                  <a:cubicBezTo>
                    <a:pt x="495895" y="445344"/>
                    <a:pt x="499929" y="447110"/>
                    <a:pt x="504088" y="449000"/>
                  </a:cubicBezTo>
                  <a:cubicBezTo>
                    <a:pt x="537416" y="404907"/>
                    <a:pt x="556110" y="351486"/>
                    <a:pt x="557534" y="296224"/>
                  </a:cubicBezTo>
                  <a:lnTo>
                    <a:pt x="489087" y="296224"/>
                  </a:lnTo>
                  <a:cubicBezTo>
                    <a:pt x="484285" y="296287"/>
                    <a:pt x="480327" y="292455"/>
                    <a:pt x="480264" y="287653"/>
                  </a:cubicBezTo>
                  <a:cubicBezTo>
                    <a:pt x="480264" y="282774"/>
                    <a:pt x="484209" y="278829"/>
                    <a:pt x="489087" y="278829"/>
                  </a:cubicBezTo>
                  <a:lnTo>
                    <a:pt x="557534" y="278829"/>
                  </a:lnTo>
                  <a:cubicBezTo>
                    <a:pt x="556022" y="223630"/>
                    <a:pt x="537441" y="170260"/>
                    <a:pt x="504339" y="126053"/>
                  </a:cubicBezTo>
                  <a:cubicBezTo>
                    <a:pt x="501063" y="127616"/>
                    <a:pt x="497684" y="129015"/>
                    <a:pt x="494257" y="130212"/>
                  </a:cubicBezTo>
                  <a:lnTo>
                    <a:pt x="482658" y="135129"/>
                  </a:lnTo>
                  <a:cubicBezTo>
                    <a:pt x="477995" y="136641"/>
                    <a:pt x="472448" y="138784"/>
                    <a:pt x="468540" y="140045"/>
                  </a:cubicBezTo>
                  <a:cubicBezTo>
                    <a:pt x="464634" y="141305"/>
                    <a:pt x="460726" y="142943"/>
                    <a:pt x="456818" y="143953"/>
                  </a:cubicBezTo>
                  <a:lnTo>
                    <a:pt x="441817" y="148364"/>
                  </a:lnTo>
                  <a:lnTo>
                    <a:pt x="429969" y="151642"/>
                  </a:lnTo>
                  <a:cubicBezTo>
                    <a:pt x="429465" y="151642"/>
                    <a:pt x="428582" y="151642"/>
                    <a:pt x="428582" y="151642"/>
                  </a:cubicBezTo>
                  <a:cubicBezTo>
                    <a:pt x="431860" y="159078"/>
                    <a:pt x="434885" y="166264"/>
                    <a:pt x="437658" y="173827"/>
                  </a:cubicBezTo>
                  <a:cubicBezTo>
                    <a:pt x="437671" y="173853"/>
                    <a:pt x="437683" y="173878"/>
                    <a:pt x="437683" y="173915"/>
                  </a:cubicBezTo>
                  <a:cubicBezTo>
                    <a:pt x="439335" y="178352"/>
                    <a:pt x="437053" y="183282"/>
                    <a:pt x="432616" y="184920"/>
                  </a:cubicBezTo>
                  <a:cubicBezTo>
                    <a:pt x="431620" y="185146"/>
                    <a:pt x="430587" y="185146"/>
                    <a:pt x="429590" y="184920"/>
                  </a:cubicBezTo>
                  <a:cubicBezTo>
                    <a:pt x="425922" y="185007"/>
                    <a:pt x="422607" y="182714"/>
                    <a:pt x="421397" y="179248"/>
                  </a:cubicBezTo>
                  <a:cubicBezTo>
                    <a:pt x="418372" y="170928"/>
                    <a:pt x="414843" y="162986"/>
                    <a:pt x="411313" y="154919"/>
                  </a:cubicBezTo>
                  <a:cubicBezTo>
                    <a:pt x="408288" y="155676"/>
                    <a:pt x="405388" y="157061"/>
                    <a:pt x="402489" y="157061"/>
                  </a:cubicBezTo>
                  <a:lnTo>
                    <a:pt x="385724" y="160088"/>
                  </a:lnTo>
                  <a:lnTo>
                    <a:pt x="374380" y="161978"/>
                  </a:lnTo>
                  <a:lnTo>
                    <a:pt x="356228" y="164247"/>
                  </a:lnTo>
                  <a:lnTo>
                    <a:pt x="345891" y="165256"/>
                  </a:lnTo>
                  <a:cubicBezTo>
                    <a:pt x="338832" y="166011"/>
                    <a:pt x="331900" y="166768"/>
                    <a:pt x="324967" y="166768"/>
                  </a:cubicBezTo>
                  <a:cubicBezTo>
                    <a:pt x="322346" y="167171"/>
                    <a:pt x="319686" y="167385"/>
                    <a:pt x="317026" y="167398"/>
                  </a:cubicBezTo>
                  <a:cubicBezTo>
                    <a:pt x="310345" y="167398"/>
                    <a:pt x="303412" y="167398"/>
                    <a:pt x="296730" y="167398"/>
                  </a:cubicBezTo>
                  <a:lnTo>
                    <a:pt x="296730" y="175591"/>
                  </a:lnTo>
                  <a:cubicBezTo>
                    <a:pt x="296730" y="180469"/>
                    <a:pt x="292785" y="184416"/>
                    <a:pt x="287907" y="184416"/>
                  </a:cubicBezTo>
                  <a:cubicBezTo>
                    <a:pt x="283104" y="184340"/>
                    <a:pt x="279260" y="180394"/>
                    <a:pt x="279335" y="175591"/>
                  </a:cubicBezTo>
                  <a:lnTo>
                    <a:pt x="279335" y="167398"/>
                  </a:lnTo>
                  <a:cubicBezTo>
                    <a:pt x="272402" y="167398"/>
                    <a:pt x="265722" y="167398"/>
                    <a:pt x="259041" y="167398"/>
                  </a:cubicBezTo>
                  <a:cubicBezTo>
                    <a:pt x="256167" y="167373"/>
                    <a:pt x="253306" y="167171"/>
                    <a:pt x="250470" y="166768"/>
                  </a:cubicBezTo>
                  <a:cubicBezTo>
                    <a:pt x="243663" y="166264"/>
                    <a:pt x="236856" y="166011"/>
                    <a:pt x="230175" y="165256"/>
                  </a:cubicBezTo>
                  <a:cubicBezTo>
                    <a:pt x="226520" y="165003"/>
                    <a:pt x="222989" y="163995"/>
                    <a:pt x="219334" y="163995"/>
                  </a:cubicBezTo>
                  <a:lnTo>
                    <a:pt x="201561" y="161978"/>
                  </a:lnTo>
                  <a:lnTo>
                    <a:pt x="189964" y="159835"/>
                  </a:lnTo>
                  <a:cubicBezTo>
                    <a:pt x="184418" y="159078"/>
                    <a:pt x="178997" y="158071"/>
                    <a:pt x="173578" y="157061"/>
                  </a:cubicBezTo>
                  <a:cubicBezTo>
                    <a:pt x="170553" y="156558"/>
                    <a:pt x="167779" y="155676"/>
                    <a:pt x="164754" y="154919"/>
                  </a:cubicBezTo>
                  <a:cubicBezTo>
                    <a:pt x="160973" y="162986"/>
                    <a:pt x="157695" y="170928"/>
                    <a:pt x="154543" y="179248"/>
                  </a:cubicBezTo>
                  <a:cubicBezTo>
                    <a:pt x="153384" y="182701"/>
                    <a:pt x="150118" y="184995"/>
                    <a:pt x="146476" y="184920"/>
                  </a:cubicBezTo>
                  <a:cubicBezTo>
                    <a:pt x="145480" y="185171"/>
                    <a:pt x="144446" y="185171"/>
                    <a:pt x="143451" y="184920"/>
                  </a:cubicBezTo>
                  <a:cubicBezTo>
                    <a:pt x="138975" y="183268"/>
                    <a:pt x="136668" y="178315"/>
                    <a:pt x="138283" y="173827"/>
                  </a:cubicBezTo>
                  <a:cubicBezTo>
                    <a:pt x="141181" y="166264"/>
                    <a:pt x="144081" y="159078"/>
                    <a:pt x="147485" y="151642"/>
                  </a:cubicBezTo>
                  <a:cubicBezTo>
                    <a:pt x="146980" y="151642"/>
                    <a:pt x="146098" y="151642"/>
                    <a:pt x="146098" y="151642"/>
                  </a:cubicBezTo>
                  <a:lnTo>
                    <a:pt x="133492" y="148364"/>
                  </a:lnTo>
                  <a:lnTo>
                    <a:pt x="118619" y="143953"/>
                  </a:lnTo>
                  <a:cubicBezTo>
                    <a:pt x="114585" y="142943"/>
                    <a:pt x="110929" y="141305"/>
                    <a:pt x="106895" y="140045"/>
                  </a:cubicBezTo>
                  <a:lnTo>
                    <a:pt x="92651" y="135129"/>
                  </a:lnTo>
                  <a:lnTo>
                    <a:pt x="81433" y="130465"/>
                  </a:lnTo>
                  <a:cubicBezTo>
                    <a:pt x="77903" y="128953"/>
                    <a:pt x="74500" y="127691"/>
                    <a:pt x="71096" y="126053"/>
                  </a:cubicBezTo>
                  <a:close/>
                  <a:moveTo>
                    <a:pt x="296227" y="24202"/>
                  </a:moveTo>
                  <a:lnTo>
                    <a:pt x="296227" y="150885"/>
                  </a:lnTo>
                  <a:lnTo>
                    <a:pt x="315260" y="150885"/>
                  </a:lnTo>
                  <a:lnTo>
                    <a:pt x="324463" y="150129"/>
                  </a:lnTo>
                  <a:lnTo>
                    <a:pt x="342740" y="148868"/>
                  </a:lnTo>
                  <a:lnTo>
                    <a:pt x="353580" y="147608"/>
                  </a:lnTo>
                  <a:cubicBezTo>
                    <a:pt x="359254" y="146726"/>
                    <a:pt x="364673" y="146221"/>
                    <a:pt x="370219" y="145466"/>
                  </a:cubicBezTo>
                  <a:lnTo>
                    <a:pt x="381565" y="143700"/>
                  </a:lnTo>
                  <a:lnTo>
                    <a:pt x="381439" y="143700"/>
                  </a:lnTo>
                  <a:cubicBezTo>
                    <a:pt x="386607" y="142692"/>
                    <a:pt x="391649" y="141936"/>
                    <a:pt x="397069" y="140801"/>
                  </a:cubicBezTo>
                  <a:lnTo>
                    <a:pt x="402616" y="139792"/>
                  </a:lnTo>
                  <a:cubicBezTo>
                    <a:pt x="377367" y="92976"/>
                    <a:pt x="340787" y="53245"/>
                    <a:pt x="296227" y="24202"/>
                  </a:cubicBezTo>
                  <a:close/>
                  <a:moveTo>
                    <a:pt x="278831" y="24202"/>
                  </a:moveTo>
                  <a:cubicBezTo>
                    <a:pt x="234234" y="53207"/>
                    <a:pt x="197653" y="92951"/>
                    <a:pt x="172443" y="139792"/>
                  </a:cubicBezTo>
                  <a:lnTo>
                    <a:pt x="177989" y="140801"/>
                  </a:lnTo>
                  <a:cubicBezTo>
                    <a:pt x="183031" y="141936"/>
                    <a:pt x="188199" y="142692"/>
                    <a:pt x="193368" y="143700"/>
                  </a:cubicBezTo>
                  <a:lnTo>
                    <a:pt x="204838" y="145466"/>
                  </a:lnTo>
                  <a:cubicBezTo>
                    <a:pt x="210258" y="146221"/>
                    <a:pt x="215805" y="146726"/>
                    <a:pt x="221225" y="147608"/>
                  </a:cubicBezTo>
                  <a:lnTo>
                    <a:pt x="232191" y="148868"/>
                  </a:lnTo>
                  <a:lnTo>
                    <a:pt x="250595" y="150129"/>
                  </a:lnTo>
                  <a:lnTo>
                    <a:pt x="259797" y="151138"/>
                  </a:lnTo>
                  <a:lnTo>
                    <a:pt x="278831" y="151138"/>
                  </a:lnTo>
                  <a:close/>
                  <a:moveTo>
                    <a:pt x="319295" y="19413"/>
                  </a:moveTo>
                  <a:cubicBezTo>
                    <a:pt x="361497" y="49766"/>
                    <a:pt x="396036" y="89574"/>
                    <a:pt x="420137" y="135633"/>
                  </a:cubicBezTo>
                  <a:cubicBezTo>
                    <a:pt x="421258" y="135532"/>
                    <a:pt x="422355" y="135280"/>
                    <a:pt x="423414" y="134877"/>
                  </a:cubicBezTo>
                  <a:cubicBezTo>
                    <a:pt x="427322" y="134120"/>
                    <a:pt x="430095" y="133238"/>
                    <a:pt x="434885" y="131851"/>
                  </a:cubicBezTo>
                  <a:cubicBezTo>
                    <a:pt x="439675" y="130465"/>
                    <a:pt x="444338" y="129204"/>
                    <a:pt x="449003" y="127691"/>
                  </a:cubicBezTo>
                  <a:lnTo>
                    <a:pt x="460347" y="124036"/>
                  </a:lnTo>
                  <a:cubicBezTo>
                    <a:pt x="464885" y="122524"/>
                    <a:pt x="470306" y="120381"/>
                    <a:pt x="473961" y="119120"/>
                  </a:cubicBezTo>
                  <a:cubicBezTo>
                    <a:pt x="477618" y="117860"/>
                    <a:pt x="481273" y="116347"/>
                    <a:pt x="484928" y="114709"/>
                  </a:cubicBezTo>
                  <a:lnTo>
                    <a:pt x="492491" y="111682"/>
                  </a:lnTo>
                  <a:cubicBezTo>
                    <a:pt x="448461" y="60177"/>
                    <a:pt x="386593" y="27228"/>
                    <a:pt x="319295" y="19413"/>
                  </a:cubicBezTo>
                  <a:close/>
                  <a:moveTo>
                    <a:pt x="255133" y="18907"/>
                  </a:moveTo>
                  <a:cubicBezTo>
                    <a:pt x="187846" y="26913"/>
                    <a:pt x="126068" y="60052"/>
                    <a:pt x="82188" y="111682"/>
                  </a:cubicBezTo>
                  <a:lnTo>
                    <a:pt x="89500" y="114709"/>
                  </a:lnTo>
                  <a:cubicBezTo>
                    <a:pt x="93155" y="116347"/>
                    <a:pt x="96936" y="117860"/>
                    <a:pt x="100844" y="119373"/>
                  </a:cubicBezTo>
                  <a:lnTo>
                    <a:pt x="113450" y="124036"/>
                  </a:lnTo>
                  <a:lnTo>
                    <a:pt x="125172" y="127691"/>
                  </a:lnTo>
                  <a:cubicBezTo>
                    <a:pt x="129710" y="129204"/>
                    <a:pt x="134249" y="130844"/>
                    <a:pt x="138913" y="131851"/>
                  </a:cubicBezTo>
                  <a:cubicBezTo>
                    <a:pt x="143577" y="132861"/>
                    <a:pt x="147485" y="134120"/>
                    <a:pt x="151518" y="134877"/>
                  </a:cubicBezTo>
                  <a:cubicBezTo>
                    <a:pt x="152438" y="135268"/>
                    <a:pt x="153421" y="135519"/>
                    <a:pt x="154416" y="135633"/>
                  </a:cubicBezTo>
                  <a:cubicBezTo>
                    <a:pt x="178569" y="89599"/>
                    <a:pt x="213096" y="49817"/>
                    <a:pt x="255259" y="19413"/>
                  </a:cubicBezTo>
                  <a:close/>
                  <a:moveTo>
                    <a:pt x="287277" y="0"/>
                  </a:moveTo>
                  <a:cubicBezTo>
                    <a:pt x="375514" y="-189"/>
                    <a:pt x="458898" y="40325"/>
                    <a:pt x="513290" y="109793"/>
                  </a:cubicBezTo>
                  <a:cubicBezTo>
                    <a:pt x="553362" y="160302"/>
                    <a:pt x="575056" y="222937"/>
                    <a:pt x="574803" y="287401"/>
                  </a:cubicBezTo>
                  <a:cubicBezTo>
                    <a:pt x="574716" y="351978"/>
                    <a:pt x="552668" y="414613"/>
                    <a:pt x="512281" y="465009"/>
                  </a:cubicBezTo>
                  <a:cubicBezTo>
                    <a:pt x="497672" y="483879"/>
                    <a:pt x="480730" y="500821"/>
                    <a:pt x="461860" y="515430"/>
                  </a:cubicBezTo>
                  <a:lnTo>
                    <a:pt x="461860" y="565851"/>
                  </a:lnTo>
                  <a:cubicBezTo>
                    <a:pt x="461798" y="570654"/>
                    <a:pt x="457953" y="574537"/>
                    <a:pt x="453163" y="574676"/>
                  </a:cubicBezTo>
                  <a:lnTo>
                    <a:pt x="122147" y="574676"/>
                  </a:lnTo>
                  <a:cubicBezTo>
                    <a:pt x="117358" y="574537"/>
                    <a:pt x="113513" y="570654"/>
                    <a:pt x="113450" y="565851"/>
                  </a:cubicBezTo>
                  <a:lnTo>
                    <a:pt x="113450" y="515430"/>
                  </a:lnTo>
                  <a:cubicBezTo>
                    <a:pt x="94000" y="500984"/>
                    <a:pt x="76542" y="484030"/>
                    <a:pt x="61516" y="465009"/>
                  </a:cubicBezTo>
                  <a:cubicBezTo>
                    <a:pt x="21494" y="414475"/>
                    <a:pt x="-199" y="351864"/>
                    <a:pt x="2" y="287401"/>
                  </a:cubicBezTo>
                  <a:cubicBezTo>
                    <a:pt x="-251" y="222937"/>
                    <a:pt x="21444" y="160302"/>
                    <a:pt x="61516" y="109793"/>
                  </a:cubicBezTo>
                  <a:cubicBezTo>
                    <a:pt x="115845" y="40376"/>
                    <a:pt x="199129" y="-125"/>
                    <a:pt x="287277" y="0"/>
                  </a:cubicBezTo>
                  <a:close/>
                </a:path>
              </a:pathLst>
            </a:custGeom>
            <a:solidFill>
              <a:schemeClr val="bg1"/>
            </a:solidFill>
            <a:ln w="9525" cap="flat">
              <a:noFill/>
              <a:prstDash val="solid"/>
              <a:miter/>
            </a:ln>
          </p:spPr>
          <p:txBody>
            <a:bodyPr wrap="square" rtlCol="0" anchor="ctr">
              <a:noAutofit/>
            </a:bodyPr>
            <a:lstStyle/>
            <a:p>
              <a:endParaRPr lang="zh-CN" altLang="en-US" sz="1600"/>
            </a:p>
          </p:txBody>
        </p:sp>
        <p:sp>
          <p:nvSpPr>
            <p:cNvPr id="22" name="文本框 21">
              <a:extLst>
                <a:ext uri="{FF2B5EF4-FFF2-40B4-BE49-F238E27FC236}">
                  <a16:creationId xmlns:a16="http://schemas.microsoft.com/office/drawing/2014/main" id="{5DB7FE91-B865-3DE8-3BDB-AE16CE51BD43}"/>
                </a:ext>
              </a:extLst>
            </p:cNvPr>
            <p:cNvSpPr txBox="1"/>
            <p:nvPr/>
          </p:nvSpPr>
          <p:spPr>
            <a:xfrm>
              <a:off x="5084694" y="3763953"/>
              <a:ext cx="2470293" cy="781881"/>
            </a:xfrm>
            <a:prstGeom prst="rect">
              <a:avLst/>
            </a:prstGeom>
            <a:noFill/>
          </p:spPr>
          <p:txBody>
            <a:bodyPr wrap="none" rtlCol="0">
              <a:spAutoFit/>
            </a:bodyPr>
            <a:lstStyle/>
            <a:p>
              <a:pPr algn="ctr"/>
              <a:r>
                <a:rPr lang="zh-CN" altLang="en-US" sz="4000" dirty="0">
                  <a:solidFill>
                    <a:schemeClr val="bg1"/>
                  </a:solidFill>
                  <a:latin typeface="+mj-ea"/>
                  <a:ea typeface="+mj-ea"/>
                </a:rPr>
                <a:t>主要方法</a:t>
              </a:r>
              <a:endParaRPr lang="en-US" sz="4000" dirty="0">
                <a:solidFill>
                  <a:schemeClr val="bg1"/>
                </a:solidFill>
                <a:latin typeface="+mj-ea"/>
                <a:ea typeface="+mj-ea"/>
              </a:endParaRPr>
            </a:p>
          </p:txBody>
        </p:sp>
      </p:grpSp>
      <p:sp>
        <p:nvSpPr>
          <p:cNvPr id="23" name="椭圆 22">
            <a:extLst>
              <a:ext uri="{FF2B5EF4-FFF2-40B4-BE49-F238E27FC236}">
                <a16:creationId xmlns:a16="http://schemas.microsoft.com/office/drawing/2014/main" id="{49811DDF-5BD8-7FD0-A66A-747C97A546B7}"/>
              </a:ext>
            </a:extLst>
          </p:cNvPr>
          <p:cNvSpPr/>
          <p:nvPr/>
        </p:nvSpPr>
        <p:spPr>
          <a:xfrm>
            <a:off x="1310886" y="2142663"/>
            <a:ext cx="592560" cy="5925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文本框 24">
            <a:extLst>
              <a:ext uri="{FF2B5EF4-FFF2-40B4-BE49-F238E27FC236}">
                <a16:creationId xmlns:a16="http://schemas.microsoft.com/office/drawing/2014/main" id="{4749FCB5-8616-E976-7BB9-F13887F36DC3}"/>
              </a:ext>
            </a:extLst>
          </p:cNvPr>
          <p:cNvSpPr txBox="1"/>
          <p:nvPr/>
        </p:nvSpPr>
        <p:spPr>
          <a:xfrm>
            <a:off x="1974461" y="2177685"/>
            <a:ext cx="1204176" cy="584775"/>
          </a:xfrm>
          <a:prstGeom prst="rect">
            <a:avLst/>
          </a:prstGeom>
          <a:noFill/>
        </p:spPr>
        <p:txBody>
          <a:bodyPr wrap="none" rtlCol="0">
            <a:spAutoFit/>
          </a:bodyPr>
          <a:lstStyle/>
          <a:p>
            <a:r>
              <a:rPr lang="zh-CN" altLang="en-US" sz="3200" dirty="0">
                <a:solidFill>
                  <a:schemeClr val="accent1"/>
                </a:solidFill>
                <a:latin typeface="+mj-ea"/>
                <a:ea typeface="+mj-ea"/>
              </a:rPr>
              <a:t>方法</a:t>
            </a:r>
            <a:r>
              <a:rPr lang="en-US" altLang="zh-CN" sz="3200" dirty="0">
                <a:solidFill>
                  <a:schemeClr val="accent1"/>
                </a:solidFill>
                <a:latin typeface="+mj-ea"/>
                <a:ea typeface="+mj-ea"/>
              </a:rPr>
              <a:t>1</a:t>
            </a:r>
            <a:endParaRPr lang="en-US" sz="3200" dirty="0">
              <a:solidFill>
                <a:schemeClr val="accent1"/>
              </a:solidFill>
              <a:latin typeface="+mj-ea"/>
              <a:ea typeface="+mj-ea"/>
            </a:endParaRPr>
          </a:p>
        </p:txBody>
      </p:sp>
      <p:sp>
        <p:nvSpPr>
          <p:cNvPr id="27" name="文本框 26">
            <a:extLst>
              <a:ext uri="{FF2B5EF4-FFF2-40B4-BE49-F238E27FC236}">
                <a16:creationId xmlns:a16="http://schemas.microsoft.com/office/drawing/2014/main" id="{6BA909FF-1908-B3D5-A0AC-1C38519390D7}"/>
              </a:ext>
            </a:extLst>
          </p:cNvPr>
          <p:cNvSpPr txBox="1"/>
          <p:nvPr/>
        </p:nvSpPr>
        <p:spPr>
          <a:xfrm>
            <a:off x="1347662" y="2923248"/>
            <a:ext cx="2436937" cy="604694"/>
          </a:xfrm>
          <a:prstGeom prst="rect">
            <a:avLst/>
          </a:prstGeom>
          <a:noFill/>
        </p:spPr>
        <p:txBody>
          <a:bodyPr wrap="square" lIns="0" tIns="0" rIns="0" bIns="0" rtlCol="0" anchor="t">
            <a:noAutofit/>
          </a:bodyPr>
          <a:lstStyle/>
          <a:p>
            <a:pPr marL="0" marR="0" algn="just">
              <a:lnSpc>
                <a:spcPct val="130000"/>
              </a:lnSpc>
              <a:spcBef>
                <a:spcPts val="0"/>
              </a:spcBef>
              <a:spcAft>
                <a:spcPts val="0"/>
              </a:spcAft>
            </a:pPr>
            <a:r>
              <a:rPr lang="zh-CN" altLang="en-US" sz="1400" dirty="0">
                <a:solidFill>
                  <a:schemeClr val="tx1">
                    <a:lumMod val="75000"/>
                    <a:lumOff val="25000"/>
                  </a:schemeClr>
                </a:solidFill>
                <a:effectLst/>
              </a:rPr>
              <a:t>在这里输入你的正文，阐述与关键词标题相关的具体内容</a:t>
            </a:r>
          </a:p>
        </p:txBody>
      </p:sp>
      <p:sp>
        <p:nvSpPr>
          <p:cNvPr id="28" name="椭圆 27">
            <a:extLst>
              <a:ext uri="{FF2B5EF4-FFF2-40B4-BE49-F238E27FC236}">
                <a16:creationId xmlns:a16="http://schemas.microsoft.com/office/drawing/2014/main" id="{9B7818D9-29C2-806E-3BC7-1EDF23A88E0F}"/>
              </a:ext>
            </a:extLst>
          </p:cNvPr>
          <p:cNvSpPr/>
          <p:nvPr/>
        </p:nvSpPr>
        <p:spPr>
          <a:xfrm>
            <a:off x="1310886" y="4456654"/>
            <a:ext cx="592560" cy="5925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文本框 28">
            <a:extLst>
              <a:ext uri="{FF2B5EF4-FFF2-40B4-BE49-F238E27FC236}">
                <a16:creationId xmlns:a16="http://schemas.microsoft.com/office/drawing/2014/main" id="{3D5A24F7-2C4C-BF74-C877-203B57C238BD}"/>
              </a:ext>
            </a:extLst>
          </p:cNvPr>
          <p:cNvSpPr txBox="1"/>
          <p:nvPr/>
        </p:nvSpPr>
        <p:spPr>
          <a:xfrm>
            <a:off x="1974461" y="4491676"/>
            <a:ext cx="1257075" cy="584775"/>
          </a:xfrm>
          <a:prstGeom prst="rect">
            <a:avLst/>
          </a:prstGeom>
          <a:noFill/>
        </p:spPr>
        <p:txBody>
          <a:bodyPr wrap="none" rtlCol="0">
            <a:spAutoFit/>
          </a:bodyPr>
          <a:lstStyle/>
          <a:p>
            <a:r>
              <a:rPr lang="zh-CN" altLang="en-US" sz="3200" dirty="0">
                <a:solidFill>
                  <a:schemeClr val="accent1"/>
                </a:solidFill>
                <a:latin typeface="+mj-ea"/>
                <a:ea typeface="+mj-ea"/>
              </a:rPr>
              <a:t>方法</a:t>
            </a:r>
            <a:r>
              <a:rPr lang="en-US" altLang="zh-CN" sz="3200" dirty="0">
                <a:solidFill>
                  <a:schemeClr val="accent1"/>
                </a:solidFill>
                <a:latin typeface="+mj-ea"/>
                <a:ea typeface="+mj-ea"/>
              </a:rPr>
              <a:t>2</a:t>
            </a:r>
            <a:endParaRPr lang="en-US" sz="3200" dirty="0">
              <a:solidFill>
                <a:schemeClr val="accent1"/>
              </a:solidFill>
              <a:latin typeface="+mj-ea"/>
              <a:ea typeface="+mj-ea"/>
            </a:endParaRPr>
          </a:p>
        </p:txBody>
      </p:sp>
      <p:sp>
        <p:nvSpPr>
          <p:cNvPr id="30" name="文本框 29">
            <a:extLst>
              <a:ext uri="{FF2B5EF4-FFF2-40B4-BE49-F238E27FC236}">
                <a16:creationId xmlns:a16="http://schemas.microsoft.com/office/drawing/2014/main" id="{F2230D9B-ECA6-E710-CDC1-0206C513EBB3}"/>
              </a:ext>
            </a:extLst>
          </p:cNvPr>
          <p:cNvSpPr txBox="1"/>
          <p:nvPr/>
        </p:nvSpPr>
        <p:spPr>
          <a:xfrm>
            <a:off x="1347662" y="5237239"/>
            <a:ext cx="2436937" cy="584775"/>
          </a:xfrm>
          <a:prstGeom prst="rect">
            <a:avLst/>
          </a:prstGeom>
          <a:noFill/>
        </p:spPr>
        <p:txBody>
          <a:bodyPr wrap="square" lIns="0" tIns="0" rIns="0" bIns="0" rtlCol="0" anchor="t">
            <a:noAutofit/>
          </a:bodyPr>
          <a:lstStyle/>
          <a:p>
            <a:pPr marL="0" marR="0" algn="just">
              <a:lnSpc>
                <a:spcPct val="130000"/>
              </a:lnSpc>
              <a:spcBef>
                <a:spcPts val="0"/>
              </a:spcBef>
              <a:spcAft>
                <a:spcPts val="0"/>
              </a:spcAft>
            </a:pPr>
            <a:r>
              <a:rPr lang="zh-CN" altLang="en-US" sz="1400" dirty="0">
                <a:solidFill>
                  <a:schemeClr val="tx1">
                    <a:lumMod val="75000"/>
                    <a:lumOff val="25000"/>
                  </a:schemeClr>
                </a:solidFill>
                <a:effectLst/>
              </a:rPr>
              <a:t>在这里输入你的正文，阐述与关键词标题相关的具体内容</a:t>
            </a:r>
          </a:p>
        </p:txBody>
      </p:sp>
      <p:sp>
        <p:nvSpPr>
          <p:cNvPr id="31" name="椭圆 30">
            <a:extLst>
              <a:ext uri="{FF2B5EF4-FFF2-40B4-BE49-F238E27FC236}">
                <a16:creationId xmlns:a16="http://schemas.microsoft.com/office/drawing/2014/main" id="{641B7A5C-C79E-6F1F-93BA-3B997DAAAC7A}"/>
              </a:ext>
            </a:extLst>
          </p:cNvPr>
          <p:cNvSpPr/>
          <p:nvPr/>
        </p:nvSpPr>
        <p:spPr>
          <a:xfrm>
            <a:off x="8915335" y="2142663"/>
            <a:ext cx="592560" cy="5925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文本框 31">
            <a:extLst>
              <a:ext uri="{FF2B5EF4-FFF2-40B4-BE49-F238E27FC236}">
                <a16:creationId xmlns:a16="http://schemas.microsoft.com/office/drawing/2014/main" id="{4D0499FC-6A75-281E-68BB-5564A984CC3D}"/>
              </a:ext>
            </a:extLst>
          </p:cNvPr>
          <p:cNvSpPr txBox="1"/>
          <p:nvPr/>
        </p:nvSpPr>
        <p:spPr>
          <a:xfrm>
            <a:off x="9578910" y="2177685"/>
            <a:ext cx="1261884" cy="584775"/>
          </a:xfrm>
          <a:prstGeom prst="rect">
            <a:avLst/>
          </a:prstGeom>
          <a:noFill/>
        </p:spPr>
        <p:txBody>
          <a:bodyPr wrap="none" rtlCol="0">
            <a:spAutoFit/>
          </a:bodyPr>
          <a:lstStyle/>
          <a:p>
            <a:r>
              <a:rPr lang="zh-CN" altLang="en-US" sz="3200" dirty="0">
                <a:solidFill>
                  <a:schemeClr val="accent1"/>
                </a:solidFill>
                <a:latin typeface="+mj-ea"/>
                <a:ea typeface="+mj-ea"/>
              </a:rPr>
              <a:t>方法</a:t>
            </a:r>
            <a:r>
              <a:rPr lang="en-US" altLang="zh-CN" sz="3200" dirty="0">
                <a:solidFill>
                  <a:schemeClr val="accent1"/>
                </a:solidFill>
                <a:latin typeface="+mj-ea"/>
                <a:ea typeface="+mj-ea"/>
              </a:rPr>
              <a:t>3</a:t>
            </a:r>
            <a:endParaRPr lang="en-US" sz="3200" dirty="0">
              <a:solidFill>
                <a:schemeClr val="accent1"/>
              </a:solidFill>
              <a:latin typeface="+mj-ea"/>
              <a:ea typeface="+mj-ea"/>
            </a:endParaRPr>
          </a:p>
        </p:txBody>
      </p:sp>
      <p:sp>
        <p:nvSpPr>
          <p:cNvPr id="34" name="文本框 33">
            <a:extLst>
              <a:ext uri="{FF2B5EF4-FFF2-40B4-BE49-F238E27FC236}">
                <a16:creationId xmlns:a16="http://schemas.microsoft.com/office/drawing/2014/main" id="{842852EF-A569-D58C-CCEA-80F12889D93C}"/>
              </a:ext>
            </a:extLst>
          </p:cNvPr>
          <p:cNvSpPr txBox="1"/>
          <p:nvPr/>
        </p:nvSpPr>
        <p:spPr>
          <a:xfrm>
            <a:off x="8952111" y="2923248"/>
            <a:ext cx="2436937" cy="604694"/>
          </a:xfrm>
          <a:prstGeom prst="rect">
            <a:avLst/>
          </a:prstGeom>
          <a:noFill/>
        </p:spPr>
        <p:txBody>
          <a:bodyPr wrap="square" lIns="0" tIns="0" rIns="0" bIns="0" rtlCol="0" anchor="t">
            <a:noAutofit/>
          </a:bodyPr>
          <a:lstStyle/>
          <a:p>
            <a:pPr marL="0" marR="0" algn="just">
              <a:lnSpc>
                <a:spcPct val="130000"/>
              </a:lnSpc>
              <a:spcBef>
                <a:spcPts val="0"/>
              </a:spcBef>
              <a:spcAft>
                <a:spcPts val="0"/>
              </a:spcAft>
            </a:pPr>
            <a:r>
              <a:rPr lang="zh-CN" altLang="en-US" sz="1400" dirty="0">
                <a:solidFill>
                  <a:schemeClr val="tx1">
                    <a:lumMod val="75000"/>
                    <a:lumOff val="25000"/>
                  </a:schemeClr>
                </a:solidFill>
                <a:effectLst/>
              </a:rPr>
              <a:t>在这里输入你的正文，阐述与关键词标题相关的具体内容</a:t>
            </a:r>
          </a:p>
        </p:txBody>
      </p:sp>
      <p:sp>
        <p:nvSpPr>
          <p:cNvPr id="35" name="椭圆 34">
            <a:extLst>
              <a:ext uri="{FF2B5EF4-FFF2-40B4-BE49-F238E27FC236}">
                <a16:creationId xmlns:a16="http://schemas.microsoft.com/office/drawing/2014/main" id="{322BA6DF-48C7-8230-372B-385AAD12E500}"/>
              </a:ext>
            </a:extLst>
          </p:cNvPr>
          <p:cNvSpPr/>
          <p:nvPr/>
        </p:nvSpPr>
        <p:spPr>
          <a:xfrm>
            <a:off x="8915335" y="4456654"/>
            <a:ext cx="592560" cy="5925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文本框 35">
            <a:extLst>
              <a:ext uri="{FF2B5EF4-FFF2-40B4-BE49-F238E27FC236}">
                <a16:creationId xmlns:a16="http://schemas.microsoft.com/office/drawing/2014/main" id="{0078A620-B820-6787-3A52-F6D7C6B57FF7}"/>
              </a:ext>
            </a:extLst>
          </p:cNvPr>
          <p:cNvSpPr txBox="1"/>
          <p:nvPr/>
        </p:nvSpPr>
        <p:spPr>
          <a:xfrm>
            <a:off x="9578910" y="4491676"/>
            <a:ext cx="1257075" cy="584775"/>
          </a:xfrm>
          <a:prstGeom prst="rect">
            <a:avLst/>
          </a:prstGeom>
          <a:noFill/>
        </p:spPr>
        <p:txBody>
          <a:bodyPr wrap="none" rtlCol="0">
            <a:spAutoFit/>
          </a:bodyPr>
          <a:lstStyle/>
          <a:p>
            <a:r>
              <a:rPr lang="zh-CN" altLang="en-US" sz="3200" dirty="0">
                <a:solidFill>
                  <a:schemeClr val="accent1"/>
                </a:solidFill>
                <a:latin typeface="+mj-ea"/>
                <a:ea typeface="+mj-ea"/>
              </a:rPr>
              <a:t>方法</a:t>
            </a:r>
            <a:r>
              <a:rPr lang="en-US" altLang="zh-CN" sz="3200" dirty="0">
                <a:solidFill>
                  <a:schemeClr val="accent1"/>
                </a:solidFill>
                <a:latin typeface="+mj-ea"/>
                <a:ea typeface="+mj-ea"/>
              </a:rPr>
              <a:t>4</a:t>
            </a:r>
            <a:endParaRPr lang="en-US" sz="3200" dirty="0">
              <a:solidFill>
                <a:schemeClr val="accent1"/>
              </a:solidFill>
              <a:latin typeface="+mj-ea"/>
              <a:ea typeface="+mj-ea"/>
            </a:endParaRPr>
          </a:p>
        </p:txBody>
      </p:sp>
      <p:sp>
        <p:nvSpPr>
          <p:cNvPr id="37" name="文本框 36">
            <a:extLst>
              <a:ext uri="{FF2B5EF4-FFF2-40B4-BE49-F238E27FC236}">
                <a16:creationId xmlns:a16="http://schemas.microsoft.com/office/drawing/2014/main" id="{F5CCDB0F-EC3B-6258-B36E-34C736C7A470}"/>
              </a:ext>
            </a:extLst>
          </p:cNvPr>
          <p:cNvSpPr txBox="1"/>
          <p:nvPr/>
        </p:nvSpPr>
        <p:spPr>
          <a:xfrm>
            <a:off x="8952111" y="5237239"/>
            <a:ext cx="2436937" cy="584775"/>
          </a:xfrm>
          <a:prstGeom prst="rect">
            <a:avLst/>
          </a:prstGeom>
          <a:noFill/>
        </p:spPr>
        <p:txBody>
          <a:bodyPr wrap="square" lIns="0" tIns="0" rIns="0" bIns="0" rtlCol="0" anchor="t">
            <a:noAutofit/>
          </a:bodyPr>
          <a:lstStyle/>
          <a:p>
            <a:pPr marL="0" marR="0" algn="just">
              <a:lnSpc>
                <a:spcPct val="130000"/>
              </a:lnSpc>
              <a:spcBef>
                <a:spcPts val="0"/>
              </a:spcBef>
              <a:spcAft>
                <a:spcPts val="0"/>
              </a:spcAft>
            </a:pPr>
            <a:r>
              <a:rPr lang="zh-CN" altLang="en-US" sz="1400" dirty="0">
                <a:solidFill>
                  <a:schemeClr val="tx1">
                    <a:lumMod val="75000"/>
                    <a:lumOff val="25000"/>
                  </a:schemeClr>
                </a:solidFill>
                <a:effectLst/>
              </a:rPr>
              <a:t>在这里输入你的正文，阐述与关键词标题相关的具体内容</a:t>
            </a:r>
          </a:p>
        </p:txBody>
      </p:sp>
      <p:sp>
        <p:nvSpPr>
          <p:cNvPr id="39" name="任意多边形: 形状 38">
            <a:extLst>
              <a:ext uri="{FF2B5EF4-FFF2-40B4-BE49-F238E27FC236}">
                <a16:creationId xmlns:a16="http://schemas.microsoft.com/office/drawing/2014/main" id="{00083A11-EE70-B572-2EAD-6988BE3A768A}"/>
              </a:ext>
            </a:extLst>
          </p:cNvPr>
          <p:cNvSpPr/>
          <p:nvPr/>
        </p:nvSpPr>
        <p:spPr>
          <a:xfrm>
            <a:off x="1495565" y="2264180"/>
            <a:ext cx="223202" cy="349523"/>
          </a:xfrm>
          <a:custGeom>
            <a:avLst/>
            <a:gdLst>
              <a:gd name="connsiteX0" fmla="*/ 124289 w 366821"/>
              <a:gd name="connsiteY0" fmla="*/ 449632 h 574424"/>
              <a:gd name="connsiteX1" fmla="*/ 55210 w 366821"/>
              <a:gd name="connsiteY1" fmla="*/ 500053 h 574424"/>
              <a:gd name="connsiteX2" fmla="*/ 182146 w 366821"/>
              <a:gd name="connsiteY2" fmla="*/ 556398 h 574424"/>
              <a:gd name="connsiteX3" fmla="*/ 309208 w 366821"/>
              <a:gd name="connsiteY3" fmla="*/ 500053 h 574424"/>
              <a:gd name="connsiteX4" fmla="*/ 240256 w 366821"/>
              <a:gd name="connsiteY4" fmla="*/ 449632 h 574424"/>
              <a:gd name="connsiteX5" fmla="*/ 188323 w 366821"/>
              <a:gd name="connsiteY5" fmla="*/ 505977 h 574424"/>
              <a:gd name="connsiteX6" fmla="*/ 182146 w 366821"/>
              <a:gd name="connsiteY6" fmla="*/ 508246 h 574424"/>
              <a:gd name="connsiteX7" fmla="*/ 176096 w 366821"/>
              <a:gd name="connsiteY7" fmla="*/ 505977 h 574424"/>
              <a:gd name="connsiteX8" fmla="*/ 124289 w 366821"/>
              <a:gd name="connsiteY8" fmla="*/ 449632 h 574424"/>
              <a:gd name="connsiteX9" fmla="*/ 63643 w 366821"/>
              <a:gd name="connsiteY9" fmla="*/ 352709 h 574424"/>
              <a:gd name="connsiteX10" fmla="*/ 75127 w 366821"/>
              <a:gd name="connsiteY10" fmla="*/ 355974 h 574424"/>
              <a:gd name="connsiteX11" fmla="*/ 181769 w 366821"/>
              <a:gd name="connsiteY11" fmla="*/ 487321 h 574424"/>
              <a:gd name="connsiteX12" fmla="*/ 288661 w 366821"/>
              <a:gd name="connsiteY12" fmla="*/ 355721 h 574424"/>
              <a:gd name="connsiteX13" fmla="*/ 288813 w 366821"/>
              <a:gd name="connsiteY13" fmla="*/ 355482 h 574424"/>
              <a:gd name="connsiteX14" fmla="*/ 301266 w 366821"/>
              <a:gd name="connsiteY14" fmla="*/ 353200 h 574424"/>
              <a:gd name="connsiteX15" fmla="*/ 301720 w 366821"/>
              <a:gd name="connsiteY15" fmla="*/ 353503 h 574424"/>
              <a:gd name="connsiteX16" fmla="*/ 303787 w 366821"/>
              <a:gd name="connsiteY16" fmla="*/ 365806 h 574424"/>
              <a:gd name="connsiteX17" fmla="*/ 252610 w 366821"/>
              <a:gd name="connsiteY17" fmla="*/ 435387 h 574424"/>
              <a:gd name="connsiteX18" fmla="*/ 326098 w 366821"/>
              <a:gd name="connsiteY18" fmla="*/ 500557 h 574424"/>
              <a:gd name="connsiteX19" fmla="*/ 181516 w 366821"/>
              <a:gd name="connsiteY19" fmla="*/ 574424 h 574424"/>
              <a:gd name="connsiteX20" fmla="*/ 37184 w 366821"/>
              <a:gd name="connsiteY20" fmla="*/ 500557 h 574424"/>
              <a:gd name="connsiteX21" fmla="*/ 111305 w 366821"/>
              <a:gd name="connsiteY21" fmla="*/ 435891 h 574424"/>
              <a:gd name="connsiteX22" fmla="*/ 59874 w 366821"/>
              <a:gd name="connsiteY22" fmla="*/ 366058 h 574424"/>
              <a:gd name="connsiteX23" fmla="*/ 59421 w 366821"/>
              <a:gd name="connsiteY23" fmla="*/ 365353 h 574424"/>
              <a:gd name="connsiteX24" fmla="*/ 62522 w 366821"/>
              <a:gd name="connsiteY24" fmla="*/ 353453 h 574424"/>
              <a:gd name="connsiteX25" fmla="*/ 63643 w 366821"/>
              <a:gd name="connsiteY25" fmla="*/ 352709 h 574424"/>
              <a:gd name="connsiteX26" fmla="*/ 182146 w 366821"/>
              <a:gd name="connsiteY26" fmla="*/ 117860 h 574424"/>
              <a:gd name="connsiteX27" fmla="*/ 116599 w 366821"/>
              <a:gd name="connsiteY27" fmla="*/ 183282 h 574424"/>
              <a:gd name="connsiteX28" fmla="*/ 182146 w 366821"/>
              <a:gd name="connsiteY28" fmla="*/ 248955 h 574424"/>
              <a:gd name="connsiteX29" fmla="*/ 247693 w 366821"/>
              <a:gd name="connsiteY29" fmla="*/ 183282 h 574424"/>
              <a:gd name="connsiteX30" fmla="*/ 247693 w 366821"/>
              <a:gd name="connsiteY30" fmla="*/ 183156 h 574424"/>
              <a:gd name="connsiteX31" fmla="*/ 182146 w 366821"/>
              <a:gd name="connsiteY31" fmla="*/ 117860 h 574424"/>
              <a:gd name="connsiteX32" fmla="*/ 182146 w 366821"/>
              <a:gd name="connsiteY32" fmla="*/ 100338 h 574424"/>
              <a:gd name="connsiteX33" fmla="*/ 265215 w 366821"/>
              <a:gd name="connsiteY33" fmla="*/ 183282 h 574424"/>
              <a:gd name="connsiteX34" fmla="*/ 182146 w 366821"/>
              <a:gd name="connsiteY34" fmla="*/ 266351 h 574424"/>
              <a:gd name="connsiteX35" fmla="*/ 182020 w 366821"/>
              <a:gd name="connsiteY35" fmla="*/ 266351 h 574424"/>
              <a:gd name="connsiteX36" fmla="*/ 99204 w 366821"/>
              <a:gd name="connsiteY36" fmla="*/ 183282 h 574424"/>
              <a:gd name="connsiteX37" fmla="*/ 182146 w 366821"/>
              <a:gd name="connsiteY37" fmla="*/ 100338 h 574424"/>
              <a:gd name="connsiteX38" fmla="*/ 168281 w 366821"/>
              <a:gd name="connsiteY38" fmla="*/ 17647 h 574424"/>
              <a:gd name="connsiteX39" fmla="*/ 168281 w 366821"/>
              <a:gd name="connsiteY39" fmla="*/ 41094 h 574424"/>
              <a:gd name="connsiteX40" fmla="*/ 160843 w 366821"/>
              <a:gd name="connsiteY40" fmla="*/ 49917 h 574424"/>
              <a:gd name="connsiteX41" fmla="*/ 132103 w 366821"/>
              <a:gd name="connsiteY41" fmla="*/ 57607 h 574424"/>
              <a:gd name="connsiteX42" fmla="*/ 121389 w 366821"/>
              <a:gd name="connsiteY42" fmla="*/ 53825 h 574424"/>
              <a:gd name="connsiteX43" fmla="*/ 109540 w 366821"/>
              <a:gd name="connsiteY43" fmla="*/ 33405 h 574424"/>
              <a:gd name="connsiteX44" fmla="*/ 86724 w 366821"/>
              <a:gd name="connsiteY44" fmla="*/ 46010 h 574424"/>
              <a:gd name="connsiteX45" fmla="*/ 98447 w 366821"/>
              <a:gd name="connsiteY45" fmla="*/ 66430 h 574424"/>
              <a:gd name="connsiteX46" fmla="*/ 96430 w 366821"/>
              <a:gd name="connsiteY46" fmla="*/ 77901 h 574424"/>
              <a:gd name="connsiteX47" fmla="*/ 75253 w 366821"/>
              <a:gd name="connsiteY47" fmla="*/ 98825 h 574424"/>
              <a:gd name="connsiteX48" fmla="*/ 64160 w 366821"/>
              <a:gd name="connsiteY48" fmla="*/ 100842 h 574424"/>
              <a:gd name="connsiteX49" fmla="*/ 43615 w 366821"/>
              <a:gd name="connsiteY49" fmla="*/ 89245 h 574424"/>
              <a:gd name="connsiteX50" fmla="*/ 31009 w 366821"/>
              <a:gd name="connsiteY50" fmla="*/ 111935 h 574424"/>
              <a:gd name="connsiteX51" fmla="*/ 51555 w 366821"/>
              <a:gd name="connsiteY51" fmla="*/ 123785 h 574424"/>
              <a:gd name="connsiteX52" fmla="*/ 55084 w 366821"/>
              <a:gd name="connsiteY52" fmla="*/ 134499 h 574424"/>
              <a:gd name="connsiteX53" fmla="*/ 47521 w 366821"/>
              <a:gd name="connsiteY53" fmla="*/ 163113 h 574424"/>
              <a:gd name="connsiteX54" fmla="*/ 38824 w 366821"/>
              <a:gd name="connsiteY54" fmla="*/ 170676 h 574424"/>
              <a:gd name="connsiteX55" fmla="*/ 15126 w 366821"/>
              <a:gd name="connsiteY55" fmla="*/ 170676 h 574424"/>
              <a:gd name="connsiteX56" fmla="*/ 15126 w 366821"/>
              <a:gd name="connsiteY56" fmla="*/ 197400 h 574424"/>
              <a:gd name="connsiteX57" fmla="*/ 38824 w 366821"/>
              <a:gd name="connsiteY57" fmla="*/ 197400 h 574424"/>
              <a:gd name="connsiteX58" fmla="*/ 47521 w 366821"/>
              <a:gd name="connsiteY58" fmla="*/ 204837 h 574424"/>
              <a:gd name="connsiteX59" fmla="*/ 55084 w 366821"/>
              <a:gd name="connsiteY59" fmla="*/ 233577 h 574424"/>
              <a:gd name="connsiteX60" fmla="*/ 51555 w 366821"/>
              <a:gd name="connsiteY60" fmla="*/ 244417 h 574424"/>
              <a:gd name="connsiteX61" fmla="*/ 31009 w 366821"/>
              <a:gd name="connsiteY61" fmla="*/ 256139 h 574424"/>
              <a:gd name="connsiteX62" fmla="*/ 43615 w 366821"/>
              <a:gd name="connsiteY62" fmla="*/ 279082 h 574424"/>
              <a:gd name="connsiteX63" fmla="*/ 64160 w 366821"/>
              <a:gd name="connsiteY63" fmla="*/ 267232 h 574424"/>
              <a:gd name="connsiteX64" fmla="*/ 75253 w 366821"/>
              <a:gd name="connsiteY64" fmla="*/ 269502 h 574424"/>
              <a:gd name="connsiteX65" fmla="*/ 96430 w 366821"/>
              <a:gd name="connsiteY65" fmla="*/ 290426 h 574424"/>
              <a:gd name="connsiteX66" fmla="*/ 98447 w 366821"/>
              <a:gd name="connsiteY66" fmla="*/ 301518 h 574424"/>
              <a:gd name="connsiteX67" fmla="*/ 86724 w 366821"/>
              <a:gd name="connsiteY67" fmla="*/ 321940 h 574424"/>
              <a:gd name="connsiteX68" fmla="*/ 109414 w 366821"/>
              <a:gd name="connsiteY68" fmla="*/ 334545 h 574424"/>
              <a:gd name="connsiteX69" fmla="*/ 122019 w 366821"/>
              <a:gd name="connsiteY69" fmla="*/ 314124 h 574424"/>
              <a:gd name="connsiteX70" fmla="*/ 129457 w 366821"/>
              <a:gd name="connsiteY70" fmla="*/ 309713 h 574424"/>
              <a:gd name="connsiteX71" fmla="*/ 132733 w 366821"/>
              <a:gd name="connsiteY71" fmla="*/ 310469 h 574424"/>
              <a:gd name="connsiteX72" fmla="*/ 161473 w 366821"/>
              <a:gd name="connsiteY72" fmla="*/ 318032 h 574424"/>
              <a:gd name="connsiteX73" fmla="*/ 168911 w 366821"/>
              <a:gd name="connsiteY73" fmla="*/ 326729 h 574424"/>
              <a:gd name="connsiteX74" fmla="*/ 168911 w 366821"/>
              <a:gd name="connsiteY74" fmla="*/ 350301 h 574424"/>
              <a:gd name="connsiteX75" fmla="*/ 195257 w 366821"/>
              <a:gd name="connsiteY75" fmla="*/ 350301 h 574424"/>
              <a:gd name="connsiteX76" fmla="*/ 195257 w 366821"/>
              <a:gd name="connsiteY76" fmla="*/ 326729 h 574424"/>
              <a:gd name="connsiteX77" fmla="*/ 202693 w 366821"/>
              <a:gd name="connsiteY77" fmla="*/ 318032 h 574424"/>
              <a:gd name="connsiteX78" fmla="*/ 231433 w 366821"/>
              <a:gd name="connsiteY78" fmla="*/ 310469 h 574424"/>
              <a:gd name="connsiteX79" fmla="*/ 242147 w 366821"/>
              <a:gd name="connsiteY79" fmla="*/ 314124 h 574424"/>
              <a:gd name="connsiteX80" fmla="*/ 253997 w 366821"/>
              <a:gd name="connsiteY80" fmla="*/ 334545 h 574424"/>
              <a:gd name="connsiteX81" fmla="*/ 276812 w 366821"/>
              <a:gd name="connsiteY81" fmla="*/ 321940 h 574424"/>
              <a:gd name="connsiteX82" fmla="*/ 265215 w 366821"/>
              <a:gd name="connsiteY82" fmla="*/ 300637 h 574424"/>
              <a:gd name="connsiteX83" fmla="*/ 267232 w 366821"/>
              <a:gd name="connsiteY83" fmla="*/ 289544 h 574424"/>
              <a:gd name="connsiteX84" fmla="*/ 288283 w 366821"/>
              <a:gd name="connsiteY84" fmla="*/ 268619 h 574424"/>
              <a:gd name="connsiteX85" fmla="*/ 299501 w 366821"/>
              <a:gd name="connsiteY85" fmla="*/ 266351 h 574424"/>
              <a:gd name="connsiteX86" fmla="*/ 319921 w 366821"/>
              <a:gd name="connsiteY86" fmla="*/ 278199 h 574424"/>
              <a:gd name="connsiteX87" fmla="*/ 333158 w 366821"/>
              <a:gd name="connsiteY87" fmla="*/ 255384 h 574424"/>
              <a:gd name="connsiteX88" fmla="*/ 312737 w 366821"/>
              <a:gd name="connsiteY88" fmla="*/ 243534 h 574424"/>
              <a:gd name="connsiteX89" fmla="*/ 308956 w 366821"/>
              <a:gd name="connsiteY89" fmla="*/ 232694 h 574424"/>
              <a:gd name="connsiteX90" fmla="*/ 316770 w 366821"/>
              <a:gd name="connsiteY90" fmla="*/ 203954 h 574424"/>
              <a:gd name="connsiteX91" fmla="*/ 325342 w 366821"/>
              <a:gd name="connsiteY91" fmla="*/ 196517 h 574424"/>
              <a:gd name="connsiteX92" fmla="*/ 347654 w 366821"/>
              <a:gd name="connsiteY92" fmla="*/ 196517 h 574424"/>
              <a:gd name="connsiteX93" fmla="*/ 347654 w 366821"/>
              <a:gd name="connsiteY93" fmla="*/ 197021 h 574424"/>
              <a:gd name="connsiteX94" fmla="*/ 348914 w 366821"/>
              <a:gd name="connsiteY94" fmla="*/ 196517 h 574424"/>
              <a:gd name="connsiteX95" fmla="*/ 347654 w 366821"/>
              <a:gd name="connsiteY95" fmla="*/ 196517 h 574424"/>
              <a:gd name="connsiteX96" fmla="*/ 347654 w 366821"/>
              <a:gd name="connsiteY96" fmla="*/ 170676 h 574424"/>
              <a:gd name="connsiteX97" fmla="*/ 324082 w 366821"/>
              <a:gd name="connsiteY97" fmla="*/ 170676 h 574424"/>
              <a:gd name="connsiteX98" fmla="*/ 315510 w 366821"/>
              <a:gd name="connsiteY98" fmla="*/ 163113 h 574424"/>
              <a:gd name="connsiteX99" fmla="*/ 307695 w 366821"/>
              <a:gd name="connsiteY99" fmla="*/ 134499 h 574424"/>
              <a:gd name="connsiteX100" fmla="*/ 311477 w 366821"/>
              <a:gd name="connsiteY100" fmla="*/ 123785 h 574424"/>
              <a:gd name="connsiteX101" fmla="*/ 331897 w 366821"/>
              <a:gd name="connsiteY101" fmla="*/ 111935 h 574424"/>
              <a:gd name="connsiteX102" fmla="*/ 319291 w 366821"/>
              <a:gd name="connsiteY102" fmla="*/ 89245 h 574424"/>
              <a:gd name="connsiteX103" fmla="*/ 298746 w 366821"/>
              <a:gd name="connsiteY103" fmla="*/ 100842 h 574424"/>
              <a:gd name="connsiteX104" fmla="*/ 287526 w 366821"/>
              <a:gd name="connsiteY104" fmla="*/ 98825 h 574424"/>
              <a:gd name="connsiteX105" fmla="*/ 266476 w 366821"/>
              <a:gd name="connsiteY105" fmla="*/ 77901 h 574424"/>
              <a:gd name="connsiteX106" fmla="*/ 264459 w 366821"/>
              <a:gd name="connsiteY106" fmla="*/ 66430 h 574424"/>
              <a:gd name="connsiteX107" fmla="*/ 276182 w 366821"/>
              <a:gd name="connsiteY107" fmla="*/ 46010 h 574424"/>
              <a:gd name="connsiteX108" fmla="*/ 253367 w 366821"/>
              <a:gd name="connsiteY108" fmla="*/ 33405 h 574424"/>
              <a:gd name="connsiteX109" fmla="*/ 241517 w 366821"/>
              <a:gd name="connsiteY109" fmla="*/ 53825 h 574424"/>
              <a:gd name="connsiteX110" fmla="*/ 230803 w 366821"/>
              <a:gd name="connsiteY110" fmla="*/ 57607 h 574424"/>
              <a:gd name="connsiteX111" fmla="*/ 202063 w 366821"/>
              <a:gd name="connsiteY111" fmla="*/ 49917 h 574424"/>
              <a:gd name="connsiteX112" fmla="*/ 194626 w 366821"/>
              <a:gd name="connsiteY112" fmla="*/ 41094 h 574424"/>
              <a:gd name="connsiteX113" fmla="*/ 194626 w 366821"/>
              <a:gd name="connsiteY113" fmla="*/ 17647 h 574424"/>
              <a:gd name="connsiteX114" fmla="*/ 170046 w 366821"/>
              <a:gd name="connsiteY114" fmla="*/ 0 h 574424"/>
              <a:gd name="connsiteX115" fmla="*/ 196391 w 366821"/>
              <a:gd name="connsiteY115" fmla="*/ 0 h 574424"/>
              <a:gd name="connsiteX116" fmla="*/ 196517 w 366821"/>
              <a:gd name="connsiteY116" fmla="*/ 0 h 574424"/>
              <a:gd name="connsiteX117" fmla="*/ 213911 w 366821"/>
              <a:gd name="connsiteY117" fmla="*/ 17396 h 574424"/>
              <a:gd name="connsiteX118" fmla="*/ 213911 w 366821"/>
              <a:gd name="connsiteY118" fmla="*/ 33656 h 574424"/>
              <a:gd name="connsiteX119" fmla="*/ 231937 w 366821"/>
              <a:gd name="connsiteY119" fmla="*/ 38573 h 574424"/>
              <a:gd name="connsiteX120" fmla="*/ 240005 w 366821"/>
              <a:gd name="connsiteY120" fmla="*/ 24329 h 574424"/>
              <a:gd name="connsiteX121" fmla="*/ 240105 w 366821"/>
              <a:gd name="connsiteY121" fmla="*/ 24165 h 574424"/>
              <a:gd name="connsiteX122" fmla="*/ 263954 w 366821"/>
              <a:gd name="connsiteY122" fmla="*/ 18152 h 574424"/>
              <a:gd name="connsiteX123" fmla="*/ 286770 w 366821"/>
              <a:gd name="connsiteY123" fmla="*/ 30757 h 574424"/>
              <a:gd name="connsiteX124" fmla="*/ 294838 w 366821"/>
              <a:gd name="connsiteY124" fmla="*/ 41598 h 574424"/>
              <a:gd name="connsiteX125" fmla="*/ 293198 w 366821"/>
              <a:gd name="connsiteY125" fmla="*/ 54833 h 574424"/>
              <a:gd name="connsiteX126" fmla="*/ 284879 w 366821"/>
              <a:gd name="connsiteY126" fmla="*/ 69077 h 574424"/>
              <a:gd name="connsiteX127" fmla="*/ 298115 w 366821"/>
              <a:gd name="connsiteY127" fmla="*/ 81682 h 574424"/>
              <a:gd name="connsiteX128" fmla="*/ 312360 w 366821"/>
              <a:gd name="connsiteY128" fmla="*/ 73489 h 574424"/>
              <a:gd name="connsiteX129" fmla="*/ 324965 w 366821"/>
              <a:gd name="connsiteY129" fmla="*/ 71598 h 574424"/>
              <a:gd name="connsiteX130" fmla="*/ 335679 w 366821"/>
              <a:gd name="connsiteY130" fmla="*/ 79918 h 574424"/>
              <a:gd name="connsiteX131" fmla="*/ 348284 w 366821"/>
              <a:gd name="connsiteY131" fmla="*/ 102608 h 574424"/>
              <a:gd name="connsiteX132" fmla="*/ 350048 w 366821"/>
              <a:gd name="connsiteY132" fmla="*/ 115843 h 574424"/>
              <a:gd name="connsiteX133" fmla="*/ 341981 w 366821"/>
              <a:gd name="connsiteY133" fmla="*/ 126684 h 574424"/>
              <a:gd name="connsiteX134" fmla="*/ 327863 w 366821"/>
              <a:gd name="connsiteY134" fmla="*/ 134752 h 574424"/>
              <a:gd name="connsiteX135" fmla="*/ 332654 w 366821"/>
              <a:gd name="connsiteY135" fmla="*/ 152776 h 574424"/>
              <a:gd name="connsiteX136" fmla="*/ 348914 w 366821"/>
              <a:gd name="connsiteY136" fmla="*/ 152776 h 574424"/>
              <a:gd name="connsiteX137" fmla="*/ 349936 w 366821"/>
              <a:gd name="connsiteY137" fmla="*/ 152776 h 574424"/>
              <a:gd name="connsiteX138" fmla="*/ 366814 w 366821"/>
              <a:gd name="connsiteY138" fmla="*/ 170676 h 574424"/>
              <a:gd name="connsiteX139" fmla="*/ 366814 w 366821"/>
              <a:gd name="connsiteY139" fmla="*/ 196517 h 574424"/>
              <a:gd name="connsiteX140" fmla="*/ 366814 w 366821"/>
              <a:gd name="connsiteY140" fmla="*/ 196643 h 574424"/>
              <a:gd name="connsiteX141" fmla="*/ 349418 w 366821"/>
              <a:gd name="connsiteY141" fmla="*/ 214038 h 574424"/>
              <a:gd name="connsiteX142" fmla="*/ 333158 w 366821"/>
              <a:gd name="connsiteY142" fmla="*/ 214038 h 574424"/>
              <a:gd name="connsiteX143" fmla="*/ 328369 w 366821"/>
              <a:gd name="connsiteY143" fmla="*/ 231937 h 574424"/>
              <a:gd name="connsiteX144" fmla="*/ 342486 w 366821"/>
              <a:gd name="connsiteY144" fmla="*/ 240132 h 574424"/>
              <a:gd name="connsiteX145" fmla="*/ 350553 w 366821"/>
              <a:gd name="connsiteY145" fmla="*/ 250846 h 574424"/>
              <a:gd name="connsiteX146" fmla="*/ 348788 w 366821"/>
              <a:gd name="connsiteY146" fmla="*/ 264207 h 574424"/>
              <a:gd name="connsiteX147" fmla="*/ 336183 w 366821"/>
              <a:gd name="connsiteY147" fmla="*/ 286771 h 574424"/>
              <a:gd name="connsiteX148" fmla="*/ 312360 w 366821"/>
              <a:gd name="connsiteY148" fmla="*/ 293451 h 574424"/>
              <a:gd name="connsiteX149" fmla="*/ 298115 w 366821"/>
              <a:gd name="connsiteY149" fmla="*/ 285132 h 574424"/>
              <a:gd name="connsiteX150" fmla="*/ 284879 w 366821"/>
              <a:gd name="connsiteY150" fmla="*/ 297738 h 574424"/>
              <a:gd name="connsiteX151" fmla="*/ 293198 w 366821"/>
              <a:gd name="connsiteY151" fmla="*/ 311981 h 574424"/>
              <a:gd name="connsiteX152" fmla="*/ 286770 w 366821"/>
              <a:gd name="connsiteY152" fmla="*/ 335932 h 574424"/>
              <a:gd name="connsiteX153" fmla="*/ 263954 w 366821"/>
              <a:gd name="connsiteY153" fmla="*/ 349167 h 574424"/>
              <a:gd name="connsiteX154" fmla="*/ 240005 w 366821"/>
              <a:gd name="connsiteY154" fmla="*/ 342738 h 574424"/>
              <a:gd name="connsiteX155" fmla="*/ 231937 w 366821"/>
              <a:gd name="connsiteY155" fmla="*/ 328494 h 574424"/>
              <a:gd name="connsiteX156" fmla="*/ 213911 w 366821"/>
              <a:gd name="connsiteY156" fmla="*/ 333411 h 574424"/>
              <a:gd name="connsiteX157" fmla="*/ 213911 w 366821"/>
              <a:gd name="connsiteY157" fmla="*/ 349671 h 574424"/>
              <a:gd name="connsiteX158" fmla="*/ 196391 w 366821"/>
              <a:gd name="connsiteY158" fmla="*/ 367319 h 574424"/>
              <a:gd name="connsiteX159" fmla="*/ 170046 w 366821"/>
              <a:gd name="connsiteY159" fmla="*/ 367319 h 574424"/>
              <a:gd name="connsiteX160" fmla="*/ 152525 w 366821"/>
              <a:gd name="connsiteY160" fmla="*/ 349671 h 574424"/>
              <a:gd name="connsiteX161" fmla="*/ 152525 w 366821"/>
              <a:gd name="connsiteY161" fmla="*/ 333411 h 574424"/>
              <a:gd name="connsiteX162" fmla="*/ 134624 w 366821"/>
              <a:gd name="connsiteY162" fmla="*/ 328494 h 574424"/>
              <a:gd name="connsiteX163" fmla="*/ 126431 w 366821"/>
              <a:gd name="connsiteY163" fmla="*/ 342738 h 574424"/>
              <a:gd name="connsiteX164" fmla="*/ 102481 w 366821"/>
              <a:gd name="connsiteY164" fmla="*/ 349167 h 574424"/>
              <a:gd name="connsiteX165" fmla="*/ 79665 w 366821"/>
              <a:gd name="connsiteY165" fmla="*/ 335932 h 574424"/>
              <a:gd name="connsiteX166" fmla="*/ 73362 w 366821"/>
              <a:gd name="connsiteY166" fmla="*/ 311981 h 574424"/>
              <a:gd name="connsiteX167" fmla="*/ 81430 w 366821"/>
              <a:gd name="connsiteY167" fmla="*/ 297738 h 574424"/>
              <a:gd name="connsiteX168" fmla="*/ 68825 w 366821"/>
              <a:gd name="connsiteY168" fmla="*/ 285132 h 574424"/>
              <a:gd name="connsiteX169" fmla="*/ 54707 w 366821"/>
              <a:gd name="connsiteY169" fmla="*/ 293451 h 574424"/>
              <a:gd name="connsiteX170" fmla="*/ 30757 w 366821"/>
              <a:gd name="connsiteY170" fmla="*/ 286771 h 574424"/>
              <a:gd name="connsiteX171" fmla="*/ 18151 w 366821"/>
              <a:gd name="connsiteY171" fmla="*/ 264207 h 574424"/>
              <a:gd name="connsiteX172" fmla="*/ 18076 w 366821"/>
              <a:gd name="connsiteY172" fmla="*/ 264069 h 574424"/>
              <a:gd name="connsiteX173" fmla="*/ 24453 w 366821"/>
              <a:gd name="connsiteY173" fmla="*/ 240132 h 574424"/>
              <a:gd name="connsiteX174" fmla="*/ 38698 w 366821"/>
              <a:gd name="connsiteY174" fmla="*/ 231937 h 574424"/>
              <a:gd name="connsiteX175" fmla="*/ 33782 w 366821"/>
              <a:gd name="connsiteY175" fmla="*/ 214038 h 574424"/>
              <a:gd name="connsiteX176" fmla="*/ 17394 w 366821"/>
              <a:gd name="connsiteY176" fmla="*/ 214038 h 574424"/>
              <a:gd name="connsiteX177" fmla="*/ 0 w 366821"/>
              <a:gd name="connsiteY177" fmla="*/ 196517 h 574424"/>
              <a:gd name="connsiteX178" fmla="*/ 0 w 366821"/>
              <a:gd name="connsiteY178" fmla="*/ 170424 h 574424"/>
              <a:gd name="connsiteX179" fmla="*/ 17394 w 366821"/>
              <a:gd name="connsiteY179" fmla="*/ 152776 h 574424"/>
              <a:gd name="connsiteX180" fmla="*/ 33782 w 366821"/>
              <a:gd name="connsiteY180" fmla="*/ 152776 h 574424"/>
              <a:gd name="connsiteX181" fmla="*/ 38698 w 366821"/>
              <a:gd name="connsiteY181" fmla="*/ 134752 h 574424"/>
              <a:gd name="connsiteX182" fmla="*/ 24580 w 366821"/>
              <a:gd name="connsiteY182" fmla="*/ 126684 h 574424"/>
              <a:gd name="connsiteX183" fmla="*/ 18151 w 366821"/>
              <a:gd name="connsiteY183" fmla="*/ 102608 h 574424"/>
              <a:gd name="connsiteX184" fmla="*/ 30757 w 366821"/>
              <a:gd name="connsiteY184" fmla="*/ 79918 h 574424"/>
              <a:gd name="connsiteX185" fmla="*/ 41345 w 366821"/>
              <a:gd name="connsiteY185" fmla="*/ 71598 h 574424"/>
              <a:gd name="connsiteX186" fmla="*/ 54707 w 366821"/>
              <a:gd name="connsiteY186" fmla="*/ 73489 h 574424"/>
              <a:gd name="connsiteX187" fmla="*/ 68825 w 366821"/>
              <a:gd name="connsiteY187" fmla="*/ 81682 h 574424"/>
              <a:gd name="connsiteX188" fmla="*/ 81430 w 366821"/>
              <a:gd name="connsiteY188" fmla="*/ 69077 h 574424"/>
              <a:gd name="connsiteX189" fmla="*/ 73362 w 366821"/>
              <a:gd name="connsiteY189" fmla="*/ 54833 h 574424"/>
              <a:gd name="connsiteX190" fmla="*/ 71472 w 366821"/>
              <a:gd name="connsiteY190" fmla="*/ 41598 h 574424"/>
              <a:gd name="connsiteX191" fmla="*/ 79665 w 366821"/>
              <a:gd name="connsiteY191" fmla="*/ 30757 h 574424"/>
              <a:gd name="connsiteX192" fmla="*/ 102481 w 366821"/>
              <a:gd name="connsiteY192" fmla="*/ 18152 h 574424"/>
              <a:gd name="connsiteX193" fmla="*/ 102645 w 366821"/>
              <a:gd name="connsiteY193" fmla="*/ 18051 h 574424"/>
              <a:gd name="connsiteX194" fmla="*/ 126431 w 366821"/>
              <a:gd name="connsiteY194" fmla="*/ 24329 h 574424"/>
              <a:gd name="connsiteX195" fmla="*/ 134624 w 366821"/>
              <a:gd name="connsiteY195" fmla="*/ 38573 h 574424"/>
              <a:gd name="connsiteX196" fmla="*/ 152525 w 366821"/>
              <a:gd name="connsiteY196" fmla="*/ 33656 h 574424"/>
              <a:gd name="connsiteX197" fmla="*/ 152525 w 366821"/>
              <a:gd name="connsiteY197" fmla="*/ 17396 h 574424"/>
              <a:gd name="connsiteX198" fmla="*/ 170046 w 366821"/>
              <a:gd name="connsiteY198" fmla="*/ 0 h 57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366821" h="574424">
                <a:moveTo>
                  <a:pt x="124289" y="449632"/>
                </a:moveTo>
                <a:cubicBezTo>
                  <a:pt x="81429" y="460220"/>
                  <a:pt x="55210" y="480640"/>
                  <a:pt x="55210" y="500053"/>
                </a:cubicBezTo>
                <a:cubicBezTo>
                  <a:pt x="55210" y="527153"/>
                  <a:pt x="106514" y="556398"/>
                  <a:pt x="182146" y="556398"/>
                </a:cubicBezTo>
                <a:cubicBezTo>
                  <a:pt x="258157" y="556398"/>
                  <a:pt x="309208" y="527153"/>
                  <a:pt x="309208" y="500053"/>
                </a:cubicBezTo>
                <a:cubicBezTo>
                  <a:pt x="309208" y="480136"/>
                  <a:pt x="282989" y="459716"/>
                  <a:pt x="240256" y="449632"/>
                </a:cubicBezTo>
                <a:cubicBezTo>
                  <a:pt x="211265" y="483666"/>
                  <a:pt x="188323" y="505977"/>
                  <a:pt x="188323" y="505977"/>
                </a:cubicBezTo>
                <a:cubicBezTo>
                  <a:pt x="186609" y="507464"/>
                  <a:pt x="184415" y="508271"/>
                  <a:pt x="182146" y="508246"/>
                </a:cubicBezTo>
                <a:cubicBezTo>
                  <a:pt x="179928" y="508233"/>
                  <a:pt x="177772" y="507427"/>
                  <a:pt x="176096" y="505977"/>
                </a:cubicBezTo>
                <a:cubicBezTo>
                  <a:pt x="175843" y="505472"/>
                  <a:pt x="153280" y="483666"/>
                  <a:pt x="124289" y="449632"/>
                </a:cubicBezTo>
                <a:close/>
                <a:moveTo>
                  <a:pt x="63643" y="352709"/>
                </a:moveTo>
                <a:cubicBezTo>
                  <a:pt x="67715" y="350440"/>
                  <a:pt x="72858" y="351902"/>
                  <a:pt x="75127" y="355974"/>
                </a:cubicBezTo>
                <a:cubicBezTo>
                  <a:pt x="106464" y="403017"/>
                  <a:pt x="142163" y="446997"/>
                  <a:pt x="181769" y="487321"/>
                </a:cubicBezTo>
                <a:cubicBezTo>
                  <a:pt x="221538" y="446984"/>
                  <a:pt x="257337" y="402916"/>
                  <a:pt x="288661" y="355721"/>
                </a:cubicBezTo>
                <a:cubicBezTo>
                  <a:pt x="288711" y="355646"/>
                  <a:pt x="288763" y="355571"/>
                  <a:pt x="288813" y="355482"/>
                </a:cubicBezTo>
                <a:cubicBezTo>
                  <a:pt x="291624" y="351423"/>
                  <a:pt x="297195" y="350390"/>
                  <a:pt x="301266" y="353200"/>
                </a:cubicBezTo>
                <a:cubicBezTo>
                  <a:pt x="301418" y="353302"/>
                  <a:pt x="301569" y="353390"/>
                  <a:pt x="301720" y="353503"/>
                </a:cubicBezTo>
                <a:cubicBezTo>
                  <a:pt x="305691" y="356328"/>
                  <a:pt x="306611" y="361836"/>
                  <a:pt x="303787" y="365806"/>
                </a:cubicBezTo>
                <a:cubicBezTo>
                  <a:pt x="287148" y="391143"/>
                  <a:pt x="269124" y="414967"/>
                  <a:pt x="252610" y="435387"/>
                </a:cubicBezTo>
                <a:cubicBezTo>
                  <a:pt x="297107" y="447992"/>
                  <a:pt x="327234" y="471817"/>
                  <a:pt x="326098" y="500557"/>
                </a:cubicBezTo>
                <a:cubicBezTo>
                  <a:pt x="326098" y="542154"/>
                  <a:pt x="262820" y="574424"/>
                  <a:pt x="181516" y="574424"/>
                </a:cubicBezTo>
                <a:cubicBezTo>
                  <a:pt x="100211" y="574424"/>
                  <a:pt x="37184" y="542154"/>
                  <a:pt x="37184" y="500557"/>
                </a:cubicBezTo>
                <a:cubicBezTo>
                  <a:pt x="37184" y="472321"/>
                  <a:pt x="66808" y="448496"/>
                  <a:pt x="111305" y="435891"/>
                </a:cubicBezTo>
                <a:cubicBezTo>
                  <a:pt x="92939" y="413543"/>
                  <a:pt x="75770" y="390235"/>
                  <a:pt x="59874" y="366058"/>
                </a:cubicBezTo>
                <a:cubicBezTo>
                  <a:pt x="59711" y="365831"/>
                  <a:pt x="59560" y="365591"/>
                  <a:pt x="59421" y="365353"/>
                </a:cubicBezTo>
                <a:cubicBezTo>
                  <a:pt x="56988" y="361206"/>
                  <a:pt x="58375" y="355886"/>
                  <a:pt x="62522" y="353453"/>
                </a:cubicBezTo>
                <a:cubicBezTo>
                  <a:pt x="62875" y="353175"/>
                  <a:pt x="63241" y="352924"/>
                  <a:pt x="63643" y="352709"/>
                </a:cubicBezTo>
                <a:close/>
                <a:moveTo>
                  <a:pt x="182146" y="117860"/>
                </a:moveTo>
                <a:cubicBezTo>
                  <a:pt x="145995" y="117860"/>
                  <a:pt x="116662" y="147129"/>
                  <a:pt x="116599" y="183282"/>
                </a:cubicBezTo>
                <a:cubicBezTo>
                  <a:pt x="116662" y="219471"/>
                  <a:pt x="145957" y="248817"/>
                  <a:pt x="182146" y="248955"/>
                </a:cubicBezTo>
                <a:cubicBezTo>
                  <a:pt x="218374" y="248879"/>
                  <a:pt x="247693" y="219509"/>
                  <a:pt x="247693" y="183282"/>
                </a:cubicBezTo>
                <a:cubicBezTo>
                  <a:pt x="247693" y="183243"/>
                  <a:pt x="247693" y="183193"/>
                  <a:pt x="247693" y="183156"/>
                </a:cubicBezTo>
                <a:cubicBezTo>
                  <a:pt x="247618" y="147029"/>
                  <a:pt x="218273" y="117785"/>
                  <a:pt x="182146" y="117860"/>
                </a:cubicBezTo>
                <a:close/>
                <a:moveTo>
                  <a:pt x="182146" y="100338"/>
                </a:moveTo>
                <a:cubicBezTo>
                  <a:pt x="227979" y="100338"/>
                  <a:pt x="265153" y="137449"/>
                  <a:pt x="265215" y="183282"/>
                </a:cubicBezTo>
                <a:cubicBezTo>
                  <a:pt x="265215" y="229165"/>
                  <a:pt x="228029" y="266351"/>
                  <a:pt x="182146" y="266351"/>
                </a:cubicBezTo>
                <a:cubicBezTo>
                  <a:pt x="182109" y="266351"/>
                  <a:pt x="182057" y="266351"/>
                  <a:pt x="182020" y="266351"/>
                </a:cubicBezTo>
                <a:cubicBezTo>
                  <a:pt x="136212" y="266275"/>
                  <a:pt x="99128" y="229089"/>
                  <a:pt x="99204" y="183282"/>
                </a:cubicBezTo>
                <a:cubicBezTo>
                  <a:pt x="99279" y="137499"/>
                  <a:pt x="136363" y="100415"/>
                  <a:pt x="182146" y="100338"/>
                </a:cubicBezTo>
                <a:close/>
                <a:moveTo>
                  <a:pt x="168281" y="17647"/>
                </a:moveTo>
                <a:lnTo>
                  <a:pt x="168281" y="41094"/>
                </a:lnTo>
                <a:cubicBezTo>
                  <a:pt x="168393" y="45493"/>
                  <a:pt x="165192" y="49287"/>
                  <a:pt x="160843" y="49917"/>
                </a:cubicBezTo>
                <a:cubicBezTo>
                  <a:pt x="151024" y="51468"/>
                  <a:pt x="141393" y="54053"/>
                  <a:pt x="132103" y="57607"/>
                </a:cubicBezTo>
                <a:cubicBezTo>
                  <a:pt x="128095" y="59232"/>
                  <a:pt x="123493" y="57607"/>
                  <a:pt x="121389" y="53825"/>
                </a:cubicBezTo>
                <a:lnTo>
                  <a:pt x="109540" y="33405"/>
                </a:lnTo>
                <a:lnTo>
                  <a:pt x="86724" y="46010"/>
                </a:lnTo>
                <a:lnTo>
                  <a:pt x="98447" y="66430"/>
                </a:lnTo>
                <a:cubicBezTo>
                  <a:pt x="100591" y="70249"/>
                  <a:pt x="99745" y="75040"/>
                  <a:pt x="96430" y="77901"/>
                </a:cubicBezTo>
                <a:cubicBezTo>
                  <a:pt x="88615" y="84066"/>
                  <a:pt x="81506" y="91086"/>
                  <a:pt x="75253" y="98825"/>
                </a:cubicBezTo>
                <a:cubicBezTo>
                  <a:pt x="72581" y="102179"/>
                  <a:pt x="67842" y="103037"/>
                  <a:pt x="64160" y="100842"/>
                </a:cubicBezTo>
                <a:lnTo>
                  <a:pt x="43615" y="89245"/>
                </a:lnTo>
                <a:lnTo>
                  <a:pt x="31009" y="111935"/>
                </a:lnTo>
                <a:lnTo>
                  <a:pt x="51555" y="123785"/>
                </a:lnTo>
                <a:cubicBezTo>
                  <a:pt x="55198" y="126003"/>
                  <a:pt x="56699" y="130541"/>
                  <a:pt x="55084" y="134499"/>
                </a:cubicBezTo>
                <a:cubicBezTo>
                  <a:pt x="51518" y="143726"/>
                  <a:pt x="48984" y="153331"/>
                  <a:pt x="47521" y="163113"/>
                </a:cubicBezTo>
                <a:cubicBezTo>
                  <a:pt x="46891" y="167437"/>
                  <a:pt x="43198" y="170663"/>
                  <a:pt x="38824" y="170676"/>
                </a:cubicBezTo>
                <a:lnTo>
                  <a:pt x="15126" y="170676"/>
                </a:lnTo>
                <a:lnTo>
                  <a:pt x="15126" y="197400"/>
                </a:lnTo>
                <a:lnTo>
                  <a:pt x="38824" y="197400"/>
                </a:lnTo>
                <a:cubicBezTo>
                  <a:pt x="43122" y="197513"/>
                  <a:pt x="46754" y="200614"/>
                  <a:pt x="47521" y="204837"/>
                </a:cubicBezTo>
                <a:cubicBezTo>
                  <a:pt x="48972" y="214668"/>
                  <a:pt x="51505" y="224312"/>
                  <a:pt x="55084" y="233577"/>
                </a:cubicBezTo>
                <a:cubicBezTo>
                  <a:pt x="56711" y="237572"/>
                  <a:pt x="55223" y="242149"/>
                  <a:pt x="51555" y="244417"/>
                </a:cubicBezTo>
                <a:lnTo>
                  <a:pt x="31009" y="256139"/>
                </a:lnTo>
                <a:lnTo>
                  <a:pt x="43615" y="279082"/>
                </a:lnTo>
                <a:lnTo>
                  <a:pt x="64160" y="267232"/>
                </a:lnTo>
                <a:cubicBezTo>
                  <a:pt x="67879" y="264964"/>
                  <a:pt x="72720" y="265959"/>
                  <a:pt x="75253" y="269502"/>
                </a:cubicBezTo>
                <a:cubicBezTo>
                  <a:pt x="81645" y="277128"/>
                  <a:pt x="88728" y="284137"/>
                  <a:pt x="96430" y="290426"/>
                </a:cubicBezTo>
                <a:cubicBezTo>
                  <a:pt x="99733" y="293124"/>
                  <a:pt x="100591" y="297826"/>
                  <a:pt x="98447" y="301518"/>
                </a:cubicBezTo>
                <a:lnTo>
                  <a:pt x="86724" y="321940"/>
                </a:lnTo>
                <a:lnTo>
                  <a:pt x="109414" y="334545"/>
                </a:lnTo>
                <a:lnTo>
                  <a:pt x="122019" y="314124"/>
                </a:lnTo>
                <a:cubicBezTo>
                  <a:pt x="123456" y="311363"/>
                  <a:pt x="126343" y="309649"/>
                  <a:pt x="129457" y="309713"/>
                </a:cubicBezTo>
                <a:cubicBezTo>
                  <a:pt x="130591" y="309725"/>
                  <a:pt x="131713" y="309978"/>
                  <a:pt x="132733" y="310469"/>
                </a:cubicBezTo>
                <a:cubicBezTo>
                  <a:pt x="142023" y="313986"/>
                  <a:pt x="151654" y="316519"/>
                  <a:pt x="161473" y="318032"/>
                </a:cubicBezTo>
                <a:cubicBezTo>
                  <a:pt x="165721" y="318764"/>
                  <a:pt x="168847" y="322419"/>
                  <a:pt x="168911" y="326729"/>
                </a:cubicBezTo>
                <a:lnTo>
                  <a:pt x="168911" y="350301"/>
                </a:lnTo>
                <a:lnTo>
                  <a:pt x="195257" y="350301"/>
                </a:lnTo>
                <a:lnTo>
                  <a:pt x="195257" y="326729"/>
                </a:lnTo>
                <a:cubicBezTo>
                  <a:pt x="195319" y="322419"/>
                  <a:pt x="198445" y="318764"/>
                  <a:pt x="202693" y="318032"/>
                </a:cubicBezTo>
                <a:cubicBezTo>
                  <a:pt x="212512" y="316507"/>
                  <a:pt x="222143" y="313973"/>
                  <a:pt x="231433" y="310469"/>
                </a:cubicBezTo>
                <a:cubicBezTo>
                  <a:pt x="235416" y="308880"/>
                  <a:pt x="239967" y="310431"/>
                  <a:pt x="242147" y="314124"/>
                </a:cubicBezTo>
                <a:lnTo>
                  <a:pt x="253997" y="334545"/>
                </a:lnTo>
                <a:lnTo>
                  <a:pt x="276812" y="321940"/>
                </a:lnTo>
                <a:lnTo>
                  <a:pt x="265215" y="300637"/>
                </a:lnTo>
                <a:cubicBezTo>
                  <a:pt x="262959" y="296969"/>
                  <a:pt x="263828" y="292191"/>
                  <a:pt x="267232" y="289544"/>
                </a:cubicBezTo>
                <a:cubicBezTo>
                  <a:pt x="274921" y="283280"/>
                  <a:pt x="281968" y="276271"/>
                  <a:pt x="288283" y="268619"/>
                </a:cubicBezTo>
                <a:cubicBezTo>
                  <a:pt x="290893" y="265115"/>
                  <a:pt x="295732" y="264131"/>
                  <a:pt x="299501" y="266351"/>
                </a:cubicBezTo>
                <a:lnTo>
                  <a:pt x="319921" y="278199"/>
                </a:lnTo>
                <a:lnTo>
                  <a:pt x="333158" y="255384"/>
                </a:lnTo>
                <a:lnTo>
                  <a:pt x="312737" y="243534"/>
                </a:lnTo>
                <a:cubicBezTo>
                  <a:pt x="308981" y="241341"/>
                  <a:pt x="307368" y="236740"/>
                  <a:pt x="308956" y="232694"/>
                </a:cubicBezTo>
                <a:cubicBezTo>
                  <a:pt x="312561" y="223417"/>
                  <a:pt x="315170" y="213786"/>
                  <a:pt x="316770" y="203954"/>
                </a:cubicBezTo>
                <a:cubicBezTo>
                  <a:pt x="317489" y="199745"/>
                  <a:pt x="321082" y="196631"/>
                  <a:pt x="325342" y="196517"/>
                </a:cubicBezTo>
                <a:lnTo>
                  <a:pt x="347654" y="196517"/>
                </a:lnTo>
                <a:lnTo>
                  <a:pt x="347654" y="197021"/>
                </a:lnTo>
                <a:lnTo>
                  <a:pt x="348914" y="196517"/>
                </a:lnTo>
                <a:lnTo>
                  <a:pt x="347654" y="196517"/>
                </a:lnTo>
                <a:lnTo>
                  <a:pt x="347654" y="170676"/>
                </a:lnTo>
                <a:lnTo>
                  <a:pt x="324082" y="170676"/>
                </a:lnTo>
                <a:cubicBezTo>
                  <a:pt x="319733" y="170651"/>
                  <a:pt x="316077" y="167425"/>
                  <a:pt x="315510" y="163113"/>
                </a:cubicBezTo>
                <a:cubicBezTo>
                  <a:pt x="313846" y="153344"/>
                  <a:pt x="311237" y="143764"/>
                  <a:pt x="307695" y="134499"/>
                </a:cubicBezTo>
                <a:cubicBezTo>
                  <a:pt x="306132" y="130478"/>
                  <a:pt x="307733" y="125927"/>
                  <a:pt x="311477" y="123785"/>
                </a:cubicBezTo>
                <a:lnTo>
                  <a:pt x="331897" y="111935"/>
                </a:lnTo>
                <a:lnTo>
                  <a:pt x="319291" y="89245"/>
                </a:lnTo>
                <a:lnTo>
                  <a:pt x="298746" y="100842"/>
                </a:lnTo>
                <a:cubicBezTo>
                  <a:pt x="295014" y="102998"/>
                  <a:pt x="290275" y="102154"/>
                  <a:pt x="287526" y="98825"/>
                </a:cubicBezTo>
                <a:cubicBezTo>
                  <a:pt x="281350" y="91048"/>
                  <a:pt x="274291" y="84027"/>
                  <a:pt x="266476" y="77901"/>
                </a:cubicBezTo>
                <a:cubicBezTo>
                  <a:pt x="263073" y="75102"/>
                  <a:pt x="262215" y="70224"/>
                  <a:pt x="264459" y="66430"/>
                </a:cubicBezTo>
                <a:lnTo>
                  <a:pt x="276182" y="46010"/>
                </a:lnTo>
                <a:lnTo>
                  <a:pt x="253367" y="33405"/>
                </a:lnTo>
                <a:lnTo>
                  <a:pt x="241517" y="53825"/>
                </a:lnTo>
                <a:cubicBezTo>
                  <a:pt x="239413" y="57607"/>
                  <a:pt x="234812" y="59232"/>
                  <a:pt x="230803" y="57607"/>
                </a:cubicBezTo>
                <a:cubicBezTo>
                  <a:pt x="221513" y="54064"/>
                  <a:pt x="211882" y="51481"/>
                  <a:pt x="202063" y="49917"/>
                </a:cubicBezTo>
                <a:cubicBezTo>
                  <a:pt x="197713" y="49287"/>
                  <a:pt x="194512" y="45493"/>
                  <a:pt x="194626" y="41094"/>
                </a:cubicBezTo>
                <a:lnTo>
                  <a:pt x="194626" y="17647"/>
                </a:lnTo>
                <a:close/>
                <a:moveTo>
                  <a:pt x="170046" y="0"/>
                </a:moveTo>
                <a:lnTo>
                  <a:pt x="196391" y="0"/>
                </a:lnTo>
                <a:cubicBezTo>
                  <a:pt x="196428" y="0"/>
                  <a:pt x="196478" y="0"/>
                  <a:pt x="196517" y="0"/>
                </a:cubicBezTo>
                <a:cubicBezTo>
                  <a:pt x="206122" y="0"/>
                  <a:pt x="213911" y="7791"/>
                  <a:pt x="213911" y="17396"/>
                </a:cubicBezTo>
                <a:lnTo>
                  <a:pt x="213911" y="33656"/>
                </a:lnTo>
                <a:cubicBezTo>
                  <a:pt x="220025" y="34867"/>
                  <a:pt x="226051" y="36506"/>
                  <a:pt x="231937" y="38573"/>
                </a:cubicBezTo>
                <a:lnTo>
                  <a:pt x="240005" y="24329"/>
                </a:lnTo>
                <a:cubicBezTo>
                  <a:pt x="240043" y="24279"/>
                  <a:pt x="240068" y="24215"/>
                  <a:pt x="240105" y="24165"/>
                </a:cubicBezTo>
                <a:cubicBezTo>
                  <a:pt x="245021" y="15922"/>
                  <a:pt x="255711" y="13223"/>
                  <a:pt x="263954" y="18152"/>
                </a:cubicBezTo>
                <a:lnTo>
                  <a:pt x="286770" y="30757"/>
                </a:lnTo>
                <a:cubicBezTo>
                  <a:pt x="290766" y="33177"/>
                  <a:pt x="293665" y="37072"/>
                  <a:pt x="294838" y="41598"/>
                </a:cubicBezTo>
                <a:cubicBezTo>
                  <a:pt x="296136" y="46047"/>
                  <a:pt x="295543" y="50838"/>
                  <a:pt x="293198" y="54833"/>
                </a:cubicBezTo>
                <a:lnTo>
                  <a:pt x="284879" y="69077"/>
                </a:lnTo>
                <a:cubicBezTo>
                  <a:pt x="289581" y="72960"/>
                  <a:pt x="294005" y="77169"/>
                  <a:pt x="298115" y="81682"/>
                </a:cubicBezTo>
                <a:lnTo>
                  <a:pt x="312360" y="73489"/>
                </a:lnTo>
                <a:cubicBezTo>
                  <a:pt x="316179" y="71296"/>
                  <a:pt x="320678" y="70628"/>
                  <a:pt x="324965" y="71598"/>
                </a:cubicBezTo>
                <a:cubicBezTo>
                  <a:pt x="329476" y="72884"/>
                  <a:pt x="333321" y="75859"/>
                  <a:pt x="335679" y="79918"/>
                </a:cubicBezTo>
                <a:lnTo>
                  <a:pt x="348284" y="102608"/>
                </a:lnTo>
                <a:cubicBezTo>
                  <a:pt x="350666" y="106591"/>
                  <a:pt x="351310" y="111381"/>
                  <a:pt x="350048" y="115843"/>
                </a:cubicBezTo>
                <a:cubicBezTo>
                  <a:pt x="348914" y="120394"/>
                  <a:pt x="346015" y="124289"/>
                  <a:pt x="341981" y="126684"/>
                </a:cubicBezTo>
                <a:lnTo>
                  <a:pt x="327863" y="134752"/>
                </a:lnTo>
                <a:cubicBezTo>
                  <a:pt x="329841" y="140650"/>
                  <a:pt x="331443" y="146675"/>
                  <a:pt x="332654" y="152776"/>
                </a:cubicBezTo>
                <a:lnTo>
                  <a:pt x="348914" y="152776"/>
                </a:lnTo>
                <a:cubicBezTo>
                  <a:pt x="349254" y="152764"/>
                  <a:pt x="349594" y="152764"/>
                  <a:pt x="349936" y="152776"/>
                </a:cubicBezTo>
                <a:cubicBezTo>
                  <a:pt x="359541" y="153054"/>
                  <a:pt x="367091" y="161071"/>
                  <a:pt x="366814" y="170676"/>
                </a:cubicBezTo>
                <a:lnTo>
                  <a:pt x="366814" y="196517"/>
                </a:lnTo>
                <a:cubicBezTo>
                  <a:pt x="366814" y="196555"/>
                  <a:pt x="366814" y="196606"/>
                  <a:pt x="366814" y="196643"/>
                </a:cubicBezTo>
                <a:cubicBezTo>
                  <a:pt x="366814" y="206249"/>
                  <a:pt x="359024" y="214038"/>
                  <a:pt x="349418" y="214038"/>
                </a:cubicBezTo>
                <a:lnTo>
                  <a:pt x="333158" y="214038"/>
                </a:lnTo>
                <a:cubicBezTo>
                  <a:pt x="331960" y="220102"/>
                  <a:pt x="330359" y="226089"/>
                  <a:pt x="328369" y="231937"/>
                </a:cubicBezTo>
                <a:lnTo>
                  <a:pt x="342486" y="240132"/>
                </a:lnTo>
                <a:cubicBezTo>
                  <a:pt x="346482" y="242501"/>
                  <a:pt x="349381" y="246346"/>
                  <a:pt x="350553" y="250846"/>
                </a:cubicBezTo>
                <a:cubicBezTo>
                  <a:pt x="351800" y="255359"/>
                  <a:pt x="351159" y="260173"/>
                  <a:pt x="348788" y="264207"/>
                </a:cubicBezTo>
                <a:lnTo>
                  <a:pt x="336183" y="286771"/>
                </a:lnTo>
                <a:cubicBezTo>
                  <a:pt x="331394" y="295128"/>
                  <a:pt x="320792" y="298103"/>
                  <a:pt x="312360" y="293451"/>
                </a:cubicBezTo>
                <a:lnTo>
                  <a:pt x="298115" y="285132"/>
                </a:lnTo>
                <a:cubicBezTo>
                  <a:pt x="294005" y="289645"/>
                  <a:pt x="289581" y="293855"/>
                  <a:pt x="284879" y="297738"/>
                </a:cubicBezTo>
                <a:lnTo>
                  <a:pt x="293198" y="311981"/>
                </a:lnTo>
                <a:cubicBezTo>
                  <a:pt x="297977" y="320377"/>
                  <a:pt x="295103" y="331054"/>
                  <a:pt x="286770" y="335932"/>
                </a:cubicBezTo>
                <a:lnTo>
                  <a:pt x="263954" y="349167"/>
                </a:lnTo>
                <a:cubicBezTo>
                  <a:pt x="255560" y="353944"/>
                  <a:pt x="244883" y="351070"/>
                  <a:pt x="240005" y="342738"/>
                </a:cubicBezTo>
                <a:lnTo>
                  <a:pt x="231937" y="328494"/>
                </a:lnTo>
                <a:cubicBezTo>
                  <a:pt x="226076" y="330612"/>
                  <a:pt x="220037" y="332263"/>
                  <a:pt x="213911" y="333411"/>
                </a:cubicBezTo>
                <a:lnTo>
                  <a:pt x="213911" y="349671"/>
                </a:lnTo>
                <a:cubicBezTo>
                  <a:pt x="213911" y="359365"/>
                  <a:pt x="206083" y="367255"/>
                  <a:pt x="196391" y="367319"/>
                </a:cubicBezTo>
                <a:lnTo>
                  <a:pt x="170046" y="367319"/>
                </a:lnTo>
                <a:cubicBezTo>
                  <a:pt x="160378" y="367180"/>
                  <a:pt x="152587" y="359340"/>
                  <a:pt x="152525" y="349671"/>
                </a:cubicBezTo>
                <a:lnTo>
                  <a:pt x="152525" y="333411"/>
                </a:lnTo>
                <a:cubicBezTo>
                  <a:pt x="146436" y="332277"/>
                  <a:pt x="140449" y="330637"/>
                  <a:pt x="134624" y="328494"/>
                </a:cubicBezTo>
                <a:lnTo>
                  <a:pt x="126431" y="342738"/>
                </a:lnTo>
                <a:cubicBezTo>
                  <a:pt x="121553" y="351070"/>
                  <a:pt x="110876" y="353944"/>
                  <a:pt x="102481" y="349167"/>
                </a:cubicBezTo>
                <a:lnTo>
                  <a:pt x="79665" y="335932"/>
                </a:lnTo>
                <a:cubicBezTo>
                  <a:pt x="71321" y="331054"/>
                  <a:pt x="68497" y="320338"/>
                  <a:pt x="73362" y="311981"/>
                </a:cubicBezTo>
                <a:lnTo>
                  <a:pt x="81430" y="297738"/>
                </a:lnTo>
                <a:cubicBezTo>
                  <a:pt x="76904" y="293868"/>
                  <a:pt x="72695" y="289657"/>
                  <a:pt x="68825" y="285132"/>
                </a:cubicBezTo>
                <a:lnTo>
                  <a:pt x="54707" y="293451"/>
                </a:lnTo>
                <a:cubicBezTo>
                  <a:pt x="46248" y="298178"/>
                  <a:pt x="35546" y="295203"/>
                  <a:pt x="30757" y="286771"/>
                </a:cubicBezTo>
                <a:lnTo>
                  <a:pt x="18151" y="264207"/>
                </a:lnTo>
                <a:cubicBezTo>
                  <a:pt x="18126" y="264157"/>
                  <a:pt x="18101" y="264119"/>
                  <a:pt x="18076" y="264069"/>
                </a:cubicBezTo>
                <a:cubicBezTo>
                  <a:pt x="13223" y="255699"/>
                  <a:pt x="16084" y="244985"/>
                  <a:pt x="24453" y="240132"/>
                </a:cubicBezTo>
                <a:lnTo>
                  <a:pt x="38698" y="231937"/>
                </a:lnTo>
                <a:cubicBezTo>
                  <a:pt x="36605" y="226101"/>
                  <a:pt x="34954" y="220127"/>
                  <a:pt x="33782" y="214038"/>
                </a:cubicBezTo>
                <a:lnTo>
                  <a:pt x="17394" y="214038"/>
                </a:lnTo>
                <a:cubicBezTo>
                  <a:pt x="7802" y="213900"/>
                  <a:pt x="63" y="206122"/>
                  <a:pt x="0" y="196517"/>
                </a:cubicBezTo>
                <a:lnTo>
                  <a:pt x="0" y="170424"/>
                </a:lnTo>
                <a:cubicBezTo>
                  <a:pt x="-76" y="160743"/>
                  <a:pt x="7714" y="152853"/>
                  <a:pt x="17394" y="152776"/>
                </a:cubicBezTo>
                <a:lnTo>
                  <a:pt x="33782" y="152776"/>
                </a:lnTo>
                <a:cubicBezTo>
                  <a:pt x="34980" y="146650"/>
                  <a:pt x="36618" y="140625"/>
                  <a:pt x="38698" y="134752"/>
                </a:cubicBezTo>
                <a:lnTo>
                  <a:pt x="24580" y="126684"/>
                </a:lnTo>
                <a:cubicBezTo>
                  <a:pt x="16173" y="121806"/>
                  <a:pt x="13298" y="111029"/>
                  <a:pt x="18151" y="102608"/>
                </a:cubicBezTo>
                <a:lnTo>
                  <a:pt x="30757" y="79918"/>
                </a:lnTo>
                <a:cubicBezTo>
                  <a:pt x="33063" y="75871"/>
                  <a:pt x="36871" y="72884"/>
                  <a:pt x="41345" y="71598"/>
                </a:cubicBezTo>
                <a:cubicBezTo>
                  <a:pt x="45883" y="70502"/>
                  <a:pt x="50660" y="71182"/>
                  <a:pt x="54707" y="73489"/>
                </a:cubicBezTo>
                <a:lnTo>
                  <a:pt x="68825" y="81682"/>
                </a:lnTo>
                <a:cubicBezTo>
                  <a:pt x="72695" y="77169"/>
                  <a:pt x="76918" y="72948"/>
                  <a:pt x="81430" y="69077"/>
                </a:cubicBezTo>
                <a:lnTo>
                  <a:pt x="73362" y="54833"/>
                </a:lnTo>
                <a:cubicBezTo>
                  <a:pt x="71005" y="50850"/>
                  <a:pt x="70325" y="46086"/>
                  <a:pt x="71472" y="41598"/>
                </a:cubicBezTo>
                <a:cubicBezTo>
                  <a:pt x="72783" y="37110"/>
                  <a:pt x="75707" y="33253"/>
                  <a:pt x="79665" y="30757"/>
                </a:cubicBezTo>
                <a:lnTo>
                  <a:pt x="102481" y="18152"/>
                </a:lnTo>
                <a:cubicBezTo>
                  <a:pt x="102532" y="18115"/>
                  <a:pt x="102594" y="18089"/>
                  <a:pt x="102645" y="18051"/>
                </a:cubicBezTo>
                <a:cubicBezTo>
                  <a:pt x="110940" y="13223"/>
                  <a:pt x="121590" y="16022"/>
                  <a:pt x="126431" y="24329"/>
                </a:cubicBezTo>
                <a:lnTo>
                  <a:pt x="134624" y="38573"/>
                </a:lnTo>
                <a:cubicBezTo>
                  <a:pt x="140461" y="36492"/>
                  <a:pt x="146449" y="34854"/>
                  <a:pt x="152525" y="33656"/>
                </a:cubicBezTo>
                <a:lnTo>
                  <a:pt x="152525" y="17396"/>
                </a:lnTo>
                <a:cubicBezTo>
                  <a:pt x="152600" y="7766"/>
                  <a:pt x="160415" y="0"/>
                  <a:pt x="170046" y="0"/>
                </a:cubicBezTo>
                <a:close/>
              </a:path>
            </a:pathLst>
          </a:custGeom>
          <a:solidFill>
            <a:schemeClr val="bg1"/>
          </a:solidFill>
          <a:ln w="9525" cap="flat">
            <a:noFill/>
            <a:prstDash val="solid"/>
            <a:miter/>
          </a:ln>
        </p:spPr>
        <p:txBody>
          <a:bodyPr wrap="square" rtlCol="0" anchor="ctr">
            <a:noAutofit/>
          </a:bodyPr>
          <a:lstStyle/>
          <a:p>
            <a:endParaRPr lang="zh-CN" altLang="en-US"/>
          </a:p>
        </p:txBody>
      </p:sp>
      <p:sp>
        <p:nvSpPr>
          <p:cNvPr id="41" name="任意多边形: 形状 40">
            <a:extLst>
              <a:ext uri="{FF2B5EF4-FFF2-40B4-BE49-F238E27FC236}">
                <a16:creationId xmlns:a16="http://schemas.microsoft.com/office/drawing/2014/main" id="{7A18DD1E-9146-BDB5-5478-FFBFCA94E5BF}"/>
              </a:ext>
            </a:extLst>
          </p:cNvPr>
          <p:cNvSpPr/>
          <p:nvPr/>
        </p:nvSpPr>
        <p:spPr>
          <a:xfrm>
            <a:off x="9074666" y="2278523"/>
            <a:ext cx="273898" cy="349120"/>
          </a:xfrm>
          <a:custGeom>
            <a:avLst/>
            <a:gdLst>
              <a:gd name="connsiteX0" fmla="*/ 225259 w 450137"/>
              <a:gd name="connsiteY0" fmla="*/ 556490 h 573761"/>
              <a:gd name="connsiteX1" fmla="*/ 233956 w 450137"/>
              <a:gd name="connsiteY1" fmla="*/ 565189 h 573761"/>
              <a:gd name="connsiteX2" fmla="*/ 233956 w 450137"/>
              <a:gd name="connsiteY2" fmla="*/ 565315 h 573761"/>
              <a:gd name="connsiteX3" fmla="*/ 225259 w 450137"/>
              <a:gd name="connsiteY3" fmla="*/ 573760 h 573761"/>
              <a:gd name="connsiteX4" fmla="*/ 216560 w 450137"/>
              <a:gd name="connsiteY4" fmla="*/ 565189 h 573761"/>
              <a:gd name="connsiteX5" fmla="*/ 225259 w 450137"/>
              <a:gd name="connsiteY5" fmla="*/ 556490 h 573761"/>
              <a:gd name="connsiteX6" fmla="*/ 161222 w 450137"/>
              <a:gd name="connsiteY6" fmla="*/ 546407 h 573761"/>
              <a:gd name="connsiteX7" fmla="*/ 166894 w 450137"/>
              <a:gd name="connsiteY7" fmla="*/ 557248 h 573761"/>
              <a:gd name="connsiteX8" fmla="*/ 158575 w 450137"/>
              <a:gd name="connsiteY8" fmla="*/ 562920 h 573761"/>
              <a:gd name="connsiteX9" fmla="*/ 155928 w 450137"/>
              <a:gd name="connsiteY9" fmla="*/ 562920 h 573761"/>
              <a:gd name="connsiteX10" fmla="*/ 150255 w 450137"/>
              <a:gd name="connsiteY10" fmla="*/ 551827 h 573761"/>
              <a:gd name="connsiteX11" fmla="*/ 161222 w 450137"/>
              <a:gd name="connsiteY11" fmla="*/ 546407 h 573761"/>
              <a:gd name="connsiteX12" fmla="*/ 289772 w 450137"/>
              <a:gd name="connsiteY12" fmla="*/ 546091 h 573761"/>
              <a:gd name="connsiteX13" fmla="*/ 300511 w 450137"/>
              <a:gd name="connsiteY13" fmla="*/ 552079 h 573761"/>
              <a:gd name="connsiteX14" fmla="*/ 294839 w 450137"/>
              <a:gd name="connsiteY14" fmla="*/ 563172 h 573761"/>
              <a:gd name="connsiteX15" fmla="*/ 292192 w 450137"/>
              <a:gd name="connsiteY15" fmla="*/ 563172 h 573761"/>
              <a:gd name="connsiteX16" fmla="*/ 283872 w 450137"/>
              <a:gd name="connsiteY16" fmla="*/ 557247 h 573761"/>
              <a:gd name="connsiteX17" fmla="*/ 289544 w 450137"/>
              <a:gd name="connsiteY17" fmla="*/ 546154 h 573761"/>
              <a:gd name="connsiteX18" fmla="*/ 289772 w 450137"/>
              <a:gd name="connsiteY18" fmla="*/ 546091 h 573761"/>
              <a:gd name="connsiteX19" fmla="*/ 347404 w 450137"/>
              <a:gd name="connsiteY19" fmla="*/ 516570 h 573761"/>
              <a:gd name="connsiteX20" fmla="*/ 359504 w 450137"/>
              <a:gd name="connsiteY20" fmla="*/ 518802 h 573761"/>
              <a:gd name="connsiteX21" fmla="*/ 359593 w 450137"/>
              <a:gd name="connsiteY21" fmla="*/ 518927 h 573761"/>
              <a:gd name="connsiteX22" fmla="*/ 357487 w 450137"/>
              <a:gd name="connsiteY22" fmla="*/ 531407 h 573761"/>
              <a:gd name="connsiteX23" fmla="*/ 352445 w 450137"/>
              <a:gd name="connsiteY23" fmla="*/ 532919 h 573761"/>
              <a:gd name="connsiteX24" fmla="*/ 345513 w 450137"/>
              <a:gd name="connsiteY24" fmla="*/ 529264 h 573761"/>
              <a:gd name="connsiteX25" fmla="*/ 344819 w 450137"/>
              <a:gd name="connsiteY25" fmla="*/ 528343 h 573761"/>
              <a:gd name="connsiteX26" fmla="*/ 347277 w 450137"/>
              <a:gd name="connsiteY26" fmla="*/ 516659 h 573761"/>
              <a:gd name="connsiteX27" fmla="*/ 347404 w 450137"/>
              <a:gd name="connsiteY27" fmla="*/ 516570 h 573761"/>
              <a:gd name="connsiteX28" fmla="*/ 103239 w 450137"/>
              <a:gd name="connsiteY28" fmla="*/ 516533 h 573761"/>
              <a:gd name="connsiteX29" fmla="*/ 103780 w 450137"/>
              <a:gd name="connsiteY29" fmla="*/ 516924 h 573761"/>
              <a:gd name="connsiteX30" fmla="*/ 105254 w 450137"/>
              <a:gd name="connsiteY30" fmla="*/ 529138 h 573761"/>
              <a:gd name="connsiteX31" fmla="*/ 98070 w 450137"/>
              <a:gd name="connsiteY31" fmla="*/ 532794 h 573761"/>
              <a:gd name="connsiteX32" fmla="*/ 92902 w 450137"/>
              <a:gd name="connsiteY32" fmla="*/ 531281 h 573761"/>
              <a:gd name="connsiteX33" fmla="*/ 91137 w 450137"/>
              <a:gd name="connsiteY33" fmla="*/ 518676 h 573761"/>
              <a:gd name="connsiteX34" fmla="*/ 91276 w 450137"/>
              <a:gd name="connsiteY34" fmla="*/ 518487 h 573761"/>
              <a:gd name="connsiteX35" fmla="*/ 103239 w 450137"/>
              <a:gd name="connsiteY35" fmla="*/ 516533 h 573761"/>
              <a:gd name="connsiteX36" fmla="*/ 45254 w 450137"/>
              <a:gd name="connsiteY36" fmla="*/ 469047 h 573761"/>
              <a:gd name="connsiteX37" fmla="*/ 57229 w 450137"/>
              <a:gd name="connsiteY37" fmla="*/ 470901 h 573761"/>
              <a:gd name="connsiteX38" fmla="*/ 57923 w 450137"/>
              <a:gd name="connsiteY38" fmla="*/ 471846 h 573761"/>
              <a:gd name="connsiteX39" fmla="*/ 55338 w 450137"/>
              <a:gd name="connsiteY39" fmla="*/ 483506 h 573761"/>
              <a:gd name="connsiteX40" fmla="*/ 50170 w 450137"/>
              <a:gd name="connsiteY40" fmla="*/ 485396 h 573761"/>
              <a:gd name="connsiteX41" fmla="*/ 43111 w 450137"/>
              <a:gd name="connsiteY41" fmla="*/ 481741 h 573761"/>
              <a:gd name="connsiteX42" fmla="*/ 42557 w 450137"/>
              <a:gd name="connsiteY42" fmla="*/ 480985 h 573761"/>
              <a:gd name="connsiteX43" fmla="*/ 45128 w 450137"/>
              <a:gd name="connsiteY43" fmla="*/ 469136 h 573761"/>
              <a:gd name="connsiteX44" fmla="*/ 45254 w 450137"/>
              <a:gd name="connsiteY44" fmla="*/ 469047 h 573761"/>
              <a:gd name="connsiteX45" fmla="*/ 405387 w 450137"/>
              <a:gd name="connsiteY45" fmla="*/ 468633 h 573761"/>
              <a:gd name="connsiteX46" fmla="*/ 405714 w 450137"/>
              <a:gd name="connsiteY46" fmla="*/ 468873 h 573761"/>
              <a:gd name="connsiteX47" fmla="*/ 407404 w 450137"/>
              <a:gd name="connsiteY47" fmla="*/ 481238 h 573761"/>
              <a:gd name="connsiteX48" fmla="*/ 400345 w 450137"/>
              <a:gd name="connsiteY48" fmla="*/ 484894 h 573761"/>
              <a:gd name="connsiteX49" fmla="*/ 395303 w 450137"/>
              <a:gd name="connsiteY49" fmla="*/ 483255 h 573761"/>
              <a:gd name="connsiteX50" fmla="*/ 394760 w 450137"/>
              <a:gd name="connsiteY50" fmla="*/ 482865 h 573761"/>
              <a:gd name="connsiteX51" fmla="*/ 393286 w 450137"/>
              <a:gd name="connsiteY51" fmla="*/ 470650 h 573761"/>
              <a:gd name="connsiteX52" fmla="*/ 405387 w 450137"/>
              <a:gd name="connsiteY52" fmla="*/ 468633 h 573761"/>
              <a:gd name="connsiteX53" fmla="*/ 268746 w 450137"/>
              <a:gd name="connsiteY53" fmla="*/ 468253 h 573761"/>
              <a:gd name="connsiteX54" fmla="*/ 277318 w 450137"/>
              <a:gd name="connsiteY54" fmla="*/ 477078 h 573761"/>
              <a:gd name="connsiteX55" fmla="*/ 277318 w 450137"/>
              <a:gd name="connsiteY55" fmla="*/ 525986 h 573761"/>
              <a:gd name="connsiteX56" fmla="*/ 277318 w 450137"/>
              <a:gd name="connsiteY56" fmla="*/ 526112 h 573761"/>
              <a:gd name="connsiteX57" fmla="*/ 268746 w 450137"/>
              <a:gd name="connsiteY57" fmla="*/ 534432 h 573761"/>
              <a:gd name="connsiteX58" fmla="*/ 259922 w 450137"/>
              <a:gd name="connsiteY58" fmla="*/ 525986 h 573761"/>
              <a:gd name="connsiteX59" fmla="*/ 259922 w 450137"/>
              <a:gd name="connsiteY59" fmla="*/ 477078 h 573761"/>
              <a:gd name="connsiteX60" fmla="*/ 268746 w 450137"/>
              <a:gd name="connsiteY60" fmla="*/ 468253 h 573761"/>
              <a:gd name="connsiteX61" fmla="*/ 225132 w 450137"/>
              <a:gd name="connsiteY61" fmla="*/ 453001 h 573761"/>
              <a:gd name="connsiteX62" fmla="*/ 225258 w 450137"/>
              <a:gd name="connsiteY62" fmla="*/ 453001 h 573761"/>
              <a:gd name="connsiteX63" fmla="*/ 233830 w 450137"/>
              <a:gd name="connsiteY63" fmla="*/ 461826 h 573761"/>
              <a:gd name="connsiteX64" fmla="*/ 233830 w 450137"/>
              <a:gd name="connsiteY64" fmla="*/ 510482 h 573761"/>
              <a:gd name="connsiteX65" fmla="*/ 225132 w 450137"/>
              <a:gd name="connsiteY65" fmla="*/ 519180 h 573761"/>
              <a:gd name="connsiteX66" fmla="*/ 216308 w 450137"/>
              <a:gd name="connsiteY66" fmla="*/ 510860 h 573761"/>
              <a:gd name="connsiteX67" fmla="*/ 216308 w 450137"/>
              <a:gd name="connsiteY67" fmla="*/ 461826 h 573761"/>
              <a:gd name="connsiteX68" fmla="*/ 225132 w 450137"/>
              <a:gd name="connsiteY68" fmla="*/ 453001 h 573761"/>
              <a:gd name="connsiteX69" fmla="*/ 181644 w 450137"/>
              <a:gd name="connsiteY69" fmla="*/ 437496 h 573761"/>
              <a:gd name="connsiteX70" fmla="*/ 190216 w 450137"/>
              <a:gd name="connsiteY70" fmla="*/ 446321 h 573761"/>
              <a:gd name="connsiteX71" fmla="*/ 190216 w 450137"/>
              <a:gd name="connsiteY71" fmla="*/ 494977 h 573761"/>
              <a:gd name="connsiteX72" fmla="*/ 190216 w 450137"/>
              <a:gd name="connsiteY72" fmla="*/ 495103 h 573761"/>
              <a:gd name="connsiteX73" fmla="*/ 181644 w 450137"/>
              <a:gd name="connsiteY73" fmla="*/ 503675 h 573761"/>
              <a:gd name="connsiteX74" fmla="*/ 172946 w 450137"/>
              <a:gd name="connsiteY74" fmla="*/ 494977 h 573761"/>
              <a:gd name="connsiteX75" fmla="*/ 172946 w 450137"/>
              <a:gd name="connsiteY75" fmla="*/ 446321 h 573761"/>
              <a:gd name="connsiteX76" fmla="*/ 172946 w 450137"/>
              <a:gd name="connsiteY76" fmla="*/ 446195 h 573761"/>
              <a:gd name="connsiteX77" fmla="*/ 181644 w 450137"/>
              <a:gd name="connsiteY77" fmla="*/ 437496 h 573761"/>
              <a:gd name="connsiteX78" fmla="*/ 17031 w 450137"/>
              <a:gd name="connsiteY78" fmla="*/ 407383 h 573761"/>
              <a:gd name="connsiteX79" fmla="*/ 27607 w 450137"/>
              <a:gd name="connsiteY79" fmla="*/ 413674 h 573761"/>
              <a:gd name="connsiteX80" fmla="*/ 27683 w 450137"/>
              <a:gd name="connsiteY80" fmla="*/ 413900 h 573761"/>
              <a:gd name="connsiteX81" fmla="*/ 22061 w 450137"/>
              <a:gd name="connsiteY81" fmla="*/ 424639 h 573761"/>
              <a:gd name="connsiteX82" fmla="*/ 19414 w 450137"/>
              <a:gd name="connsiteY82" fmla="*/ 424639 h 573761"/>
              <a:gd name="connsiteX83" fmla="*/ 11095 w 450137"/>
              <a:gd name="connsiteY83" fmla="*/ 418716 h 573761"/>
              <a:gd name="connsiteX84" fmla="*/ 16642 w 450137"/>
              <a:gd name="connsiteY84" fmla="*/ 407496 h 573761"/>
              <a:gd name="connsiteX85" fmla="*/ 17031 w 450137"/>
              <a:gd name="connsiteY85" fmla="*/ 407383 h 573761"/>
              <a:gd name="connsiteX86" fmla="*/ 433750 w 450137"/>
              <a:gd name="connsiteY86" fmla="*/ 407244 h 573761"/>
              <a:gd name="connsiteX87" fmla="*/ 439297 w 450137"/>
              <a:gd name="connsiteY87" fmla="*/ 417958 h 573761"/>
              <a:gd name="connsiteX88" fmla="*/ 430976 w 450137"/>
              <a:gd name="connsiteY88" fmla="*/ 423883 h 573761"/>
              <a:gd name="connsiteX89" fmla="*/ 428330 w 450137"/>
              <a:gd name="connsiteY89" fmla="*/ 423883 h 573761"/>
              <a:gd name="connsiteX90" fmla="*/ 422657 w 450137"/>
              <a:gd name="connsiteY90" fmla="*/ 412665 h 573761"/>
              <a:gd name="connsiteX91" fmla="*/ 433750 w 450137"/>
              <a:gd name="connsiteY91" fmla="*/ 407244 h 573761"/>
              <a:gd name="connsiteX92" fmla="*/ 186055 w 450137"/>
              <a:gd name="connsiteY92" fmla="*/ 378630 h 573761"/>
              <a:gd name="connsiteX93" fmla="*/ 173450 w 450137"/>
              <a:gd name="connsiteY93" fmla="*/ 404470 h 573761"/>
              <a:gd name="connsiteX94" fmla="*/ 276939 w 450137"/>
              <a:gd name="connsiteY94" fmla="*/ 404470 h 573761"/>
              <a:gd name="connsiteX95" fmla="*/ 264333 w 450137"/>
              <a:gd name="connsiteY95" fmla="*/ 378630 h 573761"/>
              <a:gd name="connsiteX96" fmla="*/ 8699 w 450137"/>
              <a:gd name="connsiteY96" fmla="*/ 340310 h 573761"/>
              <a:gd name="connsiteX97" fmla="*/ 17271 w 450137"/>
              <a:gd name="connsiteY97" fmla="*/ 349135 h 573761"/>
              <a:gd name="connsiteX98" fmla="*/ 17271 w 450137"/>
              <a:gd name="connsiteY98" fmla="*/ 349260 h 573761"/>
              <a:gd name="connsiteX99" fmla="*/ 8823 w 450137"/>
              <a:gd name="connsiteY99" fmla="*/ 357706 h 573761"/>
              <a:gd name="connsiteX100" fmla="*/ 8307 w 450137"/>
              <a:gd name="connsiteY100" fmla="*/ 357718 h 573761"/>
              <a:gd name="connsiteX101" fmla="*/ 1 w 450137"/>
              <a:gd name="connsiteY101" fmla="*/ 349135 h 573761"/>
              <a:gd name="connsiteX102" fmla="*/ 1 w 450137"/>
              <a:gd name="connsiteY102" fmla="*/ 349009 h 573761"/>
              <a:gd name="connsiteX103" fmla="*/ 8699 w 450137"/>
              <a:gd name="connsiteY103" fmla="*/ 340310 h 573761"/>
              <a:gd name="connsiteX104" fmla="*/ 441565 w 450137"/>
              <a:gd name="connsiteY104" fmla="*/ 339049 h 573761"/>
              <a:gd name="connsiteX105" fmla="*/ 450136 w 450137"/>
              <a:gd name="connsiteY105" fmla="*/ 347873 h 573761"/>
              <a:gd name="connsiteX106" fmla="*/ 450136 w 450137"/>
              <a:gd name="connsiteY106" fmla="*/ 348630 h 573761"/>
              <a:gd name="connsiteX107" fmla="*/ 450136 w 450137"/>
              <a:gd name="connsiteY107" fmla="*/ 348882 h 573761"/>
              <a:gd name="connsiteX108" fmla="*/ 441565 w 450137"/>
              <a:gd name="connsiteY108" fmla="*/ 357453 h 573761"/>
              <a:gd name="connsiteX109" fmla="*/ 441438 w 450137"/>
              <a:gd name="connsiteY109" fmla="*/ 357453 h 573761"/>
              <a:gd name="connsiteX110" fmla="*/ 432866 w 450137"/>
              <a:gd name="connsiteY110" fmla="*/ 348630 h 573761"/>
              <a:gd name="connsiteX111" fmla="*/ 432866 w 450137"/>
              <a:gd name="connsiteY111" fmla="*/ 347873 h 573761"/>
              <a:gd name="connsiteX112" fmla="*/ 432866 w 450137"/>
              <a:gd name="connsiteY112" fmla="*/ 347748 h 573761"/>
              <a:gd name="connsiteX113" fmla="*/ 441565 w 450137"/>
              <a:gd name="connsiteY113" fmla="*/ 339049 h 573761"/>
              <a:gd name="connsiteX114" fmla="*/ 21683 w 450137"/>
              <a:gd name="connsiteY114" fmla="*/ 273376 h 573761"/>
              <a:gd name="connsiteX115" fmla="*/ 21898 w 450137"/>
              <a:gd name="connsiteY115" fmla="*/ 273438 h 573761"/>
              <a:gd name="connsiteX116" fmla="*/ 27355 w 450137"/>
              <a:gd name="connsiteY116" fmla="*/ 284468 h 573761"/>
              <a:gd name="connsiteX117" fmla="*/ 19161 w 450137"/>
              <a:gd name="connsiteY117" fmla="*/ 290393 h 573761"/>
              <a:gd name="connsiteX118" fmla="*/ 16389 w 450137"/>
              <a:gd name="connsiteY118" fmla="*/ 290393 h 573761"/>
              <a:gd name="connsiteX119" fmla="*/ 15695 w 450137"/>
              <a:gd name="connsiteY119" fmla="*/ 290154 h 573761"/>
              <a:gd name="connsiteX120" fmla="*/ 10842 w 450137"/>
              <a:gd name="connsiteY120" fmla="*/ 279048 h 573761"/>
              <a:gd name="connsiteX121" fmla="*/ 10969 w 450137"/>
              <a:gd name="connsiteY121" fmla="*/ 278644 h 573761"/>
              <a:gd name="connsiteX122" fmla="*/ 21683 w 450137"/>
              <a:gd name="connsiteY122" fmla="*/ 273376 h 573761"/>
              <a:gd name="connsiteX123" fmla="*/ 428606 w 450137"/>
              <a:gd name="connsiteY123" fmla="*/ 272998 h 573761"/>
              <a:gd name="connsiteX124" fmla="*/ 439044 w 450137"/>
              <a:gd name="connsiteY124" fmla="*/ 278797 h 573761"/>
              <a:gd name="connsiteX125" fmla="*/ 439144 w 450137"/>
              <a:gd name="connsiteY125" fmla="*/ 279112 h 573761"/>
              <a:gd name="connsiteX126" fmla="*/ 433498 w 450137"/>
              <a:gd name="connsiteY126" fmla="*/ 289637 h 573761"/>
              <a:gd name="connsiteX127" fmla="*/ 430851 w 450137"/>
              <a:gd name="connsiteY127" fmla="*/ 289637 h 573761"/>
              <a:gd name="connsiteX128" fmla="*/ 422658 w 450137"/>
              <a:gd name="connsiteY128" fmla="*/ 284216 h 573761"/>
              <a:gd name="connsiteX129" fmla="*/ 422607 w 450137"/>
              <a:gd name="connsiteY129" fmla="*/ 284078 h 573761"/>
              <a:gd name="connsiteX130" fmla="*/ 428204 w 450137"/>
              <a:gd name="connsiteY130" fmla="*/ 273123 h 573761"/>
              <a:gd name="connsiteX131" fmla="*/ 428606 w 450137"/>
              <a:gd name="connsiteY131" fmla="*/ 272998 h 573761"/>
              <a:gd name="connsiteX132" fmla="*/ 308831 w 450137"/>
              <a:gd name="connsiteY132" fmla="*/ 257871 h 573761"/>
              <a:gd name="connsiteX133" fmla="*/ 282611 w 450137"/>
              <a:gd name="connsiteY133" fmla="*/ 360478 h 573761"/>
              <a:gd name="connsiteX134" fmla="*/ 322023 w 450137"/>
              <a:gd name="connsiteY134" fmla="*/ 367338 h 573761"/>
              <a:gd name="connsiteX135" fmla="*/ 355984 w 450137"/>
              <a:gd name="connsiteY135" fmla="*/ 387093 h 573761"/>
              <a:gd name="connsiteX136" fmla="*/ 355974 w 450137"/>
              <a:gd name="connsiteY136" fmla="*/ 387453 h 573761"/>
              <a:gd name="connsiteX137" fmla="*/ 356604 w 450137"/>
              <a:gd name="connsiteY137" fmla="*/ 387453 h 573761"/>
              <a:gd name="connsiteX138" fmla="*/ 355984 w 450137"/>
              <a:gd name="connsiteY138" fmla="*/ 387093 h 573761"/>
              <a:gd name="connsiteX139" fmla="*/ 357003 w 450137"/>
              <a:gd name="connsiteY139" fmla="*/ 351307 h 573761"/>
              <a:gd name="connsiteX140" fmla="*/ 308831 w 450137"/>
              <a:gd name="connsiteY140" fmla="*/ 257871 h 573761"/>
              <a:gd name="connsiteX141" fmla="*/ 142692 w 450137"/>
              <a:gd name="connsiteY141" fmla="*/ 257871 h 573761"/>
              <a:gd name="connsiteX142" fmla="*/ 94061 w 450137"/>
              <a:gd name="connsiteY142" fmla="*/ 351253 h 573761"/>
              <a:gd name="connsiteX143" fmla="*/ 94909 w 450137"/>
              <a:gd name="connsiteY143" fmla="*/ 387090 h 573761"/>
              <a:gd name="connsiteX144" fmla="*/ 94288 w 450137"/>
              <a:gd name="connsiteY144" fmla="*/ 387453 h 573761"/>
              <a:gd name="connsiteX145" fmla="*/ 94918 w 450137"/>
              <a:gd name="connsiteY145" fmla="*/ 387453 h 573761"/>
              <a:gd name="connsiteX146" fmla="*/ 94909 w 450137"/>
              <a:gd name="connsiteY146" fmla="*/ 387090 h 573761"/>
              <a:gd name="connsiteX147" fmla="*/ 129064 w 450137"/>
              <a:gd name="connsiteY147" fmla="*/ 367131 h 573761"/>
              <a:gd name="connsiteX148" fmla="*/ 168784 w 450137"/>
              <a:gd name="connsiteY148" fmla="*/ 360478 h 573761"/>
              <a:gd name="connsiteX149" fmla="*/ 142692 w 450137"/>
              <a:gd name="connsiteY149" fmla="*/ 257871 h 573761"/>
              <a:gd name="connsiteX150" fmla="*/ 54834 w 450137"/>
              <a:gd name="connsiteY150" fmla="*/ 214257 h 573761"/>
              <a:gd name="connsiteX151" fmla="*/ 55136 w 450137"/>
              <a:gd name="connsiteY151" fmla="*/ 214484 h 573761"/>
              <a:gd name="connsiteX152" fmla="*/ 56725 w 450137"/>
              <a:gd name="connsiteY152" fmla="*/ 226863 h 573761"/>
              <a:gd name="connsiteX153" fmla="*/ 49666 w 450137"/>
              <a:gd name="connsiteY153" fmla="*/ 230518 h 573761"/>
              <a:gd name="connsiteX154" fmla="*/ 44244 w 450137"/>
              <a:gd name="connsiteY154" fmla="*/ 229005 h 573761"/>
              <a:gd name="connsiteX155" fmla="*/ 43703 w 450137"/>
              <a:gd name="connsiteY155" fmla="*/ 228613 h 573761"/>
              <a:gd name="connsiteX156" fmla="*/ 42229 w 450137"/>
              <a:gd name="connsiteY156" fmla="*/ 216400 h 573761"/>
              <a:gd name="connsiteX157" fmla="*/ 42631 w 450137"/>
              <a:gd name="connsiteY157" fmla="*/ 215832 h 573761"/>
              <a:gd name="connsiteX158" fmla="*/ 54834 w 450137"/>
              <a:gd name="connsiteY158" fmla="*/ 214257 h 573761"/>
              <a:gd name="connsiteX159" fmla="*/ 395076 w 450137"/>
              <a:gd name="connsiteY159" fmla="*/ 212569 h 573761"/>
              <a:gd name="connsiteX160" fmla="*/ 406900 w 450137"/>
              <a:gd name="connsiteY160" fmla="*/ 215266 h 573761"/>
              <a:gd name="connsiteX161" fmla="*/ 406988 w 450137"/>
              <a:gd name="connsiteY161" fmla="*/ 215393 h 573761"/>
              <a:gd name="connsiteX162" fmla="*/ 404883 w 450137"/>
              <a:gd name="connsiteY162" fmla="*/ 227872 h 573761"/>
              <a:gd name="connsiteX163" fmla="*/ 399715 w 450137"/>
              <a:gd name="connsiteY163" fmla="*/ 229384 h 573761"/>
              <a:gd name="connsiteX164" fmla="*/ 392152 w 450137"/>
              <a:gd name="connsiteY164" fmla="*/ 225729 h 573761"/>
              <a:gd name="connsiteX165" fmla="*/ 394294 w 450137"/>
              <a:gd name="connsiteY165" fmla="*/ 213123 h 573761"/>
              <a:gd name="connsiteX166" fmla="*/ 395076 w 450137"/>
              <a:gd name="connsiteY166" fmla="*/ 212569 h 573761"/>
              <a:gd name="connsiteX167" fmla="*/ 224880 w 450137"/>
              <a:gd name="connsiteY167" fmla="*/ 168375 h 573761"/>
              <a:gd name="connsiteX168" fmla="*/ 203324 w 450137"/>
              <a:gd name="connsiteY168" fmla="*/ 190181 h 573761"/>
              <a:gd name="connsiteX169" fmla="*/ 225006 w 450137"/>
              <a:gd name="connsiteY169" fmla="*/ 211862 h 573761"/>
              <a:gd name="connsiteX170" fmla="*/ 246812 w 450137"/>
              <a:gd name="connsiteY170" fmla="*/ 190181 h 573761"/>
              <a:gd name="connsiteX171" fmla="*/ 246812 w 450137"/>
              <a:gd name="connsiteY171" fmla="*/ 189930 h 573761"/>
              <a:gd name="connsiteX172" fmla="*/ 225006 w 450137"/>
              <a:gd name="connsiteY172" fmla="*/ 168375 h 573761"/>
              <a:gd name="connsiteX173" fmla="*/ 224880 w 450137"/>
              <a:gd name="connsiteY173" fmla="*/ 168375 h 573761"/>
              <a:gd name="connsiteX174" fmla="*/ 92259 w 450137"/>
              <a:gd name="connsiteY174" fmla="*/ 166622 h 573761"/>
              <a:gd name="connsiteX175" fmla="*/ 104373 w 450137"/>
              <a:gd name="connsiteY175" fmla="*/ 168753 h 573761"/>
              <a:gd name="connsiteX176" fmla="*/ 104902 w 450137"/>
              <a:gd name="connsiteY176" fmla="*/ 169460 h 573761"/>
              <a:gd name="connsiteX177" fmla="*/ 102608 w 450137"/>
              <a:gd name="connsiteY177" fmla="*/ 181358 h 573761"/>
              <a:gd name="connsiteX178" fmla="*/ 97441 w 450137"/>
              <a:gd name="connsiteY178" fmla="*/ 183123 h 573761"/>
              <a:gd name="connsiteX179" fmla="*/ 90003 w 450137"/>
              <a:gd name="connsiteY179" fmla="*/ 179594 h 573761"/>
              <a:gd name="connsiteX180" fmla="*/ 89624 w 450137"/>
              <a:gd name="connsiteY180" fmla="*/ 179102 h 573761"/>
              <a:gd name="connsiteX181" fmla="*/ 91767 w 450137"/>
              <a:gd name="connsiteY181" fmla="*/ 166989 h 573761"/>
              <a:gd name="connsiteX182" fmla="*/ 92259 w 450137"/>
              <a:gd name="connsiteY182" fmla="*/ 166622 h 573761"/>
              <a:gd name="connsiteX183" fmla="*/ 356858 w 450137"/>
              <a:gd name="connsiteY183" fmla="*/ 165602 h 573761"/>
              <a:gd name="connsiteX184" fmla="*/ 357589 w 450137"/>
              <a:gd name="connsiteY184" fmla="*/ 166143 h 573761"/>
              <a:gd name="connsiteX185" fmla="*/ 358748 w 450137"/>
              <a:gd name="connsiteY185" fmla="*/ 178207 h 573761"/>
              <a:gd name="connsiteX186" fmla="*/ 351689 w 450137"/>
              <a:gd name="connsiteY186" fmla="*/ 181610 h 573761"/>
              <a:gd name="connsiteX187" fmla="*/ 346143 w 450137"/>
              <a:gd name="connsiteY187" fmla="*/ 179971 h 573761"/>
              <a:gd name="connsiteX188" fmla="*/ 345627 w 450137"/>
              <a:gd name="connsiteY188" fmla="*/ 179593 h 573761"/>
              <a:gd name="connsiteX189" fmla="*/ 344253 w 450137"/>
              <a:gd name="connsiteY189" fmla="*/ 167366 h 573761"/>
              <a:gd name="connsiteX190" fmla="*/ 344782 w 450137"/>
              <a:gd name="connsiteY190" fmla="*/ 166661 h 573761"/>
              <a:gd name="connsiteX191" fmla="*/ 356858 w 450137"/>
              <a:gd name="connsiteY191" fmla="*/ 165602 h 573761"/>
              <a:gd name="connsiteX192" fmla="*/ 225006 w 450137"/>
              <a:gd name="connsiteY192" fmla="*/ 150853 h 573761"/>
              <a:gd name="connsiteX193" fmla="*/ 264334 w 450137"/>
              <a:gd name="connsiteY193" fmla="*/ 190181 h 573761"/>
              <a:gd name="connsiteX194" fmla="*/ 264334 w 450137"/>
              <a:gd name="connsiteY194" fmla="*/ 190308 h 573761"/>
              <a:gd name="connsiteX195" fmla="*/ 225006 w 450137"/>
              <a:gd name="connsiteY195" fmla="*/ 229132 h 573761"/>
              <a:gd name="connsiteX196" fmla="*/ 185803 w 450137"/>
              <a:gd name="connsiteY196" fmla="*/ 190181 h 573761"/>
              <a:gd name="connsiteX197" fmla="*/ 225006 w 450137"/>
              <a:gd name="connsiteY197" fmla="*/ 150853 h 573761"/>
              <a:gd name="connsiteX198" fmla="*/ 166390 w 450137"/>
              <a:gd name="connsiteY198" fmla="*/ 107616 h 573761"/>
              <a:gd name="connsiteX199" fmla="*/ 156684 w 450137"/>
              <a:gd name="connsiteY199" fmla="*/ 238964 h 573761"/>
              <a:gd name="connsiteX200" fmla="*/ 186433 w 450137"/>
              <a:gd name="connsiteY200" fmla="*/ 360983 h 573761"/>
              <a:gd name="connsiteX201" fmla="*/ 263578 w 450137"/>
              <a:gd name="connsiteY201" fmla="*/ 360983 h 573761"/>
              <a:gd name="connsiteX202" fmla="*/ 293073 w 450137"/>
              <a:gd name="connsiteY202" fmla="*/ 238964 h 573761"/>
              <a:gd name="connsiteX203" fmla="*/ 283493 w 450137"/>
              <a:gd name="connsiteY203" fmla="*/ 107616 h 573761"/>
              <a:gd name="connsiteX204" fmla="*/ 225131 w 450137"/>
              <a:gd name="connsiteY204" fmla="*/ 18245 h 573761"/>
              <a:gd name="connsiteX205" fmla="*/ 173575 w 450137"/>
              <a:gd name="connsiteY205" fmla="*/ 89843 h 573761"/>
              <a:gd name="connsiteX206" fmla="*/ 277947 w 450137"/>
              <a:gd name="connsiteY206" fmla="*/ 89843 h 573761"/>
              <a:gd name="connsiteX207" fmla="*/ 225762 w 450137"/>
              <a:gd name="connsiteY207" fmla="*/ 18245 h 573761"/>
              <a:gd name="connsiteX208" fmla="*/ 222358 w 450137"/>
              <a:gd name="connsiteY208" fmla="*/ 93 h 573761"/>
              <a:gd name="connsiteX209" fmla="*/ 223492 w 450137"/>
              <a:gd name="connsiteY209" fmla="*/ 93 h 573761"/>
              <a:gd name="connsiteX210" fmla="*/ 226770 w 450137"/>
              <a:gd name="connsiteY210" fmla="*/ 93 h 573761"/>
              <a:gd name="connsiteX211" fmla="*/ 228156 w 450137"/>
              <a:gd name="connsiteY211" fmla="*/ 93 h 573761"/>
              <a:gd name="connsiteX212" fmla="*/ 229796 w 450137"/>
              <a:gd name="connsiteY212" fmla="*/ 93 h 573761"/>
              <a:gd name="connsiteX213" fmla="*/ 310973 w 450137"/>
              <a:gd name="connsiteY213" fmla="*/ 237451 h 573761"/>
              <a:gd name="connsiteX214" fmla="*/ 368579 w 450137"/>
              <a:gd name="connsiteY214" fmla="*/ 408251 h 573761"/>
              <a:gd name="connsiteX215" fmla="*/ 361897 w 450137"/>
              <a:gd name="connsiteY215" fmla="*/ 414302 h 573761"/>
              <a:gd name="connsiteX216" fmla="*/ 360385 w 450137"/>
              <a:gd name="connsiteY216" fmla="*/ 414302 h 573761"/>
              <a:gd name="connsiteX217" fmla="*/ 353579 w 450137"/>
              <a:gd name="connsiteY217" fmla="*/ 410899 h 573761"/>
              <a:gd name="connsiteX218" fmla="*/ 282989 w 450137"/>
              <a:gd name="connsiteY218" fmla="*/ 378252 h 573761"/>
              <a:gd name="connsiteX219" fmla="*/ 298745 w 450137"/>
              <a:gd name="connsiteY219" fmla="*/ 409891 h 573761"/>
              <a:gd name="connsiteX220" fmla="*/ 298745 w 450137"/>
              <a:gd name="connsiteY220" fmla="*/ 418336 h 573761"/>
              <a:gd name="connsiteX221" fmla="*/ 291309 w 450137"/>
              <a:gd name="connsiteY221" fmla="*/ 422496 h 573761"/>
              <a:gd name="connsiteX222" fmla="*/ 158449 w 450137"/>
              <a:gd name="connsiteY222" fmla="*/ 422496 h 573761"/>
              <a:gd name="connsiteX223" fmla="*/ 151011 w 450137"/>
              <a:gd name="connsiteY223" fmla="*/ 418336 h 573761"/>
              <a:gd name="connsiteX224" fmla="*/ 151011 w 450137"/>
              <a:gd name="connsiteY224" fmla="*/ 409891 h 573761"/>
              <a:gd name="connsiteX225" fmla="*/ 166769 w 450137"/>
              <a:gd name="connsiteY225" fmla="*/ 378252 h 573761"/>
              <a:gd name="connsiteX226" fmla="*/ 96053 w 450137"/>
              <a:gd name="connsiteY226" fmla="*/ 410899 h 573761"/>
              <a:gd name="connsiteX227" fmla="*/ 89372 w 450137"/>
              <a:gd name="connsiteY227" fmla="*/ 414302 h 573761"/>
              <a:gd name="connsiteX228" fmla="*/ 87733 w 450137"/>
              <a:gd name="connsiteY228" fmla="*/ 414302 h 573761"/>
              <a:gd name="connsiteX229" fmla="*/ 81179 w 450137"/>
              <a:gd name="connsiteY229" fmla="*/ 408251 h 573761"/>
              <a:gd name="connsiteX230" fmla="*/ 139289 w 450137"/>
              <a:gd name="connsiteY230" fmla="*/ 238207 h 573761"/>
              <a:gd name="connsiteX231" fmla="*/ 220467 w 450137"/>
              <a:gd name="connsiteY231" fmla="*/ 849 h 573761"/>
              <a:gd name="connsiteX232" fmla="*/ 222358 w 450137"/>
              <a:gd name="connsiteY232" fmla="*/ 93 h 57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450137" h="573761">
                <a:moveTo>
                  <a:pt x="225259" y="556490"/>
                </a:moveTo>
                <a:cubicBezTo>
                  <a:pt x="230061" y="556490"/>
                  <a:pt x="233956" y="560386"/>
                  <a:pt x="233956" y="565189"/>
                </a:cubicBezTo>
                <a:cubicBezTo>
                  <a:pt x="233956" y="565226"/>
                  <a:pt x="233956" y="565276"/>
                  <a:pt x="233956" y="565315"/>
                </a:cubicBezTo>
                <a:cubicBezTo>
                  <a:pt x="233879" y="570054"/>
                  <a:pt x="229998" y="573836"/>
                  <a:pt x="225259" y="573760"/>
                </a:cubicBezTo>
                <a:cubicBezTo>
                  <a:pt x="220506" y="573760"/>
                  <a:pt x="216635" y="569941"/>
                  <a:pt x="216560" y="565189"/>
                </a:cubicBezTo>
                <a:cubicBezTo>
                  <a:pt x="216560" y="560386"/>
                  <a:pt x="220455" y="556490"/>
                  <a:pt x="225259" y="556490"/>
                </a:cubicBezTo>
                <a:close/>
                <a:moveTo>
                  <a:pt x="161222" y="546407"/>
                </a:moveTo>
                <a:cubicBezTo>
                  <a:pt x="165721" y="547908"/>
                  <a:pt x="168217" y="552697"/>
                  <a:pt x="166894" y="557248"/>
                </a:cubicBezTo>
                <a:cubicBezTo>
                  <a:pt x="165672" y="560764"/>
                  <a:pt x="162294" y="563071"/>
                  <a:pt x="158575" y="562920"/>
                </a:cubicBezTo>
                <a:cubicBezTo>
                  <a:pt x="157693" y="563034"/>
                  <a:pt x="156811" y="563034"/>
                  <a:pt x="155928" y="562920"/>
                </a:cubicBezTo>
                <a:cubicBezTo>
                  <a:pt x="151352" y="561357"/>
                  <a:pt x="148845" y="556454"/>
                  <a:pt x="150255" y="551827"/>
                </a:cubicBezTo>
                <a:cubicBezTo>
                  <a:pt x="151806" y="547328"/>
                  <a:pt x="156697" y="544908"/>
                  <a:pt x="161222" y="546407"/>
                </a:cubicBezTo>
                <a:close/>
                <a:moveTo>
                  <a:pt x="289772" y="546091"/>
                </a:moveTo>
                <a:cubicBezTo>
                  <a:pt x="294385" y="544781"/>
                  <a:pt x="299201" y="547453"/>
                  <a:pt x="300511" y="552079"/>
                </a:cubicBezTo>
                <a:cubicBezTo>
                  <a:pt x="301923" y="556704"/>
                  <a:pt x="299415" y="561609"/>
                  <a:pt x="294839" y="563172"/>
                </a:cubicBezTo>
                <a:cubicBezTo>
                  <a:pt x="293958" y="563297"/>
                  <a:pt x="293075" y="563297"/>
                  <a:pt x="292192" y="563172"/>
                </a:cubicBezTo>
                <a:cubicBezTo>
                  <a:pt x="288448" y="563133"/>
                  <a:pt x="285133" y="560763"/>
                  <a:pt x="283872" y="557247"/>
                </a:cubicBezTo>
                <a:cubicBezTo>
                  <a:pt x="282384" y="552620"/>
                  <a:pt x="284919" y="547654"/>
                  <a:pt x="289544" y="546154"/>
                </a:cubicBezTo>
                <a:cubicBezTo>
                  <a:pt x="289619" y="546129"/>
                  <a:pt x="289696" y="546104"/>
                  <a:pt x="289772" y="546091"/>
                </a:cubicBezTo>
                <a:close/>
                <a:moveTo>
                  <a:pt x="347404" y="516570"/>
                </a:moveTo>
                <a:cubicBezTo>
                  <a:pt x="351361" y="513848"/>
                  <a:pt x="356782" y="514843"/>
                  <a:pt x="359504" y="518802"/>
                </a:cubicBezTo>
                <a:cubicBezTo>
                  <a:pt x="359529" y="518840"/>
                  <a:pt x="359568" y="518890"/>
                  <a:pt x="359593" y="518927"/>
                </a:cubicBezTo>
                <a:cubicBezTo>
                  <a:pt x="362454" y="522961"/>
                  <a:pt x="361522" y="528546"/>
                  <a:pt x="357487" y="531407"/>
                </a:cubicBezTo>
                <a:cubicBezTo>
                  <a:pt x="355988" y="532402"/>
                  <a:pt x="354236" y="532919"/>
                  <a:pt x="352445" y="532919"/>
                </a:cubicBezTo>
                <a:cubicBezTo>
                  <a:pt x="349659" y="532958"/>
                  <a:pt x="347051" y="531583"/>
                  <a:pt x="345513" y="529264"/>
                </a:cubicBezTo>
                <a:cubicBezTo>
                  <a:pt x="345260" y="528974"/>
                  <a:pt x="345033" y="528671"/>
                  <a:pt x="344819" y="528343"/>
                </a:cubicBezTo>
                <a:cubicBezTo>
                  <a:pt x="342272" y="524436"/>
                  <a:pt x="343369" y="519205"/>
                  <a:pt x="347277" y="516659"/>
                </a:cubicBezTo>
                <a:cubicBezTo>
                  <a:pt x="347315" y="516634"/>
                  <a:pt x="347366" y="516596"/>
                  <a:pt x="347404" y="516570"/>
                </a:cubicBezTo>
                <a:close/>
                <a:moveTo>
                  <a:pt x="103239" y="516533"/>
                </a:moveTo>
                <a:cubicBezTo>
                  <a:pt x="103427" y="516659"/>
                  <a:pt x="103604" y="516785"/>
                  <a:pt x="103780" y="516924"/>
                </a:cubicBezTo>
                <a:cubicBezTo>
                  <a:pt x="107561" y="519887"/>
                  <a:pt x="108218" y="525356"/>
                  <a:pt x="105254" y="529138"/>
                </a:cubicBezTo>
                <a:cubicBezTo>
                  <a:pt x="103591" y="531445"/>
                  <a:pt x="100919" y="532807"/>
                  <a:pt x="98070" y="532794"/>
                </a:cubicBezTo>
                <a:cubicBezTo>
                  <a:pt x="96242" y="532743"/>
                  <a:pt x="94465" y="532227"/>
                  <a:pt x="92902" y="531281"/>
                </a:cubicBezTo>
                <a:cubicBezTo>
                  <a:pt x="88969" y="528269"/>
                  <a:pt x="88187" y="522659"/>
                  <a:pt x="91137" y="518676"/>
                </a:cubicBezTo>
                <a:cubicBezTo>
                  <a:pt x="91187" y="518614"/>
                  <a:pt x="91225" y="518550"/>
                  <a:pt x="91276" y="518487"/>
                </a:cubicBezTo>
                <a:cubicBezTo>
                  <a:pt x="94036" y="514642"/>
                  <a:pt x="99393" y="513773"/>
                  <a:pt x="103239" y="516533"/>
                </a:cubicBezTo>
                <a:close/>
                <a:moveTo>
                  <a:pt x="45254" y="469047"/>
                </a:moveTo>
                <a:cubicBezTo>
                  <a:pt x="49073" y="466250"/>
                  <a:pt x="54430" y="467081"/>
                  <a:pt x="57229" y="470901"/>
                </a:cubicBezTo>
                <a:cubicBezTo>
                  <a:pt x="57481" y="471203"/>
                  <a:pt x="57720" y="471518"/>
                  <a:pt x="57923" y="471846"/>
                </a:cubicBezTo>
                <a:cubicBezTo>
                  <a:pt x="60431" y="475779"/>
                  <a:pt x="59271" y="480997"/>
                  <a:pt x="55338" y="483506"/>
                </a:cubicBezTo>
                <a:cubicBezTo>
                  <a:pt x="53901" y="484753"/>
                  <a:pt x="52061" y="485421"/>
                  <a:pt x="50170" y="485396"/>
                </a:cubicBezTo>
                <a:cubicBezTo>
                  <a:pt x="47385" y="485296"/>
                  <a:pt x="44800" y="483947"/>
                  <a:pt x="43111" y="481741"/>
                </a:cubicBezTo>
                <a:cubicBezTo>
                  <a:pt x="42909" y="481502"/>
                  <a:pt x="42733" y="481250"/>
                  <a:pt x="42557" y="480985"/>
                </a:cubicBezTo>
                <a:cubicBezTo>
                  <a:pt x="39997" y="477002"/>
                  <a:pt x="41145" y="471695"/>
                  <a:pt x="45128" y="469136"/>
                </a:cubicBezTo>
                <a:cubicBezTo>
                  <a:pt x="45166" y="469111"/>
                  <a:pt x="45204" y="469072"/>
                  <a:pt x="45254" y="469047"/>
                </a:cubicBezTo>
                <a:close/>
                <a:moveTo>
                  <a:pt x="405387" y="468633"/>
                </a:moveTo>
                <a:cubicBezTo>
                  <a:pt x="405501" y="468709"/>
                  <a:pt x="405613" y="468797"/>
                  <a:pt x="405714" y="468873"/>
                </a:cubicBezTo>
                <a:cubicBezTo>
                  <a:pt x="409596" y="471823"/>
                  <a:pt x="410352" y="477356"/>
                  <a:pt x="407404" y="481238"/>
                </a:cubicBezTo>
                <a:cubicBezTo>
                  <a:pt x="405727" y="483456"/>
                  <a:pt x="403130" y="484805"/>
                  <a:pt x="400345" y="484894"/>
                </a:cubicBezTo>
                <a:cubicBezTo>
                  <a:pt x="398542" y="484868"/>
                  <a:pt x="396777" y="484301"/>
                  <a:pt x="395303" y="483255"/>
                </a:cubicBezTo>
                <a:cubicBezTo>
                  <a:pt x="395114" y="483130"/>
                  <a:pt x="394938" y="483002"/>
                  <a:pt x="394760" y="482865"/>
                </a:cubicBezTo>
                <a:cubicBezTo>
                  <a:pt x="390979" y="479902"/>
                  <a:pt x="390323" y="474431"/>
                  <a:pt x="393286" y="470650"/>
                </a:cubicBezTo>
                <a:cubicBezTo>
                  <a:pt x="396072" y="466767"/>
                  <a:pt x="401479" y="465859"/>
                  <a:pt x="405387" y="468633"/>
                </a:cubicBezTo>
                <a:close/>
                <a:moveTo>
                  <a:pt x="268746" y="468253"/>
                </a:moveTo>
                <a:cubicBezTo>
                  <a:pt x="273549" y="468330"/>
                  <a:pt x="277393" y="472275"/>
                  <a:pt x="277318" y="477078"/>
                </a:cubicBezTo>
                <a:lnTo>
                  <a:pt x="277318" y="525986"/>
                </a:lnTo>
                <a:cubicBezTo>
                  <a:pt x="277318" y="526025"/>
                  <a:pt x="277318" y="526075"/>
                  <a:pt x="277318" y="526112"/>
                </a:cubicBezTo>
                <a:cubicBezTo>
                  <a:pt x="277241" y="530777"/>
                  <a:pt x="273410" y="534508"/>
                  <a:pt x="268746" y="534432"/>
                </a:cubicBezTo>
                <a:cubicBezTo>
                  <a:pt x="263994" y="534508"/>
                  <a:pt x="260061" y="530739"/>
                  <a:pt x="259922" y="525986"/>
                </a:cubicBezTo>
                <a:lnTo>
                  <a:pt x="259922" y="477078"/>
                </a:lnTo>
                <a:cubicBezTo>
                  <a:pt x="259922" y="472200"/>
                  <a:pt x="263868" y="468253"/>
                  <a:pt x="268746" y="468253"/>
                </a:cubicBezTo>
                <a:close/>
                <a:moveTo>
                  <a:pt x="225132" y="453001"/>
                </a:moveTo>
                <a:cubicBezTo>
                  <a:pt x="225171" y="453001"/>
                  <a:pt x="225221" y="453001"/>
                  <a:pt x="225258" y="453001"/>
                </a:cubicBezTo>
                <a:cubicBezTo>
                  <a:pt x="230061" y="453078"/>
                  <a:pt x="233905" y="457023"/>
                  <a:pt x="233830" y="461826"/>
                </a:cubicBezTo>
                <a:lnTo>
                  <a:pt x="233830" y="510482"/>
                </a:lnTo>
                <a:cubicBezTo>
                  <a:pt x="233830" y="515284"/>
                  <a:pt x="229935" y="519180"/>
                  <a:pt x="225132" y="519180"/>
                </a:cubicBezTo>
                <a:cubicBezTo>
                  <a:pt x="220418" y="519256"/>
                  <a:pt x="216510" y="515562"/>
                  <a:pt x="216308" y="510860"/>
                </a:cubicBezTo>
                <a:lnTo>
                  <a:pt x="216308" y="461826"/>
                </a:lnTo>
                <a:cubicBezTo>
                  <a:pt x="216308" y="456948"/>
                  <a:pt x="220254" y="453001"/>
                  <a:pt x="225132" y="453001"/>
                </a:cubicBezTo>
                <a:close/>
                <a:moveTo>
                  <a:pt x="181644" y="437496"/>
                </a:moveTo>
                <a:cubicBezTo>
                  <a:pt x="186447" y="437573"/>
                  <a:pt x="190291" y="441518"/>
                  <a:pt x="190216" y="446321"/>
                </a:cubicBezTo>
                <a:lnTo>
                  <a:pt x="190216" y="494977"/>
                </a:lnTo>
                <a:cubicBezTo>
                  <a:pt x="190216" y="495014"/>
                  <a:pt x="190216" y="495065"/>
                  <a:pt x="190216" y="495103"/>
                </a:cubicBezTo>
                <a:cubicBezTo>
                  <a:pt x="190216" y="499842"/>
                  <a:pt x="186383" y="503675"/>
                  <a:pt x="181644" y="503675"/>
                </a:cubicBezTo>
                <a:cubicBezTo>
                  <a:pt x="176842" y="503675"/>
                  <a:pt x="172946" y="499780"/>
                  <a:pt x="172946" y="494977"/>
                </a:cubicBezTo>
                <a:lnTo>
                  <a:pt x="172946" y="446321"/>
                </a:lnTo>
                <a:cubicBezTo>
                  <a:pt x="172946" y="446282"/>
                  <a:pt x="172946" y="446232"/>
                  <a:pt x="172946" y="446195"/>
                </a:cubicBezTo>
                <a:cubicBezTo>
                  <a:pt x="172946" y="441392"/>
                  <a:pt x="176842" y="437496"/>
                  <a:pt x="181644" y="437496"/>
                </a:cubicBezTo>
                <a:close/>
                <a:moveTo>
                  <a:pt x="17031" y="407383"/>
                </a:moveTo>
                <a:cubicBezTo>
                  <a:pt x="21696" y="406198"/>
                  <a:pt x="26423" y="409022"/>
                  <a:pt x="27607" y="413674"/>
                </a:cubicBezTo>
                <a:cubicBezTo>
                  <a:pt x="27632" y="413749"/>
                  <a:pt x="27657" y="413824"/>
                  <a:pt x="27683" y="413900"/>
                </a:cubicBezTo>
                <a:cubicBezTo>
                  <a:pt x="29095" y="418413"/>
                  <a:pt x="26574" y="423229"/>
                  <a:pt x="22061" y="424639"/>
                </a:cubicBezTo>
                <a:cubicBezTo>
                  <a:pt x="21191" y="424879"/>
                  <a:pt x="20283" y="424879"/>
                  <a:pt x="19414" y="424639"/>
                </a:cubicBezTo>
                <a:cubicBezTo>
                  <a:pt x="15670" y="424639"/>
                  <a:pt x="12330" y="422257"/>
                  <a:pt x="11095" y="418716"/>
                </a:cubicBezTo>
                <a:cubicBezTo>
                  <a:pt x="9581" y="414089"/>
                  <a:pt x="12052" y="409109"/>
                  <a:pt x="16642" y="407496"/>
                </a:cubicBezTo>
                <a:cubicBezTo>
                  <a:pt x="16766" y="407459"/>
                  <a:pt x="16906" y="407420"/>
                  <a:pt x="17031" y="407383"/>
                </a:cubicBezTo>
                <a:close/>
                <a:moveTo>
                  <a:pt x="433750" y="407244"/>
                </a:moveTo>
                <a:cubicBezTo>
                  <a:pt x="438225" y="408695"/>
                  <a:pt x="440696" y="413472"/>
                  <a:pt x="439297" y="417958"/>
                </a:cubicBezTo>
                <a:cubicBezTo>
                  <a:pt x="438061" y="421501"/>
                  <a:pt x="434734" y="423883"/>
                  <a:pt x="430976" y="423883"/>
                </a:cubicBezTo>
                <a:cubicBezTo>
                  <a:pt x="430095" y="424009"/>
                  <a:pt x="429212" y="424009"/>
                  <a:pt x="428330" y="423883"/>
                </a:cubicBezTo>
                <a:cubicBezTo>
                  <a:pt x="423741" y="422270"/>
                  <a:pt x="421233" y="417316"/>
                  <a:pt x="422657" y="412665"/>
                </a:cubicBezTo>
                <a:cubicBezTo>
                  <a:pt x="424321" y="408190"/>
                  <a:pt x="429199" y="405807"/>
                  <a:pt x="433750" y="407244"/>
                </a:cubicBezTo>
                <a:close/>
                <a:moveTo>
                  <a:pt x="186055" y="378630"/>
                </a:moveTo>
                <a:lnTo>
                  <a:pt x="173450" y="404470"/>
                </a:lnTo>
                <a:lnTo>
                  <a:pt x="276939" y="404470"/>
                </a:lnTo>
                <a:lnTo>
                  <a:pt x="264333" y="378630"/>
                </a:lnTo>
                <a:close/>
                <a:moveTo>
                  <a:pt x="8699" y="340310"/>
                </a:moveTo>
                <a:cubicBezTo>
                  <a:pt x="13500" y="340387"/>
                  <a:pt x="17346" y="344332"/>
                  <a:pt x="17271" y="349135"/>
                </a:cubicBezTo>
                <a:cubicBezTo>
                  <a:pt x="17271" y="349173"/>
                  <a:pt x="17271" y="349223"/>
                  <a:pt x="17271" y="349260"/>
                </a:cubicBezTo>
                <a:cubicBezTo>
                  <a:pt x="17271" y="353925"/>
                  <a:pt x="13488" y="357706"/>
                  <a:pt x="8823" y="357706"/>
                </a:cubicBezTo>
                <a:cubicBezTo>
                  <a:pt x="8647" y="357718"/>
                  <a:pt x="8483" y="357718"/>
                  <a:pt x="8307" y="357718"/>
                </a:cubicBezTo>
                <a:cubicBezTo>
                  <a:pt x="3644" y="357643"/>
                  <a:pt x="-75" y="353798"/>
                  <a:pt x="1" y="349135"/>
                </a:cubicBezTo>
                <a:cubicBezTo>
                  <a:pt x="1" y="349096"/>
                  <a:pt x="1" y="349046"/>
                  <a:pt x="1" y="349009"/>
                </a:cubicBezTo>
                <a:cubicBezTo>
                  <a:pt x="1" y="344206"/>
                  <a:pt x="3895" y="340310"/>
                  <a:pt x="8699" y="340310"/>
                </a:cubicBezTo>
                <a:close/>
                <a:moveTo>
                  <a:pt x="441565" y="339049"/>
                </a:moveTo>
                <a:cubicBezTo>
                  <a:pt x="446366" y="339126"/>
                  <a:pt x="450211" y="343071"/>
                  <a:pt x="450136" y="347873"/>
                </a:cubicBezTo>
                <a:lnTo>
                  <a:pt x="450136" y="348630"/>
                </a:lnTo>
                <a:cubicBezTo>
                  <a:pt x="450136" y="348718"/>
                  <a:pt x="450136" y="348806"/>
                  <a:pt x="450136" y="348882"/>
                </a:cubicBezTo>
                <a:cubicBezTo>
                  <a:pt x="450136" y="353621"/>
                  <a:pt x="446304" y="357453"/>
                  <a:pt x="441565" y="357453"/>
                </a:cubicBezTo>
                <a:cubicBezTo>
                  <a:pt x="441526" y="357453"/>
                  <a:pt x="441476" y="357453"/>
                  <a:pt x="441438" y="357453"/>
                </a:cubicBezTo>
                <a:cubicBezTo>
                  <a:pt x="436635" y="357378"/>
                  <a:pt x="432791" y="353433"/>
                  <a:pt x="432866" y="348630"/>
                </a:cubicBezTo>
                <a:lnTo>
                  <a:pt x="432866" y="347873"/>
                </a:lnTo>
                <a:cubicBezTo>
                  <a:pt x="432866" y="347835"/>
                  <a:pt x="432866" y="347785"/>
                  <a:pt x="432866" y="347748"/>
                </a:cubicBezTo>
                <a:cubicBezTo>
                  <a:pt x="432866" y="342945"/>
                  <a:pt x="436762" y="339049"/>
                  <a:pt x="441565" y="339049"/>
                </a:cubicBezTo>
                <a:close/>
                <a:moveTo>
                  <a:pt x="21683" y="273376"/>
                </a:moveTo>
                <a:cubicBezTo>
                  <a:pt x="21759" y="273401"/>
                  <a:pt x="21821" y="273426"/>
                  <a:pt x="21898" y="273438"/>
                </a:cubicBezTo>
                <a:cubicBezTo>
                  <a:pt x="26447" y="274977"/>
                  <a:pt x="28893" y="279917"/>
                  <a:pt x="27355" y="284468"/>
                </a:cubicBezTo>
                <a:cubicBezTo>
                  <a:pt x="26208" y="288010"/>
                  <a:pt x="22893" y="290405"/>
                  <a:pt x="19161" y="290393"/>
                </a:cubicBezTo>
                <a:cubicBezTo>
                  <a:pt x="18241" y="290519"/>
                  <a:pt x="17310" y="290519"/>
                  <a:pt x="16389" y="290393"/>
                </a:cubicBezTo>
                <a:cubicBezTo>
                  <a:pt x="16149" y="290317"/>
                  <a:pt x="15923" y="290241"/>
                  <a:pt x="15695" y="290154"/>
                </a:cubicBezTo>
                <a:cubicBezTo>
                  <a:pt x="11283" y="288427"/>
                  <a:pt x="9115" y="283460"/>
                  <a:pt x="10842" y="279048"/>
                </a:cubicBezTo>
                <a:cubicBezTo>
                  <a:pt x="10881" y="278909"/>
                  <a:pt x="10918" y="278783"/>
                  <a:pt x="10969" y="278644"/>
                </a:cubicBezTo>
                <a:cubicBezTo>
                  <a:pt x="12469" y="274233"/>
                  <a:pt x="17271" y="271875"/>
                  <a:pt x="21683" y="273376"/>
                </a:cubicBezTo>
                <a:close/>
                <a:moveTo>
                  <a:pt x="428606" y="272998"/>
                </a:moveTo>
                <a:cubicBezTo>
                  <a:pt x="433082" y="271713"/>
                  <a:pt x="437759" y="274309"/>
                  <a:pt x="439044" y="278797"/>
                </a:cubicBezTo>
                <a:cubicBezTo>
                  <a:pt x="439082" y="278897"/>
                  <a:pt x="439121" y="279010"/>
                  <a:pt x="439144" y="279112"/>
                </a:cubicBezTo>
                <a:cubicBezTo>
                  <a:pt x="440494" y="283574"/>
                  <a:pt x="437960" y="288288"/>
                  <a:pt x="433498" y="289637"/>
                </a:cubicBezTo>
                <a:cubicBezTo>
                  <a:pt x="432616" y="289750"/>
                  <a:pt x="431733" y="289750"/>
                  <a:pt x="430851" y="289637"/>
                </a:cubicBezTo>
                <a:cubicBezTo>
                  <a:pt x="427258" y="289687"/>
                  <a:pt x="424006" y="287544"/>
                  <a:pt x="422658" y="284216"/>
                </a:cubicBezTo>
                <a:cubicBezTo>
                  <a:pt x="422644" y="284166"/>
                  <a:pt x="422632" y="284129"/>
                  <a:pt x="422607" y="284078"/>
                </a:cubicBezTo>
                <a:cubicBezTo>
                  <a:pt x="421132" y="279515"/>
                  <a:pt x="423641" y="274599"/>
                  <a:pt x="428204" y="273123"/>
                </a:cubicBezTo>
                <a:cubicBezTo>
                  <a:pt x="428330" y="273073"/>
                  <a:pt x="428469" y="273036"/>
                  <a:pt x="428606" y="272998"/>
                </a:cubicBezTo>
                <a:close/>
                <a:moveTo>
                  <a:pt x="308831" y="257871"/>
                </a:moveTo>
                <a:cubicBezTo>
                  <a:pt x="303132" y="292775"/>
                  <a:pt x="294360" y="327112"/>
                  <a:pt x="282611" y="360478"/>
                </a:cubicBezTo>
                <a:cubicBezTo>
                  <a:pt x="296155" y="360409"/>
                  <a:pt x="309492" y="362769"/>
                  <a:pt x="322023" y="367338"/>
                </a:cubicBezTo>
                <a:lnTo>
                  <a:pt x="355984" y="387093"/>
                </a:lnTo>
                <a:lnTo>
                  <a:pt x="355974" y="387453"/>
                </a:lnTo>
                <a:lnTo>
                  <a:pt x="356604" y="387453"/>
                </a:lnTo>
                <a:lnTo>
                  <a:pt x="355984" y="387093"/>
                </a:lnTo>
                <a:lnTo>
                  <a:pt x="357003" y="351307"/>
                </a:lnTo>
                <a:cubicBezTo>
                  <a:pt x="353467" y="315606"/>
                  <a:pt x="336531" y="282045"/>
                  <a:pt x="308831" y="257871"/>
                </a:cubicBezTo>
                <a:close/>
                <a:moveTo>
                  <a:pt x="142692" y="257871"/>
                </a:moveTo>
                <a:cubicBezTo>
                  <a:pt x="114870" y="281979"/>
                  <a:pt x="97767" y="315517"/>
                  <a:pt x="94061" y="351253"/>
                </a:cubicBezTo>
                <a:lnTo>
                  <a:pt x="94909" y="387090"/>
                </a:lnTo>
                <a:lnTo>
                  <a:pt x="94288" y="387453"/>
                </a:lnTo>
                <a:lnTo>
                  <a:pt x="94918" y="387453"/>
                </a:lnTo>
                <a:lnTo>
                  <a:pt x="94909" y="387090"/>
                </a:lnTo>
                <a:lnTo>
                  <a:pt x="129064" y="367131"/>
                </a:lnTo>
                <a:cubicBezTo>
                  <a:pt x="141690" y="362558"/>
                  <a:pt x="155140" y="360264"/>
                  <a:pt x="168784" y="360478"/>
                </a:cubicBezTo>
                <a:cubicBezTo>
                  <a:pt x="157125" y="327099"/>
                  <a:pt x="148401" y="292762"/>
                  <a:pt x="142692" y="257871"/>
                </a:cubicBezTo>
                <a:close/>
                <a:moveTo>
                  <a:pt x="54834" y="214257"/>
                </a:moveTo>
                <a:cubicBezTo>
                  <a:pt x="54934" y="214333"/>
                  <a:pt x="55035" y="214408"/>
                  <a:pt x="55136" y="214484"/>
                </a:cubicBezTo>
                <a:cubicBezTo>
                  <a:pt x="58993" y="217472"/>
                  <a:pt x="59699" y="223005"/>
                  <a:pt x="56725" y="226863"/>
                </a:cubicBezTo>
                <a:cubicBezTo>
                  <a:pt x="55072" y="229119"/>
                  <a:pt x="52464" y="230467"/>
                  <a:pt x="49666" y="230518"/>
                </a:cubicBezTo>
                <a:cubicBezTo>
                  <a:pt x="47748" y="230593"/>
                  <a:pt x="45845" y="230064"/>
                  <a:pt x="44244" y="229005"/>
                </a:cubicBezTo>
                <a:cubicBezTo>
                  <a:pt x="44056" y="228879"/>
                  <a:pt x="43879" y="228752"/>
                  <a:pt x="43703" y="228613"/>
                </a:cubicBezTo>
                <a:cubicBezTo>
                  <a:pt x="39922" y="225652"/>
                  <a:pt x="39266" y="220181"/>
                  <a:pt x="42229" y="216400"/>
                </a:cubicBezTo>
                <a:cubicBezTo>
                  <a:pt x="42354" y="216197"/>
                  <a:pt x="42493" y="216008"/>
                  <a:pt x="42631" y="215832"/>
                </a:cubicBezTo>
                <a:cubicBezTo>
                  <a:pt x="45569" y="212026"/>
                  <a:pt x="51027" y="211319"/>
                  <a:pt x="54834" y="214257"/>
                </a:cubicBezTo>
                <a:close/>
                <a:moveTo>
                  <a:pt x="395076" y="212569"/>
                </a:moveTo>
                <a:cubicBezTo>
                  <a:pt x="399097" y="210048"/>
                  <a:pt x="404378" y="211257"/>
                  <a:pt x="406900" y="215266"/>
                </a:cubicBezTo>
                <a:cubicBezTo>
                  <a:pt x="406925" y="215304"/>
                  <a:pt x="406963" y="215355"/>
                  <a:pt x="406988" y="215393"/>
                </a:cubicBezTo>
                <a:cubicBezTo>
                  <a:pt x="409849" y="219427"/>
                  <a:pt x="408916" y="225010"/>
                  <a:pt x="404883" y="227872"/>
                </a:cubicBezTo>
                <a:cubicBezTo>
                  <a:pt x="403408" y="228994"/>
                  <a:pt x="401568" y="229536"/>
                  <a:pt x="399715" y="229384"/>
                </a:cubicBezTo>
                <a:cubicBezTo>
                  <a:pt x="396740" y="229523"/>
                  <a:pt x="393891" y="228149"/>
                  <a:pt x="392152" y="225729"/>
                </a:cubicBezTo>
                <a:cubicBezTo>
                  <a:pt x="389353" y="221632"/>
                  <a:pt x="390298" y="216060"/>
                  <a:pt x="394294" y="213123"/>
                </a:cubicBezTo>
                <a:cubicBezTo>
                  <a:pt x="394547" y="212922"/>
                  <a:pt x="394812" y="212733"/>
                  <a:pt x="395076" y="212569"/>
                </a:cubicBezTo>
                <a:close/>
                <a:moveTo>
                  <a:pt x="224880" y="168375"/>
                </a:moveTo>
                <a:cubicBezTo>
                  <a:pt x="212904" y="168450"/>
                  <a:pt x="203262" y="178207"/>
                  <a:pt x="203324" y="190181"/>
                </a:cubicBezTo>
                <a:cubicBezTo>
                  <a:pt x="203387" y="202131"/>
                  <a:pt x="213055" y="211800"/>
                  <a:pt x="225006" y="211862"/>
                </a:cubicBezTo>
                <a:cubicBezTo>
                  <a:pt x="237006" y="211862"/>
                  <a:pt x="246737" y="202182"/>
                  <a:pt x="246812" y="190181"/>
                </a:cubicBezTo>
                <a:cubicBezTo>
                  <a:pt x="246812" y="190094"/>
                  <a:pt x="246812" y="190019"/>
                  <a:pt x="246812" y="189930"/>
                </a:cubicBezTo>
                <a:cubicBezTo>
                  <a:pt x="246737" y="177955"/>
                  <a:pt x="236981" y="168299"/>
                  <a:pt x="225006" y="168375"/>
                </a:cubicBezTo>
                <a:cubicBezTo>
                  <a:pt x="224968" y="168375"/>
                  <a:pt x="224917" y="168375"/>
                  <a:pt x="224880" y="168375"/>
                </a:cubicBezTo>
                <a:close/>
                <a:moveTo>
                  <a:pt x="92259" y="166622"/>
                </a:moveTo>
                <a:cubicBezTo>
                  <a:pt x="96193" y="163862"/>
                  <a:pt x="101612" y="164820"/>
                  <a:pt x="104373" y="168753"/>
                </a:cubicBezTo>
                <a:cubicBezTo>
                  <a:pt x="104562" y="168981"/>
                  <a:pt x="104738" y="169207"/>
                  <a:pt x="104902" y="169460"/>
                </a:cubicBezTo>
                <a:cubicBezTo>
                  <a:pt x="107550" y="173380"/>
                  <a:pt x="106528" y="178711"/>
                  <a:pt x="102608" y="181358"/>
                </a:cubicBezTo>
                <a:cubicBezTo>
                  <a:pt x="101146" y="182531"/>
                  <a:pt x="99318" y="183149"/>
                  <a:pt x="97441" y="183123"/>
                </a:cubicBezTo>
                <a:cubicBezTo>
                  <a:pt x="94528" y="183249"/>
                  <a:pt x="91742" y="181926"/>
                  <a:pt x="90003" y="179594"/>
                </a:cubicBezTo>
                <a:cubicBezTo>
                  <a:pt x="89877" y="179430"/>
                  <a:pt x="89752" y="179266"/>
                  <a:pt x="89624" y="179102"/>
                </a:cubicBezTo>
                <a:cubicBezTo>
                  <a:pt x="86877" y="175169"/>
                  <a:pt x="87834" y="169750"/>
                  <a:pt x="91767" y="166989"/>
                </a:cubicBezTo>
                <a:cubicBezTo>
                  <a:pt x="91931" y="166862"/>
                  <a:pt x="92095" y="166736"/>
                  <a:pt x="92259" y="166622"/>
                </a:cubicBezTo>
                <a:close/>
                <a:moveTo>
                  <a:pt x="356858" y="165602"/>
                </a:moveTo>
                <a:cubicBezTo>
                  <a:pt x="357110" y="165765"/>
                  <a:pt x="357349" y="165942"/>
                  <a:pt x="357589" y="166143"/>
                </a:cubicBezTo>
                <a:cubicBezTo>
                  <a:pt x="361244" y="169157"/>
                  <a:pt x="361762" y="174551"/>
                  <a:pt x="358748" y="178207"/>
                </a:cubicBezTo>
                <a:cubicBezTo>
                  <a:pt x="357135" y="180489"/>
                  <a:pt x="354475" y="181774"/>
                  <a:pt x="351689" y="181610"/>
                </a:cubicBezTo>
                <a:cubicBezTo>
                  <a:pt x="349697" y="181812"/>
                  <a:pt x="347706" y="181219"/>
                  <a:pt x="346143" y="179971"/>
                </a:cubicBezTo>
                <a:cubicBezTo>
                  <a:pt x="345967" y="179846"/>
                  <a:pt x="345791" y="179720"/>
                  <a:pt x="345627" y="179593"/>
                </a:cubicBezTo>
                <a:cubicBezTo>
                  <a:pt x="341869" y="176593"/>
                  <a:pt x="341251" y="171123"/>
                  <a:pt x="344253" y="167366"/>
                </a:cubicBezTo>
                <a:cubicBezTo>
                  <a:pt x="344416" y="167127"/>
                  <a:pt x="344593" y="166887"/>
                  <a:pt x="344782" y="166661"/>
                </a:cubicBezTo>
                <a:cubicBezTo>
                  <a:pt x="347819" y="163031"/>
                  <a:pt x="353227" y="162563"/>
                  <a:pt x="356858" y="165602"/>
                </a:cubicBezTo>
                <a:close/>
                <a:moveTo>
                  <a:pt x="225006" y="150853"/>
                </a:moveTo>
                <a:cubicBezTo>
                  <a:pt x="246675" y="150992"/>
                  <a:pt x="264195" y="168514"/>
                  <a:pt x="264334" y="190181"/>
                </a:cubicBezTo>
                <a:cubicBezTo>
                  <a:pt x="264334" y="190220"/>
                  <a:pt x="264334" y="190270"/>
                  <a:pt x="264334" y="190308"/>
                </a:cubicBezTo>
                <a:cubicBezTo>
                  <a:pt x="264195" y="211887"/>
                  <a:pt x="246586" y="229270"/>
                  <a:pt x="225006" y="229132"/>
                </a:cubicBezTo>
                <a:cubicBezTo>
                  <a:pt x="203426" y="229208"/>
                  <a:pt x="185878" y="211762"/>
                  <a:pt x="185803" y="190181"/>
                </a:cubicBezTo>
                <a:cubicBezTo>
                  <a:pt x="185866" y="168539"/>
                  <a:pt x="203363" y="150992"/>
                  <a:pt x="225006" y="150853"/>
                </a:cubicBezTo>
                <a:close/>
                <a:moveTo>
                  <a:pt x="166390" y="107616"/>
                </a:moveTo>
                <a:cubicBezTo>
                  <a:pt x="153723" y="150184"/>
                  <a:pt x="150406" y="194995"/>
                  <a:pt x="156684" y="238964"/>
                </a:cubicBezTo>
                <a:cubicBezTo>
                  <a:pt x="162016" y="280624"/>
                  <a:pt x="171999" y="321540"/>
                  <a:pt x="186433" y="360983"/>
                </a:cubicBezTo>
                <a:lnTo>
                  <a:pt x="263578" y="360983"/>
                </a:lnTo>
                <a:cubicBezTo>
                  <a:pt x="277783" y="321490"/>
                  <a:pt x="287666" y="280585"/>
                  <a:pt x="293073" y="238964"/>
                </a:cubicBezTo>
                <a:cubicBezTo>
                  <a:pt x="299377" y="194995"/>
                  <a:pt x="296112" y="150197"/>
                  <a:pt x="283493" y="107616"/>
                </a:cubicBezTo>
                <a:close/>
                <a:moveTo>
                  <a:pt x="225131" y="18245"/>
                </a:moveTo>
                <a:cubicBezTo>
                  <a:pt x="201861" y="37090"/>
                  <a:pt x="184063" y="61808"/>
                  <a:pt x="173575" y="89843"/>
                </a:cubicBezTo>
                <a:lnTo>
                  <a:pt x="277947" y="89843"/>
                </a:lnTo>
                <a:cubicBezTo>
                  <a:pt x="267233" y="61758"/>
                  <a:pt x="249220" y="37040"/>
                  <a:pt x="225762" y="18245"/>
                </a:cubicBezTo>
                <a:close/>
                <a:moveTo>
                  <a:pt x="222358" y="93"/>
                </a:moveTo>
                <a:lnTo>
                  <a:pt x="223492" y="93"/>
                </a:lnTo>
                <a:lnTo>
                  <a:pt x="226770" y="93"/>
                </a:lnTo>
                <a:cubicBezTo>
                  <a:pt x="227224" y="-32"/>
                  <a:pt x="227702" y="-32"/>
                  <a:pt x="228156" y="93"/>
                </a:cubicBezTo>
                <a:cubicBezTo>
                  <a:pt x="228698" y="5"/>
                  <a:pt x="229253" y="5"/>
                  <a:pt x="229796" y="93"/>
                </a:cubicBezTo>
                <a:cubicBezTo>
                  <a:pt x="235342" y="3244"/>
                  <a:pt x="330259" y="64507"/>
                  <a:pt x="310973" y="237451"/>
                </a:cubicBezTo>
                <a:cubicBezTo>
                  <a:pt x="363008" y="277460"/>
                  <a:pt x="385759" y="344910"/>
                  <a:pt x="368579" y="408251"/>
                </a:cubicBezTo>
                <a:cubicBezTo>
                  <a:pt x="367671" y="411365"/>
                  <a:pt x="365087" y="413710"/>
                  <a:pt x="361897" y="414302"/>
                </a:cubicBezTo>
                <a:lnTo>
                  <a:pt x="360385" y="414302"/>
                </a:lnTo>
                <a:cubicBezTo>
                  <a:pt x="357726" y="414201"/>
                  <a:pt x="355255" y="412967"/>
                  <a:pt x="353579" y="410899"/>
                </a:cubicBezTo>
                <a:cubicBezTo>
                  <a:pt x="335893" y="390302"/>
                  <a:pt x="310141" y="378390"/>
                  <a:pt x="282989" y="378252"/>
                </a:cubicBezTo>
                <a:lnTo>
                  <a:pt x="298745" y="409891"/>
                </a:lnTo>
                <a:cubicBezTo>
                  <a:pt x="300208" y="412513"/>
                  <a:pt x="300208" y="415714"/>
                  <a:pt x="298745" y="418336"/>
                </a:cubicBezTo>
                <a:cubicBezTo>
                  <a:pt x="297145" y="420908"/>
                  <a:pt x="294335" y="422483"/>
                  <a:pt x="291309" y="422496"/>
                </a:cubicBezTo>
                <a:lnTo>
                  <a:pt x="158449" y="422496"/>
                </a:lnTo>
                <a:cubicBezTo>
                  <a:pt x="155411" y="422521"/>
                  <a:pt x="152575" y="420945"/>
                  <a:pt x="151011" y="418336"/>
                </a:cubicBezTo>
                <a:cubicBezTo>
                  <a:pt x="149448" y="415739"/>
                  <a:pt x="149448" y="412488"/>
                  <a:pt x="151011" y="409891"/>
                </a:cubicBezTo>
                <a:lnTo>
                  <a:pt x="166769" y="378252"/>
                </a:lnTo>
                <a:cubicBezTo>
                  <a:pt x="139578" y="378390"/>
                  <a:pt x="113788" y="390289"/>
                  <a:pt x="96053" y="410899"/>
                </a:cubicBezTo>
                <a:cubicBezTo>
                  <a:pt x="94414" y="412928"/>
                  <a:pt x="91981" y="414164"/>
                  <a:pt x="89372" y="414302"/>
                </a:cubicBezTo>
                <a:lnTo>
                  <a:pt x="87733" y="414302"/>
                </a:lnTo>
                <a:cubicBezTo>
                  <a:pt x="84607" y="413647"/>
                  <a:pt x="82086" y="411315"/>
                  <a:pt x="81179" y="408251"/>
                </a:cubicBezTo>
                <a:cubicBezTo>
                  <a:pt x="64514" y="345037"/>
                  <a:pt x="87430" y="278002"/>
                  <a:pt x="139289" y="238207"/>
                </a:cubicBezTo>
                <a:cubicBezTo>
                  <a:pt x="119624" y="65262"/>
                  <a:pt x="215551" y="4001"/>
                  <a:pt x="220467" y="849"/>
                </a:cubicBezTo>
                <a:cubicBezTo>
                  <a:pt x="221047" y="484"/>
                  <a:pt x="221690" y="232"/>
                  <a:pt x="222358" y="93"/>
                </a:cubicBezTo>
                <a:close/>
              </a:path>
            </a:pathLst>
          </a:custGeom>
          <a:solidFill>
            <a:schemeClr val="bg1"/>
          </a:solidFill>
          <a:ln w="9525" cap="flat">
            <a:noFill/>
            <a:prstDash val="solid"/>
            <a:miter/>
          </a:ln>
        </p:spPr>
        <p:txBody>
          <a:bodyPr wrap="square" rtlCol="0" anchor="ctr">
            <a:noAutofit/>
          </a:bodyPr>
          <a:lstStyle/>
          <a:p>
            <a:endParaRPr lang="zh-CN" altLang="en-US"/>
          </a:p>
        </p:txBody>
      </p:sp>
      <p:sp>
        <p:nvSpPr>
          <p:cNvPr id="43" name="任意多边形: 形状 42">
            <a:extLst>
              <a:ext uri="{FF2B5EF4-FFF2-40B4-BE49-F238E27FC236}">
                <a16:creationId xmlns:a16="http://schemas.microsoft.com/office/drawing/2014/main" id="{11C800D8-C84D-C8C3-2FB9-45CC2AEE2789}"/>
              </a:ext>
            </a:extLst>
          </p:cNvPr>
          <p:cNvSpPr/>
          <p:nvPr/>
        </p:nvSpPr>
        <p:spPr>
          <a:xfrm>
            <a:off x="9036776" y="4578323"/>
            <a:ext cx="349678" cy="349448"/>
          </a:xfrm>
          <a:custGeom>
            <a:avLst/>
            <a:gdLst>
              <a:gd name="connsiteX0" fmla="*/ 460976 w 574679"/>
              <a:gd name="connsiteY0" fmla="*/ 296224 h 574301"/>
              <a:gd name="connsiteX1" fmla="*/ 410555 w 574679"/>
              <a:gd name="connsiteY1" fmla="*/ 410807 h 574301"/>
              <a:gd name="connsiteX2" fmla="*/ 287402 w 574679"/>
              <a:gd name="connsiteY2" fmla="*/ 461229 h 574301"/>
              <a:gd name="connsiteX3" fmla="*/ 233576 w 574679"/>
              <a:gd name="connsiteY3" fmla="*/ 452657 h 574301"/>
              <a:gd name="connsiteX4" fmla="*/ 199290 w 574679"/>
              <a:gd name="connsiteY4" fmla="*/ 542407 h 574301"/>
              <a:gd name="connsiteX5" fmla="*/ 287527 w 574679"/>
              <a:gd name="connsiteY5" fmla="*/ 557154 h 574301"/>
              <a:gd name="connsiteX6" fmla="*/ 478372 w 574679"/>
              <a:gd name="connsiteY6" fmla="*/ 477993 h 574301"/>
              <a:gd name="connsiteX7" fmla="*/ 478372 w 574679"/>
              <a:gd name="connsiteY7" fmla="*/ 477741 h 574301"/>
              <a:gd name="connsiteX8" fmla="*/ 557155 w 574679"/>
              <a:gd name="connsiteY8" fmla="*/ 296224 h 574301"/>
              <a:gd name="connsiteX9" fmla="*/ 287025 w 574679"/>
              <a:gd name="connsiteY9" fmla="*/ 256266 h 574301"/>
              <a:gd name="connsiteX10" fmla="*/ 256773 w 574679"/>
              <a:gd name="connsiteY10" fmla="*/ 287023 h 574301"/>
              <a:gd name="connsiteX11" fmla="*/ 287277 w 574679"/>
              <a:gd name="connsiteY11" fmla="*/ 317276 h 574301"/>
              <a:gd name="connsiteX12" fmla="*/ 287528 w 574679"/>
              <a:gd name="connsiteY12" fmla="*/ 317276 h 574301"/>
              <a:gd name="connsiteX13" fmla="*/ 317655 w 574679"/>
              <a:gd name="connsiteY13" fmla="*/ 287023 h 574301"/>
              <a:gd name="connsiteX14" fmla="*/ 317655 w 574679"/>
              <a:gd name="connsiteY14" fmla="*/ 286645 h 574301"/>
              <a:gd name="connsiteX15" fmla="*/ 287277 w 574679"/>
              <a:gd name="connsiteY15" fmla="*/ 256266 h 574301"/>
              <a:gd name="connsiteX16" fmla="*/ 287025 w 574679"/>
              <a:gd name="connsiteY16" fmla="*/ 256266 h 574301"/>
              <a:gd name="connsiteX17" fmla="*/ 287277 w 574679"/>
              <a:gd name="connsiteY17" fmla="*/ 238870 h 574301"/>
              <a:gd name="connsiteX18" fmla="*/ 287528 w 574679"/>
              <a:gd name="connsiteY18" fmla="*/ 238870 h 574301"/>
              <a:gd name="connsiteX19" fmla="*/ 335177 w 574679"/>
              <a:gd name="connsiteY19" fmla="*/ 287023 h 574301"/>
              <a:gd name="connsiteX20" fmla="*/ 287277 w 574679"/>
              <a:gd name="connsiteY20" fmla="*/ 334798 h 574301"/>
              <a:gd name="connsiteX21" fmla="*/ 239377 w 574679"/>
              <a:gd name="connsiteY21" fmla="*/ 287023 h 574301"/>
              <a:gd name="connsiteX22" fmla="*/ 239377 w 574679"/>
              <a:gd name="connsiteY22" fmla="*/ 286772 h 574301"/>
              <a:gd name="connsiteX23" fmla="*/ 287277 w 574679"/>
              <a:gd name="connsiteY23" fmla="*/ 238870 h 574301"/>
              <a:gd name="connsiteX24" fmla="*/ 275303 w 574679"/>
              <a:gd name="connsiteY24" fmla="*/ 173575 h 574301"/>
              <a:gd name="connsiteX25" fmla="*/ 269756 w 574679"/>
              <a:gd name="connsiteY25" fmla="*/ 208744 h 574301"/>
              <a:gd name="connsiteX26" fmla="*/ 263831 w 574679"/>
              <a:gd name="connsiteY26" fmla="*/ 215552 h 574301"/>
              <a:gd name="connsiteX27" fmla="*/ 254251 w 574679"/>
              <a:gd name="connsiteY27" fmla="*/ 219711 h 574301"/>
              <a:gd name="connsiteX28" fmla="*/ 245301 w 574679"/>
              <a:gd name="connsiteY28" fmla="*/ 218829 h 574301"/>
              <a:gd name="connsiteX29" fmla="*/ 216435 w 574679"/>
              <a:gd name="connsiteY29" fmla="*/ 197905 h 574301"/>
              <a:gd name="connsiteX30" fmla="*/ 199292 w 574679"/>
              <a:gd name="connsiteY30" fmla="*/ 215299 h 574301"/>
              <a:gd name="connsiteX31" fmla="*/ 220217 w 574679"/>
              <a:gd name="connsiteY31" fmla="*/ 243914 h 574301"/>
              <a:gd name="connsiteX32" fmla="*/ 220217 w 574679"/>
              <a:gd name="connsiteY32" fmla="*/ 252990 h 574301"/>
              <a:gd name="connsiteX33" fmla="*/ 216309 w 574679"/>
              <a:gd name="connsiteY33" fmla="*/ 262570 h 574301"/>
              <a:gd name="connsiteX34" fmla="*/ 209376 w 574679"/>
              <a:gd name="connsiteY34" fmla="*/ 268242 h 574301"/>
              <a:gd name="connsiteX35" fmla="*/ 174333 w 574679"/>
              <a:gd name="connsiteY35" fmla="*/ 273914 h 574301"/>
              <a:gd name="connsiteX36" fmla="*/ 174333 w 574679"/>
              <a:gd name="connsiteY36" fmla="*/ 286519 h 574301"/>
              <a:gd name="connsiteX37" fmla="*/ 174333 w 574679"/>
              <a:gd name="connsiteY37" fmla="*/ 299124 h 574301"/>
              <a:gd name="connsiteX38" fmla="*/ 209376 w 574679"/>
              <a:gd name="connsiteY38" fmla="*/ 304545 h 574301"/>
              <a:gd name="connsiteX39" fmla="*/ 216309 w 574679"/>
              <a:gd name="connsiteY39" fmla="*/ 310470 h 574301"/>
              <a:gd name="connsiteX40" fmla="*/ 220217 w 574679"/>
              <a:gd name="connsiteY40" fmla="*/ 319797 h 574301"/>
              <a:gd name="connsiteX41" fmla="*/ 220217 w 574679"/>
              <a:gd name="connsiteY41" fmla="*/ 328873 h 574301"/>
              <a:gd name="connsiteX42" fmla="*/ 199292 w 574679"/>
              <a:gd name="connsiteY42" fmla="*/ 357865 h 574301"/>
              <a:gd name="connsiteX43" fmla="*/ 216435 w 574679"/>
              <a:gd name="connsiteY43" fmla="*/ 374883 h 574301"/>
              <a:gd name="connsiteX44" fmla="*/ 245301 w 574679"/>
              <a:gd name="connsiteY44" fmla="*/ 354210 h 574301"/>
              <a:gd name="connsiteX45" fmla="*/ 254503 w 574679"/>
              <a:gd name="connsiteY45" fmla="*/ 353453 h 574301"/>
              <a:gd name="connsiteX46" fmla="*/ 263957 w 574679"/>
              <a:gd name="connsiteY46" fmla="*/ 357236 h 574301"/>
              <a:gd name="connsiteX47" fmla="*/ 269756 w 574679"/>
              <a:gd name="connsiteY47" fmla="*/ 364294 h 574301"/>
              <a:gd name="connsiteX48" fmla="*/ 275303 w 574679"/>
              <a:gd name="connsiteY48" fmla="*/ 399462 h 574301"/>
              <a:gd name="connsiteX49" fmla="*/ 299756 w 574679"/>
              <a:gd name="connsiteY49" fmla="*/ 399462 h 574301"/>
              <a:gd name="connsiteX50" fmla="*/ 305303 w 574679"/>
              <a:gd name="connsiteY50" fmla="*/ 364294 h 574301"/>
              <a:gd name="connsiteX51" fmla="*/ 311102 w 574679"/>
              <a:gd name="connsiteY51" fmla="*/ 357236 h 574301"/>
              <a:gd name="connsiteX52" fmla="*/ 320680 w 574679"/>
              <a:gd name="connsiteY52" fmla="*/ 353453 h 574301"/>
              <a:gd name="connsiteX53" fmla="*/ 329757 w 574679"/>
              <a:gd name="connsiteY53" fmla="*/ 354210 h 574301"/>
              <a:gd name="connsiteX54" fmla="*/ 358372 w 574679"/>
              <a:gd name="connsiteY54" fmla="*/ 374883 h 574301"/>
              <a:gd name="connsiteX55" fmla="*/ 375766 w 574679"/>
              <a:gd name="connsiteY55" fmla="*/ 357865 h 574301"/>
              <a:gd name="connsiteX56" fmla="*/ 354715 w 574679"/>
              <a:gd name="connsiteY56" fmla="*/ 328873 h 574301"/>
              <a:gd name="connsiteX57" fmla="*/ 353960 w 574679"/>
              <a:gd name="connsiteY57" fmla="*/ 320050 h 574301"/>
              <a:gd name="connsiteX58" fmla="*/ 357993 w 574679"/>
              <a:gd name="connsiteY58" fmla="*/ 310470 h 574301"/>
              <a:gd name="connsiteX59" fmla="*/ 364799 w 574679"/>
              <a:gd name="connsiteY59" fmla="*/ 304545 h 574301"/>
              <a:gd name="connsiteX60" fmla="*/ 399968 w 574679"/>
              <a:gd name="connsiteY60" fmla="*/ 299124 h 574301"/>
              <a:gd name="connsiteX61" fmla="*/ 400725 w 574679"/>
              <a:gd name="connsiteY61" fmla="*/ 286519 h 574301"/>
              <a:gd name="connsiteX62" fmla="*/ 399968 w 574679"/>
              <a:gd name="connsiteY62" fmla="*/ 273914 h 574301"/>
              <a:gd name="connsiteX63" fmla="*/ 364799 w 574679"/>
              <a:gd name="connsiteY63" fmla="*/ 268242 h 574301"/>
              <a:gd name="connsiteX64" fmla="*/ 357993 w 574679"/>
              <a:gd name="connsiteY64" fmla="*/ 262570 h 574301"/>
              <a:gd name="connsiteX65" fmla="*/ 353960 w 574679"/>
              <a:gd name="connsiteY65" fmla="*/ 252990 h 574301"/>
              <a:gd name="connsiteX66" fmla="*/ 354715 w 574679"/>
              <a:gd name="connsiteY66" fmla="*/ 243914 h 574301"/>
              <a:gd name="connsiteX67" fmla="*/ 375766 w 574679"/>
              <a:gd name="connsiteY67" fmla="*/ 215299 h 574301"/>
              <a:gd name="connsiteX68" fmla="*/ 358372 w 574679"/>
              <a:gd name="connsiteY68" fmla="*/ 197905 h 574301"/>
              <a:gd name="connsiteX69" fmla="*/ 329757 w 574679"/>
              <a:gd name="connsiteY69" fmla="*/ 218829 h 574301"/>
              <a:gd name="connsiteX70" fmla="*/ 320680 w 574679"/>
              <a:gd name="connsiteY70" fmla="*/ 219711 h 574301"/>
              <a:gd name="connsiteX71" fmla="*/ 311102 w 574679"/>
              <a:gd name="connsiteY71" fmla="*/ 215552 h 574301"/>
              <a:gd name="connsiteX72" fmla="*/ 305303 w 574679"/>
              <a:gd name="connsiteY72" fmla="*/ 208744 h 574301"/>
              <a:gd name="connsiteX73" fmla="*/ 299756 w 574679"/>
              <a:gd name="connsiteY73" fmla="*/ 173575 h 574301"/>
              <a:gd name="connsiteX74" fmla="*/ 275303 w 574679"/>
              <a:gd name="connsiteY74" fmla="*/ 173575 h 574301"/>
              <a:gd name="connsiteX75" fmla="*/ 266353 w 574679"/>
              <a:gd name="connsiteY75" fmla="*/ 157945 h 574301"/>
              <a:gd name="connsiteX76" fmla="*/ 308581 w 574679"/>
              <a:gd name="connsiteY76" fmla="*/ 157945 h 574301"/>
              <a:gd name="connsiteX77" fmla="*/ 315891 w 574679"/>
              <a:gd name="connsiteY77" fmla="*/ 165257 h 574301"/>
              <a:gd name="connsiteX78" fmla="*/ 321690 w 574679"/>
              <a:gd name="connsiteY78" fmla="*/ 201686 h 574301"/>
              <a:gd name="connsiteX79" fmla="*/ 323454 w 574679"/>
              <a:gd name="connsiteY79" fmla="*/ 202443 h 574301"/>
              <a:gd name="connsiteX80" fmla="*/ 353455 w 574679"/>
              <a:gd name="connsiteY80" fmla="*/ 180761 h 574301"/>
              <a:gd name="connsiteX81" fmla="*/ 363540 w 574679"/>
              <a:gd name="connsiteY81" fmla="*/ 180761 h 574301"/>
              <a:gd name="connsiteX82" fmla="*/ 393539 w 574679"/>
              <a:gd name="connsiteY82" fmla="*/ 210761 h 574301"/>
              <a:gd name="connsiteX83" fmla="*/ 393539 w 574679"/>
              <a:gd name="connsiteY83" fmla="*/ 220846 h 574301"/>
              <a:gd name="connsiteX84" fmla="*/ 371858 w 574679"/>
              <a:gd name="connsiteY84" fmla="*/ 250847 h 574301"/>
              <a:gd name="connsiteX85" fmla="*/ 372614 w 574679"/>
              <a:gd name="connsiteY85" fmla="*/ 252611 h 574301"/>
              <a:gd name="connsiteX86" fmla="*/ 409170 w 574679"/>
              <a:gd name="connsiteY86" fmla="*/ 258536 h 574301"/>
              <a:gd name="connsiteX87" fmla="*/ 416482 w 574679"/>
              <a:gd name="connsiteY87" fmla="*/ 265721 h 574301"/>
              <a:gd name="connsiteX88" fmla="*/ 418120 w 574679"/>
              <a:gd name="connsiteY88" fmla="*/ 287023 h 574301"/>
              <a:gd name="connsiteX89" fmla="*/ 416482 w 574679"/>
              <a:gd name="connsiteY89" fmla="*/ 308200 h 574301"/>
              <a:gd name="connsiteX90" fmla="*/ 409170 w 574679"/>
              <a:gd name="connsiteY90" fmla="*/ 315133 h 574301"/>
              <a:gd name="connsiteX91" fmla="*/ 372614 w 574679"/>
              <a:gd name="connsiteY91" fmla="*/ 321058 h 574301"/>
              <a:gd name="connsiteX92" fmla="*/ 371858 w 574679"/>
              <a:gd name="connsiteY92" fmla="*/ 322949 h 574301"/>
              <a:gd name="connsiteX93" fmla="*/ 393539 w 574679"/>
              <a:gd name="connsiteY93" fmla="*/ 352949 h 574301"/>
              <a:gd name="connsiteX94" fmla="*/ 393539 w 574679"/>
              <a:gd name="connsiteY94" fmla="*/ 363033 h 574301"/>
              <a:gd name="connsiteX95" fmla="*/ 363665 w 574679"/>
              <a:gd name="connsiteY95" fmla="*/ 392907 h 574301"/>
              <a:gd name="connsiteX96" fmla="*/ 353455 w 574679"/>
              <a:gd name="connsiteY96" fmla="*/ 392907 h 574301"/>
              <a:gd name="connsiteX97" fmla="*/ 323581 w 574679"/>
              <a:gd name="connsiteY97" fmla="*/ 371226 h 574301"/>
              <a:gd name="connsiteX98" fmla="*/ 321690 w 574679"/>
              <a:gd name="connsiteY98" fmla="*/ 371983 h 574301"/>
              <a:gd name="connsiteX99" fmla="*/ 315891 w 574679"/>
              <a:gd name="connsiteY99" fmla="*/ 408538 h 574301"/>
              <a:gd name="connsiteX100" fmla="*/ 308581 w 574679"/>
              <a:gd name="connsiteY100" fmla="*/ 415724 h 574301"/>
              <a:gd name="connsiteX101" fmla="*/ 287529 w 574679"/>
              <a:gd name="connsiteY101" fmla="*/ 417237 h 574301"/>
              <a:gd name="connsiteX102" fmla="*/ 266353 w 574679"/>
              <a:gd name="connsiteY102" fmla="*/ 415724 h 574301"/>
              <a:gd name="connsiteX103" fmla="*/ 259167 w 574679"/>
              <a:gd name="connsiteY103" fmla="*/ 408538 h 574301"/>
              <a:gd name="connsiteX104" fmla="*/ 253243 w 574679"/>
              <a:gd name="connsiteY104" fmla="*/ 371983 h 574301"/>
              <a:gd name="connsiteX105" fmla="*/ 251352 w 574679"/>
              <a:gd name="connsiteY105" fmla="*/ 371226 h 574301"/>
              <a:gd name="connsiteX106" fmla="*/ 221477 w 574679"/>
              <a:gd name="connsiteY106" fmla="*/ 392907 h 574301"/>
              <a:gd name="connsiteX107" fmla="*/ 211267 w 574679"/>
              <a:gd name="connsiteY107" fmla="*/ 392907 h 574301"/>
              <a:gd name="connsiteX108" fmla="*/ 181392 w 574679"/>
              <a:gd name="connsiteY108" fmla="*/ 363033 h 574301"/>
              <a:gd name="connsiteX109" fmla="*/ 181392 w 574679"/>
              <a:gd name="connsiteY109" fmla="*/ 352949 h 574301"/>
              <a:gd name="connsiteX110" fmla="*/ 202947 w 574679"/>
              <a:gd name="connsiteY110" fmla="*/ 322949 h 574301"/>
              <a:gd name="connsiteX111" fmla="*/ 202192 w 574679"/>
              <a:gd name="connsiteY111" fmla="*/ 320805 h 574301"/>
              <a:gd name="connsiteX112" fmla="*/ 165636 w 574679"/>
              <a:gd name="connsiteY112" fmla="*/ 315133 h 574301"/>
              <a:gd name="connsiteX113" fmla="*/ 158451 w 574679"/>
              <a:gd name="connsiteY113" fmla="*/ 308200 h 574301"/>
              <a:gd name="connsiteX114" fmla="*/ 156811 w 574679"/>
              <a:gd name="connsiteY114" fmla="*/ 287023 h 574301"/>
              <a:gd name="connsiteX115" fmla="*/ 158451 w 574679"/>
              <a:gd name="connsiteY115" fmla="*/ 265721 h 574301"/>
              <a:gd name="connsiteX116" fmla="*/ 165636 w 574679"/>
              <a:gd name="connsiteY116" fmla="*/ 258536 h 574301"/>
              <a:gd name="connsiteX117" fmla="*/ 202192 w 574679"/>
              <a:gd name="connsiteY117" fmla="*/ 252611 h 574301"/>
              <a:gd name="connsiteX118" fmla="*/ 202947 w 574679"/>
              <a:gd name="connsiteY118" fmla="*/ 250847 h 574301"/>
              <a:gd name="connsiteX119" fmla="*/ 181392 w 574679"/>
              <a:gd name="connsiteY119" fmla="*/ 220846 h 574301"/>
              <a:gd name="connsiteX120" fmla="*/ 181392 w 574679"/>
              <a:gd name="connsiteY120" fmla="*/ 210761 h 574301"/>
              <a:gd name="connsiteX121" fmla="*/ 211267 w 574679"/>
              <a:gd name="connsiteY121" fmla="*/ 180761 h 574301"/>
              <a:gd name="connsiteX122" fmla="*/ 221477 w 574679"/>
              <a:gd name="connsiteY122" fmla="*/ 180761 h 574301"/>
              <a:gd name="connsiteX123" fmla="*/ 251352 w 574679"/>
              <a:gd name="connsiteY123" fmla="*/ 202443 h 574301"/>
              <a:gd name="connsiteX124" fmla="*/ 253243 w 574679"/>
              <a:gd name="connsiteY124" fmla="*/ 201686 h 574301"/>
              <a:gd name="connsiteX125" fmla="*/ 259167 w 574679"/>
              <a:gd name="connsiteY125" fmla="*/ 165257 h 574301"/>
              <a:gd name="connsiteX126" fmla="*/ 266353 w 574679"/>
              <a:gd name="connsiteY126" fmla="*/ 157945 h 574301"/>
              <a:gd name="connsiteX127" fmla="*/ 287527 w 574679"/>
              <a:gd name="connsiteY127" fmla="*/ 130339 h 574301"/>
              <a:gd name="connsiteX128" fmla="*/ 176726 w 574679"/>
              <a:gd name="connsiteY128" fmla="*/ 176349 h 574301"/>
              <a:gd name="connsiteX129" fmla="*/ 176475 w 574679"/>
              <a:gd name="connsiteY129" fmla="*/ 176600 h 574301"/>
              <a:gd name="connsiteX130" fmla="*/ 176726 w 574679"/>
              <a:gd name="connsiteY130" fmla="*/ 397824 h 574301"/>
              <a:gd name="connsiteX131" fmla="*/ 398202 w 574679"/>
              <a:gd name="connsiteY131" fmla="*/ 397824 h 574301"/>
              <a:gd name="connsiteX132" fmla="*/ 398328 w 574679"/>
              <a:gd name="connsiteY132" fmla="*/ 176349 h 574301"/>
              <a:gd name="connsiteX133" fmla="*/ 287527 w 574679"/>
              <a:gd name="connsiteY133" fmla="*/ 130339 h 574301"/>
              <a:gd name="connsiteX134" fmla="*/ 462112 w 574679"/>
              <a:gd name="connsiteY134" fmla="*/ 80549 h 574301"/>
              <a:gd name="connsiteX135" fmla="*/ 402489 w 574679"/>
              <a:gd name="connsiteY135" fmla="*/ 156180 h 574301"/>
              <a:gd name="connsiteX136" fmla="*/ 410808 w 574679"/>
              <a:gd name="connsiteY136" fmla="*/ 163617 h 574301"/>
              <a:gd name="connsiteX137" fmla="*/ 461229 w 574679"/>
              <a:gd name="connsiteY137" fmla="*/ 278200 h 574301"/>
              <a:gd name="connsiteX138" fmla="*/ 557280 w 574679"/>
              <a:gd name="connsiteY138" fmla="*/ 278200 h 574301"/>
              <a:gd name="connsiteX139" fmla="*/ 478498 w 574679"/>
              <a:gd name="connsiteY139" fmla="*/ 95801 h 574301"/>
              <a:gd name="connsiteX140" fmla="*/ 462112 w 574679"/>
              <a:gd name="connsiteY140" fmla="*/ 80549 h 574301"/>
              <a:gd name="connsiteX141" fmla="*/ 296225 w 574679"/>
              <a:gd name="connsiteY141" fmla="*/ 17397 h 574301"/>
              <a:gd name="connsiteX142" fmla="*/ 296225 w 574679"/>
              <a:gd name="connsiteY142" fmla="*/ 112944 h 574301"/>
              <a:gd name="connsiteX143" fmla="*/ 388874 w 574679"/>
              <a:gd name="connsiteY143" fmla="*/ 145718 h 574301"/>
              <a:gd name="connsiteX144" fmla="*/ 448624 w 574679"/>
              <a:gd name="connsiteY144" fmla="*/ 70086 h 574301"/>
              <a:gd name="connsiteX145" fmla="*/ 296225 w 574679"/>
              <a:gd name="connsiteY145" fmla="*/ 17397 h 574301"/>
              <a:gd name="connsiteX146" fmla="*/ 278830 w 574679"/>
              <a:gd name="connsiteY146" fmla="*/ 17397 h 574301"/>
              <a:gd name="connsiteX147" fmla="*/ 96684 w 574679"/>
              <a:gd name="connsiteY147" fmla="*/ 96179 h 574301"/>
              <a:gd name="connsiteX148" fmla="*/ 22613 w 574679"/>
              <a:gd name="connsiteY148" fmla="*/ 234257 h 574301"/>
              <a:gd name="connsiteX149" fmla="*/ 17535 w 574679"/>
              <a:gd name="connsiteY149" fmla="*/ 287148 h 574301"/>
              <a:gd name="connsiteX150" fmla="*/ 17523 w 574679"/>
              <a:gd name="connsiteY150" fmla="*/ 287023 h 574301"/>
              <a:gd name="connsiteX151" fmla="*/ 17523 w 574679"/>
              <a:gd name="connsiteY151" fmla="*/ 287276 h 574301"/>
              <a:gd name="connsiteX152" fmla="*/ 17535 w 574679"/>
              <a:gd name="connsiteY152" fmla="*/ 287148 h 574301"/>
              <a:gd name="connsiteX153" fmla="*/ 22684 w 574679"/>
              <a:gd name="connsiteY153" fmla="*/ 339934 h 574301"/>
              <a:gd name="connsiteX154" fmla="*/ 96684 w 574679"/>
              <a:gd name="connsiteY154" fmla="*/ 477741 h 574301"/>
              <a:gd name="connsiteX155" fmla="*/ 183155 w 574679"/>
              <a:gd name="connsiteY155" fmla="*/ 535852 h 574301"/>
              <a:gd name="connsiteX156" fmla="*/ 217442 w 574679"/>
              <a:gd name="connsiteY156" fmla="*/ 446228 h 574301"/>
              <a:gd name="connsiteX157" fmla="*/ 164374 w 574679"/>
              <a:gd name="connsiteY157" fmla="*/ 410050 h 574301"/>
              <a:gd name="connsiteX158" fmla="*/ 164374 w 574679"/>
              <a:gd name="connsiteY158" fmla="*/ 163617 h 574301"/>
              <a:gd name="connsiteX159" fmla="*/ 278830 w 574679"/>
              <a:gd name="connsiteY159" fmla="*/ 113195 h 574301"/>
              <a:gd name="connsiteX160" fmla="*/ 287402 w 574679"/>
              <a:gd name="connsiteY160" fmla="*/ 1 h 574301"/>
              <a:gd name="connsiteX161" fmla="*/ 465515 w 574679"/>
              <a:gd name="connsiteY161" fmla="*/ 61766 h 574301"/>
              <a:gd name="connsiteX162" fmla="*/ 490726 w 574679"/>
              <a:gd name="connsiteY162" fmla="*/ 83574 h 574301"/>
              <a:gd name="connsiteX163" fmla="*/ 574676 w 574679"/>
              <a:gd name="connsiteY163" fmla="*/ 287023 h 574301"/>
              <a:gd name="connsiteX164" fmla="*/ 490726 w 574679"/>
              <a:gd name="connsiteY164" fmla="*/ 490346 h 574301"/>
              <a:gd name="connsiteX165" fmla="*/ 287527 w 574679"/>
              <a:gd name="connsiteY165" fmla="*/ 574298 h 574301"/>
              <a:gd name="connsiteX166" fmla="*/ 84078 w 574679"/>
              <a:gd name="connsiteY166" fmla="*/ 490724 h 574301"/>
              <a:gd name="connsiteX167" fmla="*/ 1 w 574679"/>
              <a:gd name="connsiteY167" fmla="*/ 287527 h 574301"/>
              <a:gd name="connsiteX168" fmla="*/ 84078 w 574679"/>
              <a:gd name="connsiteY168" fmla="*/ 84078 h 574301"/>
              <a:gd name="connsiteX169" fmla="*/ 287402 w 574679"/>
              <a:gd name="connsiteY169" fmla="*/ 1 h 5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574679" h="574301">
                <a:moveTo>
                  <a:pt x="460976" y="296224"/>
                </a:moveTo>
                <a:cubicBezTo>
                  <a:pt x="459035" y="339374"/>
                  <a:pt x="441047" y="380227"/>
                  <a:pt x="410555" y="410807"/>
                </a:cubicBezTo>
                <a:cubicBezTo>
                  <a:pt x="377820" y="443291"/>
                  <a:pt x="333524" y="461430"/>
                  <a:pt x="287402" y="461229"/>
                </a:cubicBezTo>
                <a:cubicBezTo>
                  <a:pt x="269136" y="461090"/>
                  <a:pt x="250985" y="458203"/>
                  <a:pt x="233576" y="452657"/>
                </a:cubicBezTo>
                <a:lnTo>
                  <a:pt x="199290" y="542407"/>
                </a:lnTo>
                <a:cubicBezTo>
                  <a:pt x="227690" y="552149"/>
                  <a:pt x="257502" y="557143"/>
                  <a:pt x="287527" y="557154"/>
                </a:cubicBezTo>
                <a:cubicBezTo>
                  <a:pt x="359164" y="557293"/>
                  <a:pt x="427876" y="528793"/>
                  <a:pt x="478372" y="477993"/>
                </a:cubicBezTo>
                <a:lnTo>
                  <a:pt x="478372" y="477741"/>
                </a:lnTo>
                <a:cubicBezTo>
                  <a:pt x="526801" y="429488"/>
                  <a:pt x="554987" y="364558"/>
                  <a:pt x="557155" y="296224"/>
                </a:cubicBezTo>
                <a:close/>
                <a:moveTo>
                  <a:pt x="287025" y="256266"/>
                </a:moveTo>
                <a:cubicBezTo>
                  <a:pt x="270172" y="256405"/>
                  <a:pt x="256634" y="270183"/>
                  <a:pt x="256773" y="287023"/>
                </a:cubicBezTo>
                <a:cubicBezTo>
                  <a:pt x="256912" y="303776"/>
                  <a:pt x="270524" y="317276"/>
                  <a:pt x="287277" y="317276"/>
                </a:cubicBezTo>
                <a:lnTo>
                  <a:pt x="287528" y="317276"/>
                </a:lnTo>
                <a:cubicBezTo>
                  <a:pt x="304155" y="317137"/>
                  <a:pt x="317593" y="303650"/>
                  <a:pt x="317655" y="287023"/>
                </a:cubicBezTo>
                <a:cubicBezTo>
                  <a:pt x="317655" y="286897"/>
                  <a:pt x="317655" y="286772"/>
                  <a:pt x="317655" y="286645"/>
                </a:cubicBezTo>
                <a:cubicBezTo>
                  <a:pt x="317655" y="269867"/>
                  <a:pt x="304055" y="256266"/>
                  <a:pt x="287277" y="256266"/>
                </a:cubicBezTo>
                <a:cubicBezTo>
                  <a:pt x="287189" y="256266"/>
                  <a:pt x="287114" y="256266"/>
                  <a:pt x="287025" y="256266"/>
                </a:cubicBezTo>
                <a:close/>
                <a:moveTo>
                  <a:pt x="287277" y="238870"/>
                </a:moveTo>
                <a:cubicBezTo>
                  <a:pt x="287365" y="238870"/>
                  <a:pt x="287441" y="238870"/>
                  <a:pt x="287528" y="238870"/>
                </a:cubicBezTo>
                <a:cubicBezTo>
                  <a:pt x="313987" y="239009"/>
                  <a:pt x="335316" y="260565"/>
                  <a:pt x="335177" y="287023"/>
                </a:cubicBezTo>
                <a:cubicBezTo>
                  <a:pt x="335101" y="313431"/>
                  <a:pt x="313685" y="334798"/>
                  <a:pt x="287277" y="334798"/>
                </a:cubicBezTo>
                <a:cubicBezTo>
                  <a:pt x="260869" y="334798"/>
                  <a:pt x="239440" y="313431"/>
                  <a:pt x="239377" y="287023"/>
                </a:cubicBezTo>
                <a:cubicBezTo>
                  <a:pt x="239377" y="286935"/>
                  <a:pt x="239377" y="286859"/>
                  <a:pt x="239377" y="286772"/>
                </a:cubicBezTo>
                <a:cubicBezTo>
                  <a:pt x="239377" y="260313"/>
                  <a:pt x="260818" y="238870"/>
                  <a:pt x="287277" y="238870"/>
                </a:cubicBezTo>
                <a:close/>
                <a:moveTo>
                  <a:pt x="275303" y="173575"/>
                </a:moveTo>
                <a:lnTo>
                  <a:pt x="269756" y="208744"/>
                </a:lnTo>
                <a:cubicBezTo>
                  <a:pt x="269264" y="211972"/>
                  <a:pt x="266957" y="214619"/>
                  <a:pt x="263831" y="215552"/>
                </a:cubicBezTo>
                <a:cubicBezTo>
                  <a:pt x="260555" y="216736"/>
                  <a:pt x="257352" y="218135"/>
                  <a:pt x="254251" y="219711"/>
                </a:cubicBezTo>
                <a:cubicBezTo>
                  <a:pt x="251340" y="221135"/>
                  <a:pt x="247873" y="220795"/>
                  <a:pt x="245301" y="218829"/>
                </a:cubicBezTo>
                <a:lnTo>
                  <a:pt x="216435" y="197905"/>
                </a:lnTo>
                <a:cubicBezTo>
                  <a:pt x="210070" y="203022"/>
                  <a:pt x="204322" y="208858"/>
                  <a:pt x="199292" y="215299"/>
                </a:cubicBezTo>
                <a:lnTo>
                  <a:pt x="220217" y="243914"/>
                </a:lnTo>
                <a:cubicBezTo>
                  <a:pt x="221981" y="246686"/>
                  <a:pt x="221981" y="250216"/>
                  <a:pt x="220217" y="252990"/>
                </a:cubicBezTo>
                <a:cubicBezTo>
                  <a:pt x="218754" y="256115"/>
                  <a:pt x="217444" y="259317"/>
                  <a:pt x="216309" y="262570"/>
                </a:cubicBezTo>
                <a:cubicBezTo>
                  <a:pt x="215388" y="265709"/>
                  <a:pt x="212641" y="267965"/>
                  <a:pt x="209376" y="268242"/>
                </a:cubicBezTo>
                <a:lnTo>
                  <a:pt x="174333" y="273914"/>
                </a:lnTo>
                <a:cubicBezTo>
                  <a:pt x="174333" y="278200"/>
                  <a:pt x="174333" y="282234"/>
                  <a:pt x="174333" y="286519"/>
                </a:cubicBezTo>
                <a:cubicBezTo>
                  <a:pt x="174333" y="290805"/>
                  <a:pt x="174333" y="294965"/>
                  <a:pt x="174333" y="299124"/>
                </a:cubicBezTo>
                <a:lnTo>
                  <a:pt x="209376" y="304545"/>
                </a:lnTo>
                <a:cubicBezTo>
                  <a:pt x="212603" y="305074"/>
                  <a:pt x="215275" y="307356"/>
                  <a:pt x="216309" y="310470"/>
                </a:cubicBezTo>
                <a:cubicBezTo>
                  <a:pt x="217381" y="313671"/>
                  <a:pt x="218692" y="316785"/>
                  <a:pt x="220217" y="319797"/>
                </a:cubicBezTo>
                <a:cubicBezTo>
                  <a:pt x="221981" y="322571"/>
                  <a:pt x="221981" y="326100"/>
                  <a:pt x="220217" y="328873"/>
                </a:cubicBezTo>
                <a:lnTo>
                  <a:pt x="199292" y="357865"/>
                </a:lnTo>
                <a:cubicBezTo>
                  <a:pt x="204398" y="364117"/>
                  <a:pt x="210145" y="369828"/>
                  <a:pt x="216435" y="374883"/>
                </a:cubicBezTo>
                <a:lnTo>
                  <a:pt x="245301" y="354210"/>
                </a:lnTo>
                <a:cubicBezTo>
                  <a:pt x="247923" y="352092"/>
                  <a:pt x="251566" y="351790"/>
                  <a:pt x="254503" y="353453"/>
                </a:cubicBezTo>
                <a:cubicBezTo>
                  <a:pt x="257504" y="355055"/>
                  <a:pt x="260681" y="356328"/>
                  <a:pt x="263957" y="357236"/>
                </a:cubicBezTo>
                <a:cubicBezTo>
                  <a:pt x="266971" y="358433"/>
                  <a:pt x="269163" y="361105"/>
                  <a:pt x="269756" y="364294"/>
                </a:cubicBezTo>
                <a:lnTo>
                  <a:pt x="275303" y="399462"/>
                </a:lnTo>
                <a:cubicBezTo>
                  <a:pt x="283434" y="400219"/>
                  <a:pt x="291625" y="400219"/>
                  <a:pt x="299756" y="399462"/>
                </a:cubicBezTo>
                <a:lnTo>
                  <a:pt x="305303" y="364294"/>
                </a:lnTo>
                <a:cubicBezTo>
                  <a:pt x="305795" y="361055"/>
                  <a:pt x="308026" y="358345"/>
                  <a:pt x="311102" y="357236"/>
                </a:cubicBezTo>
                <a:cubicBezTo>
                  <a:pt x="314392" y="356214"/>
                  <a:pt x="317593" y="354954"/>
                  <a:pt x="320680" y="353453"/>
                </a:cubicBezTo>
                <a:cubicBezTo>
                  <a:pt x="323568" y="351815"/>
                  <a:pt x="327173" y="352105"/>
                  <a:pt x="329757" y="354210"/>
                </a:cubicBezTo>
                <a:lnTo>
                  <a:pt x="358372" y="374883"/>
                </a:lnTo>
                <a:cubicBezTo>
                  <a:pt x="364749" y="369828"/>
                  <a:pt x="370573" y="364130"/>
                  <a:pt x="375766" y="357865"/>
                </a:cubicBezTo>
                <a:lnTo>
                  <a:pt x="354715" y="328873"/>
                </a:lnTo>
                <a:cubicBezTo>
                  <a:pt x="352849" y="326301"/>
                  <a:pt x="352561" y="322899"/>
                  <a:pt x="353960" y="320050"/>
                </a:cubicBezTo>
                <a:cubicBezTo>
                  <a:pt x="355573" y="316974"/>
                  <a:pt x="356921" y="313771"/>
                  <a:pt x="357993" y="310470"/>
                </a:cubicBezTo>
                <a:cubicBezTo>
                  <a:pt x="359052" y="307431"/>
                  <a:pt x="361635" y="305175"/>
                  <a:pt x="364799" y="304545"/>
                </a:cubicBezTo>
                <a:lnTo>
                  <a:pt x="399968" y="299124"/>
                </a:lnTo>
                <a:cubicBezTo>
                  <a:pt x="400536" y="294953"/>
                  <a:pt x="400788" y="290730"/>
                  <a:pt x="400725" y="286519"/>
                </a:cubicBezTo>
                <a:cubicBezTo>
                  <a:pt x="400788" y="282309"/>
                  <a:pt x="400536" y="278086"/>
                  <a:pt x="399968" y="273914"/>
                </a:cubicBezTo>
                <a:lnTo>
                  <a:pt x="364799" y="268242"/>
                </a:lnTo>
                <a:cubicBezTo>
                  <a:pt x="361598" y="267876"/>
                  <a:pt x="358925" y="265645"/>
                  <a:pt x="357993" y="262570"/>
                </a:cubicBezTo>
                <a:cubicBezTo>
                  <a:pt x="356921" y="259266"/>
                  <a:pt x="355573" y="256065"/>
                  <a:pt x="353960" y="252990"/>
                </a:cubicBezTo>
                <a:cubicBezTo>
                  <a:pt x="352561" y="250053"/>
                  <a:pt x="352849" y="246586"/>
                  <a:pt x="354715" y="243914"/>
                </a:cubicBezTo>
                <a:lnTo>
                  <a:pt x="375766" y="215299"/>
                </a:lnTo>
                <a:cubicBezTo>
                  <a:pt x="370649" y="208858"/>
                  <a:pt x="364813" y="203022"/>
                  <a:pt x="358372" y="197905"/>
                </a:cubicBezTo>
                <a:lnTo>
                  <a:pt x="329757" y="218829"/>
                </a:lnTo>
                <a:cubicBezTo>
                  <a:pt x="327136" y="220783"/>
                  <a:pt x="323630" y="221123"/>
                  <a:pt x="320680" y="219711"/>
                </a:cubicBezTo>
                <a:cubicBezTo>
                  <a:pt x="317593" y="218110"/>
                  <a:pt x="314392" y="216711"/>
                  <a:pt x="311102" y="215552"/>
                </a:cubicBezTo>
                <a:cubicBezTo>
                  <a:pt x="307988" y="214631"/>
                  <a:pt x="305719" y="211959"/>
                  <a:pt x="305303" y="208744"/>
                </a:cubicBezTo>
                <a:lnTo>
                  <a:pt x="299756" y="173575"/>
                </a:lnTo>
                <a:cubicBezTo>
                  <a:pt x="291625" y="172820"/>
                  <a:pt x="283434" y="172820"/>
                  <a:pt x="275303" y="173575"/>
                </a:cubicBezTo>
                <a:close/>
                <a:moveTo>
                  <a:pt x="266353" y="157945"/>
                </a:moveTo>
                <a:cubicBezTo>
                  <a:pt x="280332" y="155677"/>
                  <a:pt x="294602" y="155677"/>
                  <a:pt x="308581" y="157945"/>
                </a:cubicBezTo>
                <a:cubicBezTo>
                  <a:pt x="312375" y="158474"/>
                  <a:pt x="315362" y="161462"/>
                  <a:pt x="315891" y="165257"/>
                </a:cubicBezTo>
                <a:lnTo>
                  <a:pt x="321690" y="201686"/>
                </a:lnTo>
                <a:lnTo>
                  <a:pt x="323454" y="202443"/>
                </a:lnTo>
                <a:lnTo>
                  <a:pt x="353455" y="180761"/>
                </a:lnTo>
                <a:cubicBezTo>
                  <a:pt x="356380" y="178353"/>
                  <a:pt x="360615" y="178353"/>
                  <a:pt x="363540" y="180761"/>
                </a:cubicBezTo>
                <a:cubicBezTo>
                  <a:pt x="375224" y="188916"/>
                  <a:pt x="385383" y="199077"/>
                  <a:pt x="393539" y="210761"/>
                </a:cubicBezTo>
                <a:cubicBezTo>
                  <a:pt x="395809" y="213736"/>
                  <a:pt x="395809" y="217871"/>
                  <a:pt x="393539" y="220846"/>
                </a:cubicBezTo>
                <a:lnTo>
                  <a:pt x="371858" y="250847"/>
                </a:lnTo>
                <a:lnTo>
                  <a:pt x="372614" y="252611"/>
                </a:lnTo>
                <a:lnTo>
                  <a:pt x="409170" y="258536"/>
                </a:lnTo>
                <a:cubicBezTo>
                  <a:pt x="412889" y="259129"/>
                  <a:pt x="415827" y="262015"/>
                  <a:pt x="416482" y="265721"/>
                </a:cubicBezTo>
                <a:cubicBezTo>
                  <a:pt x="417591" y="272768"/>
                  <a:pt x="418132" y="279889"/>
                  <a:pt x="418120" y="287023"/>
                </a:cubicBezTo>
                <a:cubicBezTo>
                  <a:pt x="418120" y="294120"/>
                  <a:pt x="417566" y="301193"/>
                  <a:pt x="416482" y="308200"/>
                </a:cubicBezTo>
                <a:cubicBezTo>
                  <a:pt x="415763" y="311831"/>
                  <a:pt x="412838" y="314617"/>
                  <a:pt x="409170" y="315133"/>
                </a:cubicBezTo>
                <a:lnTo>
                  <a:pt x="372614" y="321058"/>
                </a:lnTo>
                <a:cubicBezTo>
                  <a:pt x="372326" y="321676"/>
                  <a:pt x="372061" y="322306"/>
                  <a:pt x="371858" y="322949"/>
                </a:cubicBezTo>
                <a:lnTo>
                  <a:pt x="393539" y="352949"/>
                </a:lnTo>
                <a:cubicBezTo>
                  <a:pt x="395809" y="355924"/>
                  <a:pt x="395809" y="360058"/>
                  <a:pt x="393539" y="363033"/>
                </a:cubicBezTo>
                <a:cubicBezTo>
                  <a:pt x="385360" y="374618"/>
                  <a:pt x="375250" y="384728"/>
                  <a:pt x="363665" y="392907"/>
                </a:cubicBezTo>
                <a:cubicBezTo>
                  <a:pt x="360590" y="395038"/>
                  <a:pt x="356531" y="395038"/>
                  <a:pt x="353455" y="392907"/>
                </a:cubicBezTo>
                <a:lnTo>
                  <a:pt x="323581" y="371226"/>
                </a:lnTo>
                <a:lnTo>
                  <a:pt x="321690" y="371983"/>
                </a:lnTo>
                <a:lnTo>
                  <a:pt x="315891" y="408538"/>
                </a:lnTo>
                <a:cubicBezTo>
                  <a:pt x="315236" y="412245"/>
                  <a:pt x="312299" y="415131"/>
                  <a:pt x="308581" y="415724"/>
                </a:cubicBezTo>
                <a:cubicBezTo>
                  <a:pt x="301609" y="416744"/>
                  <a:pt x="294575" y="417249"/>
                  <a:pt x="287529" y="417237"/>
                </a:cubicBezTo>
                <a:cubicBezTo>
                  <a:pt x="280445" y="417249"/>
                  <a:pt x="273361" y="416744"/>
                  <a:pt x="266353" y="415724"/>
                </a:cubicBezTo>
                <a:cubicBezTo>
                  <a:pt x="262646" y="415156"/>
                  <a:pt x="259734" y="412245"/>
                  <a:pt x="259167" y="408538"/>
                </a:cubicBezTo>
                <a:lnTo>
                  <a:pt x="253243" y="371983"/>
                </a:lnTo>
                <a:lnTo>
                  <a:pt x="251352" y="371226"/>
                </a:lnTo>
                <a:lnTo>
                  <a:pt x="221477" y="392907"/>
                </a:lnTo>
                <a:cubicBezTo>
                  <a:pt x="218402" y="395038"/>
                  <a:pt x="214343" y="395038"/>
                  <a:pt x="211267" y="392907"/>
                </a:cubicBezTo>
                <a:cubicBezTo>
                  <a:pt x="199771" y="384627"/>
                  <a:pt x="189674" y="374530"/>
                  <a:pt x="181392" y="363033"/>
                </a:cubicBezTo>
                <a:cubicBezTo>
                  <a:pt x="179161" y="360046"/>
                  <a:pt x="179161" y="355937"/>
                  <a:pt x="181392" y="352949"/>
                </a:cubicBezTo>
                <a:lnTo>
                  <a:pt x="202947" y="322949"/>
                </a:lnTo>
                <a:cubicBezTo>
                  <a:pt x="202192" y="322066"/>
                  <a:pt x="202192" y="321688"/>
                  <a:pt x="202192" y="320805"/>
                </a:cubicBezTo>
                <a:lnTo>
                  <a:pt x="165636" y="315133"/>
                </a:lnTo>
                <a:cubicBezTo>
                  <a:pt x="162006" y="314604"/>
                  <a:pt x="159119" y="311806"/>
                  <a:pt x="158451" y="308200"/>
                </a:cubicBezTo>
                <a:cubicBezTo>
                  <a:pt x="157417" y="301193"/>
                  <a:pt x="156875" y="294107"/>
                  <a:pt x="156811" y="287023"/>
                </a:cubicBezTo>
                <a:cubicBezTo>
                  <a:pt x="156838" y="279889"/>
                  <a:pt x="157380" y="272768"/>
                  <a:pt x="158451" y="265721"/>
                </a:cubicBezTo>
                <a:cubicBezTo>
                  <a:pt x="159056" y="262027"/>
                  <a:pt x="161943" y="259141"/>
                  <a:pt x="165636" y="258536"/>
                </a:cubicBezTo>
                <a:lnTo>
                  <a:pt x="202192" y="252611"/>
                </a:lnTo>
                <a:lnTo>
                  <a:pt x="202947" y="250847"/>
                </a:lnTo>
                <a:lnTo>
                  <a:pt x="181392" y="220846"/>
                </a:lnTo>
                <a:cubicBezTo>
                  <a:pt x="179212" y="217845"/>
                  <a:pt x="179212" y="213761"/>
                  <a:pt x="181392" y="210761"/>
                </a:cubicBezTo>
                <a:cubicBezTo>
                  <a:pt x="189535" y="199102"/>
                  <a:pt x="199645" y="188955"/>
                  <a:pt x="211267" y="180761"/>
                </a:cubicBezTo>
                <a:cubicBezTo>
                  <a:pt x="214254" y="178378"/>
                  <a:pt x="218489" y="178378"/>
                  <a:pt x="221477" y="180761"/>
                </a:cubicBezTo>
                <a:lnTo>
                  <a:pt x="251352" y="202443"/>
                </a:lnTo>
                <a:lnTo>
                  <a:pt x="253243" y="201686"/>
                </a:lnTo>
                <a:lnTo>
                  <a:pt x="259167" y="165257"/>
                </a:lnTo>
                <a:cubicBezTo>
                  <a:pt x="259597" y="161462"/>
                  <a:pt x="262558" y="158437"/>
                  <a:pt x="266353" y="157945"/>
                </a:cubicBezTo>
                <a:close/>
                <a:moveTo>
                  <a:pt x="287527" y="130339"/>
                </a:moveTo>
                <a:cubicBezTo>
                  <a:pt x="245917" y="130188"/>
                  <a:pt x="205984" y="146763"/>
                  <a:pt x="176726" y="176349"/>
                </a:cubicBezTo>
                <a:cubicBezTo>
                  <a:pt x="176639" y="176436"/>
                  <a:pt x="176563" y="176512"/>
                  <a:pt x="176475" y="176600"/>
                </a:cubicBezTo>
                <a:cubicBezTo>
                  <a:pt x="115452" y="237749"/>
                  <a:pt x="115566" y="336801"/>
                  <a:pt x="176726" y="397824"/>
                </a:cubicBezTo>
                <a:cubicBezTo>
                  <a:pt x="237989" y="458733"/>
                  <a:pt x="336940" y="458733"/>
                  <a:pt x="398202" y="397824"/>
                </a:cubicBezTo>
                <a:cubicBezTo>
                  <a:pt x="459351" y="336688"/>
                  <a:pt x="459413" y="237560"/>
                  <a:pt x="398328" y="176349"/>
                </a:cubicBezTo>
                <a:cubicBezTo>
                  <a:pt x="369059" y="146776"/>
                  <a:pt x="329137" y="130201"/>
                  <a:pt x="287527" y="130339"/>
                </a:cubicBezTo>
                <a:close/>
                <a:moveTo>
                  <a:pt x="462112" y="80549"/>
                </a:moveTo>
                <a:lnTo>
                  <a:pt x="402489" y="156180"/>
                </a:lnTo>
                <a:cubicBezTo>
                  <a:pt x="405387" y="158512"/>
                  <a:pt x="408160" y="160995"/>
                  <a:pt x="410808" y="163617"/>
                </a:cubicBezTo>
                <a:cubicBezTo>
                  <a:pt x="441288" y="194211"/>
                  <a:pt x="459262" y="235064"/>
                  <a:pt x="461229" y="278200"/>
                </a:cubicBezTo>
                <a:lnTo>
                  <a:pt x="557280" y="278200"/>
                </a:lnTo>
                <a:cubicBezTo>
                  <a:pt x="555389" y="209551"/>
                  <a:pt x="527180" y="144242"/>
                  <a:pt x="478498" y="95801"/>
                </a:cubicBezTo>
                <a:cubicBezTo>
                  <a:pt x="473204" y="90380"/>
                  <a:pt x="467784" y="85464"/>
                  <a:pt x="462112" y="80549"/>
                </a:cubicBezTo>
                <a:close/>
                <a:moveTo>
                  <a:pt x="296225" y="17397"/>
                </a:moveTo>
                <a:lnTo>
                  <a:pt x="296225" y="112944"/>
                </a:lnTo>
                <a:cubicBezTo>
                  <a:pt x="329667" y="114507"/>
                  <a:pt x="361899" y="125903"/>
                  <a:pt x="388874" y="145718"/>
                </a:cubicBezTo>
                <a:lnTo>
                  <a:pt x="448624" y="70086"/>
                </a:lnTo>
                <a:cubicBezTo>
                  <a:pt x="404416" y="37324"/>
                  <a:pt x="351222" y="18934"/>
                  <a:pt x="296225" y="17397"/>
                </a:cubicBezTo>
                <a:close/>
                <a:moveTo>
                  <a:pt x="278830" y="17397"/>
                </a:moveTo>
                <a:cubicBezTo>
                  <a:pt x="210257" y="19337"/>
                  <a:pt x="145063" y="47547"/>
                  <a:pt x="96684" y="96179"/>
                </a:cubicBezTo>
                <a:cubicBezTo>
                  <a:pt x="58490" y="134071"/>
                  <a:pt x="32902" y="182264"/>
                  <a:pt x="22613" y="234257"/>
                </a:cubicBezTo>
                <a:lnTo>
                  <a:pt x="17535" y="287148"/>
                </a:lnTo>
                <a:lnTo>
                  <a:pt x="17523" y="287023"/>
                </a:lnTo>
                <a:lnTo>
                  <a:pt x="17523" y="287276"/>
                </a:lnTo>
                <a:lnTo>
                  <a:pt x="17535" y="287148"/>
                </a:lnTo>
                <a:lnTo>
                  <a:pt x="22684" y="339934"/>
                </a:lnTo>
                <a:cubicBezTo>
                  <a:pt x="33021" y="391818"/>
                  <a:pt x="58584" y="439906"/>
                  <a:pt x="96684" y="477741"/>
                </a:cubicBezTo>
                <a:cubicBezTo>
                  <a:pt x="121352" y="502675"/>
                  <a:pt x="150748" y="522439"/>
                  <a:pt x="183155" y="535852"/>
                </a:cubicBezTo>
                <a:lnTo>
                  <a:pt x="217442" y="446228"/>
                </a:lnTo>
                <a:cubicBezTo>
                  <a:pt x="197677" y="437543"/>
                  <a:pt x="179676" y="425277"/>
                  <a:pt x="164374" y="410050"/>
                </a:cubicBezTo>
                <a:cubicBezTo>
                  <a:pt x="96431" y="341957"/>
                  <a:pt x="96431" y="231712"/>
                  <a:pt x="164374" y="163617"/>
                </a:cubicBezTo>
                <a:cubicBezTo>
                  <a:pt x="194980" y="133226"/>
                  <a:pt x="235757" y="115264"/>
                  <a:pt x="278830" y="113195"/>
                </a:cubicBezTo>
                <a:close/>
                <a:moveTo>
                  <a:pt x="287402" y="1"/>
                </a:moveTo>
                <a:cubicBezTo>
                  <a:pt x="352068" y="-239"/>
                  <a:pt x="414879" y="21543"/>
                  <a:pt x="465515" y="61766"/>
                </a:cubicBezTo>
                <a:cubicBezTo>
                  <a:pt x="474338" y="68535"/>
                  <a:pt x="482746" y="75822"/>
                  <a:pt x="490726" y="83574"/>
                </a:cubicBezTo>
                <a:cubicBezTo>
                  <a:pt x="544802" y="137423"/>
                  <a:pt x="575030" y="210711"/>
                  <a:pt x="574676" y="287023"/>
                </a:cubicBezTo>
                <a:cubicBezTo>
                  <a:pt x="574941" y="363285"/>
                  <a:pt x="544714" y="436484"/>
                  <a:pt x="490726" y="490346"/>
                </a:cubicBezTo>
                <a:cubicBezTo>
                  <a:pt x="436888" y="544296"/>
                  <a:pt x="363739" y="574512"/>
                  <a:pt x="287527" y="574298"/>
                </a:cubicBezTo>
                <a:cubicBezTo>
                  <a:pt x="211279" y="574688"/>
                  <a:pt x="138042" y="544599"/>
                  <a:pt x="84078" y="490724"/>
                </a:cubicBezTo>
                <a:cubicBezTo>
                  <a:pt x="30115" y="436887"/>
                  <a:pt x="-138" y="363752"/>
                  <a:pt x="1" y="287527"/>
                </a:cubicBezTo>
                <a:cubicBezTo>
                  <a:pt x="-264" y="211202"/>
                  <a:pt x="30001" y="137940"/>
                  <a:pt x="84078" y="84078"/>
                </a:cubicBezTo>
                <a:cubicBezTo>
                  <a:pt x="137902" y="30014"/>
                  <a:pt x="211115" y="-264"/>
                  <a:pt x="287402" y="1"/>
                </a:cubicBezTo>
                <a:close/>
              </a:path>
            </a:pathLst>
          </a:custGeom>
          <a:solidFill>
            <a:schemeClr val="bg1"/>
          </a:solidFill>
          <a:ln w="9525" cap="flat">
            <a:noFill/>
            <a:prstDash val="solid"/>
            <a:miter/>
          </a:ln>
        </p:spPr>
        <p:txBody>
          <a:bodyPr wrap="square" rtlCol="0" anchor="ctr">
            <a:noAutofit/>
          </a:bodyPr>
          <a:lstStyle/>
          <a:p>
            <a:endParaRPr lang="zh-CN" altLang="en-US"/>
          </a:p>
        </p:txBody>
      </p:sp>
      <p:sp>
        <p:nvSpPr>
          <p:cNvPr id="45" name="任意多边形: 形状 44">
            <a:extLst>
              <a:ext uri="{FF2B5EF4-FFF2-40B4-BE49-F238E27FC236}">
                <a16:creationId xmlns:a16="http://schemas.microsoft.com/office/drawing/2014/main" id="{24DF2F09-3AFE-7B01-4B0A-F5C36D3F37A2}"/>
              </a:ext>
            </a:extLst>
          </p:cNvPr>
          <p:cNvSpPr/>
          <p:nvPr/>
        </p:nvSpPr>
        <p:spPr>
          <a:xfrm>
            <a:off x="1430404" y="4578095"/>
            <a:ext cx="350274" cy="349676"/>
          </a:xfrm>
          <a:custGeom>
            <a:avLst/>
            <a:gdLst>
              <a:gd name="connsiteX0" fmla="*/ 289772 w 575658"/>
              <a:gd name="connsiteY0" fmla="*/ 392401 h 574675"/>
              <a:gd name="connsiteX1" fmla="*/ 267964 w 575658"/>
              <a:gd name="connsiteY1" fmla="*/ 414082 h 574675"/>
              <a:gd name="connsiteX2" fmla="*/ 289772 w 575658"/>
              <a:gd name="connsiteY2" fmla="*/ 435889 h 574675"/>
              <a:gd name="connsiteX3" fmla="*/ 289772 w 575658"/>
              <a:gd name="connsiteY3" fmla="*/ 436142 h 574675"/>
              <a:gd name="connsiteX4" fmla="*/ 311578 w 575658"/>
              <a:gd name="connsiteY4" fmla="*/ 414082 h 574675"/>
              <a:gd name="connsiteX5" fmla="*/ 289772 w 575658"/>
              <a:gd name="connsiteY5" fmla="*/ 392401 h 574675"/>
              <a:gd name="connsiteX6" fmla="*/ 289772 w 575658"/>
              <a:gd name="connsiteY6" fmla="*/ 374879 h 574675"/>
              <a:gd name="connsiteX7" fmla="*/ 328973 w 575658"/>
              <a:gd name="connsiteY7" fmla="*/ 414082 h 574675"/>
              <a:gd name="connsiteX8" fmla="*/ 328973 w 575658"/>
              <a:gd name="connsiteY8" fmla="*/ 414208 h 574675"/>
              <a:gd name="connsiteX9" fmla="*/ 289772 w 575658"/>
              <a:gd name="connsiteY9" fmla="*/ 453411 h 574675"/>
              <a:gd name="connsiteX10" fmla="*/ 289645 w 575658"/>
              <a:gd name="connsiteY10" fmla="*/ 453411 h 574675"/>
              <a:gd name="connsiteX11" fmla="*/ 250569 w 575658"/>
              <a:gd name="connsiteY11" fmla="*/ 414082 h 574675"/>
              <a:gd name="connsiteX12" fmla="*/ 289772 w 575658"/>
              <a:gd name="connsiteY12" fmla="*/ 374879 h 574675"/>
              <a:gd name="connsiteX13" fmla="*/ 279561 w 575658"/>
              <a:gd name="connsiteY13" fmla="*/ 313746 h 574675"/>
              <a:gd name="connsiteX14" fmla="*/ 274772 w 575658"/>
              <a:gd name="connsiteY14" fmla="*/ 344502 h 574675"/>
              <a:gd name="connsiteX15" fmla="*/ 268847 w 575658"/>
              <a:gd name="connsiteY15" fmla="*/ 351436 h 574675"/>
              <a:gd name="connsiteX16" fmla="*/ 260401 w 575658"/>
              <a:gd name="connsiteY16" fmla="*/ 354838 h 574675"/>
              <a:gd name="connsiteX17" fmla="*/ 251451 w 575658"/>
              <a:gd name="connsiteY17" fmla="*/ 354838 h 574675"/>
              <a:gd name="connsiteX18" fmla="*/ 226240 w 575658"/>
              <a:gd name="connsiteY18" fmla="*/ 336435 h 574675"/>
              <a:gd name="connsiteX19" fmla="*/ 211996 w 575658"/>
              <a:gd name="connsiteY19" fmla="*/ 350679 h 574675"/>
              <a:gd name="connsiteX20" fmla="*/ 230274 w 575658"/>
              <a:gd name="connsiteY20" fmla="*/ 375890 h 574675"/>
              <a:gd name="connsiteX21" fmla="*/ 231031 w 575658"/>
              <a:gd name="connsiteY21" fmla="*/ 384965 h 574675"/>
              <a:gd name="connsiteX22" fmla="*/ 227501 w 575658"/>
              <a:gd name="connsiteY22" fmla="*/ 393158 h 574675"/>
              <a:gd name="connsiteX23" fmla="*/ 220568 w 575658"/>
              <a:gd name="connsiteY23" fmla="*/ 399209 h 574675"/>
              <a:gd name="connsiteX24" fmla="*/ 189937 w 575658"/>
              <a:gd name="connsiteY24" fmla="*/ 404000 h 574675"/>
              <a:gd name="connsiteX25" fmla="*/ 189937 w 575658"/>
              <a:gd name="connsiteY25" fmla="*/ 414084 h 574675"/>
              <a:gd name="connsiteX26" fmla="*/ 189937 w 575658"/>
              <a:gd name="connsiteY26" fmla="*/ 424168 h 574675"/>
              <a:gd name="connsiteX27" fmla="*/ 220568 w 575658"/>
              <a:gd name="connsiteY27" fmla="*/ 429210 h 574675"/>
              <a:gd name="connsiteX28" fmla="*/ 227501 w 575658"/>
              <a:gd name="connsiteY28" fmla="*/ 434757 h 574675"/>
              <a:gd name="connsiteX29" fmla="*/ 231031 w 575658"/>
              <a:gd name="connsiteY29" fmla="*/ 443328 h 574675"/>
              <a:gd name="connsiteX30" fmla="*/ 230274 w 575658"/>
              <a:gd name="connsiteY30" fmla="*/ 452404 h 574675"/>
              <a:gd name="connsiteX31" fmla="*/ 211996 w 575658"/>
              <a:gd name="connsiteY31" fmla="*/ 477615 h 574675"/>
              <a:gd name="connsiteX32" fmla="*/ 226240 w 575658"/>
              <a:gd name="connsiteY32" fmla="*/ 491858 h 574675"/>
              <a:gd name="connsiteX33" fmla="*/ 251451 w 575658"/>
              <a:gd name="connsiteY33" fmla="*/ 473707 h 574675"/>
              <a:gd name="connsiteX34" fmla="*/ 260527 w 575658"/>
              <a:gd name="connsiteY34" fmla="*/ 472951 h 574675"/>
              <a:gd name="connsiteX35" fmla="*/ 268847 w 575658"/>
              <a:gd name="connsiteY35" fmla="*/ 476353 h 574675"/>
              <a:gd name="connsiteX36" fmla="*/ 274772 w 575658"/>
              <a:gd name="connsiteY36" fmla="*/ 483287 h 574675"/>
              <a:gd name="connsiteX37" fmla="*/ 279561 w 575658"/>
              <a:gd name="connsiteY37" fmla="*/ 514044 h 574675"/>
              <a:gd name="connsiteX38" fmla="*/ 299730 w 575658"/>
              <a:gd name="connsiteY38" fmla="*/ 514044 h 574675"/>
              <a:gd name="connsiteX39" fmla="*/ 304520 w 575658"/>
              <a:gd name="connsiteY39" fmla="*/ 483287 h 574675"/>
              <a:gd name="connsiteX40" fmla="*/ 310444 w 575658"/>
              <a:gd name="connsiteY40" fmla="*/ 476353 h 574675"/>
              <a:gd name="connsiteX41" fmla="*/ 318764 w 575658"/>
              <a:gd name="connsiteY41" fmla="*/ 472951 h 574675"/>
              <a:gd name="connsiteX42" fmla="*/ 327840 w 575658"/>
              <a:gd name="connsiteY42" fmla="*/ 473707 h 574675"/>
              <a:gd name="connsiteX43" fmla="*/ 353050 w 575658"/>
              <a:gd name="connsiteY43" fmla="*/ 491858 h 574675"/>
              <a:gd name="connsiteX44" fmla="*/ 367420 w 575658"/>
              <a:gd name="connsiteY44" fmla="*/ 477615 h 574675"/>
              <a:gd name="connsiteX45" fmla="*/ 349142 w 575658"/>
              <a:gd name="connsiteY45" fmla="*/ 452404 h 574675"/>
              <a:gd name="connsiteX46" fmla="*/ 348385 w 575658"/>
              <a:gd name="connsiteY46" fmla="*/ 443328 h 574675"/>
              <a:gd name="connsiteX47" fmla="*/ 351916 w 575658"/>
              <a:gd name="connsiteY47" fmla="*/ 434757 h 574675"/>
              <a:gd name="connsiteX48" fmla="*/ 358722 w 575658"/>
              <a:gd name="connsiteY48" fmla="*/ 429210 h 574675"/>
              <a:gd name="connsiteX49" fmla="*/ 389354 w 575658"/>
              <a:gd name="connsiteY49" fmla="*/ 424168 h 574675"/>
              <a:gd name="connsiteX50" fmla="*/ 389984 w 575658"/>
              <a:gd name="connsiteY50" fmla="*/ 414084 h 574675"/>
              <a:gd name="connsiteX51" fmla="*/ 389354 w 575658"/>
              <a:gd name="connsiteY51" fmla="*/ 404000 h 574675"/>
              <a:gd name="connsiteX52" fmla="*/ 358722 w 575658"/>
              <a:gd name="connsiteY52" fmla="*/ 399209 h 574675"/>
              <a:gd name="connsiteX53" fmla="*/ 351916 w 575658"/>
              <a:gd name="connsiteY53" fmla="*/ 393411 h 574675"/>
              <a:gd name="connsiteX54" fmla="*/ 348385 w 575658"/>
              <a:gd name="connsiteY54" fmla="*/ 384965 h 574675"/>
              <a:gd name="connsiteX55" fmla="*/ 349142 w 575658"/>
              <a:gd name="connsiteY55" fmla="*/ 375890 h 574675"/>
              <a:gd name="connsiteX56" fmla="*/ 367420 w 575658"/>
              <a:gd name="connsiteY56" fmla="*/ 350679 h 574675"/>
              <a:gd name="connsiteX57" fmla="*/ 353050 w 575658"/>
              <a:gd name="connsiteY57" fmla="*/ 336435 h 574675"/>
              <a:gd name="connsiteX58" fmla="*/ 327840 w 575658"/>
              <a:gd name="connsiteY58" fmla="*/ 354838 h 574675"/>
              <a:gd name="connsiteX59" fmla="*/ 318764 w 575658"/>
              <a:gd name="connsiteY59" fmla="*/ 354838 h 574675"/>
              <a:gd name="connsiteX60" fmla="*/ 310444 w 575658"/>
              <a:gd name="connsiteY60" fmla="*/ 351436 h 574675"/>
              <a:gd name="connsiteX61" fmla="*/ 304520 w 575658"/>
              <a:gd name="connsiteY61" fmla="*/ 344502 h 574675"/>
              <a:gd name="connsiteX62" fmla="*/ 299730 w 575658"/>
              <a:gd name="connsiteY62" fmla="*/ 313746 h 574675"/>
              <a:gd name="connsiteX63" fmla="*/ 279561 w 575658"/>
              <a:gd name="connsiteY63" fmla="*/ 313746 h 574675"/>
              <a:gd name="connsiteX64" fmla="*/ 271241 w 575658"/>
              <a:gd name="connsiteY64" fmla="*/ 298493 h 574675"/>
              <a:gd name="connsiteX65" fmla="*/ 309057 w 575658"/>
              <a:gd name="connsiteY65" fmla="*/ 298493 h 574675"/>
              <a:gd name="connsiteX66" fmla="*/ 316369 w 575658"/>
              <a:gd name="connsiteY66" fmla="*/ 305678 h 574675"/>
              <a:gd name="connsiteX67" fmla="*/ 321411 w 575658"/>
              <a:gd name="connsiteY67" fmla="*/ 337695 h 574675"/>
              <a:gd name="connsiteX68" fmla="*/ 322166 w 575658"/>
              <a:gd name="connsiteY68" fmla="*/ 337695 h 574675"/>
              <a:gd name="connsiteX69" fmla="*/ 348385 w 575658"/>
              <a:gd name="connsiteY69" fmla="*/ 318535 h 574675"/>
              <a:gd name="connsiteX70" fmla="*/ 358597 w 575658"/>
              <a:gd name="connsiteY70" fmla="*/ 318535 h 574675"/>
              <a:gd name="connsiteX71" fmla="*/ 385446 w 575658"/>
              <a:gd name="connsiteY71" fmla="*/ 345637 h 574675"/>
              <a:gd name="connsiteX72" fmla="*/ 385446 w 575658"/>
              <a:gd name="connsiteY72" fmla="*/ 355721 h 574675"/>
              <a:gd name="connsiteX73" fmla="*/ 366537 w 575658"/>
              <a:gd name="connsiteY73" fmla="*/ 382066 h 574675"/>
              <a:gd name="connsiteX74" fmla="*/ 366537 w 575658"/>
              <a:gd name="connsiteY74" fmla="*/ 382823 h 574675"/>
              <a:gd name="connsiteX75" fmla="*/ 398555 w 575658"/>
              <a:gd name="connsiteY75" fmla="*/ 387739 h 574675"/>
              <a:gd name="connsiteX76" fmla="*/ 405993 w 575658"/>
              <a:gd name="connsiteY76" fmla="*/ 395050 h 574675"/>
              <a:gd name="connsiteX77" fmla="*/ 407631 w 575658"/>
              <a:gd name="connsiteY77" fmla="*/ 414084 h 574675"/>
              <a:gd name="connsiteX78" fmla="*/ 405993 w 575658"/>
              <a:gd name="connsiteY78" fmla="*/ 433244 h 574675"/>
              <a:gd name="connsiteX79" fmla="*/ 398807 w 575658"/>
              <a:gd name="connsiteY79" fmla="*/ 440554 h 574675"/>
              <a:gd name="connsiteX80" fmla="*/ 366790 w 575658"/>
              <a:gd name="connsiteY80" fmla="*/ 445471 h 574675"/>
              <a:gd name="connsiteX81" fmla="*/ 366790 w 575658"/>
              <a:gd name="connsiteY81" fmla="*/ 446228 h 574675"/>
              <a:gd name="connsiteX82" fmla="*/ 385698 w 575658"/>
              <a:gd name="connsiteY82" fmla="*/ 472573 h 574675"/>
              <a:gd name="connsiteX83" fmla="*/ 385698 w 575658"/>
              <a:gd name="connsiteY83" fmla="*/ 482657 h 574675"/>
              <a:gd name="connsiteX84" fmla="*/ 358848 w 575658"/>
              <a:gd name="connsiteY84" fmla="*/ 509506 h 574675"/>
              <a:gd name="connsiteX85" fmla="*/ 348638 w 575658"/>
              <a:gd name="connsiteY85" fmla="*/ 509506 h 574675"/>
              <a:gd name="connsiteX86" fmla="*/ 322419 w 575658"/>
              <a:gd name="connsiteY86" fmla="*/ 490724 h 574675"/>
              <a:gd name="connsiteX87" fmla="*/ 321662 w 575658"/>
              <a:gd name="connsiteY87" fmla="*/ 490724 h 574675"/>
              <a:gd name="connsiteX88" fmla="*/ 316620 w 575658"/>
              <a:gd name="connsiteY88" fmla="*/ 522741 h 574675"/>
              <a:gd name="connsiteX89" fmla="*/ 309310 w 575658"/>
              <a:gd name="connsiteY89" fmla="*/ 529927 h 574675"/>
              <a:gd name="connsiteX90" fmla="*/ 290275 w 575658"/>
              <a:gd name="connsiteY90" fmla="*/ 531565 h 574675"/>
              <a:gd name="connsiteX91" fmla="*/ 271241 w 575658"/>
              <a:gd name="connsiteY91" fmla="*/ 529927 h 574675"/>
              <a:gd name="connsiteX92" fmla="*/ 263931 w 575658"/>
              <a:gd name="connsiteY92" fmla="*/ 522741 h 574675"/>
              <a:gd name="connsiteX93" fmla="*/ 258889 w 575658"/>
              <a:gd name="connsiteY93" fmla="*/ 490724 h 574675"/>
              <a:gd name="connsiteX94" fmla="*/ 258133 w 575658"/>
              <a:gd name="connsiteY94" fmla="*/ 490724 h 574675"/>
              <a:gd name="connsiteX95" fmla="*/ 231912 w 575658"/>
              <a:gd name="connsiteY95" fmla="*/ 509506 h 574675"/>
              <a:gd name="connsiteX96" fmla="*/ 221702 w 575658"/>
              <a:gd name="connsiteY96" fmla="*/ 509506 h 574675"/>
              <a:gd name="connsiteX97" fmla="*/ 194727 w 575658"/>
              <a:gd name="connsiteY97" fmla="*/ 482657 h 574675"/>
              <a:gd name="connsiteX98" fmla="*/ 194727 w 575658"/>
              <a:gd name="connsiteY98" fmla="*/ 472573 h 574675"/>
              <a:gd name="connsiteX99" fmla="*/ 213760 w 575658"/>
              <a:gd name="connsiteY99" fmla="*/ 446228 h 574675"/>
              <a:gd name="connsiteX100" fmla="*/ 213760 w 575658"/>
              <a:gd name="connsiteY100" fmla="*/ 445471 h 574675"/>
              <a:gd name="connsiteX101" fmla="*/ 181744 w 575658"/>
              <a:gd name="connsiteY101" fmla="*/ 440554 h 574675"/>
              <a:gd name="connsiteX102" fmla="*/ 174685 w 575658"/>
              <a:gd name="connsiteY102" fmla="*/ 433244 h 574675"/>
              <a:gd name="connsiteX103" fmla="*/ 172919 w 575658"/>
              <a:gd name="connsiteY103" fmla="*/ 414084 h 574675"/>
              <a:gd name="connsiteX104" fmla="*/ 174685 w 575658"/>
              <a:gd name="connsiteY104" fmla="*/ 395050 h 574675"/>
              <a:gd name="connsiteX105" fmla="*/ 181744 w 575658"/>
              <a:gd name="connsiteY105" fmla="*/ 387739 h 574675"/>
              <a:gd name="connsiteX106" fmla="*/ 213760 w 575658"/>
              <a:gd name="connsiteY106" fmla="*/ 382823 h 574675"/>
              <a:gd name="connsiteX107" fmla="*/ 213760 w 575658"/>
              <a:gd name="connsiteY107" fmla="*/ 382066 h 574675"/>
              <a:gd name="connsiteX108" fmla="*/ 194727 w 575658"/>
              <a:gd name="connsiteY108" fmla="*/ 355721 h 574675"/>
              <a:gd name="connsiteX109" fmla="*/ 194727 w 575658"/>
              <a:gd name="connsiteY109" fmla="*/ 345637 h 574675"/>
              <a:gd name="connsiteX110" fmla="*/ 221702 w 575658"/>
              <a:gd name="connsiteY110" fmla="*/ 318535 h 574675"/>
              <a:gd name="connsiteX111" fmla="*/ 231912 w 575658"/>
              <a:gd name="connsiteY111" fmla="*/ 318535 h 574675"/>
              <a:gd name="connsiteX112" fmla="*/ 258133 w 575658"/>
              <a:gd name="connsiteY112" fmla="*/ 337695 h 574675"/>
              <a:gd name="connsiteX113" fmla="*/ 258889 w 575658"/>
              <a:gd name="connsiteY113" fmla="*/ 337695 h 574675"/>
              <a:gd name="connsiteX114" fmla="*/ 263931 w 575658"/>
              <a:gd name="connsiteY114" fmla="*/ 305678 h 574675"/>
              <a:gd name="connsiteX115" fmla="*/ 271241 w 575658"/>
              <a:gd name="connsiteY115" fmla="*/ 298493 h 574675"/>
              <a:gd name="connsiteX116" fmla="*/ 460699 w 575658"/>
              <a:gd name="connsiteY116" fmla="*/ 270886 h 574675"/>
              <a:gd name="connsiteX117" fmla="*/ 460699 w 575658"/>
              <a:gd name="connsiteY117" fmla="*/ 316644 h 574675"/>
              <a:gd name="connsiteX118" fmla="*/ 493347 w 575658"/>
              <a:gd name="connsiteY118" fmla="*/ 316644 h 574675"/>
              <a:gd name="connsiteX119" fmla="*/ 493347 w 575658"/>
              <a:gd name="connsiteY119" fmla="*/ 270886 h 574675"/>
              <a:gd name="connsiteX120" fmla="*/ 86825 w 575658"/>
              <a:gd name="connsiteY120" fmla="*/ 270886 h 574675"/>
              <a:gd name="connsiteX121" fmla="*/ 86825 w 575658"/>
              <a:gd name="connsiteY121" fmla="*/ 316644 h 574675"/>
              <a:gd name="connsiteX122" fmla="*/ 119473 w 575658"/>
              <a:gd name="connsiteY122" fmla="*/ 316644 h 574675"/>
              <a:gd name="connsiteX123" fmla="*/ 119473 w 575658"/>
              <a:gd name="connsiteY123" fmla="*/ 270886 h 574675"/>
              <a:gd name="connsiteX124" fmla="*/ 26824 w 575658"/>
              <a:gd name="connsiteY124" fmla="*/ 270886 h 574675"/>
              <a:gd name="connsiteX125" fmla="*/ 18252 w 575658"/>
              <a:gd name="connsiteY125" fmla="*/ 279711 h 574675"/>
              <a:gd name="connsiteX126" fmla="*/ 18252 w 575658"/>
              <a:gd name="connsiteY126" fmla="*/ 548203 h 574675"/>
              <a:gd name="connsiteX127" fmla="*/ 18252 w 575658"/>
              <a:gd name="connsiteY127" fmla="*/ 548329 h 574675"/>
              <a:gd name="connsiteX128" fmla="*/ 26951 w 575658"/>
              <a:gd name="connsiteY128" fmla="*/ 557027 h 574675"/>
              <a:gd name="connsiteX129" fmla="*/ 549566 w 575658"/>
              <a:gd name="connsiteY129" fmla="*/ 557027 h 574675"/>
              <a:gd name="connsiteX130" fmla="*/ 558137 w 575658"/>
              <a:gd name="connsiteY130" fmla="*/ 548203 h 574675"/>
              <a:gd name="connsiteX131" fmla="*/ 558012 w 575658"/>
              <a:gd name="connsiteY131" fmla="*/ 279711 h 574675"/>
              <a:gd name="connsiteX132" fmla="*/ 549440 w 575658"/>
              <a:gd name="connsiteY132" fmla="*/ 270886 h 574675"/>
              <a:gd name="connsiteX133" fmla="*/ 511624 w 575658"/>
              <a:gd name="connsiteY133" fmla="*/ 270886 h 574675"/>
              <a:gd name="connsiteX134" fmla="*/ 511624 w 575658"/>
              <a:gd name="connsiteY134" fmla="*/ 325467 h 574675"/>
              <a:gd name="connsiteX135" fmla="*/ 511624 w 575658"/>
              <a:gd name="connsiteY135" fmla="*/ 325594 h 574675"/>
              <a:gd name="connsiteX136" fmla="*/ 502927 w 575658"/>
              <a:gd name="connsiteY136" fmla="*/ 334038 h 574675"/>
              <a:gd name="connsiteX137" fmla="*/ 452506 w 575658"/>
              <a:gd name="connsiteY137" fmla="*/ 334038 h 574675"/>
              <a:gd name="connsiteX138" fmla="*/ 452379 w 575658"/>
              <a:gd name="connsiteY138" fmla="*/ 334038 h 574675"/>
              <a:gd name="connsiteX139" fmla="*/ 443808 w 575658"/>
              <a:gd name="connsiteY139" fmla="*/ 325467 h 574675"/>
              <a:gd name="connsiteX140" fmla="*/ 443808 w 575658"/>
              <a:gd name="connsiteY140" fmla="*/ 270886 h 574675"/>
              <a:gd name="connsiteX141" fmla="*/ 137120 w 575658"/>
              <a:gd name="connsiteY141" fmla="*/ 270886 h 574675"/>
              <a:gd name="connsiteX142" fmla="*/ 137120 w 575658"/>
              <a:gd name="connsiteY142" fmla="*/ 325467 h 574675"/>
              <a:gd name="connsiteX143" fmla="*/ 137120 w 575658"/>
              <a:gd name="connsiteY143" fmla="*/ 325719 h 574675"/>
              <a:gd name="connsiteX144" fmla="*/ 128549 w 575658"/>
              <a:gd name="connsiteY144" fmla="*/ 334038 h 574675"/>
              <a:gd name="connsiteX145" fmla="*/ 78128 w 575658"/>
              <a:gd name="connsiteY145" fmla="*/ 334038 h 574675"/>
              <a:gd name="connsiteX146" fmla="*/ 69305 w 575658"/>
              <a:gd name="connsiteY146" fmla="*/ 325467 h 574675"/>
              <a:gd name="connsiteX147" fmla="*/ 69305 w 575658"/>
              <a:gd name="connsiteY147" fmla="*/ 270886 h 574675"/>
              <a:gd name="connsiteX148" fmla="*/ 26951 w 575658"/>
              <a:gd name="connsiteY148" fmla="*/ 270886 h 574675"/>
              <a:gd name="connsiteX149" fmla="*/ 26824 w 575658"/>
              <a:gd name="connsiteY149" fmla="*/ 270886 h 574675"/>
              <a:gd name="connsiteX150" fmla="*/ 253216 w 575658"/>
              <a:gd name="connsiteY150" fmla="*/ 200675 h 574675"/>
              <a:gd name="connsiteX151" fmla="*/ 192962 w 575658"/>
              <a:gd name="connsiteY151" fmla="*/ 253617 h 574675"/>
              <a:gd name="connsiteX152" fmla="*/ 383429 w 575658"/>
              <a:gd name="connsiteY152" fmla="*/ 253617 h 574675"/>
              <a:gd name="connsiteX153" fmla="*/ 322545 w 575658"/>
              <a:gd name="connsiteY153" fmla="*/ 200675 h 574675"/>
              <a:gd name="connsiteX154" fmla="*/ 253846 w 575658"/>
              <a:gd name="connsiteY154" fmla="*/ 200675 h 574675"/>
              <a:gd name="connsiteX155" fmla="*/ 253216 w 575658"/>
              <a:gd name="connsiteY155" fmla="*/ 183279 h 574675"/>
              <a:gd name="connsiteX156" fmla="*/ 321915 w 575658"/>
              <a:gd name="connsiteY156" fmla="*/ 183279 h 574675"/>
              <a:gd name="connsiteX157" fmla="*/ 400319 w 575658"/>
              <a:gd name="connsiteY157" fmla="*/ 253617 h 574675"/>
              <a:gd name="connsiteX158" fmla="*/ 548936 w 575658"/>
              <a:gd name="connsiteY158" fmla="*/ 253617 h 574675"/>
              <a:gd name="connsiteX159" fmla="*/ 575029 w 575658"/>
              <a:gd name="connsiteY159" fmla="*/ 279711 h 574675"/>
              <a:gd name="connsiteX160" fmla="*/ 575029 w 575658"/>
              <a:gd name="connsiteY160" fmla="*/ 548581 h 574675"/>
              <a:gd name="connsiteX161" fmla="*/ 548936 w 575658"/>
              <a:gd name="connsiteY161" fmla="*/ 574675 h 574675"/>
              <a:gd name="connsiteX162" fmla="*/ 26321 w 575658"/>
              <a:gd name="connsiteY162" fmla="*/ 574675 h 574675"/>
              <a:gd name="connsiteX163" fmla="*/ 26068 w 575658"/>
              <a:gd name="connsiteY163" fmla="*/ 574675 h 574675"/>
              <a:gd name="connsiteX164" fmla="*/ 228 w 575658"/>
              <a:gd name="connsiteY164" fmla="*/ 548581 h 574675"/>
              <a:gd name="connsiteX165" fmla="*/ 228 w 575658"/>
              <a:gd name="connsiteY165" fmla="*/ 279711 h 574675"/>
              <a:gd name="connsiteX166" fmla="*/ 228 w 575658"/>
              <a:gd name="connsiteY166" fmla="*/ 279458 h 574675"/>
              <a:gd name="connsiteX167" fmla="*/ 26321 w 575658"/>
              <a:gd name="connsiteY167" fmla="*/ 253617 h 574675"/>
              <a:gd name="connsiteX168" fmla="*/ 174936 w 575658"/>
              <a:gd name="connsiteY168" fmla="*/ 253617 h 574675"/>
              <a:gd name="connsiteX169" fmla="*/ 253216 w 575658"/>
              <a:gd name="connsiteY169" fmla="*/ 183279 h 574675"/>
              <a:gd name="connsiteX170" fmla="*/ 79639 w 575658"/>
              <a:gd name="connsiteY170" fmla="*/ 17521 h 574675"/>
              <a:gd name="connsiteX171" fmla="*/ 24302 w 575658"/>
              <a:gd name="connsiteY171" fmla="*/ 44875 h 574675"/>
              <a:gd name="connsiteX172" fmla="*/ 92245 w 575658"/>
              <a:gd name="connsiteY172" fmla="*/ 44875 h 574675"/>
              <a:gd name="connsiteX173" fmla="*/ 99682 w 575658"/>
              <a:gd name="connsiteY173" fmla="*/ 49286 h 574675"/>
              <a:gd name="connsiteX174" fmla="*/ 99682 w 575658"/>
              <a:gd name="connsiteY174" fmla="*/ 124918 h 574675"/>
              <a:gd name="connsiteX175" fmla="*/ 92245 w 575658"/>
              <a:gd name="connsiteY175" fmla="*/ 129330 h 574675"/>
              <a:gd name="connsiteX176" fmla="*/ 24302 w 575658"/>
              <a:gd name="connsiteY176" fmla="*/ 129330 h 574675"/>
              <a:gd name="connsiteX177" fmla="*/ 79639 w 575658"/>
              <a:gd name="connsiteY177" fmla="*/ 156683 h 574675"/>
              <a:gd name="connsiteX178" fmla="*/ 139263 w 575658"/>
              <a:gd name="connsiteY178" fmla="*/ 123028 h 574675"/>
              <a:gd name="connsiteX179" fmla="*/ 146574 w 575658"/>
              <a:gd name="connsiteY179" fmla="*/ 118994 h 574675"/>
              <a:gd name="connsiteX180" fmla="*/ 428554 w 575658"/>
              <a:gd name="connsiteY180" fmla="*/ 118994 h 574675"/>
              <a:gd name="connsiteX181" fmla="*/ 435992 w 575658"/>
              <a:gd name="connsiteY181" fmla="*/ 123028 h 574675"/>
              <a:gd name="connsiteX182" fmla="*/ 495488 w 575658"/>
              <a:gd name="connsiteY182" fmla="*/ 156683 h 574675"/>
              <a:gd name="connsiteX183" fmla="*/ 550826 w 575658"/>
              <a:gd name="connsiteY183" fmla="*/ 129330 h 574675"/>
              <a:gd name="connsiteX184" fmla="*/ 482883 w 575658"/>
              <a:gd name="connsiteY184" fmla="*/ 129330 h 574675"/>
              <a:gd name="connsiteX185" fmla="*/ 475447 w 575658"/>
              <a:gd name="connsiteY185" fmla="*/ 124918 h 574675"/>
              <a:gd name="connsiteX186" fmla="*/ 475447 w 575658"/>
              <a:gd name="connsiteY186" fmla="*/ 49286 h 574675"/>
              <a:gd name="connsiteX187" fmla="*/ 482883 w 575658"/>
              <a:gd name="connsiteY187" fmla="*/ 44875 h 574675"/>
              <a:gd name="connsiteX188" fmla="*/ 550826 w 575658"/>
              <a:gd name="connsiteY188" fmla="*/ 44875 h 574675"/>
              <a:gd name="connsiteX189" fmla="*/ 495488 w 575658"/>
              <a:gd name="connsiteY189" fmla="*/ 17521 h 574675"/>
              <a:gd name="connsiteX190" fmla="*/ 435992 w 575658"/>
              <a:gd name="connsiteY190" fmla="*/ 51051 h 574675"/>
              <a:gd name="connsiteX191" fmla="*/ 428554 w 575658"/>
              <a:gd name="connsiteY191" fmla="*/ 55211 h 574675"/>
              <a:gd name="connsiteX192" fmla="*/ 146574 w 575658"/>
              <a:gd name="connsiteY192" fmla="*/ 55211 h 574675"/>
              <a:gd name="connsiteX193" fmla="*/ 139263 w 575658"/>
              <a:gd name="connsiteY193" fmla="*/ 51051 h 574675"/>
              <a:gd name="connsiteX194" fmla="*/ 79639 w 575658"/>
              <a:gd name="connsiteY194" fmla="*/ 17521 h 574675"/>
              <a:gd name="connsiteX195" fmla="*/ 79639 w 575658"/>
              <a:gd name="connsiteY195" fmla="*/ 0 h 574675"/>
              <a:gd name="connsiteX196" fmla="*/ 151365 w 575658"/>
              <a:gd name="connsiteY196" fmla="*/ 37816 h 574675"/>
              <a:gd name="connsiteX197" fmla="*/ 424269 w 575658"/>
              <a:gd name="connsiteY197" fmla="*/ 37816 h 574675"/>
              <a:gd name="connsiteX198" fmla="*/ 495993 w 575658"/>
              <a:gd name="connsiteY198" fmla="*/ 0 h 574675"/>
              <a:gd name="connsiteX199" fmla="*/ 574524 w 575658"/>
              <a:gd name="connsiteY199" fmla="*/ 50421 h 574675"/>
              <a:gd name="connsiteX200" fmla="*/ 574524 w 575658"/>
              <a:gd name="connsiteY200" fmla="*/ 58740 h 574675"/>
              <a:gd name="connsiteX201" fmla="*/ 567212 w 575658"/>
              <a:gd name="connsiteY201" fmla="*/ 62774 h 574675"/>
              <a:gd name="connsiteX202" fmla="*/ 489061 w 575658"/>
              <a:gd name="connsiteY202" fmla="*/ 62774 h 574675"/>
              <a:gd name="connsiteX203" fmla="*/ 489061 w 575658"/>
              <a:gd name="connsiteY203" fmla="*/ 112187 h 574675"/>
              <a:gd name="connsiteX204" fmla="*/ 567212 w 575658"/>
              <a:gd name="connsiteY204" fmla="*/ 112187 h 574675"/>
              <a:gd name="connsiteX205" fmla="*/ 574524 w 575658"/>
              <a:gd name="connsiteY205" fmla="*/ 116347 h 574675"/>
              <a:gd name="connsiteX206" fmla="*/ 574524 w 575658"/>
              <a:gd name="connsiteY206" fmla="*/ 124918 h 574675"/>
              <a:gd name="connsiteX207" fmla="*/ 495993 w 575658"/>
              <a:gd name="connsiteY207" fmla="*/ 174457 h 574675"/>
              <a:gd name="connsiteX208" fmla="*/ 424269 w 575658"/>
              <a:gd name="connsiteY208" fmla="*/ 136642 h 574675"/>
              <a:gd name="connsiteX209" fmla="*/ 151869 w 575658"/>
              <a:gd name="connsiteY209" fmla="*/ 136642 h 574675"/>
              <a:gd name="connsiteX210" fmla="*/ 80145 w 575658"/>
              <a:gd name="connsiteY210" fmla="*/ 174457 h 574675"/>
              <a:gd name="connsiteX211" fmla="*/ 1487 w 575658"/>
              <a:gd name="connsiteY211" fmla="*/ 124036 h 574675"/>
              <a:gd name="connsiteX212" fmla="*/ 1487 w 575658"/>
              <a:gd name="connsiteY212" fmla="*/ 115842 h 574675"/>
              <a:gd name="connsiteX213" fmla="*/ 8924 w 575658"/>
              <a:gd name="connsiteY213" fmla="*/ 111682 h 574675"/>
              <a:gd name="connsiteX214" fmla="*/ 86573 w 575658"/>
              <a:gd name="connsiteY214" fmla="*/ 112187 h 574675"/>
              <a:gd name="connsiteX215" fmla="*/ 86573 w 575658"/>
              <a:gd name="connsiteY215" fmla="*/ 62774 h 574675"/>
              <a:gd name="connsiteX216" fmla="*/ 8420 w 575658"/>
              <a:gd name="connsiteY216" fmla="*/ 62774 h 574675"/>
              <a:gd name="connsiteX217" fmla="*/ 983 w 575658"/>
              <a:gd name="connsiteY217" fmla="*/ 58740 h 574675"/>
              <a:gd name="connsiteX218" fmla="*/ 983 w 575658"/>
              <a:gd name="connsiteY218" fmla="*/ 50421 h 574675"/>
              <a:gd name="connsiteX219" fmla="*/ 79639 w 575658"/>
              <a:gd name="connsiteY219"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575658" h="574675">
                <a:moveTo>
                  <a:pt x="289772" y="392401"/>
                </a:moveTo>
                <a:cubicBezTo>
                  <a:pt x="277771" y="392401"/>
                  <a:pt x="268040" y="402082"/>
                  <a:pt x="267964" y="414082"/>
                </a:cubicBezTo>
                <a:cubicBezTo>
                  <a:pt x="268027" y="426096"/>
                  <a:pt x="277758" y="435827"/>
                  <a:pt x="289772" y="435889"/>
                </a:cubicBezTo>
                <a:lnTo>
                  <a:pt x="289772" y="436142"/>
                </a:lnTo>
                <a:cubicBezTo>
                  <a:pt x="301885" y="436066"/>
                  <a:pt x="311654" y="426196"/>
                  <a:pt x="311578" y="414082"/>
                </a:cubicBezTo>
                <a:cubicBezTo>
                  <a:pt x="311515" y="402082"/>
                  <a:pt x="301771" y="392401"/>
                  <a:pt x="289772" y="392401"/>
                </a:cubicBezTo>
                <a:close/>
                <a:moveTo>
                  <a:pt x="289772" y="374879"/>
                </a:moveTo>
                <a:cubicBezTo>
                  <a:pt x="311426" y="374879"/>
                  <a:pt x="328973" y="392426"/>
                  <a:pt x="328973" y="414082"/>
                </a:cubicBezTo>
                <a:cubicBezTo>
                  <a:pt x="328973" y="414120"/>
                  <a:pt x="328973" y="414171"/>
                  <a:pt x="328973" y="414208"/>
                </a:cubicBezTo>
                <a:cubicBezTo>
                  <a:pt x="328973" y="435864"/>
                  <a:pt x="311426" y="453411"/>
                  <a:pt x="289772" y="453411"/>
                </a:cubicBezTo>
                <a:cubicBezTo>
                  <a:pt x="289733" y="453411"/>
                  <a:pt x="289683" y="453411"/>
                  <a:pt x="289645" y="453411"/>
                </a:cubicBezTo>
                <a:cubicBezTo>
                  <a:pt x="267989" y="453335"/>
                  <a:pt x="250506" y="435738"/>
                  <a:pt x="250569" y="414082"/>
                </a:cubicBezTo>
                <a:cubicBezTo>
                  <a:pt x="250569" y="392426"/>
                  <a:pt x="268116" y="374879"/>
                  <a:pt x="289772" y="374879"/>
                </a:cubicBezTo>
                <a:close/>
                <a:moveTo>
                  <a:pt x="279561" y="313746"/>
                </a:moveTo>
                <a:lnTo>
                  <a:pt x="274772" y="344502"/>
                </a:lnTo>
                <a:cubicBezTo>
                  <a:pt x="274241" y="347729"/>
                  <a:pt x="271960" y="350402"/>
                  <a:pt x="268847" y="351436"/>
                </a:cubicBezTo>
                <a:cubicBezTo>
                  <a:pt x="265973" y="352431"/>
                  <a:pt x="263162" y="353565"/>
                  <a:pt x="260401" y="354838"/>
                </a:cubicBezTo>
                <a:cubicBezTo>
                  <a:pt x="257641" y="356465"/>
                  <a:pt x="254212" y="356465"/>
                  <a:pt x="251451" y="354838"/>
                </a:cubicBezTo>
                <a:lnTo>
                  <a:pt x="226240" y="336435"/>
                </a:lnTo>
                <a:cubicBezTo>
                  <a:pt x="221035" y="340695"/>
                  <a:pt x="216256" y="345472"/>
                  <a:pt x="211996" y="350679"/>
                </a:cubicBezTo>
                <a:lnTo>
                  <a:pt x="230274" y="375890"/>
                </a:lnTo>
                <a:cubicBezTo>
                  <a:pt x="232140" y="378561"/>
                  <a:pt x="232429" y="382029"/>
                  <a:pt x="231031" y="384965"/>
                </a:cubicBezTo>
                <a:cubicBezTo>
                  <a:pt x="229694" y="387625"/>
                  <a:pt x="228522" y="390361"/>
                  <a:pt x="227501" y="393158"/>
                </a:cubicBezTo>
                <a:cubicBezTo>
                  <a:pt x="226480" y="396298"/>
                  <a:pt x="223819" y="398629"/>
                  <a:pt x="220568" y="399209"/>
                </a:cubicBezTo>
                <a:lnTo>
                  <a:pt x="189937" y="404000"/>
                </a:lnTo>
                <a:cubicBezTo>
                  <a:pt x="189937" y="407403"/>
                  <a:pt x="189937" y="410680"/>
                  <a:pt x="189937" y="414084"/>
                </a:cubicBezTo>
                <a:cubicBezTo>
                  <a:pt x="189937" y="417488"/>
                  <a:pt x="189937" y="420890"/>
                  <a:pt x="189937" y="424168"/>
                </a:cubicBezTo>
                <a:lnTo>
                  <a:pt x="220568" y="429210"/>
                </a:lnTo>
                <a:cubicBezTo>
                  <a:pt x="223707" y="429676"/>
                  <a:pt x="226354" y="431794"/>
                  <a:pt x="227501" y="434757"/>
                </a:cubicBezTo>
                <a:cubicBezTo>
                  <a:pt x="228496" y="437681"/>
                  <a:pt x="229669" y="440554"/>
                  <a:pt x="231031" y="443328"/>
                </a:cubicBezTo>
                <a:cubicBezTo>
                  <a:pt x="232455" y="446265"/>
                  <a:pt x="232165" y="449744"/>
                  <a:pt x="230274" y="452404"/>
                </a:cubicBezTo>
                <a:lnTo>
                  <a:pt x="211996" y="477615"/>
                </a:lnTo>
                <a:cubicBezTo>
                  <a:pt x="216256" y="482821"/>
                  <a:pt x="221035" y="487598"/>
                  <a:pt x="226240" y="491858"/>
                </a:cubicBezTo>
                <a:lnTo>
                  <a:pt x="251451" y="473707"/>
                </a:lnTo>
                <a:cubicBezTo>
                  <a:pt x="254073" y="471703"/>
                  <a:pt x="257615" y="471413"/>
                  <a:pt x="260527" y="472951"/>
                </a:cubicBezTo>
                <a:cubicBezTo>
                  <a:pt x="263212" y="474286"/>
                  <a:pt x="265998" y="475420"/>
                  <a:pt x="268847" y="476353"/>
                </a:cubicBezTo>
                <a:cubicBezTo>
                  <a:pt x="271960" y="477387"/>
                  <a:pt x="274241" y="480060"/>
                  <a:pt x="274772" y="483287"/>
                </a:cubicBezTo>
                <a:lnTo>
                  <a:pt x="279561" y="514044"/>
                </a:lnTo>
                <a:cubicBezTo>
                  <a:pt x="286280" y="514548"/>
                  <a:pt x="293011" y="514548"/>
                  <a:pt x="299730" y="514044"/>
                </a:cubicBezTo>
                <a:lnTo>
                  <a:pt x="304520" y="483287"/>
                </a:lnTo>
                <a:cubicBezTo>
                  <a:pt x="304998" y="480035"/>
                  <a:pt x="307306" y="477337"/>
                  <a:pt x="310444" y="476353"/>
                </a:cubicBezTo>
                <a:cubicBezTo>
                  <a:pt x="313318" y="475484"/>
                  <a:pt x="316104" y="474337"/>
                  <a:pt x="318764" y="472951"/>
                </a:cubicBezTo>
                <a:cubicBezTo>
                  <a:pt x="321675" y="471413"/>
                  <a:pt x="325217" y="471703"/>
                  <a:pt x="327840" y="473707"/>
                </a:cubicBezTo>
                <a:lnTo>
                  <a:pt x="353050" y="491858"/>
                </a:lnTo>
                <a:cubicBezTo>
                  <a:pt x="358332" y="487635"/>
                  <a:pt x="363147" y="482858"/>
                  <a:pt x="367420" y="477615"/>
                </a:cubicBezTo>
                <a:lnTo>
                  <a:pt x="349142" y="452404"/>
                </a:lnTo>
                <a:cubicBezTo>
                  <a:pt x="347201" y="449757"/>
                  <a:pt x="346911" y="446253"/>
                  <a:pt x="348385" y="443328"/>
                </a:cubicBezTo>
                <a:cubicBezTo>
                  <a:pt x="349798" y="440568"/>
                  <a:pt x="350982" y="437706"/>
                  <a:pt x="351916" y="434757"/>
                </a:cubicBezTo>
                <a:cubicBezTo>
                  <a:pt x="353076" y="431857"/>
                  <a:pt x="355647" y="429765"/>
                  <a:pt x="358722" y="429210"/>
                </a:cubicBezTo>
                <a:lnTo>
                  <a:pt x="389354" y="424168"/>
                </a:lnTo>
                <a:cubicBezTo>
                  <a:pt x="389756" y="420828"/>
                  <a:pt x="389970" y="417449"/>
                  <a:pt x="389984" y="414084"/>
                </a:cubicBezTo>
                <a:cubicBezTo>
                  <a:pt x="389958" y="410719"/>
                  <a:pt x="389744" y="407353"/>
                  <a:pt x="389354" y="404000"/>
                </a:cubicBezTo>
                <a:lnTo>
                  <a:pt x="358722" y="399209"/>
                </a:lnTo>
                <a:cubicBezTo>
                  <a:pt x="355571" y="398655"/>
                  <a:pt x="352962" y="396437"/>
                  <a:pt x="351916" y="393411"/>
                </a:cubicBezTo>
                <a:cubicBezTo>
                  <a:pt x="350957" y="390512"/>
                  <a:pt x="349772" y="387689"/>
                  <a:pt x="348385" y="384965"/>
                </a:cubicBezTo>
                <a:cubicBezTo>
                  <a:pt x="346911" y="382041"/>
                  <a:pt x="347201" y="378536"/>
                  <a:pt x="349142" y="375890"/>
                </a:cubicBezTo>
                <a:lnTo>
                  <a:pt x="367420" y="350679"/>
                </a:lnTo>
                <a:cubicBezTo>
                  <a:pt x="363147" y="345435"/>
                  <a:pt x="358332" y="340658"/>
                  <a:pt x="353050" y="336435"/>
                </a:cubicBezTo>
                <a:lnTo>
                  <a:pt x="327840" y="354838"/>
                </a:lnTo>
                <a:cubicBezTo>
                  <a:pt x="325041" y="356490"/>
                  <a:pt x="321562" y="356490"/>
                  <a:pt x="318764" y="354838"/>
                </a:cubicBezTo>
                <a:cubicBezTo>
                  <a:pt x="316054" y="353565"/>
                  <a:pt x="313268" y="352431"/>
                  <a:pt x="310444" y="351436"/>
                </a:cubicBezTo>
                <a:cubicBezTo>
                  <a:pt x="307330" y="350402"/>
                  <a:pt x="305048" y="347729"/>
                  <a:pt x="304520" y="344502"/>
                </a:cubicBezTo>
                <a:lnTo>
                  <a:pt x="299730" y="313746"/>
                </a:lnTo>
                <a:cubicBezTo>
                  <a:pt x="293011" y="313241"/>
                  <a:pt x="286280" y="313241"/>
                  <a:pt x="279561" y="313746"/>
                </a:cubicBezTo>
                <a:close/>
                <a:moveTo>
                  <a:pt x="271241" y="298493"/>
                </a:moveTo>
                <a:cubicBezTo>
                  <a:pt x="283759" y="296375"/>
                  <a:pt x="296540" y="296375"/>
                  <a:pt x="309057" y="298493"/>
                </a:cubicBezTo>
                <a:cubicBezTo>
                  <a:pt x="312764" y="299123"/>
                  <a:pt x="315675" y="301985"/>
                  <a:pt x="316369" y="305678"/>
                </a:cubicBezTo>
                <a:lnTo>
                  <a:pt x="321411" y="337695"/>
                </a:lnTo>
                <a:cubicBezTo>
                  <a:pt x="321650" y="337834"/>
                  <a:pt x="321927" y="337834"/>
                  <a:pt x="322166" y="337695"/>
                </a:cubicBezTo>
                <a:lnTo>
                  <a:pt x="348385" y="318535"/>
                </a:lnTo>
                <a:cubicBezTo>
                  <a:pt x="351462" y="316406"/>
                  <a:pt x="355520" y="316406"/>
                  <a:pt x="358597" y="318535"/>
                </a:cubicBezTo>
                <a:cubicBezTo>
                  <a:pt x="368944" y="326061"/>
                  <a:pt x="378008" y="335212"/>
                  <a:pt x="385446" y="345637"/>
                </a:cubicBezTo>
                <a:cubicBezTo>
                  <a:pt x="387714" y="348612"/>
                  <a:pt x="387714" y="352746"/>
                  <a:pt x="385446" y="355721"/>
                </a:cubicBezTo>
                <a:lnTo>
                  <a:pt x="366537" y="382066"/>
                </a:lnTo>
                <a:cubicBezTo>
                  <a:pt x="366488" y="382319"/>
                  <a:pt x="366488" y="382570"/>
                  <a:pt x="366537" y="382823"/>
                </a:cubicBezTo>
                <a:lnTo>
                  <a:pt x="398555" y="387739"/>
                </a:lnTo>
                <a:cubicBezTo>
                  <a:pt x="402349" y="388331"/>
                  <a:pt x="405336" y="391269"/>
                  <a:pt x="405993" y="395050"/>
                </a:cubicBezTo>
                <a:cubicBezTo>
                  <a:pt x="407088" y="401340"/>
                  <a:pt x="407643" y="407705"/>
                  <a:pt x="407631" y="414084"/>
                </a:cubicBezTo>
                <a:cubicBezTo>
                  <a:pt x="407643" y="420500"/>
                  <a:pt x="407102" y="426916"/>
                  <a:pt x="405993" y="433244"/>
                </a:cubicBezTo>
                <a:cubicBezTo>
                  <a:pt x="405437" y="436988"/>
                  <a:pt x="402539" y="439938"/>
                  <a:pt x="398807" y="440554"/>
                </a:cubicBezTo>
                <a:lnTo>
                  <a:pt x="366790" y="445471"/>
                </a:lnTo>
                <a:cubicBezTo>
                  <a:pt x="366740" y="445724"/>
                  <a:pt x="366740" y="445975"/>
                  <a:pt x="366790" y="446228"/>
                </a:cubicBezTo>
                <a:lnTo>
                  <a:pt x="385698" y="472573"/>
                </a:lnTo>
                <a:cubicBezTo>
                  <a:pt x="387967" y="475547"/>
                  <a:pt x="387967" y="479682"/>
                  <a:pt x="385698" y="482657"/>
                </a:cubicBezTo>
                <a:cubicBezTo>
                  <a:pt x="378362" y="493081"/>
                  <a:pt x="369273" y="502170"/>
                  <a:pt x="358848" y="509506"/>
                </a:cubicBezTo>
                <a:cubicBezTo>
                  <a:pt x="355861" y="511888"/>
                  <a:pt x="351625" y="511888"/>
                  <a:pt x="348638" y="509506"/>
                </a:cubicBezTo>
                <a:lnTo>
                  <a:pt x="322419" y="490724"/>
                </a:lnTo>
                <a:lnTo>
                  <a:pt x="321662" y="490724"/>
                </a:lnTo>
                <a:lnTo>
                  <a:pt x="316620" y="522741"/>
                </a:lnTo>
                <a:cubicBezTo>
                  <a:pt x="315927" y="526435"/>
                  <a:pt x="313015" y="529309"/>
                  <a:pt x="309310" y="529927"/>
                </a:cubicBezTo>
                <a:cubicBezTo>
                  <a:pt x="303032" y="531048"/>
                  <a:pt x="296654" y="531590"/>
                  <a:pt x="290275" y="531565"/>
                </a:cubicBezTo>
                <a:cubicBezTo>
                  <a:pt x="283898" y="531602"/>
                  <a:pt x="277519" y="531048"/>
                  <a:pt x="271241" y="529927"/>
                </a:cubicBezTo>
                <a:cubicBezTo>
                  <a:pt x="267573" y="529233"/>
                  <a:pt x="264686" y="526397"/>
                  <a:pt x="263931" y="522741"/>
                </a:cubicBezTo>
                <a:lnTo>
                  <a:pt x="258889" y="490724"/>
                </a:lnTo>
                <a:lnTo>
                  <a:pt x="258133" y="490724"/>
                </a:lnTo>
                <a:lnTo>
                  <a:pt x="231912" y="509506"/>
                </a:lnTo>
                <a:cubicBezTo>
                  <a:pt x="228925" y="511888"/>
                  <a:pt x="224690" y="511888"/>
                  <a:pt x="221702" y="509506"/>
                </a:cubicBezTo>
                <a:cubicBezTo>
                  <a:pt x="211239" y="502170"/>
                  <a:pt x="202113" y="493081"/>
                  <a:pt x="194727" y="482657"/>
                </a:cubicBezTo>
                <a:cubicBezTo>
                  <a:pt x="192407" y="479695"/>
                  <a:pt x="192407" y="475534"/>
                  <a:pt x="194727" y="472573"/>
                </a:cubicBezTo>
                <a:lnTo>
                  <a:pt x="213760" y="446228"/>
                </a:lnTo>
                <a:lnTo>
                  <a:pt x="213760" y="445471"/>
                </a:lnTo>
                <a:lnTo>
                  <a:pt x="181744" y="440554"/>
                </a:lnTo>
                <a:cubicBezTo>
                  <a:pt x="178087" y="439849"/>
                  <a:pt x="175252" y="436924"/>
                  <a:pt x="174685" y="433244"/>
                </a:cubicBezTo>
                <a:cubicBezTo>
                  <a:pt x="173512" y="426929"/>
                  <a:pt x="172932" y="420513"/>
                  <a:pt x="172919" y="414084"/>
                </a:cubicBezTo>
                <a:cubicBezTo>
                  <a:pt x="172932" y="407693"/>
                  <a:pt x="173524" y="401328"/>
                  <a:pt x="174685" y="395050"/>
                </a:cubicBezTo>
                <a:cubicBezTo>
                  <a:pt x="175353" y="391420"/>
                  <a:pt x="178139" y="388533"/>
                  <a:pt x="181744" y="387739"/>
                </a:cubicBezTo>
                <a:lnTo>
                  <a:pt x="213760" y="382823"/>
                </a:lnTo>
                <a:lnTo>
                  <a:pt x="213760" y="382066"/>
                </a:lnTo>
                <a:lnTo>
                  <a:pt x="194727" y="355721"/>
                </a:lnTo>
                <a:cubicBezTo>
                  <a:pt x="192407" y="352759"/>
                  <a:pt x="192407" y="348598"/>
                  <a:pt x="194727" y="345637"/>
                </a:cubicBezTo>
                <a:cubicBezTo>
                  <a:pt x="202240" y="335251"/>
                  <a:pt x="211340" y="326098"/>
                  <a:pt x="221702" y="318535"/>
                </a:cubicBezTo>
                <a:cubicBezTo>
                  <a:pt x="224778" y="316406"/>
                  <a:pt x="228836" y="316406"/>
                  <a:pt x="231912" y="318535"/>
                </a:cubicBezTo>
                <a:lnTo>
                  <a:pt x="258133" y="337695"/>
                </a:lnTo>
                <a:cubicBezTo>
                  <a:pt x="258371" y="337834"/>
                  <a:pt x="258649" y="337834"/>
                  <a:pt x="258889" y="337695"/>
                </a:cubicBezTo>
                <a:lnTo>
                  <a:pt x="263931" y="305678"/>
                </a:lnTo>
                <a:cubicBezTo>
                  <a:pt x="264686" y="302023"/>
                  <a:pt x="267573" y="299186"/>
                  <a:pt x="271241" y="298493"/>
                </a:cubicBezTo>
                <a:close/>
                <a:moveTo>
                  <a:pt x="460699" y="270886"/>
                </a:moveTo>
                <a:lnTo>
                  <a:pt x="460699" y="316644"/>
                </a:lnTo>
                <a:lnTo>
                  <a:pt x="493347" y="316644"/>
                </a:lnTo>
                <a:lnTo>
                  <a:pt x="493347" y="270886"/>
                </a:lnTo>
                <a:close/>
                <a:moveTo>
                  <a:pt x="86825" y="270886"/>
                </a:moveTo>
                <a:lnTo>
                  <a:pt x="86825" y="316644"/>
                </a:lnTo>
                <a:lnTo>
                  <a:pt x="119473" y="316644"/>
                </a:lnTo>
                <a:lnTo>
                  <a:pt x="119473" y="270886"/>
                </a:lnTo>
                <a:close/>
                <a:moveTo>
                  <a:pt x="26824" y="270886"/>
                </a:moveTo>
                <a:cubicBezTo>
                  <a:pt x="22022" y="270962"/>
                  <a:pt x="18177" y="274908"/>
                  <a:pt x="18252" y="279711"/>
                </a:cubicBezTo>
                <a:lnTo>
                  <a:pt x="18252" y="548203"/>
                </a:lnTo>
                <a:cubicBezTo>
                  <a:pt x="18252" y="548241"/>
                  <a:pt x="18252" y="548292"/>
                  <a:pt x="18252" y="548329"/>
                </a:cubicBezTo>
                <a:cubicBezTo>
                  <a:pt x="18252" y="553132"/>
                  <a:pt x="22148" y="557027"/>
                  <a:pt x="26951" y="557027"/>
                </a:cubicBezTo>
                <a:lnTo>
                  <a:pt x="549566" y="557027"/>
                </a:lnTo>
                <a:cubicBezTo>
                  <a:pt x="554368" y="556952"/>
                  <a:pt x="558213" y="553005"/>
                  <a:pt x="558137" y="548203"/>
                </a:cubicBezTo>
                <a:lnTo>
                  <a:pt x="558012" y="279711"/>
                </a:lnTo>
                <a:cubicBezTo>
                  <a:pt x="558075" y="274908"/>
                  <a:pt x="554243" y="270950"/>
                  <a:pt x="549440" y="270886"/>
                </a:cubicBezTo>
                <a:lnTo>
                  <a:pt x="511624" y="270886"/>
                </a:lnTo>
                <a:lnTo>
                  <a:pt x="511624" y="325467"/>
                </a:lnTo>
                <a:cubicBezTo>
                  <a:pt x="511624" y="325505"/>
                  <a:pt x="511624" y="325555"/>
                  <a:pt x="511624" y="325594"/>
                </a:cubicBezTo>
                <a:cubicBezTo>
                  <a:pt x="511549" y="330333"/>
                  <a:pt x="507654" y="334115"/>
                  <a:pt x="502927" y="334038"/>
                </a:cubicBezTo>
                <a:lnTo>
                  <a:pt x="452506" y="334038"/>
                </a:lnTo>
                <a:cubicBezTo>
                  <a:pt x="452467" y="334038"/>
                  <a:pt x="452417" y="334038"/>
                  <a:pt x="452379" y="334038"/>
                </a:cubicBezTo>
                <a:cubicBezTo>
                  <a:pt x="447640" y="334038"/>
                  <a:pt x="443808" y="330207"/>
                  <a:pt x="443808" y="325467"/>
                </a:cubicBezTo>
                <a:lnTo>
                  <a:pt x="443808" y="270886"/>
                </a:lnTo>
                <a:lnTo>
                  <a:pt x="137120" y="270886"/>
                </a:lnTo>
                <a:lnTo>
                  <a:pt x="137120" y="325467"/>
                </a:lnTo>
                <a:cubicBezTo>
                  <a:pt x="137120" y="325555"/>
                  <a:pt x="137120" y="325631"/>
                  <a:pt x="137120" y="325719"/>
                </a:cubicBezTo>
                <a:cubicBezTo>
                  <a:pt x="137045" y="330383"/>
                  <a:pt x="133212" y="334115"/>
                  <a:pt x="128549" y="334038"/>
                </a:cubicBezTo>
                <a:lnTo>
                  <a:pt x="78128" y="334038"/>
                </a:lnTo>
                <a:cubicBezTo>
                  <a:pt x="73325" y="334102"/>
                  <a:pt x="69367" y="330269"/>
                  <a:pt x="69305" y="325467"/>
                </a:cubicBezTo>
                <a:lnTo>
                  <a:pt x="69305" y="270886"/>
                </a:lnTo>
                <a:lnTo>
                  <a:pt x="26951" y="270886"/>
                </a:lnTo>
                <a:cubicBezTo>
                  <a:pt x="26912" y="270886"/>
                  <a:pt x="26862" y="270886"/>
                  <a:pt x="26824" y="270886"/>
                </a:cubicBezTo>
                <a:close/>
                <a:moveTo>
                  <a:pt x="253216" y="200675"/>
                </a:moveTo>
                <a:cubicBezTo>
                  <a:pt x="222861" y="201154"/>
                  <a:pt x="197349" y="223579"/>
                  <a:pt x="192962" y="253617"/>
                </a:cubicBezTo>
                <a:lnTo>
                  <a:pt x="383429" y="253617"/>
                </a:lnTo>
                <a:cubicBezTo>
                  <a:pt x="379005" y="223351"/>
                  <a:pt x="353138" y="200851"/>
                  <a:pt x="322545" y="200675"/>
                </a:cubicBezTo>
                <a:lnTo>
                  <a:pt x="253846" y="200675"/>
                </a:lnTo>
                <a:close/>
                <a:moveTo>
                  <a:pt x="253216" y="183279"/>
                </a:moveTo>
                <a:lnTo>
                  <a:pt x="321915" y="183279"/>
                </a:lnTo>
                <a:cubicBezTo>
                  <a:pt x="362138" y="183356"/>
                  <a:pt x="395895" y="213634"/>
                  <a:pt x="400319" y="253617"/>
                </a:cubicBezTo>
                <a:lnTo>
                  <a:pt x="548936" y="253617"/>
                </a:lnTo>
                <a:cubicBezTo>
                  <a:pt x="563343" y="253617"/>
                  <a:pt x="575029" y="265303"/>
                  <a:pt x="575029" y="279711"/>
                </a:cubicBezTo>
                <a:lnTo>
                  <a:pt x="575029" y="548581"/>
                </a:lnTo>
                <a:cubicBezTo>
                  <a:pt x="575029" y="562989"/>
                  <a:pt x="563343" y="574675"/>
                  <a:pt x="548936" y="574675"/>
                </a:cubicBezTo>
                <a:lnTo>
                  <a:pt x="26321" y="574675"/>
                </a:lnTo>
                <a:cubicBezTo>
                  <a:pt x="26232" y="574675"/>
                  <a:pt x="26157" y="574675"/>
                  <a:pt x="26068" y="574675"/>
                </a:cubicBezTo>
                <a:cubicBezTo>
                  <a:pt x="11723" y="574599"/>
                  <a:pt x="152" y="562926"/>
                  <a:pt x="228" y="548581"/>
                </a:cubicBezTo>
                <a:lnTo>
                  <a:pt x="228" y="279711"/>
                </a:lnTo>
                <a:cubicBezTo>
                  <a:pt x="228" y="279622"/>
                  <a:pt x="228" y="279546"/>
                  <a:pt x="228" y="279458"/>
                </a:cubicBezTo>
                <a:cubicBezTo>
                  <a:pt x="303" y="265114"/>
                  <a:pt x="11975" y="253542"/>
                  <a:pt x="26321" y="253617"/>
                </a:cubicBezTo>
                <a:lnTo>
                  <a:pt x="174936" y="253617"/>
                </a:lnTo>
                <a:cubicBezTo>
                  <a:pt x="179298" y="213659"/>
                  <a:pt x="213017" y="183368"/>
                  <a:pt x="253216" y="183279"/>
                </a:cubicBezTo>
                <a:close/>
                <a:moveTo>
                  <a:pt x="79639" y="17521"/>
                </a:moveTo>
                <a:cubicBezTo>
                  <a:pt x="57985" y="17698"/>
                  <a:pt x="37602" y="27782"/>
                  <a:pt x="24302" y="44875"/>
                </a:cubicBezTo>
                <a:lnTo>
                  <a:pt x="92245" y="44875"/>
                </a:lnTo>
                <a:cubicBezTo>
                  <a:pt x="95359" y="44812"/>
                  <a:pt x="98245" y="46527"/>
                  <a:pt x="99682" y="49286"/>
                </a:cubicBezTo>
                <a:cubicBezTo>
                  <a:pt x="113624" y="72568"/>
                  <a:pt x="113624" y="101637"/>
                  <a:pt x="99682" y="124918"/>
                </a:cubicBezTo>
                <a:cubicBezTo>
                  <a:pt x="98208" y="127641"/>
                  <a:pt x="95347" y="129343"/>
                  <a:pt x="92245" y="129330"/>
                </a:cubicBezTo>
                <a:lnTo>
                  <a:pt x="24302" y="129330"/>
                </a:lnTo>
                <a:cubicBezTo>
                  <a:pt x="37525" y="146523"/>
                  <a:pt x="57960" y="156621"/>
                  <a:pt x="79639" y="156683"/>
                </a:cubicBezTo>
                <a:cubicBezTo>
                  <a:pt x="104069" y="156822"/>
                  <a:pt x="126759" y="144015"/>
                  <a:pt x="139263" y="123028"/>
                </a:cubicBezTo>
                <a:cubicBezTo>
                  <a:pt x="140840" y="120507"/>
                  <a:pt x="143600" y="118981"/>
                  <a:pt x="146574" y="118994"/>
                </a:cubicBezTo>
                <a:lnTo>
                  <a:pt x="428554" y="118994"/>
                </a:lnTo>
                <a:cubicBezTo>
                  <a:pt x="431556" y="119006"/>
                  <a:pt x="434341" y="120519"/>
                  <a:pt x="435992" y="123028"/>
                </a:cubicBezTo>
                <a:cubicBezTo>
                  <a:pt x="448421" y="144041"/>
                  <a:pt x="471085" y="156860"/>
                  <a:pt x="495488" y="156683"/>
                </a:cubicBezTo>
                <a:cubicBezTo>
                  <a:pt x="517170" y="156621"/>
                  <a:pt x="537603" y="146523"/>
                  <a:pt x="550826" y="129330"/>
                </a:cubicBezTo>
                <a:lnTo>
                  <a:pt x="482883" y="129330"/>
                </a:lnTo>
                <a:cubicBezTo>
                  <a:pt x="479782" y="129343"/>
                  <a:pt x="476921" y="127641"/>
                  <a:pt x="475447" y="124918"/>
                </a:cubicBezTo>
                <a:cubicBezTo>
                  <a:pt x="461505" y="101637"/>
                  <a:pt x="461505" y="72568"/>
                  <a:pt x="475447" y="49286"/>
                </a:cubicBezTo>
                <a:cubicBezTo>
                  <a:pt x="476884" y="46527"/>
                  <a:pt x="479771" y="44812"/>
                  <a:pt x="482883" y="44875"/>
                </a:cubicBezTo>
                <a:lnTo>
                  <a:pt x="550826" y="44875"/>
                </a:lnTo>
                <a:cubicBezTo>
                  <a:pt x="537603" y="27682"/>
                  <a:pt x="517170" y="17584"/>
                  <a:pt x="495488" y="17521"/>
                </a:cubicBezTo>
                <a:cubicBezTo>
                  <a:pt x="471122" y="17370"/>
                  <a:pt x="448483" y="30126"/>
                  <a:pt x="435992" y="51051"/>
                </a:cubicBezTo>
                <a:cubicBezTo>
                  <a:pt x="434316" y="53534"/>
                  <a:pt x="431556" y="55085"/>
                  <a:pt x="428554" y="55211"/>
                </a:cubicBezTo>
                <a:lnTo>
                  <a:pt x="146574" y="55211"/>
                </a:lnTo>
                <a:cubicBezTo>
                  <a:pt x="143600" y="55110"/>
                  <a:pt x="140877" y="53547"/>
                  <a:pt x="139263" y="51051"/>
                </a:cubicBezTo>
                <a:cubicBezTo>
                  <a:pt x="126708" y="30126"/>
                  <a:pt x="104044" y="17383"/>
                  <a:pt x="79639" y="17521"/>
                </a:cubicBezTo>
                <a:close/>
                <a:moveTo>
                  <a:pt x="79639" y="0"/>
                </a:moveTo>
                <a:cubicBezTo>
                  <a:pt x="108342" y="-63"/>
                  <a:pt x="135205" y="14105"/>
                  <a:pt x="151365" y="37816"/>
                </a:cubicBezTo>
                <a:lnTo>
                  <a:pt x="424269" y="37816"/>
                </a:lnTo>
                <a:cubicBezTo>
                  <a:pt x="440454" y="14118"/>
                  <a:pt x="467304" y="-38"/>
                  <a:pt x="495993" y="0"/>
                </a:cubicBezTo>
                <a:cubicBezTo>
                  <a:pt x="529750" y="88"/>
                  <a:pt x="560394" y="19765"/>
                  <a:pt x="574524" y="50421"/>
                </a:cubicBezTo>
                <a:cubicBezTo>
                  <a:pt x="576037" y="52993"/>
                  <a:pt x="576037" y="56169"/>
                  <a:pt x="574524" y="58740"/>
                </a:cubicBezTo>
                <a:cubicBezTo>
                  <a:pt x="572923" y="61224"/>
                  <a:pt x="570175" y="62737"/>
                  <a:pt x="567212" y="62774"/>
                </a:cubicBezTo>
                <a:lnTo>
                  <a:pt x="489061" y="62774"/>
                </a:lnTo>
                <a:cubicBezTo>
                  <a:pt x="481371" y="78354"/>
                  <a:pt x="481371" y="96606"/>
                  <a:pt x="489061" y="112187"/>
                </a:cubicBezTo>
                <a:lnTo>
                  <a:pt x="567212" y="112187"/>
                </a:lnTo>
                <a:cubicBezTo>
                  <a:pt x="570214" y="112200"/>
                  <a:pt x="572986" y="113775"/>
                  <a:pt x="574524" y="116347"/>
                </a:cubicBezTo>
                <a:cubicBezTo>
                  <a:pt x="576025" y="119006"/>
                  <a:pt x="576025" y="122259"/>
                  <a:pt x="574524" y="124918"/>
                </a:cubicBezTo>
                <a:cubicBezTo>
                  <a:pt x="560116" y="155209"/>
                  <a:pt x="529537" y="174494"/>
                  <a:pt x="495993" y="174457"/>
                </a:cubicBezTo>
                <a:cubicBezTo>
                  <a:pt x="467291" y="174520"/>
                  <a:pt x="440429" y="160351"/>
                  <a:pt x="424269" y="136642"/>
                </a:cubicBezTo>
                <a:lnTo>
                  <a:pt x="151869" y="136642"/>
                </a:lnTo>
                <a:cubicBezTo>
                  <a:pt x="135721" y="160365"/>
                  <a:pt x="108847" y="174533"/>
                  <a:pt x="80145" y="174457"/>
                </a:cubicBezTo>
                <a:cubicBezTo>
                  <a:pt x="46362" y="174355"/>
                  <a:pt x="15681" y="154691"/>
                  <a:pt x="1487" y="124036"/>
                </a:cubicBezTo>
                <a:cubicBezTo>
                  <a:pt x="163" y="121465"/>
                  <a:pt x="163" y="118415"/>
                  <a:pt x="1487" y="115842"/>
                </a:cubicBezTo>
                <a:cubicBezTo>
                  <a:pt x="3076" y="113259"/>
                  <a:pt x="5886" y="111682"/>
                  <a:pt x="8924" y="111682"/>
                </a:cubicBezTo>
                <a:lnTo>
                  <a:pt x="86573" y="112187"/>
                </a:lnTo>
                <a:cubicBezTo>
                  <a:pt x="94136" y="96581"/>
                  <a:pt x="94136" y="78379"/>
                  <a:pt x="86573" y="62774"/>
                </a:cubicBezTo>
                <a:lnTo>
                  <a:pt x="8420" y="62774"/>
                </a:lnTo>
                <a:cubicBezTo>
                  <a:pt x="5420" y="62787"/>
                  <a:pt x="2609" y="61261"/>
                  <a:pt x="983" y="58740"/>
                </a:cubicBezTo>
                <a:cubicBezTo>
                  <a:pt x="-328" y="56119"/>
                  <a:pt x="-328" y="53043"/>
                  <a:pt x="983" y="50421"/>
                </a:cubicBezTo>
                <a:cubicBezTo>
                  <a:pt x="15227" y="19802"/>
                  <a:pt x="45871" y="163"/>
                  <a:pt x="79639" y="0"/>
                </a:cubicBezTo>
                <a:close/>
              </a:path>
            </a:pathLst>
          </a:custGeom>
          <a:solidFill>
            <a:schemeClr val="bg1"/>
          </a:solidFill>
          <a:ln w="9525" cap="flat">
            <a:noFill/>
            <a:prstDash val="solid"/>
            <a:miter/>
          </a:ln>
        </p:spPr>
        <p:txBody>
          <a:bodyPr wrap="square" rtlCol="0" anchor="ctr">
            <a:noAutofit/>
          </a:bodyPr>
          <a:lstStyle/>
          <a:p>
            <a:endParaRPr lang="zh-CN" altLang="en-US"/>
          </a:p>
        </p:txBody>
      </p:sp>
    </p:spTree>
    <p:extLst>
      <p:ext uri="{BB962C8B-B14F-4D97-AF65-F5344CB8AC3E}">
        <p14:creationId xmlns:p14="http://schemas.microsoft.com/office/powerpoint/2010/main" val="2814029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7A96E57-12E2-47FF-A064-AA96B817F5F7}"/>
              </a:ext>
            </a:extLst>
          </p:cNvPr>
          <p:cNvSpPr txBox="1"/>
          <p:nvPr/>
        </p:nvSpPr>
        <p:spPr>
          <a:xfrm>
            <a:off x="3541455" y="2455361"/>
            <a:ext cx="5109091" cy="1569660"/>
          </a:xfrm>
          <a:prstGeom prst="rect">
            <a:avLst/>
          </a:prstGeom>
          <a:noFill/>
        </p:spPr>
        <p:txBody>
          <a:bodyPr wrap="none" rtlCol="0">
            <a:spAutoFit/>
          </a:bodyPr>
          <a:lstStyle/>
          <a:p>
            <a:pPr algn="ctr"/>
            <a:r>
              <a:rPr lang="zh-CN" altLang="en-US" sz="9600" dirty="0">
                <a:solidFill>
                  <a:schemeClr val="accent2"/>
                </a:solidFill>
                <a:latin typeface="+mj-ea"/>
                <a:ea typeface="+mj-ea"/>
              </a:rPr>
              <a:t>结果</a:t>
            </a:r>
            <a:r>
              <a:rPr lang="zh-CN" altLang="en-US" sz="9600" dirty="0">
                <a:solidFill>
                  <a:schemeClr val="accent1"/>
                </a:solidFill>
                <a:latin typeface="+mj-ea"/>
                <a:ea typeface="+mj-ea"/>
              </a:rPr>
              <a:t>讨论</a:t>
            </a:r>
          </a:p>
        </p:txBody>
      </p:sp>
      <p:sp>
        <p:nvSpPr>
          <p:cNvPr id="4" name="矩形 3">
            <a:extLst>
              <a:ext uri="{FF2B5EF4-FFF2-40B4-BE49-F238E27FC236}">
                <a16:creationId xmlns:a16="http://schemas.microsoft.com/office/drawing/2014/main" id="{D8F458F7-179B-42CC-B810-556AE456835D}"/>
              </a:ext>
            </a:extLst>
          </p:cNvPr>
          <p:cNvSpPr/>
          <p:nvPr/>
        </p:nvSpPr>
        <p:spPr>
          <a:xfrm>
            <a:off x="3308099" y="2073276"/>
            <a:ext cx="5660642" cy="218701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矩形 2">
            <a:extLst>
              <a:ext uri="{FF2B5EF4-FFF2-40B4-BE49-F238E27FC236}">
                <a16:creationId xmlns:a16="http://schemas.microsoft.com/office/drawing/2014/main" id="{2C41EA22-4480-484C-9076-806AF13B0BED}"/>
              </a:ext>
            </a:extLst>
          </p:cNvPr>
          <p:cNvSpPr/>
          <p:nvPr/>
        </p:nvSpPr>
        <p:spPr>
          <a:xfrm>
            <a:off x="3223260" y="1997861"/>
            <a:ext cx="150829" cy="15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矩形 4">
            <a:extLst>
              <a:ext uri="{FF2B5EF4-FFF2-40B4-BE49-F238E27FC236}">
                <a16:creationId xmlns:a16="http://schemas.microsoft.com/office/drawing/2014/main" id="{FB88B200-87BC-470C-9863-ABF0C43DD347}"/>
              </a:ext>
            </a:extLst>
          </p:cNvPr>
          <p:cNvSpPr/>
          <p:nvPr/>
        </p:nvSpPr>
        <p:spPr>
          <a:xfrm>
            <a:off x="3223260" y="4175911"/>
            <a:ext cx="150829" cy="15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5">
            <a:extLst>
              <a:ext uri="{FF2B5EF4-FFF2-40B4-BE49-F238E27FC236}">
                <a16:creationId xmlns:a16="http://schemas.microsoft.com/office/drawing/2014/main" id="{8369B187-FE73-4D46-94DD-F103756D7FDF}"/>
              </a:ext>
            </a:extLst>
          </p:cNvPr>
          <p:cNvSpPr/>
          <p:nvPr/>
        </p:nvSpPr>
        <p:spPr>
          <a:xfrm>
            <a:off x="8883902" y="4175911"/>
            <a:ext cx="150829" cy="15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a:extLst>
              <a:ext uri="{FF2B5EF4-FFF2-40B4-BE49-F238E27FC236}">
                <a16:creationId xmlns:a16="http://schemas.microsoft.com/office/drawing/2014/main" id="{0C925837-12F0-452A-BBC0-C5212C60B6B4}"/>
              </a:ext>
            </a:extLst>
          </p:cNvPr>
          <p:cNvSpPr/>
          <p:nvPr/>
        </p:nvSpPr>
        <p:spPr>
          <a:xfrm>
            <a:off x="8882897" y="1997861"/>
            <a:ext cx="150829" cy="15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D9D55477-E94A-4B22-A7C5-2650ED88774D}"/>
              </a:ext>
            </a:extLst>
          </p:cNvPr>
          <p:cNvSpPr txBox="1"/>
          <p:nvPr/>
        </p:nvSpPr>
        <p:spPr>
          <a:xfrm>
            <a:off x="3551073" y="4393713"/>
            <a:ext cx="5089855" cy="707886"/>
          </a:xfrm>
          <a:prstGeom prst="rect">
            <a:avLst/>
          </a:prstGeom>
          <a:noFill/>
        </p:spPr>
        <p:txBody>
          <a:bodyPr wrap="none" rtlCol="0">
            <a:spAutoFit/>
          </a:bodyPr>
          <a:lstStyle/>
          <a:p>
            <a:pPr algn="ctr"/>
            <a:r>
              <a:rPr lang="en-US" sz="4000" dirty="0">
                <a:ln>
                  <a:solidFill>
                    <a:schemeClr val="accent2"/>
                  </a:solidFill>
                </a:ln>
                <a:noFill/>
                <a:latin typeface="+mj-ea"/>
                <a:ea typeface="+mj-ea"/>
              </a:rPr>
              <a:t>RESULTS DISCUSS</a:t>
            </a:r>
          </a:p>
        </p:txBody>
      </p:sp>
      <p:sp>
        <p:nvSpPr>
          <p:cNvPr id="10" name="矩形: 圆角 9">
            <a:extLst>
              <a:ext uri="{FF2B5EF4-FFF2-40B4-BE49-F238E27FC236}">
                <a16:creationId xmlns:a16="http://schemas.microsoft.com/office/drawing/2014/main" id="{F213FD1A-B5FF-47C2-A2A4-71CEDA6B09D7}"/>
              </a:ext>
            </a:extLst>
          </p:cNvPr>
          <p:cNvSpPr/>
          <p:nvPr/>
        </p:nvSpPr>
        <p:spPr>
          <a:xfrm>
            <a:off x="5173980" y="1777804"/>
            <a:ext cx="1844040" cy="51173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PART 03</a:t>
            </a:r>
          </a:p>
        </p:txBody>
      </p:sp>
    </p:spTree>
    <p:extLst>
      <p:ext uri="{BB962C8B-B14F-4D97-AF65-F5344CB8AC3E}">
        <p14:creationId xmlns:p14="http://schemas.microsoft.com/office/powerpoint/2010/main" val="1674199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53EEDC-38BA-D94A-D865-787C6456B1F8}"/>
              </a:ext>
            </a:extLst>
          </p:cNvPr>
          <p:cNvSpPr>
            <a:spLocks noGrp="1"/>
          </p:cNvSpPr>
          <p:nvPr>
            <p:ph type="title"/>
          </p:nvPr>
        </p:nvSpPr>
        <p:spPr/>
        <p:txBody>
          <a:bodyPr/>
          <a:lstStyle/>
          <a:p>
            <a:r>
              <a:rPr lang="en-US" dirty="0"/>
              <a:t>3.1 </a:t>
            </a:r>
            <a:r>
              <a:rPr lang="zh-CN" altLang="en-US" dirty="0"/>
              <a:t>实验结果</a:t>
            </a:r>
            <a:endParaRPr lang="en-US" dirty="0"/>
          </a:p>
        </p:txBody>
      </p:sp>
      <p:graphicFrame>
        <p:nvGraphicFramePr>
          <p:cNvPr id="5" name="图表 4">
            <a:extLst>
              <a:ext uri="{FF2B5EF4-FFF2-40B4-BE49-F238E27FC236}">
                <a16:creationId xmlns:a16="http://schemas.microsoft.com/office/drawing/2014/main" id="{A75CA428-C78C-8798-3CA3-C0A481E81985}"/>
              </a:ext>
            </a:extLst>
          </p:cNvPr>
          <p:cNvGraphicFramePr/>
          <p:nvPr>
            <p:extLst>
              <p:ext uri="{D42A27DB-BD31-4B8C-83A1-F6EECF244321}">
                <p14:modId xmlns:p14="http://schemas.microsoft.com/office/powerpoint/2010/main" val="2570927418"/>
              </p:ext>
            </p:extLst>
          </p:nvPr>
        </p:nvGraphicFramePr>
        <p:xfrm>
          <a:off x="1136651" y="1497155"/>
          <a:ext cx="5597524" cy="4607984"/>
        </p:xfrm>
        <a:graphic>
          <a:graphicData uri="http://schemas.openxmlformats.org/drawingml/2006/chart">
            <c:chart xmlns:c="http://schemas.openxmlformats.org/drawingml/2006/chart" xmlns:r="http://schemas.openxmlformats.org/officeDocument/2006/relationships" r:id="rId2"/>
          </a:graphicData>
        </a:graphic>
      </p:graphicFrame>
      <p:sp>
        <p:nvSpPr>
          <p:cNvPr id="8" name="椭圆 7">
            <a:extLst>
              <a:ext uri="{FF2B5EF4-FFF2-40B4-BE49-F238E27FC236}">
                <a16:creationId xmlns:a16="http://schemas.microsoft.com/office/drawing/2014/main" id="{697A243A-C711-08EA-0EE8-6F45C88ECDF2}"/>
              </a:ext>
            </a:extLst>
          </p:cNvPr>
          <p:cNvSpPr/>
          <p:nvPr/>
        </p:nvSpPr>
        <p:spPr>
          <a:xfrm>
            <a:off x="7442216" y="1608270"/>
            <a:ext cx="625793" cy="625793"/>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endParaRPr lang="zh-CN" altLang="en-US" sz="1620"/>
          </a:p>
        </p:txBody>
      </p:sp>
      <p:sp>
        <p:nvSpPr>
          <p:cNvPr id="10" name="文本框 9">
            <a:extLst>
              <a:ext uri="{FF2B5EF4-FFF2-40B4-BE49-F238E27FC236}">
                <a16:creationId xmlns:a16="http://schemas.microsoft.com/office/drawing/2014/main" id="{D10FF390-C977-E991-0430-77A1B871DCE5}"/>
              </a:ext>
            </a:extLst>
          </p:cNvPr>
          <p:cNvSpPr txBox="1"/>
          <p:nvPr/>
        </p:nvSpPr>
        <p:spPr>
          <a:xfrm>
            <a:off x="8333509" y="1608270"/>
            <a:ext cx="1243930" cy="332399"/>
          </a:xfrm>
          <a:prstGeom prst="rect">
            <a:avLst/>
          </a:prstGeom>
          <a:noFill/>
          <a:effectLst/>
        </p:spPr>
        <p:txBody>
          <a:bodyPr wrap="none" lIns="0" tIns="0" rIns="0" bIns="0" rtlCol="0" anchor="t">
            <a:spAutoFit/>
          </a:bodyPr>
          <a:lstStyle/>
          <a:p>
            <a:r>
              <a:rPr lang="zh-CN" altLang="en-US" sz="2160" dirty="0">
                <a:solidFill>
                  <a:schemeClr val="accent1"/>
                </a:solidFill>
                <a:latin typeface="+mj-ea"/>
                <a:ea typeface="+mj-ea"/>
              </a:rPr>
              <a:t>实验现象</a:t>
            </a:r>
            <a:r>
              <a:rPr lang="en-US" altLang="zh-CN" sz="2160" dirty="0">
                <a:solidFill>
                  <a:schemeClr val="accent1"/>
                </a:solidFill>
                <a:latin typeface="+mj-ea"/>
                <a:ea typeface="+mj-ea"/>
              </a:rPr>
              <a:t>1</a:t>
            </a:r>
            <a:endParaRPr lang="zh-CN" altLang="en-US" sz="2160" dirty="0">
              <a:solidFill>
                <a:schemeClr val="accent1"/>
              </a:solidFill>
              <a:latin typeface="+mj-ea"/>
              <a:ea typeface="+mj-ea"/>
            </a:endParaRPr>
          </a:p>
        </p:txBody>
      </p:sp>
      <p:sp>
        <p:nvSpPr>
          <p:cNvPr id="12" name="文本框 11">
            <a:extLst>
              <a:ext uri="{FF2B5EF4-FFF2-40B4-BE49-F238E27FC236}">
                <a16:creationId xmlns:a16="http://schemas.microsoft.com/office/drawing/2014/main" id="{B9330E98-E6A4-62E4-B347-F58EFE5A8457}"/>
              </a:ext>
            </a:extLst>
          </p:cNvPr>
          <p:cNvSpPr txBox="1"/>
          <p:nvPr/>
        </p:nvSpPr>
        <p:spPr>
          <a:xfrm>
            <a:off x="8333508" y="1972865"/>
            <a:ext cx="2447494" cy="487980"/>
          </a:xfrm>
          <a:prstGeom prst="rect">
            <a:avLst/>
          </a:prstGeom>
          <a:noFill/>
          <a:effectLst/>
        </p:spPr>
        <p:txBody>
          <a:bodyPr wrap="square" lIns="0" tIns="0" rIns="0" bIns="0" rtlCol="0" anchor="t">
            <a:spAutoFit/>
          </a:bodyPr>
          <a:lstStyle/>
          <a:p>
            <a:pPr>
              <a:lnSpc>
                <a:spcPct val="130000"/>
              </a:lnSpc>
            </a:pPr>
            <a:r>
              <a:rPr lang="zh-CN" altLang="en-US" sz="1260" dirty="0">
                <a:solidFill>
                  <a:schemeClr val="tx1">
                    <a:lumMod val="75000"/>
                    <a:lumOff val="25000"/>
                  </a:schemeClr>
                </a:solidFill>
                <a:latin typeface="+mn-ea"/>
              </a:rPr>
              <a:t>在这里输入你的正文阐述与关键词标题相关的具体内容</a:t>
            </a:r>
            <a:endParaRPr lang="zh-CN" altLang="en-US" sz="1260" b="0" dirty="0">
              <a:solidFill>
                <a:schemeClr val="tx1">
                  <a:lumMod val="75000"/>
                  <a:lumOff val="25000"/>
                </a:schemeClr>
              </a:solidFill>
              <a:effectLst/>
              <a:latin typeface="+mn-ea"/>
            </a:endParaRPr>
          </a:p>
        </p:txBody>
      </p:sp>
      <p:sp>
        <p:nvSpPr>
          <p:cNvPr id="14" name="椭圆 13">
            <a:extLst>
              <a:ext uri="{FF2B5EF4-FFF2-40B4-BE49-F238E27FC236}">
                <a16:creationId xmlns:a16="http://schemas.microsoft.com/office/drawing/2014/main" id="{678B38B5-25AE-3789-F79F-E48FAE0811E3}"/>
              </a:ext>
            </a:extLst>
          </p:cNvPr>
          <p:cNvSpPr/>
          <p:nvPr/>
        </p:nvSpPr>
        <p:spPr>
          <a:xfrm>
            <a:off x="7442216" y="3277054"/>
            <a:ext cx="625793" cy="625793"/>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endParaRPr lang="zh-CN" altLang="en-US" sz="1620"/>
          </a:p>
        </p:txBody>
      </p:sp>
      <p:sp>
        <p:nvSpPr>
          <p:cNvPr id="16" name="文本框 15">
            <a:extLst>
              <a:ext uri="{FF2B5EF4-FFF2-40B4-BE49-F238E27FC236}">
                <a16:creationId xmlns:a16="http://schemas.microsoft.com/office/drawing/2014/main" id="{2CC34F61-2716-3E9B-8E86-05355D244C04}"/>
              </a:ext>
            </a:extLst>
          </p:cNvPr>
          <p:cNvSpPr txBox="1"/>
          <p:nvPr/>
        </p:nvSpPr>
        <p:spPr>
          <a:xfrm>
            <a:off x="8333509" y="3277054"/>
            <a:ext cx="1279196" cy="332399"/>
          </a:xfrm>
          <a:prstGeom prst="rect">
            <a:avLst/>
          </a:prstGeom>
          <a:noFill/>
          <a:effectLst/>
        </p:spPr>
        <p:txBody>
          <a:bodyPr wrap="none" lIns="0" tIns="0" rIns="0" bIns="0" rtlCol="0" anchor="t">
            <a:spAutoFit/>
          </a:bodyPr>
          <a:lstStyle/>
          <a:p>
            <a:r>
              <a:rPr lang="zh-CN" altLang="en-US" sz="2160" dirty="0">
                <a:solidFill>
                  <a:schemeClr val="accent1"/>
                </a:solidFill>
                <a:latin typeface="+mj-ea"/>
                <a:ea typeface="+mj-ea"/>
              </a:rPr>
              <a:t>实验现象</a:t>
            </a:r>
            <a:r>
              <a:rPr lang="en-US" altLang="zh-CN" sz="2160" dirty="0">
                <a:solidFill>
                  <a:schemeClr val="accent1"/>
                </a:solidFill>
                <a:latin typeface="+mj-ea"/>
                <a:ea typeface="+mj-ea"/>
              </a:rPr>
              <a:t>2</a:t>
            </a:r>
            <a:endParaRPr lang="zh-CN" altLang="en-US" sz="2160" dirty="0">
              <a:solidFill>
                <a:schemeClr val="accent1"/>
              </a:solidFill>
              <a:latin typeface="+mj-ea"/>
              <a:ea typeface="+mj-ea"/>
            </a:endParaRPr>
          </a:p>
        </p:txBody>
      </p:sp>
      <p:sp>
        <p:nvSpPr>
          <p:cNvPr id="18" name="文本框 17">
            <a:extLst>
              <a:ext uri="{FF2B5EF4-FFF2-40B4-BE49-F238E27FC236}">
                <a16:creationId xmlns:a16="http://schemas.microsoft.com/office/drawing/2014/main" id="{2E25D00C-20C8-0FE3-398E-C8E3EE16634C}"/>
              </a:ext>
            </a:extLst>
          </p:cNvPr>
          <p:cNvSpPr txBox="1"/>
          <p:nvPr/>
        </p:nvSpPr>
        <p:spPr>
          <a:xfrm>
            <a:off x="8333508" y="3641648"/>
            <a:ext cx="2447494" cy="487980"/>
          </a:xfrm>
          <a:prstGeom prst="rect">
            <a:avLst/>
          </a:prstGeom>
          <a:noFill/>
          <a:effectLst/>
        </p:spPr>
        <p:txBody>
          <a:bodyPr wrap="square" lIns="0" tIns="0" rIns="0" bIns="0" rtlCol="0" anchor="t">
            <a:spAutoFit/>
          </a:bodyPr>
          <a:lstStyle/>
          <a:p>
            <a:pPr>
              <a:lnSpc>
                <a:spcPct val="130000"/>
              </a:lnSpc>
            </a:pPr>
            <a:r>
              <a:rPr lang="zh-CN" altLang="en-US" sz="1260" dirty="0">
                <a:solidFill>
                  <a:schemeClr val="tx1">
                    <a:lumMod val="75000"/>
                    <a:lumOff val="25000"/>
                  </a:schemeClr>
                </a:solidFill>
                <a:latin typeface="+mn-ea"/>
              </a:rPr>
              <a:t>在这里输入你的正文阐述与关键词标题相关的具体内容</a:t>
            </a:r>
            <a:endParaRPr lang="zh-CN" altLang="en-US" sz="1260" b="0" dirty="0">
              <a:solidFill>
                <a:schemeClr val="tx1">
                  <a:lumMod val="75000"/>
                  <a:lumOff val="25000"/>
                </a:schemeClr>
              </a:solidFill>
              <a:effectLst/>
              <a:latin typeface="+mn-ea"/>
            </a:endParaRPr>
          </a:p>
        </p:txBody>
      </p:sp>
      <p:sp>
        <p:nvSpPr>
          <p:cNvPr id="20" name="椭圆 19">
            <a:extLst>
              <a:ext uri="{FF2B5EF4-FFF2-40B4-BE49-F238E27FC236}">
                <a16:creationId xmlns:a16="http://schemas.microsoft.com/office/drawing/2014/main" id="{4BE0DA57-6F6F-CF2E-05E6-D214FD502386}"/>
              </a:ext>
            </a:extLst>
          </p:cNvPr>
          <p:cNvSpPr/>
          <p:nvPr/>
        </p:nvSpPr>
        <p:spPr>
          <a:xfrm>
            <a:off x="7458240" y="4945837"/>
            <a:ext cx="625793" cy="625793"/>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endParaRPr lang="zh-CN" altLang="en-US" sz="1620"/>
          </a:p>
        </p:txBody>
      </p:sp>
      <p:sp>
        <p:nvSpPr>
          <p:cNvPr id="22" name="文本框 21">
            <a:extLst>
              <a:ext uri="{FF2B5EF4-FFF2-40B4-BE49-F238E27FC236}">
                <a16:creationId xmlns:a16="http://schemas.microsoft.com/office/drawing/2014/main" id="{616B1276-7240-FE6E-B68E-869D90FE3062}"/>
              </a:ext>
            </a:extLst>
          </p:cNvPr>
          <p:cNvSpPr txBox="1"/>
          <p:nvPr/>
        </p:nvSpPr>
        <p:spPr>
          <a:xfrm>
            <a:off x="8349535" y="4945837"/>
            <a:ext cx="1282402" cy="332399"/>
          </a:xfrm>
          <a:prstGeom prst="rect">
            <a:avLst/>
          </a:prstGeom>
          <a:noFill/>
          <a:effectLst/>
        </p:spPr>
        <p:txBody>
          <a:bodyPr wrap="none" lIns="0" tIns="0" rIns="0" bIns="0" rtlCol="0" anchor="t">
            <a:spAutoFit/>
          </a:bodyPr>
          <a:lstStyle/>
          <a:p>
            <a:r>
              <a:rPr lang="zh-CN" altLang="en-US" sz="2160" dirty="0">
                <a:solidFill>
                  <a:schemeClr val="accent1"/>
                </a:solidFill>
                <a:latin typeface="+mj-ea"/>
                <a:ea typeface="+mj-ea"/>
              </a:rPr>
              <a:t>实验现象</a:t>
            </a:r>
            <a:r>
              <a:rPr lang="en-US" altLang="zh-CN" sz="2160" dirty="0">
                <a:solidFill>
                  <a:schemeClr val="accent1"/>
                </a:solidFill>
                <a:latin typeface="+mj-ea"/>
                <a:ea typeface="+mj-ea"/>
              </a:rPr>
              <a:t>3</a:t>
            </a:r>
            <a:endParaRPr lang="zh-CN" altLang="en-US" sz="2160" dirty="0">
              <a:solidFill>
                <a:schemeClr val="accent1"/>
              </a:solidFill>
              <a:latin typeface="+mj-ea"/>
              <a:ea typeface="+mj-ea"/>
            </a:endParaRPr>
          </a:p>
        </p:txBody>
      </p:sp>
      <p:sp>
        <p:nvSpPr>
          <p:cNvPr id="24" name="文本框 23">
            <a:extLst>
              <a:ext uri="{FF2B5EF4-FFF2-40B4-BE49-F238E27FC236}">
                <a16:creationId xmlns:a16="http://schemas.microsoft.com/office/drawing/2014/main" id="{5B92DB7F-85C7-B15E-407A-DACB33BE9B77}"/>
              </a:ext>
            </a:extLst>
          </p:cNvPr>
          <p:cNvSpPr txBox="1"/>
          <p:nvPr/>
        </p:nvSpPr>
        <p:spPr>
          <a:xfrm>
            <a:off x="8349534" y="5310432"/>
            <a:ext cx="2447494" cy="487980"/>
          </a:xfrm>
          <a:prstGeom prst="rect">
            <a:avLst/>
          </a:prstGeom>
          <a:noFill/>
          <a:effectLst/>
        </p:spPr>
        <p:txBody>
          <a:bodyPr wrap="square" lIns="0" tIns="0" rIns="0" bIns="0" rtlCol="0" anchor="t">
            <a:spAutoFit/>
          </a:bodyPr>
          <a:lstStyle/>
          <a:p>
            <a:pPr>
              <a:lnSpc>
                <a:spcPct val="130000"/>
              </a:lnSpc>
            </a:pPr>
            <a:r>
              <a:rPr lang="zh-CN" altLang="en-US" sz="1260" dirty="0">
                <a:solidFill>
                  <a:schemeClr val="tx1">
                    <a:lumMod val="75000"/>
                    <a:lumOff val="25000"/>
                  </a:schemeClr>
                </a:solidFill>
                <a:latin typeface="+mn-ea"/>
              </a:rPr>
              <a:t>在这里输入你的正文阐述与关键词标题相关的具体内容</a:t>
            </a:r>
            <a:endParaRPr lang="zh-CN" altLang="en-US" sz="1260" b="0" dirty="0">
              <a:solidFill>
                <a:schemeClr val="tx1">
                  <a:lumMod val="75000"/>
                  <a:lumOff val="25000"/>
                </a:schemeClr>
              </a:solidFill>
              <a:effectLst/>
              <a:latin typeface="+mn-ea"/>
            </a:endParaRPr>
          </a:p>
        </p:txBody>
      </p:sp>
      <p:sp>
        <p:nvSpPr>
          <p:cNvPr id="26" name="任意多边形: 形状 25">
            <a:extLst>
              <a:ext uri="{FF2B5EF4-FFF2-40B4-BE49-F238E27FC236}">
                <a16:creationId xmlns:a16="http://schemas.microsoft.com/office/drawing/2014/main" id="{119F3DED-ED4A-DB96-502E-26ABC36ACD2E}"/>
              </a:ext>
            </a:extLst>
          </p:cNvPr>
          <p:cNvSpPr/>
          <p:nvPr/>
        </p:nvSpPr>
        <p:spPr>
          <a:xfrm>
            <a:off x="7588817" y="1754924"/>
            <a:ext cx="332589" cy="332484"/>
          </a:xfrm>
          <a:custGeom>
            <a:avLst/>
            <a:gdLst>
              <a:gd name="connsiteX0" fmla="*/ 366248 w 455927"/>
              <a:gd name="connsiteY0" fmla="*/ -282 h 455784"/>
              <a:gd name="connsiteX1" fmla="*/ 88312 w 455927"/>
              <a:gd name="connsiteY1" fmla="*/ -282 h 455784"/>
              <a:gd name="connsiteX2" fmla="*/ -725 w 455927"/>
              <a:gd name="connsiteY2" fmla="*/ 88612 h 455784"/>
              <a:gd name="connsiteX3" fmla="*/ -725 w 455927"/>
              <a:gd name="connsiteY3" fmla="*/ 88672 h 455784"/>
              <a:gd name="connsiteX4" fmla="*/ -725 w 455927"/>
              <a:gd name="connsiteY4" fmla="*/ 366549 h 455784"/>
              <a:gd name="connsiteX5" fmla="*/ 88312 w 455927"/>
              <a:gd name="connsiteY5" fmla="*/ 455503 h 455784"/>
              <a:gd name="connsiteX6" fmla="*/ 366248 w 455927"/>
              <a:gd name="connsiteY6" fmla="*/ 455503 h 455784"/>
              <a:gd name="connsiteX7" fmla="*/ 455202 w 455927"/>
              <a:gd name="connsiteY7" fmla="*/ 366549 h 455784"/>
              <a:gd name="connsiteX8" fmla="*/ 455202 w 455927"/>
              <a:gd name="connsiteY8" fmla="*/ 88612 h 455784"/>
              <a:gd name="connsiteX9" fmla="*/ 366248 w 455927"/>
              <a:gd name="connsiteY9" fmla="*/ -282 h 455784"/>
              <a:gd name="connsiteX10" fmla="*/ 166106 w 455927"/>
              <a:gd name="connsiteY10" fmla="*/ 222963 h 455784"/>
              <a:gd name="connsiteX11" fmla="*/ 294580 w 455927"/>
              <a:gd name="connsiteY11" fmla="*/ 94453 h 455784"/>
              <a:gd name="connsiteX12" fmla="*/ 306333 w 455927"/>
              <a:gd name="connsiteY12" fmla="*/ 94440 h 455784"/>
              <a:gd name="connsiteX13" fmla="*/ 306345 w 455927"/>
              <a:gd name="connsiteY13" fmla="*/ 94453 h 455784"/>
              <a:gd name="connsiteX14" fmla="*/ 306689 w 455927"/>
              <a:gd name="connsiteY14" fmla="*/ 94750 h 455784"/>
              <a:gd name="connsiteX15" fmla="*/ 322810 w 455927"/>
              <a:gd name="connsiteY15" fmla="*/ 78569 h 455784"/>
              <a:gd name="connsiteX16" fmla="*/ 334528 w 455927"/>
              <a:gd name="connsiteY16" fmla="*/ 78569 h 455784"/>
              <a:gd name="connsiteX17" fmla="*/ 364931 w 455927"/>
              <a:gd name="connsiteY17" fmla="*/ 109008 h 455784"/>
              <a:gd name="connsiteX18" fmla="*/ 365002 w 455927"/>
              <a:gd name="connsiteY18" fmla="*/ 120658 h 455784"/>
              <a:gd name="connsiteX19" fmla="*/ 364931 w 455927"/>
              <a:gd name="connsiteY19" fmla="*/ 120725 h 455784"/>
              <a:gd name="connsiteX20" fmla="*/ 348643 w 455927"/>
              <a:gd name="connsiteY20" fmla="*/ 136751 h 455784"/>
              <a:gd name="connsiteX21" fmla="*/ 349308 w 455927"/>
              <a:gd name="connsiteY21" fmla="*/ 137416 h 455784"/>
              <a:gd name="connsiteX22" fmla="*/ 349308 w 455927"/>
              <a:gd name="connsiteY22" fmla="*/ 149169 h 455784"/>
              <a:gd name="connsiteX23" fmla="*/ 220774 w 455927"/>
              <a:gd name="connsiteY23" fmla="*/ 277619 h 455784"/>
              <a:gd name="connsiteX24" fmla="*/ 209176 w 455927"/>
              <a:gd name="connsiteY24" fmla="*/ 277747 h 455784"/>
              <a:gd name="connsiteX25" fmla="*/ 209045 w 455927"/>
              <a:gd name="connsiteY25" fmla="*/ 277619 h 455784"/>
              <a:gd name="connsiteX26" fmla="*/ 166106 w 455927"/>
              <a:gd name="connsiteY26" fmla="*/ 234775 h 455784"/>
              <a:gd name="connsiteX27" fmla="*/ 166106 w 455927"/>
              <a:gd name="connsiteY27" fmla="*/ 223022 h 455784"/>
              <a:gd name="connsiteX28" fmla="*/ 166106 w 455927"/>
              <a:gd name="connsiteY28" fmla="*/ 223022 h 455784"/>
              <a:gd name="connsiteX29" fmla="*/ 104374 w 455927"/>
              <a:gd name="connsiteY29" fmla="*/ 339126 h 455784"/>
              <a:gd name="connsiteX30" fmla="*/ 145402 w 455927"/>
              <a:gd name="connsiteY30" fmla="*/ 254956 h 455784"/>
              <a:gd name="connsiteX31" fmla="*/ 154899 w 455927"/>
              <a:gd name="connsiteY31" fmla="*/ 253401 h 455784"/>
              <a:gd name="connsiteX32" fmla="*/ 192615 w 455927"/>
              <a:gd name="connsiteY32" fmla="*/ 291153 h 455784"/>
              <a:gd name="connsiteX33" fmla="*/ 191119 w 455927"/>
              <a:gd name="connsiteY33" fmla="*/ 300769 h 455784"/>
              <a:gd name="connsiteX34" fmla="*/ 108018 w 455927"/>
              <a:gd name="connsiteY34" fmla="*/ 342770 h 455784"/>
              <a:gd name="connsiteX35" fmla="*/ 104291 w 455927"/>
              <a:gd name="connsiteY35" fmla="*/ 339102 h 455784"/>
              <a:gd name="connsiteX36" fmla="*/ 370772 w 455927"/>
              <a:gd name="connsiteY36" fmla="*/ 379002 h 455784"/>
              <a:gd name="connsiteX37" fmla="*/ 83955 w 455927"/>
              <a:gd name="connsiteY37" fmla="*/ 379002 h 455784"/>
              <a:gd name="connsiteX38" fmla="*/ 71407 w 455927"/>
              <a:gd name="connsiteY38" fmla="*/ 366454 h 455784"/>
              <a:gd name="connsiteX39" fmla="*/ 83955 w 455927"/>
              <a:gd name="connsiteY39" fmla="*/ 353906 h 455784"/>
              <a:gd name="connsiteX40" fmla="*/ 370760 w 455927"/>
              <a:gd name="connsiteY40" fmla="*/ 353906 h 455784"/>
              <a:gd name="connsiteX41" fmla="*/ 383308 w 455927"/>
              <a:gd name="connsiteY41" fmla="*/ 366454 h 455784"/>
              <a:gd name="connsiteX42" fmla="*/ 370760 w 455927"/>
              <a:gd name="connsiteY42" fmla="*/ 379002 h 45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5927" h="455784">
                <a:moveTo>
                  <a:pt x="366248" y="-282"/>
                </a:moveTo>
                <a:lnTo>
                  <a:pt x="88312" y="-282"/>
                </a:lnTo>
                <a:cubicBezTo>
                  <a:pt x="39175" y="-321"/>
                  <a:pt x="-689" y="39478"/>
                  <a:pt x="-725" y="88612"/>
                </a:cubicBezTo>
                <a:cubicBezTo>
                  <a:pt x="-725" y="88632"/>
                  <a:pt x="-725" y="88651"/>
                  <a:pt x="-725" y="88672"/>
                </a:cubicBezTo>
                <a:lnTo>
                  <a:pt x="-725" y="366549"/>
                </a:lnTo>
                <a:cubicBezTo>
                  <a:pt x="-677" y="415690"/>
                  <a:pt x="39175" y="455503"/>
                  <a:pt x="88312" y="455503"/>
                </a:cubicBezTo>
                <a:lnTo>
                  <a:pt x="366248" y="455503"/>
                </a:lnTo>
                <a:cubicBezTo>
                  <a:pt x="415373" y="455503"/>
                  <a:pt x="455202" y="415677"/>
                  <a:pt x="455202" y="366549"/>
                </a:cubicBezTo>
                <a:lnTo>
                  <a:pt x="455202" y="88612"/>
                </a:lnTo>
                <a:cubicBezTo>
                  <a:pt x="455166" y="39510"/>
                  <a:pt x="415349" y="-275"/>
                  <a:pt x="366248" y="-282"/>
                </a:cubicBezTo>
                <a:close/>
                <a:moveTo>
                  <a:pt x="166106" y="222963"/>
                </a:moveTo>
                <a:lnTo>
                  <a:pt x="294580" y="94453"/>
                </a:lnTo>
                <a:cubicBezTo>
                  <a:pt x="297821" y="91204"/>
                  <a:pt x="303080" y="91199"/>
                  <a:pt x="306333" y="94440"/>
                </a:cubicBezTo>
                <a:cubicBezTo>
                  <a:pt x="306333" y="94445"/>
                  <a:pt x="306345" y="94448"/>
                  <a:pt x="306345" y="94453"/>
                </a:cubicBezTo>
                <a:lnTo>
                  <a:pt x="306689" y="94750"/>
                </a:lnTo>
                <a:lnTo>
                  <a:pt x="322810" y="78569"/>
                </a:lnTo>
                <a:cubicBezTo>
                  <a:pt x="326051" y="75347"/>
                  <a:pt x="331287" y="75347"/>
                  <a:pt x="334528" y="78569"/>
                </a:cubicBezTo>
                <a:lnTo>
                  <a:pt x="364931" y="109008"/>
                </a:lnTo>
                <a:cubicBezTo>
                  <a:pt x="368172" y="112207"/>
                  <a:pt x="368195" y="117423"/>
                  <a:pt x="365002" y="120658"/>
                </a:cubicBezTo>
                <a:cubicBezTo>
                  <a:pt x="364978" y="120681"/>
                  <a:pt x="364954" y="120703"/>
                  <a:pt x="364931" y="120725"/>
                </a:cubicBezTo>
                <a:lnTo>
                  <a:pt x="348643" y="136751"/>
                </a:lnTo>
                <a:lnTo>
                  <a:pt x="349308" y="137416"/>
                </a:lnTo>
                <a:cubicBezTo>
                  <a:pt x="352501" y="140683"/>
                  <a:pt x="352501" y="145902"/>
                  <a:pt x="349308" y="149169"/>
                </a:cubicBezTo>
                <a:lnTo>
                  <a:pt x="220774" y="277619"/>
                </a:lnTo>
                <a:cubicBezTo>
                  <a:pt x="217605" y="280858"/>
                  <a:pt x="212417" y="280916"/>
                  <a:pt x="209176" y="277747"/>
                </a:cubicBezTo>
                <a:cubicBezTo>
                  <a:pt x="209128" y="277706"/>
                  <a:pt x="209093" y="277663"/>
                  <a:pt x="209045" y="277619"/>
                </a:cubicBezTo>
                <a:lnTo>
                  <a:pt x="166106" y="234775"/>
                </a:lnTo>
                <a:cubicBezTo>
                  <a:pt x="162865" y="231529"/>
                  <a:pt x="162865" y="226268"/>
                  <a:pt x="166106" y="223022"/>
                </a:cubicBezTo>
                <a:cubicBezTo>
                  <a:pt x="166106" y="223022"/>
                  <a:pt x="166106" y="223022"/>
                  <a:pt x="166106" y="223022"/>
                </a:cubicBezTo>
                <a:close/>
                <a:moveTo>
                  <a:pt x="104374" y="339126"/>
                </a:moveTo>
                <a:lnTo>
                  <a:pt x="145402" y="254956"/>
                </a:lnTo>
                <a:cubicBezTo>
                  <a:pt x="147396" y="250861"/>
                  <a:pt x="151682" y="250208"/>
                  <a:pt x="154899" y="253401"/>
                </a:cubicBezTo>
                <a:lnTo>
                  <a:pt x="192615" y="291153"/>
                </a:lnTo>
                <a:cubicBezTo>
                  <a:pt x="195868" y="294382"/>
                  <a:pt x="195203" y="298703"/>
                  <a:pt x="191119" y="300769"/>
                </a:cubicBezTo>
                <a:lnTo>
                  <a:pt x="108018" y="342770"/>
                </a:lnTo>
                <a:cubicBezTo>
                  <a:pt x="103947" y="344895"/>
                  <a:pt x="102296" y="343221"/>
                  <a:pt x="104291" y="339102"/>
                </a:cubicBezTo>
                <a:close/>
                <a:moveTo>
                  <a:pt x="370772" y="379002"/>
                </a:moveTo>
                <a:lnTo>
                  <a:pt x="83955" y="379002"/>
                </a:lnTo>
                <a:cubicBezTo>
                  <a:pt x="77022" y="379002"/>
                  <a:pt x="71407" y="373385"/>
                  <a:pt x="71407" y="366454"/>
                </a:cubicBezTo>
                <a:cubicBezTo>
                  <a:pt x="71407" y="359523"/>
                  <a:pt x="77022" y="353906"/>
                  <a:pt x="83955" y="353906"/>
                </a:cubicBezTo>
                <a:lnTo>
                  <a:pt x="370760" y="353906"/>
                </a:lnTo>
                <a:cubicBezTo>
                  <a:pt x="377693" y="353906"/>
                  <a:pt x="383308" y="359523"/>
                  <a:pt x="383308" y="366454"/>
                </a:cubicBezTo>
                <a:cubicBezTo>
                  <a:pt x="383308" y="373385"/>
                  <a:pt x="377693" y="379002"/>
                  <a:pt x="370760" y="379002"/>
                </a:cubicBezTo>
                <a:close/>
              </a:path>
            </a:pathLst>
          </a:custGeom>
          <a:solidFill>
            <a:schemeClr val="bg1"/>
          </a:solidFill>
          <a:ln w="1185" cap="flat">
            <a:noFill/>
            <a:prstDash val="solid"/>
            <a:miter/>
          </a:ln>
          <a:effectLst/>
        </p:spPr>
        <p:txBody>
          <a:bodyPr lIns="82296" tIns="41148" rIns="82296" bIns="41148" rtlCol="0" anchor="ctr"/>
          <a:lstStyle/>
          <a:p>
            <a:endParaRPr lang="zh-CN" altLang="en-US" sz="1620"/>
          </a:p>
        </p:txBody>
      </p:sp>
      <p:sp>
        <p:nvSpPr>
          <p:cNvPr id="28" name="任意多边形: 形状 27">
            <a:extLst>
              <a:ext uri="{FF2B5EF4-FFF2-40B4-BE49-F238E27FC236}">
                <a16:creationId xmlns:a16="http://schemas.microsoft.com/office/drawing/2014/main" id="{01282146-11BB-0C5C-EDC7-04FF2CD0D952}"/>
              </a:ext>
            </a:extLst>
          </p:cNvPr>
          <p:cNvSpPr/>
          <p:nvPr/>
        </p:nvSpPr>
        <p:spPr>
          <a:xfrm>
            <a:off x="7598062" y="3368976"/>
            <a:ext cx="309464" cy="334364"/>
          </a:xfrm>
          <a:custGeom>
            <a:avLst/>
            <a:gdLst>
              <a:gd name="connsiteX0" fmla="*/ 396316 w 424226"/>
              <a:gd name="connsiteY0" fmla="*/ 389331 h 458360"/>
              <a:gd name="connsiteX1" fmla="*/ 423502 w 424226"/>
              <a:gd name="connsiteY1" fmla="*/ 343031 h 458360"/>
              <a:gd name="connsiteX2" fmla="*/ 408140 w 424226"/>
              <a:gd name="connsiteY2" fmla="*/ 41114 h 458360"/>
              <a:gd name="connsiteX3" fmla="*/ 364738 w 424226"/>
              <a:gd name="connsiteY3" fmla="*/ -282 h 458360"/>
              <a:gd name="connsiteX4" fmla="*/ 285495 w 424226"/>
              <a:gd name="connsiteY4" fmla="*/ -282 h 458360"/>
              <a:gd name="connsiteX5" fmla="*/ 285495 w 424226"/>
              <a:gd name="connsiteY5" fmla="*/ 244153 h 458360"/>
              <a:gd name="connsiteX6" fmla="*/ 224380 w 424226"/>
              <a:gd name="connsiteY6" fmla="*/ 183051 h 458360"/>
              <a:gd name="connsiteX7" fmla="*/ 163278 w 424226"/>
              <a:gd name="connsiteY7" fmla="*/ 244153 h 458360"/>
              <a:gd name="connsiteX8" fmla="*/ 163278 w 424226"/>
              <a:gd name="connsiteY8" fmla="*/ -282 h 458360"/>
              <a:gd name="connsiteX9" fmla="*/ 61336 w 424226"/>
              <a:gd name="connsiteY9" fmla="*/ -282 h 458360"/>
              <a:gd name="connsiteX10" fmla="*/ 17970 w 424226"/>
              <a:gd name="connsiteY10" fmla="*/ 41114 h 458360"/>
              <a:gd name="connsiteX11" fmla="*/ -657 w 424226"/>
              <a:gd name="connsiteY11" fmla="*/ 407340 h 458360"/>
              <a:gd name="connsiteX12" fmla="*/ 43185 w 424226"/>
              <a:gd name="connsiteY12" fmla="*/ 458079 h 458360"/>
              <a:gd name="connsiteX13" fmla="*/ 382961 w 424226"/>
              <a:gd name="connsiteY13" fmla="*/ 458079 h 458360"/>
              <a:gd name="connsiteX14" fmla="*/ 420949 w 424226"/>
              <a:gd name="connsiteY14" fmla="*/ 434205 h 458360"/>
              <a:gd name="connsiteX15" fmla="*/ 396316 w 424226"/>
              <a:gd name="connsiteY15" fmla="*/ 389331 h 458360"/>
              <a:gd name="connsiteX16" fmla="*/ 365759 w 424226"/>
              <a:gd name="connsiteY16" fmla="*/ 381685 h 458360"/>
              <a:gd name="connsiteX17" fmla="*/ 381037 w 424226"/>
              <a:gd name="connsiteY17" fmla="*/ 427521 h 458360"/>
              <a:gd name="connsiteX18" fmla="*/ 75499 w 424226"/>
              <a:gd name="connsiteY18" fmla="*/ 427521 h 458360"/>
              <a:gd name="connsiteX19" fmla="*/ 29663 w 424226"/>
              <a:gd name="connsiteY19" fmla="*/ 381685 h 458360"/>
              <a:gd name="connsiteX20" fmla="*/ 75499 w 424226"/>
              <a:gd name="connsiteY20" fmla="*/ 335849 h 458360"/>
              <a:gd name="connsiteX21" fmla="*/ 381037 w 424226"/>
              <a:gd name="connsiteY21" fmla="*/ 335849 h 458360"/>
              <a:gd name="connsiteX22" fmla="*/ 365806 w 424226"/>
              <a:gd name="connsiteY22" fmla="*/ 381685 h 45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4226" h="458360">
                <a:moveTo>
                  <a:pt x="396316" y="389331"/>
                </a:moveTo>
                <a:cubicBezTo>
                  <a:pt x="396364" y="370122"/>
                  <a:pt x="406751" y="352434"/>
                  <a:pt x="423502" y="343031"/>
                </a:cubicBezTo>
                <a:lnTo>
                  <a:pt x="408140" y="41114"/>
                </a:lnTo>
                <a:cubicBezTo>
                  <a:pt x="406858" y="18024"/>
                  <a:pt x="387863" y="-92"/>
                  <a:pt x="364738" y="-282"/>
                </a:cubicBezTo>
                <a:lnTo>
                  <a:pt x="285495" y="-282"/>
                </a:lnTo>
                <a:lnTo>
                  <a:pt x="285495" y="244153"/>
                </a:lnTo>
                <a:lnTo>
                  <a:pt x="224380" y="183051"/>
                </a:lnTo>
                <a:lnTo>
                  <a:pt x="163278" y="244153"/>
                </a:lnTo>
                <a:lnTo>
                  <a:pt x="163278" y="-282"/>
                </a:lnTo>
                <a:lnTo>
                  <a:pt x="61336" y="-282"/>
                </a:lnTo>
                <a:cubicBezTo>
                  <a:pt x="38228" y="-68"/>
                  <a:pt x="19252" y="18036"/>
                  <a:pt x="17970" y="41114"/>
                </a:cubicBezTo>
                <a:lnTo>
                  <a:pt x="-657" y="407340"/>
                </a:lnTo>
                <a:cubicBezTo>
                  <a:pt x="-2034" y="435226"/>
                  <a:pt x="17602" y="458079"/>
                  <a:pt x="43185" y="458079"/>
                </a:cubicBezTo>
                <a:lnTo>
                  <a:pt x="382961" y="458079"/>
                </a:lnTo>
                <a:cubicBezTo>
                  <a:pt x="399486" y="458079"/>
                  <a:pt x="413423" y="448463"/>
                  <a:pt x="420949" y="434205"/>
                </a:cubicBezTo>
                <a:cubicBezTo>
                  <a:pt x="405635" y="424423"/>
                  <a:pt x="396352" y="407506"/>
                  <a:pt x="396316" y="389331"/>
                </a:cubicBezTo>
                <a:close/>
                <a:moveTo>
                  <a:pt x="365759" y="381685"/>
                </a:moveTo>
                <a:cubicBezTo>
                  <a:pt x="365759" y="395670"/>
                  <a:pt x="364417" y="419876"/>
                  <a:pt x="381037" y="427521"/>
                </a:cubicBezTo>
                <a:lnTo>
                  <a:pt x="75499" y="427521"/>
                </a:lnTo>
                <a:cubicBezTo>
                  <a:pt x="50184" y="427521"/>
                  <a:pt x="29663" y="406995"/>
                  <a:pt x="29663" y="381685"/>
                </a:cubicBezTo>
                <a:cubicBezTo>
                  <a:pt x="29663" y="356375"/>
                  <a:pt x="50184" y="335849"/>
                  <a:pt x="75499" y="335849"/>
                </a:cubicBezTo>
                <a:lnTo>
                  <a:pt x="381037" y="335849"/>
                </a:lnTo>
                <a:cubicBezTo>
                  <a:pt x="364405" y="346011"/>
                  <a:pt x="365806" y="367736"/>
                  <a:pt x="365806" y="381685"/>
                </a:cubicBezTo>
                <a:close/>
              </a:path>
            </a:pathLst>
          </a:custGeom>
          <a:solidFill>
            <a:schemeClr val="bg1"/>
          </a:solidFill>
          <a:ln w="1185" cap="flat">
            <a:noFill/>
            <a:prstDash val="solid"/>
            <a:miter/>
          </a:ln>
          <a:effectLst/>
        </p:spPr>
        <p:txBody>
          <a:bodyPr lIns="82296" tIns="41148" rIns="82296" bIns="41148" rtlCol="0" anchor="ctr"/>
          <a:lstStyle/>
          <a:p>
            <a:endParaRPr lang="zh-CN" altLang="en-US" sz="1620"/>
          </a:p>
        </p:txBody>
      </p:sp>
      <p:sp>
        <p:nvSpPr>
          <p:cNvPr id="30" name="任意多边形: 形状 29">
            <a:extLst>
              <a:ext uri="{FF2B5EF4-FFF2-40B4-BE49-F238E27FC236}">
                <a16:creationId xmlns:a16="http://schemas.microsoft.com/office/drawing/2014/main" id="{5312AEC4-85D9-9AA7-ABC5-595D76CC4231}"/>
              </a:ext>
            </a:extLst>
          </p:cNvPr>
          <p:cNvSpPr/>
          <p:nvPr/>
        </p:nvSpPr>
        <p:spPr>
          <a:xfrm>
            <a:off x="7605613" y="5093208"/>
            <a:ext cx="331047" cy="331047"/>
          </a:xfrm>
          <a:custGeom>
            <a:avLst/>
            <a:gdLst>
              <a:gd name="connsiteX0" fmla="*/ 226401 w 453813"/>
              <a:gd name="connsiteY0" fmla="*/ 241660 h 453813"/>
              <a:gd name="connsiteX1" fmla="*/ 343847 w 453813"/>
              <a:gd name="connsiteY1" fmla="*/ 241660 h 453813"/>
              <a:gd name="connsiteX2" fmla="*/ 357808 w 453813"/>
              <a:gd name="connsiteY2" fmla="*/ 227699 h 453813"/>
              <a:gd name="connsiteX3" fmla="*/ 343847 w 453813"/>
              <a:gd name="connsiteY3" fmla="*/ 213738 h 453813"/>
              <a:gd name="connsiteX4" fmla="*/ 240362 w 453813"/>
              <a:gd name="connsiteY4" fmla="*/ 213738 h 453813"/>
              <a:gd name="connsiteX5" fmla="*/ 240362 w 453813"/>
              <a:gd name="connsiteY5" fmla="*/ 76171 h 453813"/>
              <a:gd name="connsiteX6" fmla="*/ 226817 w 453813"/>
              <a:gd name="connsiteY6" fmla="*/ 61806 h 453813"/>
              <a:gd name="connsiteX7" fmla="*/ 212452 w 453813"/>
              <a:gd name="connsiteY7" fmla="*/ 75352 h 453813"/>
              <a:gd name="connsiteX8" fmla="*/ 212452 w 453813"/>
              <a:gd name="connsiteY8" fmla="*/ 76171 h 453813"/>
              <a:gd name="connsiteX9" fmla="*/ 212452 w 453813"/>
              <a:gd name="connsiteY9" fmla="*/ 241660 h 453813"/>
              <a:gd name="connsiteX10" fmla="*/ 226188 w 453813"/>
              <a:gd name="connsiteY10" fmla="*/ 453496 h 453813"/>
              <a:gd name="connsiteX11" fmla="*/ -725 w 453813"/>
              <a:gd name="connsiteY11" fmla="*/ 226595 h 453813"/>
              <a:gd name="connsiteX12" fmla="*/ 226188 w 453813"/>
              <a:gd name="connsiteY12" fmla="*/ -282 h 453813"/>
              <a:gd name="connsiteX13" fmla="*/ 453089 w 453813"/>
              <a:gd name="connsiteY13" fmla="*/ 226631 h 453813"/>
              <a:gd name="connsiteX14" fmla="*/ 226188 w 453813"/>
              <a:gd name="connsiteY14" fmla="*/ 453532 h 45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813" h="453813">
                <a:moveTo>
                  <a:pt x="226401" y="241660"/>
                </a:moveTo>
                <a:lnTo>
                  <a:pt x="343847" y="241660"/>
                </a:lnTo>
                <a:cubicBezTo>
                  <a:pt x="351551" y="241660"/>
                  <a:pt x="357808" y="235404"/>
                  <a:pt x="357808" y="227699"/>
                </a:cubicBezTo>
                <a:cubicBezTo>
                  <a:pt x="357808" y="219995"/>
                  <a:pt x="351551" y="213738"/>
                  <a:pt x="343847" y="213738"/>
                </a:cubicBezTo>
                <a:lnTo>
                  <a:pt x="240362" y="213738"/>
                </a:lnTo>
                <a:lnTo>
                  <a:pt x="240362" y="76171"/>
                </a:lnTo>
                <a:cubicBezTo>
                  <a:pt x="240588" y="68466"/>
                  <a:pt x="234522" y="62032"/>
                  <a:pt x="226817" y="61806"/>
                </a:cubicBezTo>
                <a:cubicBezTo>
                  <a:pt x="219112" y="61581"/>
                  <a:pt x="212678" y="67647"/>
                  <a:pt x="212452" y="75352"/>
                </a:cubicBezTo>
                <a:cubicBezTo>
                  <a:pt x="212440" y="75625"/>
                  <a:pt x="212440" y="75898"/>
                  <a:pt x="212452" y="76171"/>
                </a:cubicBezTo>
                <a:lnTo>
                  <a:pt x="212452" y="241660"/>
                </a:lnTo>
                <a:close/>
                <a:moveTo>
                  <a:pt x="226188" y="453496"/>
                </a:moveTo>
                <a:cubicBezTo>
                  <a:pt x="100872" y="453496"/>
                  <a:pt x="-725" y="351911"/>
                  <a:pt x="-725" y="226595"/>
                </a:cubicBezTo>
                <a:cubicBezTo>
                  <a:pt x="-725" y="101279"/>
                  <a:pt x="100872" y="-282"/>
                  <a:pt x="226188" y="-282"/>
                </a:cubicBezTo>
                <a:cubicBezTo>
                  <a:pt x="351504" y="-282"/>
                  <a:pt x="453089" y="101303"/>
                  <a:pt x="453089" y="226631"/>
                </a:cubicBezTo>
                <a:cubicBezTo>
                  <a:pt x="453089" y="351959"/>
                  <a:pt x="351504" y="453532"/>
                  <a:pt x="226188" y="453532"/>
                </a:cubicBezTo>
                <a:close/>
              </a:path>
            </a:pathLst>
          </a:custGeom>
          <a:solidFill>
            <a:schemeClr val="bg1"/>
          </a:solidFill>
          <a:ln w="1185" cap="flat">
            <a:noFill/>
            <a:prstDash val="solid"/>
            <a:miter/>
          </a:ln>
          <a:effectLst/>
        </p:spPr>
        <p:txBody>
          <a:bodyPr lIns="82296" tIns="41148" rIns="82296" bIns="41148" rtlCol="0" anchor="ctr"/>
          <a:lstStyle/>
          <a:p>
            <a:endParaRPr lang="zh-CN" altLang="en-US" sz="1620"/>
          </a:p>
        </p:txBody>
      </p:sp>
      <p:cxnSp>
        <p:nvCxnSpPr>
          <p:cNvPr id="32" name="直接连接符 31">
            <a:extLst>
              <a:ext uri="{FF2B5EF4-FFF2-40B4-BE49-F238E27FC236}">
                <a16:creationId xmlns:a16="http://schemas.microsoft.com/office/drawing/2014/main" id="{F2DC7F44-3355-1FDF-7530-7C6BB7546CB8}"/>
              </a:ext>
            </a:extLst>
          </p:cNvPr>
          <p:cNvCxnSpPr>
            <a:cxnSpLocks/>
          </p:cNvCxnSpPr>
          <p:nvPr/>
        </p:nvCxnSpPr>
        <p:spPr>
          <a:xfrm>
            <a:off x="7442215" y="2862074"/>
            <a:ext cx="3338788" cy="0"/>
          </a:xfrm>
          <a:prstGeom prst="line">
            <a:avLst/>
          </a:prstGeom>
          <a:ln w="5715"/>
          <a:effectLst/>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D29394C7-3794-37C4-FAB1-26BC5A26FFCD}"/>
              </a:ext>
            </a:extLst>
          </p:cNvPr>
          <p:cNvCxnSpPr>
            <a:cxnSpLocks/>
          </p:cNvCxnSpPr>
          <p:nvPr/>
        </p:nvCxnSpPr>
        <p:spPr>
          <a:xfrm>
            <a:off x="7305055" y="4576574"/>
            <a:ext cx="3338788" cy="0"/>
          </a:xfrm>
          <a:prstGeom prst="line">
            <a:avLst/>
          </a:prstGeom>
          <a:ln w="5715"/>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822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53EEDC-38BA-D94A-D865-787C6456B1F8}"/>
              </a:ext>
            </a:extLst>
          </p:cNvPr>
          <p:cNvSpPr>
            <a:spLocks noGrp="1"/>
          </p:cNvSpPr>
          <p:nvPr>
            <p:ph type="title"/>
          </p:nvPr>
        </p:nvSpPr>
        <p:spPr/>
        <p:txBody>
          <a:bodyPr/>
          <a:lstStyle/>
          <a:p>
            <a:r>
              <a:rPr lang="en-US" dirty="0"/>
              <a:t>3.1 </a:t>
            </a:r>
            <a:r>
              <a:rPr lang="zh-CN" altLang="en-US" dirty="0"/>
              <a:t>实验结果</a:t>
            </a:r>
            <a:endParaRPr lang="en-US" dirty="0"/>
          </a:p>
        </p:txBody>
      </p:sp>
      <p:graphicFrame>
        <p:nvGraphicFramePr>
          <p:cNvPr id="4" name="图表 3">
            <a:extLst>
              <a:ext uri="{FF2B5EF4-FFF2-40B4-BE49-F238E27FC236}">
                <a16:creationId xmlns:a16="http://schemas.microsoft.com/office/drawing/2014/main" id="{F13BD8FB-1C4A-6956-5FC4-AF271B475BB1}"/>
              </a:ext>
            </a:extLst>
          </p:cNvPr>
          <p:cNvGraphicFramePr/>
          <p:nvPr>
            <p:extLst>
              <p:ext uri="{D42A27DB-BD31-4B8C-83A1-F6EECF244321}">
                <p14:modId xmlns:p14="http://schemas.microsoft.com/office/powerpoint/2010/main" val="4143578952"/>
              </p:ext>
            </p:extLst>
          </p:nvPr>
        </p:nvGraphicFramePr>
        <p:xfrm>
          <a:off x="1085578" y="1877710"/>
          <a:ext cx="2879504" cy="2523369"/>
        </p:xfrm>
        <a:graphic>
          <a:graphicData uri="http://schemas.openxmlformats.org/drawingml/2006/chart">
            <c:chart xmlns:c="http://schemas.openxmlformats.org/drawingml/2006/chart" xmlns:r="http://schemas.openxmlformats.org/officeDocument/2006/relationships" r:id="rId2"/>
          </a:graphicData>
        </a:graphic>
      </p:graphicFrame>
      <p:sp>
        <p:nvSpPr>
          <p:cNvPr id="7" name="文本框 6">
            <a:extLst>
              <a:ext uri="{FF2B5EF4-FFF2-40B4-BE49-F238E27FC236}">
                <a16:creationId xmlns:a16="http://schemas.microsoft.com/office/drawing/2014/main" id="{99B87FED-8933-A60A-2961-28A16F7F18E4}"/>
              </a:ext>
            </a:extLst>
          </p:cNvPr>
          <p:cNvSpPr txBox="1"/>
          <p:nvPr/>
        </p:nvSpPr>
        <p:spPr>
          <a:xfrm>
            <a:off x="2098200" y="2491001"/>
            <a:ext cx="998542" cy="830997"/>
          </a:xfrm>
          <a:prstGeom prst="rect">
            <a:avLst/>
          </a:prstGeom>
          <a:noFill/>
        </p:spPr>
        <p:txBody>
          <a:bodyPr wrap="square" rtlCol="0">
            <a:spAutoFit/>
          </a:bodyPr>
          <a:lstStyle/>
          <a:p>
            <a:r>
              <a:rPr lang="en-US" altLang="zh-CN" sz="4800" dirty="0">
                <a:solidFill>
                  <a:schemeClr val="accent1"/>
                </a:solidFill>
                <a:latin typeface="+mj-ea"/>
                <a:ea typeface="+mj-ea"/>
              </a:rPr>
              <a:t>48</a:t>
            </a:r>
            <a:endParaRPr lang="zh-CN" altLang="en-US" sz="4800" dirty="0">
              <a:solidFill>
                <a:schemeClr val="accent1"/>
              </a:solidFill>
              <a:latin typeface="+mj-ea"/>
              <a:ea typeface="+mj-ea"/>
            </a:endParaRPr>
          </a:p>
        </p:txBody>
      </p:sp>
      <p:sp>
        <p:nvSpPr>
          <p:cNvPr id="11" name="文本框 10">
            <a:extLst>
              <a:ext uri="{FF2B5EF4-FFF2-40B4-BE49-F238E27FC236}">
                <a16:creationId xmlns:a16="http://schemas.microsoft.com/office/drawing/2014/main" id="{2A2D6209-2B69-0A43-4DDA-D67A95163CF6}"/>
              </a:ext>
            </a:extLst>
          </p:cNvPr>
          <p:cNvSpPr txBox="1"/>
          <p:nvPr/>
        </p:nvSpPr>
        <p:spPr>
          <a:xfrm>
            <a:off x="1251701" y="4544798"/>
            <a:ext cx="2547258" cy="703719"/>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mn-ea"/>
              </a:rPr>
              <a:t>在这里输入你的正文阐述与关键词标题相关的具体内容</a:t>
            </a:r>
          </a:p>
        </p:txBody>
      </p:sp>
      <p:sp>
        <p:nvSpPr>
          <p:cNvPr id="15" name="文本框 14">
            <a:extLst>
              <a:ext uri="{FF2B5EF4-FFF2-40B4-BE49-F238E27FC236}">
                <a16:creationId xmlns:a16="http://schemas.microsoft.com/office/drawing/2014/main" id="{838BEC50-5B6E-063B-122F-4F348389C6AD}"/>
              </a:ext>
            </a:extLst>
          </p:cNvPr>
          <p:cNvSpPr txBox="1"/>
          <p:nvPr/>
        </p:nvSpPr>
        <p:spPr>
          <a:xfrm>
            <a:off x="1937666" y="3287067"/>
            <a:ext cx="1330064" cy="461665"/>
          </a:xfrm>
          <a:prstGeom prst="rect">
            <a:avLst/>
          </a:prstGeom>
          <a:noFill/>
        </p:spPr>
        <p:txBody>
          <a:bodyPr wrap="square" rtlCol="0">
            <a:spAutoFit/>
          </a:bodyPr>
          <a:lstStyle/>
          <a:p>
            <a:pPr algn="ctr"/>
            <a:r>
              <a:rPr lang="zh-CN" altLang="en-US" sz="2400" b="1" dirty="0">
                <a:solidFill>
                  <a:schemeClr val="accent1"/>
                </a:solidFill>
                <a:latin typeface="+mj-ea"/>
                <a:ea typeface="+mj-ea"/>
              </a:rPr>
              <a:t>覆盖率</a:t>
            </a:r>
          </a:p>
        </p:txBody>
      </p:sp>
      <p:graphicFrame>
        <p:nvGraphicFramePr>
          <p:cNvPr id="19" name="图表 18">
            <a:extLst>
              <a:ext uri="{FF2B5EF4-FFF2-40B4-BE49-F238E27FC236}">
                <a16:creationId xmlns:a16="http://schemas.microsoft.com/office/drawing/2014/main" id="{2A3AE185-2F4A-6780-6E8C-2F72F581EBB4}"/>
              </a:ext>
            </a:extLst>
          </p:cNvPr>
          <p:cNvGraphicFramePr/>
          <p:nvPr>
            <p:extLst>
              <p:ext uri="{D42A27DB-BD31-4B8C-83A1-F6EECF244321}">
                <p14:modId xmlns:p14="http://schemas.microsoft.com/office/powerpoint/2010/main" val="36488948"/>
              </p:ext>
            </p:extLst>
          </p:nvPr>
        </p:nvGraphicFramePr>
        <p:xfrm>
          <a:off x="4463634" y="1877710"/>
          <a:ext cx="2879504" cy="2523369"/>
        </p:xfrm>
        <a:graphic>
          <a:graphicData uri="http://schemas.openxmlformats.org/drawingml/2006/chart">
            <c:chart xmlns:c="http://schemas.openxmlformats.org/drawingml/2006/chart" xmlns:r="http://schemas.openxmlformats.org/officeDocument/2006/relationships" r:id="rId3"/>
          </a:graphicData>
        </a:graphic>
      </p:graphicFrame>
      <p:sp>
        <p:nvSpPr>
          <p:cNvPr id="23" name="文本框 22">
            <a:extLst>
              <a:ext uri="{FF2B5EF4-FFF2-40B4-BE49-F238E27FC236}">
                <a16:creationId xmlns:a16="http://schemas.microsoft.com/office/drawing/2014/main" id="{D4A265DF-D4E0-45F9-2FF8-5C0568A8E758}"/>
              </a:ext>
            </a:extLst>
          </p:cNvPr>
          <p:cNvSpPr txBox="1"/>
          <p:nvPr/>
        </p:nvSpPr>
        <p:spPr>
          <a:xfrm>
            <a:off x="5495306" y="2491001"/>
            <a:ext cx="998542" cy="830997"/>
          </a:xfrm>
          <a:prstGeom prst="rect">
            <a:avLst/>
          </a:prstGeom>
          <a:noFill/>
        </p:spPr>
        <p:txBody>
          <a:bodyPr wrap="square" rtlCol="0">
            <a:spAutoFit/>
          </a:bodyPr>
          <a:lstStyle/>
          <a:p>
            <a:r>
              <a:rPr lang="en-US" altLang="zh-CN" sz="4800" b="1" dirty="0">
                <a:solidFill>
                  <a:schemeClr val="accent1"/>
                </a:solidFill>
              </a:rPr>
              <a:t>36</a:t>
            </a:r>
            <a:endParaRPr lang="zh-CN" altLang="en-US" sz="4800" b="1" dirty="0">
              <a:solidFill>
                <a:schemeClr val="accent1"/>
              </a:solidFill>
            </a:endParaRPr>
          </a:p>
        </p:txBody>
      </p:sp>
      <p:graphicFrame>
        <p:nvGraphicFramePr>
          <p:cNvPr id="27" name="图表 26">
            <a:extLst>
              <a:ext uri="{FF2B5EF4-FFF2-40B4-BE49-F238E27FC236}">
                <a16:creationId xmlns:a16="http://schemas.microsoft.com/office/drawing/2014/main" id="{1812CEB9-BC3B-7B68-A501-71AA478FDC51}"/>
              </a:ext>
            </a:extLst>
          </p:cNvPr>
          <p:cNvGraphicFramePr/>
          <p:nvPr>
            <p:extLst>
              <p:ext uri="{D42A27DB-BD31-4B8C-83A1-F6EECF244321}">
                <p14:modId xmlns:p14="http://schemas.microsoft.com/office/powerpoint/2010/main" val="179028229"/>
              </p:ext>
            </p:extLst>
          </p:nvPr>
        </p:nvGraphicFramePr>
        <p:xfrm>
          <a:off x="8007813" y="1877710"/>
          <a:ext cx="2879504" cy="2523369"/>
        </p:xfrm>
        <a:graphic>
          <a:graphicData uri="http://schemas.openxmlformats.org/drawingml/2006/chart">
            <c:chart xmlns:c="http://schemas.openxmlformats.org/drawingml/2006/chart" xmlns:r="http://schemas.openxmlformats.org/officeDocument/2006/relationships" r:id="rId4"/>
          </a:graphicData>
        </a:graphic>
      </p:graphicFrame>
      <p:sp>
        <p:nvSpPr>
          <p:cNvPr id="31" name="文本框 30">
            <a:extLst>
              <a:ext uri="{FF2B5EF4-FFF2-40B4-BE49-F238E27FC236}">
                <a16:creationId xmlns:a16="http://schemas.microsoft.com/office/drawing/2014/main" id="{C3AF9698-4507-6621-F23B-3A3E4A3B05C6}"/>
              </a:ext>
            </a:extLst>
          </p:cNvPr>
          <p:cNvSpPr txBox="1"/>
          <p:nvPr/>
        </p:nvSpPr>
        <p:spPr>
          <a:xfrm>
            <a:off x="9039485" y="2491001"/>
            <a:ext cx="998542" cy="830997"/>
          </a:xfrm>
          <a:prstGeom prst="rect">
            <a:avLst/>
          </a:prstGeom>
          <a:noFill/>
        </p:spPr>
        <p:txBody>
          <a:bodyPr wrap="square" rtlCol="0">
            <a:spAutoFit/>
          </a:bodyPr>
          <a:lstStyle/>
          <a:p>
            <a:r>
              <a:rPr lang="en-US" altLang="zh-CN" sz="4800" b="1" dirty="0">
                <a:solidFill>
                  <a:schemeClr val="accent1"/>
                </a:solidFill>
              </a:rPr>
              <a:t>56</a:t>
            </a:r>
            <a:endParaRPr lang="zh-CN" altLang="en-US" sz="4800" b="1" dirty="0">
              <a:solidFill>
                <a:schemeClr val="accent1"/>
              </a:solidFill>
            </a:endParaRPr>
          </a:p>
        </p:txBody>
      </p:sp>
      <p:sp>
        <p:nvSpPr>
          <p:cNvPr id="35" name="文本框 34">
            <a:extLst>
              <a:ext uri="{FF2B5EF4-FFF2-40B4-BE49-F238E27FC236}">
                <a16:creationId xmlns:a16="http://schemas.microsoft.com/office/drawing/2014/main" id="{AE8BBC12-8B6B-6552-9D07-9F78FF7A6CB8}"/>
              </a:ext>
            </a:extLst>
          </p:cNvPr>
          <p:cNvSpPr txBox="1"/>
          <p:nvPr/>
        </p:nvSpPr>
        <p:spPr>
          <a:xfrm>
            <a:off x="5348399" y="3287067"/>
            <a:ext cx="1330064" cy="461665"/>
          </a:xfrm>
          <a:prstGeom prst="rect">
            <a:avLst/>
          </a:prstGeom>
          <a:noFill/>
        </p:spPr>
        <p:txBody>
          <a:bodyPr wrap="square" rtlCol="0">
            <a:spAutoFit/>
          </a:bodyPr>
          <a:lstStyle/>
          <a:p>
            <a:pPr algn="ctr"/>
            <a:r>
              <a:rPr lang="zh-CN" altLang="en-US" sz="2400" b="1" dirty="0">
                <a:solidFill>
                  <a:schemeClr val="accent1"/>
                </a:solidFill>
                <a:latin typeface="+mj-ea"/>
                <a:ea typeface="+mj-ea"/>
              </a:rPr>
              <a:t>成品率</a:t>
            </a:r>
          </a:p>
        </p:txBody>
      </p:sp>
      <p:sp>
        <p:nvSpPr>
          <p:cNvPr id="37" name="文本框 36">
            <a:extLst>
              <a:ext uri="{FF2B5EF4-FFF2-40B4-BE49-F238E27FC236}">
                <a16:creationId xmlns:a16="http://schemas.microsoft.com/office/drawing/2014/main" id="{71778D9B-84AC-7D60-0732-1D854646F379}"/>
              </a:ext>
            </a:extLst>
          </p:cNvPr>
          <p:cNvSpPr txBox="1"/>
          <p:nvPr/>
        </p:nvSpPr>
        <p:spPr>
          <a:xfrm>
            <a:off x="8854917" y="3287067"/>
            <a:ext cx="1330064" cy="461665"/>
          </a:xfrm>
          <a:prstGeom prst="rect">
            <a:avLst/>
          </a:prstGeom>
          <a:noFill/>
        </p:spPr>
        <p:txBody>
          <a:bodyPr wrap="square" rtlCol="0">
            <a:spAutoFit/>
          </a:bodyPr>
          <a:lstStyle/>
          <a:p>
            <a:pPr algn="ctr"/>
            <a:r>
              <a:rPr lang="zh-CN" altLang="en-US" sz="2400" b="1" dirty="0">
                <a:solidFill>
                  <a:schemeClr val="accent1"/>
                </a:solidFill>
                <a:latin typeface="+mj-ea"/>
                <a:ea typeface="+mj-ea"/>
              </a:rPr>
              <a:t>通过率</a:t>
            </a:r>
          </a:p>
        </p:txBody>
      </p:sp>
      <p:sp>
        <p:nvSpPr>
          <p:cNvPr id="39" name="文本框 38">
            <a:extLst>
              <a:ext uri="{FF2B5EF4-FFF2-40B4-BE49-F238E27FC236}">
                <a16:creationId xmlns:a16="http://schemas.microsoft.com/office/drawing/2014/main" id="{793A14E5-8CBC-6A61-BB11-D15D352D3290}"/>
              </a:ext>
            </a:extLst>
          </p:cNvPr>
          <p:cNvSpPr txBox="1"/>
          <p:nvPr/>
        </p:nvSpPr>
        <p:spPr>
          <a:xfrm>
            <a:off x="4629757" y="4544798"/>
            <a:ext cx="2547258" cy="703719"/>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mn-ea"/>
              </a:rPr>
              <a:t>在这里输入你的正文阐述与关键词标题相关的具体内容</a:t>
            </a:r>
          </a:p>
        </p:txBody>
      </p:sp>
      <p:sp>
        <p:nvSpPr>
          <p:cNvPr id="41" name="文本框 40">
            <a:extLst>
              <a:ext uri="{FF2B5EF4-FFF2-40B4-BE49-F238E27FC236}">
                <a16:creationId xmlns:a16="http://schemas.microsoft.com/office/drawing/2014/main" id="{44F286E1-BF2C-34BC-5816-8E0AF8921245}"/>
              </a:ext>
            </a:extLst>
          </p:cNvPr>
          <p:cNvSpPr txBox="1"/>
          <p:nvPr/>
        </p:nvSpPr>
        <p:spPr>
          <a:xfrm>
            <a:off x="8322277" y="4544798"/>
            <a:ext cx="2547258" cy="703719"/>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mn-ea"/>
              </a:rPr>
              <a:t>在这里输入你的正文阐述与关键词标题相关的具体内容</a:t>
            </a:r>
          </a:p>
        </p:txBody>
      </p:sp>
    </p:spTree>
    <p:extLst>
      <p:ext uri="{BB962C8B-B14F-4D97-AF65-F5344CB8AC3E}">
        <p14:creationId xmlns:p14="http://schemas.microsoft.com/office/powerpoint/2010/main" val="1208060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06BCA74-4C5F-4A4A-B6F4-C38DCA9B82BD}"/>
              </a:ext>
            </a:extLst>
          </p:cNvPr>
          <p:cNvSpPr txBox="1"/>
          <p:nvPr/>
        </p:nvSpPr>
        <p:spPr>
          <a:xfrm>
            <a:off x="438150" y="323850"/>
            <a:ext cx="1723549" cy="1015663"/>
          </a:xfrm>
          <a:prstGeom prst="rect">
            <a:avLst/>
          </a:prstGeom>
          <a:noFill/>
        </p:spPr>
        <p:txBody>
          <a:bodyPr wrap="none" rtlCol="0">
            <a:spAutoFit/>
          </a:bodyPr>
          <a:lstStyle/>
          <a:p>
            <a:r>
              <a:rPr lang="zh-CN" altLang="en-US" sz="6000" dirty="0">
                <a:solidFill>
                  <a:schemeClr val="accent1"/>
                </a:solidFill>
                <a:latin typeface="+mj-ea"/>
                <a:ea typeface="+mj-ea"/>
              </a:rPr>
              <a:t>目录</a:t>
            </a:r>
            <a:endParaRPr lang="en-US" sz="6000" dirty="0">
              <a:solidFill>
                <a:schemeClr val="accent1"/>
              </a:solidFill>
              <a:latin typeface="+mj-ea"/>
              <a:ea typeface="+mj-ea"/>
            </a:endParaRPr>
          </a:p>
        </p:txBody>
      </p:sp>
      <p:sp>
        <p:nvSpPr>
          <p:cNvPr id="3" name="矩形 2">
            <a:extLst>
              <a:ext uri="{FF2B5EF4-FFF2-40B4-BE49-F238E27FC236}">
                <a16:creationId xmlns:a16="http://schemas.microsoft.com/office/drawing/2014/main" id="{F41FF28C-F80B-466E-B341-54337E0C3AC5}"/>
              </a:ext>
            </a:extLst>
          </p:cNvPr>
          <p:cNvSpPr/>
          <p:nvPr/>
        </p:nvSpPr>
        <p:spPr>
          <a:xfrm>
            <a:off x="8361839" y="814470"/>
            <a:ext cx="438150" cy="678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矩形 3">
            <a:extLst>
              <a:ext uri="{FF2B5EF4-FFF2-40B4-BE49-F238E27FC236}">
                <a16:creationId xmlns:a16="http://schemas.microsoft.com/office/drawing/2014/main" id="{3A65F8C3-FAB4-4F36-891E-E27202A862D9}"/>
              </a:ext>
            </a:extLst>
          </p:cNvPr>
          <p:cNvSpPr/>
          <p:nvPr/>
        </p:nvSpPr>
        <p:spPr>
          <a:xfrm>
            <a:off x="8216583" y="814470"/>
            <a:ext cx="69056" cy="678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矩形 4">
            <a:extLst>
              <a:ext uri="{FF2B5EF4-FFF2-40B4-BE49-F238E27FC236}">
                <a16:creationId xmlns:a16="http://schemas.microsoft.com/office/drawing/2014/main" id="{23963AC5-7347-42D1-BE6A-B309D2451AFA}"/>
              </a:ext>
            </a:extLst>
          </p:cNvPr>
          <p:cNvSpPr/>
          <p:nvPr/>
        </p:nvSpPr>
        <p:spPr>
          <a:xfrm>
            <a:off x="8866663" y="814470"/>
            <a:ext cx="3121026" cy="678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6">
            <a:extLst>
              <a:ext uri="{FF2B5EF4-FFF2-40B4-BE49-F238E27FC236}">
                <a16:creationId xmlns:a16="http://schemas.microsoft.com/office/drawing/2014/main" id="{59F34BDE-2278-499B-8D61-C800B1371E6B}"/>
              </a:ext>
            </a:extLst>
          </p:cNvPr>
          <p:cNvSpPr txBox="1"/>
          <p:nvPr>
            <p:custDataLst>
              <p:tags r:id="rId1"/>
            </p:custDataLst>
          </p:nvPr>
        </p:nvSpPr>
        <p:spPr>
          <a:xfrm>
            <a:off x="648816" y="1346948"/>
            <a:ext cx="2431740" cy="303182"/>
          </a:xfrm>
          <a:custGeom>
            <a:avLst/>
            <a:gdLst/>
            <a:ahLst/>
            <a:cxnLst/>
            <a:rect l="l" t="t" r="r" b="b"/>
            <a:pathLst>
              <a:path w="2431740" h="303182">
                <a:moveTo>
                  <a:pt x="441843" y="35998"/>
                </a:moveTo>
                <a:cubicBezTo>
                  <a:pt x="417044" y="35998"/>
                  <a:pt x="398179" y="46131"/>
                  <a:pt x="385246" y="66396"/>
                </a:cubicBezTo>
                <a:cubicBezTo>
                  <a:pt x="372314" y="86662"/>
                  <a:pt x="365848" y="114260"/>
                  <a:pt x="365848" y="149191"/>
                </a:cubicBezTo>
                <a:cubicBezTo>
                  <a:pt x="365848" y="182789"/>
                  <a:pt x="372480" y="210854"/>
                  <a:pt x="385746" y="233386"/>
                </a:cubicBezTo>
                <a:cubicBezTo>
                  <a:pt x="399012" y="255918"/>
                  <a:pt x="417711" y="267184"/>
                  <a:pt x="441843" y="267184"/>
                </a:cubicBezTo>
                <a:cubicBezTo>
                  <a:pt x="469175" y="267184"/>
                  <a:pt x="490007" y="256851"/>
                  <a:pt x="504339" y="236186"/>
                </a:cubicBezTo>
                <a:cubicBezTo>
                  <a:pt x="518672" y="215520"/>
                  <a:pt x="525838" y="186522"/>
                  <a:pt x="525838" y="149191"/>
                </a:cubicBezTo>
                <a:cubicBezTo>
                  <a:pt x="525838" y="73729"/>
                  <a:pt x="497840" y="35998"/>
                  <a:pt x="441843" y="35998"/>
                </a:cubicBezTo>
                <a:close/>
                <a:moveTo>
                  <a:pt x="1940226" y="5200"/>
                </a:moveTo>
                <a:lnTo>
                  <a:pt x="2170812" y="5200"/>
                </a:lnTo>
                <a:lnTo>
                  <a:pt x="2170812" y="41198"/>
                </a:lnTo>
                <a:lnTo>
                  <a:pt x="2073418" y="41198"/>
                </a:lnTo>
                <a:lnTo>
                  <a:pt x="2073418" y="298182"/>
                </a:lnTo>
                <a:lnTo>
                  <a:pt x="2033420" y="298182"/>
                </a:lnTo>
                <a:lnTo>
                  <a:pt x="2033420" y="41198"/>
                </a:lnTo>
                <a:lnTo>
                  <a:pt x="1940226" y="41198"/>
                </a:lnTo>
                <a:close/>
                <a:moveTo>
                  <a:pt x="1633249" y="5200"/>
                </a:moveTo>
                <a:lnTo>
                  <a:pt x="1649248" y="5200"/>
                </a:lnTo>
                <a:lnTo>
                  <a:pt x="1796639" y="207788"/>
                </a:lnTo>
                <a:lnTo>
                  <a:pt x="1796639" y="5200"/>
                </a:lnTo>
                <a:lnTo>
                  <a:pt x="1834637" y="5200"/>
                </a:lnTo>
                <a:lnTo>
                  <a:pt x="1834637" y="302182"/>
                </a:lnTo>
                <a:lnTo>
                  <a:pt x="1822638" y="302182"/>
                </a:lnTo>
                <a:lnTo>
                  <a:pt x="1671247" y="87995"/>
                </a:lnTo>
                <a:lnTo>
                  <a:pt x="1671247" y="298182"/>
                </a:lnTo>
                <a:lnTo>
                  <a:pt x="1633249" y="298182"/>
                </a:lnTo>
                <a:close/>
                <a:moveTo>
                  <a:pt x="1337974" y="5200"/>
                </a:moveTo>
                <a:lnTo>
                  <a:pt x="1512964" y="5200"/>
                </a:lnTo>
                <a:lnTo>
                  <a:pt x="1512964" y="41198"/>
                </a:lnTo>
                <a:lnTo>
                  <a:pt x="1377972" y="41198"/>
                </a:lnTo>
                <a:lnTo>
                  <a:pt x="1377972" y="122593"/>
                </a:lnTo>
                <a:lnTo>
                  <a:pt x="1474766" y="122593"/>
                </a:lnTo>
                <a:lnTo>
                  <a:pt x="1474766" y="156591"/>
                </a:lnTo>
                <a:lnTo>
                  <a:pt x="1377972" y="156591"/>
                </a:lnTo>
                <a:lnTo>
                  <a:pt x="1377972" y="262184"/>
                </a:lnTo>
                <a:lnTo>
                  <a:pt x="1510764" y="262184"/>
                </a:lnTo>
                <a:lnTo>
                  <a:pt x="1510764" y="298182"/>
                </a:lnTo>
                <a:lnTo>
                  <a:pt x="1337974" y="298182"/>
                </a:lnTo>
                <a:close/>
                <a:moveTo>
                  <a:pt x="997251" y="5200"/>
                </a:moveTo>
                <a:lnTo>
                  <a:pt x="1227837" y="5200"/>
                </a:lnTo>
                <a:lnTo>
                  <a:pt x="1227837" y="41198"/>
                </a:lnTo>
                <a:lnTo>
                  <a:pt x="1130443" y="41198"/>
                </a:lnTo>
                <a:lnTo>
                  <a:pt x="1130443" y="298182"/>
                </a:lnTo>
                <a:lnTo>
                  <a:pt x="1090445" y="298182"/>
                </a:lnTo>
                <a:lnTo>
                  <a:pt x="1090445" y="41198"/>
                </a:lnTo>
                <a:lnTo>
                  <a:pt x="997251" y="41198"/>
                </a:lnTo>
                <a:close/>
                <a:moveTo>
                  <a:pt x="690274" y="5200"/>
                </a:moveTo>
                <a:lnTo>
                  <a:pt x="706273" y="5200"/>
                </a:lnTo>
                <a:lnTo>
                  <a:pt x="853664" y="207788"/>
                </a:lnTo>
                <a:lnTo>
                  <a:pt x="853664" y="5200"/>
                </a:lnTo>
                <a:lnTo>
                  <a:pt x="891662" y="5200"/>
                </a:lnTo>
                <a:lnTo>
                  <a:pt x="891662" y="302182"/>
                </a:lnTo>
                <a:lnTo>
                  <a:pt x="879663" y="302182"/>
                </a:lnTo>
                <a:lnTo>
                  <a:pt x="728272" y="87995"/>
                </a:lnTo>
                <a:lnTo>
                  <a:pt x="728272" y="298182"/>
                </a:lnTo>
                <a:lnTo>
                  <a:pt x="690274" y="298182"/>
                </a:lnTo>
                <a:close/>
                <a:moveTo>
                  <a:pt x="2349745" y="200"/>
                </a:moveTo>
                <a:cubicBezTo>
                  <a:pt x="2382143" y="200"/>
                  <a:pt x="2404675" y="5467"/>
                  <a:pt x="2417341" y="15999"/>
                </a:cubicBezTo>
                <a:lnTo>
                  <a:pt x="2405541" y="50797"/>
                </a:lnTo>
                <a:cubicBezTo>
                  <a:pt x="2400209" y="46931"/>
                  <a:pt x="2392076" y="43198"/>
                  <a:pt x="2381143" y="39598"/>
                </a:cubicBezTo>
                <a:cubicBezTo>
                  <a:pt x="2370210" y="35998"/>
                  <a:pt x="2360078" y="34198"/>
                  <a:pt x="2350745" y="34198"/>
                </a:cubicBezTo>
                <a:cubicBezTo>
                  <a:pt x="2337146" y="34198"/>
                  <a:pt x="2326446" y="38065"/>
                  <a:pt x="2318647" y="45797"/>
                </a:cubicBezTo>
                <a:cubicBezTo>
                  <a:pt x="2310847" y="53530"/>
                  <a:pt x="2306948" y="63463"/>
                  <a:pt x="2306948" y="75596"/>
                </a:cubicBezTo>
                <a:cubicBezTo>
                  <a:pt x="2306948" y="83062"/>
                  <a:pt x="2308348" y="89861"/>
                  <a:pt x="2311147" y="95994"/>
                </a:cubicBezTo>
                <a:cubicBezTo>
                  <a:pt x="2313947" y="102127"/>
                  <a:pt x="2317847" y="107260"/>
                  <a:pt x="2322847" y="111393"/>
                </a:cubicBezTo>
                <a:cubicBezTo>
                  <a:pt x="2327846" y="115527"/>
                  <a:pt x="2338079" y="121326"/>
                  <a:pt x="2353545" y="128792"/>
                </a:cubicBezTo>
                <a:lnTo>
                  <a:pt x="2377543" y="140192"/>
                </a:lnTo>
                <a:cubicBezTo>
                  <a:pt x="2397542" y="149658"/>
                  <a:pt x="2411575" y="160957"/>
                  <a:pt x="2419641" y="174090"/>
                </a:cubicBezTo>
                <a:cubicBezTo>
                  <a:pt x="2427707" y="187222"/>
                  <a:pt x="2431740" y="203921"/>
                  <a:pt x="2431740" y="224187"/>
                </a:cubicBezTo>
                <a:cubicBezTo>
                  <a:pt x="2431740" y="246185"/>
                  <a:pt x="2422907" y="264851"/>
                  <a:pt x="2405241" y="280183"/>
                </a:cubicBezTo>
                <a:cubicBezTo>
                  <a:pt x="2387576" y="295516"/>
                  <a:pt x="2363944" y="303182"/>
                  <a:pt x="2334346" y="303182"/>
                </a:cubicBezTo>
                <a:cubicBezTo>
                  <a:pt x="2308348" y="303182"/>
                  <a:pt x="2286149" y="297049"/>
                  <a:pt x="2267750" y="284783"/>
                </a:cubicBezTo>
                <a:lnTo>
                  <a:pt x="2282349" y="247985"/>
                </a:lnTo>
                <a:cubicBezTo>
                  <a:pt x="2289816" y="253451"/>
                  <a:pt x="2299115" y="258018"/>
                  <a:pt x="2310247" y="261684"/>
                </a:cubicBezTo>
                <a:cubicBezTo>
                  <a:pt x="2321380" y="265351"/>
                  <a:pt x="2331346" y="267184"/>
                  <a:pt x="2340145" y="267184"/>
                </a:cubicBezTo>
                <a:cubicBezTo>
                  <a:pt x="2355744" y="267184"/>
                  <a:pt x="2368277" y="262918"/>
                  <a:pt x="2377743" y="254385"/>
                </a:cubicBezTo>
                <a:cubicBezTo>
                  <a:pt x="2387209" y="245852"/>
                  <a:pt x="2391942" y="234986"/>
                  <a:pt x="2391942" y="221787"/>
                </a:cubicBezTo>
                <a:cubicBezTo>
                  <a:pt x="2391942" y="211921"/>
                  <a:pt x="2389309" y="202755"/>
                  <a:pt x="2384043" y="194288"/>
                </a:cubicBezTo>
                <a:cubicBezTo>
                  <a:pt x="2378777" y="185822"/>
                  <a:pt x="2365544" y="176589"/>
                  <a:pt x="2344345" y="166590"/>
                </a:cubicBezTo>
                <a:lnTo>
                  <a:pt x="2320747" y="155591"/>
                </a:lnTo>
                <a:cubicBezTo>
                  <a:pt x="2300748" y="146258"/>
                  <a:pt x="2286782" y="135192"/>
                  <a:pt x="2278849" y="122393"/>
                </a:cubicBezTo>
                <a:cubicBezTo>
                  <a:pt x="2270917" y="109594"/>
                  <a:pt x="2266950" y="94195"/>
                  <a:pt x="2266950" y="76196"/>
                </a:cubicBezTo>
                <a:cubicBezTo>
                  <a:pt x="2266950" y="54330"/>
                  <a:pt x="2274683" y="36198"/>
                  <a:pt x="2290149" y="21799"/>
                </a:cubicBezTo>
                <a:cubicBezTo>
                  <a:pt x="2305615" y="7400"/>
                  <a:pt x="2325480" y="200"/>
                  <a:pt x="2349745" y="200"/>
                </a:cubicBezTo>
                <a:close/>
                <a:moveTo>
                  <a:pt x="126192" y="200"/>
                </a:moveTo>
                <a:cubicBezTo>
                  <a:pt x="158057" y="200"/>
                  <a:pt x="182989" y="5467"/>
                  <a:pt x="200988" y="15999"/>
                </a:cubicBezTo>
                <a:lnTo>
                  <a:pt x="187589" y="50197"/>
                </a:lnTo>
                <a:cubicBezTo>
                  <a:pt x="174789" y="40864"/>
                  <a:pt x="154657" y="36198"/>
                  <a:pt x="127192" y="36198"/>
                </a:cubicBezTo>
                <a:cubicBezTo>
                  <a:pt x="101461" y="36198"/>
                  <a:pt x="80829" y="47264"/>
                  <a:pt x="65296" y="69396"/>
                </a:cubicBezTo>
                <a:cubicBezTo>
                  <a:pt x="49764" y="91528"/>
                  <a:pt x="41998" y="120060"/>
                  <a:pt x="41998" y="154991"/>
                </a:cubicBezTo>
                <a:cubicBezTo>
                  <a:pt x="41998" y="188322"/>
                  <a:pt x="49964" y="215354"/>
                  <a:pt x="65896" y="236086"/>
                </a:cubicBezTo>
                <a:cubicBezTo>
                  <a:pt x="81828" y="256818"/>
                  <a:pt x="102394" y="267184"/>
                  <a:pt x="127592" y="267184"/>
                </a:cubicBezTo>
                <a:cubicBezTo>
                  <a:pt x="155057" y="267184"/>
                  <a:pt x="176189" y="257451"/>
                  <a:pt x="190988" y="237986"/>
                </a:cubicBezTo>
                <a:lnTo>
                  <a:pt x="212987" y="268584"/>
                </a:lnTo>
                <a:cubicBezTo>
                  <a:pt x="189789" y="291649"/>
                  <a:pt x="159924" y="303182"/>
                  <a:pt x="123393" y="303182"/>
                </a:cubicBezTo>
                <a:cubicBezTo>
                  <a:pt x="85128" y="303182"/>
                  <a:pt x="54997" y="289383"/>
                  <a:pt x="32998" y="261784"/>
                </a:cubicBezTo>
                <a:cubicBezTo>
                  <a:pt x="10999" y="234186"/>
                  <a:pt x="0" y="197788"/>
                  <a:pt x="0" y="152591"/>
                </a:cubicBezTo>
                <a:cubicBezTo>
                  <a:pt x="0" y="108860"/>
                  <a:pt x="11733" y="72529"/>
                  <a:pt x="35198" y="43598"/>
                </a:cubicBezTo>
                <a:cubicBezTo>
                  <a:pt x="58663" y="14666"/>
                  <a:pt x="88995" y="200"/>
                  <a:pt x="126192" y="200"/>
                </a:cubicBezTo>
                <a:close/>
                <a:moveTo>
                  <a:pt x="441843" y="0"/>
                </a:moveTo>
                <a:cubicBezTo>
                  <a:pt x="482507" y="0"/>
                  <a:pt x="513672" y="13133"/>
                  <a:pt x="535337" y="39398"/>
                </a:cubicBezTo>
                <a:cubicBezTo>
                  <a:pt x="557003" y="65663"/>
                  <a:pt x="567835" y="102261"/>
                  <a:pt x="567835" y="149191"/>
                </a:cubicBezTo>
                <a:cubicBezTo>
                  <a:pt x="567835" y="197322"/>
                  <a:pt x="556969" y="235019"/>
                  <a:pt x="535237" y="262284"/>
                </a:cubicBezTo>
                <a:cubicBezTo>
                  <a:pt x="513505" y="289549"/>
                  <a:pt x="482374" y="303182"/>
                  <a:pt x="441843" y="303182"/>
                </a:cubicBezTo>
                <a:cubicBezTo>
                  <a:pt x="404912" y="303182"/>
                  <a:pt x="376014" y="288783"/>
                  <a:pt x="355148" y="259984"/>
                </a:cubicBezTo>
                <a:cubicBezTo>
                  <a:pt x="334283" y="231186"/>
                  <a:pt x="323850" y="194255"/>
                  <a:pt x="323850" y="149191"/>
                </a:cubicBezTo>
                <a:cubicBezTo>
                  <a:pt x="323850" y="106794"/>
                  <a:pt x="334483" y="71329"/>
                  <a:pt x="355748" y="42798"/>
                </a:cubicBezTo>
                <a:cubicBezTo>
                  <a:pt x="377013" y="14266"/>
                  <a:pt x="405712" y="0"/>
                  <a:pt x="441843" y="0"/>
                </a:cubicBezTo>
                <a:close/>
              </a:path>
            </a:pathLst>
          </a:custGeom>
          <a:solidFill>
            <a:schemeClr val="accent2"/>
          </a:solidFill>
          <a:ln>
            <a:noFill/>
          </a:ln>
          <a:effectLst>
            <a:glow>
              <a:srgbClr val="000000"/>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dist"/>
            <a:endParaRPr lang="en-US" sz="3200" dirty="0">
              <a:solidFill>
                <a:schemeClr val="accent2"/>
              </a:solidFill>
              <a:latin typeface="Trebuchet MS" panose="020B0603020202020204" pitchFamily="34" charset="0"/>
            </a:endParaRPr>
          </a:p>
        </p:txBody>
      </p:sp>
      <p:sp>
        <p:nvSpPr>
          <p:cNvPr id="10" name="矩形: 圆角 9">
            <a:extLst>
              <a:ext uri="{FF2B5EF4-FFF2-40B4-BE49-F238E27FC236}">
                <a16:creationId xmlns:a16="http://schemas.microsoft.com/office/drawing/2014/main" id="{39C2480F-A978-41FA-A9ED-511D738A7497}"/>
              </a:ext>
            </a:extLst>
          </p:cNvPr>
          <p:cNvSpPr/>
          <p:nvPr>
            <p:custDataLst>
              <p:tags r:id="rId2"/>
            </p:custDataLst>
          </p:nvPr>
        </p:nvSpPr>
        <p:spPr>
          <a:xfrm>
            <a:off x="973324" y="2406161"/>
            <a:ext cx="1946887" cy="2000342"/>
          </a:xfrm>
          <a:prstGeom prst="roundRect">
            <a:avLst>
              <a:gd name="adj" fmla="val 6220"/>
            </a:avLst>
          </a:prstGeom>
          <a:solidFill>
            <a:schemeClr val="accent1"/>
          </a:solidFill>
          <a:ln w="21527">
            <a:solidFill>
              <a:schemeClr val="accent1"/>
            </a:solidFill>
          </a:ln>
          <a:effectLst>
            <a:outerShdw blurRad="241300" dist="203200" dir="5400000" sx="96000" sy="96000" algn="t"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3327" tIns="51664" rIns="103327" bIns="51664" rtlCol="0" anchor="ctr"/>
          <a:lstStyle/>
          <a:p>
            <a:pPr algn="ctr"/>
            <a:endParaRPr lang="en-US" sz="2034"/>
          </a:p>
        </p:txBody>
      </p:sp>
      <p:sp>
        <p:nvSpPr>
          <p:cNvPr id="11" name="椭圆 10">
            <a:extLst>
              <a:ext uri="{FF2B5EF4-FFF2-40B4-BE49-F238E27FC236}">
                <a16:creationId xmlns:a16="http://schemas.microsoft.com/office/drawing/2014/main" id="{922ADC95-F468-420A-959B-E7E9448E51C4}"/>
              </a:ext>
            </a:extLst>
          </p:cNvPr>
          <p:cNvSpPr/>
          <p:nvPr/>
        </p:nvSpPr>
        <p:spPr>
          <a:xfrm>
            <a:off x="1160778" y="2619271"/>
            <a:ext cx="404087" cy="404087"/>
          </a:xfrm>
          <a:prstGeom prst="ellipse">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3327" tIns="51664" rIns="103327" bIns="51664" rtlCol="0" anchor="ctr"/>
          <a:lstStyle/>
          <a:p>
            <a:pPr algn="ctr"/>
            <a:endParaRPr lang="en-US" sz="2034">
              <a:solidFill>
                <a:schemeClr val="bg1"/>
              </a:solidFill>
            </a:endParaRPr>
          </a:p>
        </p:txBody>
      </p:sp>
      <p:sp>
        <p:nvSpPr>
          <p:cNvPr id="12" name="文本框 11">
            <a:extLst>
              <a:ext uri="{FF2B5EF4-FFF2-40B4-BE49-F238E27FC236}">
                <a16:creationId xmlns:a16="http://schemas.microsoft.com/office/drawing/2014/main" id="{A0546E20-E07C-4C31-AD78-DFB3683890AE}"/>
              </a:ext>
            </a:extLst>
          </p:cNvPr>
          <p:cNvSpPr txBox="1"/>
          <p:nvPr/>
        </p:nvSpPr>
        <p:spPr>
          <a:xfrm flipH="1">
            <a:off x="1233607" y="2693123"/>
            <a:ext cx="1426318" cy="1495486"/>
          </a:xfrm>
          <a:prstGeom prst="rect">
            <a:avLst/>
          </a:prstGeom>
          <a:noFill/>
          <a:effectLst/>
        </p:spPr>
        <p:txBody>
          <a:bodyPr wrap="square" lIns="103327" tIns="51664" rIns="103327" bIns="51664" rtlCol="0">
            <a:spAutoFit/>
          </a:bodyPr>
          <a:lstStyle/>
          <a:p>
            <a:r>
              <a:rPr lang="zh-CN" altLang="en-US" sz="4520" dirty="0">
                <a:solidFill>
                  <a:schemeClr val="bg1"/>
                </a:solidFill>
                <a:latin typeface="+mj-ea"/>
                <a:ea typeface="+mj-ea"/>
              </a:rPr>
              <a:t>课题</a:t>
            </a:r>
            <a:endParaRPr lang="en-US" altLang="zh-CN" sz="4520" dirty="0">
              <a:solidFill>
                <a:schemeClr val="bg1"/>
              </a:solidFill>
              <a:latin typeface="+mj-ea"/>
              <a:ea typeface="+mj-ea"/>
            </a:endParaRPr>
          </a:p>
          <a:p>
            <a:r>
              <a:rPr lang="zh-CN" altLang="en-US" sz="4520" dirty="0">
                <a:solidFill>
                  <a:schemeClr val="bg1"/>
                </a:solidFill>
                <a:latin typeface="+mj-ea"/>
                <a:ea typeface="+mj-ea"/>
              </a:rPr>
              <a:t>背景</a:t>
            </a:r>
            <a:endParaRPr lang="en-US" sz="4520" dirty="0">
              <a:solidFill>
                <a:schemeClr val="bg1"/>
              </a:solidFill>
              <a:latin typeface="+mj-ea"/>
              <a:ea typeface="+mj-ea"/>
            </a:endParaRPr>
          </a:p>
        </p:txBody>
      </p:sp>
      <p:sp>
        <p:nvSpPr>
          <p:cNvPr id="16" name="矩形: 圆角 15">
            <a:extLst>
              <a:ext uri="{FF2B5EF4-FFF2-40B4-BE49-F238E27FC236}">
                <a16:creationId xmlns:a16="http://schemas.microsoft.com/office/drawing/2014/main" id="{E6755DDF-BCF5-4FD2-8EAD-1A20757BC557}"/>
              </a:ext>
            </a:extLst>
          </p:cNvPr>
          <p:cNvSpPr/>
          <p:nvPr>
            <p:custDataLst>
              <p:tags r:id="rId3"/>
            </p:custDataLst>
          </p:nvPr>
        </p:nvSpPr>
        <p:spPr>
          <a:xfrm>
            <a:off x="3739479" y="2406161"/>
            <a:ext cx="1946887" cy="2000342"/>
          </a:xfrm>
          <a:prstGeom prst="roundRect">
            <a:avLst>
              <a:gd name="adj" fmla="val 6220"/>
            </a:avLst>
          </a:prstGeom>
          <a:solidFill>
            <a:schemeClr val="accent1">
              <a:lumMod val="60000"/>
              <a:lumOff val="40000"/>
            </a:schemeClr>
          </a:solidFill>
          <a:ln w="21527">
            <a:noFill/>
          </a:ln>
          <a:effectLst>
            <a:outerShdw blurRad="241300" dist="203200" dir="5400000" sx="96000" sy="96000" algn="t"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3327" tIns="51664" rIns="103327" bIns="51664" rtlCol="0" anchor="ctr"/>
          <a:lstStyle/>
          <a:p>
            <a:pPr algn="ctr"/>
            <a:endParaRPr lang="en-US" sz="2034">
              <a:solidFill>
                <a:schemeClr val="bg1"/>
              </a:solidFill>
            </a:endParaRPr>
          </a:p>
        </p:txBody>
      </p:sp>
      <p:sp>
        <p:nvSpPr>
          <p:cNvPr id="17" name="矩形 16">
            <a:extLst>
              <a:ext uri="{FF2B5EF4-FFF2-40B4-BE49-F238E27FC236}">
                <a16:creationId xmlns:a16="http://schemas.microsoft.com/office/drawing/2014/main" id="{7D29A836-6A2F-44D4-BA4B-B68411204D94}"/>
              </a:ext>
            </a:extLst>
          </p:cNvPr>
          <p:cNvSpPr/>
          <p:nvPr/>
        </p:nvSpPr>
        <p:spPr>
          <a:xfrm>
            <a:off x="3926933" y="2619271"/>
            <a:ext cx="404087" cy="404087"/>
          </a:xfrm>
          <a:prstGeom prst="rect">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3327" tIns="51664" rIns="103327" bIns="51664" rtlCol="0" anchor="ctr"/>
          <a:lstStyle/>
          <a:p>
            <a:pPr algn="ctr"/>
            <a:endParaRPr lang="en-US" sz="2034">
              <a:solidFill>
                <a:schemeClr val="bg1"/>
              </a:solidFill>
            </a:endParaRPr>
          </a:p>
        </p:txBody>
      </p:sp>
      <p:sp>
        <p:nvSpPr>
          <p:cNvPr id="18" name="文本框 17">
            <a:extLst>
              <a:ext uri="{FF2B5EF4-FFF2-40B4-BE49-F238E27FC236}">
                <a16:creationId xmlns:a16="http://schemas.microsoft.com/office/drawing/2014/main" id="{FC0189C5-1DD5-4D01-AE11-BE7CBCFDA591}"/>
              </a:ext>
            </a:extLst>
          </p:cNvPr>
          <p:cNvSpPr txBox="1"/>
          <p:nvPr/>
        </p:nvSpPr>
        <p:spPr>
          <a:xfrm flipH="1">
            <a:off x="3999762" y="2693123"/>
            <a:ext cx="1426318" cy="1495487"/>
          </a:xfrm>
          <a:prstGeom prst="rect">
            <a:avLst/>
          </a:prstGeom>
          <a:noFill/>
          <a:effectLst/>
        </p:spPr>
        <p:txBody>
          <a:bodyPr wrap="square" lIns="103327" tIns="51664" rIns="103327" bIns="51664" rtlCol="0">
            <a:spAutoFit/>
          </a:bodyPr>
          <a:lstStyle/>
          <a:p>
            <a:r>
              <a:rPr lang="zh-CN" altLang="en-US" sz="4520" dirty="0">
                <a:solidFill>
                  <a:schemeClr val="bg1"/>
                </a:solidFill>
                <a:latin typeface="+mj-ea"/>
                <a:ea typeface="+mj-ea"/>
              </a:rPr>
              <a:t>研究方法</a:t>
            </a:r>
            <a:endParaRPr lang="en-US" sz="4520" dirty="0">
              <a:solidFill>
                <a:schemeClr val="bg1"/>
              </a:solidFill>
              <a:latin typeface="+mj-ea"/>
              <a:ea typeface="+mj-ea"/>
            </a:endParaRPr>
          </a:p>
        </p:txBody>
      </p:sp>
      <p:sp>
        <p:nvSpPr>
          <p:cNvPr id="21" name="矩形: 圆角 20">
            <a:extLst>
              <a:ext uri="{FF2B5EF4-FFF2-40B4-BE49-F238E27FC236}">
                <a16:creationId xmlns:a16="http://schemas.microsoft.com/office/drawing/2014/main" id="{5F4E0F92-EA11-42F5-84D7-DFF7A9D32B87}"/>
              </a:ext>
            </a:extLst>
          </p:cNvPr>
          <p:cNvSpPr/>
          <p:nvPr>
            <p:custDataLst>
              <p:tags r:id="rId4"/>
            </p:custDataLst>
          </p:nvPr>
        </p:nvSpPr>
        <p:spPr>
          <a:xfrm>
            <a:off x="6505634" y="2406161"/>
            <a:ext cx="1946887" cy="2000342"/>
          </a:xfrm>
          <a:prstGeom prst="roundRect">
            <a:avLst>
              <a:gd name="adj" fmla="val 6220"/>
            </a:avLst>
          </a:prstGeom>
          <a:solidFill>
            <a:schemeClr val="accent1"/>
          </a:solidFill>
          <a:ln w="21527">
            <a:solidFill>
              <a:schemeClr val="accent1"/>
            </a:solidFill>
          </a:ln>
          <a:effectLst>
            <a:outerShdw blurRad="241300" dist="203200" dir="5400000" sx="96000" sy="96000" algn="t"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3327" tIns="51664" rIns="103327" bIns="51664" rtlCol="0" anchor="ctr"/>
          <a:lstStyle/>
          <a:p>
            <a:pPr algn="ctr"/>
            <a:endParaRPr lang="en-US" sz="2034">
              <a:solidFill>
                <a:schemeClr val="bg1"/>
              </a:solidFill>
            </a:endParaRPr>
          </a:p>
        </p:txBody>
      </p:sp>
      <p:sp>
        <p:nvSpPr>
          <p:cNvPr id="22" name="菱形 21">
            <a:extLst>
              <a:ext uri="{FF2B5EF4-FFF2-40B4-BE49-F238E27FC236}">
                <a16:creationId xmlns:a16="http://schemas.microsoft.com/office/drawing/2014/main" id="{6E78C4CF-8B0A-46FD-8BF0-C792C6D7F073}"/>
              </a:ext>
            </a:extLst>
          </p:cNvPr>
          <p:cNvSpPr/>
          <p:nvPr/>
        </p:nvSpPr>
        <p:spPr>
          <a:xfrm>
            <a:off x="6693088" y="2619271"/>
            <a:ext cx="404087" cy="404087"/>
          </a:xfrm>
          <a:prstGeom prst="diamond">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3327" tIns="51664" rIns="103327" bIns="51664" rtlCol="0" anchor="ctr"/>
          <a:lstStyle/>
          <a:p>
            <a:pPr algn="ctr"/>
            <a:endParaRPr lang="en-US" sz="2034">
              <a:solidFill>
                <a:schemeClr val="bg1"/>
              </a:solidFill>
            </a:endParaRPr>
          </a:p>
        </p:txBody>
      </p:sp>
      <p:sp>
        <p:nvSpPr>
          <p:cNvPr id="23" name="文本框 22">
            <a:extLst>
              <a:ext uri="{FF2B5EF4-FFF2-40B4-BE49-F238E27FC236}">
                <a16:creationId xmlns:a16="http://schemas.microsoft.com/office/drawing/2014/main" id="{AEA8CB16-A840-43FC-9354-252588CAC5A0}"/>
              </a:ext>
            </a:extLst>
          </p:cNvPr>
          <p:cNvSpPr txBox="1"/>
          <p:nvPr/>
        </p:nvSpPr>
        <p:spPr>
          <a:xfrm flipH="1">
            <a:off x="6765918" y="2693123"/>
            <a:ext cx="1426318" cy="1495487"/>
          </a:xfrm>
          <a:prstGeom prst="rect">
            <a:avLst/>
          </a:prstGeom>
          <a:noFill/>
          <a:effectLst/>
        </p:spPr>
        <p:txBody>
          <a:bodyPr wrap="square" lIns="103327" tIns="51664" rIns="103327" bIns="51664" rtlCol="0">
            <a:spAutoFit/>
          </a:bodyPr>
          <a:lstStyle/>
          <a:p>
            <a:r>
              <a:rPr lang="zh-CN" altLang="en-US" sz="4520" dirty="0">
                <a:solidFill>
                  <a:schemeClr val="bg1"/>
                </a:solidFill>
                <a:latin typeface="+mj-ea"/>
                <a:ea typeface="+mj-ea"/>
              </a:rPr>
              <a:t>结果</a:t>
            </a:r>
            <a:endParaRPr lang="en-US" altLang="zh-CN" sz="4520" dirty="0">
              <a:solidFill>
                <a:schemeClr val="bg1"/>
              </a:solidFill>
              <a:latin typeface="+mj-ea"/>
              <a:ea typeface="+mj-ea"/>
            </a:endParaRPr>
          </a:p>
          <a:p>
            <a:r>
              <a:rPr lang="zh-CN" altLang="en-US" sz="4520" dirty="0">
                <a:solidFill>
                  <a:schemeClr val="bg1"/>
                </a:solidFill>
                <a:latin typeface="+mj-ea"/>
                <a:ea typeface="+mj-ea"/>
              </a:rPr>
              <a:t>讨论</a:t>
            </a:r>
            <a:endParaRPr lang="en-US" sz="4520" dirty="0">
              <a:solidFill>
                <a:schemeClr val="bg1"/>
              </a:solidFill>
              <a:latin typeface="+mj-ea"/>
              <a:ea typeface="+mj-ea"/>
            </a:endParaRPr>
          </a:p>
        </p:txBody>
      </p:sp>
      <p:sp>
        <p:nvSpPr>
          <p:cNvPr id="26" name="矩形: 圆角 25">
            <a:extLst>
              <a:ext uri="{FF2B5EF4-FFF2-40B4-BE49-F238E27FC236}">
                <a16:creationId xmlns:a16="http://schemas.microsoft.com/office/drawing/2014/main" id="{19D81A9E-02AF-4EB6-B252-2410953998B4}"/>
              </a:ext>
            </a:extLst>
          </p:cNvPr>
          <p:cNvSpPr/>
          <p:nvPr>
            <p:custDataLst>
              <p:tags r:id="rId5"/>
            </p:custDataLst>
          </p:nvPr>
        </p:nvSpPr>
        <p:spPr>
          <a:xfrm>
            <a:off x="9271790" y="2406161"/>
            <a:ext cx="1946887" cy="2000342"/>
          </a:xfrm>
          <a:prstGeom prst="roundRect">
            <a:avLst>
              <a:gd name="adj" fmla="val 6220"/>
            </a:avLst>
          </a:prstGeom>
          <a:solidFill>
            <a:schemeClr val="accent1">
              <a:lumMod val="60000"/>
              <a:lumOff val="40000"/>
            </a:schemeClr>
          </a:solidFill>
          <a:ln w="21527">
            <a:noFill/>
          </a:ln>
          <a:effectLst>
            <a:outerShdw blurRad="241300" dist="203200" dir="5400000" sx="96000" sy="96000" algn="t"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3327" tIns="51664" rIns="103327" bIns="51664" rtlCol="0" anchor="ctr"/>
          <a:lstStyle/>
          <a:p>
            <a:pPr algn="ctr"/>
            <a:endParaRPr lang="en-US" sz="2034">
              <a:solidFill>
                <a:schemeClr val="bg1"/>
              </a:solidFill>
            </a:endParaRPr>
          </a:p>
        </p:txBody>
      </p:sp>
      <p:sp>
        <p:nvSpPr>
          <p:cNvPr id="27" name="五边形 26">
            <a:extLst>
              <a:ext uri="{FF2B5EF4-FFF2-40B4-BE49-F238E27FC236}">
                <a16:creationId xmlns:a16="http://schemas.microsoft.com/office/drawing/2014/main" id="{5B4EFFEB-7BF6-43E5-808E-613CD9F7488B}"/>
              </a:ext>
            </a:extLst>
          </p:cNvPr>
          <p:cNvSpPr/>
          <p:nvPr/>
        </p:nvSpPr>
        <p:spPr>
          <a:xfrm>
            <a:off x="9459244" y="2619271"/>
            <a:ext cx="404087" cy="404087"/>
          </a:xfrm>
          <a:prstGeom prst="pentagon">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3327" tIns="51664" rIns="103327" bIns="51664" rtlCol="0" anchor="ctr"/>
          <a:lstStyle/>
          <a:p>
            <a:pPr algn="ctr"/>
            <a:endParaRPr lang="en-US" sz="2034">
              <a:solidFill>
                <a:schemeClr val="bg1"/>
              </a:solidFill>
            </a:endParaRPr>
          </a:p>
        </p:txBody>
      </p:sp>
      <p:sp>
        <p:nvSpPr>
          <p:cNvPr id="28" name="文本框 27">
            <a:extLst>
              <a:ext uri="{FF2B5EF4-FFF2-40B4-BE49-F238E27FC236}">
                <a16:creationId xmlns:a16="http://schemas.microsoft.com/office/drawing/2014/main" id="{E104CD6D-94B9-4FE4-A6C9-0E26C5A4CD08}"/>
              </a:ext>
            </a:extLst>
          </p:cNvPr>
          <p:cNvSpPr txBox="1"/>
          <p:nvPr/>
        </p:nvSpPr>
        <p:spPr>
          <a:xfrm flipH="1">
            <a:off x="9532073" y="2693123"/>
            <a:ext cx="1426318" cy="1495487"/>
          </a:xfrm>
          <a:prstGeom prst="rect">
            <a:avLst/>
          </a:prstGeom>
          <a:noFill/>
          <a:effectLst/>
        </p:spPr>
        <p:txBody>
          <a:bodyPr wrap="square" lIns="103327" tIns="51664" rIns="103327" bIns="51664" rtlCol="0">
            <a:spAutoFit/>
          </a:bodyPr>
          <a:lstStyle/>
          <a:p>
            <a:r>
              <a:rPr lang="zh-CN" altLang="en-US" sz="4520" dirty="0">
                <a:solidFill>
                  <a:schemeClr val="bg1"/>
                </a:solidFill>
                <a:latin typeface="+mj-ea"/>
                <a:ea typeface="+mj-ea"/>
              </a:rPr>
              <a:t>研究总结</a:t>
            </a:r>
            <a:endParaRPr lang="en-US" sz="4520" dirty="0">
              <a:solidFill>
                <a:schemeClr val="bg1"/>
              </a:solidFill>
              <a:latin typeface="+mj-ea"/>
              <a:ea typeface="+mj-ea"/>
            </a:endParaRPr>
          </a:p>
        </p:txBody>
      </p:sp>
      <p:sp>
        <p:nvSpPr>
          <p:cNvPr id="6" name="矩形 5">
            <a:extLst>
              <a:ext uri="{FF2B5EF4-FFF2-40B4-BE49-F238E27FC236}">
                <a16:creationId xmlns:a16="http://schemas.microsoft.com/office/drawing/2014/main" id="{6B4DD2E0-B13C-4AF7-9C2C-F09D295B79CF}"/>
              </a:ext>
            </a:extLst>
          </p:cNvPr>
          <p:cNvSpPr/>
          <p:nvPr/>
        </p:nvSpPr>
        <p:spPr>
          <a:xfrm>
            <a:off x="0" y="6489700"/>
            <a:ext cx="12192000"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椭圆 30">
            <a:extLst>
              <a:ext uri="{FF2B5EF4-FFF2-40B4-BE49-F238E27FC236}">
                <a16:creationId xmlns:a16="http://schemas.microsoft.com/office/drawing/2014/main" id="{614AD2CE-6F63-440E-BD16-C7DE356029B7}"/>
              </a:ext>
            </a:extLst>
          </p:cNvPr>
          <p:cNvSpPr/>
          <p:nvPr/>
        </p:nvSpPr>
        <p:spPr>
          <a:xfrm>
            <a:off x="-903204" y="5369620"/>
            <a:ext cx="2431740" cy="2431740"/>
          </a:xfrm>
          <a:prstGeom prst="ellipse">
            <a:avLst/>
          </a:prstGeom>
          <a:gradFill>
            <a:gsLst>
              <a:gs pos="0">
                <a:schemeClr val="bg1"/>
              </a:gs>
              <a:gs pos="49000">
                <a:srgbClr val="E7F3FF"/>
              </a:gs>
              <a:gs pos="100000">
                <a:schemeClr val="accent1">
                  <a:lumMod val="20000"/>
                  <a:lumOff val="80000"/>
                </a:schemeClr>
              </a:gs>
            </a:gsLst>
            <a:lin ang="2700000" scaled="0"/>
          </a:gradFill>
          <a:ln>
            <a:noFill/>
          </a:ln>
          <a:effectLst>
            <a:outerShdw blurRad="406400" dist="444500" algn="l"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椭圆 31">
            <a:extLst>
              <a:ext uri="{FF2B5EF4-FFF2-40B4-BE49-F238E27FC236}">
                <a16:creationId xmlns:a16="http://schemas.microsoft.com/office/drawing/2014/main" id="{97D029E6-F051-4485-B7C8-9917112C0175}"/>
              </a:ext>
            </a:extLst>
          </p:cNvPr>
          <p:cNvSpPr/>
          <p:nvPr/>
        </p:nvSpPr>
        <p:spPr>
          <a:xfrm>
            <a:off x="11616341" y="1339513"/>
            <a:ext cx="1151317" cy="1151317"/>
          </a:xfrm>
          <a:prstGeom prst="ellipse">
            <a:avLst/>
          </a:prstGeom>
          <a:gradFill>
            <a:gsLst>
              <a:gs pos="0">
                <a:schemeClr val="accent2">
                  <a:lumMod val="20000"/>
                  <a:lumOff val="80000"/>
                </a:schemeClr>
              </a:gs>
              <a:gs pos="100000">
                <a:schemeClr val="accent2">
                  <a:lumMod val="60000"/>
                  <a:lumOff val="40000"/>
                </a:schemeClr>
              </a:gs>
            </a:gsLst>
            <a:lin ang="2700000" scaled="0"/>
          </a:gradFill>
          <a:ln>
            <a:noFill/>
          </a:ln>
          <a:effectLst>
            <a:outerShdw blurRad="444500" dist="546100" dir="6900000" algn="tl" rotWithShape="0">
              <a:schemeClr val="accent1">
                <a:lumMod val="5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4437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53EEDC-38BA-D94A-D865-787C6456B1F8}"/>
              </a:ext>
            </a:extLst>
          </p:cNvPr>
          <p:cNvSpPr>
            <a:spLocks noGrp="1"/>
          </p:cNvSpPr>
          <p:nvPr>
            <p:ph type="title"/>
          </p:nvPr>
        </p:nvSpPr>
        <p:spPr/>
        <p:txBody>
          <a:bodyPr/>
          <a:lstStyle/>
          <a:p>
            <a:r>
              <a:rPr lang="en-US" dirty="0"/>
              <a:t>3.1 </a:t>
            </a:r>
            <a:r>
              <a:rPr lang="zh-CN" altLang="en-US" dirty="0"/>
              <a:t>实验结果</a:t>
            </a:r>
            <a:endParaRPr lang="en-US" dirty="0"/>
          </a:p>
        </p:txBody>
      </p:sp>
      <p:sp>
        <p:nvSpPr>
          <p:cNvPr id="5" name="矩形 4">
            <a:extLst>
              <a:ext uri="{FF2B5EF4-FFF2-40B4-BE49-F238E27FC236}">
                <a16:creationId xmlns:a16="http://schemas.microsoft.com/office/drawing/2014/main" id="{A6B08709-1F30-46DC-EBC2-A1C36310D00C}"/>
              </a:ext>
            </a:extLst>
          </p:cNvPr>
          <p:cNvSpPr/>
          <p:nvPr/>
        </p:nvSpPr>
        <p:spPr>
          <a:xfrm>
            <a:off x="2707103" y="1429313"/>
            <a:ext cx="2388772" cy="460382"/>
          </a:xfrm>
          <a:prstGeom prst="rect">
            <a:avLst/>
          </a:prstGeom>
          <a:noFill/>
        </p:spPr>
        <p:txBody>
          <a:bodyPr wrap="square" rtlCol="0">
            <a:spAutoFit/>
          </a:bodyPr>
          <a:lstStyle/>
          <a:p>
            <a:r>
              <a:rPr lang="en-US" altLang="zh-CN" sz="2400" dirty="0">
                <a:solidFill>
                  <a:schemeClr val="accent1"/>
                </a:solidFill>
                <a:latin typeface="+mj-ea"/>
                <a:ea typeface="+mj-ea"/>
              </a:rPr>
              <a:t>01 </a:t>
            </a:r>
            <a:r>
              <a:rPr lang="zh-CN" altLang="en-US" sz="2400" dirty="0">
                <a:solidFill>
                  <a:schemeClr val="accent1"/>
                </a:solidFill>
                <a:latin typeface="+mj-ea"/>
                <a:ea typeface="+mj-ea"/>
              </a:rPr>
              <a:t>实验结果</a:t>
            </a:r>
          </a:p>
        </p:txBody>
      </p:sp>
      <p:sp>
        <p:nvSpPr>
          <p:cNvPr id="8" name="矩形 7">
            <a:extLst>
              <a:ext uri="{FF2B5EF4-FFF2-40B4-BE49-F238E27FC236}">
                <a16:creationId xmlns:a16="http://schemas.microsoft.com/office/drawing/2014/main" id="{201F7D8C-BAD1-EEA6-82A7-4CE8133C0073}"/>
              </a:ext>
            </a:extLst>
          </p:cNvPr>
          <p:cNvSpPr/>
          <p:nvPr/>
        </p:nvSpPr>
        <p:spPr>
          <a:xfrm>
            <a:off x="2700753" y="2007901"/>
            <a:ext cx="2719068" cy="735138"/>
          </a:xfrm>
          <a:prstGeom prst="rect">
            <a:avLst/>
          </a:prstGeom>
        </p:spPr>
        <p:txBody>
          <a:bodyPr wrap="square">
            <a:spAutoFit/>
          </a:bodyPr>
          <a:lstStyle/>
          <a:p>
            <a:pPr>
              <a:lnSpc>
                <a:spcPct val="130000"/>
              </a:lnSpc>
            </a:pPr>
            <a:r>
              <a:rPr lang="zh-CN" altLang="en-US" sz="1100" dirty="0">
                <a:solidFill>
                  <a:schemeClr val="tx1">
                    <a:lumMod val="75000"/>
                    <a:lumOff val="25000"/>
                  </a:schemeClr>
                </a:solidFill>
                <a:latin typeface="+mn-ea"/>
                <a:cs typeface="等线" panose="02010600030101010101" charset="-122"/>
              </a:rPr>
              <a:t>在这里输入你的正文，阐述与关键词标题相关的具体内容，若字数太多酌情先删减文案，再缩小字号</a:t>
            </a:r>
          </a:p>
        </p:txBody>
      </p:sp>
      <p:graphicFrame>
        <p:nvGraphicFramePr>
          <p:cNvPr id="10" name="图表 9">
            <a:extLst>
              <a:ext uri="{FF2B5EF4-FFF2-40B4-BE49-F238E27FC236}">
                <a16:creationId xmlns:a16="http://schemas.microsoft.com/office/drawing/2014/main" id="{B73549AE-4767-DB95-FEFD-9021B4C3435F}"/>
              </a:ext>
            </a:extLst>
          </p:cNvPr>
          <p:cNvGraphicFramePr/>
          <p:nvPr>
            <p:extLst>
              <p:ext uri="{D42A27DB-BD31-4B8C-83A1-F6EECF244321}">
                <p14:modId xmlns:p14="http://schemas.microsoft.com/office/powerpoint/2010/main" val="3920850471"/>
              </p:ext>
            </p:extLst>
          </p:nvPr>
        </p:nvGraphicFramePr>
        <p:xfrm>
          <a:off x="1039593" y="3173681"/>
          <a:ext cx="10112813" cy="3320415"/>
        </p:xfrm>
        <a:graphic>
          <a:graphicData uri="http://schemas.openxmlformats.org/drawingml/2006/chart">
            <c:chart xmlns:c="http://schemas.openxmlformats.org/drawingml/2006/chart" xmlns:r="http://schemas.openxmlformats.org/officeDocument/2006/relationships" r:id="rId2"/>
          </a:graphicData>
        </a:graphic>
      </p:graphicFrame>
      <p:sp>
        <p:nvSpPr>
          <p:cNvPr id="13" name="圆角矩形 6">
            <a:extLst>
              <a:ext uri="{FF2B5EF4-FFF2-40B4-BE49-F238E27FC236}">
                <a16:creationId xmlns:a16="http://schemas.microsoft.com/office/drawing/2014/main" id="{9AB38DCA-D2C0-CD09-C331-B4E8D45067DB}"/>
              </a:ext>
            </a:extLst>
          </p:cNvPr>
          <p:cNvSpPr/>
          <p:nvPr/>
        </p:nvSpPr>
        <p:spPr>
          <a:xfrm>
            <a:off x="1170403" y="1468706"/>
            <a:ext cx="1228725" cy="12287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6" name="圆角矩形 7">
            <a:extLst>
              <a:ext uri="{FF2B5EF4-FFF2-40B4-BE49-F238E27FC236}">
                <a16:creationId xmlns:a16="http://schemas.microsoft.com/office/drawing/2014/main" id="{BDFF9E73-6307-223F-E14C-D9FA396E5C0F}"/>
              </a:ext>
            </a:extLst>
          </p:cNvPr>
          <p:cNvSpPr/>
          <p:nvPr/>
        </p:nvSpPr>
        <p:spPr>
          <a:xfrm>
            <a:off x="6924138" y="1459181"/>
            <a:ext cx="1228725" cy="12287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8" name="出自【趣你的PPT】(微信:qunideppt)：最优质的PPT资源库">
            <a:extLst>
              <a:ext uri="{FF2B5EF4-FFF2-40B4-BE49-F238E27FC236}">
                <a16:creationId xmlns:a16="http://schemas.microsoft.com/office/drawing/2014/main" id="{9756E9A7-DD6E-1582-742E-DD099C781F77}"/>
              </a:ext>
            </a:extLst>
          </p:cNvPr>
          <p:cNvSpPr>
            <a:spLocks noEditPoints="1"/>
          </p:cNvSpPr>
          <p:nvPr/>
        </p:nvSpPr>
        <p:spPr bwMode="auto">
          <a:xfrm>
            <a:off x="1478378" y="1851611"/>
            <a:ext cx="556895" cy="452755"/>
          </a:xfrm>
          <a:custGeom>
            <a:avLst/>
            <a:gdLst>
              <a:gd name="T0" fmla="*/ 56 w 141"/>
              <a:gd name="T1" fmla="*/ 60 h 114"/>
              <a:gd name="T2" fmla="*/ 18 w 141"/>
              <a:gd name="T3" fmla="*/ 104 h 114"/>
              <a:gd name="T4" fmla="*/ 11 w 141"/>
              <a:gd name="T5" fmla="*/ 107 h 114"/>
              <a:gd name="T6" fmla="*/ 4 w 141"/>
              <a:gd name="T7" fmla="*/ 105 h 114"/>
              <a:gd name="T8" fmla="*/ 3 w 141"/>
              <a:gd name="T9" fmla="*/ 91 h 114"/>
              <a:gd name="T10" fmla="*/ 49 w 141"/>
              <a:gd name="T11" fmla="*/ 38 h 114"/>
              <a:gd name="T12" fmla="*/ 57 w 141"/>
              <a:gd name="T13" fmla="*/ 35 h 114"/>
              <a:gd name="T14" fmla="*/ 64 w 141"/>
              <a:gd name="T15" fmla="*/ 39 h 114"/>
              <a:gd name="T16" fmla="*/ 78 w 141"/>
              <a:gd name="T17" fmla="*/ 54 h 114"/>
              <a:gd name="T18" fmla="*/ 102 w 141"/>
              <a:gd name="T19" fmla="*/ 25 h 114"/>
              <a:gd name="T20" fmla="*/ 79 w 141"/>
              <a:gd name="T21" fmla="*/ 5 h 114"/>
              <a:gd name="T22" fmla="*/ 136 w 141"/>
              <a:gd name="T23" fmla="*/ 0 h 114"/>
              <a:gd name="T24" fmla="*/ 141 w 141"/>
              <a:gd name="T25" fmla="*/ 58 h 114"/>
              <a:gd name="T26" fmla="*/ 117 w 141"/>
              <a:gd name="T27" fmla="*/ 38 h 114"/>
              <a:gd name="T28" fmla="*/ 85 w 141"/>
              <a:gd name="T29" fmla="*/ 76 h 114"/>
              <a:gd name="T30" fmla="*/ 78 w 141"/>
              <a:gd name="T31" fmla="*/ 80 h 114"/>
              <a:gd name="T32" fmla="*/ 70 w 141"/>
              <a:gd name="T33" fmla="*/ 76 h 114"/>
              <a:gd name="T34" fmla="*/ 56 w 141"/>
              <a:gd name="T35" fmla="*/ 60 h 114"/>
              <a:gd name="T36" fmla="*/ 26 w 141"/>
              <a:gd name="T37" fmla="*/ 114 h 114"/>
              <a:gd name="T38" fmla="*/ 57 w 141"/>
              <a:gd name="T39" fmla="*/ 114 h 114"/>
              <a:gd name="T40" fmla="*/ 57 w 141"/>
              <a:gd name="T41" fmla="*/ 77 h 114"/>
              <a:gd name="T42" fmla="*/ 26 w 141"/>
              <a:gd name="T43" fmla="*/ 112 h 114"/>
              <a:gd name="T44" fmla="*/ 26 w 141"/>
              <a:gd name="T45" fmla="*/ 114 h 114"/>
              <a:gd name="T46" fmla="*/ 89 w 141"/>
              <a:gd name="T47" fmla="*/ 89 h 114"/>
              <a:gd name="T48" fmla="*/ 80 w 141"/>
              <a:gd name="T49" fmla="*/ 94 h 114"/>
              <a:gd name="T50" fmla="*/ 65 w 141"/>
              <a:gd name="T51" fmla="*/ 87 h 114"/>
              <a:gd name="T52" fmla="*/ 65 w 141"/>
              <a:gd name="T53" fmla="*/ 114 h 114"/>
              <a:gd name="T54" fmla="*/ 101 w 141"/>
              <a:gd name="T55" fmla="*/ 114 h 114"/>
              <a:gd name="T56" fmla="*/ 102 w 141"/>
              <a:gd name="T57" fmla="*/ 74 h 114"/>
              <a:gd name="T58" fmla="*/ 89 w 141"/>
              <a:gd name="T59" fmla="*/ 89 h 114"/>
              <a:gd name="T60" fmla="*/ 117 w 141"/>
              <a:gd name="T61" fmla="*/ 55 h 114"/>
              <a:gd name="T62" fmla="*/ 110 w 141"/>
              <a:gd name="T63" fmla="*/ 65 h 114"/>
              <a:gd name="T64" fmla="*/ 110 w 141"/>
              <a:gd name="T65" fmla="*/ 114 h 114"/>
              <a:gd name="T66" fmla="*/ 140 w 141"/>
              <a:gd name="T67" fmla="*/ 114 h 114"/>
              <a:gd name="T68" fmla="*/ 140 w 141"/>
              <a:gd name="T69" fmla="*/ 73 h 114"/>
              <a:gd name="T70" fmla="*/ 117 w 141"/>
              <a:gd name="T71" fmla="*/ 5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1" h="114">
                <a:moveTo>
                  <a:pt x="56" y="60"/>
                </a:moveTo>
                <a:cubicBezTo>
                  <a:pt x="18" y="104"/>
                  <a:pt x="18" y="104"/>
                  <a:pt x="18" y="104"/>
                </a:cubicBezTo>
                <a:cubicBezTo>
                  <a:pt x="16" y="106"/>
                  <a:pt x="13" y="107"/>
                  <a:pt x="11" y="107"/>
                </a:cubicBezTo>
                <a:cubicBezTo>
                  <a:pt x="8" y="107"/>
                  <a:pt x="6" y="106"/>
                  <a:pt x="4" y="105"/>
                </a:cubicBezTo>
                <a:cubicBezTo>
                  <a:pt x="0" y="101"/>
                  <a:pt x="0" y="95"/>
                  <a:pt x="3" y="91"/>
                </a:cubicBezTo>
                <a:cubicBezTo>
                  <a:pt x="49" y="38"/>
                  <a:pt x="49" y="38"/>
                  <a:pt x="49" y="38"/>
                </a:cubicBezTo>
                <a:cubicBezTo>
                  <a:pt x="51" y="36"/>
                  <a:pt x="54" y="35"/>
                  <a:pt x="57" y="35"/>
                </a:cubicBezTo>
                <a:cubicBezTo>
                  <a:pt x="60" y="35"/>
                  <a:pt x="62" y="36"/>
                  <a:pt x="64" y="39"/>
                </a:cubicBezTo>
                <a:cubicBezTo>
                  <a:pt x="78" y="54"/>
                  <a:pt x="78" y="54"/>
                  <a:pt x="78" y="54"/>
                </a:cubicBezTo>
                <a:cubicBezTo>
                  <a:pt x="102" y="25"/>
                  <a:pt x="102" y="25"/>
                  <a:pt x="102" y="25"/>
                </a:cubicBezTo>
                <a:cubicBezTo>
                  <a:pt x="79" y="5"/>
                  <a:pt x="79" y="5"/>
                  <a:pt x="79" y="5"/>
                </a:cubicBezTo>
                <a:cubicBezTo>
                  <a:pt x="136" y="0"/>
                  <a:pt x="136" y="0"/>
                  <a:pt x="136" y="0"/>
                </a:cubicBezTo>
                <a:cubicBezTo>
                  <a:pt x="141" y="58"/>
                  <a:pt x="141" y="58"/>
                  <a:pt x="141" y="58"/>
                </a:cubicBezTo>
                <a:cubicBezTo>
                  <a:pt x="117" y="38"/>
                  <a:pt x="117" y="38"/>
                  <a:pt x="117" y="38"/>
                </a:cubicBezTo>
                <a:cubicBezTo>
                  <a:pt x="85" y="76"/>
                  <a:pt x="85" y="76"/>
                  <a:pt x="85" y="76"/>
                </a:cubicBezTo>
                <a:cubicBezTo>
                  <a:pt x="83" y="78"/>
                  <a:pt x="81" y="80"/>
                  <a:pt x="78" y="80"/>
                </a:cubicBezTo>
                <a:cubicBezTo>
                  <a:pt x="75" y="80"/>
                  <a:pt x="72" y="78"/>
                  <a:pt x="70" y="76"/>
                </a:cubicBezTo>
                <a:lnTo>
                  <a:pt x="56" y="60"/>
                </a:lnTo>
                <a:close/>
                <a:moveTo>
                  <a:pt x="26" y="114"/>
                </a:moveTo>
                <a:cubicBezTo>
                  <a:pt x="57" y="114"/>
                  <a:pt x="57" y="114"/>
                  <a:pt x="57" y="114"/>
                </a:cubicBezTo>
                <a:cubicBezTo>
                  <a:pt x="57" y="77"/>
                  <a:pt x="57" y="77"/>
                  <a:pt x="57" y="77"/>
                </a:cubicBezTo>
                <a:cubicBezTo>
                  <a:pt x="26" y="112"/>
                  <a:pt x="26" y="112"/>
                  <a:pt x="26" y="112"/>
                </a:cubicBezTo>
                <a:lnTo>
                  <a:pt x="26" y="114"/>
                </a:lnTo>
                <a:close/>
                <a:moveTo>
                  <a:pt x="89" y="89"/>
                </a:moveTo>
                <a:cubicBezTo>
                  <a:pt x="83" y="94"/>
                  <a:pt x="80" y="94"/>
                  <a:pt x="80" y="94"/>
                </a:cubicBezTo>
                <a:cubicBezTo>
                  <a:pt x="76" y="94"/>
                  <a:pt x="69" y="90"/>
                  <a:pt x="65" y="87"/>
                </a:cubicBezTo>
                <a:cubicBezTo>
                  <a:pt x="65" y="114"/>
                  <a:pt x="65" y="114"/>
                  <a:pt x="65" y="114"/>
                </a:cubicBezTo>
                <a:cubicBezTo>
                  <a:pt x="101" y="114"/>
                  <a:pt x="101" y="114"/>
                  <a:pt x="101" y="114"/>
                </a:cubicBezTo>
                <a:cubicBezTo>
                  <a:pt x="102" y="74"/>
                  <a:pt x="102" y="74"/>
                  <a:pt x="102" y="74"/>
                </a:cubicBezTo>
                <a:cubicBezTo>
                  <a:pt x="97" y="80"/>
                  <a:pt x="93" y="85"/>
                  <a:pt x="89" y="89"/>
                </a:cubicBezTo>
                <a:close/>
                <a:moveTo>
                  <a:pt x="117" y="55"/>
                </a:moveTo>
                <a:cubicBezTo>
                  <a:pt x="110" y="65"/>
                  <a:pt x="110" y="65"/>
                  <a:pt x="110" y="65"/>
                </a:cubicBezTo>
                <a:cubicBezTo>
                  <a:pt x="110" y="114"/>
                  <a:pt x="110" y="114"/>
                  <a:pt x="110" y="114"/>
                </a:cubicBezTo>
                <a:cubicBezTo>
                  <a:pt x="140" y="114"/>
                  <a:pt x="140" y="114"/>
                  <a:pt x="140" y="114"/>
                </a:cubicBezTo>
                <a:cubicBezTo>
                  <a:pt x="140" y="73"/>
                  <a:pt x="140" y="73"/>
                  <a:pt x="140" y="73"/>
                </a:cubicBezTo>
                <a:cubicBezTo>
                  <a:pt x="134" y="68"/>
                  <a:pt x="117" y="55"/>
                  <a:pt x="117"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21" name="出自【趣你的PPT】(微信:qunideppt)：最优质的PPT资源库">
            <a:extLst>
              <a:ext uri="{FF2B5EF4-FFF2-40B4-BE49-F238E27FC236}">
                <a16:creationId xmlns:a16="http://schemas.microsoft.com/office/drawing/2014/main" id="{6CAFECC0-4DCF-35FB-3B79-85EF4B8EB4B8}"/>
              </a:ext>
            </a:extLst>
          </p:cNvPr>
          <p:cNvSpPr>
            <a:spLocks noEditPoints="1"/>
          </p:cNvSpPr>
          <p:nvPr/>
        </p:nvSpPr>
        <p:spPr bwMode="auto">
          <a:xfrm>
            <a:off x="7232113" y="1811606"/>
            <a:ext cx="574675" cy="529590"/>
          </a:xfrm>
          <a:custGeom>
            <a:avLst/>
            <a:gdLst>
              <a:gd name="T0" fmla="*/ 93 w 140"/>
              <a:gd name="T1" fmla="*/ 57 h 129"/>
              <a:gd name="T2" fmla="*/ 75 w 140"/>
              <a:gd name="T3" fmla="*/ 54 h 129"/>
              <a:gd name="T4" fmla="*/ 79 w 140"/>
              <a:gd name="T5" fmla="*/ 38 h 129"/>
              <a:gd name="T6" fmla="*/ 65 w 140"/>
              <a:gd name="T7" fmla="*/ 33 h 129"/>
              <a:gd name="T8" fmla="*/ 50 w 140"/>
              <a:gd name="T9" fmla="*/ 43 h 129"/>
              <a:gd name="T10" fmla="*/ 41 w 140"/>
              <a:gd name="T11" fmla="*/ 30 h 129"/>
              <a:gd name="T12" fmla="*/ 28 w 140"/>
              <a:gd name="T13" fmla="*/ 36 h 129"/>
              <a:gd name="T14" fmla="*/ 24 w 140"/>
              <a:gd name="T15" fmla="*/ 54 h 129"/>
              <a:gd name="T16" fmla="*/ 9 w 140"/>
              <a:gd name="T17" fmla="*/ 50 h 129"/>
              <a:gd name="T18" fmla="*/ 4 w 140"/>
              <a:gd name="T19" fmla="*/ 64 h 129"/>
              <a:gd name="T20" fmla="*/ 14 w 140"/>
              <a:gd name="T21" fmla="*/ 79 h 129"/>
              <a:gd name="T22" fmla="*/ 0 w 140"/>
              <a:gd name="T23" fmla="*/ 88 h 129"/>
              <a:gd name="T24" fmla="*/ 7 w 140"/>
              <a:gd name="T25" fmla="*/ 101 h 129"/>
              <a:gd name="T26" fmla="*/ 25 w 140"/>
              <a:gd name="T27" fmla="*/ 105 h 129"/>
              <a:gd name="T28" fmla="*/ 21 w 140"/>
              <a:gd name="T29" fmla="*/ 120 h 129"/>
              <a:gd name="T30" fmla="*/ 35 w 140"/>
              <a:gd name="T31" fmla="*/ 125 h 129"/>
              <a:gd name="T32" fmla="*/ 50 w 140"/>
              <a:gd name="T33" fmla="*/ 115 h 129"/>
              <a:gd name="T34" fmla="*/ 59 w 140"/>
              <a:gd name="T35" fmla="*/ 129 h 129"/>
              <a:gd name="T36" fmla="*/ 72 w 140"/>
              <a:gd name="T37" fmla="*/ 122 h 129"/>
              <a:gd name="T38" fmla="*/ 75 w 140"/>
              <a:gd name="T39" fmla="*/ 104 h 129"/>
              <a:gd name="T40" fmla="*/ 91 w 140"/>
              <a:gd name="T41" fmla="*/ 108 h 129"/>
              <a:gd name="T42" fmla="*/ 96 w 140"/>
              <a:gd name="T43" fmla="*/ 94 h 129"/>
              <a:gd name="T44" fmla="*/ 86 w 140"/>
              <a:gd name="T45" fmla="*/ 79 h 129"/>
              <a:gd name="T46" fmla="*/ 99 w 140"/>
              <a:gd name="T47" fmla="*/ 70 h 129"/>
              <a:gd name="T48" fmla="*/ 56 w 140"/>
              <a:gd name="T49" fmla="*/ 100 h 129"/>
              <a:gd name="T50" fmla="*/ 44 w 140"/>
              <a:gd name="T51" fmla="*/ 59 h 129"/>
              <a:gd name="T52" fmla="*/ 56 w 140"/>
              <a:gd name="T53" fmla="*/ 100 h 129"/>
              <a:gd name="T54" fmla="*/ 54 w 140"/>
              <a:gd name="T55" fmla="*/ 94 h 129"/>
              <a:gd name="T56" fmla="*/ 45 w 140"/>
              <a:gd name="T57" fmla="*/ 64 h 129"/>
              <a:gd name="T58" fmla="*/ 139 w 140"/>
              <a:gd name="T59" fmla="*/ 41 h 129"/>
              <a:gd name="T60" fmla="*/ 132 w 140"/>
              <a:gd name="T61" fmla="*/ 31 h 129"/>
              <a:gd name="T62" fmla="*/ 137 w 140"/>
              <a:gd name="T63" fmla="*/ 20 h 129"/>
              <a:gd name="T64" fmla="*/ 133 w 140"/>
              <a:gd name="T65" fmla="*/ 11 h 129"/>
              <a:gd name="T66" fmla="*/ 122 w 140"/>
              <a:gd name="T67" fmla="*/ 14 h 129"/>
              <a:gd name="T68" fmla="*/ 111 w 140"/>
              <a:gd name="T69" fmla="*/ 2 h 129"/>
              <a:gd name="T70" fmla="*/ 101 w 140"/>
              <a:gd name="T71" fmla="*/ 1 h 129"/>
              <a:gd name="T72" fmla="*/ 99 w 140"/>
              <a:gd name="T73" fmla="*/ 12 h 129"/>
              <a:gd name="T74" fmla="*/ 82 w 140"/>
              <a:gd name="T75" fmla="*/ 15 h 129"/>
              <a:gd name="T76" fmla="*/ 77 w 140"/>
              <a:gd name="T77" fmla="*/ 23 h 129"/>
              <a:gd name="T78" fmla="*/ 85 w 140"/>
              <a:gd name="T79" fmla="*/ 31 h 129"/>
              <a:gd name="T80" fmla="*/ 86 w 140"/>
              <a:gd name="T81" fmla="*/ 40 h 129"/>
              <a:gd name="T82" fmla="*/ 79 w 140"/>
              <a:gd name="T83" fmla="*/ 50 h 129"/>
              <a:gd name="T84" fmla="*/ 86 w 140"/>
              <a:gd name="T85" fmla="*/ 56 h 129"/>
              <a:gd name="T86" fmla="*/ 103 w 140"/>
              <a:gd name="T87" fmla="*/ 56 h 129"/>
              <a:gd name="T88" fmla="*/ 108 w 140"/>
              <a:gd name="T89" fmla="*/ 67 h 129"/>
              <a:gd name="T90" fmla="*/ 117 w 140"/>
              <a:gd name="T91" fmla="*/ 64 h 129"/>
              <a:gd name="T92" fmla="*/ 126 w 140"/>
              <a:gd name="T93" fmla="*/ 49 h 129"/>
              <a:gd name="T94" fmla="*/ 137 w 140"/>
              <a:gd name="T95" fmla="*/ 50 h 129"/>
              <a:gd name="T96" fmla="*/ 139 w 140"/>
              <a:gd name="T97" fmla="*/ 41 h 129"/>
              <a:gd name="T98" fmla="*/ 96 w 140"/>
              <a:gd name="T99" fmla="*/ 35 h 129"/>
              <a:gd name="T100" fmla="*/ 121 w 140"/>
              <a:gd name="T101" fmla="*/ 3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9">
                <a:moveTo>
                  <a:pt x="96" y="59"/>
                </a:moveTo>
                <a:cubicBezTo>
                  <a:pt x="96" y="58"/>
                  <a:pt x="94" y="57"/>
                  <a:pt x="93" y="57"/>
                </a:cubicBezTo>
                <a:cubicBezTo>
                  <a:pt x="80" y="59"/>
                  <a:pt x="80" y="59"/>
                  <a:pt x="80" y="59"/>
                </a:cubicBezTo>
                <a:cubicBezTo>
                  <a:pt x="78" y="57"/>
                  <a:pt x="77" y="55"/>
                  <a:pt x="75" y="54"/>
                </a:cubicBezTo>
                <a:cubicBezTo>
                  <a:pt x="80" y="41"/>
                  <a:pt x="80" y="41"/>
                  <a:pt x="80" y="41"/>
                </a:cubicBezTo>
                <a:cubicBezTo>
                  <a:pt x="80" y="40"/>
                  <a:pt x="80" y="39"/>
                  <a:pt x="79" y="38"/>
                </a:cubicBezTo>
                <a:cubicBezTo>
                  <a:pt x="68" y="32"/>
                  <a:pt x="68" y="32"/>
                  <a:pt x="68" y="32"/>
                </a:cubicBezTo>
                <a:cubicBezTo>
                  <a:pt x="67" y="32"/>
                  <a:pt x="65" y="32"/>
                  <a:pt x="65" y="33"/>
                </a:cubicBezTo>
                <a:cubicBezTo>
                  <a:pt x="57" y="44"/>
                  <a:pt x="57" y="44"/>
                  <a:pt x="57" y="44"/>
                </a:cubicBezTo>
                <a:cubicBezTo>
                  <a:pt x="55" y="44"/>
                  <a:pt x="52" y="43"/>
                  <a:pt x="50" y="43"/>
                </a:cubicBezTo>
                <a:cubicBezTo>
                  <a:pt x="44" y="31"/>
                  <a:pt x="44" y="31"/>
                  <a:pt x="44" y="31"/>
                </a:cubicBezTo>
                <a:cubicBezTo>
                  <a:pt x="44" y="30"/>
                  <a:pt x="42" y="29"/>
                  <a:pt x="41" y="30"/>
                </a:cubicBezTo>
                <a:cubicBezTo>
                  <a:pt x="30" y="33"/>
                  <a:pt x="30" y="33"/>
                  <a:pt x="30" y="33"/>
                </a:cubicBezTo>
                <a:cubicBezTo>
                  <a:pt x="28" y="33"/>
                  <a:pt x="28" y="35"/>
                  <a:pt x="28" y="36"/>
                </a:cubicBezTo>
                <a:cubicBezTo>
                  <a:pt x="30" y="49"/>
                  <a:pt x="30" y="49"/>
                  <a:pt x="30" y="49"/>
                </a:cubicBezTo>
                <a:cubicBezTo>
                  <a:pt x="28" y="51"/>
                  <a:pt x="26" y="52"/>
                  <a:pt x="24" y="54"/>
                </a:cubicBezTo>
                <a:cubicBezTo>
                  <a:pt x="12" y="49"/>
                  <a:pt x="12" y="49"/>
                  <a:pt x="12" y="49"/>
                </a:cubicBezTo>
                <a:cubicBezTo>
                  <a:pt x="11" y="49"/>
                  <a:pt x="9" y="49"/>
                  <a:pt x="9" y="50"/>
                </a:cubicBezTo>
                <a:cubicBezTo>
                  <a:pt x="3" y="61"/>
                  <a:pt x="3" y="61"/>
                  <a:pt x="3" y="61"/>
                </a:cubicBezTo>
                <a:cubicBezTo>
                  <a:pt x="2" y="62"/>
                  <a:pt x="3" y="64"/>
                  <a:pt x="4" y="64"/>
                </a:cubicBezTo>
                <a:cubicBezTo>
                  <a:pt x="15" y="72"/>
                  <a:pt x="15" y="72"/>
                  <a:pt x="15" y="72"/>
                </a:cubicBezTo>
                <a:cubicBezTo>
                  <a:pt x="14" y="74"/>
                  <a:pt x="14" y="77"/>
                  <a:pt x="14" y="79"/>
                </a:cubicBezTo>
                <a:cubicBezTo>
                  <a:pt x="2" y="85"/>
                  <a:pt x="2" y="85"/>
                  <a:pt x="2" y="85"/>
                </a:cubicBezTo>
                <a:cubicBezTo>
                  <a:pt x="1" y="85"/>
                  <a:pt x="0" y="87"/>
                  <a:pt x="0" y="88"/>
                </a:cubicBezTo>
                <a:cubicBezTo>
                  <a:pt x="4" y="99"/>
                  <a:pt x="4" y="99"/>
                  <a:pt x="4" y="99"/>
                </a:cubicBezTo>
                <a:cubicBezTo>
                  <a:pt x="4" y="101"/>
                  <a:pt x="6" y="101"/>
                  <a:pt x="7" y="101"/>
                </a:cubicBezTo>
                <a:cubicBezTo>
                  <a:pt x="20" y="99"/>
                  <a:pt x="20" y="99"/>
                  <a:pt x="20" y="99"/>
                </a:cubicBezTo>
                <a:cubicBezTo>
                  <a:pt x="21" y="101"/>
                  <a:pt x="23" y="103"/>
                  <a:pt x="25" y="105"/>
                </a:cubicBezTo>
                <a:cubicBezTo>
                  <a:pt x="20" y="117"/>
                  <a:pt x="20" y="117"/>
                  <a:pt x="20" y="117"/>
                </a:cubicBezTo>
                <a:cubicBezTo>
                  <a:pt x="19" y="118"/>
                  <a:pt x="20" y="120"/>
                  <a:pt x="21" y="120"/>
                </a:cubicBezTo>
                <a:cubicBezTo>
                  <a:pt x="31" y="126"/>
                  <a:pt x="31" y="126"/>
                  <a:pt x="31" y="126"/>
                </a:cubicBezTo>
                <a:cubicBezTo>
                  <a:pt x="33" y="127"/>
                  <a:pt x="34" y="126"/>
                  <a:pt x="35" y="125"/>
                </a:cubicBezTo>
                <a:cubicBezTo>
                  <a:pt x="43" y="114"/>
                  <a:pt x="43" y="114"/>
                  <a:pt x="43" y="114"/>
                </a:cubicBezTo>
                <a:cubicBezTo>
                  <a:pt x="45" y="115"/>
                  <a:pt x="47" y="115"/>
                  <a:pt x="50" y="115"/>
                </a:cubicBezTo>
                <a:cubicBezTo>
                  <a:pt x="55" y="127"/>
                  <a:pt x="55" y="127"/>
                  <a:pt x="55" y="127"/>
                </a:cubicBezTo>
                <a:cubicBezTo>
                  <a:pt x="56" y="128"/>
                  <a:pt x="57" y="129"/>
                  <a:pt x="59" y="129"/>
                </a:cubicBezTo>
                <a:cubicBezTo>
                  <a:pt x="70" y="125"/>
                  <a:pt x="70" y="125"/>
                  <a:pt x="70" y="125"/>
                </a:cubicBezTo>
                <a:cubicBezTo>
                  <a:pt x="71" y="125"/>
                  <a:pt x="72" y="123"/>
                  <a:pt x="72" y="122"/>
                </a:cubicBezTo>
                <a:cubicBezTo>
                  <a:pt x="70" y="109"/>
                  <a:pt x="70" y="109"/>
                  <a:pt x="70" y="109"/>
                </a:cubicBezTo>
                <a:cubicBezTo>
                  <a:pt x="72" y="108"/>
                  <a:pt x="74" y="106"/>
                  <a:pt x="75" y="104"/>
                </a:cubicBezTo>
                <a:cubicBezTo>
                  <a:pt x="88" y="109"/>
                  <a:pt x="88" y="109"/>
                  <a:pt x="88" y="109"/>
                </a:cubicBezTo>
                <a:cubicBezTo>
                  <a:pt x="89" y="110"/>
                  <a:pt x="90" y="109"/>
                  <a:pt x="91" y="108"/>
                </a:cubicBezTo>
                <a:cubicBezTo>
                  <a:pt x="97" y="97"/>
                  <a:pt x="97" y="97"/>
                  <a:pt x="97" y="97"/>
                </a:cubicBezTo>
                <a:cubicBezTo>
                  <a:pt x="97" y="96"/>
                  <a:pt x="97" y="95"/>
                  <a:pt x="96" y="94"/>
                </a:cubicBezTo>
                <a:cubicBezTo>
                  <a:pt x="85" y="86"/>
                  <a:pt x="85" y="86"/>
                  <a:pt x="85" y="86"/>
                </a:cubicBezTo>
                <a:cubicBezTo>
                  <a:pt x="85" y="84"/>
                  <a:pt x="86" y="81"/>
                  <a:pt x="86" y="79"/>
                </a:cubicBezTo>
                <a:cubicBezTo>
                  <a:pt x="98" y="74"/>
                  <a:pt x="98" y="74"/>
                  <a:pt x="98" y="74"/>
                </a:cubicBezTo>
                <a:cubicBezTo>
                  <a:pt x="99" y="73"/>
                  <a:pt x="100" y="72"/>
                  <a:pt x="99" y="70"/>
                </a:cubicBezTo>
                <a:lnTo>
                  <a:pt x="96" y="59"/>
                </a:lnTo>
                <a:close/>
                <a:moveTo>
                  <a:pt x="56" y="100"/>
                </a:moveTo>
                <a:cubicBezTo>
                  <a:pt x="45" y="103"/>
                  <a:pt x="33" y="97"/>
                  <a:pt x="29" y="85"/>
                </a:cubicBezTo>
                <a:cubicBezTo>
                  <a:pt x="26" y="74"/>
                  <a:pt x="32" y="62"/>
                  <a:pt x="44" y="59"/>
                </a:cubicBezTo>
                <a:cubicBezTo>
                  <a:pt x="55" y="55"/>
                  <a:pt x="67" y="62"/>
                  <a:pt x="70" y="73"/>
                </a:cubicBezTo>
                <a:cubicBezTo>
                  <a:pt x="74" y="84"/>
                  <a:pt x="67" y="96"/>
                  <a:pt x="56" y="100"/>
                </a:cubicBezTo>
                <a:close/>
                <a:moveTo>
                  <a:pt x="64" y="75"/>
                </a:moveTo>
                <a:cubicBezTo>
                  <a:pt x="67" y="83"/>
                  <a:pt x="62" y="91"/>
                  <a:pt x="54" y="94"/>
                </a:cubicBezTo>
                <a:cubicBezTo>
                  <a:pt x="46" y="96"/>
                  <a:pt x="38" y="92"/>
                  <a:pt x="35" y="84"/>
                </a:cubicBezTo>
                <a:cubicBezTo>
                  <a:pt x="33" y="75"/>
                  <a:pt x="37" y="67"/>
                  <a:pt x="45" y="64"/>
                </a:cubicBezTo>
                <a:cubicBezTo>
                  <a:pt x="53" y="62"/>
                  <a:pt x="62" y="67"/>
                  <a:pt x="64" y="75"/>
                </a:cubicBezTo>
                <a:close/>
                <a:moveTo>
                  <a:pt x="139" y="41"/>
                </a:moveTo>
                <a:cubicBezTo>
                  <a:pt x="132" y="36"/>
                  <a:pt x="132" y="36"/>
                  <a:pt x="132" y="36"/>
                </a:cubicBezTo>
                <a:cubicBezTo>
                  <a:pt x="132" y="34"/>
                  <a:pt x="132" y="33"/>
                  <a:pt x="132" y="31"/>
                </a:cubicBezTo>
                <a:cubicBezTo>
                  <a:pt x="131" y="29"/>
                  <a:pt x="131" y="28"/>
                  <a:pt x="131" y="26"/>
                </a:cubicBezTo>
                <a:cubicBezTo>
                  <a:pt x="137" y="20"/>
                  <a:pt x="137" y="20"/>
                  <a:pt x="137" y="20"/>
                </a:cubicBezTo>
                <a:cubicBezTo>
                  <a:pt x="138" y="19"/>
                  <a:pt x="138" y="18"/>
                  <a:pt x="137" y="17"/>
                </a:cubicBezTo>
                <a:cubicBezTo>
                  <a:pt x="133" y="11"/>
                  <a:pt x="133" y="11"/>
                  <a:pt x="133" y="11"/>
                </a:cubicBezTo>
                <a:cubicBezTo>
                  <a:pt x="132" y="10"/>
                  <a:pt x="131" y="10"/>
                  <a:pt x="130" y="10"/>
                </a:cubicBezTo>
                <a:cubicBezTo>
                  <a:pt x="122" y="14"/>
                  <a:pt x="122" y="14"/>
                  <a:pt x="122" y="14"/>
                </a:cubicBezTo>
                <a:cubicBezTo>
                  <a:pt x="119" y="12"/>
                  <a:pt x="116" y="11"/>
                  <a:pt x="113" y="10"/>
                </a:cubicBezTo>
                <a:cubicBezTo>
                  <a:pt x="111" y="2"/>
                  <a:pt x="111" y="2"/>
                  <a:pt x="111" y="2"/>
                </a:cubicBezTo>
                <a:cubicBezTo>
                  <a:pt x="111" y="1"/>
                  <a:pt x="109" y="0"/>
                  <a:pt x="108" y="0"/>
                </a:cubicBezTo>
                <a:cubicBezTo>
                  <a:pt x="101" y="1"/>
                  <a:pt x="101" y="1"/>
                  <a:pt x="101" y="1"/>
                </a:cubicBezTo>
                <a:cubicBezTo>
                  <a:pt x="100" y="1"/>
                  <a:pt x="99" y="2"/>
                  <a:pt x="99" y="3"/>
                </a:cubicBezTo>
                <a:cubicBezTo>
                  <a:pt x="99" y="12"/>
                  <a:pt x="99" y="12"/>
                  <a:pt x="99" y="12"/>
                </a:cubicBezTo>
                <a:cubicBezTo>
                  <a:pt x="96" y="13"/>
                  <a:pt x="93" y="15"/>
                  <a:pt x="91" y="18"/>
                </a:cubicBezTo>
                <a:cubicBezTo>
                  <a:pt x="82" y="15"/>
                  <a:pt x="82" y="15"/>
                  <a:pt x="82" y="15"/>
                </a:cubicBezTo>
                <a:cubicBezTo>
                  <a:pt x="81" y="15"/>
                  <a:pt x="80" y="16"/>
                  <a:pt x="79" y="17"/>
                </a:cubicBezTo>
                <a:cubicBezTo>
                  <a:pt x="77" y="23"/>
                  <a:pt x="77" y="23"/>
                  <a:pt x="77" y="23"/>
                </a:cubicBezTo>
                <a:cubicBezTo>
                  <a:pt x="76" y="24"/>
                  <a:pt x="76" y="25"/>
                  <a:pt x="77" y="26"/>
                </a:cubicBezTo>
                <a:cubicBezTo>
                  <a:pt x="85" y="31"/>
                  <a:pt x="85" y="31"/>
                  <a:pt x="85" y="31"/>
                </a:cubicBezTo>
                <a:cubicBezTo>
                  <a:pt x="85" y="32"/>
                  <a:pt x="85" y="34"/>
                  <a:pt x="85" y="36"/>
                </a:cubicBezTo>
                <a:cubicBezTo>
                  <a:pt x="85" y="37"/>
                  <a:pt x="85" y="39"/>
                  <a:pt x="86" y="40"/>
                </a:cubicBezTo>
                <a:cubicBezTo>
                  <a:pt x="80" y="47"/>
                  <a:pt x="80" y="47"/>
                  <a:pt x="80" y="47"/>
                </a:cubicBezTo>
                <a:cubicBezTo>
                  <a:pt x="79" y="48"/>
                  <a:pt x="79" y="49"/>
                  <a:pt x="79" y="50"/>
                </a:cubicBezTo>
                <a:cubicBezTo>
                  <a:pt x="83" y="56"/>
                  <a:pt x="83" y="56"/>
                  <a:pt x="83" y="56"/>
                </a:cubicBezTo>
                <a:cubicBezTo>
                  <a:pt x="84" y="57"/>
                  <a:pt x="85" y="57"/>
                  <a:pt x="86" y="56"/>
                </a:cubicBezTo>
                <a:cubicBezTo>
                  <a:pt x="94" y="52"/>
                  <a:pt x="94" y="52"/>
                  <a:pt x="94" y="52"/>
                </a:cubicBezTo>
                <a:cubicBezTo>
                  <a:pt x="97" y="54"/>
                  <a:pt x="100" y="56"/>
                  <a:pt x="103" y="56"/>
                </a:cubicBezTo>
                <a:cubicBezTo>
                  <a:pt x="106" y="65"/>
                  <a:pt x="106" y="65"/>
                  <a:pt x="106" y="65"/>
                </a:cubicBezTo>
                <a:cubicBezTo>
                  <a:pt x="106" y="66"/>
                  <a:pt x="107" y="67"/>
                  <a:pt x="108" y="67"/>
                </a:cubicBezTo>
                <a:cubicBezTo>
                  <a:pt x="115" y="66"/>
                  <a:pt x="115" y="66"/>
                  <a:pt x="115" y="66"/>
                </a:cubicBezTo>
                <a:cubicBezTo>
                  <a:pt x="116" y="66"/>
                  <a:pt x="117" y="65"/>
                  <a:pt x="117" y="64"/>
                </a:cubicBezTo>
                <a:cubicBezTo>
                  <a:pt x="118" y="55"/>
                  <a:pt x="118" y="55"/>
                  <a:pt x="118" y="55"/>
                </a:cubicBezTo>
                <a:cubicBezTo>
                  <a:pt x="121" y="53"/>
                  <a:pt x="123" y="51"/>
                  <a:pt x="126" y="49"/>
                </a:cubicBezTo>
                <a:cubicBezTo>
                  <a:pt x="134" y="51"/>
                  <a:pt x="134" y="51"/>
                  <a:pt x="134" y="51"/>
                </a:cubicBezTo>
                <a:cubicBezTo>
                  <a:pt x="135" y="52"/>
                  <a:pt x="137" y="51"/>
                  <a:pt x="137" y="50"/>
                </a:cubicBezTo>
                <a:cubicBezTo>
                  <a:pt x="140" y="44"/>
                  <a:pt x="140" y="44"/>
                  <a:pt x="140" y="44"/>
                </a:cubicBezTo>
                <a:cubicBezTo>
                  <a:pt x="140" y="43"/>
                  <a:pt x="140" y="41"/>
                  <a:pt x="139" y="41"/>
                </a:cubicBezTo>
                <a:close/>
                <a:moveTo>
                  <a:pt x="110" y="46"/>
                </a:moveTo>
                <a:cubicBezTo>
                  <a:pt x="103" y="46"/>
                  <a:pt x="97" y="41"/>
                  <a:pt x="96" y="35"/>
                </a:cubicBezTo>
                <a:cubicBezTo>
                  <a:pt x="95" y="28"/>
                  <a:pt x="100" y="22"/>
                  <a:pt x="107" y="21"/>
                </a:cubicBezTo>
                <a:cubicBezTo>
                  <a:pt x="114" y="20"/>
                  <a:pt x="120" y="25"/>
                  <a:pt x="121" y="32"/>
                </a:cubicBezTo>
                <a:cubicBezTo>
                  <a:pt x="121" y="39"/>
                  <a:pt x="116" y="45"/>
                  <a:pt x="110"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cxnSp>
        <p:nvCxnSpPr>
          <p:cNvPr id="24" name="直接连接符 23">
            <a:extLst>
              <a:ext uri="{FF2B5EF4-FFF2-40B4-BE49-F238E27FC236}">
                <a16:creationId xmlns:a16="http://schemas.microsoft.com/office/drawing/2014/main" id="{91933B40-028C-C695-CEBB-CD598D9C54ED}"/>
              </a:ext>
            </a:extLst>
          </p:cNvPr>
          <p:cNvCxnSpPr>
            <a:cxnSpLocks/>
          </p:cNvCxnSpPr>
          <p:nvPr/>
        </p:nvCxnSpPr>
        <p:spPr>
          <a:xfrm>
            <a:off x="6322793" y="1491566"/>
            <a:ext cx="0" cy="115062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A59E4BAE-101E-373E-4F09-A4C9E30167A0}"/>
              </a:ext>
            </a:extLst>
          </p:cNvPr>
          <p:cNvSpPr/>
          <p:nvPr/>
        </p:nvSpPr>
        <p:spPr>
          <a:xfrm>
            <a:off x="2822355" y="1935414"/>
            <a:ext cx="523875" cy="45719"/>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7BCE749E-6EF7-462E-14B9-13470E5E919A}"/>
              </a:ext>
            </a:extLst>
          </p:cNvPr>
          <p:cNvSpPr/>
          <p:nvPr/>
        </p:nvSpPr>
        <p:spPr>
          <a:xfrm>
            <a:off x="8439688" y="1429313"/>
            <a:ext cx="2273934" cy="461665"/>
          </a:xfrm>
          <a:prstGeom prst="rect">
            <a:avLst/>
          </a:prstGeom>
          <a:noFill/>
        </p:spPr>
        <p:txBody>
          <a:bodyPr wrap="square" rtlCol="0">
            <a:spAutoFit/>
          </a:bodyPr>
          <a:lstStyle/>
          <a:p>
            <a:r>
              <a:rPr lang="en-US" altLang="zh-CN" sz="2400" dirty="0">
                <a:solidFill>
                  <a:schemeClr val="accent1"/>
                </a:solidFill>
                <a:latin typeface="+mj-ea"/>
                <a:ea typeface="+mj-ea"/>
              </a:rPr>
              <a:t>02 </a:t>
            </a:r>
            <a:r>
              <a:rPr lang="zh-CN" altLang="en-US" sz="2400" dirty="0">
                <a:solidFill>
                  <a:schemeClr val="accent1"/>
                </a:solidFill>
                <a:latin typeface="+mj-ea"/>
                <a:ea typeface="+mj-ea"/>
              </a:rPr>
              <a:t>实验结果</a:t>
            </a:r>
          </a:p>
        </p:txBody>
      </p:sp>
      <p:sp>
        <p:nvSpPr>
          <p:cNvPr id="32" name="矩形 31">
            <a:extLst>
              <a:ext uri="{FF2B5EF4-FFF2-40B4-BE49-F238E27FC236}">
                <a16:creationId xmlns:a16="http://schemas.microsoft.com/office/drawing/2014/main" id="{9AD310DF-6DA8-CF89-6E0E-360AF0ACB61A}"/>
              </a:ext>
            </a:extLst>
          </p:cNvPr>
          <p:cNvSpPr/>
          <p:nvPr/>
        </p:nvSpPr>
        <p:spPr>
          <a:xfrm>
            <a:off x="8433338" y="2007901"/>
            <a:ext cx="2719068" cy="735138"/>
          </a:xfrm>
          <a:prstGeom prst="rect">
            <a:avLst/>
          </a:prstGeom>
        </p:spPr>
        <p:txBody>
          <a:bodyPr wrap="square">
            <a:spAutoFit/>
          </a:bodyPr>
          <a:lstStyle/>
          <a:p>
            <a:pPr>
              <a:lnSpc>
                <a:spcPct val="130000"/>
              </a:lnSpc>
            </a:pPr>
            <a:r>
              <a:rPr lang="zh-CN" altLang="en-US" sz="1100" dirty="0">
                <a:solidFill>
                  <a:schemeClr val="tx1">
                    <a:lumMod val="75000"/>
                    <a:lumOff val="25000"/>
                  </a:schemeClr>
                </a:solidFill>
                <a:latin typeface="+mn-ea"/>
                <a:cs typeface="等线" panose="02010600030101010101" charset="-122"/>
              </a:rPr>
              <a:t>在这里输入你的正文，阐述与关键词标题相关的具体内容，若字数太多酌情先删减文案，再缩小字号</a:t>
            </a:r>
          </a:p>
        </p:txBody>
      </p:sp>
      <p:sp>
        <p:nvSpPr>
          <p:cNvPr id="34" name="矩形 33">
            <a:extLst>
              <a:ext uri="{FF2B5EF4-FFF2-40B4-BE49-F238E27FC236}">
                <a16:creationId xmlns:a16="http://schemas.microsoft.com/office/drawing/2014/main" id="{66AAB712-57F0-DD9B-4D02-B97D77428C25}"/>
              </a:ext>
            </a:extLst>
          </p:cNvPr>
          <p:cNvSpPr/>
          <p:nvPr/>
        </p:nvSpPr>
        <p:spPr>
          <a:xfrm>
            <a:off x="8554940" y="1935414"/>
            <a:ext cx="523875" cy="45719"/>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19874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53EEDC-38BA-D94A-D865-787C6456B1F8}"/>
              </a:ext>
            </a:extLst>
          </p:cNvPr>
          <p:cNvSpPr>
            <a:spLocks noGrp="1"/>
          </p:cNvSpPr>
          <p:nvPr>
            <p:ph type="title"/>
          </p:nvPr>
        </p:nvSpPr>
        <p:spPr>
          <a:xfrm>
            <a:off x="1041400" y="245052"/>
            <a:ext cx="3054350" cy="604694"/>
          </a:xfrm>
        </p:spPr>
        <p:txBody>
          <a:bodyPr>
            <a:normAutofit/>
          </a:bodyPr>
          <a:lstStyle/>
          <a:p>
            <a:r>
              <a:rPr lang="en-US" dirty="0"/>
              <a:t>3.2 </a:t>
            </a:r>
            <a:r>
              <a:rPr lang="zh-CN" altLang="en-US" dirty="0"/>
              <a:t>结果讨论</a:t>
            </a:r>
            <a:endParaRPr lang="en-US" dirty="0"/>
          </a:p>
        </p:txBody>
      </p:sp>
      <p:sp>
        <p:nvSpPr>
          <p:cNvPr id="3" name="矩形: 圆角 2">
            <a:extLst>
              <a:ext uri="{FF2B5EF4-FFF2-40B4-BE49-F238E27FC236}">
                <a16:creationId xmlns:a16="http://schemas.microsoft.com/office/drawing/2014/main" id="{16C62E35-40C7-7F32-96B0-161B89C14442}"/>
              </a:ext>
            </a:extLst>
          </p:cNvPr>
          <p:cNvSpPr/>
          <p:nvPr/>
        </p:nvSpPr>
        <p:spPr>
          <a:xfrm>
            <a:off x="1395407" y="1590675"/>
            <a:ext cx="3190875" cy="4533900"/>
          </a:xfrm>
          <a:prstGeom prst="roundRect">
            <a:avLst>
              <a:gd name="adj" fmla="val 592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3">
            <a:extLst>
              <a:ext uri="{FF2B5EF4-FFF2-40B4-BE49-F238E27FC236}">
                <a16:creationId xmlns:a16="http://schemas.microsoft.com/office/drawing/2014/main" id="{97CFA13D-C737-426A-C542-0DD0127AA09E}"/>
              </a:ext>
            </a:extLst>
          </p:cNvPr>
          <p:cNvSpPr txBox="1"/>
          <p:nvPr/>
        </p:nvSpPr>
        <p:spPr>
          <a:xfrm>
            <a:off x="2103421" y="1978090"/>
            <a:ext cx="1794082" cy="523220"/>
          </a:xfrm>
          <a:prstGeom prst="rect">
            <a:avLst/>
          </a:prstGeom>
          <a:noFill/>
        </p:spPr>
        <p:txBody>
          <a:bodyPr wrap="none" rtlCol="0">
            <a:spAutoFit/>
          </a:bodyPr>
          <a:lstStyle/>
          <a:p>
            <a:pPr algn="ctr"/>
            <a:r>
              <a:rPr lang="zh-CN" altLang="en-US" sz="2800" dirty="0">
                <a:solidFill>
                  <a:schemeClr val="bg1"/>
                </a:solidFill>
                <a:latin typeface="+mj-ea"/>
                <a:ea typeface="+mj-ea"/>
              </a:rPr>
              <a:t>实验结论</a:t>
            </a:r>
            <a:r>
              <a:rPr lang="en-US" altLang="zh-CN" sz="2800" dirty="0">
                <a:solidFill>
                  <a:schemeClr val="bg1"/>
                </a:solidFill>
                <a:latin typeface="+mj-ea"/>
                <a:ea typeface="+mj-ea"/>
              </a:rPr>
              <a:t>1</a:t>
            </a:r>
            <a:endParaRPr lang="en-US" sz="2800" dirty="0">
              <a:solidFill>
                <a:schemeClr val="bg1"/>
              </a:solidFill>
              <a:latin typeface="+mj-ea"/>
              <a:ea typeface="+mj-ea"/>
            </a:endParaRPr>
          </a:p>
        </p:txBody>
      </p:sp>
      <p:sp>
        <p:nvSpPr>
          <p:cNvPr id="7" name="文本框 6">
            <a:extLst>
              <a:ext uri="{FF2B5EF4-FFF2-40B4-BE49-F238E27FC236}">
                <a16:creationId xmlns:a16="http://schemas.microsoft.com/office/drawing/2014/main" id="{5470886D-FA15-52E3-DE9D-8CE384E5E221}"/>
              </a:ext>
            </a:extLst>
          </p:cNvPr>
          <p:cNvSpPr txBox="1"/>
          <p:nvPr/>
        </p:nvSpPr>
        <p:spPr>
          <a:xfrm>
            <a:off x="1761411" y="2700589"/>
            <a:ext cx="2478102" cy="1074902"/>
          </a:xfrm>
          <a:prstGeom prst="rect">
            <a:avLst/>
          </a:prstGeom>
          <a:noFill/>
        </p:spPr>
        <p:txBody>
          <a:bodyPr wrap="square" lIns="0" tIns="0" rIns="0" bIns="0" rtlCol="0" anchor="t">
            <a:noAutofit/>
          </a:bodyPr>
          <a:lstStyle/>
          <a:p>
            <a:pPr marL="0" marR="0" algn="just">
              <a:lnSpc>
                <a:spcPct val="130000"/>
              </a:lnSpc>
              <a:spcBef>
                <a:spcPts val="0"/>
              </a:spcBef>
              <a:spcAft>
                <a:spcPts val="0"/>
              </a:spcAft>
            </a:pPr>
            <a:r>
              <a:rPr lang="zh-CN" altLang="en-US" sz="1600" dirty="0">
                <a:solidFill>
                  <a:schemeClr val="bg1"/>
                </a:solidFill>
                <a:effectLst/>
              </a:rPr>
              <a:t>在这里输入你的正文，阐述与关键词标题相关的具体内容，若字数太多酌情先删减文案，再缩小字号</a:t>
            </a:r>
          </a:p>
        </p:txBody>
      </p:sp>
      <p:sp>
        <p:nvSpPr>
          <p:cNvPr id="9" name="文本框 8">
            <a:extLst>
              <a:ext uri="{FF2B5EF4-FFF2-40B4-BE49-F238E27FC236}">
                <a16:creationId xmlns:a16="http://schemas.microsoft.com/office/drawing/2014/main" id="{50A22257-B9E6-2449-9DB1-216204909979}"/>
              </a:ext>
            </a:extLst>
          </p:cNvPr>
          <p:cNvSpPr txBox="1"/>
          <p:nvPr/>
        </p:nvSpPr>
        <p:spPr>
          <a:xfrm>
            <a:off x="1761411" y="4347954"/>
            <a:ext cx="2478102" cy="1074902"/>
          </a:xfrm>
          <a:prstGeom prst="rect">
            <a:avLst/>
          </a:prstGeom>
          <a:noFill/>
        </p:spPr>
        <p:txBody>
          <a:bodyPr wrap="square" lIns="0" tIns="0" rIns="0" bIns="0" rtlCol="0" anchor="t">
            <a:noAutofit/>
          </a:bodyPr>
          <a:lstStyle/>
          <a:p>
            <a:pPr marL="0" marR="0" algn="just">
              <a:lnSpc>
                <a:spcPct val="130000"/>
              </a:lnSpc>
              <a:spcBef>
                <a:spcPts val="0"/>
              </a:spcBef>
              <a:spcAft>
                <a:spcPts val="0"/>
              </a:spcAft>
            </a:pPr>
            <a:r>
              <a:rPr lang="zh-CN" altLang="en-US" sz="1600" dirty="0">
                <a:solidFill>
                  <a:schemeClr val="bg1"/>
                </a:solidFill>
                <a:effectLst/>
              </a:rPr>
              <a:t>在这里输入你的正文，阐述与关键词标题相关的具体内容，若字数太多酌情先删减文案，再缩小字号</a:t>
            </a:r>
          </a:p>
        </p:txBody>
      </p:sp>
      <p:cxnSp>
        <p:nvCxnSpPr>
          <p:cNvPr id="12" name="直接连接符 11">
            <a:extLst>
              <a:ext uri="{FF2B5EF4-FFF2-40B4-BE49-F238E27FC236}">
                <a16:creationId xmlns:a16="http://schemas.microsoft.com/office/drawing/2014/main" id="{DF7BDA13-1184-AEF6-9752-EA19EC18A1DA}"/>
              </a:ext>
            </a:extLst>
          </p:cNvPr>
          <p:cNvCxnSpPr/>
          <p:nvPr/>
        </p:nvCxnSpPr>
        <p:spPr>
          <a:xfrm>
            <a:off x="1761411" y="4168140"/>
            <a:ext cx="24781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42087A9A-70C7-AA0F-5C6D-28E24398CA4D}"/>
              </a:ext>
            </a:extLst>
          </p:cNvPr>
          <p:cNvCxnSpPr>
            <a:cxnSpLocks/>
          </p:cNvCxnSpPr>
          <p:nvPr/>
        </p:nvCxnSpPr>
        <p:spPr>
          <a:xfrm>
            <a:off x="5396270" y="2900844"/>
            <a:ext cx="5133565"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稿定PPT实验室 出品-13-1">
            <a:extLst>
              <a:ext uri="{FF2B5EF4-FFF2-40B4-BE49-F238E27FC236}">
                <a16:creationId xmlns:a16="http://schemas.microsoft.com/office/drawing/2014/main" id="{7267B483-7279-6A49-FD33-576290C00681}"/>
              </a:ext>
            </a:extLst>
          </p:cNvPr>
          <p:cNvSpPr txBox="1"/>
          <p:nvPr/>
        </p:nvSpPr>
        <p:spPr>
          <a:xfrm>
            <a:off x="5313053" y="4377017"/>
            <a:ext cx="2298699" cy="315411"/>
          </a:xfrm>
          <a:prstGeom prst="rect">
            <a:avLst/>
          </a:prstGeom>
          <a:noFill/>
          <a:ln>
            <a:noFill/>
          </a:ln>
          <a:effectLst/>
        </p:spPr>
        <p:txBody>
          <a:bodyPr wrap="square" lIns="64008" tIns="32004" rIns="64008" bIns="32004" anchor="ctr" anchorCtr="0">
            <a:noAutofit/>
          </a:bodyPr>
          <a:lstStyle/>
          <a:p>
            <a:pPr marL="0" marR="0" lvl="0" indent="0" algn="l" defTabSz="913765" rtl="0" eaLnBrk="1" fontAlgn="auto" latinLnBrk="0" hangingPunct="1">
              <a:lnSpc>
                <a:spcPct val="100000"/>
              </a:lnSpc>
              <a:spcBef>
                <a:spcPts val="0"/>
              </a:spcBef>
              <a:spcAft>
                <a:spcPts val="0"/>
              </a:spcAft>
              <a:buClrTx/>
              <a:buSzPct val="25000"/>
              <a:buFontTx/>
              <a:buNone/>
              <a:tabLst/>
              <a:defRPr/>
            </a:pPr>
            <a:r>
              <a:rPr kumimoji="0" lang="zh-CN" altLang="en-US" sz="1800" b="0" i="0" u="none" strike="noStrike" kern="1200" cap="none" spc="0" normalizeH="0" baseline="0" noProof="0" dirty="0">
                <a:ln>
                  <a:noFill/>
                </a:ln>
                <a:solidFill>
                  <a:schemeClr val="accent1"/>
                </a:solidFill>
                <a:effectLst/>
                <a:uLnTx/>
                <a:uFillTx/>
                <a:latin typeface="+mj-ea"/>
                <a:ea typeface="+mj-ea"/>
                <a:cs typeface="+mn-cs"/>
              </a:rPr>
              <a:t>分析方法</a:t>
            </a:r>
            <a:r>
              <a:rPr kumimoji="0" lang="en-US" altLang="zh-CN" sz="1800" b="0" i="0" u="none" strike="noStrike" kern="1200" cap="none" spc="0" normalizeH="0" baseline="0" noProof="0" dirty="0">
                <a:ln>
                  <a:noFill/>
                </a:ln>
                <a:solidFill>
                  <a:schemeClr val="accent1"/>
                </a:solidFill>
                <a:effectLst/>
                <a:uLnTx/>
                <a:uFillTx/>
                <a:latin typeface="+mj-ea"/>
                <a:ea typeface="+mj-ea"/>
                <a:cs typeface="+mn-cs"/>
              </a:rPr>
              <a:t>1</a:t>
            </a:r>
            <a:endParaRPr kumimoji="0" lang="zh-CN" altLang="en-US" sz="1800" b="0" i="0" u="none" strike="noStrike" kern="1200" cap="none" spc="0" normalizeH="0" baseline="0" noProof="0" dirty="0">
              <a:ln>
                <a:noFill/>
              </a:ln>
              <a:solidFill>
                <a:schemeClr val="accent1"/>
              </a:solidFill>
              <a:effectLst/>
              <a:uLnTx/>
              <a:uFillTx/>
              <a:latin typeface="+mj-ea"/>
              <a:ea typeface="+mj-ea"/>
              <a:cs typeface="+mn-cs"/>
            </a:endParaRPr>
          </a:p>
        </p:txBody>
      </p:sp>
      <p:sp>
        <p:nvSpPr>
          <p:cNvPr id="22" name="@稿定PPT实验室 出品-13-2">
            <a:extLst>
              <a:ext uri="{FF2B5EF4-FFF2-40B4-BE49-F238E27FC236}">
                <a16:creationId xmlns:a16="http://schemas.microsoft.com/office/drawing/2014/main" id="{28EF35EF-E9FA-0EE7-3957-7BEBFBC72B16}"/>
              </a:ext>
            </a:extLst>
          </p:cNvPr>
          <p:cNvSpPr txBox="1"/>
          <p:nvPr/>
        </p:nvSpPr>
        <p:spPr>
          <a:xfrm>
            <a:off x="5388650" y="4731195"/>
            <a:ext cx="2381112" cy="691660"/>
          </a:xfrm>
          <a:prstGeom prst="rect">
            <a:avLst/>
          </a:prstGeom>
          <a:noFill/>
          <a:ln>
            <a:noFill/>
          </a:ln>
          <a:effectLst/>
        </p:spPr>
        <p:txBody>
          <a:bodyPr wrap="square" lIns="0" tIns="0" rIns="0" bIns="0" anchor="t" anchorCtr="0">
            <a:noAutofit/>
          </a:bodyPr>
          <a:lstStyle/>
          <a:p>
            <a:pPr marL="0" marR="0" lvl="0" indent="0" algn="l" defTabSz="914400" rtl="0" eaLnBrk="1" fontAlgn="auto" latinLnBrk="0" hangingPunct="1">
              <a:lnSpc>
                <a:spcPct val="130000"/>
              </a:lnSpc>
              <a:spcBef>
                <a:spcPts val="0"/>
              </a:spcBef>
              <a:spcAft>
                <a:spcPts val="0"/>
              </a:spcAft>
              <a:buClrTx/>
              <a:buSzPct val="25000"/>
              <a:buFontTx/>
              <a:buNone/>
              <a:tabLst/>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Bahnschrift"/>
                <a:ea typeface="OPPOSans M"/>
                <a:cs typeface="+mn-cs"/>
              </a:rPr>
              <a:t>在这里输入你的正文，阐述与关键词标题相关的具体内容，若字数太多酌情先删减文案，再缩小字号</a:t>
            </a:r>
          </a:p>
        </p:txBody>
      </p:sp>
      <p:sp>
        <p:nvSpPr>
          <p:cNvPr id="28" name="@稿定PPT实验室 出品-13-1">
            <a:extLst>
              <a:ext uri="{FF2B5EF4-FFF2-40B4-BE49-F238E27FC236}">
                <a16:creationId xmlns:a16="http://schemas.microsoft.com/office/drawing/2014/main" id="{109DF93D-135A-27F7-B206-849796BD8D39}"/>
              </a:ext>
            </a:extLst>
          </p:cNvPr>
          <p:cNvSpPr txBox="1"/>
          <p:nvPr/>
        </p:nvSpPr>
        <p:spPr>
          <a:xfrm>
            <a:off x="8339884" y="4377017"/>
            <a:ext cx="2298699" cy="315411"/>
          </a:xfrm>
          <a:prstGeom prst="rect">
            <a:avLst/>
          </a:prstGeom>
          <a:noFill/>
          <a:ln>
            <a:noFill/>
          </a:ln>
          <a:effectLst/>
        </p:spPr>
        <p:txBody>
          <a:bodyPr wrap="square" lIns="64008" tIns="32004" rIns="64008" bIns="32004" anchor="ctr" anchorCtr="0">
            <a:noAutofit/>
          </a:bodyPr>
          <a:lstStyle/>
          <a:p>
            <a:pPr marL="0" marR="0" lvl="0" indent="0" algn="l" defTabSz="913765" rtl="0" eaLnBrk="1" fontAlgn="auto" latinLnBrk="0" hangingPunct="1">
              <a:lnSpc>
                <a:spcPct val="100000"/>
              </a:lnSpc>
              <a:spcBef>
                <a:spcPts val="0"/>
              </a:spcBef>
              <a:spcAft>
                <a:spcPts val="0"/>
              </a:spcAft>
              <a:buClrTx/>
              <a:buSzPct val="25000"/>
              <a:buFontTx/>
              <a:buNone/>
              <a:tabLst/>
              <a:defRPr/>
            </a:pPr>
            <a:r>
              <a:rPr kumimoji="0" lang="zh-CN" altLang="en-US" sz="1800" b="0" i="0" u="none" strike="noStrike" kern="1200" cap="none" spc="0" normalizeH="0" baseline="0" noProof="0" dirty="0">
                <a:ln>
                  <a:noFill/>
                </a:ln>
                <a:solidFill>
                  <a:schemeClr val="accent1"/>
                </a:solidFill>
                <a:effectLst/>
                <a:uLnTx/>
                <a:uFillTx/>
                <a:latin typeface="+mj-ea"/>
                <a:ea typeface="+mj-ea"/>
                <a:cs typeface="+mn-cs"/>
              </a:rPr>
              <a:t>分析方法</a:t>
            </a:r>
            <a:r>
              <a:rPr lang="en-US" altLang="zh-CN" dirty="0">
                <a:solidFill>
                  <a:schemeClr val="accent1"/>
                </a:solidFill>
                <a:latin typeface="+mj-ea"/>
                <a:ea typeface="+mj-ea"/>
              </a:rPr>
              <a:t>2</a:t>
            </a:r>
            <a:endParaRPr kumimoji="0" lang="zh-CN" altLang="en-US" sz="1800" b="0" i="0" u="none" strike="noStrike" kern="1200" cap="none" spc="0" normalizeH="0" baseline="0" noProof="0" dirty="0">
              <a:ln>
                <a:noFill/>
              </a:ln>
              <a:solidFill>
                <a:schemeClr val="accent1"/>
              </a:solidFill>
              <a:effectLst/>
              <a:uLnTx/>
              <a:uFillTx/>
              <a:latin typeface="+mj-ea"/>
              <a:ea typeface="+mj-ea"/>
              <a:cs typeface="+mn-cs"/>
            </a:endParaRPr>
          </a:p>
        </p:txBody>
      </p:sp>
      <p:sp>
        <p:nvSpPr>
          <p:cNvPr id="31" name="@稿定PPT实验室 出品-13-2">
            <a:extLst>
              <a:ext uri="{FF2B5EF4-FFF2-40B4-BE49-F238E27FC236}">
                <a16:creationId xmlns:a16="http://schemas.microsoft.com/office/drawing/2014/main" id="{F16EDAD8-C224-6912-FEEA-90548BD19C9B}"/>
              </a:ext>
            </a:extLst>
          </p:cNvPr>
          <p:cNvSpPr txBox="1"/>
          <p:nvPr/>
        </p:nvSpPr>
        <p:spPr>
          <a:xfrm>
            <a:off x="8415481" y="4731195"/>
            <a:ext cx="2381112" cy="691661"/>
          </a:xfrm>
          <a:prstGeom prst="rect">
            <a:avLst/>
          </a:prstGeom>
          <a:noFill/>
          <a:ln>
            <a:noFill/>
          </a:ln>
          <a:effectLst/>
        </p:spPr>
        <p:txBody>
          <a:bodyPr wrap="square" lIns="0" tIns="0" rIns="0" bIns="0" anchor="t" anchorCtr="0">
            <a:noAutofit/>
          </a:bodyPr>
          <a:lstStyle/>
          <a:p>
            <a:pPr marL="0" marR="0" lvl="0" indent="0" algn="l" defTabSz="914400" rtl="0" eaLnBrk="1" fontAlgn="auto" latinLnBrk="0" hangingPunct="1">
              <a:lnSpc>
                <a:spcPct val="130000"/>
              </a:lnSpc>
              <a:spcBef>
                <a:spcPts val="0"/>
              </a:spcBef>
              <a:spcAft>
                <a:spcPts val="0"/>
              </a:spcAft>
              <a:buClrTx/>
              <a:buSzPct val="25000"/>
              <a:buFontTx/>
              <a:buNone/>
              <a:tabLst/>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Bahnschrift"/>
                <a:ea typeface="OPPOSans M"/>
                <a:cs typeface="+mn-cs"/>
              </a:rPr>
              <a:t>在这里输入你的正文，阐述与关键词标题相关的具体内容，若字数太多酌情先删减文案，再缩小字号</a:t>
            </a:r>
          </a:p>
        </p:txBody>
      </p:sp>
      <p:sp>
        <p:nvSpPr>
          <p:cNvPr id="37" name="@稿定PPT实验室 出品-13-1">
            <a:extLst>
              <a:ext uri="{FF2B5EF4-FFF2-40B4-BE49-F238E27FC236}">
                <a16:creationId xmlns:a16="http://schemas.microsoft.com/office/drawing/2014/main" id="{066082ED-4712-2561-ED02-FB9FD7C24443}"/>
              </a:ext>
            </a:extLst>
          </p:cNvPr>
          <p:cNvSpPr txBox="1"/>
          <p:nvPr/>
        </p:nvSpPr>
        <p:spPr>
          <a:xfrm>
            <a:off x="5313053" y="2251086"/>
            <a:ext cx="3908514" cy="485088"/>
          </a:xfrm>
          <a:prstGeom prst="rect">
            <a:avLst/>
          </a:prstGeom>
          <a:noFill/>
          <a:ln>
            <a:noFill/>
          </a:ln>
          <a:effectLst/>
        </p:spPr>
        <p:txBody>
          <a:bodyPr wrap="square" lIns="0" tIns="0" rIns="0" bIns="0" anchor="ctr" anchorCtr="0">
            <a:noAutofit/>
          </a:bodyPr>
          <a:lstStyle/>
          <a:p>
            <a:pPr marL="0" marR="0" lvl="0" indent="0" algn="l" defTabSz="913765" rtl="0" eaLnBrk="1" fontAlgn="auto" latinLnBrk="0" hangingPunct="1">
              <a:lnSpc>
                <a:spcPct val="100000"/>
              </a:lnSpc>
              <a:spcBef>
                <a:spcPts val="0"/>
              </a:spcBef>
              <a:spcAft>
                <a:spcPts val="0"/>
              </a:spcAft>
              <a:buClrTx/>
              <a:buSzPct val="25000"/>
              <a:buFontTx/>
              <a:buNone/>
              <a:tabLst/>
              <a:defRPr/>
            </a:pPr>
            <a:r>
              <a:rPr kumimoji="0" lang="zh-CN" altLang="en-US" sz="4800" b="0" i="0" u="none" strike="noStrike" kern="1200" cap="none" spc="0" normalizeH="0" baseline="0" noProof="0" dirty="0">
                <a:ln>
                  <a:noFill/>
                </a:ln>
                <a:solidFill>
                  <a:schemeClr val="accent1"/>
                </a:solidFill>
                <a:effectLst/>
                <a:uLnTx/>
                <a:uFillTx/>
                <a:latin typeface="+mj-ea"/>
                <a:ea typeface="+mj-ea"/>
                <a:cs typeface="+mn-cs"/>
              </a:rPr>
              <a:t>问题分析</a:t>
            </a:r>
          </a:p>
        </p:txBody>
      </p:sp>
      <p:sp>
        <p:nvSpPr>
          <p:cNvPr id="40" name="椭圆 39">
            <a:extLst>
              <a:ext uri="{FF2B5EF4-FFF2-40B4-BE49-F238E27FC236}">
                <a16:creationId xmlns:a16="http://schemas.microsoft.com/office/drawing/2014/main" id="{9C350914-C022-8558-B72E-F9083A27F5C5}"/>
              </a:ext>
            </a:extLst>
          </p:cNvPr>
          <p:cNvSpPr/>
          <p:nvPr/>
        </p:nvSpPr>
        <p:spPr>
          <a:xfrm>
            <a:off x="5388650" y="3379825"/>
            <a:ext cx="765287" cy="7652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椭圆 40">
            <a:extLst>
              <a:ext uri="{FF2B5EF4-FFF2-40B4-BE49-F238E27FC236}">
                <a16:creationId xmlns:a16="http://schemas.microsoft.com/office/drawing/2014/main" id="{66FEAD26-181B-471A-C99B-42536D869DA3}"/>
              </a:ext>
            </a:extLst>
          </p:cNvPr>
          <p:cNvSpPr/>
          <p:nvPr/>
        </p:nvSpPr>
        <p:spPr>
          <a:xfrm>
            <a:off x="8339884" y="3379825"/>
            <a:ext cx="765287" cy="7652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任意多边形: 形状 42">
            <a:extLst>
              <a:ext uri="{FF2B5EF4-FFF2-40B4-BE49-F238E27FC236}">
                <a16:creationId xmlns:a16="http://schemas.microsoft.com/office/drawing/2014/main" id="{2733148E-C435-993D-7669-90C51BB3373D}"/>
              </a:ext>
            </a:extLst>
          </p:cNvPr>
          <p:cNvSpPr/>
          <p:nvPr/>
        </p:nvSpPr>
        <p:spPr>
          <a:xfrm>
            <a:off x="5615901" y="3564747"/>
            <a:ext cx="400272" cy="399832"/>
          </a:xfrm>
          <a:custGeom>
            <a:avLst/>
            <a:gdLst>
              <a:gd name="connsiteX0" fmla="*/ 297360 w 575559"/>
              <a:gd name="connsiteY0" fmla="*/ 427066 h 574928"/>
              <a:gd name="connsiteX1" fmla="*/ 323453 w 575559"/>
              <a:gd name="connsiteY1" fmla="*/ 427066 h 574928"/>
              <a:gd name="connsiteX2" fmla="*/ 332025 w 575559"/>
              <a:gd name="connsiteY2" fmla="*/ 435765 h 574928"/>
              <a:gd name="connsiteX3" fmla="*/ 323453 w 575559"/>
              <a:gd name="connsiteY3" fmla="*/ 444588 h 574928"/>
              <a:gd name="connsiteX4" fmla="*/ 297360 w 575559"/>
              <a:gd name="connsiteY4" fmla="*/ 444588 h 574928"/>
              <a:gd name="connsiteX5" fmla="*/ 288536 w 575559"/>
              <a:gd name="connsiteY5" fmla="*/ 435765 h 574928"/>
              <a:gd name="connsiteX6" fmla="*/ 297360 w 575559"/>
              <a:gd name="connsiteY6" fmla="*/ 427066 h 574928"/>
              <a:gd name="connsiteX7" fmla="*/ 79541 w 575559"/>
              <a:gd name="connsiteY7" fmla="*/ 427066 h 574928"/>
              <a:gd name="connsiteX8" fmla="*/ 210132 w 575559"/>
              <a:gd name="connsiteY8" fmla="*/ 427066 h 574928"/>
              <a:gd name="connsiteX9" fmla="*/ 218829 w 575559"/>
              <a:gd name="connsiteY9" fmla="*/ 435765 h 574928"/>
              <a:gd name="connsiteX10" fmla="*/ 210132 w 575559"/>
              <a:gd name="connsiteY10" fmla="*/ 444588 h 574928"/>
              <a:gd name="connsiteX11" fmla="*/ 79541 w 575559"/>
              <a:gd name="connsiteY11" fmla="*/ 444588 h 574928"/>
              <a:gd name="connsiteX12" fmla="*/ 70843 w 575559"/>
              <a:gd name="connsiteY12" fmla="*/ 435765 h 574928"/>
              <a:gd name="connsiteX13" fmla="*/ 79541 w 575559"/>
              <a:gd name="connsiteY13" fmla="*/ 427066 h 574928"/>
              <a:gd name="connsiteX14" fmla="*/ 79541 w 575559"/>
              <a:gd name="connsiteY14" fmla="*/ 358494 h 574928"/>
              <a:gd name="connsiteX15" fmla="*/ 140425 w 575559"/>
              <a:gd name="connsiteY15" fmla="*/ 358494 h 574928"/>
              <a:gd name="connsiteX16" fmla="*/ 149248 w 575559"/>
              <a:gd name="connsiteY16" fmla="*/ 367066 h 574928"/>
              <a:gd name="connsiteX17" fmla="*/ 149248 w 575559"/>
              <a:gd name="connsiteY17" fmla="*/ 367191 h 574928"/>
              <a:gd name="connsiteX18" fmla="*/ 140425 w 575559"/>
              <a:gd name="connsiteY18" fmla="*/ 375764 h 574928"/>
              <a:gd name="connsiteX19" fmla="*/ 79541 w 575559"/>
              <a:gd name="connsiteY19" fmla="*/ 375764 h 574928"/>
              <a:gd name="connsiteX20" fmla="*/ 70843 w 575559"/>
              <a:gd name="connsiteY20" fmla="*/ 367066 h 574928"/>
              <a:gd name="connsiteX21" fmla="*/ 79541 w 575559"/>
              <a:gd name="connsiteY21" fmla="*/ 358494 h 574928"/>
              <a:gd name="connsiteX22" fmla="*/ 34918 w 575559"/>
              <a:gd name="connsiteY22" fmla="*/ 307066 h 574928"/>
              <a:gd name="connsiteX23" fmla="*/ 17522 w 575559"/>
              <a:gd name="connsiteY23" fmla="*/ 324587 h 574928"/>
              <a:gd name="connsiteX24" fmla="*/ 17522 w 575559"/>
              <a:gd name="connsiteY24" fmla="*/ 478623 h 574928"/>
              <a:gd name="connsiteX25" fmla="*/ 17522 w 575559"/>
              <a:gd name="connsiteY25" fmla="*/ 478749 h 574928"/>
              <a:gd name="connsiteX26" fmla="*/ 34918 w 575559"/>
              <a:gd name="connsiteY26" fmla="*/ 496145 h 574928"/>
              <a:gd name="connsiteX27" fmla="*/ 241014 w 575559"/>
              <a:gd name="connsiteY27" fmla="*/ 496145 h 574928"/>
              <a:gd name="connsiteX28" fmla="*/ 245930 w 575559"/>
              <a:gd name="connsiteY28" fmla="*/ 497658 h 574928"/>
              <a:gd name="connsiteX29" fmla="*/ 318915 w 575559"/>
              <a:gd name="connsiteY29" fmla="*/ 549339 h 574928"/>
              <a:gd name="connsiteX30" fmla="*/ 318915 w 575559"/>
              <a:gd name="connsiteY30" fmla="*/ 504968 h 574928"/>
              <a:gd name="connsiteX31" fmla="*/ 327738 w 575559"/>
              <a:gd name="connsiteY31" fmla="*/ 496145 h 574928"/>
              <a:gd name="connsiteX32" fmla="*/ 367572 w 575559"/>
              <a:gd name="connsiteY32" fmla="*/ 496145 h 574928"/>
              <a:gd name="connsiteX33" fmla="*/ 385094 w 575559"/>
              <a:gd name="connsiteY33" fmla="*/ 478623 h 574928"/>
              <a:gd name="connsiteX34" fmla="*/ 385471 w 575559"/>
              <a:gd name="connsiteY34" fmla="*/ 366688 h 574928"/>
              <a:gd name="connsiteX35" fmla="*/ 337824 w 575559"/>
              <a:gd name="connsiteY35" fmla="*/ 366688 h 574928"/>
              <a:gd name="connsiteX36" fmla="*/ 253495 w 575559"/>
              <a:gd name="connsiteY36" fmla="*/ 426311 h 574928"/>
              <a:gd name="connsiteX37" fmla="*/ 248451 w 575559"/>
              <a:gd name="connsiteY37" fmla="*/ 428202 h 574928"/>
              <a:gd name="connsiteX38" fmla="*/ 244418 w 575559"/>
              <a:gd name="connsiteY38" fmla="*/ 427194 h 574928"/>
              <a:gd name="connsiteX39" fmla="*/ 239754 w 575559"/>
              <a:gd name="connsiteY39" fmla="*/ 419379 h 574928"/>
              <a:gd name="connsiteX40" fmla="*/ 239754 w 575559"/>
              <a:gd name="connsiteY40" fmla="*/ 367192 h 574928"/>
              <a:gd name="connsiteX41" fmla="*/ 208493 w 575559"/>
              <a:gd name="connsiteY41" fmla="*/ 367192 h 574928"/>
              <a:gd name="connsiteX42" fmla="*/ 173576 w 575559"/>
              <a:gd name="connsiteY42" fmla="*/ 332276 h 574928"/>
              <a:gd name="connsiteX43" fmla="*/ 173576 w 575559"/>
              <a:gd name="connsiteY43" fmla="*/ 307066 h 574928"/>
              <a:gd name="connsiteX44" fmla="*/ 365556 w 575559"/>
              <a:gd name="connsiteY44" fmla="*/ 280719 h 574928"/>
              <a:gd name="connsiteX45" fmla="*/ 461356 w 575559"/>
              <a:gd name="connsiteY45" fmla="*/ 280719 h 574928"/>
              <a:gd name="connsiteX46" fmla="*/ 470180 w 575559"/>
              <a:gd name="connsiteY46" fmla="*/ 289165 h 574928"/>
              <a:gd name="connsiteX47" fmla="*/ 461356 w 575559"/>
              <a:gd name="connsiteY47" fmla="*/ 297990 h 574928"/>
              <a:gd name="connsiteX48" fmla="*/ 365556 w 575559"/>
              <a:gd name="connsiteY48" fmla="*/ 297990 h 574928"/>
              <a:gd name="connsiteX49" fmla="*/ 365429 w 575559"/>
              <a:gd name="connsiteY49" fmla="*/ 297990 h 574928"/>
              <a:gd name="connsiteX50" fmla="*/ 356857 w 575559"/>
              <a:gd name="connsiteY50" fmla="*/ 289165 h 574928"/>
              <a:gd name="connsiteX51" fmla="*/ 365556 w 575559"/>
              <a:gd name="connsiteY51" fmla="*/ 280719 h 574928"/>
              <a:gd name="connsiteX52" fmla="*/ 252359 w 575559"/>
              <a:gd name="connsiteY52" fmla="*/ 280719 h 574928"/>
              <a:gd name="connsiteX53" fmla="*/ 278453 w 575559"/>
              <a:gd name="connsiteY53" fmla="*/ 280719 h 574928"/>
              <a:gd name="connsiteX54" fmla="*/ 287150 w 575559"/>
              <a:gd name="connsiteY54" fmla="*/ 289165 h 574928"/>
              <a:gd name="connsiteX55" fmla="*/ 287150 w 575559"/>
              <a:gd name="connsiteY55" fmla="*/ 289291 h 574928"/>
              <a:gd name="connsiteX56" fmla="*/ 278453 w 575559"/>
              <a:gd name="connsiteY56" fmla="*/ 297990 h 574928"/>
              <a:gd name="connsiteX57" fmla="*/ 252359 w 575559"/>
              <a:gd name="connsiteY57" fmla="*/ 297990 h 574928"/>
              <a:gd name="connsiteX58" fmla="*/ 252234 w 575559"/>
              <a:gd name="connsiteY58" fmla="*/ 297990 h 574928"/>
              <a:gd name="connsiteX59" fmla="*/ 243662 w 575559"/>
              <a:gd name="connsiteY59" fmla="*/ 289165 h 574928"/>
              <a:gd name="connsiteX60" fmla="*/ 252359 w 575559"/>
              <a:gd name="connsiteY60" fmla="*/ 280719 h 574928"/>
              <a:gd name="connsiteX61" fmla="*/ 435262 w 575559"/>
              <a:gd name="connsiteY61" fmla="*/ 211894 h 574928"/>
              <a:gd name="connsiteX62" fmla="*/ 496270 w 575559"/>
              <a:gd name="connsiteY62" fmla="*/ 211894 h 574928"/>
              <a:gd name="connsiteX63" fmla="*/ 496397 w 575559"/>
              <a:gd name="connsiteY63" fmla="*/ 211894 h 574928"/>
              <a:gd name="connsiteX64" fmla="*/ 504969 w 575559"/>
              <a:gd name="connsiteY64" fmla="*/ 220719 h 574928"/>
              <a:gd name="connsiteX65" fmla="*/ 496270 w 575559"/>
              <a:gd name="connsiteY65" fmla="*/ 229542 h 574928"/>
              <a:gd name="connsiteX66" fmla="*/ 435262 w 575559"/>
              <a:gd name="connsiteY66" fmla="*/ 229542 h 574928"/>
              <a:gd name="connsiteX67" fmla="*/ 426564 w 575559"/>
              <a:gd name="connsiteY67" fmla="*/ 220719 h 574928"/>
              <a:gd name="connsiteX68" fmla="*/ 426564 w 575559"/>
              <a:gd name="connsiteY68" fmla="*/ 220593 h 574928"/>
              <a:gd name="connsiteX69" fmla="*/ 435262 w 575559"/>
              <a:gd name="connsiteY69" fmla="*/ 211894 h 574928"/>
              <a:gd name="connsiteX70" fmla="*/ 402363 w 575559"/>
              <a:gd name="connsiteY70" fmla="*/ 161096 h 574928"/>
              <a:gd name="connsiteX71" fmla="*/ 402363 w 575559"/>
              <a:gd name="connsiteY71" fmla="*/ 189080 h 574928"/>
              <a:gd name="connsiteX72" fmla="*/ 367572 w 575559"/>
              <a:gd name="connsiteY72" fmla="*/ 223745 h 574928"/>
              <a:gd name="connsiteX73" fmla="*/ 336310 w 575559"/>
              <a:gd name="connsiteY73" fmla="*/ 223745 h 574928"/>
              <a:gd name="connsiteX74" fmla="*/ 336310 w 575559"/>
              <a:gd name="connsiteY74" fmla="*/ 276434 h 574928"/>
              <a:gd name="connsiteX75" fmla="*/ 331520 w 575559"/>
              <a:gd name="connsiteY75" fmla="*/ 284123 h 574928"/>
              <a:gd name="connsiteX76" fmla="*/ 327738 w 575559"/>
              <a:gd name="connsiteY76" fmla="*/ 285257 h 574928"/>
              <a:gd name="connsiteX77" fmla="*/ 322570 w 575559"/>
              <a:gd name="connsiteY77" fmla="*/ 283619 h 574928"/>
              <a:gd name="connsiteX78" fmla="*/ 238241 w 575559"/>
              <a:gd name="connsiteY78" fmla="*/ 223745 h 574928"/>
              <a:gd name="connsiteX79" fmla="*/ 190720 w 575559"/>
              <a:gd name="connsiteY79" fmla="*/ 223745 h 574928"/>
              <a:gd name="connsiteX80" fmla="*/ 190720 w 575559"/>
              <a:gd name="connsiteY80" fmla="*/ 332276 h 574928"/>
              <a:gd name="connsiteX81" fmla="*/ 190720 w 575559"/>
              <a:gd name="connsiteY81" fmla="*/ 332402 h 574928"/>
              <a:gd name="connsiteX82" fmla="*/ 208114 w 575559"/>
              <a:gd name="connsiteY82" fmla="*/ 349545 h 574928"/>
              <a:gd name="connsiteX83" fmla="*/ 248073 w 575559"/>
              <a:gd name="connsiteY83" fmla="*/ 349545 h 574928"/>
              <a:gd name="connsiteX84" fmla="*/ 256771 w 575559"/>
              <a:gd name="connsiteY84" fmla="*/ 358369 h 574928"/>
              <a:gd name="connsiteX85" fmla="*/ 256771 w 575559"/>
              <a:gd name="connsiteY85" fmla="*/ 403117 h 574928"/>
              <a:gd name="connsiteX86" fmla="*/ 329756 w 575559"/>
              <a:gd name="connsiteY86" fmla="*/ 351436 h 574928"/>
              <a:gd name="connsiteX87" fmla="*/ 334673 w 575559"/>
              <a:gd name="connsiteY87" fmla="*/ 349545 h 574928"/>
              <a:gd name="connsiteX88" fmla="*/ 540390 w 575559"/>
              <a:gd name="connsiteY88" fmla="*/ 349545 h 574928"/>
              <a:gd name="connsiteX89" fmla="*/ 540517 w 575559"/>
              <a:gd name="connsiteY89" fmla="*/ 349545 h 574928"/>
              <a:gd name="connsiteX90" fmla="*/ 557786 w 575559"/>
              <a:gd name="connsiteY90" fmla="*/ 332276 h 574928"/>
              <a:gd name="connsiteX91" fmla="*/ 558416 w 575559"/>
              <a:gd name="connsiteY91" fmla="*/ 178492 h 574928"/>
              <a:gd name="connsiteX92" fmla="*/ 541021 w 575559"/>
              <a:gd name="connsiteY92" fmla="*/ 161096 h 574928"/>
              <a:gd name="connsiteX93" fmla="*/ 79541 w 575559"/>
              <a:gd name="connsiteY93" fmla="*/ 137271 h 574928"/>
              <a:gd name="connsiteX94" fmla="*/ 262445 w 575559"/>
              <a:gd name="connsiteY94" fmla="*/ 137271 h 574928"/>
              <a:gd name="connsiteX95" fmla="*/ 271142 w 575559"/>
              <a:gd name="connsiteY95" fmla="*/ 145970 h 574928"/>
              <a:gd name="connsiteX96" fmla="*/ 271142 w 575559"/>
              <a:gd name="connsiteY96" fmla="*/ 146096 h 574928"/>
              <a:gd name="connsiteX97" fmla="*/ 262445 w 575559"/>
              <a:gd name="connsiteY97" fmla="*/ 154541 h 574928"/>
              <a:gd name="connsiteX98" fmla="*/ 79541 w 575559"/>
              <a:gd name="connsiteY98" fmla="*/ 154541 h 574928"/>
              <a:gd name="connsiteX99" fmla="*/ 79416 w 575559"/>
              <a:gd name="connsiteY99" fmla="*/ 154541 h 574928"/>
              <a:gd name="connsiteX100" fmla="*/ 70843 w 575559"/>
              <a:gd name="connsiteY100" fmla="*/ 145970 h 574928"/>
              <a:gd name="connsiteX101" fmla="*/ 79541 w 575559"/>
              <a:gd name="connsiteY101" fmla="*/ 137271 h 574928"/>
              <a:gd name="connsiteX102" fmla="*/ 210258 w 575559"/>
              <a:gd name="connsiteY102" fmla="*/ 68446 h 574928"/>
              <a:gd name="connsiteX103" fmla="*/ 323706 w 575559"/>
              <a:gd name="connsiteY103" fmla="*/ 68446 h 574928"/>
              <a:gd name="connsiteX104" fmla="*/ 332278 w 575559"/>
              <a:gd name="connsiteY104" fmla="*/ 77270 h 574928"/>
              <a:gd name="connsiteX105" fmla="*/ 323706 w 575559"/>
              <a:gd name="connsiteY105" fmla="*/ 86093 h 574928"/>
              <a:gd name="connsiteX106" fmla="*/ 210258 w 575559"/>
              <a:gd name="connsiteY106" fmla="*/ 86093 h 574928"/>
              <a:gd name="connsiteX107" fmla="*/ 201434 w 575559"/>
              <a:gd name="connsiteY107" fmla="*/ 77270 h 574928"/>
              <a:gd name="connsiteX108" fmla="*/ 210258 w 575559"/>
              <a:gd name="connsiteY108" fmla="*/ 68446 h 574928"/>
              <a:gd name="connsiteX109" fmla="*/ 79542 w 575559"/>
              <a:gd name="connsiteY109" fmla="*/ 68446 h 574928"/>
              <a:gd name="connsiteX110" fmla="*/ 157820 w 575559"/>
              <a:gd name="connsiteY110" fmla="*/ 68446 h 574928"/>
              <a:gd name="connsiteX111" fmla="*/ 166644 w 575559"/>
              <a:gd name="connsiteY111" fmla="*/ 77270 h 574928"/>
              <a:gd name="connsiteX112" fmla="*/ 157820 w 575559"/>
              <a:gd name="connsiteY112" fmla="*/ 86093 h 574928"/>
              <a:gd name="connsiteX113" fmla="*/ 79542 w 575559"/>
              <a:gd name="connsiteY113" fmla="*/ 86093 h 574928"/>
              <a:gd name="connsiteX114" fmla="*/ 79416 w 575559"/>
              <a:gd name="connsiteY114" fmla="*/ 86093 h 574928"/>
              <a:gd name="connsiteX115" fmla="*/ 70843 w 575559"/>
              <a:gd name="connsiteY115" fmla="*/ 77270 h 574928"/>
              <a:gd name="connsiteX116" fmla="*/ 79542 w 575559"/>
              <a:gd name="connsiteY116" fmla="*/ 68446 h 574928"/>
              <a:gd name="connsiteX117" fmla="*/ 34918 w 575559"/>
              <a:gd name="connsiteY117" fmla="*/ 17269 h 574928"/>
              <a:gd name="connsiteX118" fmla="*/ 17901 w 575559"/>
              <a:gd name="connsiteY118" fmla="*/ 34538 h 574928"/>
              <a:gd name="connsiteX119" fmla="*/ 17901 w 575559"/>
              <a:gd name="connsiteY119" fmla="*/ 188701 h 574928"/>
              <a:gd name="connsiteX120" fmla="*/ 34918 w 575559"/>
              <a:gd name="connsiteY120" fmla="*/ 205970 h 574928"/>
              <a:gd name="connsiteX121" fmla="*/ 240637 w 575559"/>
              <a:gd name="connsiteY121" fmla="*/ 205970 h 574928"/>
              <a:gd name="connsiteX122" fmla="*/ 245553 w 575559"/>
              <a:gd name="connsiteY122" fmla="*/ 207483 h 574928"/>
              <a:gd name="connsiteX123" fmla="*/ 318537 w 575559"/>
              <a:gd name="connsiteY123" fmla="*/ 259291 h 574928"/>
              <a:gd name="connsiteX124" fmla="*/ 318537 w 575559"/>
              <a:gd name="connsiteY124" fmla="*/ 214542 h 574928"/>
              <a:gd name="connsiteX125" fmla="*/ 327361 w 575559"/>
              <a:gd name="connsiteY125" fmla="*/ 205970 h 574928"/>
              <a:gd name="connsiteX126" fmla="*/ 367194 w 575559"/>
              <a:gd name="connsiteY126" fmla="*/ 205970 h 574928"/>
              <a:gd name="connsiteX127" fmla="*/ 384715 w 575559"/>
              <a:gd name="connsiteY127" fmla="*/ 188701 h 574928"/>
              <a:gd name="connsiteX128" fmla="*/ 384715 w 575559"/>
              <a:gd name="connsiteY128" fmla="*/ 34538 h 574928"/>
              <a:gd name="connsiteX129" fmla="*/ 367194 w 575559"/>
              <a:gd name="connsiteY129" fmla="*/ 17269 h 574928"/>
              <a:gd name="connsiteX130" fmla="*/ 34918 w 575559"/>
              <a:gd name="connsiteY130" fmla="*/ 0 h 574928"/>
              <a:gd name="connsiteX131" fmla="*/ 366942 w 575559"/>
              <a:gd name="connsiteY131" fmla="*/ 0 h 574928"/>
              <a:gd name="connsiteX132" fmla="*/ 401732 w 575559"/>
              <a:gd name="connsiteY132" fmla="*/ 34538 h 574928"/>
              <a:gd name="connsiteX133" fmla="*/ 401732 w 575559"/>
              <a:gd name="connsiteY133" fmla="*/ 143197 h 574928"/>
              <a:gd name="connsiteX134" fmla="*/ 540390 w 575559"/>
              <a:gd name="connsiteY134" fmla="*/ 143197 h 574928"/>
              <a:gd name="connsiteX135" fmla="*/ 575559 w 575559"/>
              <a:gd name="connsiteY135" fmla="*/ 178113 h 574928"/>
              <a:gd name="connsiteX136" fmla="*/ 575559 w 575559"/>
              <a:gd name="connsiteY136" fmla="*/ 331898 h 574928"/>
              <a:gd name="connsiteX137" fmla="*/ 540643 w 575559"/>
              <a:gd name="connsiteY137" fmla="*/ 366814 h 574928"/>
              <a:gd name="connsiteX138" fmla="*/ 401984 w 575559"/>
              <a:gd name="connsiteY138" fmla="*/ 366814 h 574928"/>
              <a:gd name="connsiteX139" fmla="*/ 401984 w 575559"/>
              <a:gd name="connsiteY139" fmla="*/ 478245 h 574928"/>
              <a:gd name="connsiteX140" fmla="*/ 367194 w 575559"/>
              <a:gd name="connsiteY140" fmla="*/ 513414 h 574928"/>
              <a:gd name="connsiteX141" fmla="*/ 335933 w 575559"/>
              <a:gd name="connsiteY141" fmla="*/ 513414 h 574928"/>
              <a:gd name="connsiteX142" fmla="*/ 335933 w 575559"/>
              <a:gd name="connsiteY142" fmla="*/ 566105 h 574928"/>
              <a:gd name="connsiteX143" fmla="*/ 331142 w 575559"/>
              <a:gd name="connsiteY143" fmla="*/ 573793 h 574928"/>
              <a:gd name="connsiteX144" fmla="*/ 327361 w 575559"/>
              <a:gd name="connsiteY144" fmla="*/ 574928 h 574928"/>
              <a:gd name="connsiteX145" fmla="*/ 322192 w 575559"/>
              <a:gd name="connsiteY145" fmla="*/ 573037 h 574928"/>
              <a:gd name="connsiteX146" fmla="*/ 237863 w 575559"/>
              <a:gd name="connsiteY146" fmla="*/ 513414 h 574928"/>
              <a:gd name="connsiteX147" fmla="*/ 34918 w 575559"/>
              <a:gd name="connsiteY147" fmla="*/ 513414 h 574928"/>
              <a:gd name="connsiteX148" fmla="*/ 0 w 575559"/>
              <a:gd name="connsiteY148" fmla="*/ 478245 h 574928"/>
              <a:gd name="connsiteX149" fmla="*/ 0 w 575559"/>
              <a:gd name="connsiteY149" fmla="*/ 324587 h 574928"/>
              <a:gd name="connsiteX150" fmla="*/ 34918 w 575559"/>
              <a:gd name="connsiteY150" fmla="*/ 289670 h 574928"/>
              <a:gd name="connsiteX151" fmla="*/ 173576 w 575559"/>
              <a:gd name="connsiteY151" fmla="*/ 289670 h 574928"/>
              <a:gd name="connsiteX152" fmla="*/ 173576 w 575559"/>
              <a:gd name="connsiteY152" fmla="*/ 223366 h 574928"/>
              <a:gd name="connsiteX153" fmla="*/ 34918 w 575559"/>
              <a:gd name="connsiteY153" fmla="*/ 223366 h 574928"/>
              <a:gd name="connsiteX154" fmla="*/ 0 w 575559"/>
              <a:gd name="connsiteY154" fmla="*/ 188701 h 574928"/>
              <a:gd name="connsiteX155" fmla="*/ 0 w 575559"/>
              <a:gd name="connsiteY155" fmla="*/ 34538 h 574928"/>
              <a:gd name="connsiteX156" fmla="*/ 34918 w 575559"/>
              <a:gd name="connsiteY156" fmla="*/ 0 h 57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575559" h="574928">
                <a:moveTo>
                  <a:pt x="297360" y="427066"/>
                </a:moveTo>
                <a:lnTo>
                  <a:pt x="323453" y="427066"/>
                </a:lnTo>
                <a:cubicBezTo>
                  <a:pt x="328206" y="427130"/>
                  <a:pt x="332025" y="431013"/>
                  <a:pt x="332025" y="435765"/>
                </a:cubicBezTo>
                <a:cubicBezTo>
                  <a:pt x="332025" y="440542"/>
                  <a:pt x="328231" y="444450"/>
                  <a:pt x="323453" y="444588"/>
                </a:cubicBezTo>
                <a:lnTo>
                  <a:pt x="297360" y="444588"/>
                </a:lnTo>
                <a:cubicBezTo>
                  <a:pt x="292544" y="444462"/>
                  <a:pt x="288663" y="440579"/>
                  <a:pt x="288536" y="435765"/>
                </a:cubicBezTo>
                <a:cubicBezTo>
                  <a:pt x="288675" y="430976"/>
                  <a:pt x="292557" y="427130"/>
                  <a:pt x="297360" y="427066"/>
                </a:cubicBezTo>
                <a:close/>
                <a:moveTo>
                  <a:pt x="79541" y="427066"/>
                </a:moveTo>
                <a:lnTo>
                  <a:pt x="210132" y="427066"/>
                </a:lnTo>
                <a:cubicBezTo>
                  <a:pt x="214909" y="427130"/>
                  <a:pt x="218767" y="430987"/>
                  <a:pt x="218829" y="435765"/>
                </a:cubicBezTo>
                <a:cubicBezTo>
                  <a:pt x="218767" y="440567"/>
                  <a:pt x="214922" y="444450"/>
                  <a:pt x="210132" y="444588"/>
                </a:cubicBezTo>
                <a:lnTo>
                  <a:pt x="79541" y="444588"/>
                </a:lnTo>
                <a:cubicBezTo>
                  <a:pt x="74751" y="444450"/>
                  <a:pt x="70906" y="440567"/>
                  <a:pt x="70843" y="435765"/>
                </a:cubicBezTo>
                <a:cubicBezTo>
                  <a:pt x="70906" y="430987"/>
                  <a:pt x="74764" y="427130"/>
                  <a:pt x="79541" y="427066"/>
                </a:cubicBezTo>
                <a:close/>
                <a:moveTo>
                  <a:pt x="79541" y="358494"/>
                </a:moveTo>
                <a:lnTo>
                  <a:pt x="140425" y="358494"/>
                </a:lnTo>
                <a:cubicBezTo>
                  <a:pt x="145202" y="358494"/>
                  <a:pt x="149110" y="362288"/>
                  <a:pt x="149248" y="367066"/>
                </a:cubicBezTo>
                <a:cubicBezTo>
                  <a:pt x="149248" y="367104"/>
                  <a:pt x="149248" y="367154"/>
                  <a:pt x="149248" y="367191"/>
                </a:cubicBezTo>
                <a:cubicBezTo>
                  <a:pt x="149172" y="371995"/>
                  <a:pt x="145227" y="375840"/>
                  <a:pt x="140425" y="375764"/>
                </a:cubicBezTo>
                <a:lnTo>
                  <a:pt x="79541" y="375764"/>
                </a:lnTo>
                <a:cubicBezTo>
                  <a:pt x="74739" y="375764"/>
                  <a:pt x="70843" y="371868"/>
                  <a:pt x="70843" y="367066"/>
                </a:cubicBezTo>
                <a:cubicBezTo>
                  <a:pt x="70906" y="362314"/>
                  <a:pt x="74789" y="358494"/>
                  <a:pt x="79541" y="358494"/>
                </a:cubicBezTo>
                <a:close/>
                <a:moveTo>
                  <a:pt x="34918" y="307066"/>
                </a:moveTo>
                <a:cubicBezTo>
                  <a:pt x="25288" y="307141"/>
                  <a:pt x="17522" y="314956"/>
                  <a:pt x="17522" y="324587"/>
                </a:cubicBezTo>
                <a:lnTo>
                  <a:pt x="17522" y="478623"/>
                </a:lnTo>
                <a:cubicBezTo>
                  <a:pt x="17522" y="478662"/>
                  <a:pt x="17522" y="478712"/>
                  <a:pt x="17522" y="478749"/>
                </a:cubicBezTo>
                <a:cubicBezTo>
                  <a:pt x="17522" y="488354"/>
                  <a:pt x="25313" y="496145"/>
                  <a:pt x="34918" y="496145"/>
                </a:cubicBezTo>
                <a:lnTo>
                  <a:pt x="241014" y="496145"/>
                </a:lnTo>
                <a:cubicBezTo>
                  <a:pt x="242767" y="496120"/>
                  <a:pt x="244493" y="496649"/>
                  <a:pt x="245930" y="497658"/>
                </a:cubicBezTo>
                <a:lnTo>
                  <a:pt x="318915" y="549339"/>
                </a:lnTo>
                <a:lnTo>
                  <a:pt x="318915" y="504968"/>
                </a:lnTo>
                <a:cubicBezTo>
                  <a:pt x="318915" y="500090"/>
                  <a:pt x="322862" y="496145"/>
                  <a:pt x="327738" y="496145"/>
                </a:cubicBezTo>
                <a:lnTo>
                  <a:pt x="367572" y="496145"/>
                </a:lnTo>
                <a:cubicBezTo>
                  <a:pt x="377253" y="496145"/>
                  <a:pt x="385094" y="488304"/>
                  <a:pt x="385094" y="478623"/>
                </a:cubicBezTo>
                <a:lnTo>
                  <a:pt x="385471" y="366688"/>
                </a:lnTo>
                <a:lnTo>
                  <a:pt x="337824" y="366688"/>
                </a:lnTo>
                <a:lnTo>
                  <a:pt x="253495" y="426311"/>
                </a:lnTo>
                <a:cubicBezTo>
                  <a:pt x="252069" y="427483"/>
                  <a:pt x="250292" y="428152"/>
                  <a:pt x="248451" y="428202"/>
                </a:cubicBezTo>
                <a:cubicBezTo>
                  <a:pt x="247052" y="428101"/>
                  <a:pt x="245692" y="427761"/>
                  <a:pt x="244418" y="427194"/>
                </a:cubicBezTo>
                <a:cubicBezTo>
                  <a:pt x="241570" y="425617"/>
                  <a:pt x="239792" y="422631"/>
                  <a:pt x="239754" y="419379"/>
                </a:cubicBezTo>
                <a:lnTo>
                  <a:pt x="239754" y="367192"/>
                </a:lnTo>
                <a:lnTo>
                  <a:pt x="208493" y="367192"/>
                </a:lnTo>
                <a:cubicBezTo>
                  <a:pt x="189232" y="367129"/>
                  <a:pt x="173640" y="351537"/>
                  <a:pt x="173576" y="332276"/>
                </a:cubicBezTo>
                <a:lnTo>
                  <a:pt x="173576" y="307066"/>
                </a:lnTo>
                <a:close/>
                <a:moveTo>
                  <a:pt x="365556" y="280719"/>
                </a:moveTo>
                <a:lnTo>
                  <a:pt x="461356" y="280719"/>
                </a:lnTo>
                <a:cubicBezTo>
                  <a:pt x="466083" y="280719"/>
                  <a:pt x="469977" y="284438"/>
                  <a:pt x="470180" y="289165"/>
                </a:cubicBezTo>
                <a:cubicBezTo>
                  <a:pt x="470180" y="294043"/>
                  <a:pt x="466234" y="297990"/>
                  <a:pt x="461356" y="297990"/>
                </a:cubicBezTo>
                <a:lnTo>
                  <a:pt x="365556" y="297990"/>
                </a:lnTo>
                <a:cubicBezTo>
                  <a:pt x="365517" y="297990"/>
                  <a:pt x="365467" y="297990"/>
                  <a:pt x="365429" y="297990"/>
                </a:cubicBezTo>
                <a:cubicBezTo>
                  <a:pt x="360626" y="297914"/>
                  <a:pt x="356781" y="293968"/>
                  <a:pt x="356857" y="289165"/>
                </a:cubicBezTo>
                <a:cubicBezTo>
                  <a:pt x="356997" y="284463"/>
                  <a:pt x="360854" y="280719"/>
                  <a:pt x="365556" y="280719"/>
                </a:cubicBezTo>
                <a:close/>
                <a:moveTo>
                  <a:pt x="252359" y="280719"/>
                </a:moveTo>
                <a:lnTo>
                  <a:pt x="278453" y="280719"/>
                </a:lnTo>
                <a:cubicBezTo>
                  <a:pt x="283155" y="280719"/>
                  <a:pt x="287012" y="284463"/>
                  <a:pt x="287150" y="289165"/>
                </a:cubicBezTo>
                <a:cubicBezTo>
                  <a:pt x="287150" y="289204"/>
                  <a:pt x="287150" y="289254"/>
                  <a:pt x="287150" y="289291"/>
                </a:cubicBezTo>
                <a:cubicBezTo>
                  <a:pt x="287150" y="294095"/>
                  <a:pt x="283255" y="297990"/>
                  <a:pt x="278453" y="297990"/>
                </a:cubicBezTo>
                <a:lnTo>
                  <a:pt x="252359" y="297990"/>
                </a:lnTo>
                <a:cubicBezTo>
                  <a:pt x="252322" y="297990"/>
                  <a:pt x="252271" y="297990"/>
                  <a:pt x="252234" y="297990"/>
                </a:cubicBezTo>
                <a:cubicBezTo>
                  <a:pt x="247431" y="297914"/>
                  <a:pt x="243598" y="293968"/>
                  <a:pt x="243662" y="289165"/>
                </a:cubicBezTo>
                <a:cubicBezTo>
                  <a:pt x="243801" y="284463"/>
                  <a:pt x="247659" y="280719"/>
                  <a:pt x="252359" y="280719"/>
                </a:cubicBezTo>
                <a:close/>
                <a:moveTo>
                  <a:pt x="435262" y="211894"/>
                </a:moveTo>
                <a:lnTo>
                  <a:pt x="496270" y="211894"/>
                </a:lnTo>
                <a:cubicBezTo>
                  <a:pt x="496309" y="211894"/>
                  <a:pt x="496359" y="211894"/>
                  <a:pt x="496397" y="211894"/>
                </a:cubicBezTo>
                <a:cubicBezTo>
                  <a:pt x="501200" y="211970"/>
                  <a:pt x="505031" y="215916"/>
                  <a:pt x="504969" y="220719"/>
                </a:cubicBezTo>
                <a:cubicBezTo>
                  <a:pt x="504905" y="225521"/>
                  <a:pt x="501061" y="229403"/>
                  <a:pt x="496270" y="229542"/>
                </a:cubicBezTo>
                <a:lnTo>
                  <a:pt x="435262" y="229542"/>
                </a:lnTo>
                <a:cubicBezTo>
                  <a:pt x="430472" y="229403"/>
                  <a:pt x="426627" y="225521"/>
                  <a:pt x="426564" y="220719"/>
                </a:cubicBezTo>
                <a:cubicBezTo>
                  <a:pt x="426564" y="220680"/>
                  <a:pt x="426564" y="220630"/>
                  <a:pt x="426564" y="220593"/>
                </a:cubicBezTo>
                <a:cubicBezTo>
                  <a:pt x="426564" y="215790"/>
                  <a:pt x="430460" y="211894"/>
                  <a:pt x="435262" y="211894"/>
                </a:cubicBezTo>
                <a:close/>
                <a:moveTo>
                  <a:pt x="402363" y="161096"/>
                </a:moveTo>
                <a:lnTo>
                  <a:pt x="402363" y="189080"/>
                </a:lnTo>
                <a:cubicBezTo>
                  <a:pt x="402299" y="208240"/>
                  <a:pt x="386731" y="223745"/>
                  <a:pt x="367572" y="223745"/>
                </a:cubicBezTo>
                <a:lnTo>
                  <a:pt x="336310" y="223745"/>
                </a:lnTo>
                <a:lnTo>
                  <a:pt x="336310" y="276434"/>
                </a:lnTo>
                <a:cubicBezTo>
                  <a:pt x="336373" y="279724"/>
                  <a:pt x="334495" y="282738"/>
                  <a:pt x="331520" y="284123"/>
                </a:cubicBezTo>
                <a:cubicBezTo>
                  <a:pt x="330423" y="284917"/>
                  <a:pt x="329088" y="285309"/>
                  <a:pt x="327738" y="285257"/>
                </a:cubicBezTo>
                <a:cubicBezTo>
                  <a:pt x="325887" y="285232"/>
                  <a:pt x="324096" y="284666"/>
                  <a:pt x="322570" y="283619"/>
                </a:cubicBezTo>
                <a:lnTo>
                  <a:pt x="238241" y="223745"/>
                </a:lnTo>
                <a:lnTo>
                  <a:pt x="190720" y="223745"/>
                </a:lnTo>
                <a:lnTo>
                  <a:pt x="190720" y="332276"/>
                </a:lnTo>
                <a:cubicBezTo>
                  <a:pt x="190720" y="332313"/>
                  <a:pt x="190720" y="332363"/>
                  <a:pt x="190720" y="332402"/>
                </a:cubicBezTo>
                <a:cubicBezTo>
                  <a:pt x="190795" y="341943"/>
                  <a:pt x="198573" y="349620"/>
                  <a:pt x="208114" y="349545"/>
                </a:cubicBezTo>
                <a:lnTo>
                  <a:pt x="248073" y="349545"/>
                </a:lnTo>
                <a:cubicBezTo>
                  <a:pt x="252863" y="349684"/>
                  <a:pt x="256708" y="353565"/>
                  <a:pt x="256771" y="358369"/>
                </a:cubicBezTo>
                <a:lnTo>
                  <a:pt x="256771" y="403117"/>
                </a:lnTo>
                <a:lnTo>
                  <a:pt x="329756" y="351436"/>
                </a:lnTo>
                <a:cubicBezTo>
                  <a:pt x="331130" y="350264"/>
                  <a:pt x="332870" y="349595"/>
                  <a:pt x="334673" y="349545"/>
                </a:cubicBezTo>
                <a:lnTo>
                  <a:pt x="540390" y="349545"/>
                </a:lnTo>
                <a:cubicBezTo>
                  <a:pt x="540428" y="349545"/>
                  <a:pt x="540479" y="349545"/>
                  <a:pt x="540517" y="349545"/>
                </a:cubicBezTo>
                <a:cubicBezTo>
                  <a:pt x="550059" y="349545"/>
                  <a:pt x="557786" y="341818"/>
                  <a:pt x="557786" y="332276"/>
                </a:cubicBezTo>
                <a:lnTo>
                  <a:pt x="558416" y="178492"/>
                </a:lnTo>
                <a:cubicBezTo>
                  <a:pt x="558416" y="168886"/>
                  <a:pt x="550626" y="161096"/>
                  <a:pt x="541021" y="161096"/>
                </a:cubicBezTo>
                <a:close/>
                <a:moveTo>
                  <a:pt x="79541" y="137271"/>
                </a:moveTo>
                <a:lnTo>
                  <a:pt x="262445" y="137271"/>
                </a:lnTo>
                <a:cubicBezTo>
                  <a:pt x="267247" y="137271"/>
                  <a:pt x="271142" y="141167"/>
                  <a:pt x="271142" y="145970"/>
                </a:cubicBezTo>
                <a:cubicBezTo>
                  <a:pt x="271142" y="146007"/>
                  <a:pt x="271142" y="146057"/>
                  <a:pt x="271142" y="146096"/>
                </a:cubicBezTo>
                <a:cubicBezTo>
                  <a:pt x="271067" y="150835"/>
                  <a:pt x="267170" y="154617"/>
                  <a:pt x="262445" y="154541"/>
                </a:cubicBezTo>
                <a:lnTo>
                  <a:pt x="79541" y="154541"/>
                </a:lnTo>
                <a:cubicBezTo>
                  <a:pt x="79503" y="154541"/>
                  <a:pt x="79453" y="154541"/>
                  <a:pt x="79416" y="154541"/>
                </a:cubicBezTo>
                <a:cubicBezTo>
                  <a:pt x="74675" y="154541"/>
                  <a:pt x="70843" y="150709"/>
                  <a:pt x="70843" y="145970"/>
                </a:cubicBezTo>
                <a:cubicBezTo>
                  <a:pt x="70843" y="141167"/>
                  <a:pt x="74739" y="137271"/>
                  <a:pt x="79541" y="137271"/>
                </a:cubicBezTo>
                <a:close/>
                <a:moveTo>
                  <a:pt x="210258" y="68446"/>
                </a:moveTo>
                <a:lnTo>
                  <a:pt x="323706" y="68446"/>
                </a:lnTo>
                <a:cubicBezTo>
                  <a:pt x="328483" y="68585"/>
                  <a:pt x="332278" y="72493"/>
                  <a:pt x="332278" y="77270"/>
                </a:cubicBezTo>
                <a:cubicBezTo>
                  <a:pt x="332340" y="82073"/>
                  <a:pt x="328509" y="86031"/>
                  <a:pt x="323706" y="86093"/>
                </a:cubicBezTo>
                <a:lnTo>
                  <a:pt x="210258" y="86093"/>
                </a:lnTo>
                <a:cubicBezTo>
                  <a:pt x="205380" y="86093"/>
                  <a:pt x="201434" y="82148"/>
                  <a:pt x="201434" y="77270"/>
                </a:cubicBezTo>
                <a:cubicBezTo>
                  <a:pt x="201559" y="72455"/>
                  <a:pt x="205442" y="68573"/>
                  <a:pt x="210258" y="68446"/>
                </a:cubicBezTo>
                <a:close/>
                <a:moveTo>
                  <a:pt x="79542" y="68446"/>
                </a:moveTo>
                <a:lnTo>
                  <a:pt x="157820" y="68446"/>
                </a:lnTo>
                <a:cubicBezTo>
                  <a:pt x="162659" y="68510"/>
                  <a:pt x="166580" y="72429"/>
                  <a:pt x="166644" y="77270"/>
                </a:cubicBezTo>
                <a:cubicBezTo>
                  <a:pt x="166644" y="82148"/>
                  <a:pt x="162698" y="86093"/>
                  <a:pt x="157820" y="86093"/>
                </a:cubicBezTo>
                <a:lnTo>
                  <a:pt x="79542" y="86093"/>
                </a:lnTo>
                <a:cubicBezTo>
                  <a:pt x="79503" y="86093"/>
                  <a:pt x="79453" y="86093"/>
                  <a:pt x="79416" y="86093"/>
                </a:cubicBezTo>
                <a:cubicBezTo>
                  <a:pt x="74612" y="86018"/>
                  <a:pt x="70767" y="82073"/>
                  <a:pt x="70843" y="77270"/>
                </a:cubicBezTo>
                <a:cubicBezTo>
                  <a:pt x="70906" y="72468"/>
                  <a:pt x="74751" y="68585"/>
                  <a:pt x="79542" y="68446"/>
                </a:cubicBezTo>
                <a:close/>
                <a:moveTo>
                  <a:pt x="34918" y="17269"/>
                </a:moveTo>
                <a:cubicBezTo>
                  <a:pt x="25476" y="17408"/>
                  <a:pt x="17901" y="25097"/>
                  <a:pt x="17901" y="34538"/>
                </a:cubicBezTo>
                <a:lnTo>
                  <a:pt x="17901" y="188701"/>
                </a:lnTo>
                <a:cubicBezTo>
                  <a:pt x="18026" y="198092"/>
                  <a:pt x="25539" y="205706"/>
                  <a:pt x="34918" y="205970"/>
                </a:cubicBezTo>
                <a:lnTo>
                  <a:pt x="240637" y="205970"/>
                </a:lnTo>
                <a:cubicBezTo>
                  <a:pt x="242389" y="205945"/>
                  <a:pt x="244116" y="206475"/>
                  <a:pt x="245553" y="207483"/>
                </a:cubicBezTo>
                <a:lnTo>
                  <a:pt x="318537" y="259291"/>
                </a:lnTo>
                <a:lnTo>
                  <a:pt x="318537" y="214542"/>
                </a:lnTo>
                <a:cubicBezTo>
                  <a:pt x="318612" y="209739"/>
                  <a:pt x="322558" y="205895"/>
                  <a:pt x="327361" y="205970"/>
                </a:cubicBezTo>
                <a:lnTo>
                  <a:pt x="367194" y="205970"/>
                </a:lnTo>
                <a:cubicBezTo>
                  <a:pt x="376749" y="205908"/>
                  <a:pt x="384513" y="198256"/>
                  <a:pt x="384715" y="188701"/>
                </a:cubicBezTo>
                <a:lnTo>
                  <a:pt x="384715" y="34538"/>
                </a:lnTo>
                <a:cubicBezTo>
                  <a:pt x="384640" y="24933"/>
                  <a:pt x="376799" y="17194"/>
                  <a:pt x="367194" y="17269"/>
                </a:cubicBezTo>
                <a:close/>
                <a:moveTo>
                  <a:pt x="34918" y="0"/>
                </a:moveTo>
                <a:lnTo>
                  <a:pt x="366942" y="0"/>
                </a:lnTo>
                <a:cubicBezTo>
                  <a:pt x="386089" y="-75"/>
                  <a:pt x="401656" y="15391"/>
                  <a:pt x="401732" y="34538"/>
                </a:cubicBezTo>
                <a:lnTo>
                  <a:pt x="401732" y="143197"/>
                </a:lnTo>
                <a:lnTo>
                  <a:pt x="540390" y="143197"/>
                </a:lnTo>
                <a:cubicBezTo>
                  <a:pt x="559739" y="143121"/>
                  <a:pt x="575497" y="158764"/>
                  <a:pt x="575559" y="178113"/>
                </a:cubicBezTo>
                <a:lnTo>
                  <a:pt x="575559" y="331898"/>
                </a:lnTo>
                <a:cubicBezTo>
                  <a:pt x="575497" y="351158"/>
                  <a:pt x="559903" y="366739"/>
                  <a:pt x="540643" y="366814"/>
                </a:cubicBezTo>
                <a:lnTo>
                  <a:pt x="401984" y="366814"/>
                </a:lnTo>
                <a:lnTo>
                  <a:pt x="401984" y="478245"/>
                </a:lnTo>
                <a:cubicBezTo>
                  <a:pt x="402060" y="497544"/>
                  <a:pt x="386493" y="513275"/>
                  <a:pt x="367194" y="513414"/>
                </a:cubicBezTo>
                <a:lnTo>
                  <a:pt x="335933" y="513414"/>
                </a:lnTo>
                <a:lnTo>
                  <a:pt x="335933" y="566105"/>
                </a:lnTo>
                <a:cubicBezTo>
                  <a:pt x="335908" y="569356"/>
                  <a:pt x="334055" y="572331"/>
                  <a:pt x="331142" y="573793"/>
                </a:cubicBezTo>
                <a:cubicBezTo>
                  <a:pt x="329969" y="574412"/>
                  <a:pt x="328684" y="574802"/>
                  <a:pt x="327361" y="574928"/>
                </a:cubicBezTo>
                <a:cubicBezTo>
                  <a:pt x="325483" y="574877"/>
                  <a:pt x="323667" y="574209"/>
                  <a:pt x="322192" y="573037"/>
                </a:cubicBezTo>
                <a:lnTo>
                  <a:pt x="237863" y="513414"/>
                </a:lnTo>
                <a:lnTo>
                  <a:pt x="34918" y="513414"/>
                </a:lnTo>
                <a:cubicBezTo>
                  <a:pt x="15594" y="513275"/>
                  <a:pt x="0" y="497569"/>
                  <a:pt x="0" y="478245"/>
                </a:cubicBezTo>
                <a:lnTo>
                  <a:pt x="0" y="324587"/>
                </a:lnTo>
                <a:cubicBezTo>
                  <a:pt x="64" y="305325"/>
                  <a:pt x="15657" y="289733"/>
                  <a:pt x="34918" y="289670"/>
                </a:cubicBezTo>
                <a:lnTo>
                  <a:pt x="173576" y="289670"/>
                </a:lnTo>
                <a:lnTo>
                  <a:pt x="173576" y="223366"/>
                </a:lnTo>
                <a:lnTo>
                  <a:pt x="34918" y="223366"/>
                </a:lnTo>
                <a:cubicBezTo>
                  <a:pt x="15708" y="223442"/>
                  <a:pt x="64" y="207912"/>
                  <a:pt x="0" y="188701"/>
                </a:cubicBezTo>
                <a:lnTo>
                  <a:pt x="0" y="34538"/>
                </a:lnTo>
                <a:cubicBezTo>
                  <a:pt x="141" y="15378"/>
                  <a:pt x="15758" y="-75"/>
                  <a:pt x="34918" y="0"/>
                </a:cubicBezTo>
                <a:close/>
              </a:path>
            </a:pathLst>
          </a:custGeom>
          <a:solidFill>
            <a:schemeClr val="bg1"/>
          </a:solidFill>
          <a:ln w="9525" cap="flat">
            <a:noFill/>
            <a:prstDash val="solid"/>
            <a:miter/>
          </a:ln>
        </p:spPr>
        <p:txBody>
          <a:bodyPr wrap="square" rtlCol="0" anchor="ctr">
            <a:noAutofit/>
          </a:bodyPr>
          <a:lstStyle/>
          <a:p>
            <a:endParaRPr lang="zh-CN" altLang="en-US"/>
          </a:p>
        </p:txBody>
      </p:sp>
      <p:sp>
        <p:nvSpPr>
          <p:cNvPr id="45" name="任意多边形: 形状 44">
            <a:extLst>
              <a:ext uri="{FF2B5EF4-FFF2-40B4-BE49-F238E27FC236}">
                <a16:creationId xmlns:a16="http://schemas.microsoft.com/office/drawing/2014/main" id="{3DF39E81-054F-04A6-7DE4-146E8FC63E73}"/>
              </a:ext>
            </a:extLst>
          </p:cNvPr>
          <p:cNvSpPr/>
          <p:nvPr/>
        </p:nvSpPr>
        <p:spPr>
          <a:xfrm>
            <a:off x="8522699" y="3564747"/>
            <a:ext cx="399656" cy="399832"/>
          </a:xfrm>
          <a:custGeom>
            <a:avLst/>
            <a:gdLst>
              <a:gd name="connsiteX0" fmla="*/ 505473 w 574675"/>
              <a:gd name="connsiteY0" fmla="*/ 557280 h 574928"/>
              <a:gd name="connsiteX1" fmla="*/ 565978 w 574675"/>
              <a:gd name="connsiteY1" fmla="*/ 557280 h 574928"/>
              <a:gd name="connsiteX2" fmla="*/ 574550 w 574675"/>
              <a:gd name="connsiteY2" fmla="*/ 566105 h 574928"/>
              <a:gd name="connsiteX3" fmla="*/ 565978 w 574675"/>
              <a:gd name="connsiteY3" fmla="*/ 574928 h 574928"/>
              <a:gd name="connsiteX4" fmla="*/ 505473 w 574675"/>
              <a:gd name="connsiteY4" fmla="*/ 574928 h 574928"/>
              <a:gd name="connsiteX5" fmla="*/ 496649 w 574675"/>
              <a:gd name="connsiteY5" fmla="*/ 566105 h 574928"/>
              <a:gd name="connsiteX6" fmla="*/ 505473 w 574675"/>
              <a:gd name="connsiteY6" fmla="*/ 557280 h 574928"/>
              <a:gd name="connsiteX7" fmla="*/ 339840 w 574675"/>
              <a:gd name="connsiteY7" fmla="*/ 557280 h 574928"/>
              <a:gd name="connsiteX8" fmla="*/ 452658 w 574675"/>
              <a:gd name="connsiteY8" fmla="*/ 557280 h 574928"/>
              <a:gd name="connsiteX9" fmla="*/ 452784 w 574675"/>
              <a:gd name="connsiteY9" fmla="*/ 557280 h 574928"/>
              <a:gd name="connsiteX10" fmla="*/ 461355 w 574675"/>
              <a:gd name="connsiteY10" fmla="*/ 566105 h 574928"/>
              <a:gd name="connsiteX11" fmla="*/ 452658 w 574675"/>
              <a:gd name="connsiteY11" fmla="*/ 574928 h 574928"/>
              <a:gd name="connsiteX12" fmla="*/ 339840 w 574675"/>
              <a:gd name="connsiteY12" fmla="*/ 574928 h 574928"/>
              <a:gd name="connsiteX13" fmla="*/ 331269 w 574675"/>
              <a:gd name="connsiteY13" fmla="*/ 566105 h 574928"/>
              <a:gd name="connsiteX14" fmla="*/ 339840 w 574675"/>
              <a:gd name="connsiteY14" fmla="*/ 557280 h 574928"/>
              <a:gd name="connsiteX15" fmla="*/ 191854 w 574675"/>
              <a:gd name="connsiteY15" fmla="*/ 557280 h 574928"/>
              <a:gd name="connsiteX16" fmla="*/ 287276 w 574675"/>
              <a:gd name="connsiteY16" fmla="*/ 557280 h 574928"/>
              <a:gd name="connsiteX17" fmla="*/ 287403 w 574675"/>
              <a:gd name="connsiteY17" fmla="*/ 557280 h 574928"/>
              <a:gd name="connsiteX18" fmla="*/ 295974 w 574675"/>
              <a:gd name="connsiteY18" fmla="*/ 566105 h 574928"/>
              <a:gd name="connsiteX19" fmla="*/ 287276 w 574675"/>
              <a:gd name="connsiteY19" fmla="*/ 574928 h 574928"/>
              <a:gd name="connsiteX20" fmla="*/ 191854 w 574675"/>
              <a:gd name="connsiteY20" fmla="*/ 574928 h 574928"/>
              <a:gd name="connsiteX21" fmla="*/ 183029 w 574675"/>
              <a:gd name="connsiteY21" fmla="*/ 566105 h 574928"/>
              <a:gd name="connsiteX22" fmla="*/ 191854 w 574675"/>
              <a:gd name="connsiteY22" fmla="*/ 557280 h 574928"/>
              <a:gd name="connsiteX23" fmla="*/ 8572 w 574675"/>
              <a:gd name="connsiteY23" fmla="*/ 557280 h 574928"/>
              <a:gd name="connsiteX24" fmla="*/ 138912 w 574675"/>
              <a:gd name="connsiteY24" fmla="*/ 557280 h 574928"/>
              <a:gd name="connsiteX25" fmla="*/ 147483 w 574675"/>
              <a:gd name="connsiteY25" fmla="*/ 566105 h 574928"/>
              <a:gd name="connsiteX26" fmla="*/ 138912 w 574675"/>
              <a:gd name="connsiteY26" fmla="*/ 574928 h 574928"/>
              <a:gd name="connsiteX27" fmla="*/ 8572 w 574675"/>
              <a:gd name="connsiteY27" fmla="*/ 574928 h 574928"/>
              <a:gd name="connsiteX28" fmla="*/ 1 w 574675"/>
              <a:gd name="connsiteY28" fmla="*/ 566105 h 574928"/>
              <a:gd name="connsiteX29" fmla="*/ 8572 w 574675"/>
              <a:gd name="connsiteY29" fmla="*/ 557280 h 574928"/>
              <a:gd name="connsiteX30" fmla="*/ 479253 w 574675"/>
              <a:gd name="connsiteY30" fmla="*/ 496270 h 574928"/>
              <a:gd name="connsiteX31" fmla="*/ 565978 w 574675"/>
              <a:gd name="connsiteY31" fmla="*/ 496270 h 574928"/>
              <a:gd name="connsiteX32" fmla="*/ 574675 w 574675"/>
              <a:gd name="connsiteY32" fmla="*/ 504842 h 574928"/>
              <a:gd name="connsiteX33" fmla="*/ 574675 w 574675"/>
              <a:gd name="connsiteY33" fmla="*/ 504969 h 574928"/>
              <a:gd name="connsiteX34" fmla="*/ 566103 w 574675"/>
              <a:gd name="connsiteY34" fmla="*/ 513540 h 574928"/>
              <a:gd name="connsiteX35" fmla="*/ 479253 w 574675"/>
              <a:gd name="connsiteY35" fmla="*/ 513540 h 574928"/>
              <a:gd name="connsiteX36" fmla="*/ 479127 w 574675"/>
              <a:gd name="connsiteY36" fmla="*/ 513540 h 574928"/>
              <a:gd name="connsiteX37" fmla="*/ 470682 w 574675"/>
              <a:gd name="connsiteY37" fmla="*/ 504842 h 574928"/>
              <a:gd name="connsiteX38" fmla="*/ 479253 w 574675"/>
              <a:gd name="connsiteY38" fmla="*/ 496270 h 574928"/>
              <a:gd name="connsiteX39" fmla="*/ 278829 w 574675"/>
              <a:gd name="connsiteY39" fmla="*/ 496270 h 574928"/>
              <a:gd name="connsiteX40" fmla="*/ 426564 w 574675"/>
              <a:gd name="connsiteY40" fmla="*/ 496270 h 574928"/>
              <a:gd name="connsiteX41" fmla="*/ 435262 w 574675"/>
              <a:gd name="connsiteY41" fmla="*/ 504842 h 574928"/>
              <a:gd name="connsiteX42" fmla="*/ 426564 w 574675"/>
              <a:gd name="connsiteY42" fmla="*/ 513540 h 574928"/>
              <a:gd name="connsiteX43" fmla="*/ 278829 w 574675"/>
              <a:gd name="connsiteY43" fmla="*/ 513540 h 574928"/>
              <a:gd name="connsiteX44" fmla="*/ 278703 w 574675"/>
              <a:gd name="connsiteY44" fmla="*/ 513540 h 574928"/>
              <a:gd name="connsiteX45" fmla="*/ 270258 w 574675"/>
              <a:gd name="connsiteY45" fmla="*/ 504842 h 574928"/>
              <a:gd name="connsiteX46" fmla="*/ 278829 w 574675"/>
              <a:gd name="connsiteY46" fmla="*/ 496270 h 574928"/>
              <a:gd name="connsiteX47" fmla="*/ 148240 w 574675"/>
              <a:gd name="connsiteY47" fmla="*/ 496270 h 574928"/>
              <a:gd name="connsiteX48" fmla="*/ 226267 w 574675"/>
              <a:gd name="connsiteY48" fmla="*/ 496270 h 574928"/>
              <a:gd name="connsiteX49" fmla="*/ 234965 w 574675"/>
              <a:gd name="connsiteY49" fmla="*/ 504842 h 574928"/>
              <a:gd name="connsiteX50" fmla="*/ 226267 w 574675"/>
              <a:gd name="connsiteY50" fmla="*/ 513540 h 574928"/>
              <a:gd name="connsiteX51" fmla="*/ 148240 w 574675"/>
              <a:gd name="connsiteY51" fmla="*/ 513540 h 574928"/>
              <a:gd name="connsiteX52" fmla="*/ 139541 w 574675"/>
              <a:gd name="connsiteY52" fmla="*/ 504842 h 574928"/>
              <a:gd name="connsiteX53" fmla="*/ 148240 w 574675"/>
              <a:gd name="connsiteY53" fmla="*/ 496270 h 574928"/>
              <a:gd name="connsiteX54" fmla="*/ 8824 w 574675"/>
              <a:gd name="connsiteY54" fmla="*/ 496270 h 574928"/>
              <a:gd name="connsiteX55" fmla="*/ 95548 w 574675"/>
              <a:gd name="connsiteY55" fmla="*/ 496270 h 574928"/>
              <a:gd name="connsiteX56" fmla="*/ 104246 w 574675"/>
              <a:gd name="connsiteY56" fmla="*/ 504842 h 574928"/>
              <a:gd name="connsiteX57" fmla="*/ 95548 w 574675"/>
              <a:gd name="connsiteY57" fmla="*/ 513540 h 574928"/>
              <a:gd name="connsiteX58" fmla="*/ 8824 w 574675"/>
              <a:gd name="connsiteY58" fmla="*/ 513540 h 574928"/>
              <a:gd name="connsiteX59" fmla="*/ 8698 w 574675"/>
              <a:gd name="connsiteY59" fmla="*/ 513540 h 574928"/>
              <a:gd name="connsiteX60" fmla="*/ 253 w 574675"/>
              <a:gd name="connsiteY60" fmla="*/ 504842 h 574928"/>
              <a:gd name="connsiteX61" fmla="*/ 8824 w 574675"/>
              <a:gd name="connsiteY61" fmla="*/ 496270 h 574928"/>
              <a:gd name="connsiteX62" fmla="*/ 357360 w 574675"/>
              <a:gd name="connsiteY62" fmla="*/ 435009 h 574928"/>
              <a:gd name="connsiteX63" fmla="*/ 461353 w 574675"/>
              <a:gd name="connsiteY63" fmla="*/ 435009 h 574928"/>
              <a:gd name="connsiteX64" fmla="*/ 470178 w 574675"/>
              <a:gd name="connsiteY64" fmla="*/ 443582 h 574928"/>
              <a:gd name="connsiteX65" fmla="*/ 470178 w 574675"/>
              <a:gd name="connsiteY65" fmla="*/ 444098 h 574928"/>
              <a:gd name="connsiteX66" fmla="*/ 461353 w 574675"/>
              <a:gd name="connsiteY66" fmla="*/ 452405 h 574928"/>
              <a:gd name="connsiteX67" fmla="*/ 357360 w 574675"/>
              <a:gd name="connsiteY67" fmla="*/ 452405 h 574928"/>
              <a:gd name="connsiteX68" fmla="*/ 357107 w 574675"/>
              <a:gd name="connsiteY68" fmla="*/ 452405 h 574928"/>
              <a:gd name="connsiteX69" fmla="*/ 348536 w 574675"/>
              <a:gd name="connsiteY69" fmla="*/ 443582 h 574928"/>
              <a:gd name="connsiteX70" fmla="*/ 357360 w 574675"/>
              <a:gd name="connsiteY70" fmla="*/ 435009 h 574928"/>
              <a:gd name="connsiteX71" fmla="*/ 165760 w 574675"/>
              <a:gd name="connsiteY71" fmla="*/ 435009 h 574928"/>
              <a:gd name="connsiteX72" fmla="*/ 304417 w 574675"/>
              <a:gd name="connsiteY72" fmla="*/ 435009 h 574928"/>
              <a:gd name="connsiteX73" fmla="*/ 313242 w 574675"/>
              <a:gd name="connsiteY73" fmla="*/ 443582 h 574928"/>
              <a:gd name="connsiteX74" fmla="*/ 313242 w 574675"/>
              <a:gd name="connsiteY74" fmla="*/ 444098 h 574928"/>
              <a:gd name="connsiteX75" fmla="*/ 304417 w 574675"/>
              <a:gd name="connsiteY75" fmla="*/ 452405 h 574928"/>
              <a:gd name="connsiteX76" fmla="*/ 165760 w 574675"/>
              <a:gd name="connsiteY76" fmla="*/ 452405 h 574928"/>
              <a:gd name="connsiteX77" fmla="*/ 165242 w 574675"/>
              <a:gd name="connsiteY77" fmla="*/ 452405 h 574928"/>
              <a:gd name="connsiteX78" fmla="*/ 156935 w 574675"/>
              <a:gd name="connsiteY78" fmla="*/ 443582 h 574928"/>
              <a:gd name="connsiteX79" fmla="*/ 165760 w 574675"/>
              <a:gd name="connsiteY79" fmla="*/ 435009 h 574928"/>
              <a:gd name="connsiteX80" fmla="*/ 514045 w 574675"/>
              <a:gd name="connsiteY80" fmla="*/ 435009 h 574928"/>
              <a:gd name="connsiteX81" fmla="*/ 565978 w 574675"/>
              <a:gd name="connsiteY81" fmla="*/ 435009 h 574928"/>
              <a:gd name="connsiteX82" fmla="*/ 574550 w 574675"/>
              <a:gd name="connsiteY82" fmla="*/ 443582 h 574928"/>
              <a:gd name="connsiteX83" fmla="*/ 574550 w 574675"/>
              <a:gd name="connsiteY83" fmla="*/ 443834 h 574928"/>
              <a:gd name="connsiteX84" fmla="*/ 565978 w 574675"/>
              <a:gd name="connsiteY84" fmla="*/ 452405 h 574928"/>
              <a:gd name="connsiteX85" fmla="*/ 514045 w 574675"/>
              <a:gd name="connsiteY85" fmla="*/ 452405 h 574928"/>
              <a:gd name="connsiteX86" fmla="*/ 513528 w 574675"/>
              <a:gd name="connsiteY86" fmla="*/ 452392 h 574928"/>
              <a:gd name="connsiteX87" fmla="*/ 505473 w 574675"/>
              <a:gd name="connsiteY87" fmla="*/ 443582 h 574928"/>
              <a:gd name="connsiteX88" fmla="*/ 514045 w 574675"/>
              <a:gd name="connsiteY88" fmla="*/ 435009 h 574928"/>
              <a:gd name="connsiteX89" fmla="*/ 9454 w 574675"/>
              <a:gd name="connsiteY89" fmla="*/ 435009 h 574928"/>
              <a:gd name="connsiteX90" fmla="*/ 113700 w 574675"/>
              <a:gd name="connsiteY90" fmla="*/ 435009 h 574928"/>
              <a:gd name="connsiteX91" fmla="*/ 122271 w 574675"/>
              <a:gd name="connsiteY91" fmla="*/ 443582 h 574928"/>
              <a:gd name="connsiteX92" fmla="*/ 122285 w 574675"/>
              <a:gd name="connsiteY92" fmla="*/ 444098 h 574928"/>
              <a:gd name="connsiteX93" fmla="*/ 113700 w 574675"/>
              <a:gd name="connsiteY93" fmla="*/ 452405 h 574928"/>
              <a:gd name="connsiteX94" fmla="*/ 8824 w 574675"/>
              <a:gd name="connsiteY94" fmla="*/ 452405 h 574928"/>
              <a:gd name="connsiteX95" fmla="*/ 882 w 574675"/>
              <a:gd name="connsiteY95" fmla="*/ 443582 h 574928"/>
              <a:gd name="connsiteX96" fmla="*/ 9454 w 574675"/>
              <a:gd name="connsiteY96" fmla="*/ 435009 h 574928"/>
              <a:gd name="connsiteX97" fmla="*/ 419631 w 574675"/>
              <a:gd name="connsiteY97" fmla="*/ 373999 h 574928"/>
              <a:gd name="connsiteX98" fmla="*/ 565978 w 574675"/>
              <a:gd name="connsiteY98" fmla="*/ 373999 h 574928"/>
              <a:gd name="connsiteX99" fmla="*/ 574550 w 574675"/>
              <a:gd name="connsiteY99" fmla="*/ 382571 h 574928"/>
              <a:gd name="connsiteX100" fmla="*/ 574550 w 574675"/>
              <a:gd name="connsiteY100" fmla="*/ 382698 h 574928"/>
              <a:gd name="connsiteX101" fmla="*/ 565978 w 574675"/>
              <a:gd name="connsiteY101" fmla="*/ 391269 h 574928"/>
              <a:gd name="connsiteX102" fmla="*/ 419631 w 574675"/>
              <a:gd name="connsiteY102" fmla="*/ 391269 h 574928"/>
              <a:gd name="connsiteX103" fmla="*/ 419505 w 574675"/>
              <a:gd name="connsiteY103" fmla="*/ 391269 h 574928"/>
              <a:gd name="connsiteX104" fmla="*/ 410806 w 574675"/>
              <a:gd name="connsiteY104" fmla="*/ 382571 h 574928"/>
              <a:gd name="connsiteX105" fmla="*/ 419631 w 574675"/>
              <a:gd name="connsiteY105" fmla="*/ 373999 h 574928"/>
              <a:gd name="connsiteX106" fmla="*/ 262947 w 574675"/>
              <a:gd name="connsiteY106" fmla="*/ 373999 h 574928"/>
              <a:gd name="connsiteX107" fmla="*/ 365806 w 574675"/>
              <a:gd name="connsiteY107" fmla="*/ 373999 h 574928"/>
              <a:gd name="connsiteX108" fmla="*/ 374629 w 574675"/>
              <a:gd name="connsiteY108" fmla="*/ 382571 h 574928"/>
              <a:gd name="connsiteX109" fmla="*/ 374629 w 574675"/>
              <a:gd name="connsiteY109" fmla="*/ 382698 h 574928"/>
              <a:gd name="connsiteX110" fmla="*/ 365806 w 574675"/>
              <a:gd name="connsiteY110" fmla="*/ 391269 h 574928"/>
              <a:gd name="connsiteX111" fmla="*/ 262947 w 574675"/>
              <a:gd name="connsiteY111" fmla="*/ 391269 h 574928"/>
              <a:gd name="connsiteX112" fmla="*/ 254248 w 574675"/>
              <a:gd name="connsiteY112" fmla="*/ 382571 h 574928"/>
              <a:gd name="connsiteX113" fmla="*/ 262947 w 574675"/>
              <a:gd name="connsiteY113" fmla="*/ 373999 h 574928"/>
              <a:gd name="connsiteX114" fmla="*/ 131474 w 574675"/>
              <a:gd name="connsiteY114" fmla="*/ 214165 h 574928"/>
              <a:gd name="connsiteX115" fmla="*/ 85718 w 574675"/>
              <a:gd name="connsiteY115" fmla="*/ 259922 h 574928"/>
              <a:gd name="connsiteX116" fmla="*/ 131600 w 574675"/>
              <a:gd name="connsiteY116" fmla="*/ 305931 h 574928"/>
              <a:gd name="connsiteX117" fmla="*/ 172441 w 574675"/>
              <a:gd name="connsiteY117" fmla="*/ 280721 h 574928"/>
              <a:gd name="connsiteX118" fmla="*/ 177610 w 574675"/>
              <a:gd name="connsiteY118" fmla="*/ 260301 h 574928"/>
              <a:gd name="connsiteX119" fmla="*/ 172441 w 574675"/>
              <a:gd name="connsiteY119" fmla="*/ 239375 h 574928"/>
              <a:gd name="connsiteX120" fmla="*/ 131600 w 574675"/>
              <a:gd name="connsiteY120" fmla="*/ 214165 h 574928"/>
              <a:gd name="connsiteX121" fmla="*/ 131474 w 574675"/>
              <a:gd name="connsiteY121" fmla="*/ 214165 h 574928"/>
              <a:gd name="connsiteX122" fmla="*/ 131600 w 574675"/>
              <a:gd name="connsiteY122" fmla="*/ 196392 h 574928"/>
              <a:gd name="connsiteX123" fmla="*/ 187947 w 574675"/>
              <a:gd name="connsiteY123" fmla="*/ 230174 h 574928"/>
              <a:gd name="connsiteX124" fmla="*/ 195132 w 574675"/>
              <a:gd name="connsiteY124" fmla="*/ 258914 h 574928"/>
              <a:gd name="connsiteX125" fmla="*/ 187947 w 574675"/>
              <a:gd name="connsiteY125" fmla="*/ 287780 h 574928"/>
              <a:gd name="connsiteX126" fmla="*/ 131600 w 574675"/>
              <a:gd name="connsiteY126" fmla="*/ 322444 h 574928"/>
              <a:gd name="connsiteX127" fmla="*/ 68573 w 574675"/>
              <a:gd name="connsiteY127" fmla="*/ 259418 h 574928"/>
              <a:gd name="connsiteX128" fmla="*/ 131600 w 574675"/>
              <a:gd name="connsiteY128" fmla="*/ 196392 h 574928"/>
              <a:gd name="connsiteX129" fmla="*/ 131727 w 574675"/>
              <a:gd name="connsiteY129" fmla="*/ 146349 h 574928"/>
              <a:gd name="connsiteX130" fmla="*/ 18279 w 574675"/>
              <a:gd name="connsiteY130" fmla="*/ 259797 h 574928"/>
              <a:gd name="connsiteX131" fmla="*/ 131727 w 574675"/>
              <a:gd name="connsiteY131" fmla="*/ 374001 h 574928"/>
              <a:gd name="connsiteX132" fmla="*/ 233199 w 574675"/>
              <a:gd name="connsiteY132" fmla="*/ 311983 h 574928"/>
              <a:gd name="connsiteX133" fmla="*/ 241015 w 574675"/>
              <a:gd name="connsiteY133" fmla="*/ 307067 h 574928"/>
              <a:gd name="connsiteX134" fmla="*/ 304041 w 574675"/>
              <a:gd name="connsiteY134" fmla="*/ 307067 h 574928"/>
              <a:gd name="connsiteX135" fmla="*/ 332277 w 574675"/>
              <a:gd name="connsiteY135" fmla="*/ 279083 h 574928"/>
              <a:gd name="connsiteX136" fmla="*/ 362783 w 574675"/>
              <a:gd name="connsiteY136" fmla="*/ 279083 h 574928"/>
              <a:gd name="connsiteX137" fmla="*/ 380807 w 574675"/>
              <a:gd name="connsiteY137" fmla="*/ 297234 h 574928"/>
              <a:gd name="connsiteX138" fmla="*/ 398959 w 574675"/>
              <a:gd name="connsiteY138" fmla="*/ 279083 h 574928"/>
              <a:gd name="connsiteX139" fmla="*/ 429464 w 574675"/>
              <a:gd name="connsiteY139" fmla="*/ 279083 h 574928"/>
              <a:gd name="connsiteX140" fmla="*/ 447363 w 574675"/>
              <a:gd name="connsiteY140" fmla="*/ 297234 h 574928"/>
              <a:gd name="connsiteX141" fmla="*/ 466649 w 574675"/>
              <a:gd name="connsiteY141" fmla="*/ 277823 h 574928"/>
              <a:gd name="connsiteX142" fmla="*/ 497155 w 574675"/>
              <a:gd name="connsiteY142" fmla="*/ 277823 h 574928"/>
              <a:gd name="connsiteX143" fmla="*/ 515306 w 574675"/>
              <a:gd name="connsiteY143" fmla="*/ 295974 h 574928"/>
              <a:gd name="connsiteX144" fmla="*/ 553752 w 574675"/>
              <a:gd name="connsiteY144" fmla="*/ 258284 h 574928"/>
              <a:gd name="connsiteX145" fmla="*/ 508626 w 574675"/>
              <a:gd name="connsiteY145" fmla="*/ 213032 h 574928"/>
              <a:gd name="connsiteX146" fmla="*/ 241015 w 574675"/>
              <a:gd name="connsiteY146" fmla="*/ 213032 h 574928"/>
              <a:gd name="connsiteX147" fmla="*/ 233199 w 574675"/>
              <a:gd name="connsiteY147" fmla="*/ 208493 h 574928"/>
              <a:gd name="connsiteX148" fmla="*/ 131727 w 574675"/>
              <a:gd name="connsiteY148" fmla="*/ 146349 h 574928"/>
              <a:gd name="connsiteX149" fmla="*/ 131601 w 574675"/>
              <a:gd name="connsiteY149" fmla="*/ 128450 h 574928"/>
              <a:gd name="connsiteX150" fmla="*/ 246057 w 574675"/>
              <a:gd name="connsiteY150" fmla="*/ 195132 h 574928"/>
              <a:gd name="connsiteX151" fmla="*/ 512155 w 574675"/>
              <a:gd name="connsiteY151" fmla="*/ 195132 h 574928"/>
              <a:gd name="connsiteX152" fmla="*/ 518332 w 574675"/>
              <a:gd name="connsiteY152" fmla="*/ 197779 h 574928"/>
              <a:gd name="connsiteX153" fmla="*/ 571904 w 574675"/>
              <a:gd name="connsiteY153" fmla="*/ 251352 h 574928"/>
              <a:gd name="connsiteX154" fmla="*/ 572207 w 574675"/>
              <a:gd name="connsiteY154" fmla="*/ 251667 h 574928"/>
              <a:gd name="connsiteX155" fmla="*/ 571904 w 574675"/>
              <a:gd name="connsiteY155" fmla="*/ 263958 h 574928"/>
              <a:gd name="connsiteX156" fmla="*/ 521483 w 574675"/>
              <a:gd name="connsiteY156" fmla="*/ 314379 h 574928"/>
              <a:gd name="connsiteX157" fmla="*/ 520613 w 574675"/>
              <a:gd name="connsiteY157" fmla="*/ 315248 h 574928"/>
              <a:gd name="connsiteX158" fmla="*/ 508877 w 574675"/>
              <a:gd name="connsiteY158" fmla="*/ 314379 h 574928"/>
              <a:gd name="connsiteX159" fmla="*/ 484675 w 574675"/>
              <a:gd name="connsiteY159" fmla="*/ 290428 h 574928"/>
              <a:gd name="connsiteX160" fmla="*/ 481776 w 574675"/>
              <a:gd name="connsiteY160" fmla="*/ 289041 h 574928"/>
              <a:gd name="connsiteX161" fmla="*/ 478876 w 574675"/>
              <a:gd name="connsiteY161" fmla="*/ 290428 h 574928"/>
              <a:gd name="connsiteX162" fmla="*/ 453665 w 574675"/>
              <a:gd name="connsiteY162" fmla="*/ 315639 h 574928"/>
              <a:gd name="connsiteX163" fmla="*/ 447363 w 574675"/>
              <a:gd name="connsiteY163" fmla="*/ 318160 h 574928"/>
              <a:gd name="connsiteX164" fmla="*/ 441312 w 574675"/>
              <a:gd name="connsiteY164" fmla="*/ 315639 h 574928"/>
              <a:gd name="connsiteX165" fmla="*/ 416985 w 574675"/>
              <a:gd name="connsiteY165" fmla="*/ 291311 h 574928"/>
              <a:gd name="connsiteX166" fmla="*/ 414212 w 574675"/>
              <a:gd name="connsiteY166" fmla="*/ 290050 h 574928"/>
              <a:gd name="connsiteX167" fmla="*/ 411186 w 574675"/>
              <a:gd name="connsiteY167" fmla="*/ 291311 h 574928"/>
              <a:gd name="connsiteX168" fmla="*/ 386858 w 574675"/>
              <a:gd name="connsiteY168" fmla="*/ 315639 h 574928"/>
              <a:gd name="connsiteX169" fmla="*/ 379924 w 574675"/>
              <a:gd name="connsiteY169" fmla="*/ 318160 h 574928"/>
              <a:gd name="connsiteX170" fmla="*/ 374378 w 574675"/>
              <a:gd name="connsiteY170" fmla="*/ 315386 h 574928"/>
              <a:gd name="connsiteX171" fmla="*/ 350429 w 574675"/>
              <a:gd name="connsiteY171" fmla="*/ 291311 h 574928"/>
              <a:gd name="connsiteX172" fmla="*/ 347529 w 574675"/>
              <a:gd name="connsiteY172" fmla="*/ 290050 h 574928"/>
              <a:gd name="connsiteX173" fmla="*/ 344504 w 574675"/>
              <a:gd name="connsiteY173" fmla="*/ 291311 h 574928"/>
              <a:gd name="connsiteX174" fmla="*/ 313874 w 574675"/>
              <a:gd name="connsiteY174" fmla="*/ 322068 h 574928"/>
              <a:gd name="connsiteX175" fmla="*/ 307696 w 574675"/>
              <a:gd name="connsiteY175" fmla="*/ 324589 h 574928"/>
              <a:gd name="connsiteX176" fmla="*/ 246057 w 574675"/>
              <a:gd name="connsiteY176" fmla="*/ 324589 h 574928"/>
              <a:gd name="connsiteX177" fmla="*/ 131601 w 574675"/>
              <a:gd name="connsiteY177" fmla="*/ 391270 h 574928"/>
              <a:gd name="connsiteX178" fmla="*/ 253 w 574675"/>
              <a:gd name="connsiteY178" fmla="*/ 259797 h 574928"/>
              <a:gd name="connsiteX179" fmla="*/ 131601 w 574675"/>
              <a:gd name="connsiteY179" fmla="*/ 128450 h 574928"/>
              <a:gd name="connsiteX180" fmla="*/ 505097 w 574675"/>
              <a:gd name="connsiteY180" fmla="*/ 17270 h 574928"/>
              <a:gd name="connsiteX181" fmla="*/ 505097 w 574675"/>
              <a:gd name="connsiteY181" fmla="*/ 69455 h 574928"/>
              <a:gd name="connsiteX182" fmla="*/ 557282 w 574675"/>
              <a:gd name="connsiteY182" fmla="*/ 69455 h 574928"/>
              <a:gd name="connsiteX183" fmla="*/ 557282 w 574675"/>
              <a:gd name="connsiteY183" fmla="*/ 17270 h 574928"/>
              <a:gd name="connsiteX184" fmla="*/ 17649 w 574675"/>
              <a:gd name="connsiteY184" fmla="*/ 17270 h 574928"/>
              <a:gd name="connsiteX185" fmla="*/ 17649 w 574675"/>
              <a:gd name="connsiteY185" fmla="*/ 69455 h 574928"/>
              <a:gd name="connsiteX186" fmla="*/ 487574 w 574675"/>
              <a:gd name="connsiteY186" fmla="*/ 69455 h 574928"/>
              <a:gd name="connsiteX187" fmla="*/ 487574 w 574675"/>
              <a:gd name="connsiteY187" fmla="*/ 17270 h 574928"/>
              <a:gd name="connsiteX188" fmla="*/ 8825 w 574675"/>
              <a:gd name="connsiteY188" fmla="*/ 0 h 574928"/>
              <a:gd name="connsiteX189" fmla="*/ 565980 w 574675"/>
              <a:gd name="connsiteY189" fmla="*/ 0 h 574928"/>
              <a:gd name="connsiteX190" fmla="*/ 566106 w 574675"/>
              <a:gd name="connsiteY190" fmla="*/ 0 h 574928"/>
              <a:gd name="connsiteX191" fmla="*/ 574551 w 574675"/>
              <a:gd name="connsiteY191" fmla="*/ 8699 h 574928"/>
              <a:gd name="connsiteX192" fmla="*/ 574551 w 574675"/>
              <a:gd name="connsiteY192" fmla="*/ 78280 h 574928"/>
              <a:gd name="connsiteX193" fmla="*/ 565980 w 574675"/>
              <a:gd name="connsiteY193" fmla="*/ 86851 h 574928"/>
              <a:gd name="connsiteX194" fmla="*/ 8825 w 574675"/>
              <a:gd name="connsiteY194" fmla="*/ 86851 h 574928"/>
              <a:gd name="connsiteX195" fmla="*/ 253 w 574675"/>
              <a:gd name="connsiteY195" fmla="*/ 78280 h 574928"/>
              <a:gd name="connsiteX196" fmla="*/ 253 w 574675"/>
              <a:gd name="connsiteY196" fmla="*/ 8699 h 574928"/>
              <a:gd name="connsiteX197" fmla="*/ 253 w 574675"/>
              <a:gd name="connsiteY197" fmla="*/ 8573 h 574928"/>
              <a:gd name="connsiteX198" fmla="*/ 8825 w 574675"/>
              <a:gd name="connsiteY198" fmla="*/ 0 h 57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574675" h="574928">
                <a:moveTo>
                  <a:pt x="505473" y="557280"/>
                </a:moveTo>
                <a:lnTo>
                  <a:pt x="565978" y="557280"/>
                </a:lnTo>
                <a:cubicBezTo>
                  <a:pt x="570781" y="557357"/>
                  <a:pt x="574625" y="561302"/>
                  <a:pt x="574550" y="566105"/>
                </a:cubicBezTo>
                <a:cubicBezTo>
                  <a:pt x="574550" y="570882"/>
                  <a:pt x="570756" y="574790"/>
                  <a:pt x="565978" y="574928"/>
                </a:cubicBezTo>
                <a:lnTo>
                  <a:pt x="505473" y="574928"/>
                </a:lnTo>
                <a:cubicBezTo>
                  <a:pt x="500632" y="574865"/>
                  <a:pt x="496712" y="570944"/>
                  <a:pt x="496649" y="566105"/>
                </a:cubicBezTo>
                <a:cubicBezTo>
                  <a:pt x="496649" y="561227"/>
                  <a:pt x="500595" y="557280"/>
                  <a:pt x="505473" y="557280"/>
                </a:cubicBezTo>
                <a:close/>
                <a:moveTo>
                  <a:pt x="339840" y="557280"/>
                </a:moveTo>
                <a:lnTo>
                  <a:pt x="452658" y="557280"/>
                </a:lnTo>
                <a:cubicBezTo>
                  <a:pt x="452695" y="557280"/>
                  <a:pt x="452745" y="557280"/>
                  <a:pt x="452784" y="557280"/>
                </a:cubicBezTo>
                <a:cubicBezTo>
                  <a:pt x="457586" y="557357"/>
                  <a:pt x="461431" y="561302"/>
                  <a:pt x="461355" y="566105"/>
                </a:cubicBezTo>
                <a:cubicBezTo>
                  <a:pt x="461292" y="570907"/>
                  <a:pt x="457447" y="574790"/>
                  <a:pt x="452658" y="574928"/>
                </a:cubicBezTo>
                <a:lnTo>
                  <a:pt x="339840" y="574928"/>
                </a:lnTo>
                <a:cubicBezTo>
                  <a:pt x="335063" y="574790"/>
                  <a:pt x="331269" y="570882"/>
                  <a:pt x="331269" y="566105"/>
                </a:cubicBezTo>
                <a:cubicBezTo>
                  <a:pt x="331205" y="561302"/>
                  <a:pt x="335038" y="557344"/>
                  <a:pt x="339840" y="557280"/>
                </a:cubicBezTo>
                <a:close/>
                <a:moveTo>
                  <a:pt x="191854" y="557280"/>
                </a:moveTo>
                <a:lnTo>
                  <a:pt x="287276" y="557280"/>
                </a:lnTo>
                <a:cubicBezTo>
                  <a:pt x="287314" y="557280"/>
                  <a:pt x="287364" y="557280"/>
                  <a:pt x="287403" y="557280"/>
                </a:cubicBezTo>
                <a:cubicBezTo>
                  <a:pt x="292205" y="557357"/>
                  <a:pt x="296050" y="561302"/>
                  <a:pt x="295974" y="566105"/>
                </a:cubicBezTo>
                <a:cubicBezTo>
                  <a:pt x="295911" y="570907"/>
                  <a:pt x="292066" y="574790"/>
                  <a:pt x="287276" y="574928"/>
                </a:cubicBezTo>
                <a:lnTo>
                  <a:pt x="191854" y="574928"/>
                </a:lnTo>
                <a:cubicBezTo>
                  <a:pt x="187013" y="574865"/>
                  <a:pt x="183093" y="570944"/>
                  <a:pt x="183029" y="566105"/>
                </a:cubicBezTo>
                <a:cubicBezTo>
                  <a:pt x="183029" y="561227"/>
                  <a:pt x="186976" y="557280"/>
                  <a:pt x="191854" y="557280"/>
                </a:cubicBezTo>
                <a:close/>
                <a:moveTo>
                  <a:pt x="8572" y="557280"/>
                </a:moveTo>
                <a:lnTo>
                  <a:pt x="138912" y="557280"/>
                </a:lnTo>
                <a:cubicBezTo>
                  <a:pt x="143714" y="557357"/>
                  <a:pt x="147559" y="561302"/>
                  <a:pt x="147483" y="566105"/>
                </a:cubicBezTo>
                <a:cubicBezTo>
                  <a:pt x="147483" y="570882"/>
                  <a:pt x="143689" y="574790"/>
                  <a:pt x="138912" y="574928"/>
                </a:cubicBezTo>
                <a:lnTo>
                  <a:pt x="8572" y="574928"/>
                </a:lnTo>
                <a:cubicBezTo>
                  <a:pt x="3796" y="574790"/>
                  <a:pt x="1" y="570882"/>
                  <a:pt x="1" y="566105"/>
                </a:cubicBezTo>
                <a:cubicBezTo>
                  <a:pt x="-75" y="561302"/>
                  <a:pt x="3770" y="557344"/>
                  <a:pt x="8572" y="557280"/>
                </a:cubicBezTo>
                <a:close/>
                <a:moveTo>
                  <a:pt x="479253" y="496270"/>
                </a:moveTo>
                <a:lnTo>
                  <a:pt x="565978" y="496270"/>
                </a:lnTo>
                <a:cubicBezTo>
                  <a:pt x="570730" y="496270"/>
                  <a:pt x="574613" y="500091"/>
                  <a:pt x="574675" y="504842"/>
                </a:cubicBezTo>
                <a:cubicBezTo>
                  <a:pt x="574675" y="504880"/>
                  <a:pt x="574675" y="504930"/>
                  <a:pt x="574675" y="504969"/>
                </a:cubicBezTo>
                <a:cubicBezTo>
                  <a:pt x="574675" y="509708"/>
                  <a:pt x="570844" y="513540"/>
                  <a:pt x="566103" y="513540"/>
                </a:cubicBezTo>
                <a:lnTo>
                  <a:pt x="479253" y="513540"/>
                </a:lnTo>
                <a:cubicBezTo>
                  <a:pt x="479216" y="513540"/>
                  <a:pt x="479164" y="513540"/>
                  <a:pt x="479127" y="513540"/>
                </a:cubicBezTo>
                <a:cubicBezTo>
                  <a:pt x="474387" y="513464"/>
                  <a:pt x="470618" y="509582"/>
                  <a:pt x="470682" y="504842"/>
                </a:cubicBezTo>
                <a:cubicBezTo>
                  <a:pt x="470745" y="500141"/>
                  <a:pt x="474551" y="496334"/>
                  <a:pt x="479253" y="496270"/>
                </a:cubicBezTo>
                <a:close/>
                <a:moveTo>
                  <a:pt x="278829" y="496270"/>
                </a:moveTo>
                <a:lnTo>
                  <a:pt x="426564" y="496270"/>
                </a:lnTo>
                <a:cubicBezTo>
                  <a:pt x="431317" y="496270"/>
                  <a:pt x="435198" y="500091"/>
                  <a:pt x="435262" y="504842"/>
                </a:cubicBezTo>
                <a:cubicBezTo>
                  <a:pt x="435262" y="509646"/>
                  <a:pt x="431366" y="513540"/>
                  <a:pt x="426564" y="513540"/>
                </a:cubicBezTo>
                <a:lnTo>
                  <a:pt x="278829" y="513540"/>
                </a:lnTo>
                <a:cubicBezTo>
                  <a:pt x="278792" y="513540"/>
                  <a:pt x="278742" y="513540"/>
                  <a:pt x="278703" y="513540"/>
                </a:cubicBezTo>
                <a:cubicBezTo>
                  <a:pt x="273964" y="513464"/>
                  <a:pt x="270182" y="509582"/>
                  <a:pt x="270258" y="504842"/>
                </a:cubicBezTo>
                <a:cubicBezTo>
                  <a:pt x="270258" y="500103"/>
                  <a:pt x="274090" y="496270"/>
                  <a:pt x="278829" y="496270"/>
                </a:cubicBezTo>
                <a:close/>
                <a:moveTo>
                  <a:pt x="148240" y="496270"/>
                </a:moveTo>
                <a:lnTo>
                  <a:pt x="226267" y="496270"/>
                </a:lnTo>
                <a:cubicBezTo>
                  <a:pt x="231020" y="496270"/>
                  <a:pt x="234901" y="500091"/>
                  <a:pt x="234965" y="504842"/>
                </a:cubicBezTo>
                <a:cubicBezTo>
                  <a:pt x="234965" y="509646"/>
                  <a:pt x="231068" y="513540"/>
                  <a:pt x="226267" y="513540"/>
                </a:cubicBezTo>
                <a:lnTo>
                  <a:pt x="148240" y="513540"/>
                </a:lnTo>
                <a:cubicBezTo>
                  <a:pt x="143437" y="513540"/>
                  <a:pt x="139541" y="509646"/>
                  <a:pt x="139541" y="504842"/>
                </a:cubicBezTo>
                <a:cubicBezTo>
                  <a:pt x="139680" y="500116"/>
                  <a:pt x="143513" y="496334"/>
                  <a:pt x="148240" y="496270"/>
                </a:cubicBezTo>
                <a:close/>
                <a:moveTo>
                  <a:pt x="8824" y="496270"/>
                </a:moveTo>
                <a:lnTo>
                  <a:pt x="95548" y="496270"/>
                </a:lnTo>
                <a:cubicBezTo>
                  <a:pt x="100301" y="496270"/>
                  <a:pt x="104183" y="500091"/>
                  <a:pt x="104246" y="504842"/>
                </a:cubicBezTo>
                <a:cubicBezTo>
                  <a:pt x="104246" y="509646"/>
                  <a:pt x="100351" y="513540"/>
                  <a:pt x="95548" y="513540"/>
                </a:cubicBezTo>
                <a:lnTo>
                  <a:pt x="8824" y="513540"/>
                </a:lnTo>
                <a:cubicBezTo>
                  <a:pt x="8787" y="513540"/>
                  <a:pt x="8735" y="513540"/>
                  <a:pt x="8698" y="513540"/>
                </a:cubicBezTo>
                <a:cubicBezTo>
                  <a:pt x="3958" y="513464"/>
                  <a:pt x="189" y="509582"/>
                  <a:pt x="253" y="504842"/>
                </a:cubicBezTo>
                <a:cubicBezTo>
                  <a:pt x="253" y="500103"/>
                  <a:pt x="4085" y="496270"/>
                  <a:pt x="8824" y="496270"/>
                </a:cubicBezTo>
                <a:close/>
                <a:moveTo>
                  <a:pt x="357360" y="435009"/>
                </a:moveTo>
                <a:lnTo>
                  <a:pt x="461353" y="435009"/>
                </a:lnTo>
                <a:cubicBezTo>
                  <a:pt x="466156" y="434934"/>
                  <a:pt x="470114" y="438778"/>
                  <a:pt x="470178" y="443582"/>
                </a:cubicBezTo>
                <a:cubicBezTo>
                  <a:pt x="470178" y="443758"/>
                  <a:pt x="470178" y="443921"/>
                  <a:pt x="470178" y="444098"/>
                </a:cubicBezTo>
                <a:cubicBezTo>
                  <a:pt x="470039" y="448826"/>
                  <a:pt x="466080" y="452544"/>
                  <a:pt x="461353" y="452405"/>
                </a:cubicBezTo>
                <a:lnTo>
                  <a:pt x="357360" y="452405"/>
                </a:lnTo>
                <a:cubicBezTo>
                  <a:pt x="357271" y="452405"/>
                  <a:pt x="357196" y="452405"/>
                  <a:pt x="357107" y="452405"/>
                </a:cubicBezTo>
                <a:cubicBezTo>
                  <a:pt x="352305" y="452330"/>
                  <a:pt x="348460" y="448384"/>
                  <a:pt x="348536" y="443582"/>
                </a:cubicBezTo>
                <a:cubicBezTo>
                  <a:pt x="348675" y="438804"/>
                  <a:pt x="352582" y="435009"/>
                  <a:pt x="357360" y="435009"/>
                </a:cubicBezTo>
                <a:close/>
                <a:moveTo>
                  <a:pt x="165760" y="435009"/>
                </a:moveTo>
                <a:lnTo>
                  <a:pt x="304417" y="435009"/>
                </a:lnTo>
                <a:cubicBezTo>
                  <a:pt x="309220" y="434934"/>
                  <a:pt x="313178" y="438778"/>
                  <a:pt x="313242" y="443582"/>
                </a:cubicBezTo>
                <a:cubicBezTo>
                  <a:pt x="313242" y="443758"/>
                  <a:pt x="313242" y="443921"/>
                  <a:pt x="313242" y="444098"/>
                </a:cubicBezTo>
                <a:cubicBezTo>
                  <a:pt x="313101" y="448826"/>
                  <a:pt x="309144" y="452544"/>
                  <a:pt x="304417" y="452405"/>
                </a:cubicBezTo>
                <a:lnTo>
                  <a:pt x="165760" y="452405"/>
                </a:lnTo>
                <a:cubicBezTo>
                  <a:pt x="165595" y="452405"/>
                  <a:pt x="165419" y="452405"/>
                  <a:pt x="165242" y="452405"/>
                </a:cubicBezTo>
                <a:cubicBezTo>
                  <a:pt x="160515" y="452266"/>
                  <a:pt x="156798" y="448308"/>
                  <a:pt x="156935" y="443582"/>
                </a:cubicBezTo>
                <a:cubicBezTo>
                  <a:pt x="157011" y="438778"/>
                  <a:pt x="160957" y="434934"/>
                  <a:pt x="165760" y="435009"/>
                </a:cubicBezTo>
                <a:close/>
                <a:moveTo>
                  <a:pt x="514045" y="435009"/>
                </a:moveTo>
                <a:lnTo>
                  <a:pt x="565978" y="435009"/>
                </a:lnTo>
                <a:cubicBezTo>
                  <a:pt x="570680" y="435073"/>
                  <a:pt x="574487" y="438880"/>
                  <a:pt x="574550" y="443582"/>
                </a:cubicBezTo>
                <a:cubicBezTo>
                  <a:pt x="574550" y="443669"/>
                  <a:pt x="574550" y="443758"/>
                  <a:pt x="574550" y="443834"/>
                </a:cubicBezTo>
                <a:cubicBezTo>
                  <a:pt x="574550" y="448574"/>
                  <a:pt x="570718" y="452405"/>
                  <a:pt x="565978" y="452405"/>
                </a:cubicBezTo>
                <a:lnTo>
                  <a:pt x="514045" y="452405"/>
                </a:lnTo>
                <a:cubicBezTo>
                  <a:pt x="513869" y="452405"/>
                  <a:pt x="513704" y="452405"/>
                  <a:pt x="513528" y="452392"/>
                </a:cubicBezTo>
                <a:cubicBezTo>
                  <a:pt x="508877" y="452191"/>
                  <a:pt x="505259" y="448246"/>
                  <a:pt x="505473" y="443582"/>
                </a:cubicBezTo>
                <a:cubicBezTo>
                  <a:pt x="505473" y="438842"/>
                  <a:pt x="509306" y="435009"/>
                  <a:pt x="514045" y="435009"/>
                </a:cubicBezTo>
                <a:close/>
                <a:moveTo>
                  <a:pt x="9454" y="435009"/>
                </a:moveTo>
                <a:lnTo>
                  <a:pt x="113700" y="435009"/>
                </a:lnTo>
                <a:cubicBezTo>
                  <a:pt x="118439" y="435009"/>
                  <a:pt x="122271" y="438842"/>
                  <a:pt x="122271" y="443582"/>
                </a:cubicBezTo>
                <a:cubicBezTo>
                  <a:pt x="122285" y="443758"/>
                  <a:pt x="122285" y="443922"/>
                  <a:pt x="122285" y="444098"/>
                </a:cubicBezTo>
                <a:cubicBezTo>
                  <a:pt x="122209" y="448762"/>
                  <a:pt x="118365" y="452480"/>
                  <a:pt x="113700" y="452405"/>
                </a:cubicBezTo>
                <a:lnTo>
                  <a:pt x="8824" y="452405"/>
                </a:lnTo>
                <a:cubicBezTo>
                  <a:pt x="4211" y="452127"/>
                  <a:pt x="669" y="448195"/>
                  <a:pt x="882" y="443582"/>
                </a:cubicBezTo>
                <a:cubicBezTo>
                  <a:pt x="882" y="438842"/>
                  <a:pt x="4715" y="435009"/>
                  <a:pt x="9454" y="435009"/>
                </a:cubicBezTo>
                <a:close/>
                <a:moveTo>
                  <a:pt x="419631" y="373999"/>
                </a:moveTo>
                <a:lnTo>
                  <a:pt x="565978" y="373999"/>
                </a:lnTo>
                <a:cubicBezTo>
                  <a:pt x="570680" y="374063"/>
                  <a:pt x="574487" y="377870"/>
                  <a:pt x="574550" y="382571"/>
                </a:cubicBezTo>
                <a:cubicBezTo>
                  <a:pt x="574550" y="382609"/>
                  <a:pt x="574550" y="382660"/>
                  <a:pt x="574550" y="382698"/>
                </a:cubicBezTo>
                <a:cubicBezTo>
                  <a:pt x="574550" y="387437"/>
                  <a:pt x="570718" y="391269"/>
                  <a:pt x="565978" y="391269"/>
                </a:cubicBezTo>
                <a:lnTo>
                  <a:pt x="419631" y="391269"/>
                </a:lnTo>
                <a:cubicBezTo>
                  <a:pt x="419594" y="391269"/>
                  <a:pt x="419542" y="391269"/>
                  <a:pt x="419505" y="391269"/>
                </a:cubicBezTo>
                <a:cubicBezTo>
                  <a:pt x="414702" y="391269"/>
                  <a:pt x="410806" y="387373"/>
                  <a:pt x="410806" y="382571"/>
                </a:cubicBezTo>
                <a:cubicBezTo>
                  <a:pt x="410882" y="377768"/>
                  <a:pt x="414828" y="373924"/>
                  <a:pt x="419631" y="373999"/>
                </a:cubicBezTo>
                <a:close/>
                <a:moveTo>
                  <a:pt x="262947" y="373999"/>
                </a:moveTo>
                <a:lnTo>
                  <a:pt x="365806" y="373999"/>
                </a:lnTo>
                <a:cubicBezTo>
                  <a:pt x="370583" y="373999"/>
                  <a:pt x="374490" y="377793"/>
                  <a:pt x="374629" y="382571"/>
                </a:cubicBezTo>
                <a:cubicBezTo>
                  <a:pt x="374629" y="382609"/>
                  <a:pt x="374629" y="382659"/>
                  <a:pt x="374629" y="382698"/>
                </a:cubicBezTo>
                <a:cubicBezTo>
                  <a:pt x="374553" y="387500"/>
                  <a:pt x="370607" y="391344"/>
                  <a:pt x="365806" y="391269"/>
                </a:cubicBezTo>
                <a:lnTo>
                  <a:pt x="262947" y="391269"/>
                </a:lnTo>
                <a:cubicBezTo>
                  <a:pt x="258143" y="391269"/>
                  <a:pt x="254248" y="387374"/>
                  <a:pt x="254248" y="382571"/>
                </a:cubicBezTo>
                <a:cubicBezTo>
                  <a:pt x="254324" y="377820"/>
                  <a:pt x="258195" y="373999"/>
                  <a:pt x="262947" y="373999"/>
                </a:cubicBezTo>
                <a:close/>
                <a:moveTo>
                  <a:pt x="131474" y="214165"/>
                </a:moveTo>
                <a:cubicBezTo>
                  <a:pt x="106201" y="214165"/>
                  <a:pt x="85718" y="234648"/>
                  <a:pt x="85718" y="259922"/>
                </a:cubicBezTo>
                <a:cubicBezTo>
                  <a:pt x="85718" y="285284"/>
                  <a:pt x="106240" y="305856"/>
                  <a:pt x="131600" y="305931"/>
                </a:cubicBezTo>
                <a:cubicBezTo>
                  <a:pt x="148908" y="306008"/>
                  <a:pt x="164752" y="296225"/>
                  <a:pt x="172441" y="280721"/>
                </a:cubicBezTo>
                <a:cubicBezTo>
                  <a:pt x="175769" y="274419"/>
                  <a:pt x="177534" y="267422"/>
                  <a:pt x="177610" y="260301"/>
                </a:cubicBezTo>
                <a:cubicBezTo>
                  <a:pt x="177622" y="253014"/>
                  <a:pt x="175844" y="245829"/>
                  <a:pt x="172441" y="239375"/>
                </a:cubicBezTo>
                <a:cubicBezTo>
                  <a:pt x="164752" y="223871"/>
                  <a:pt x="148908" y="214089"/>
                  <a:pt x="131600" y="214165"/>
                </a:cubicBezTo>
                <a:cubicBezTo>
                  <a:pt x="131563" y="214165"/>
                  <a:pt x="131512" y="214165"/>
                  <a:pt x="131474" y="214165"/>
                </a:cubicBezTo>
                <a:close/>
                <a:moveTo>
                  <a:pt x="131600" y="196392"/>
                </a:moveTo>
                <a:cubicBezTo>
                  <a:pt x="155235" y="196202"/>
                  <a:pt x="176980" y="209236"/>
                  <a:pt x="187947" y="230174"/>
                </a:cubicBezTo>
                <a:cubicBezTo>
                  <a:pt x="192648" y="239022"/>
                  <a:pt x="195118" y="248893"/>
                  <a:pt x="195132" y="258914"/>
                </a:cubicBezTo>
                <a:cubicBezTo>
                  <a:pt x="195068" y="268973"/>
                  <a:pt x="192611" y="278868"/>
                  <a:pt x="187947" y="287780"/>
                </a:cubicBezTo>
                <a:cubicBezTo>
                  <a:pt x="177219" y="309057"/>
                  <a:pt x="155425" y="322470"/>
                  <a:pt x="131600" y="322444"/>
                </a:cubicBezTo>
                <a:cubicBezTo>
                  <a:pt x="96797" y="322444"/>
                  <a:pt x="68573" y="294222"/>
                  <a:pt x="68573" y="259418"/>
                </a:cubicBezTo>
                <a:cubicBezTo>
                  <a:pt x="68573" y="224616"/>
                  <a:pt x="96797" y="196392"/>
                  <a:pt x="131600" y="196392"/>
                </a:cubicBezTo>
                <a:close/>
                <a:moveTo>
                  <a:pt x="131727" y="146349"/>
                </a:moveTo>
                <a:cubicBezTo>
                  <a:pt x="69243" y="146766"/>
                  <a:pt x="18696" y="197313"/>
                  <a:pt x="18279" y="259797"/>
                </a:cubicBezTo>
                <a:cubicBezTo>
                  <a:pt x="18343" y="322547"/>
                  <a:pt x="68978" y="373522"/>
                  <a:pt x="131727" y="374001"/>
                </a:cubicBezTo>
                <a:cubicBezTo>
                  <a:pt x="174548" y="374140"/>
                  <a:pt x="213787" y="350151"/>
                  <a:pt x="233199" y="311983"/>
                </a:cubicBezTo>
                <a:cubicBezTo>
                  <a:pt x="234574" y="308920"/>
                  <a:pt x="237649" y="306978"/>
                  <a:pt x="241015" y="307067"/>
                </a:cubicBezTo>
                <a:lnTo>
                  <a:pt x="304041" y="307067"/>
                </a:lnTo>
                <a:lnTo>
                  <a:pt x="332277" y="279083"/>
                </a:lnTo>
                <a:cubicBezTo>
                  <a:pt x="340812" y="270915"/>
                  <a:pt x="354248" y="270915"/>
                  <a:pt x="362783" y="279083"/>
                </a:cubicBezTo>
                <a:lnTo>
                  <a:pt x="380807" y="297234"/>
                </a:lnTo>
                <a:lnTo>
                  <a:pt x="398959" y="279083"/>
                </a:lnTo>
                <a:cubicBezTo>
                  <a:pt x="407493" y="270915"/>
                  <a:pt x="420930" y="270915"/>
                  <a:pt x="429464" y="279083"/>
                </a:cubicBezTo>
                <a:lnTo>
                  <a:pt x="447363" y="297234"/>
                </a:lnTo>
                <a:lnTo>
                  <a:pt x="466649" y="277823"/>
                </a:lnTo>
                <a:cubicBezTo>
                  <a:pt x="475183" y="269655"/>
                  <a:pt x="488620" y="269655"/>
                  <a:pt x="497155" y="277823"/>
                </a:cubicBezTo>
                <a:lnTo>
                  <a:pt x="515306" y="295974"/>
                </a:lnTo>
                <a:lnTo>
                  <a:pt x="553752" y="258284"/>
                </a:lnTo>
                <a:lnTo>
                  <a:pt x="508626" y="213032"/>
                </a:lnTo>
                <a:lnTo>
                  <a:pt x="241015" y="213032"/>
                </a:lnTo>
                <a:cubicBezTo>
                  <a:pt x="237762" y="213133"/>
                  <a:pt x="234725" y="211367"/>
                  <a:pt x="233199" y="208493"/>
                </a:cubicBezTo>
                <a:cubicBezTo>
                  <a:pt x="213824" y="170275"/>
                  <a:pt x="174573" y="146235"/>
                  <a:pt x="131727" y="146349"/>
                </a:cubicBezTo>
                <a:close/>
                <a:moveTo>
                  <a:pt x="131601" y="128450"/>
                </a:moveTo>
                <a:cubicBezTo>
                  <a:pt x="178997" y="128350"/>
                  <a:pt x="222763" y="153850"/>
                  <a:pt x="246057" y="195132"/>
                </a:cubicBezTo>
                <a:lnTo>
                  <a:pt x="512155" y="195132"/>
                </a:lnTo>
                <a:cubicBezTo>
                  <a:pt x="514500" y="195057"/>
                  <a:pt x="516769" y="196027"/>
                  <a:pt x="518332" y="197779"/>
                </a:cubicBezTo>
                <a:lnTo>
                  <a:pt x="571904" y="251352"/>
                </a:lnTo>
                <a:cubicBezTo>
                  <a:pt x="572004" y="251453"/>
                  <a:pt x="572118" y="251553"/>
                  <a:pt x="572207" y="251667"/>
                </a:cubicBezTo>
                <a:cubicBezTo>
                  <a:pt x="575522" y="255146"/>
                  <a:pt x="575383" y="260642"/>
                  <a:pt x="571904" y="263958"/>
                </a:cubicBezTo>
                <a:lnTo>
                  <a:pt x="521483" y="314379"/>
                </a:lnTo>
                <a:cubicBezTo>
                  <a:pt x="521218" y="314694"/>
                  <a:pt x="520916" y="314984"/>
                  <a:pt x="520613" y="315248"/>
                </a:cubicBezTo>
                <a:cubicBezTo>
                  <a:pt x="517134" y="318248"/>
                  <a:pt x="511877" y="317858"/>
                  <a:pt x="508877" y="314379"/>
                </a:cubicBezTo>
                <a:lnTo>
                  <a:pt x="484675" y="290428"/>
                </a:lnTo>
                <a:cubicBezTo>
                  <a:pt x="483919" y="289609"/>
                  <a:pt x="482885" y="289105"/>
                  <a:pt x="481776" y="289041"/>
                </a:cubicBezTo>
                <a:cubicBezTo>
                  <a:pt x="480654" y="289079"/>
                  <a:pt x="479607" y="289584"/>
                  <a:pt x="478876" y="290428"/>
                </a:cubicBezTo>
                <a:lnTo>
                  <a:pt x="453665" y="315639"/>
                </a:lnTo>
                <a:cubicBezTo>
                  <a:pt x="451939" y="317215"/>
                  <a:pt x="449696" y="318109"/>
                  <a:pt x="447363" y="318160"/>
                </a:cubicBezTo>
                <a:cubicBezTo>
                  <a:pt x="445107" y="318096"/>
                  <a:pt x="442951" y="317202"/>
                  <a:pt x="441312" y="315639"/>
                </a:cubicBezTo>
                <a:lnTo>
                  <a:pt x="416985" y="291311"/>
                </a:lnTo>
                <a:cubicBezTo>
                  <a:pt x="416266" y="290542"/>
                  <a:pt x="415271" y="290088"/>
                  <a:pt x="414212" y="290050"/>
                </a:cubicBezTo>
                <a:cubicBezTo>
                  <a:pt x="413077" y="290075"/>
                  <a:pt x="412005" y="290529"/>
                  <a:pt x="411186" y="291311"/>
                </a:cubicBezTo>
                <a:lnTo>
                  <a:pt x="386858" y="315639"/>
                </a:lnTo>
                <a:cubicBezTo>
                  <a:pt x="385043" y="317478"/>
                  <a:pt x="382496" y="318411"/>
                  <a:pt x="379924" y="318160"/>
                </a:cubicBezTo>
                <a:cubicBezTo>
                  <a:pt x="377820" y="317895"/>
                  <a:pt x="375854" y="316912"/>
                  <a:pt x="374378" y="315386"/>
                </a:cubicBezTo>
                <a:lnTo>
                  <a:pt x="350429" y="291311"/>
                </a:lnTo>
                <a:cubicBezTo>
                  <a:pt x="349648" y="290554"/>
                  <a:pt x="348613" y="290113"/>
                  <a:pt x="347529" y="290050"/>
                </a:cubicBezTo>
                <a:cubicBezTo>
                  <a:pt x="346395" y="290063"/>
                  <a:pt x="345311" y="290517"/>
                  <a:pt x="344504" y="291311"/>
                </a:cubicBezTo>
                <a:lnTo>
                  <a:pt x="313874" y="322068"/>
                </a:lnTo>
                <a:cubicBezTo>
                  <a:pt x="312197" y="323642"/>
                  <a:pt x="309991" y="324538"/>
                  <a:pt x="307696" y="324589"/>
                </a:cubicBezTo>
                <a:lnTo>
                  <a:pt x="246057" y="324589"/>
                </a:lnTo>
                <a:cubicBezTo>
                  <a:pt x="222788" y="365896"/>
                  <a:pt x="179010" y="391396"/>
                  <a:pt x="131601" y="391270"/>
                </a:cubicBezTo>
                <a:cubicBezTo>
                  <a:pt x="59045" y="391195"/>
                  <a:pt x="253" y="332353"/>
                  <a:pt x="253" y="259797"/>
                </a:cubicBezTo>
                <a:cubicBezTo>
                  <a:pt x="317" y="187279"/>
                  <a:pt x="59083" y="128526"/>
                  <a:pt x="131601" y="128450"/>
                </a:cubicBezTo>
                <a:close/>
                <a:moveTo>
                  <a:pt x="505097" y="17270"/>
                </a:moveTo>
                <a:lnTo>
                  <a:pt x="505097" y="69455"/>
                </a:lnTo>
                <a:lnTo>
                  <a:pt x="557282" y="69455"/>
                </a:lnTo>
                <a:lnTo>
                  <a:pt x="557282" y="17270"/>
                </a:lnTo>
                <a:close/>
                <a:moveTo>
                  <a:pt x="17649" y="17270"/>
                </a:moveTo>
                <a:lnTo>
                  <a:pt x="17649" y="69455"/>
                </a:lnTo>
                <a:lnTo>
                  <a:pt x="487574" y="69455"/>
                </a:lnTo>
                <a:lnTo>
                  <a:pt x="487574" y="17270"/>
                </a:lnTo>
                <a:close/>
                <a:moveTo>
                  <a:pt x="8825" y="0"/>
                </a:moveTo>
                <a:lnTo>
                  <a:pt x="565980" y="0"/>
                </a:lnTo>
                <a:cubicBezTo>
                  <a:pt x="566017" y="0"/>
                  <a:pt x="566068" y="0"/>
                  <a:pt x="566106" y="0"/>
                </a:cubicBezTo>
                <a:cubicBezTo>
                  <a:pt x="570845" y="77"/>
                  <a:pt x="574614" y="3958"/>
                  <a:pt x="574551" y="8699"/>
                </a:cubicBezTo>
                <a:lnTo>
                  <a:pt x="574551" y="78280"/>
                </a:lnTo>
                <a:cubicBezTo>
                  <a:pt x="574489" y="82982"/>
                  <a:pt x="570681" y="86788"/>
                  <a:pt x="565980" y="86851"/>
                </a:cubicBezTo>
                <a:lnTo>
                  <a:pt x="8825" y="86851"/>
                </a:lnTo>
                <a:cubicBezTo>
                  <a:pt x="4086" y="86851"/>
                  <a:pt x="253" y="83019"/>
                  <a:pt x="253" y="78280"/>
                </a:cubicBezTo>
                <a:lnTo>
                  <a:pt x="253" y="8699"/>
                </a:lnTo>
                <a:cubicBezTo>
                  <a:pt x="253" y="8660"/>
                  <a:pt x="253" y="8610"/>
                  <a:pt x="253" y="8573"/>
                </a:cubicBezTo>
                <a:cubicBezTo>
                  <a:pt x="253" y="3833"/>
                  <a:pt x="4086" y="0"/>
                  <a:pt x="8825" y="0"/>
                </a:cubicBezTo>
                <a:close/>
              </a:path>
            </a:pathLst>
          </a:custGeom>
          <a:solidFill>
            <a:schemeClr val="bg1"/>
          </a:solidFill>
          <a:ln w="9525" cap="flat">
            <a:noFill/>
            <a:prstDash val="solid"/>
            <a:miter/>
          </a:ln>
        </p:spPr>
        <p:txBody>
          <a:bodyPr wrap="square" rtlCol="0" anchor="ctr">
            <a:noAutofit/>
          </a:bodyPr>
          <a:lstStyle/>
          <a:p>
            <a:endParaRPr lang="zh-CN" altLang="en-US"/>
          </a:p>
        </p:txBody>
      </p:sp>
    </p:spTree>
    <p:extLst>
      <p:ext uri="{BB962C8B-B14F-4D97-AF65-F5344CB8AC3E}">
        <p14:creationId xmlns:p14="http://schemas.microsoft.com/office/powerpoint/2010/main" val="3813350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53EEDC-38BA-D94A-D865-787C6456B1F8}"/>
              </a:ext>
            </a:extLst>
          </p:cNvPr>
          <p:cNvSpPr>
            <a:spLocks noGrp="1"/>
          </p:cNvSpPr>
          <p:nvPr>
            <p:ph type="title"/>
          </p:nvPr>
        </p:nvSpPr>
        <p:spPr>
          <a:xfrm>
            <a:off x="1041400" y="245052"/>
            <a:ext cx="3054350" cy="604694"/>
          </a:xfrm>
        </p:spPr>
        <p:txBody>
          <a:bodyPr>
            <a:normAutofit/>
          </a:bodyPr>
          <a:lstStyle/>
          <a:p>
            <a:r>
              <a:rPr lang="en-US" dirty="0"/>
              <a:t>3.2 </a:t>
            </a:r>
            <a:r>
              <a:rPr lang="zh-CN" altLang="en-US" dirty="0"/>
              <a:t>结果讨论</a:t>
            </a:r>
            <a:endParaRPr lang="en-US" dirty="0"/>
          </a:p>
        </p:txBody>
      </p:sp>
      <p:sp>
        <p:nvSpPr>
          <p:cNvPr id="6" name="椭圆 5">
            <a:extLst>
              <a:ext uri="{FF2B5EF4-FFF2-40B4-BE49-F238E27FC236}">
                <a16:creationId xmlns:a16="http://schemas.microsoft.com/office/drawing/2014/main" id="{B8A4D2B2-44B7-99D5-043C-33DA8E6A3C74}"/>
              </a:ext>
            </a:extLst>
          </p:cNvPr>
          <p:cNvSpPr/>
          <p:nvPr/>
        </p:nvSpPr>
        <p:spPr>
          <a:xfrm>
            <a:off x="4288536" y="3569629"/>
            <a:ext cx="3630168" cy="640080"/>
          </a:xfrm>
          <a:prstGeom prst="ellipse">
            <a:avLst/>
          </a:prstGeom>
          <a:gradFill>
            <a:gsLst>
              <a:gs pos="0">
                <a:schemeClr val="accent1">
                  <a:alpha val="0"/>
                </a:schemeClr>
              </a:gs>
              <a:gs pos="100000">
                <a:schemeClr val="accent1">
                  <a:alpha val="3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latin typeface="+mj-ea"/>
              <a:ea typeface="+mj-ea"/>
            </a:endParaRPr>
          </a:p>
        </p:txBody>
      </p:sp>
      <p:sp>
        <p:nvSpPr>
          <p:cNvPr id="10" name="椭圆 9">
            <a:extLst>
              <a:ext uri="{FF2B5EF4-FFF2-40B4-BE49-F238E27FC236}">
                <a16:creationId xmlns:a16="http://schemas.microsoft.com/office/drawing/2014/main" id="{5F3B187E-D551-25CB-58FB-B764CBDEF5EB}"/>
              </a:ext>
            </a:extLst>
          </p:cNvPr>
          <p:cNvSpPr/>
          <p:nvPr/>
        </p:nvSpPr>
        <p:spPr>
          <a:xfrm>
            <a:off x="3867912" y="3841642"/>
            <a:ext cx="4471416" cy="640080"/>
          </a:xfrm>
          <a:prstGeom prst="ellipse">
            <a:avLst/>
          </a:prstGeom>
          <a:gradFill>
            <a:gsLst>
              <a:gs pos="10000">
                <a:schemeClr val="accent1">
                  <a:alpha val="0"/>
                </a:schemeClr>
              </a:gs>
              <a:gs pos="100000">
                <a:schemeClr val="accent1">
                  <a:alpha val="1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latin typeface="+mj-ea"/>
              <a:ea typeface="+mj-ea"/>
            </a:endParaRPr>
          </a:p>
        </p:txBody>
      </p:sp>
      <p:sp>
        <p:nvSpPr>
          <p:cNvPr id="13" name="椭圆 12">
            <a:extLst>
              <a:ext uri="{FF2B5EF4-FFF2-40B4-BE49-F238E27FC236}">
                <a16:creationId xmlns:a16="http://schemas.microsoft.com/office/drawing/2014/main" id="{194A9309-4215-2183-C6D5-2C2BCF4839B2}"/>
              </a:ext>
            </a:extLst>
          </p:cNvPr>
          <p:cNvSpPr/>
          <p:nvPr/>
        </p:nvSpPr>
        <p:spPr>
          <a:xfrm>
            <a:off x="5646420" y="2976423"/>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latin typeface="+mj-ea"/>
              <a:ea typeface="+mj-ea"/>
            </a:endParaRPr>
          </a:p>
        </p:txBody>
      </p:sp>
      <p:sp>
        <p:nvSpPr>
          <p:cNvPr id="16" name="dna-scheme_72281">
            <a:extLst>
              <a:ext uri="{FF2B5EF4-FFF2-40B4-BE49-F238E27FC236}">
                <a16:creationId xmlns:a16="http://schemas.microsoft.com/office/drawing/2014/main" id="{F2CD6779-372E-8B1C-221D-70FB9EEEC4FB}"/>
              </a:ext>
            </a:extLst>
          </p:cNvPr>
          <p:cNvSpPr/>
          <p:nvPr/>
        </p:nvSpPr>
        <p:spPr>
          <a:xfrm>
            <a:off x="5834102" y="3166629"/>
            <a:ext cx="523795" cy="520429"/>
          </a:xfrm>
          <a:custGeom>
            <a:avLst/>
            <a:gdLst>
              <a:gd name="T0" fmla="*/ 8079 w 8242"/>
              <a:gd name="T1" fmla="*/ 2177 h 8201"/>
              <a:gd name="T2" fmla="*/ 7493 w 8242"/>
              <a:gd name="T3" fmla="*/ 2177 h 8201"/>
              <a:gd name="T4" fmla="*/ 7402 w 8242"/>
              <a:gd name="T5" fmla="*/ 2260 h 8201"/>
              <a:gd name="T6" fmla="*/ 5982 w 8242"/>
              <a:gd name="T7" fmla="*/ 840 h 8201"/>
              <a:gd name="T8" fmla="*/ 6065 w 8242"/>
              <a:gd name="T9" fmla="*/ 749 h 8201"/>
              <a:gd name="T10" fmla="*/ 6065 w 8242"/>
              <a:gd name="T11" fmla="*/ 163 h 8201"/>
              <a:gd name="T12" fmla="*/ 5478 w 8242"/>
              <a:gd name="T13" fmla="*/ 163 h 8201"/>
              <a:gd name="T14" fmla="*/ 4914 w 8242"/>
              <a:gd name="T15" fmla="*/ 2319 h 8201"/>
              <a:gd name="T16" fmla="*/ 2903 w 8242"/>
              <a:gd name="T17" fmla="*/ 2903 h 8201"/>
              <a:gd name="T18" fmla="*/ 2319 w 8242"/>
              <a:gd name="T19" fmla="*/ 4914 h 8201"/>
              <a:gd name="T20" fmla="*/ 163 w 8242"/>
              <a:gd name="T21" fmla="*/ 5478 h 8201"/>
              <a:gd name="T22" fmla="*/ 163 w 8242"/>
              <a:gd name="T23" fmla="*/ 6065 h 8201"/>
              <a:gd name="T24" fmla="*/ 456 w 8242"/>
              <a:gd name="T25" fmla="*/ 6187 h 8201"/>
              <a:gd name="T26" fmla="*/ 749 w 8242"/>
              <a:gd name="T27" fmla="*/ 6065 h 8201"/>
              <a:gd name="T28" fmla="*/ 840 w 8242"/>
              <a:gd name="T29" fmla="*/ 5982 h 8201"/>
              <a:gd name="T30" fmla="*/ 2260 w 8242"/>
              <a:gd name="T31" fmla="*/ 7402 h 8201"/>
              <a:gd name="T32" fmla="*/ 2177 w 8242"/>
              <a:gd name="T33" fmla="*/ 7493 h 8201"/>
              <a:gd name="T34" fmla="*/ 2177 w 8242"/>
              <a:gd name="T35" fmla="*/ 8079 h 8201"/>
              <a:gd name="T36" fmla="*/ 2470 w 8242"/>
              <a:gd name="T37" fmla="*/ 8201 h 8201"/>
              <a:gd name="T38" fmla="*/ 2764 w 8242"/>
              <a:gd name="T39" fmla="*/ 8079 h 8201"/>
              <a:gd name="T40" fmla="*/ 3328 w 8242"/>
              <a:gd name="T41" fmla="*/ 5923 h 8201"/>
              <a:gd name="T42" fmla="*/ 5339 w 8242"/>
              <a:gd name="T43" fmla="*/ 5339 h 8201"/>
              <a:gd name="T44" fmla="*/ 5923 w 8242"/>
              <a:gd name="T45" fmla="*/ 3328 h 8201"/>
              <a:gd name="T46" fmla="*/ 8079 w 8242"/>
              <a:gd name="T47" fmla="*/ 2764 h 8201"/>
              <a:gd name="T48" fmla="*/ 8079 w 8242"/>
              <a:gd name="T49" fmla="*/ 2177 h 8201"/>
              <a:gd name="T50" fmla="*/ 5062 w 8242"/>
              <a:gd name="T51" fmla="*/ 3179 h 8201"/>
              <a:gd name="T52" fmla="*/ 4951 w 8242"/>
              <a:gd name="T53" fmla="*/ 4499 h 8201"/>
              <a:gd name="T54" fmla="*/ 3743 w 8242"/>
              <a:gd name="T55" fmla="*/ 3291 h 8201"/>
              <a:gd name="T56" fmla="*/ 5062 w 8242"/>
              <a:gd name="T57" fmla="*/ 3179 h 8201"/>
              <a:gd name="T58" fmla="*/ 1470 w 8242"/>
              <a:gd name="T59" fmla="*/ 5708 h 8201"/>
              <a:gd name="T60" fmla="*/ 2464 w 8242"/>
              <a:gd name="T61" fmla="*/ 5778 h 8201"/>
              <a:gd name="T62" fmla="*/ 2534 w 8242"/>
              <a:gd name="T63" fmla="*/ 6772 h 8201"/>
              <a:gd name="T64" fmla="*/ 1470 w 8242"/>
              <a:gd name="T65" fmla="*/ 5708 h 8201"/>
              <a:gd name="T66" fmla="*/ 3179 w 8242"/>
              <a:gd name="T67" fmla="*/ 5063 h 8201"/>
              <a:gd name="T68" fmla="*/ 3291 w 8242"/>
              <a:gd name="T69" fmla="*/ 3743 h 8201"/>
              <a:gd name="T70" fmla="*/ 4499 w 8242"/>
              <a:gd name="T71" fmla="*/ 4951 h 8201"/>
              <a:gd name="T72" fmla="*/ 3179 w 8242"/>
              <a:gd name="T73" fmla="*/ 5063 h 8201"/>
              <a:gd name="T74" fmla="*/ 5778 w 8242"/>
              <a:gd name="T75" fmla="*/ 2464 h 8201"/>
              <a:gd name="T76" fmla="*/ 5708 w 8242"/>
              <a:gd name="T77" fmla="*/ 1470 h 8201"/>
              <a:gd name="T78" fmla="*/ 6772 w 8242"/>
              <a:gd name="T79" fmla="*/ 2534 h 8201"/>
              <a:gd name="T80" fmla="*/ 5778 w 8242"/>
              <a:gd name="T81" fmla="*/ 2464 h 8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242" h="8201">
                <a:moveTo>
                  <a:pt x="8079" y="2177"/>
                </a:moveTo>
                <a:cubicBezTo>
                  <a:pt x="7917" y="2015"/>
                  <a:pt x="7655" y="2015"/>
                  <a:pt x="7493" y="2177"/>
                </a:cubicBezTo>
                <a:cubicBezTo>
                  <a:pt x="7463" y="2207"/>
                  <a:pt x="7433" y="2234"/>
                  <a:pt x="7402" y="2260"/>
                </a:cubicBezTo>
                <a:lnTo>
                  <a:pt x="5982" y="840"/>
                </a:lnTo>
                <a:cubicBezTo>
                  <a:pt x="6008" y="809"/>
                  <a:pt x="6035" y="779"/>
                  <a:pt x="6065" y="749"/>
                </a:cubicBezTo>
                <a:cubicBezTo>
                  <a:pt x="6227" y="587"/>
                  <a:pt x="6227" y="325"/>
                  <a:pt x="6065" y="163"/>
                </a:cubicBezTo>
                <a:cubicBezTo>
                  <a:pt x="5903" y="0"/>
                  <a:pt x="5640" y="0"/>
                  <a:pt x="5478" y="163"/>
                </a:cubicBezTo>
                <a:cubicBezTo>
                  <a:pt x="4816" y="825"/>
                  <a:pt x="4808" y="1592"/>
                  <a:pt x="4914" y="2319"/>
                </a:cubicBezTo>
                <a:cubicBezTo>
                  <a:pt x="4231" y="2237"/>
                  <a:pt x="3521" y="2285"/>
                  <a:pt x="2903" y="2903"/>
                </a:cubicBezTo>
                <a:cubicBezTo>
                  <a:pt x="2285" y="3521"/>
                  <a:pt x="2237" y="4231"/>
                  <a:pt x="2319" y="4914"/>
                </a:cubicBezTo>
                <a:cubicBezTo>
                  <a:pt x="1592" y="4808"/>
                  <a:pt x="825" y="4816"/>
                  <a:pt x="163" y="5478"/>
                </a:cubicBezTo>
                <a:cubicBezTo>
                  <a:pt x="0" y="5640"/>
                  <a:pt x="0" y="5903"/>
                  <a:pt x="163" y="6065"/>
                </a:cubicBezTo>
                <a:cubicBezTo>
                  <a:pt x="244" y="6146"/>
                  <a:pt x="350" y="6187"/>
                  <a:pt x="456" y="6187"/>
                </a:cubicBezTo>
                <a:cubicBezTo>
                  <a:pt x="562" y="6187"/>
                  <a:pt x="668" y="6146"/>
                  <a:pt x="749" y="6065"/>
                </a:cubicBezTo>
                <a:cubicBezTo>
                  <a:pt x="779" y="6035"/>
                  <a:pt x="809" y="6008"/>
                  <a:pt x="840" y="5982"/>
                </a:cubicBezTo>
                <a:lnTo>
                  <a:pt x="2260" y="7402"/>
                </a:lnTo>
                <a:cubicBezTo>
                  <a:pt x="2234" y="7433"/>
                  <a:pt x="2207" y="7463"/>
                  <a:pt x="2177" y="7493"/>
                </a:cubicBezTo>
                <a:cubicBezTo>
                  <a:pt x="2015" y="7655"/>
                  <a:pt x="2015" y="7917"/>
                  <a:pt x="2177" y="8079"/>
                </a:cubicBezTo>
                <a:cubicBezTo>
                  <a:pt x="2258" y="8160"/>
                  <a:pt x="2364" y="8201"/>
                  <a:pt x="2470" y="8201"/>
                </a:cubicBezTo>
                <a:cubicBezTo>
                  <a:pt x="2576" y="8201"/>
                  <a:pt x="2683" y="8160"/>
                  <a:pt x="2764" y="8079"/>
                </a:cubicBezTo>
                <a:cubicBezTo>
                  <a:pt x="3426" y="7417"/>
                  <a:pt x="3434" y="6650"/>
                  <a:pt x="3328" y="5923"/>
                </a:cubicBezTo>
                <a:cubicBezTo>
                  <a:pt x="4011" y="6005"/>
                  <a:pt x="4721" y="5957"/>
                  <a:pt x="5339" y="5339"/>
                </a:cubicBezTo>
                <a:cubicBezTo>
                  <a:pt x="5957" y="4721"/>
                  <a:pt x="6005" y="4011"/>
                  <a:pt x="5923" y="3328"/>
                </a:cubicBezTo>
                <a:cubicBezTo>
                  <a:pt x="6650" y="3434"/>
                  <a:pt x="7417" y="3426"/>
                  <a:pt x="8079" y="2764"/>
                </a:cubicBezTo>
                <a:cubicBezTo>
                  <a:pt x="8242" y="2602"/>
                  <a:pt x="8242" y="2339"/>
                  <a:pt x="8079" y="2177"/>
                </a:cubicBezTo>
                <a:close/>
                <a:moveTo>
                  <a:pt x="5062" y="3179"/>
                </a:moveTo>
                <a:cubicBezTo>
                  <a:pt x="5151" y="3727"/>
                  <a:pt x="5166" y="4141"/>
                  <a:pt x="4951" y="4499"/>
                </a:cubicBezTo>
                <a:lnTo>
                  <a:pt x="3743" y="3291"/>
                </a:lnTo>
                <a:cubicBezTo>
                  <a:pt x="4101" y="3076"/>
                  <a:pt x="4515" y="3091"/>
                  <a:pt x="5062" y="3179"/>
                </a:cubicBezTo>
                <a:close/>
                <a:moveTo>
                  <a:pt x="1470" y="5708"/>
                </a:moveTo>
                <a:cubicBezTo>
                  <a:pt x="1753" y="5671"/>
                  <a:pt x="2076" y="5711"/>
                  <a:pt x="2464" y="5778"/>
                </a:cubicBezTo>
                <a:cubicBezTo>
                  <a:pt x="2531" y="6166"/>
                  <a:pt x="2571" y="6489"/>
                  <a:pt x="2534" y="6772"/>
                </a:cubicBezTo>
                <a:lnTo>
                  <a:pt x="1470" y="5708"/>
                </a:lnTo>
                <a:close/>
                <a:moveTo>
                  <a:pt x="3179" y="5063"/>
                </a:moveTo>
                <a:cubicBezTo>
                  <a:pt x="3091" y="4515"/>
                  <a:pt x="3076" y="4101"/>
                  <a:pt x="3291" y="3743"/>
                </a:cubicBezTo>
                <a:lnTo>
                  <a:pt x="4499" y="4951"/>
                </a:lnTo>
                <a:cubicBezTo>
                  <a:pt x="4141" y="5166"/>
                  <a:pt x="3727" y="5151"/>
                  <a:pt x="3179" y="5063"/>
                </a:cubicBezTo>
                <a:close/>
                <a:moveTo>
                  <a:pt x="5778" y="2464"/>
                </a:moveTo>
                <a:cubicBezTo>
                  <a:pt x="5711" y="2076"/>
                  <a:pt x="5671" y="1753"/>
                  <a:pt x="5708" y="1470"/>
                </a:cubicBezTo>
                <a:lnTo>
                  <a:pt x="6772" y="2534"/>
                </a:lnTo>
                <a:cubicBezTo>
                  <a:pt x="6489" y="2571"/>
                  <a:pt x="6166" y="2531"/>
                  <a:pt x="5778" y="24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矩形: 圆角 17">
            <a:extLst>
              <a:ext uri="{FF2B5EF4-FFF2-40B4-BE49-F238E27FC236}">
                <a16:creationId xmlns:a16="http://schemas.microsoft.com/office/drawing/2014/main" id="{C92D8A49-2421-8887-70B4-80F1C5A431F0}"/>
              </a:ext>
            </a:extLst>
          </p:cNvPr>
          <p:cNvSpPr/>
          <p:nvPr/>
        </p:nvSpPr>
        <p:spPr>
          <a:xfrm>
            <a:off x="5282184" y="1274826"/>
            <a:ext cx="1627632" cy="57607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mj-ea"/>
                <a:ea typeface="+mj-ea"/>
              </a:rPr>
              <a:t>结论</a:t>
            </a:r>
            <a:r>
              <a:rPr lang="en-US" altLang="zh-CN" sz="1600" dirty="0">
                <a:solidFill>
                  <a:schemeClr val="bg1"/>
                </a:solidFill>
                <a:latin typeface="+mj-ea"/>
                <a:ea typeface="+mj-ea"/>
              </a:rPr>
              <a:t>2</a:t>
            </a:r>
            <a:endParaRPr lang="zh-CN" altLang="en-US" sz="1600" dirty="0">
              <a:solidFill>
                <a:schemeClr val="bg1"/>
              </a:solidFill>
              <a:latin typeface="+mj-ea"/>
              <a:ea typeface="+mj-ea"/>
            </a:endParaRPr>
          </a:p>
        </p:txBody>
      </p:sp>
      <p:sp>
        <p:nvSpPr>
          <p:cNvPr id="21" name="在这里输入你的正文">
            <a:extLst>
              <a:ext uri="{FF2B5EF4-FFF2-40B4-BE49-F238E27FC236}">
                <a16:creationId xmlns:a16="http://schemas.microsoft.com/office/drawing/2014/main" id="{236470D7-E537-3D75-E0C3-BE64CBBCF913}"/>
              </a:ext>
            </a:extLst>
          </p:cNvPr>
          <p:cNvSpPr txBox="1"/>
          <p:nvPr/>
        </p:nvSpPr>
        <p:spPr>
          <a:xfrm>
            <a:off x="4084510" y="1921272"/>
            <a:ext cx="4038220" cy="426079"/>
          </a:xfrm>
          <a:prstGeom prst="rect">
            <a:avLst/>
          </a:prstGeom>
          <a:noFill/>
        </p:spPr>
        <p:txBody>
          <a:bodyPr wrap="square" lIns="0" tIns="0" rIns="0" bIns="0" rtlCol="0" anchor="t">
            <a:spAutoFit/>
          </a:bodyPr>
          <a:lstStyle/>
          <a:p>
            <a:pPr algn="ctr">
              <a:lnSpc>
                <a:spcPct val="130000"/>
              </a:lnSpc>
            </a:pPr>
            <a:r>
              <a:rPr lang="zh-CN" altLang="en-US" sz="1100" b="0" dirty="0">
                <a:solidFill>
                  <a:schemeClr val="tx1">
                    <a:lumMod val="75000"/>
                    <a:lumOff val="25000"/>
                  </a:schemeClr>
                </a:solidFill>
                <a:effectLst/>
                <a:latin typeface="+mn-ea"/>
              </a:rPr>
              <a:t>在这里输入你的正文，阐述与关键词标题相关的具体内容，若字数太多酌情先删减文案，再缩小字号</a:t>
            </a:r>
          </a:p>
        </p:txBody>
      </p:sp>
      <p:sp>
        <p:nvSpPr>
          <p:cNvPr id="24" name="矩形: 圆角 23">
            <a:extLst>
              <a:ext uri="{FF2B5EF4-FFF2-40B4-BE49-F238E27FC236}">
                <a16:creationId xmlns:a16="http://schemas.microsoft.com/office/drawing/2014/main" id="{C8F558F9-85B6-85EF-B40B-494B5328D04E}"/>
              </a:ext>
            </a:extLst>
          </p:cNvPr>
          <p:cNvSpPr/>
          <p:nvPr/>
        </p:nvSpPr>
        <p:spPr>
          <a:xfrm>
            <a:off x="1447990" y="3257792"/>
            <a:ext cx="1627632" cy="57607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mj-ea"/>
                <a:ea typeface="+mj-ea"/>
              </a:rPr>
              <a:t>结论</a:t>
            </a:r>
            <a:r>
              <a:rPr lang="en-US" altLang="zh-CN" sz="1600" dirty="0">
                <a:solidFill>
                  <a:schemeClr val="bg1"/>
                </a:solidFill>
                <a:latin typeface="+mj-ea"/>
                <a:ea typeface="+mj-ea"/>
              </a:rPr>
              <a:t>3</a:t>
            </a:r>
            <a:endParaRPr lang="zh-CN" altLang="en-US" sz="1600" dirty="0">
              <a:solidFill>
                <a:schemeClr val="bg1"/>
              </a:solidFill>
              <a:latin typeface="+mj-ea"/>
              <a:ea typeface="+mj-ea"/>
            </a:endParaRPr>
          </a:p>
        </p:txBody>
      </p:sp>
      <p:sp>
        <p:nvSpPr>
          <p:cNvPr id="26" name="在这里输入你的正文">
            <a:extLst>
              <a:ext uri="{FF2B5EF4-FFF2-40B4-BE49-F238E27FC236}">
                <a16:creationId xmlns:a16="http://schemas.microsoft.com/office/drawing/2014/main" id="{76FBB7C8-FECA-C631-11B0-7D4ED7647226}"/>
              </a:ext>
            </a:extLst>
          </p:cNvPr>
          <p:cNvSpPr txBox="1"/>
          <p:nvPr/>
        </p:nvSpPr>
        <p:spPr>
          <a:xfrm>
            <a:off x="881252" y="3904238"/>
            <a:ext cx="2776348" cy="641138"/>
          </a:xfrm>
          <a:prstGeom prst="rect">
            <a:avLst/>
          </a:prstGeom>
          <a:noFill/>
        </p:spPr>
        <p:txBody>
          <a:bodyPr wrap="square" lIns="0" tIns="0" rIns="0" bIns="0" rtlCol="0" anchor="t">
            <a:spAutoFit/>
          </a:bodyPr>
          <a:lstStyle/>
          <a:p>
            <a:pPr algn="ctr">
              <a:lnSpc>
                <a:spcPct val="130000"/>
              </a:lnSpc>
            </a:pPr>
            <a:r>
              <a:rPr lang="zh-CN" altLang="en-US" sz="1100" b="0" dirty="0">
                <a:solidFill>
                  <a:schemeClr val="tx1">
                    <a:lumMod val="75000"/>
                    <a:lumOff val="25000"/>
                  </a:schemeClr>
                </a:solidFill>
                <a:effectLst/>
                <a:latin typeface="+mn-ea"/>
              </a:rPr>
              <a:t>在这里输入你的正文，阐述与关键词标题相关的具体内容，若字数太多酌情先删减文案，再缩小字号</a:t>
            </a:r>
          </a:p>
        </p:txBody>
      </p:sp>
      <p:sp>
        <p:nvSpPr>
          <p:cNvPr id="29" name="矩形: 圆角 28">
            <a:extLst>
              <a:ext uri="{FF2B5EF4-FFF2-40B4-BE49-F238E27FC236}">
                <a16:creationId xmlns:a16="http://schemas.microsoft.com/office/drawing/2014/main" id="{43555E76-9FC0-1D94-9144-08C0F00C660A}"/>
              </a:ext>
            </a:extLst>
          </p:cNvPr>
          <p:cNvSpPr/>
          <p:nvPr/>
        </p:nvSpPr>
        <p:spPr>
          <a:xfrm>
            <a:off x="8906066" y="3257792"/>
            <a:ext cx="1627632" cy="57607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mj-ea"/>
                <a:ea typeface="+mj-ea"/>
              </a:rPr>
              <a:t>结论</a:t>
            </a:r>
            <a:r>
              <a:rPr lang="en-US" altLang="zh-CN" sz="1600" dirty="0">
                <a:solidFill>
                  <a:schemeClr val="bg1"/>
                </a:solidFill>
                <a:latin typeface="+mj-ea"/>
                <a:ea typeface="+mj-ea"/>
              </a:rPr>
              <a:t>5</a:t>
            </a:r>
            <a:endParaRPr lang="zh-CN" altLang="en-US" sz="1600" dirty="0">
              <a:solidFill>
                <a:schemeClr val="bg1"/>
              </a:solidFill>
              <a:latin typeface="+mj-ea"/>
              <a:ea typeface="+mj-ea"/>
            </a:endParaRPr>
          </a:p>
        </p:txBody>
      </p:sp>
      <p:sp>
        <p:nvSpPr>
          <p:cNvPr id="32" name="在这里输入你的正文">
            <a:extLst>
              <a:ext uri="{FF2B5EF4-FFF2-40B4-BE49-F238E27FC236}">
                <a16:creationId xmlns:a16="http://schemas.microsoft.com/office/drawing/2014/main" id="{BEFF1D2C-7100-EFFE-8799-FDDE6D94BA04}"/>
              </a:ext>
            </a:extLst>
          </p:cNvPr>
          <p:cNvSpPr txBox="1"/>
          <p:nvPr/>
        </p:nvSpPr>
        <p:spPr>
          <a:xfrm>
            <a:off x="8339328" y="3904238"/>
            <a:ext cx="2776348" cy="641138"/>
          </a:xfrm>
          <a:prstGeom prst="rect">
            <a:avLst/>
          </a:prstGeom>
          <a:noFill/>
        </p:spPr>
        <p:txBody>
          <a:bodyPr wrap="square" lIns="0" tIns="0" rIns="0" bIns="0" rtlCol="0" anchor="t">
            <a:spAutoFit/>
          </a:bodyPr>
          <a:lstStyle/>
          <a:p>
            <a:pPr algn="ctr">
              <a:lnSpc>
                <a:spcPct val="130000"/>
              </a:lnSpc>
            </a:pPr>
            <a:r>
              <a:rPr lang="zh-CN" altLang="en-US" sz="1100" b="0" dirty="0">
                <a:solidFill>
                  <a:schemeClr val="tx1">
                    <a:lumMod val="75000"/>
                    <a:lumOff val="25000"/>
                  </a:schemeClr>
                </a:solidFill>
                <a:effectLst/>
                <a:latin typeface="+mn-ea"/>
              </a:rPr>
              <a:t>在这里输入你的正文，阐述与关键词标题相关的具体内容，若字数太多酌情先删减文案，再缩小字号</a:t>
            </a:r>
          </a:p>
        </p:txBody>
      </p:sp>
      <p:sp>
        <p:nvSpPr>
          <p:cNvPr id="34" name="矩形: 圆角 33">
            <a:extLst>
              <a:ext uri="{FF2B5EF4-FFF2-40B4-BE49-F238E27FC236}">
                <a16:creationId xmlns:a16="http://schemas.microsoft.com/office/drawing/2014/main" id="{58E522AD-EF41-379E-0694-52F3314C1BFC}"/>
              </a:ext>
            </a:extLst>
          </p:cNvPr>
          <p:cNvSpPr/>
          <p:nvPr/>
        </p:nvSpPr>
        <p:spPr>
          <a:xfrm>
            <a:off x="5282184" y="5078167"/>
            <a:ext cx="1627632" cy="57607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mj-ea"/>
                <a:ea typeface="+mj-ea"/>
              </a:rPr>
              <a:t>结论</a:t>
            </a:r>
            <a:r>
              <a:rPr lang="en-US" altLang="zh-CN" sz="1600" dirty="0">
                <a:solidFill>
                  <a:schemeClr val="bg1"/>
                </a:solidFill>
                <a:latin typeface="+mj-ea"/>
                <a:ea typeface="+mj-ea"/>
              </a:rPr>
              <a:t>4</a:t>
            </a:r>
            <a:endParaRPr lang="zh-CN" altLang="en-US" sz="1600" dirty="0">
              <a:solidFill>
                <a:schemeClr val="bg1"/>
              </a:solidFill>
              <a:latin typeface="+mj-ea"/>
              <a:ea typeface="+mj-ea"/>
            </a:endParaRPr>
          </a:p>
        </p:txBody>
      </p:sp>
      <p:sp>
        <p:nvSpPr>
          <p:cNvPr id="36" name="在这里输入你的正文">
            <a:extLst>
              <a:ext uri="{FF2B5EF4-FFF2-40B4-BE49-F238E27FC236}">
                <a16:creationId xmlns:a16="http://schemas.microsoft.com/office/drawing/2014/main" id="{E0273D7C-7A7B-293C-16A8-78E5167F7778}"/>
              </a:ext>
            </a:extLst>
          </p:cNvPr>
          <p:cNvSpPr txBox="1"/>
          <p:nvPr/>
        </p:nvSpPr>
        <p:spPr>
          <a:xfrm>
            <a:off x="4084510" y="5724613"/>
            <a:ext cx="4038220" cy="426079"/>
          </a:xfrm>
          <a:prstGeom prst="rect">
            <a:avLst/>
          </a:prstGeom>
          <a:noFill/>
        </p:spPr>
        <p:txBody>
          <a:bodyPr wrap="square" lIns="0" tIns="0" rIns="0" bIns="0" rtlCol="0" anchor="t">
            <a:spAutoFit/>
          </a:bodyPr>
          <a:lstStyle/>
          <a:p>
            <a:pPr algn="ctr">
              <a:lnSpc>
                <a:spcPct val="130000"/>
              </a:lnSpc>
            </a:pPr>
            <a:r>
              <a:rPr lang="zh-CN" altLang="en-US" sz="1100" b="0" dirty="0">
                <a:solidFill>
                  <a:schemeClr val="tx1">
                    <a:lumMod val="75000"/>
                    <a:lumOff val="25000"/>
                  </a:schemeClr>
                </a:solidFill>
                <a:effectLst/>
                <a:latin typeface="+mn-ea"/>
              </a:rPr>
              <a:t>在这里输入你的正文，阐述与关键词标题相关的具体内容，若字数太多酌情先删减文案，再缩小字号</a:t>
            </a:r>
          </a:p>
        </p:txBody>
      </p:sp>
      <p:sp>
        <p:nvSpPr>
          <p:cNvPr id="39" name="箭头: V 形 38">
            <a:extLst>
              <a:ext uri="{FF2B5EF4-FFF2-40B4-BE49-F238E27FC236}">
                <a16:creationId xmlns:a16="http://schemas.microsoft.com/office/drawing/2014/main" id="{FF02DAD0-EE96-82ED-1529-7DBB4ADB50E6}"/>
              </a:ext>
            </a:extLst>
          </p:cNvPr>
          <p:cNvSpPr/>
          <p:nvPr/>
        </p:nvSpPr>
        <p:spPr>
          <a:xfrm>
            <a:off x="3526123" y="3385416"/>
            <a:ext cx="311912" cy="3119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latin typeface="+mj-ea"/>
              <a:ea typeface="+mj-ea"/>
            </a:endParaRPr>
          </a:p>
        </p:txBody>
      </p:sp>
      <p:sp>
        <p:nvSpPr>
          <p:cNvPr id="44" name="箭头: V 形 43">
            <a:extLst>
              <a:ext uri="{FF2B5EF4-FFF2-40B4-BE49-F238E27FC236}">
                <a16:creationId xmlns:a16="http://schemas.microsoft.com/office/drawing/2014/main" id="{4254863F-059A-286D-1E7B-3198528E2AD1}"/>
              </a:ext>
            </a:extLst>
          </p:cNvPr>
          <p:cNvSpPr/>
          <p:nvPr/>
        </p:nvSpPr>
        <p:spPr>
          <a:xfrm flipH="1">
            <a:off x="8256429" y="3385416"/>
            <a:ext cx="311912" cy="3119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latin typeface="+mj-ea"/>
              <a:ea typeface="+mj-ea"/>
            </a:endParaRPr>
          </a:p>
        </p:txBody>
      </p:sp>
      <p:sp>
        <p:nvSpPr>
          <p:cNvPr id="47" name="箭头: V 形 46">
            <a:extLst>
              <a:ext uri="{FF2B5EF4-FFF2-40B4-BE49-F238E27FC236}">
                <a16:creationId xmlns:a16="http://schemas.microsoft.com/office/drawing/2014/main" id="{6A262AE1-D5BC-EC74-3BB0-85CBCE562FF7}"/>
              </a:ext>
            </a:extLst>
          </p:cNvPr>
          <p:cNvSpPr/>
          <p:nvPr/>
        </p:nvSpPr>
        <p:spPr>
          <a:xfrm rot="16200000" flipH="1">
            <a:off x="5940043" y="2497261"/>
            <a:ext cx="311912" cy="3119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latin typeface="+mj-ea"/>
              <a:ea typeface="+mj-ea"/>
            </a:endParaRPr>
          </a:p>
        </p:txBody>
      </p:sp>
      <p:sp>
        <p:nvSpPr>
          <p:cNvPr id="49" name="箭头: V 形 48">
            <a:extLst>
              <a:ext uri="{FF2B5EF4-FFF2-40B4-BE49-F238E27FC236}">
                <a16:creationId xmlns:a16="http://schemas.microsoft.com/office/drawing/2014/main" id="{57CDC5CC-5D35-B3A7-2DF7-0110BB2471D9}"/>
              </a:ext>
            </a:extLst>
          </p:cNvPr>
          <p:cNvSpPr/>
          <p:nvPr/>
        </p:nvSpPr>
        <p:spPr>
          <a:xfrm rot="5400000" flipH="1" flipV="1">
            <a:off x="5940043" y="4597779"/>
            <a:ext cx="311912" cy="3119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latin typeface="+mj-ea"/>
              <a:ea typeface="+mj-ea"/>
            </a:endParaRPr>
          </a:p>
        </p:txBody>
      </p:sp>
    </p:spTree>
    <p:extLst>
      <p:ext uri="{BB962C8B-B14F-4D97-AF65-F5344CB8AC3E}">
        <p14:creationId xmlns:p14="http://schemas.microsoft.com/office/powerpoint/2010/main" val="3720161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53EEDC-38BA-D94A-D865-787C6456B1F8}"/>
              </a:ext>
            </a:extLst>
          </p:cNvPr>
          <p:cNvSpPr>
            <a:spLocks noGrp="1"/>
          </p:cNvSpPr>
          <p:nvPr>
            <p:ph type="title"/>
          </p:nvPr>
        </p:nvSpPr>
        <p:spPr>
          <a:xfrm>
            <a:off x="1041400" y="245052"/>
            <a:ext cx="3054350" cy="604694"/>
          </a:xfrm>
        </p:spPr>
        <p:txBody>
          <a:bodyPr>
            <a:normAutofit/>
          </a:bodyPr>
          <a:lstStyle/>
          <a:p>
            <a:r>
              <a:rPr lang="en-US" dirty="0"/>
              <a:t>3.2 </a:t>
            </a:r>
            <a:r>
              <a:rPr lang="zh-CN" altLang="en-US" dirty="0"/>
              <a:t>结果讨论</a:t>
            </a:r>
            <a:endParaRPr lang="en-US" dirty="0"/>
          </a:p>
        </p:txBody>
      </p:sp>
      <p:pic>
        <p:nvPicPr>
          <p:cNvPr id="7" name="图片 6" descr="山上有雪&#10;&#10;描述已自动生成">
            <a:extLst>
              <a:ext uri="{FF2B5EF4-FFF2-40B4-BE49-F238E27FC236}">
                <a16:creationId xmlns:a16="http://schemas.microsoft.com/office/drawing/2014/main" id="{DC68A2A1-BB6D-0D14-1A1C-9963480E0E4A}"/>
              </a:ext>
            </a:extLst>
          </p:cNvPr>
          <p:cNvPicPr>
            <a:picLocks noChangeAspect="1"/>
          </p:cNvPicPr>
          <p:nvPr/>
        </p:nvPicPr>
        <p:blipFill rotWithShape="1">
          <a:blip r:embed="rId2">
            <a:extLst>
              <a:ext uri="{28A0092B-C50C-407E-A947-70E740481C1C}">
                <a14:useLocalDpi xmlns:a14="http://schemas.microsoft.com/office/drawing/2010/main" val="0"/>
              </a:ext>
            </a:extLst>
          </a:blip>
          <a:srcRect t="14444" b="50000"/>
          <a:stretch/>
        </p:blipFill>
        <p:spPr>
          <a:xfrm>
            <a:off x="0" y="1689100"/>
            <a:ext cx="12192000" cy="2889956"/>
          </a:xfrm>
          <a:prstGeom prst="rect">
            <a:avLst/>
          </a:prstGeom>
        </p:spPr>
      </p:pic>
      <p:grpSp>
        <p:nvGrpSpPr>
          <p:cNvPr id="17" name="组合 16">
            <a:extLst>
              <a:ext uri="{FF2B5EF4-FFF2-40B4-BE49-F238E27FC236}">
                <a16:creationId xmlns:a16="http://schemas.microsoft.com/office/drawing/2014/main" id="{9514C5FE-CA92-F7BC-5790-FFB3CA5E2C3E}"/>
              </a:ext>
            </a:extLst>
          </p:cNvPr>
          <p:cNvGrpSpPr/>
          <p:nvPr/>
        </p:nvGrpSpPr>
        <p:grpSpPr>
          <a:xfrm>
            <a:off x="1637911" y="3429000"/>
            <a:ext cx="2552700" cy="2609850"/>
            <a:chOff x="1041400" y="3429000"/>
            <a:chExt cx="2552700" cy="2609850"/>
          </a:xfrm>
        </p:grpSpPr>
        <p:sp>
          <p:nvSpPr>
            <p:cNvPr id="8" name="矩形: 圆角 7">
              <a:extLst>
                <a:ext uri="{FF2B5EF4-FFF2-40B4-BE49-F238E27FC236}">
                  <a16:creationId xmlns:a16="http://schemas.microsoft.com/office/drawing/2014/main" id="{84575218-81AC-1E19-227B-9DDFD3E90BE9}"/>
                </a:ext>
              </a:extLst>
            </p:cNvPr>
            <p:cNvSpPr/>
            <p:nvPr/>
          </p:nvSpPr>
          <p:spPr>
            <a:xfrm>
              <a:off x="1041400" y="3429000"/>
              <a:ext cx="2552700" cy="2609850"/>
            </a:xfrm>
            <a:prstGeom prst="roundRect">
              <a:avLst>
                <a:gd name="adj" fmla="val 8458"/>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F8EA47B5-7F6B-5B43-E678-9B610EDF23ED}"/>
                </a:ext>
              </a:extLst>
            </p:cNvPr>
            <p:cNvSpPr txBox="1"/>
            <p:nvPr/>
          </p:nvSpPr>
          <p:spPr>
            <a:xfrm>
              <a:off x="1715662" y="3729038"/>
              <a:ext cx="1204177" cy="584775"/>
            </a:xfrm>
            <a:prstGeom prst="rect">
              <a:avLst/>
            </a:prstGeom>
            <a:noFill/>
          </p:spPr>
          <p:txBody>
            <a:bodyPr wrap="none" rtlCol="0">
              <a:spAutoFit/>
            </a:bodyPr>
            <a:lstStyle/>
            <a:p>
              <a:pPr algn="ctr"/>
              <a:r>
                <a:rPr lang="zh-CN" altLang="en-US" sz="3200" dirty="0">
                  <a:solidFill>
                    <a:schemeClr val="bg1"/>
                  </a:solidFill>
                  <a:latin typeface="+mj-ea"/>
                  <a:ea typeface="+mj-ea"/>
                </a:rPr>
                <a:t>总结</a:t>
              </a:r>
              <a:r>
                <a:rPr lang="en-US" altLang="zh-CN" sz="3200" dirty="0">
                  <a:solidFill>
                    <a:schemeClr val="bg1"/>
                  </a:solidFill>
                  <a:latin typeface="+mj-ea"/>
                  <a:ea typeface="+mj-ea"/>
                </a:rPr>
                <a:t>1</a:t>
              </a:r>
              <a:endParaRPr lang="en-US" sz="3200" dirty="0">
                <a:solidFill>
                  <a:schemeClr val="bg1"/>
                </a:solidFill>
                <a:latin typeface="+mj-ea"/>
                <a:ea typeface="+mj-ea"/>
              </a:endParaRPr>
            </a:p>
          </p:txBody>
        </p:sp>
        <p:sp>
          <p:nvSpPr>
            <p:cNvPr id="12" name="在这里输入你的正文">
              <a:extLst>
                <a:ext uri="{FF2B5EF4-FFF2-40B4-BE49-F238E27FC236}">
                  <a16:creationId xmlns:a16="http://schemas.microsoft.com/office/drawing/2014/main" id="{FAE59B25-F44F-0260-A4D9-371CA7655F4C}"/>
                </a:ext>
              </a:extLst>
            </p:cNvPr>
            <p:cNvSpPr txBox="1"/>
            <p:nvPr/>
          </p:nvSpPr>
          <p:spPr>
            <a:xfrm>
              <a:off x="1288193" y="4598621"/>
              <a:ext cx="2059115" cy="1096134"/>
            </a:xfrm>
            <a:prstGeom prst="rect">
              <a:avLst/>
            </a:prstGeom>
            <a:noFill/>
          </p:spPr>
          <p:txBody>
            <a:bodyPr wrap="square" lIns="0" tIns="0" rIns="0" bIns="0" rtlCol="0" anchor="t">
              <a:spAutoFit/>
            </a:bodyPr>
            <a:lstStyle/>
            <a:p>
              <a:pPr algn="ctr">
                <a:lnSpc>
                  <a:spcPct val="130000"/>
                </a:lnSpc>
              </a:pPr>
              <a:r>
                <a:rPr lang="zh-CN" altLang="en-US" sz="1400" b="0" dirty="0">
                  <a:solidFill>
                    <a:schemeClr val="bg1"/>
                  </a:solidFill>
                  <a:effectLst/>
                  <a:latin typeface="+mn-ea"/>
                </a:rPr>
                <a:t>在这里输入你的正文，阐述与关键词标题相关的具体内容，若字数太多酌情先删减文案，再缩小字号</a:t>
              </a:r>
            </a:p>
          </p:txBody>
        </p:sp>
        <p:cxnSp>
          <p:nvCxnSpPr>
            <p:cNvPr id="15" name="直接连接符 14">
              <a:extLst>
                <a:ext uri="{FF2B5EF4-FFF2-40B4-BE49-F238E27FC236}">
                  <a16:creationId xmlns:a16="http://schemas.microsoft.com/office/drawing/2014/main" id="{77BE54E1-84A3-889C-BFAA-0CDD03F59128}"/>
                </a:ext>
              </a:extLst>
            </p:cNvPr>
            <p:cNvCxnSpPr>
              <a:cxnSpLocks/>
            </p:cNvCxnSpPr>
            <p:nvPr/>
          </p:nvCxnSpPr>
          <p:spPr>
            <a:xfrm>
              <a:off x="2162969" y="4449191"/>
              <a:ext cx="30956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AEA98677-488C-C540-C30A-3CA98AF2E81A}"/>
              </a:ext>
            </a:extLst>
          </p:cNvPr>
          <p:cNvGrpSpPr/>
          <p:nvPr/>
        </p:nvGrpSpPr>
        <p:grpSpPr>
          <a:xfrm>
            <a:off x="4819650" y="3429000"/>
            <a:ext cx="2552700" cy="2609850"/>
            <a:chOff x="1041400" y="3429000"/>
            <a:chExt cx="2552700" cy="2609850"/>
          </a:xfrm>
        </p:grpSpPr>
        <p:sp>
          <p:nvSpPr>
            <p:cNvPr id="20" name="矩形: 圆角 19">
              <a:extLst>
                <a:ext uri="{FF2B5EF4-FFF2-40B4-BE49-F238E27FC236}">
                  <a16:creationId xmlns:a16="http://schemas.microsoft.com/office/drawing/2014/main" id="{8F84E731-3FF7-5D19-ED2E-62841FEC7AA7}"/>
                </a:ext>
              </a:extLst>
            </p:cNvPr>
            <p:cNvSpPr/>
            <p:nvPr/>
          </p:nvSpPr>
          <p:spPr>
            <a:xfrm>
              <a:off x="1041400" y="3429000"/>
              <a:ext cx="2552700" cy="2609850"/>
            </a:xfrm>
            <a:prstGeom prst="roundRect">
              <a:avLst>
                <a:gd name="adj" fmla="val 8458"/>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文本框 21">
              <a:extLst>
                <a:ext uri="{FF2B5EF4-FFF2-40B4-BE49-F238E27FC236}">
                  <a16:creationId xmlns:a16="http://schemas.microsoft.com/office/drawing/2014/main" id="{32E97C06-9067-A0D1-7B29-C25E63A17400}"/>
                </a:ext>
              </a:extLst>
            </p:cNvPr>
            <p:cNvSpPr txBox="1"/>
            <p:nvPr/>
          </p:nvSpPr>
          <p:spPr>
            <a:xfrm>
              <a:off x="1689213" y="3729038"/>
              <a:ext cx="1257075" cy="584775"/>
            </a:xfrm>
            <a:prstGeom prst="rect">
              <a:avLst/>
            </a:prstGeom>
            <a:noFill/>
          </p:spPr>
          <p:txBody>
            <a:bodyPr wrap="none" rtlCol="0">
              <a:spAutoFit/>
            </a:bodyPr>
            <a:lstStyle/>
            <a:p>
              <a:pPr algn="ctr"/>
              <a:r>
                <a:rPr lang="zh-CN" altLang="en-US" sz="3200" dirty="0">
                  <a:solidFill>
                    <a:schemeClr val="bg1"/>
                  </a:solidFill>
                  <a:latin typeface="+mj-ea"/>
                  <a:ea typeface="+mj-ea"/>
                </a:rPr>
                <a:t>总结</a:t>
              </a:r>
              <a:r>
                <a:rPr lang="en-US" altLang="zh-CN" sz="3200" dirty="0">
                  <a:solidFill>
                    <a:schemeClr val="bg1"/>
                  </a:solidFill>
                  <a:latin typeface="+mj-ea"/>
                  <a:ea typeface="+mj-ea"/>
                </a:rPr>
                <a:t>2</a:t>
              </a:r>
              <a:endParaRPr lang="en-US" sz="3200" dirty="0">
                <a:solidFill>
                  <a:schemeClr val="bg1"/>
                </a:solidFill>
                <a:latin typeface="+mj-ea"/>
                <a:ea typeface="+mj-ea"/>
              </a:endParaRPr>
            </a:p>
          </p:txBody>
        </p:sp>
        <p:sp>
          <p:nvSpPr>
            <p:cNvPr id="23" name="在这里输入你的正文">
              <a:extLst>
                <a:ext uri="{FF2B5EF4-FFF2-40B4-BE49-F238E27FC236}">
                  <a16:creationId xmlns:a16="http://schemas.microsoft.com/office/drawing/2014/main" id="{2ECCED39-A311-96D0-5AEB-D60A0D1BFAA7}"/>
                </a:ext>
              </a:extLst>
            </p:cNvPr>
            <p:cNvSpPr txBox="1"/>
            <p:nvPr/>
          </p:nvSpPr>
          <p:spPr>
            <a:xfrm>
              <a:off x="1288193" y="4598621"/>
              <a:ext cx="2059115" cy="1096134"/>
            </a:xfrm>
            <a:prstGeom prst="rect">
              <a:avLst/>
            </a:prstGeom>
            <a:noFill/>
          </p:spPr>
          <p:txBody>
            <a:bodyPr wrap="square" lIns="0" tIns="0" rIns="0" bIns="0" rtlCol="0" anchor="t">
              <a:spAutoFit/>
            </a:bodyPr>
            <a:lstStyle/>
            <a:p>
              <a:pPr algn="ctr">
                <a:lnSpc>
                  <a:spcPct val="130000"/>
                </a:lnSpc>
              </a:pPr>
              <a:r>
                <a:rPr lang="zh-CN" altLang="en-US" sz="1400" b="0" dirty="0">
                  <a:solidFill>
                    <a:schemeClr val="bg1"/>
                  </a:solidFill>
                  <a:effectLst/>
                  <a:latin typeface="+mn-ea"/>
                </a:rPr>
                <a:t>在这里输入你的正文，阐述与关键词标题相关的具体内容，若字数太多酌情先删减文案，再缩小字号</a:t>
              </a:r>
            </a:p>
          </p:txBody>
        </p:sp>
        <p:cxnSp>
          <p:nvCxnSpPr>
            <p:cNvPr id="25" name="直接连接符 24">
              <a:extLst>
                <a:ext uri="{FF2B5EF4-FFF2-40B4-BE49-F238E27FC236}">
                  <a16:creationId xmlns:a16="http://schemas.microsoft.com/office/drawing/2014/main" id="{3C32E2AC-61A4-0017-50D5-A61B0F422104}"/>
                </a:ext>
              </a:extLst>
            </p:cNvPr>
            <p:cNvCxnSpPr>
              <a:cxnSpLocks/>
            </p:cNvCxnSpPr>
            <p:nvPr/>
          </p:nvCxnSpPr>
          <p:spPr>
            <a:xfrm>
              <a:off x="2162969" y="4449191"/>
              <a:ext cx="30956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组合 26">
            <a:extLst>
              <a:ext uri="{FF2B5EF4-FFF2-40B4-BE49-F238E27FC236}">
                <a16:creationId xmlns:a16="http://schemas.microsoft.com/office/drawing/2014/main" id="{6F49ADB0-DCB0-2938-8D61-A43CBEF3AF66}"/>
              </a:ext>
            </a:extLst>
          </p:cNvPr>
          <p:cNvGrpSpPr/>
          <p:nvPr/>
        </p:nvGrpSpPr>
        <p:grpSpPr>
          <a:xfrm>
            <a:off x="8001389" y="3429000"/>
            <a:ext cx="2552700" cy="2609850"/>
            <a:chOff x="1041400" y="3429000"/>
            <a:chExt cx="2552700" cy="2609850"/>
          </a:xfrm>
        </p:grpSpPr>
        <p:sp>
          <p:nvSpPr>
            <p:cNvPr id="28" name="矩形: 圆角 27">
              <a:extLst>
                <a:ext uri="{FF2B5EF4-FFF2-40B4-BE49-F238E27FC236}">
                  <a16:creationId xmlns:a16="http://schemas.microsoft.com/office/drawing/2014/main" id="{3D765F48-AB5C-126B-2221-278962EE4C3F}"/>
                </a:ext>
              </a:extLst>
            </p:cNvPr>
            <p:cNvSpPr/>
            <p:nvPr/>
          </p:nvSpPr>
          <p:spPr>
            <a:xfrm>
              <a:off x="1041400" y="3429000"/>
              <a:ext cx="2552700" cy="2609850"/>
            </a:xfrm>
            <a:prstGeom prst="roundRect">
              <a:avLst>
                <a:gd name="adj" fmla="val 8458"/>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文本框 29">
              <a:extLst>
                <a:ext uri="{FF2B5EF4-FFF2-40B4-BE49-F238E27FC236}">
                  <a16:creationId xmlns:a16="http://schemas.microsoft.com/office/drawing/2014/main" id="{9A62EDE4-5541-A002-A00F-A6406000D9F6}"/>
                </a:ext>
              </a:extLst>
            </p:cNvPr>
            <p:cNvSpPr txBox="1"/>
            <p:nvPr/>
          </p:nvSpPr>
          <p:spPr>
            <a:xfrm>
              <a:off x="1686809" y="3729038"/>
              <a:ext cx="1261884" cy="584775"/>
            </a:xfrm>
            <a:prstGeom prst="rect">
              <a:avLst/>
            </a:prstGeom>
            <a:noFill/>
          </p:spPr>
          <p:txBody>
            <a:bodyPr wrap="none" rtlCol="0">
              <a:spAutoFit/>
            </a:bodyPr>
            <a:lstStyle/>
            <a:p>
              <a:pPr algn="ctr"/>
              <a:r>
                <a:rPr lang="zh-CN" altLang="en-US" sz="3200" dirty="0">
                  <a:solidFill>
                    <a:schemeClr val="bg1"/>
                  </a:solidFill>
                  <a:latin typeface="+mj-ea"/>
                  <a:ea typeface="+mj-ea"/>
                </a:rPr>
                <a:t>总结</a:t>
              </a:r>
              <a:r>
                <a:rPr lang="en-US" altLang="zh-CN" sz="3200" dirty="0">
                  <a:solidFill>
                    <a:schemeClr val="bg1"/>
                  </a:solidFill>
                  <a:latin typeface="+mj-ea"/>
                  <a:ea typeface="+mj-ea"/>
                </a:rPr>
                <a:t>3</a:t>
              </a:r>
              <a:endParaRPr lang="en-US" sz="3200" dirty="0">
                <a:solidFill>
                  <a:schemeClr val="bg1"/>
                </a:solidFill>
                <a:latin typeface="+mj-ea"/>
                <a:ea typeface="+mj-ea"/>
              </a:endParaRPr>
            </a:p>
          </p:txBody>
        </p:sp>
        <p:sp>
          <p:nvSpPr>
            <p:cNvPr id="31" name="在这里输入你的正文">
              <a:extLst>
                <a:ext uri="{FF2B5EF4-FFF2-40B4-BE49-F238E27FC236}">
                  <a16:creationId xmlns:a16="http://schemas.microsoft.com/office/drawing/2014/main" id="{DCF1E72A-430D-3FE7-23ED-4A6C2C1531EF}"/>
                </a:ext>
              </a:extLst>
            </p:cNvPr>
            <p:cNvSpPr txBox="1"/>
            <p:nvPr/>
          </p:nvSpPr>
          <p:spPr>
            <a:xfrm>
              <a:off x="1288193" y="4598621"/>
              <a:ext cx="2059115" cy="1096134"/>
            </a:xfrm>
            <a:prstGeom prst="rect">
              <a:avLst/>
            </a:prstGeom>
            <a:noFill/>
          </p:spPr>
          <p:txBody>
            <a:bodyPr wrap="square" lIns="0" tIns="0" rIns="0" bIns="0" rtlCol="0" anchor="t">
              <a:spAutoFit/>
            </a:bodyPr>
            <a:lstStyle/>
            <a:p>
              <a:pPr algn="ctr">
                <a:lnSpc>
                  <a:spcPct val="130000"/>
                </a:lnSpc>
              </a:pPr>
              <a:r>
                <a:rPr lang="zh-CN" altLang="en-US" sz="1400" b="0" dirty="0">
                  <a:solidFill>
                    <a:schemeClr val="bg1"/>
                  </a:solidFill>
                  <a:effectLst/>
                  <a:latin typeface="+mn-ea"/>
                </a:rPr>
                <a:t>在这里输入你的正文，阐述与关键词标题相关的具体内容，若字数太多酌情先删减文案，再缩小字号</a:t>
              </a:r>
            </a:p>
          </p:txBody>
        </p:sp>
        <p:cxnSp>
          <p:nvCxnSpPr>
            <p:cNvPr id="33" name="直接连接符 32">
              <a:extLst>
                <a:ext uri="{FF2B5EF4-FFF2-40B4-BE49-F238E27FC236}">
                  <a16:creationId xmlns:a16="http://schemas.microsoft.com/office/drawing/2014/main" id="{A2EED4FF-26F2-FBDC-990E-4E001C136A5F}"/>
                </a:ext>
              </a:extLst>
            </p:cNvPr>
            <p:cNvCxnSpPr>
              <a:cxnSpLocks/>
            </p:cNvCxnSpPr>
            <p:nvPr/>
          </p:nvCxnSpPr>
          <p:spPr>
            <a:xfrm>
              <a:off x="2162969" y="4449191"/>
              <a:ext cx="30956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9021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7A96E57-12E2-47FF-A064-AA96B817F5F7}"/>
              </a:ext>
            </a:extLst>
          </p:cNvPr>
          <p:cNvSpPr txBox="1"/>
          <p:nvPr/>
        </p:nvSpPr>
        <p:spPr>
          <a:xfrm>
            <a:off x="3541455" y="2455361"/>
            <a:ext cx="5109091" cy="1569660"/>
          </a:xfrm>
          <a:prstGeom prst="rect">
            <a:avLst/>
          </a:prstGeom>
          <a:noFill/>
        </p:spPr>
        <p:txBody>
          <a:bodyPr wrap="none" rtlCol="0">
            <a:spAutoFit/>
          </a:bodyPr>
          <a:lstStyle/>
          <a:p>
            <a:pPr algn="ctr"/>
            <a:r>
              <a:rPr lang="zh-CN" altLang="en-US" sz="9600" dirty="0">
                <a:solidFill>
                  <a:schemeClr val="accent2"/>
                </a:solidFill>
                <a:latin typeface="+mj-ea"/>
                <a:ea typeface="+mj-ea"/>
              </a:rPr>
              <a:t>研究</a:t>
            </a:r>
            <a:r>
              <a:rPr lang="zh-CN" altLang="en-US" sz="9600" dirty="0">
                <a:solidFill>
                  <a:schemeClr val="accent1"/>
                </a:solidFill>
                <a:latin typeface="+mj-ea"/>
                <a:ea typeface="+mj-ea"/>
              </a:rPr>
              <a:t>总结</a:t>
            </a:r>
          </a:p>
        </p:txBody>
      </p:sp>
      <p:sp>
        <p:nvSpPr>
          <p:cNvPr id="4" name="矩形 3">
            <a:extLst>
              <a:ext uri="{FF2B5EF4-FFF2-40B4-BE49-F238E27FC236}">
                <a16:creationId xmlns:a16="http://schemas.microsoft.com/office/drawing/2014/main" id="{D8F458F7-179B-42CC-B810-556AE456835D}"/>
              </a:ext>
            </a:extLst>
          </p:cNvPr>
          <p:cNvSpPr/>
          <p:nvPr/>
        </p:nvSpPr>
        <p:spPr>
          <a:xfrm>
            <a:off x="3308099" y="2073276"/>
            <a:ext cx="5660642" cy="218701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矩形 2">
            <a:extLst>
              <a:ext uri="{FF2B5EF4-FFF2-40B4-BE49-F238E27FC236}">
                <a16:creationId xmlns:a16="http://schemas.microsoft.com/office/drawing/2014/main" id="{2C41EA22-4480-484C-9076-806AF13B0BED}"/>
              </a:ext>
            </a:extLst>
          </p:cNvPr>
          <p:cNvSpPr/>
          <p:nvPr/>
        </p:nvSpPr>
        <p:spPr>
          <a:xfrm>
            <a:off x="3223260" y="1997861"/>
            <a:ext cx="150829" cy="15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矩形 4">
            <a:extLst>
              <a:ext uri="{FF2B5EF4-FFF2-40B4-BE49-F238E27FC236}">
                <a16:creationId xmlns:a16="http://schemas.microsoft.com/office/drawing/2014/main" id="{FB88B200-87BC-470C-9863-ABF0C43DD347}"/>
              </a:ext>
            </a:extLst>
          </p:cNvPr>
          <p:cNvSpPr/>
          <p:nvPr/>
        </p:nvSpPr>
        <p:spPr>
          <a:xfrm>
            <a:off x="3223260" y="4175911"/>
            <a:ext cx="150829" cy="15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5">
            <a:extLst>
              <a:ext uri="{FF2B5EF4-FFF2-40B4-BE49-F238E27FC236}">
                <a16:creationId xmlns:a16="http://schemas.microsoft.com/office/drawing/2014/main" id="{8369B187-FE73-4D46-94DD-F103756D7FDF}"/>
              </a:ext>
            </a:extLst>
          </p:cNvPr>
          <p:cNvSpPr/>
          <p:nvPr/>
        </p:nvSpPr>
        <p:spPr>
          <a:xfrm>
            <a:off x="8883902" y="4175911"/>
            <a:ext cx="150829" cy="15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a:extLst>
              <a:ext uri="{FF2B5EF4-FFF2-40B4-BE49-F238E27FC236}">
                <a16:creationId xmlns:a16="http://schemas.microsoft.com/office/drawing/2014/main" id="{0C925837-12F0-452A-BBC0-C5212C60B6B4}"/>
              </a:ext>
            </a:extLst>
          </p:cNvPr>
          <p:cNvSpPr/>
          <p:nvPr/>
        </p:nvSpPr>
        <p:spPr>
          <a:xfrm>
            <a:off x="8882897" y="1997861"/>
            <a:ext cx="150829" cy="15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D9D55477-E94A-4B22-A7C5-2650ED88774D}"/>
              </a:ext>
            </a:extLst>
          </p:cNvPr>
          <p:cNvSpPr txBox="1"/>
          <p:nvPr/>
        </p:nvSpPr>
        <p:spPr>
          <a:xfrm>
            <a:off x="3858048" y="4393713"/>
            <a:ext cx="4475905" cy="830997"/>
          </a:xfrm>
          <a:prstGeom prst="rect">
            <a:avLst/>
          </a:prstGeom>
          <a:noFill/>
        </p:spPr>
        <p:txBody>
          <a:bodyPr wrap="none" rtlCol="0">
            <a:spAutoFit/>
          </a:bodyPr>
          <a:lstStyle/>
          <a:p>
            <a:pPr algn="ctr"/>
            <a:r>
              <a:rPr lang="en-US" sz="4800" dirty="0">
                <a:ln>
                  <a:solidFill>
                    <a:schemeClr val="accent2"/>
                  </a:solidFill>
                </a:ln>
                <a:noFill/>
                <a:latin typeface="+mj-ea"/>
                <a:ea typeface="+mj-ea"/>
              </a:rPr>
              <a:t>CONCLUSION</a:t>
            </a:r>
          </a:p>
        </p:txBody>
      </p:sp>
      <p:sp>
        <p:nvSpPr>
          <p:cNvPr id="10" name="矩形: 圆角 9">
            <a:extLst>
              <a:ext uri="{FF2B5EF4-FFF2-40B4-BE49-F238E27FC236}">
                <a16:creationId xmlns:a16="http://schemas.microsoft.com/office/drawing/2014/main" id="{F213FD1A-B5FF-47C2-A2A4-71CEDA6B09D7}"/>
              </a:ext>
            </a:extLst>
          </p:cNvPr>
          <p:cNvSpPr/>
          <p:nvPr/>
        </p:nvSpPr>
        <p:spPr>
          <a:xfrm>
            <a:off x="5173980" y="1777804"/>
            <a:ext cx="1844040" cy="51173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PART 04</a:t>
            </a:r>
          </a:p>
        </p:txBody>
      </p:sp>
    </p:spTree>
    <p:extLst>
      <p:ext uri="{BB962C8B-B14F-4D97-AF65-F5344CB8AC3E}">
        <p14:creationId xmlns:p14="http://schemas.microsoft.com/office/powerpoint/2010/main" val="2946908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C3F81D-1669-89D6-4776-C1A4A211FAFC}"/>
              </a:ext>
            </a:extLst>
          </p:cNvPr>
          <p:cNvSpPr>
            <a:spLocks noGrp="1"/>
          </p:cNvSpPr>
          <p:nvPr>
            <p:ph type="title"/>
          </p:nvPr>
        </p:nvSpPr>
        <p:spPr/>
        <p:txBody>
          <a:bodyPr/>
          <a:lstStyle/>
          <a:p>
            <a:r>
              <a:rPr lang="en-US" altLang="zh-CN" dirty="0"/>
              <a:t>4.1 </a:t>
            </a:r>
            <a:r>
              <a:rPr lang="zh-CN" altLang="en-US" dirty="0"/>
              <a:t>应用前景</a:t>
            </a:r>
            <a:endParaRPr lang="en-US" dirty="0"/>
          </a:p>
        </p:txBody>
      </p:sp>
      <p:sp>
        <p:nvSpPr>
          <p:cNvPr id="4" name="椭圆 3">
            <a:extLst>
              <a:ext uri="{FF2B5EF4-FFF2-40B4-BE49-F238E27FC236}">
                <a16:creationId xmlns:a16="http://schemas.microsoft.com/office/drawing/2014/main" id="{FE15EB6B-111F-8636-1060-8D907EB8B468}"/>
              </a:ext>
            </a:extLst>
          </p:cNvPr>
          <p:cNvSpPr/>
          <p:nvPr/>
        </p:nvSpPr>
        <p:spPr>
          <a:xfrm>
            <a:off x="1539494" y="1810074"/>
            <a:ext cx="1033272" cy="10332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latin typeface="+mj-ea"/>
              <a:ea typeface="+mj-ea"/>
            </a:endParaRPr>
          </a:p>
        </p:txBody>
      </p:sp>
      <p:sp>
        <p:nvSpPr>
          <p:cNvPr id="6" name="文本框 5">
            <a:extLst>
              <a:ext uri="{FF2B5EF4-FFF2-40B4-BE49-F238E27FC236}">
                <a16:creationId xmlns:a16="http://schemas.microsoft.com/office/drawing/2014/main" id="{8BEB32CB-7EEE-B435-4A7A-1002377978D0}"/>
              </a:ext>
            </a:extLst>
          </p:cNvPr>
          <p:cNvSpPr txBox="1"/>
          <p:nvPr/>
        </p:nvSpPr>
        <p:spPr>
          <a:xfrm>
            <a:off x="1543169" y="3172530"/>
            <a:ext cx="1025922" cy="307777"/>
          </a:xfrm>
          <a:prstGeom prst="rect">
            <a:avLst/>
          </a:prstGeom>
          <a:noFill/>
        </p:spPr>
        <p:txBody>
          <a:bodyPr wrap="none" lIns="0" tIns="0" rIns="0" bIns="0" rtlCol="0" anchor="t">
            <a:spAutoFit/>
          </a:bodyPr>
          <a:lstStyle/>
          <a:p>
            <a:pPr algn="ctr"/>
            <a:r>
              <a:rPr lang="zh-CN" altLang="en-US" sz="2000" dirty="0">
                <a:solidFill>
                  <a:schemeClr val="accent1"/>
                </a:solidFill>
                <a:latin typeface="+mj-ea"/>
                <a:ea typeface="+mj-ea"/>
              </a:rPr>
              <a:t>核心功能</a:t>
            </a:r>
          </a:p>
        </p:txBody>
      </p:sp>
      <p:sp>
        <p:nvSpPr>
          <p:cNvPr id="8" name="文本框 7">
            <a:extLst>
              <a:ext uri="{FF2B5EF4-FFF2-40B4-BE49-F238E27FC236}">
                <a16:creationId xmlns:a16="http://schemas.microsoft.com/office/drawing/2014/main" id="{552F526A-12EB-A9EF-99B0-DBE86329B288}"/>
              </a:ext>
            </a:extLst>
          </p:cNvPr>
          <p:cNvSpPr txBox="1"/>
          <p:nvPr/>
        </p:nvSpPr>
        <p:spPr>
          <a:xfrm>
            <a:off x="1207136" y="3600161"/>
            <a:ext cx="1697990" cy="826829"/>
          </a:xfrm>
          <a:prstGeom prst="rect">
            <a:avLst/>
          </a:prstGeom>
          <a:noFill/>
        </p:spPr>
        <p:txBody>
          <a:bodyPr wrap="square" lIns="0" tIns="0" rIns="0" bIns="0" rtlCol="0" anchor="t">
            <a:spAutoFit/>
          </a:bodyPr>
          <a:lstStyle/>
          <a:p>
            <a:pPr algn="ctr">
              <a:lnSpc>
                <a:spcPct val="130000"/>
              </a:lnSpc>
            </a:pPr>
            <a:r>
              <a:rPr lang="zh-CN" altLang="en-US" sz="1050" b="0" dirty="0">
                <a:solidFill>
                  <a:schemeClr val="tx1">
                    <a:lumMod val="75000"/>
                    <a:lumOff val="25000"/>
                  </a:schemeClr>
                </a:solidFill>
                <a:effectLst/>
                <a:latin typeface="+mn-ea"/>
              </a:rPr>
              <a:t>在这里输入你的正文，阐述与关键词标题相关的具体内容，若字数太多酌情先删减文案，再缩小字号</a:t>
            </a:r>
          </a:p>
        </p:txBody>
      </p:sp>
      <p:sp>
        <p:nvSpPr>
          <p:cNvPr id="10" name="文本框 9">
            <a:extLst>
              <a:ext uri="{FF2B5EF4-FFF2-40B4-BE49-F238E27FC236}">
                <a16:creationId xmlns:a16="http://schemas.microsoft.com/office/drawing/2014/main" id="{C58CBEC4-297A-BC92-909E-2C56823496C1}"/>
              </a:ext>
            </a:extLst>
          </p:cNvPr>
          <p:cNvSpPr txBox="1"/>
          <p:nvPr/>
        </p:nvSpPr>
        <p:spPr>
          <a:xfrm>
            <a:off x="1207136" y="4606001"/>
            <a:ext cx="1697990" cy="826829"/>
          </a:xfrm>
          <a:prstGeom prst="rect">
            <a:avLst/>
          </a:prstGeom>
          <a:noFill/>
        </p:spPr>
        <p:txBody>
          <a:bodyPr wrap="square" lIns="0" tIns="0" rIns="0" bIns="0" rtlCol="0" anchor="t">
            <a:spAutoFit/>
          </a:bodyPr>
          <a:lstStyle/>
          <a:p>
            <a:pPr algn="ctr">
              <a:lnSpc>
                <a:spcPct val="130000"/>
              </a:lnSpc>
            </a:pPr>
            <a:r>
              <a:rPr lang="zh-CN" altLang="en-US" sz="1050" b="0" dirty="0">
                <a:solidFill>
                  <a:schemeClr val="tx1">
                    <a:lumMod val="75000"/>
                    <a:lumOff val="25000"/>
                  </a:schemeClr>
                </a:solidFill>
                <a:effectLst/>
                <a:latin typeface="+mn-ea"/>
              </a:rPr>
              <a:t>在这里输入你的正文，阐述与关键词标题相关的具体内容，若字数太多酌情先删减文案，再缩小字号</a:t>
            </a:r>
          </a:p>
        </p:txBody>
      </p:sp>
      <p:sp>
        <p:nvSpPr>
          <p:cNvPr id="12" name="iconfont-1191-801535">
            <a:extLst>
              <a:ext uri="{FF2B5EF4-FFF2-40B4-BE49-F238E27FC236}">
                <a16:creationId xmlns:a16="http://schemas.microsoft.com/office/drawing/2014/main" id="{9CA63407-B2DF-670B-03DE-4E5719535CB1}"/>
              </a:ext>
            </a:extLst>
          </p:cNvPr>
          <p:cNvSpPr/>
          <p:nvPr/>
        </p:nvSpPr>
        <p:spPr>
          <a:xfrm>
            <a:off x="1885347" y="2134941"/>
            <a:ext cx="348680" cy="442386"/>
          </a:xfrm>
          <a:custGeom>
            <a:avLst/>
            <a:gdLst>
              <a:gd name="T0" fmla="*/ 3166 w 6332"/>
              <a:gd name="T1" fmla="*/ 0 h 8034"/>
              <a:gd name="T2" fmla="*/ 0 w 6332"/>
              <a:gd name="T3" fmla="*/ 3166 h 8034"/>
              <a:gd name="T4" fmla="*/ 2481 w 6332"/>
              <a:gd name="T5" fmla="*/ 7590 h 8034"/>
              <a:gd name="T6" fmla="*/ 3853 w 6332"/>
              <a:gd name="T7" fmla="*/ 7588 h 8034"/>
              <a:gd name="T8" fmla="*/ 6332 w 6332"/>
              <a:gd name="T9" fmla="*/ 3166 h 8034"/>
              <a:gd name="T10" fmla="*/ 3166 w 6332"/>
              <a:gd name="T11" fmla="*/ 0 h 8034"/>
              <a:gd name="T12" fmla="*/ 3166 w 6332"/>
              <a:gd name="T13" fmla="*/ 0 h 8034"/>
              <a:gd name="T14" fmla="*/ 3166 w 6332"/>
              <a:gd name="T15" fmla="*/ 0 h 8034"/>
              <a:gd name="T16" fmla="*/ 3166 w 6332"/>
              <a:gd name="T17" fmla="*/ 0 h 8034"/>
              <a:gd name="T18" fmla="*/ 3166 w 6332"/>
              <a:gd name="T19" fmla="*/ 4529 h 8034"/>
              <a:gd name="T20" fmla="*/ 1702 w 6332"/>
              <a:gd name="T21" fmla="*/ 3065 h 8034"/>
              <a:gd name="T22" fmla="*/ 3166 w 6332"/>
              <a:gd name="T23" fmla="*/ 1600 h 8034"/>
              <a:gd name="T24" fmla="*/ 4630 w 6332"/>
              <a:gd name="T25" fmla="*/ 3065 h 8034"/>
              <a:gd name="T26" fmla="*/ 3166 w 6332"/>
              <a:gd name="T27" fmla="*/ 4529 h 8034"/>
              <a:gd name="T28" fmla="*/ 3166 w 6332"/>
              <a:gd name="T29" fmla="*/ 4529 h 8034"/>
              <a:gd name="T30" fmla="*/ 3166 w 6332"/>
              <a:gd name="T31" fmla="*/ 4529 h 8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32" h="8034">
                <a:moveTo>
                  <a:pt x="3166" y="0"/>
                </a:moveTo>
                <a:cubicBezTo>
                  <a:pt x="1418" y="0"/>
                  <a:pt x="0" y="1418"/>
                  <a:pt x="0" y="3166"/>
                </a:cubicBezTo>
                <a:cubicBezTo>
                  <a:pt x="0" y="4914"/>
                  <a:pt x="2481" y="7590"/>
                  <a:pt x="2481" y="7590"/>
                </a:cubicBezTo>
                <a:cubicBezTo>
                  <a:pt x="2859" y="8031"/>
                  <a:pt x="3478" y="8034"/>
                  <a:pt x="3853" y="7588"/>
                </a:cubicBezTo>
                <a:cubicBezTo>
                  <a:pt x="3853" y="7588"/>
                  <a:pt x="6332" y="4914"/>
                  <a:pt x="6332" y="3166"/>
                </a:cubicBezTo>
                <a:cubicBezTo>
                  <a:pt x="6332" y="1418"/>
                  <a:pt x="4914" y="0"/>
                  <a:pt x="3166" y="0"/>
                </a:cubicBezTo>
                <a:lnTo>
                  <a:pt x="3166" y="0"/>
                </a:lnTo>
                <a:lnTo>
                  <a:pt x="3166" y="0"/>
                </a:lnTo>
                <a:lnTo>
                  <a:pt x="3166" y="0"/>
                </a:lnTo>
                <a:close/>
                <a:moveTo>
                  <a:pt x="3166" y="4529"/>
                </a:moveTo>
                <a:cubicBezTo>
                  <a:pt x="2357" y="4529"/>
                  <a:pt x="1702" y="3874"/>
                  <a:pt x="1702" y="3065"/>
                </a:cubicBezTo>
                <a:cubicBezTo>
                  <a:pt x="1702" y="2256"/>
                  <a:pt x="2357" y="1600"/>
                  <a:pt x="3166" y="1600"/>
                </a:cubicBezTo>
                <a:cubicBezTo>
                  <a:pt x="3975" y="1600"/>
                  <a:pt x="4630" y="2256"/>
                  <a:pt x="4630" y="3065"/>
                </a:cubicBezTo>
                <a:cubicBezTo>
                  <a:pt x="4630" y="3874"/>
                  <a:pt x="3975" y="4529"/>
                  <a:pt x="3166" y="4529"/>
                </a:cubicBezTo>
                <a:lnTo>
                  <a:pt x="3166" y="4529"/>
                </a:lnTo>
                <a:close/>
                <a:moveTo>
                  <a:pt x="3166" y="4529"/>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椭圆 13">
            <a:extLst>
              <a:ext uri="{FF2B5EF4-FFF2-40B4-BE49-F238E27FC236}">
                <a16:creationId xmlns:a16="http://schemas.microsoft.com/office/drawing/2014/main" id="{BB48D0AA-C0C0-A513-0596-AB9644E1F9EA}"/>
              </a:ext>
            </a:extLst>
          </p:cNvPr>
          <p:cNvSpPr/>
          <p:nvPr/>
        </p:nvSpPr>
        <p:spPr>
          <a:xfrm>
            <a:off x="4092194" y="1810074"/>
            <a:ext cx="1033272" cy="10332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latin typeface="+mj-ea"/>
              <a:ea typeface="+mj-ea"/>
            </a:endParaRPr>
          </a:p>
        </p:txBody>
      </p:sp>
      <p:sp>
        <p:nvSpPr>
          <p:cNvPr id="16" name="文本框 15">
            <a:extLst>
              <a:ext uri="{FF2B5EF4-FFF2-40B4-BE49-F238E27FC236}">
                <a16:creationId xmlns:a16="http://schemas.microsoft.com/office/drawing/2014/main" id="{A0C73733-FA30-9D2A-AEF4-D616987AA048}"/>
              </a:ext>
            </a:extLst>
          </p:cNvPr>
          <p:cNvSpPr txBox="1"/>
          <p:nvPr/>
        </p:nvSpPr>
        <p:spPr>
          <a:xfrm>
            <a:off x="4095868" y="3172530"/>
            <a:ext cx="1025922" cy="307777"/>
          </a:xfrm>
          <a:prstGeom prst="rect">
            <a:avLst/>
          </a:prstGeom>
          <a:noFill/>
        </p:spPr>
        <p:txBody>
          <a:bodyPr wrap="none" lIns="0" tIns="0" rIns="0" bIns="0" rtlCol="0" anchor="t">
            <a:spAutoFit/>
          </a:bodyPr>
          <a:lstStyle/>
          <a:p>
            <a:pPr algn="ctr"/>
            <a:r>
              <a:rPr lang="zh-CN" altLang="en-US" sz="2000" dirty="0">
                <a:solidFill>
                  <a:schemeClr val="accent1"/>
                </a:solidFill>
                <a:latin typeface="+mj-ea"/>
                <a:ea typeface="+mj-ea"/>
              </a:rPr>
              <a:t>关键效用</a:t>
            </a:r>
          </a:p>
        </p:txBody>
      </p:sp>
      <p:sp>
        <p:nvSpPr>
          <p:cNvPr id="18" name="文本框 17">
            <a:extLst>
              <a:ext uri="{FF2B5EF4-FFF2-40B4-BE49-F238E27FC236}">
                <a16:creationId xmlns:a16="http://schemas.microsoft.com/office/drawing/2014/main" id="{D209C728-4360-5E78-45A4-A74C9C6D6B61}"/>
              </a:ext>
            </a:extLst>
          </p:cNvPr>
          <p:cNvSpPr txBox="1"/>
          <p:nvPr/>
        </p:nvSpPr>
        <p:spPr>
          <a:xfrm>
            <a:off x="3759836" y="3600161"/>
            <a:ext cx="1697990" cy="826829"/>
          </a:xfrm>
          <a:prstGeom prst="rect">
            <a:avLst/>
          </a:prstGeom>
          <a:noFill/>
        </p:spPr>
        <p:txBody>
          <a:bodyPr wrap="square" lIns="0" tIns="0" rIns="0" bIns="0" rtlCol="0" anchor="t">
            <a:spAutoFit/>
          </a:bodyPr>
          <a:lstStyle/>
          <a:p>
            <a:pPr algn="ctr">
              <a:lnSpc>
                <a:spcPct val="130000"/>
              </a:lnSpc>
            </a:pPr>
            <a:r>
              <a:rPr lang="zh-CN" altLang="en-US" sz="1050" b="0" dirty="0">
                <a:solidFill>
                  <a:schemeClr val="tx1">
                    <a:lumMod val="75000"/>
                    <a:lumOff val="25000"/>
                  </a:schemeClr>
                </a:solidFill>
                <a:effectLst/>
                <a:latin typeface="+mn-ea"/>
              </a:rPr>
              <a:t>在这里输入你的正文，阐述与关键词标题相关的具体内容，若字数太多酌情先删减文案，再缩小字号</a:t>
            </a:r>
          </a:p>
        </p:txBody>
      </p:sp>
      <p:sp>
        <p:nvSpPr>
          <p:cNvPr id="20" name="文本框 19">
            <a:extLst>
              <a:ext uri="{FF2B5EF4-FFF2-40B4-BE49-F238E27FC236}">
                <a16:creationId xmlns:a16="http://schemas.microsoft.com/office/drawing/2014/main" id="{95D27A99-A10D-6470-8CF0-162B96F7223F}"/>
              </a:ext>
            </a:extLst>
          </p:cNvPr>
          <p:cNvSpPr txBox="1"/>
          <p:nvPr/>
        </p:nvSpPr>
        <p:spPr>
          <a:xfrm>
            <a:off x="3759836" y="4606001"/>
            <a:ext cx="1697990" cy="826829"/>
          </a:xfrm>
          <a:prstGeom prst="rect">
            <a:avLst/>
          </a:prstGeom>
          <a:noFill/>
        </p:spPr>
        <p:txBody>
          <a:bodyPr wrap="square" lIns="0" tIns="0" rIns="0" bIns="0" rtlCol="0" anchor="t">
            <a:spAutoFit/>
          </a:bodyPr>
          <a:lstStyle/>
          <a:p>
            <a:pPr algn="ctr">
              <a:lnSpc>
                <a:spcPct val="130000"/>
              </a:lnSpc>
            </a:pPr>
            <a:r>
              <a:rPr lang="zh-CN" altLang="en-US" sz="1050" b="0" dirty="0">
                <a:solidFill>
                  <a:schemeClr val="tx1">
                    <a:lumMod val="75000"/>
                    <a:lumOff val="25000"/>
                  </a:schemeClr>
                </a:solidFill>
                <a:effectLst/>
                <a:latin typeface="+mn-ea"/>
              </a:rPr>
              <a:t>在这里输入你的正文，阐述与关键词标题相关的具体内容，若字数太多酌情先删减文案，再缩小字号</a:t>
            </a:r>
          </a:p>
        </p:txBody>
      </p:sp>
      <p:sp>
        <p:nvSpPr>
          <p:cNvPr id="22" name="iconfont-1191-801535">
            <a:extLst>
              <a:ext uri="{FF2B5EF4-FFF2-40B4-BE49-F238E27FC236}">
                <a16:creationId xmlns:a16="http://schemas.microsoft.com/office/drawing/2014/main" id="{249A3BC4-D362-FD89-D1B2-A95D4649E3F4}"/>
              </a:ext>
            </a:extLst>
          </p:cNvPr>
          <p:cNvSpPr/>
          <p:nvPr/>
        </p:nvSpPr>
        <p:spPr>
          <a:xfrm>
            <a:off x="4387637" y="2189344"/>
            <a:ext cx="442386" cy="333579"/>
          </a:xfrm>
          <a:custGeom>
            <a:avLst/>
            <a:gdLst>
              <a:gd name="T0" fmla="*/ 10397 w 12867"/>
              <a:gd name="T1" fmla="*/ 3762 h 9701"/>
              <a:gd name="T2" fmla="*/ 12479 w 12867"/>
              <a:gd name="T3" fmla="*/ 6910 h 9701"/>
              <a:gd name="T4" fmla="*/ 12802 w 12867"/>
              <a:gd name="T5" fmla="*/ 9701 h 9701"/>
              <a:gd name="T6" fmla="*/ 12096 w 12867"/>
              <a:gd name="T7" fmla="*/ 8604 h 9701"/>
              <a:gd name="T8" fmla="*/ 9701 w 12867"/>
              <a:gd name="T9" fmla="*/ 6645 h 9701"/>
              <a:gd name="T10" fmla="*/ 6140 w 12867"/>
              <a:gd name="T11" fmla="*/ 6140 h 9701"/>
              <a:gd name="T12" fmla="*/ 6140 w 12867"/>
              <a:gd name="T13" fmla="*/ 8699 h 9701"/>
              <a:gd name="T14" fmla="*/ 0 w 12867"/>
              <a:gd name="T15" fmla="*/ 4350 h 9701"/>
              <a:gd name="T16" fmla="*/ 6140 w 12867"/>
              <a:gd name="T17" fmla="*/ 0 h 9701"/>
              <a:gd name="T18" fmla="*/ 6140 w 12867"/>
              <a:gd name="T19" fmla="*/ 2583 h 9701"/>
              <a:gd name="T20" fmla="*/ 8386 w 12867"/>
              <a:gd name="T21" fmla="*/ 2853 h 9701"/>
              <a:gd name="T22" fmla="*/ 10397 w 12867"/>
              <a:gd name="T23" fmla="*/ 3762 h 9701"/>
              <a:gd name="T24" fmla="*/ 10397 w 12867"/>
              <a:gd name="T25" fmla="*/ 3762 h 9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67" h="9701">
                <a:moveTo>
                  <a:pt x="10397" y="3762"/>
                </a:moveTo>
                <a:cubicBezTo>
                  <a:pt x="11157" y="4215"/>
                  <a:pt x="12090" y="5438"/>
                  <a:pt x="12479" y="6910"/>
                </a:cubicBezTo>
                <a:cubicBezTo>
                  <a:pt x="12867" y="8382"/>
                  <a:pt x="12802" y="9701"/>
                  <a:pt x="12802" y="9701"/>
                </a:cubicBezTo>
                <a:cubicBezTo>
                  <a:pt x="12802" y="9701"/>
                  <a:pt x="12300" y="8889"/>
                  <a:pt x="12096" y="8604"/>
                </a:cubicBezTo>
                <a:cubicBezTo>
                  <a:pt x="11892" y="8320"/>
                  <a:pt x="11034" y="7260"/>
                  <a:pt x="9701" y="6645"/>
                </a:cubicBezTo>
                <a:cubicBezTo>
                  <a:pt x="8368" y="6031"/>
                  <a:pt x="6140" y="6140"/>
                  <a:pt x="6140" y="6140"/>
                </a:cubicBezTo>
                <a:lnTo>
                  <a:pt x="6140" y="8699"/>
                </a:lnTo>
                <a:lnTo>
                  <a:pt x="0" y="4350"/>
                </a:lnTo>
                <a:lnTo>
                  <a:pt x="6140" y="0"/>
                </a:lnTo>
                <a:lnTo>
                  <a:pt x="6140" y="2583"/>
                </a:lnTo>
                <a:cubicBezTo>
                  <a:pt x="6140" y="2583"/>
                  <a:pt x="7615" y="2694"/>
                  <a:pt x="8386" y="2853"/>
                </a:cubicBezTo>
                <a:cubicBezTo>
                  <a:pt x="9685" y="3122"/>
                  <a:pt x="10397" y="3762"/>
                  <a:pt x="10397" y="3762"/>
                </a:cubicBezTo>
                <a:close/>
                <a:moveTo>
                  <a:pt x="10397" y="3762"/>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4" name="椭圆 23">
            <a:extLst>
              <a:ext uri="{FF2B5EF4-FFF2-40B4-BE49-F238E27FC236}">
                <a16:creationId xmlns:a16="http://schemas.microsoft.com/office/drawing/2014/main" id="{8EE595A5-DDC9-5B84-9A3F-8B9672312A64}"/>
              </a:ext>
            </a:extLst>
          </p:cNvPr>
          <p:cNvSpPr/>
          <p:nvPr/>
        </p:nvSpPr>
        <p:spPr>
          <a:xfrm>
            <a:off x="6644894" y="1810074"/>
            <a:ext cx="1033272" cy="10332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latin typeface="+mj-ea"/>
              <a:ea typeface="+mj-ea"/>
            </a:endParaRPr>
          </a:p>
        </p:txBody>
      </p:sp>
      <p:sp>
        <p:nvSpPr>
          <p:cNvPr id="26" name="文本框 25">
            <a:extLst>
              <a:ext uri="{FF2B5EF4-FFF2-40B4-BE49-F238E27FC236}">
                <a16:creationId xmlns:a16="http://schemas.microsoft.com/office/drawing/2014/main" id="{1DDB66B0-B31D-4185-9C1A-00869A6D7F3D}"/>
              </a:ext>
            </a:extLst>
          </p:cNvPr>
          <p:cNvSpPr txBox="1"/>
          <p:nvPr/>
        </p:nvSpPr>
        <p:spPr>
          <a:xfrm>
            <a:off x="6648569" y="3172530"/>
            <a:ext cx="1025922" cy="307777"/>
          </a:xfrm>
          <a:prstGeom prst="rect">
            <a:avLst/>
          </a:prstGeom>
          <a:noFill/>
        </p:spPr>
        <p:txBody>
          <a:bodyPr wrap="none" lIns="0" tIns="0" rIns="0" bIns="0" rtlCol="0" anchor="t">
            <a:spAutoFit/>
          </a:bodyPr>
          <a:lstStyle/>
          <a:p>
            <a:pPr algn="ctr"/>
            <a:r>
              <a:rPr lang="zh-CN" altLang="en-US" sz="2000" dirty="0">
                <a:solidFill>
                  <a:schemeClr val="accent1"/>
                </a:solidFill>
                <a:latin typeface="+mj-ea"/>
                <a:ea typeface="+mj-ea"/>
              </a:rPr>
              <a:t>应用场景</a:t>
            </a:r>
          </a:p>
        </p:txBody>
      </p:sp>
      <p:sp>
        <p:nvSpPr>
          <p:cNvPr id="28" name="文本框 27">
            <a:extLst>
              <a:ext uri="{FF2B5EF4-FFF2-40B4-BE49-F238E27FC236}">
                <a16:creationId xmlns:a16="http://schemas.microsoft.com/office/drawing/2014/main" id="{5F576EBA-1950-3747-D76F-C3B828DDF795}"/>
              </a:ext>
            </a:extLst>
          </p:cNvPr>
          <p:cNvSpPr txBox="1"/>
          <p:nvPr/>
        </p:nvSpPr>
        <p:spPr>
          <a:xfrm>
            <a:off x="6312536" y="3600161"/>
            <a:ext cx="1697990" cy="826829"/>
          </a:xfrm>
          <a:prstGeom prst="rect">
            <a:avLst/>
          </a:prstGeom>
          <a:noFill/>
        </p:spPr>
        <p:txBody>
          <a:bodyPr wrap="square" lIns="0" tIns="0" rIns="0" bIns="0" rtlCol="0" anchor="t">
            <a:spAutoFit/>
          </a:bodyPr>
          <a:lstStyle/>
          <a:p>
            <a:pPr algn="ctr">
              <a:lnSpc>
                <a:spcPct val="130000"/>
              </a:lnSpc>
            </a:pPr>
            <a:r>
              <a:rPr lang="zh-CN" altLang="en-US" sz="1050" b="0" dirty="0">
                <a:solidFill>
                  <a:schemeClr val="tx1">
                    <a:lumMod val="75000"/>
                    <a:lumOff val="25000"/>
                  </a:schemeClr>
                </a:solidFill>
                <a:effectLst/>
                <a:latin typeface="+mn-ea"/>
              </a:rPr>
              <a:t>在这里输入你的正文，阐述与关键词标题相关的具体内容，若字数太多酌情先删减文案，再缩小字号</a:t>
            </a:r>
          </a:p>
        </p:txBody>
      </p:sp>
      <p:sp>
        <p:nvSpPr>
          <p:cNvPr id="30" name="文本框 29">
            <a:extLst>
              <a:ext uri="{FF2B5EF4-FFF2-40B4-BE49-F238E27FC236}">
                <a16:creationId xmlns:a16="http://schemas.microsoft.com/office/drawing/2014/main" id="{A3AA6FE6-6015-8273-52DF-8A1122475CB8}"/>
              </a:ext>
            </a:extLst>
          </p:cNvPr>
          <p:cNvSpPr txBox="1"/>
          <p:nvPr/>
        </p:nvSpPr>
        <p:spPr>
          <a:xfrm>
            <a:off x="6312536" y="4606001"/>
            <a:ext cx="1697990" cy="826829"/>
          </a:xfrm>
          <a:prstGeom prst="rect">
            <a:avLst/>
          </a:prstGeom>
          <a:noFill/>
        </p:spPr>
        <p:txBody>
          <a:bodyPr wrap="square" lIns="0" tIns="0" rIns="0" bIns="0" rtlCol="0" anchor="t">
            <a:spAutoFit/>
          </a:bodyPr>
          <a:lstStyle/>
          <a:p>
            <a:pPr algn="ctr">
              <a:lnSpc>
                <a:spcPct val="130000"/>
              </a:lnSpc>
            </a:pPr>
            <a:r>
              <a:rPr lang="zh-CN" altLang="en-US" sz="1050" b="0" dirty="0">
                <a:solidFill>
                  <a:schemeClr val="tx1">
                    <a:lumMod val="75000"/>
                    <a:lumOff val="25000"/>
                  </a:schemeClr>
                </a:solidFill>
                <a:effectLst/>
                <a:latin typeface="+mn-ea"/>
              </a:rPr>
              <a:t>在这里输入你的正文，阐述与关键词标题相关的具体内容，若字数太多酌情先删减文案，再缩小字号</a:t>
            </a:r>
          </a:p>
        </p:txBody>
      </p:sp>
      <p:sp>
        <p:nvSpPr>
          <p:cNvPr id="32" name="iconfont-1191-801535">
            <a:extLst>
              <a:ext uri="{FF2B5EF4-FFF2-40B4-BE49-F238E27FC236}">
                <a16:creationId xmlns:a16="http://schemas.microsoft.com/office/drawing/2014/main" id="{88505D7C-0BCD-7412-DC01-9DE3ECBC490C}"/>
              </a:ext>
            </a:extLst>
          </p:cNvPr>
          <p:cNvSpPr/>
          <p:nvPr/>
        </p:nvSpPr>
        <p:spPr>
          <a:xfrm>
            <a:off x="6972225" y="2105700"/>
            <a:ext cx="378610" cy="442386"/>
          </a:xfrm>
          <a:custGeom>
            <a:avLst/>
            <a:gdLst>
              <a:gd name="T0" fmla="*/ 8209 w 10908"/>
              <a:gd name="T1" fmla="*/ 2143 h 12744"/>
              <a:gd name="T2" fmla="*/ 8209 w 10908"/>
              <a:gd name="T3" fmla="*/ 1057 h 12744"/>
              <a:gd name="T4" fmla="*/ 7124 w 10908"/>
              <a:gd name="T5" fmla="*/ 0 h 12744"/>
              <a:gd name="T6" fmla="*/ 3840 w 10908"/>
              <a:gd name="T7" fmla="*/ 0 h 12744"/>
              <a:gd name="T8" fmla="*/ 2755 w 10908"/>
              <a:gd name="T9" fmla="*/ 1057 h 12744"/>
              <a:gd name="T10" fmla="*/ 2755 w 10908"/>
              <a:gd name="T11" fmla="*/ 2115 h 12744"/>
              <a:gd name="T12" fmla="*/ 0 w 10908"/>
              <a:gd name="T13" fmla="*/ 2115 h 12744"/>
              <a:gd name="T14" fmla="*/ 0 w 10908"/>
              <a:gd name="T15" fmla="*/ 3172 h 12744"/>
              <a:gd name="T16" fmla="*/ 1085 w 10908"/>
              <a:gd name="T17" fmla="*/ 3172 h 12744"/>
              <a:gd name="T18" fmla="*/ 1085 w 10908"/>
              <a:gd name="T19" fmla="*/ 11687 h 12744"/>
              <a:gd name="T20" fmla="*/ 2171 w 10908"/>
              <a:gd name="T21" fmla="*/ 12744 h 12744"/>
              <a:gd name="T22" fmla="*/ 8738 w 10908"/>
              <a:gd name="T23" fmla="*/ 12744 h 12744"/>
              <a:gd name="T24" fmla="*/ 9823 w 10908"/>
              <a:gd name="T25" fmla="*/ 11687 h 12744"/>
              <a:gd name="T26" fmla="*/ 9823 w 10908"/>
              <a:gd name="T27" fmla="*/ 3200 h 12744"/>
              <a:gd name="T28" fmla="*/ 10908 w 10908"/>
              <a:gd name="T29" fmla="*/ 3200 h 12744"/>
              <a:gd name="T30" fmla="*/ 10908 w 10908"/>
              <a:gd name="T31" fmla="*/ 2143 h 12744"/>
              <a:gd name="T32" fmla="*/ 8209 w 10908"/>
              <a:gd name="T33" fmla="*/ 2143 h 12744"/>
              <a:gd name="T34" fmla="*/ 4870 w 10908"/>
              <a:gd name="T35" fmla="*/ 10963 h 12744"/>
              <a:gd name="T36" fmla="*/ 3645 w 10908"/>
              <a:gd name="T37" fmla="*/ 10963 h 12744"/>
              <a:gd name="T38" fmla="*/ 3645 w 10908"/>
              <a:gd name="T39" fmla="*/ 4257 h 12744"/>
              <a:gd name="T40" fmla="*/ 4870 w 10908"/>
              <a:gd name="T41" fmla="*/ 4257 h 12744"/>
              <a:gd name="T42" fmla="*/ 4870 w 10908"/>
              <a:gd name="T43" fmla="*/ 10963 h 12744"/>
              <a:gd name="T44" fmla="*/ 7319 w 10908"/>
              <a:gd name="T45" fmla="*/ 10963 h 12744"/>
              <a:gd name="T46" fmla="*/ 6094 w 10908"/>
              <a:gd name="T47" fmla="*/ 10963 h 12744"/>
              <a:gd name="T48" fmla="*/ 6094 w 10908"/>
              <a:gd name="T49" fmla="*/ 4257 h 12744"/>
              <a:gd name="T50" fmla="*/ 7319 w 10908"/>
              <a:gd name="T51" fmla="*/ 4257 h 12744"/>
              <a:gd name="T52" fmla="*/ 7319 w 10908"/>
              <a:gd name="T53" fmla="*/ 10963 h 12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08" h="12744">
                <a:moveTo>
                  <a:pt x="8209" y="2143"/>
                </a:moveTo>
                <a:lnTo>
                  <a:pt x="8209" y="1057"/>
                </a:lnTo>
                <a:cubicBezTo>
                  <a:pt x="8209" y="473"/>
                  <a:pt x="7708" y="0"/>
                  <a:pt x="7124" y="0"/>
                </a:cubicBezTo>
                <a:lnTo>
                  <a:pt x="3840" y="0"/>
                </a:lnTo>
                <a:cubicBezTo>
                  <a:pt x="3228" y="0"/>
                  <a:pt x="2755" y="473"/>
                  <a:pt x="2755" y="1057"/>
                </a:cubicBezTo>
                <a:lnTo>
                  <a:pt x="2755" y="2115"/>
                </a:lnTo>
                <a:lnTo>
                  <a:pt x="0" y="2115"/>
                </a:lnTo>
                <a:lnTo>
                  <a:pt x="0" y="3172"/>
                </a:lnTo>
                <a:lnTo>
                  <a:pt x="1085" y="3172"/>
                </a:lnTo>
                <a:lnTo>
                  <a:pt x="1085" y="11687"/>
                </a:lnTo>
                <a:cubicBezTo>
                  <a:pt x="1085" y="12271"/>
                  <a:pt x="1586" y="12744"/>
                  <a:pt x="2171" y="12744"/>
                </a:cubicBezTo>
                <a:lnTo>
                  <a:pt x="8738" y="12744"/>
                </a:lnTo>
                <a:cubicBezTo>
                  <a:pt x="9350" y="12744"/>
                  <a:pt x="9823" y="12271"/>
                  <a:pt x="9823" y="11687"/>
                </a:cubicBezTo>
                <a:lnTo>
                  <a:pt x="9823" y="3200"/>
                </a:lnTo>
                <a:lnTo>
                  <a:pt x="10908" y="3200"/>
                </a:lnTo>
                <a:lnTo>
                  <a:pt x="10908" y="2143"/>
                </a:lnTo>
                <a:lnTo>
                  <a:pt x="8209" y="2143"/>
                </a:lnTo>
                <a:close/>
                <a:moveTo>
                  <a:pt x="4870" y="10963"/>
                </a:moveTo>
                <a:lnTo>
                  <a:pt x="3645" y="10963"/>
                </a:lnTo>
                <a:lnTo>
                  <a:pt x="3645" y="4257"/>
                </a:lnTo>
                <a:lnTo>
                  <a:pt x="4870" y="4257"/>
                </a:lnTo>
                <a:lnTo>
                  <a:pt x="4870" y="10963"/>
                </a:lnTo>
                <a:close/>
                <a:moveTo>
                  <a:pt x="7319" y="10963"/>
                </a:moveTo>
                <a:lnTo>
                  <a:pt x="6094" y="10963"/>
                </a:lnTo>
                <a:lnTo>
                  <a:pt x="6094" y="4257"/>
                </a:lnTo>
                <a:lnTo>
                  <a:pt x="7319" y="4257"/>
                </a:lnTo>
                <a:lnTo>
                  <a:pt x="7319" y="109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4" name="椭圆 33">
            <a:extLst>
              <a:ext uri="{FF2B5EF4-FFF2-40B4-BE49-F238E27FC236}">
                <a16:creationId xmlns:a16="http://schemas.microsoft.com/office/drawing/2014/main" id="{BA335E54-3824-A2FE-06C5-17DFCDE2B8DE}"/>
              </a:ext>
            </a:extLst>
          </p:cNvPr>
          <p:cNvSpPr/>
          <p:nvPr/>
        </p:nvSpPr>
        <p:spPr>
          <a:xfrm>
            <a:off x="9197594" y="1810074"/>
            <a:ext cx="1033272" cy="10332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latin typeface="+mj-ea"/>
              <a:ea typeface="+mj-ea"/>
            </a:endParaRPr>
          </a:p>
        </p:txBody>
      </p:sp>
      <p:sp>
        <p:nvSpPr>
          <p:cNvPr id="36" name="文本框 35">
            <a:extLst>
              <a:ext uri="{FF2B5EF4-FFF2-40B4-BE49-F238E27FC236}">
                <a16:creationId xmlns:a16="http://schemas.microsoft.com/office/drawing/2014/main" id="{2C8B4E8F-28A6-5589-F641-72A0F6F2B147}"/>
              </a:ext>
            </a:extLst>
          </p:cNvPr>
          <p:cNvSpPr txBox="1"/>
          <p:nvPr/>
        </p:nvSpPr>
        <p:spPr>
          <a:xfrm>
            <a:off x="9201269" y="3172530"/>
            <a:ext cx="1025922" cy="307777"/>
          </a:xfrm>
          <a:prstGeom prst="rect">
            <a:avLst/>
          </a:prstGeom>
          <a:noFill/>
        </p:spPr>
        <p:txBody>
          <a:bodyPr wrap="none" lIns="0" tIns="0" rIns="0" bIns="0" rtlCol="0" anchor="t">
            <a:spAutoFit/>
          </a:bodyPr>
          <a:lstStyle/>
          <a:p>
            <a:pPr algn="ctr"/>
            <a:r>
              <a:rPr lang="zh-CN" altLang="en-US" sz="2000" dirty="0">
                <a:solidFill>
                  <a:schemeClr val="accent1"/>
                </a:solidFill>
                <a:latin typeface="+mj-ea"/>
                <a:ea typeface="+mj-ea"/>
              </a:rPr>
              <a:t>发展潜力</a:t>
            </a:r>
          </a:p>
        </p:txBody>
      </p:sp>
      <p:sp>
        <p:nvSpPr>
          <p:cNvPr id="38" name="文本框 37">
            <a:extLst>
              <a:ext uri="{FF2B5EF4-FFF2-40B4-BE49-F238E27FC236}">
                <a16:creationId xmlns:a16="http://schemas.microsoft.com/office/drawing/2014/main" id="{E8261E85-4211-5A1E-23F5-A1036818816D}"/>
              </a:ext>
            </a:extLst>
          </p:cNvPr>
          <p:cNvSpPr txBox="1"/>
          <p:nvPr/>
        </p:nvSpPr>
        <p:spPr>
          <a:xfrm>
            <a:off x="8865236" y="3600161"/>
            <a:ext cx="1697990" cy="826829"/>
          </a:xfrm>
          <a:prstGeom prst="rect">
            <a:avLst/>
          </a:prstGeom>
          <a:noFill/>
        </p:spPr>
        <p:txBody>
          <a:bodyPr wrap="square" lIns="0" tIns="0" rIns="0" bIns="0" rtlCol="0" anchor="t">
            <a:spAutoFit/>
          </a:bodyPr>
          <a:lstStyle/>
          <a:p>
            <a:pPr algn="ctr">
              <a:lnSpc>
                <a:spcPct val="130000"/>
              </a:lnSpc>
            </a:pPr>
            <a:r>
              <a:rPr lang="zh-CN" altLang="en-US" sz="1050" b="0" dirty="0">
                <a:solidFill>
                  <a:schemeClr val="tx1">
                    <a:lumMod val="75000"/>
                    <a:lumOff val="25000"/>
                  </a:schemeClr>
                </a:solidFill>
                <a:effectLst/>
                <a:latin typeface="+mn-ea"/>
              </a:rPr>
              <a:t>在这里输入你的正文，阐述与关键词标题相关的具体内容，若字数太多酌情先删减文案，再缩小字号</a:t>
            </a:r>
          </a:p>
        </p:txBody>
      </p:sp>
      <p:sp>
        <p:nvSpPr>
          <p:cNvPr id="40" name="文本框 39">
            <a:extLst>
              <a:ext uri="{FF2B5EF4-FFF2-40B4-BE49-F238E27FC236}">
                <a16:creationId xmlns:a16="http://schemas.microsoft.com/office/drawing/2014/main" id="{70EC139D-45FC-915E-D16A-974FFC096988}"/>
              </a:ext>
            </a:extLst>
          </p:cNvPr>
          <p:cNvSpPr txBox="1"/>
          <p:nvPr/>
        </p:nvSpPr>
        <p:spPr>
          <a:xfrm>
            <a:off x="8865236" y="4606001"/>
            <a:ext cx="1697990" cy="826829"/>
          </a:xfrm>
          <a:prstGeom prst="rect">
            <a:avLst/>
          </a:prstGeom>
          <a:noFill/>
        </p:spPr>
        <p:txBody>
          <a:bodyPr wrap="square" lIns="0" tIns="0" rIns="0" bIns="0" rtlCol="0" anchor="t">
            <a:spAutoFit/>
          </a:bodyPr>
          <a:lstStyle/>
          <a:p>
            <a:pPr algn="ctr">
              <a:lnSpc>
                <a:spcPct val="130000"/>
              </a:lnSpc>
            </a:pPr>
            <a:r>
              <a:rPr lang="zh-CN" altLang="en-US" sz="1050" b="0" dirty="0">
                <a:solidFill>
                  <a:schemeClr val="tx1">
                    <a:lumMod val="75000"/>
                    <a:lumOff val="25000"/>
                  </a:schemeClr>
                </a:solidFill>
                <a:effectLst/>
                <a:latin typeface="+mn-ea"/>
              </a:rPr>
              <a:t>在这里输入你的正文，阐述与关键词标题相关的具体内容，若字数太多酌情先删减文案，再缩小字号</a:t>
            </a:r>
          </a:p>
        </p:txBody>
      </p:sp>
      <p:sp>
        <p:nvSpPr>
          <p:cNvPr id="42" name="iconfont-1191-801535">
            <a:extLst>
              <a:ext uri="{FF2B5EF4-FFF2-40B4-BE49-F238E27FC236}">
                <a16:creationId xmlns:a16="http://schemas.microsoft.com/office/drawing/2014/main" id="{6FC5F015-B4BA-816A-DE8D-95480856DFCD}"/>
              </a:ext>
            </a:extLst>
          </p:cNvPr>
          <p:cNvSpPr/>
          <p:nvPr/>
        </p:nvSpPr>
        <p:spPr>
          <a:xfrm>
            <a:off x="9493037" y="2105700"/>
            <a:ext cx="442386" cy="442020"/>
          </a:xfrm>
          <a:custGeom>
            <a:avLst/>
            <a:gdLst>
              <a:gd name="T0" fmla="*/ 11212 w 12607"/>
              <a:gd name="T1" fmla="*/ 4855 h 12594"/>
              <a:gd name="T2" fmla="*/ 11019 w 12607"/>
              <a:gd name="T3" fmla="*/ 4855 h 12594"/>
              <a:gd name="T4" fmla="*/ 10644 w 12607"/>
              <a:gd name="T5" fmla="*/ 3981 h 12594"/>
              <a:gd name="T6" fmla="*/ 10796 w 12607"/>
              <a:gd name="T7" fmla="*/ 3830 h 12594"/>
              <a:gd name="T8" fmla="*/ 10796 w 12607"/>
              <a:gd name="T9" fmla="*/ 1864 h 12594"/>
              <a:gd name="T10" fmla="*/ 10755 w 12607"/>
              <a:gd name="T11" fmla="*/ 1823 h 12594"/>
              <a:gd name="T12" fmla="*/ 8781 w 12607"/>
              <a:gd name="T13" fmla="*/ 1823 h 12594"/>
              <a:gd name="T14" fmla="*/ 8611 w 12607"/>
              <a:gd name="T15" fmla="*/ 1992 h 12594"/>
              <a:gd name="T16" fmla="*/ 7729 w 12607"/>
              <a:gd name="T17" fmla="*/ 1634 h 12594"/>
              <a:gd name="T18" fmla="*/ 7729 w 12607"/>
              <a:gd name="T19" fmla="*/ 1390 h 12594"/>
              <a:gd name="T20" fmla="*/ 6333 w 12607"/>
              <a:gd name="T21" fmla="*/ 0 h 12594"/>
              <a:gd name="T22" fmla="*/ 6274 w 12607"/>
              <a:gd name="T23" fmla="*/ 0 h 12594"/>
              <a:gd name="T24" fmla="*/ 4878 w 12607"/>
              <a:gd name="T25" fmla="*/ 1390 h 12594"/>
              <a:gd name="T26" fmla="*/ 4878 w 12607"/>
              <a:gd name="T27" fmla="*/ 1652 h 12594"/>
              <a:gd name="T28" fmla="*/ 4033 w 12607"/>
              <a:gd name="T29" fmla="*/ 2003 h 12594"/>
              <a:gd name="T30" fmla="*/ 3852 w 12607"/>
              <a:gd name="T31" fmla="*/ 1823 h 12594"/>
              <a:gd name="T32" fmla="*/ 1878 w 12607"/>
              <a:gd name="T33" fmla="*/ 1823 h 12594"/>
              <a:gd name="T34" fmla="*/ 1837 w 12607"/>
              <a:gd name="T35" fmla="*/ 1864 h 12594"/>
              <a:gd name="T36" fmla="*/ 1837 w 12607"/>
              <a:gd name="T37" fmla="*/ 3830 h 12594"/>
              <a:gd name="T38" fmla="*/ 2012 w 12607"/>
              <a:gd name="T39" fmla="*/ 4004 h 12594"/>
              <a:gd name="T40" fmla="*/ 1650 w 12607"/>
              <a:gd name="T41" fmla="*/ 4855 h 12594"/>
              <a:gd name="T42" fmla="*/ 1396 w 12607"/>
              <a:gd name="T43" fmla="*/ 4855 h 12594"/>
              <a:gd name="T44" fmla="*/ 0 w 12607"/>
              <a:gd name="T45" fmla="*/ 6245 h 12594"/>
              <a:gd name="T46" fmla="*/ 0 w 12607"/>
              <a:gd name="T47" fmla="*/ 6304 h 12594"/>
              <a:gd name="T48" fmla="*/ 1396 w 12607"/>
              <a:gd name="T49" fmla="*/ 7694 h 12594"/>
              <a:gd name="T50" fmla="*/ 1618 w 12607"/>
              <a:gd name="T51" fmla="*/ 7694 h 12594"/>
              <a:gd name="T52" fmla="*/ 1983 w 12607"/>
              <a:gd name="T53" fmla="*/ 8593 h 12594"/>
              <a:gd name="T54" fmla="*/ 1814 w 12607"/>
              <a:gd name="T55" fmla="*/ 8761 h 12594"/>
              <a:gd name="T56" fmla="*/ 1814 w 12607"/>
              <a:gd name="T57" fmla="*/ 10728 h 12594"/>
              <a:gd name="T58" fmla="*/ 1855 w 12607"/>
              <a:gd name="T59" fmla="*/ 10769 h 12594"/>
              <a:gd name="T60" fmla="*/ 3829 w 12607"/>
              <a:gd name="T61" fmla="*/ 10769 h 12594"/>
              <a:gd name="T62" fmla="*/ 3981 w 12607"/>
              <a:gd name="T63" fmla="*/ 10618 h 12594"/>
              <a:gd name="T64" fmla="*/ 4878 w 12607"/>
              <a:gd name="T65" fmla="*/ 10999 h 12594"/>
              <a:gd name="T66" fmla="*/ 4878 w 12607"/>
              <a:gd name="T67" fmla="*/ 11204 h 12594"/>
              <a:gd name="T68" fmla="*/ 6274 w 12607"/>
              <a:gd name="T69" fmla="*/ 12594 h 12594"/>
              <a:gd name="T70" fmla="*/ 6333 w 12607"/>
              <a:gd name="T71" fmla="*/ 12594 h 12594"/>
              <a:gd name="T72" fmla="*/ 7729 w 12607"/>
              <a:gd name="T73" fmla="*/ 11204 h 12594"/>
              <a:gd name="T74" fmla="*/ 7729 w 12607"/>
              <a:gd name="T75" fmla="*/ 11016 h 12594"/>
              <a:gd name="T76" fmla="*/ 8664 w 12607"/>
              <a:gd name="T77" fmla="*/ 10630 h 12594"/>
              <a:gd name="T78" fmla="*/ 8803 w 12607"/>
              <a:gd name="T79" fmla="*/ 10769 h 12594"/>
              <a:gd name="T80" fmla="*/ 10777 w 12607"/>
              <a:gd name="T81" fmla="*/ 10769 h 12594"/>
              <a:gd name="T82" fmla="*/ 10819 w 12607"/>
              <a:gd name="T83" fmla="*/ 10728 h 12594"/>
              <a:gd name="T84" fmla="*/ 10819 w 12607"/>
              <a:gd name="T85" fmla="*/ 8761 h 12594"/>
              <a:gd name="T86" fmla="*/ 10673 w 12607"/>
              <a:gd name="T87" fmla="*/ 8616 h 12594"/>
              <a:gd name="T88" fmla="*/ 11051 w 12607"/>
              <a:gd name="T89" fmla="*/ 7694 h 12594"/>
              <a:gd name="T90" fmla="*/ 11211 w 12607"/>
              <a:gd name="T91" fmla="*/ 7694 h 12594"/>
              <a:gd name="T92" fmla="*/ 12607 w 12607"/>
              <a:gd name="T93" fmla="*/ 6304 h 12594"/>
              <a:gd name="T94" fmla="*/ 12607 w 12607"/>
              <a:gd name="T95" fmla="*/ 6245 h 12594"/>
              <a:gd name="T96" fmla="*/ 11212 w 12607"/>
              <a:gd name="T97" fmla="*/ 4855 h 12594"/>
              <a:gd name="T98" fmla="*/ 6337 w 12607"/>
              <a:gd name="T99" fmla="*/ 8498 h 12594"/>
              <a:gd name="T100" fmla="*/ 4152 w 12607"/>
              <a:gd name="T101" fmla="*/ 6323 h 12594"/>
              <a:gd name="T102" fmla="*/ 6337 w 12607"/>
              <a:gd name="T103" fmla="*/ 4146 h 12594"/>
              <a:gd name="T104" fmla="*/ 8521 w 12607"/>
              <a:gd name="T105" fmla="*/ 6323 h 12594"/>
              <a:gd name="T106" fmla="*/ 6337 w 12607"/>
              <a:gd name="T107" fmla="*/ 8498 h 12594"/>
              <a:gd name="T108" fmla="*/ 6337 w 12607"/>
              <a:gd name="T109" fmla="*/ 8498 h 1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07" h="12594">
                <a:moveTo>
                  <a:pt x="11212" y="4855"/>
                </a:moveTo>
                <a:lnTo>
                  <a:pt x="11019" y="4855"/>
                </a:lnTo>
                <a:cubicBezTo>
                  <a:pt x="10923" y="4550"/>
                  <a:pt x="10796" y="4258"/>
                  <a:pt x="10644" y="3981"/>
                </a:cubicBezTo>
                <a:lnTo>
                  <a:pt x="10796" y="3830"/>
                </a:lnTo>
                <a:cubicBezTo>
                  <a:pt x="11341" y="3287"/>
                  <a:pt x="11341" y="2407"/>
                  <a:pt x="10796" y="1864"/>
                </a:cubicBezTo>
                <a:lnTo>
                  <a:pt x="10755" y="1823"/>
                </a:lnTo>
                <a:cubicBezTo>
                  <a:pt x="10209" y="1279"/>
                  <a:pt x="9326" y="1279"/>
                  <a:pt x="8781" y="1823"/>
                </a:cubicBezTo>
                <a:lnTo>
                  <a:pt x="8611" y="1992"/>
                </a:lnTo>
                <a:cubicBezTo>
                  <a:pt x="8332" y="1846"/>
                  <a:pt x="8037" y="1725"/>
                  <a:pt x="7729" y="1634"/>
                </a:cubicBezTo>
                <a:lnTo>
                  <a:pt x="7729" y="1390"/>
                </a:lnTo>
                <a:cubicBezTo>
                  <a:pt x="7729" y="622"/>
                  <a:pt x="7104" y="0"/>
                  <a:pt x="6333" y="0"/>
                </a:cubicBezTo>
                <a:lnTo>
                  <a:pt x="6274" y="0"/>
                </a:lnTo>
                <a:cubicBezTo>
                  <a:pt x="5503" y="0"/>
                  <a:pt x="4878" y="622"/>
                  <a:pt x="4878" y="1390"/>
                </a:cubicBezTo>
                <a:lnTo>
                  <a:pt x="4878" y="1652"/>
                </a:lnTo>
                <a:cubicBezTo>
                  <a:pt x="4584" y="1742"/>
                  <a:pt x="4301" y="1861"/>
                  <a:pt x="4033" y="2003"/>
                </a:cubicBezTo>
                <a:lnTo>
                  <a:pt x="3852" y="1823"/>
                </a:lnTo>
                <a:cubicBezTo>
                  <a:pt x="3307" y="1280"/>
                  <a:pt x="2423" y="1280"/>
                  <a:pt x="1878" y="1823"/>
                </a:cubicBezTo>
                <a:lnTo>
                  <a:pt x="1837" y="1864"/>
                </a:lnTo>
                <a:cubicBezTo>
                  <a:pt x="1292" y="2407"/>
                  <a:pt x="1292" y="3287"/>
                  <a:pt x="1837" y="3830"/>
                </a:cubicBezTo>
                <a:lnTo>
                  <a:pt x="2012" y="4004"/>
                </a:lnTo>
                <a:cubicBezTo>
                  <a:pt x="1865" y="4274"/>
                  <a:pt x="1743" y="4558"/>
                  <a:pt x="1650" y="4855"/>
                </a:cubicBezTo>
                <a:lnTo>
                  <a:pt x="1396" y="4855"/>
                </a:lnTo>
                <a:cubicBezTo>
                  <a:pt x="625" y="4855"/>
                  <a:pt x="0" y="5478"/>
                  <a:pt x="0" y="6245"/>
                </a:cubicBezTo>
                <a:lnTo>
                  <a:pt x="0" y="6304"/>
                </a:lnTo>
                <a:cubicBezTo>
                  <a:pt x="0" y="7072"/>
                  <a:pt x="625" y="7694"/>
                  <a:pt x="1396" y="7694"/>
                </a:cubicBezTo>
                <a:lnTo>
                  <a:pt x="1618" y="7694"/>
                </a:lnTo>
                <a:cubicBezTo>
                  <a:pt x="1710" y="8008"/>
                  <a:pt x="1833" y="8308"/>
                  <a:pt x="1983" y="8593"/>
                </a:cubicBezTo>
                <a:lnTo>
                  <a:pt x="1814" y="8761"/>
                </a:lnTo>
                <a:cubicBezTo>
                  <a:pt x="1269" y="9304"/>
                  <a:pt x="1269" y="10185"/>
                  <a:pt x="1814" y="10728"/>
                </a:cubicBezTo>
                <a:lnTo>
                  <a:pt x="1855" y="10769"/>
                </a:lnTo>
                <a:cubicBezTo>
                  <a:pt x="2400" y="11312"/>
                  <a:pt x="3284" y="11312"/>
                  <a:pt x="3829" y="10769"/>
                </a:cubicBezTo>
                <a:lnTo>
                  <a:pt x="3981" y="10618"/>
                </a:lnTo>
                <a:cubicBezTo>
                  <a:pt x="4264" y="10773"/>
                  <a:pt x="4564" y="10902"/>
                  <a:pt x="4878" y="10999"/>
                </a:cubicBezTo>
                <a:lnTo>
                  <a:pt x="4878" y="11204"/>
                </a:lnTo>
                <a:cubicBezTo>
                  <a:pt x="4878" y="11972"/>
                  <a:pt x="5503" y="12594"/>
                  <a:pt x="6274" y="12594"/>
                </a:cubicBezTo>
                <a:lnTo>
                  <a:pt x="6333" y="12594"/>
                </a:lnTo>
                <a:cubicBezTo>
                  <a:pt x="7104" y="12594"/>
                  <a:pt x="7729" y="11972"/>
                  <a:pt x="7729" y="11204"/>
                </a:cubicBezTo>
                <a:lnTo>
                  <a:pt x="7729" y="11016"/>
                </a:lnTo>
                <a:cubicBezTo>
                  <a:pt x="8056" y="10920"/>
                  <a:pt x="8368" y="10788"/>
                  <a:pt x="8664" y="10630"/>
                </a:cubicBezTo>
                <a:lnTo>
                  <a:pt x="8803" y="10769"/>
                </a:lnTo>
                <a:cubicBezTo>
                  <a:pt x="9348" y="11312"/>
                  <a:pt x="10233" y="11312"/>
                  <a:pt x="10777" y="10769"/>
                </a:cubicBezTo>
                <a:lnTo>
                  <a:pt x="10819" y="10728"/>
                </a:lnTo>
                <a:cubicBezTo>
                  <a:pt x="11364" y="10185"/>
                  <a:pt x="11364" y="9304"/>
                  <a:pt x="10819" y="8761"/>
                </a:cubicBezTo>
                <a:lnTo>
                  <a:pt x="10673" y="8616"/>
                </a:lnTo>
                <a:cubicBezTo>
                  <a:pt x="10828" y="8324"/>
                  <a:pt x="10956" y="8017"/>
                  <a:pt x="11051" y="7694"/>
                </a:cubicBezTo>
                <a:lnTo>
                  <a:pt x="11211" y="7694"/>
                </a:lnTo>
                <a:cubicBezTo>
                  <a:pt x="11982" y="7694"/>
                  <a:pt x="12607" y="7071"/>
                  <a:pt x="12607" y="6304"/>
                </a:cubicBezTo>
                <a:lnTo>
                  <a:pt x="12607" y="6245"/>
                </a:lnTo>
                <a:cubicBezTo>
                  <a:pt x="12607" y="5477"/>
                  <a:pt x="11982" y="4855"/>
                  <a:pt x="11212" y="4855"/>
                </a:cubicBezTo>
                <a:close/>
                <a:moveTo>
                  <a:pt x="6337" y="8498"/>
                </a:moveTo>
                <a:cubicBezTo>
                  <a:pt x="5130" y="8498"/>
                  <a:pt x="4152" y="7524"/>
                  <a:pt x="4152" y="6323"/>
                </a:cubicBezTo>
                <a:cubicBezTo>
                  <a:pt x="4152" y="5120"/>
                  <a:pt x="5130" y="4146"/>
                  <a:pt x="6337" y="4146"/>
                </a:cubicBezTo>
                <a:cubicBezTo>
                  <a:pt x="7544" y="4146"/>
                  <a:pt x="8521" y="5120"/>
                  <a:pt x="8521" y="6323"/>
                </a:cubicBezTo>
                <a:cubicBezTo>
                  <a:pt x="8521" y="7524"/>
                  <a:pt x="7544" y="8498"/>
                  <a:pt x="6337" y="8498"/>
                </a:cubicBezTo>
                <a:close/>
                <a:moveTo>
                  <a:pt x="6337" y="8498"/>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4" name="图片 43">
            <a:extLst>
              <a:ext uri="{FF2B5EF4-FFF2-40B4-BE49-F238E27FC236}">
                <a16:creationId xmlns:a16="http://schemas.microsoft.com/office/drawing/2014/main" id="{66E88CAE-4EC3-E548-88EF-A21552A1ED6B}"/>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rot="5400000">
            <a:off x="6813722" y="3631646"/>
            <a:ext cx="3314047" cy="128110"/>
          </a:xfrm>
          <a:prstGeom prst="rect">
            <a:avLst/>
          </a:prstGeom>
        </p:spPr>
      </p:pic>
      <p:pic>
        <p:nvPicPr>
          <p:cNvPr id="46" name="图片 45">
            <a:extLst>
              <a:ext uri="{FF2B5EF4-FFF2-40B4-BE49-F238E27FC236}">
                <a16:creationId xmlns:a16="http://schemas.microsoft.com/office/drawing/2014/main" id="{2896F851-B93E-C3DE-2FB1-AFFDBDAAFCD2}"/>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rot="5400000">
            <a:off x="4232447" y="3631647"/>
            <a:ext cx="3314047" cy="128110"/>
          </a:xfrm>
          <a:prstGeom prst="rect">
            <a:avLst/>
          </a:prstGeom>
        </p:spPr>
      </p:pic>
      <p:pic>
        <p:nvPicPr>
          <p:cNvPr id="48" name="图片 47">
            <a:extLst>
              <a:ext uri="{FF2B5EF4-FFF2-40B4-BE49-F238E27FC236}">
                <a16:creationId xmlns:a16="http://schemas.microsoft.com/office/drawing/2014/main" id="{9F9E62A4-040D-CDB0-5188-C056194CF2B8}"/>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rot="5400000">
            <a:off x="1698797" y="3631648"/>
            <a:ext cx="3314047" cy="128110"/>
          </a:xfrm>
          <a:prstGeom prst="rect">
            <a:avLst/>
          </a:prstGeom>
        </p:spPr>
      </p:pic>
    </p:spTree>
    <p:extLst>
      <p:ext uri="{BB962C8B-B14F-4D97-AF65-F5344CB8AC3E}">
        <p14:creationId xmlns:p14="http://schemas.microsoft.com/office/powerpoint/2010/main" val="701199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C3F81D-1669-89D6-4776-C1A4A211FAFC}"/>
              </a:ext>
            </a:extLst>
          </p:cNvPr>
          <p:cNvSpPr>
            <a:spLocks noGrp="1"/>
          </p:cNvSpPr>
          <p:nvPr>
            <p:ph type="title"/>
          </p:nvPr>
        </p:nvSpPr>
        <p:spPr>
          <a:xfrm>
            <a:off x="1041400" y="245052"/>
            <a:ext cx="2901950" cy="604694"/>
          </a:xfrm>
        </p:spPr>
        <p:txBody>
          <a:bodyPr>
            <a:normAutofit fontScale="90000"/>
          </a:bodyPr>
          <a:lstStyle/>
          <a:p>
            <a:r>
              <a:rPr lang="en-US" altLang="zh-CN" dirty="0"/>
              <a:t>4.2 SWOT</a:t>
            </a:r>
            <a:r>
              <a:rPr lang="zh-CN" altLang="en-US" dirty="0"/>
              <a:t>分析</a:t>
            </a:r>
            <a:endParaRPr lang="en-US" dirty="0"/>
          </a:p>
        </p:txBody>
      </p:sp>
      <p:grpSp>
        <p:nvGrpSpPr>
          <p:cNvPr id="3" name="组合 2">
            <a:extLst>
              <a:ext uri="{FF2B5EF4-FFF2-40B4-BE49-F238E27FC236}">
                <a16:creationId xmlns:a16="http://schemas.microsoft.com/office/drawing/2014/main" id="{4AEA5E97-3A9A-2762-642B-D037BCD8B19D}"/>
              </a:ext>
            </a:extLst>
          </p:cNvPr>
          <p:cNvGrpSpPr/>
          <p:nvPr/>
        </p:nvGrpSpPr>
        <p:grpSpPr>
          <a:xfrm>
            <a:off x="4155387" y="1630712"/>
            <a:ext cx="4049151" cy="4133850"/>
            <a:chOff x="13891623" y="1792637"/>
            <a:chExt cx="4049151" cy="4133850"/>
          </a:xfrm>
        </p:grpSpPr>
        <p:sp>
          <p:nvSpPr>
            <p:cNvPr id="5" name="任意多边形: 形状 4">
              <a:extLst>
                <a:ext uri="{FF2B5EF4-FFF2-40B4-BE49-F238E27FC236}">
                  <a16:creationId xmlns:a16="http://schemas.microsoft.com/office/drawing/2014/main" id="{EBE9B846-B89F-DEF6-2F8F-85609D803269}"/>
                </a:ext>
              </a:extLst>
            </p:cNvPr>
            <p:cNvSpPr/>
            <p:nvPr/>
          </p:nvSpPr>
          <p:spPr>
            <a:xfrm>
              <a:off x="14928090" y="2307725"/>
              <a:ext cx="3012684" cy="1561361"/>
            </a:xfrm>
            <a:custGeom>
              <a:avLst/>
              <a:gdLst>
                <a:gd name="connsiteX0" fmla="*/ 1350342 w 2700684"/>
                <a:gd name="connsiteY0" fmla="*/ 0 h 1399663"/>
                <a:gd name="connsiteX1" fmla="*/ 2700684 w 2700684"/>
                <a:gd name="connsiteY1" fmla="*/ 1350342 h 1399663"/>
                <a:gd name="connsiteX2" fmla="*/ 2698194 w 2700684"/>
                <a:gd name="connsiteY2" fmla="*/ 1399663 h 1399663"/>
                <a:gd name="connsiteX3" fmla="*/ 2491 w 2700684"/>
                <a:gd name="connsiteY3" fmla="*/ 1399663 h 1399663"/>
                <a:gd name="connsiteX4" fmla="*/ 0 w 2700684"/>
                <a:gd name="connsiteY4" fmla="*/ 1350342 h 1399663"/>
                <a:gd name="connsiteX5" fmla="*/ 1350342 w 2700684"/>
                <a:gd name="connsiteY5" fmla="*/ 0 h 139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0684" h="1399663">
                  <a:moveTo>
                    <a:pt x="1350342" y="0"/>
                  </a:moveTo>
                  <a:cubicBezTo>
                    <a:pt x="2096115" y="0"/>
                    <a:pt x="2700684" y="604569"/>
                    <a:pt x="2700684" y="1350342"/>
                  </a:cubicBezTo>
                  <a:lnTo>
                    <a:pt x="2698194" y="1399663"/>
                  </a:lnTo>
                  <a:lnTo>
                    <a:pt x="2491" y="1399663"/>
                  </a:lnTo>
                  <a:lnTo>
                    <a:pt x="0" y="1350342"/>
                  </a:lnTo>
                  <a:cubicBezTo>
                    <a:pt x="0" y="604569"/>
                    <a:pt x="604569" y="0"/>
                    <a:pt x="1350342"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形状 6">
              <a:extLst>
                <a:ext uri="{FF2B5EF4-FFF2-40B4-BE49-F238E27FC236}">
                  <a16:creationId xmlns:a16="http://schemas.microsoft.com/office/drawing/2014/main" id="{8A768669-C4EF-7419-C2B1-5669687F4E59}"/>
                </a:ext>
              </a:extLst>
            </p:cNvPr>
            <p:cNvSpPr/>
            <p:nvPr/>
          </p:nvSpPr>
          <p:spPr>
            <a:xfrm rot="5400000">
              <a:off x="15157211" y="3639464"/>
              <a:ext cx="3012684" cy="1561361"/>
            </a:xfrm>
            <a:custGeom>
              <a:avLst/>
              <a:gdLst>
                <a:gd name="connsiteX0" fmla="*/ 1350342 w 2700684"/>
                <a:gd name="connsiteY0" fmla="*/ 0 h 1399663"/>
                <a:gd name="connsiteX1" fmla="*/ 2700684 w 2700684"/>
                <a:gd name="connsiteY1" fmla="*/ 1350342 h 1399663"/>
                <a:gd name="connsiteX2" fmla="*/ 2698194 w 2700684"/>
                <a:gd name="connsiteY2" fmla="*/ 1399663 h 1399663"/>
                <a:gd name="connsiteX3" fmla="*/ 2491 w 2700684"/>
                <a:gd name="connsiteY3" fmla="*/ 1399663 h 1399663"/>
                <a:gd name="connsiteX4" fmla="*/ 0 w 2700684"/>
                <a:gd name="connsiteY4" fmla="*/ 1350342 h 1399663"/>
                <a:gd name="connsiteX5" fmla="*/ 1350342 w 2700684"/>
                <a:gd name="connsiteY5" fmla="*/ 0 h 139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0684" h="1399663">
                  <a:moveTo>
                    <a:pt x="1350342" y="0"/>
                  </a:moveTo>
                  <a:cubicBezTo>
                    <a:pt x="2096115" y="0"/>
                    <a:pt x="2700684" y="604569"/>
                    <a:pt x="2700684" y="1350342"/>
                  </a:cubicBezTo>
                  <a:lnTo>
                    <a:pt x="2698194" y="1399663"/>
                  </a:lnTo>
                  <a:lnTo>
                    <a:pt x="2491" y="1399663"/>
                  </a:lnTo>
                  <a:lnTo>
                    <a:pt x="0" y="1350342"/>
                  </a:lnTo>
                  <a:cubicBezTo>
                    <a:pt x="0" y="604569"/>
                    <a:pt x="604569" y="0"/>
                    <a:pt x="135034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形状 8">
              <a:extLst>
                <a:ext uri="{FF2B5EF4-FFF2-40B4-BE49-F238E27FC236}">
                  <a16:creationId xmlns:a16="http://schemas.microsoft.com/office/drawing/2014/main" id="{BBBA46AA-BEF1-90A8-5708-7E550C74F4C3}"/>
                </a:ext>
              </a:extLst>
            </p:cNvPr>
            <p:cNvSpPr/>
            <p:nvPr/>
          </p:nvSpPr>
          <p:spPr>
            <a:xfrm rot="16200000" flipH="1">
              <a:off x="13618119" y="2518298"/>
              <a:ext cx="3012684" cy="1561361"/>
            </a:xfrm>
            <a:custGeom>
              <a:avLst/>
              <a:gdLst>
                <a:gd name="connsiteX0" fmla="*/ 1350342 w 2700684"/>
                <a:gd name="connsiteY0" fmla="*/ 0 h 1399663"/>
                <a:gd name="connsiteX1" fmla="*/ 2700684 w 2700684"/>
                <a:gd name="connsiteY1" fmla="*/ 1350342 h 1399663"/>
                <a:gd name="connsiteX2" fmla="*/ 2698194 w 2700684"/>
                <a:gd name="connsiteY2" fmla="*/ 1399663 h 1399663"/>
                <a:gd name="connsiteX3" fmla="*/ 2491 w 2700684"/>
                <a:gd name="connsiteY3" fmla="*/ 1399663 h 1399663"/>
                <a:gd name="connsiteX4" fmla="*/ 0 w 2700684"/>
                <a:gd name="connsiteY4" fmla="*/ 1350342 h 1399663"/>
                <a:gd name="connsiteX5" fmla="*/ 1350342 w 2700684"/>
                <a:gd name="connsiteY5" fmla="*/ 0 h 139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0684" h="1399663">
                  <a:moveTo>
                    <a:pt x="1350342" y="0"/>
                  </a:moveTo>
                  <a:cubicBezTo>
                    <a:pt x="2096115" y="0"/>
                    <a:pt x="2700684" y="604569"/>
                    <a:pt x="2700684" y="1350342"/>
                  </a:cubicBezTo>
                  <a:lnTo>
                    <a:pt x="2698194" y="1399663"/>
                  </a:lnTo>
                  <a:lnTo>
                    <a:pt x="2491" y="1399663"/>
                  </a:lnTo>
                  <a:lnTo>
                    <a:pt x="0" y="1350342"/>
                  </a:lnTo>
                  <a:cubicBezTo>
                    <a:pt x="0" y="604569"/>
                    <a:pt x="604569" y="0"/>
                    <a:pt x="1350342"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形状 10">
              <a:extLst>
                <a:ext uri="{FF2B5EF4-FFF2-40B4-BE49-F238E27FC236}">
                  <a16:creationId xmlns:a16="http://schemas.microsoft.com/office/drawing/2014/main" id="{9D46596B-C46A-C136-3C81-018319AB5BEA}"/>
                </a:ext>
              </a:extLst>
            </p:cNvPr>
            <p:cNvSpPr/>
            <p:nvPr/>
          </p:nvSpPr>
          <p:spPr>
            <a:xfrm flipV="1">
              <a:off x="13891623" y="3834942"/>
              <a:ext cx="3012684" cy="1561361"/>
            </a:xfrm>
            <a:custGeom>
              <a:avLst/>
              <a:gdLst>
                <a:gd name="connsiteX0" fmla="*/ 1350342 w 2700684"/>
                <a:gd name="connsiteY0" fmla="*/ 0 h 1399663"/>
                <a:gd name="connsiteX1" fmla="*/ 2700684 w 2700684"/>
                <a:gd name="connsiteY1" fmla="*/ 1350342 h 1399663"/>
                <a:gd name="connsiteX2" fmla="*/ 2698194 w 2700684"/>
                <a:gd name="connsiteY2" fmla="*/ 1399663 h 1399663"/>
                <a:gd name="connsiteX3" fmla="*/ 2491 w 2700684"/>
                <a:gd name="connsiteY3" fmla="*/ 1399663 h 1399663"/>
                <a:gd name="connsiteX4" fmla="*/ 0 w 2700684"/>
                <a:gd name="connsiteY4" fmla="*/ 1350342 h 1399663"/>
                <a:gd name="connsiteX5" fmla="*/ 1350342 w 2700684"/>
                <a:gd name="connsiteY5" fmla="*/ 0 h 139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0684" h="1399663">
                  <a:moveTo>
                    <a:pt x="1350342" y="0"/>
                  </a:moveTo>
                  <a:cubicBezTo>
                    <a:pt x="2096115" y="0"/>
                    <a:pt x="2700684" y="604569"/>
                    <a:pt x="2700684" y="1350342"/>
                  </a:cubicBezTo>
                  <a:lnTo>
                    <a:pt x="2698194" y="1399663"/>
                  </a:lnTo>
                  <a:lnTo>
                    <a:pt x="2491" y="1399663"/>
                  </a:lnTo>
                  <a:lnTo>
                    <a:pt x="0" y="1350342"/>
                  </a:lnTo>
                  <a:cubicBezTo>
                    <a:pt x="0" y="604569"/>
                    <a:pt x="604569" y="0"/>
                    <a:pt x="1350342"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3" name="椭圆 12">
            <a:extLst>
              <a:ext uri="{FF2B5EF4-FFF2-40B4-BE49-F238E27FC236}">
                <a16:creationId xmlns:a16="http://schemas.microsoft.com/office/drawing/2014/main" id="{E183CD73-B398-F1FF-FE8F-C4E555E834DF}"/>
              </a:ext>
            </a:extLst>
          </p:cNvPr>
          <p:cNvSpPr/>
          <p:nvPr/>
        </p:nvSpPr>
        <p:spPr>
          <a:xfrm>
            <a:off x="4821427" y="2339102"/>
            <a:ext cx="2717071" cy="2717071"/>
          </a:xfrm>
          <a:prstGeom prst="ellipse">
            <a:avLst/>
          </a:prstGeom>
          <a:solidFill>
            <a:schemeClr val="bg1"/>
          </a:solidFill>
          <a:ln>
            <a:noFill/>
          </a:ln>
          <a:effectLst>
            <a:outerShdw blurRad="3556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Object 109">
            <a:extLst>
              <a:ext uri="{FF2B5EF4-FFF2-40B4-BE49-F238E27FC236}">
                <a16:creationId xmlns:a16="http://schemas.microsoft.com/office/drawing/2014/main" id="{54FD9301-5E47-AF74-276E-442058AB5F89}"/>
              </a:ext>
            </a:extLst>
          </p:cNvPr>
          <p:cNvSpPr txBox="1"/>
          <p:nvPr/>
        </p:nvSpPr>
        <p:spPr>
          <a:xfrm>
            <a:off x="5540714" y="1802159"/>
            <a:ext cx="1339583" cy="457200"/>
          </a:xfrm>
          <a:prstGeom prst="rect">
            <a:avLst/>
          </a:prstGeom>
        </p:spPr>
        <p:txBody>
          <a:bodyPr vert="horz" rtlCol="0" anchor="t" anchorCtr="0">
            <a:noAutofit/>
          </a:bodyPr>
          <a:lstStyle/>
          <a:p>
            <a:pPr algn="l">
              <a:lnSpc>
                <a:spcPct val="100000"/>
              </a:lnSpc>
            </a:pPr>
            <a:r>
              <a:rPr lang="en-US" altLang="zh-CN" sz="3000" spc="30" dirty="0">
                <a:solidFill>
                  <a:srgbClr val="FFFFFF"/>
                </a:solidFill>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rPr>
              <a:t>01</a:t>
            </a:r>
            <a:endParaRPr lang="zh-CN" altLang="en-US" sz="900" dirty="0">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endParaRPr>
          </a:p>
        </p:txBody>
      </p:sp>
      <p:sp>
        <p:nvSpPr>
          <p:cNvPr id="17" name="Object 1010">
            <a:extLst>
              <a:ext uri="{FF2B5EF4-FFF2-40B4-BE49-F238E27FC236}">
                <a16:creationId xmlns:a16="http://schemas.microsoft.com/office/drawing/2014/main" id="{B1057680-7320-E573-014A-838A9713A28D}"/>
              </a:ext>
            </a:extLst>
          </p:cNvPr>
          <p:cNvSpPr txBox="1"/>
          <p:nvPr/>
        </p:nvSpPr>
        <p:spPr>
          <a:xfrm>
            <a:off x="7471114" y="3103909"/>
            <a:ext cx="1292082" cy="457200"/>
          </a:xfrm>
          <a:prstGeom prst="rect">
            <a:avLst/>
          </a:prstGeom>
        </p:spPr>
        <p:txBody>
          <a:bodyPr vert="horz" rtlCol="0" anchor="t" anchorCtr="0">
            <a:noAutofit/>
          </a:bodyPr>
          <a:lstStyle/>
          <a:p>
            <a:pPr algn="l">
              <a:lnSpc>
                <a:spcPct val="100000"/>
              </a:lnSpc>
            </a:pPr>
            <a:r>
              <a:rPr lang="en-US" altLang="zh-CN" sz="3000" spc="30" dirty="0">
                <a:solidFill>
                  <a:srgbClr val="FFFFFF"/>
                </a:solidFill>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rPr>
              <a:t>02</a:t>
            </a:r>
            <a:endParaRPr lang="zh-CN" altLang="en-US" sz="900">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endParaRPr>
          </a:p>
        </p:txBody>
      </p:sp>
      <p:sp>
        <p:nvSpPr>
          <p:cNvPr id="19" name="Object 1011">
            <a:extLst>
              <a:ext uri="{FF2B5EF4-FFF2-40B4-BE49-F238E27FC236}">
                <a16:creationId xmlns:a16="http://schemas.microsoft.com/office/drawing/2014/main" id="{71393E5F-8E17-8F9E-3DA9-41AE420177BA}"/>
              </a:ext>
            </a:extLst>
          </p:cNvPr>
          <p:cNvSpPr txBox="1"/>
          <p:nvPr/>
        </p:nvSpPr>
        <p:spPr>
          <a:xfrm>
            <a:off x="6213814" y="5097809"/>
            <a:ext cx="1571492" cy="457200"/>
          </a:xfrm>
          <a:prstGeom prst="rect">
            <a:avLst/>
          </a:prstGeom>
        </p:spPr>
        <p:txBody>
          <a:bodyPr vert="horz" rtlCol="0" anchor="t" anchorCtr="0">
            <a:noAutofit/>
          </a:bodyPr>
          <a:lstStyle/>
          <a:p>
            <a:pPr algn="l">
              <a:lnSpc>
                <a:spcPct val="100000"/>
              </a:lnSpc>
            </a:pPr>
            <a:r>
              <a:rPr lang="en-US" altLang="zh-CN" sz="3000" spc="30" dirty="0">
                <a:solidFill>
                  <a:srgbClr val="FFFFFF"/>
                </a:solidFill>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rPr>
              <a:t>03</a:t>
            </a:r>
            <a:endParaRPr lang="zh-CN" altLang="en-US" sz="900">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endParaRPr>
          </a:p>
        </p:txBody>
      </p:sp>
      <p:sp>
        <p:nvSpPr>
          <p:cNvPr id="21" name="Object 1012">
            <a:extLst>
              <a:ext uri="{FF2B5EF4-FFF2-40B4-BE49-F238E27FC236}">
                <a16:creationId xmlns:a16="http://schemas.microsoft.com/office/drawing/2014/main" id="{5FB71A32-101B-A401-28FD-C1C300BA5350}"/>
              </a:ext>
            </a:extLst>
          </p:cNvPr>
          <p:cNvSpPr txBox="1"/>
          <p:nvPr/>
        </p:nvSpPr>
        <p:spPr>
          <a:xfrm>
            <a:off x="4219914" y="3808759"/>
            <a:ext cx="1447800" cy="457200"/>
          </a:xfrm>
          <a:prstGeom prst="rect">
            <a:avLst/>
          </a:prstGeom>
        </p:spPr>
        <p:txBody>
          <a:bodyPr vert="horz" rtlCol="0" anchor="t" anchorCtr="0">
            <a:noAutofit/>
          </a:bodyPr>
          <a:lstStyle/>
          <a:p>
            <a:pPr algn="l">
              <a:lnSpc>
                <a:spcPct val="100000"/>
              </a:lnSpc>
            </a:pPr>
            <a:r>
              <a:rPr lang="en-US" altLang="zh-CN" sz="3000" spc="30" dirty="0">
                <a:solidFill>
                  <a:srgbClr val="FFFFFF"/>
                </a:solidFill>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rPr>
              <a:t>04</a:t>
            </a:r>
            <a:endParaRPr lang="zh-CN" altLang="en-US" sz="900">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endParaRPr>
          </a:p>
        </p:txBody>
      </p:sp>
      <p:sp>
        <p:nvSpPr>
          <p:cNvPr id="23" name="Object 1013">
            <a:extLst>
              <a:ext uri="{FF2B5EF4-FFF2-40B4-BE49-F238E27FC236}">
                <a16:creationId xmlns:a16="http://schemas.microsoft.com/office/drawing/2014/main" id="{C484D854-A77C-EFD8-EBD7-B56072E6916A}"/>
              </a:ext>
            </a:extLst>
          </p:cNvPr>
          <p:cNvSpPr txBox="1"/>
          <p:nvPr/>
        </p:nvSpPr>
        <p:spPr>
          <a:xfrm>
            <a:off x="4853123" y="3300759"/>
            <a:ext cx="2626131" cy="768350"/>
          </a:xfrm>
          <a:prstGeom prst="rect">
            <a:avLst/>
          </a:prstGeom>
        </p:spPr>
        <p:txBody>
          <a:bodyPr vert="horz" rtlCol="0" anchor="t" anchorCtr="0">
            <a:noAutofit/>
          </a:bodyPr>
          <a:lstStyle/>
          <a:p>
            <a:pPr algn="ctr">
              <a:lnSpc>
                <a:spcPct val="94846"/>
              </a:lnSpc>
            </a:pPr>
            <a:r>
              <a:rPr lang="en-US" altLang="zh-CN" sz="4000" spc="50" dirty="0">
                <a:solidFill>
                  <a:schemeClr val="accent1"/>
                </a:solidFill>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rPr>
              <a:t>SWOT</a:t>
            </a:r>
            <a:endParaRPr lang="zh-CN" altLang="en-US" sz="1400" dirty="0">
              <a:solidFill>
                <a:schemeClr val="accent1"/>
              </a:solidFill>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endParaRPr>
          </a:p>
          <a:p>
            <a:pPr algn="ctr">
              <a:lnSpc>
                <a:spcPct val="94846"/>
              </a:lnSpc>
            </a:pPr>
            <a:r>
              <a:rPr lang="en-US" altLang="zh-CN" sz="1400" spc="50" dirty="0">
                <a:solidFill>
                  <a:srgbClr val="646464"/>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Operation strategy swot</a:t>
            </a:r>
            <a:endParaRPr lang="zh-CN" altLang="en-US" sz="9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5" name="Object 1015">
            <a:extLst>
              <a:ext uri="{FF2B5EF4-FFF2-40B4-BE49-F238E27FC236}">
                <a16:creationId xmlns:a16="http://schemas.microsoft.com/office/drawing/2014/main" id="{2B521961-27DF-00AD-DF47-61245D1FD1A4}"/>
              </a:ext>
            </a:extLst>
          </p:cNvPr>
          <p:cNvSpPr txBox="1"/>
          <p:nvPr/>
        </p:nvSpPr>
        <p:spPr>
          <a:xfrm>
            <a:off x="8623392" y="2088638"/>
            <a:ext cx="2550408" cy="292100"/>
          </a:xfrm>
          <a:prstGeom prst="rect">
            <a:avLst/>
          </a:prstGeom>
        </p:spPr>
        <p:txBody>
          <a:bodyPr vert="horz" rtlCol="0" anchor="t" anchorCtr="0">
            <a:noAutofit/>
          </a:bodyPr>
          <a:lstStyle/>
          <a:p>
            <a:pPr algn="r">
              <a:lnSpc>
                <a:spcPct val="79166"/>
              </a:lnSpc>
            </a:pPr>
            <a:r>
              <a:rPr lang="en-US" altLang="zh-CN" sz="2400" spc="-105" dirty="0">
                <a:solidFill>
                  <a:schemeClr val="accent1"/>
                </a:solidFill>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rPr>
              <a:t>ST=</a:t>
            </a:r>
            <a:r>
              <a:rPr lang="zh-CN" altLang="en-US" sz="2400" spc="-105" dirty="0">
                <a:solidFill>
                  <a:schemeClr val="accent1"/>
                </a:solidFill>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rPr>
              <a:t>优势</a:t>
            </a:r>
            <a:r>
              <a:rPr lang="en-US" altLang="zh-CN" sz="2400" spc="-105" dirty="0">
                <a:solidFill>
                  <a:schemeClr val="accent1"/>
                </a:solidFill>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rPr>
              <a:t>+</a:t>
            </a:r>
            <a:r>
              <a:rPr lang="zh-CN" altLang="en-US" sz="2400" spc="-105" dirty="0">
                <a:solidFill>
                  <a:schemeClr val="accent1"/>
                </a:solidFill>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rPr>
              <a:t>避短</a:t>
            </a:r>
            <a:endParaRPr lang="zh-CN" altLang="en-US" sz="900">
              <a:solidFill>
                <a:schemeClr val="accent1"/>
              </a:solidFill>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endParaRPr>
          </a:p>
        </p:txBody>
      </p:sp>
      <p:sp>
        <p:nvSpPr>
          <p:cNvPr id="27" name="Object 1016">
            <a:extLst>
              <a:ext uri="{FF2B5EF4-FFF2-40B4-BE49-F238E27FC236}">
                <a16:creationId xmlns:a16="http://schemas.microsoft.com/office/drawing/2014/main" id="{065B3560-A18C-3467-71CC-E19A9BBC3848}"/>
              </a:ext>
            </a:extLst>
          </p:cNvPr>
          <p:cNvSpPr txBox="1"/>
          <p:nvPr/>
        </p:nvSpPr>
        <p:spPr>
          <a:xfrm>
            <a:off x="7908925" y="2531977"/>
            <a:ext cx="3264875" cy="565150"/>
          </a:xfrm>
          <a:prstGeom prst="rect">
            <a:avLst/>
          </a:prstGeom>
        </p:spPr>
        <p:txBody>
          <a:bodyPr vert="horz" rtlCol="0" anchor="t" anchorCtr="0">
            <a:noAutofit/>
          </a:bodyPr>
          <a:lstStyle/>
          <a:p>
            <a:pPr algn="r">
              <a:lnSpc>
                <a:spcPct val="125000"/>
              </a:lnSpc>
            </a:pPr>
            <a:r>
              <a:rPr lang="zh-CN" altLang="en-US" sz="1500" spc="15" dirty="0">
                <a:solidFill>
                  <a:srgbClr val="7A7A7A"/>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了解用户在使用过程的心态变化</a:t>
            </a:r>
            <a:endParaRPr lang="zh-CN" altLang="en-US" sz="15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r">
              <a:lnSpc>
                <a:spcPct val="125000"/>
              </a:lnSpc>
            </a:pPr>
            <a:r>
              <a:rPr lang="zh-CN" altLang="en-US" sz="1500" spc="15" dirty="0">
                <a:solidFill>
                  <a:srgbClr val="7A7A7A"/>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设置用户激励，提高用户留存</a:t>
            </a:r>
            <a:endParaRPr lang="zh-CN" altLang="en-US" sz="9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9" name="Object 1017">
            <a:extLst>
              <a:ext uri="{FF2B5EF4-FFF2-40B4-BE49-F238E27FC236}">
                <a16:creationId xmlns:a16="http://schemas.microsoft.com/office/drawing/2014/main" id="{AA940B9D-3B25-5C0C-8432-812BFE7A9715}"/>
              </a:ext>
            </a:extLst>
          </p:cNvPr>
          <p:cNvSpPr txBox="1"/>
          <p:nvPr/>
        </p:nvSpPr>
        <p:spPr>
          <a:xfrm>
            <a:off x="8495599" y="4377699"/>
            <a:ext cx="2678201" cy="368300"/>
          </a:xfrm>
          <a:prstGeom prst="rect">
            <a:avLst/>
          </a:prstGeom>
        </p:spPr>
        <p:txBody>
          <a:bodyPr vert="horz" rtlCol="0" anchor="t" anchorCtr="0">
            <a:noAutofit/>
          </a:bodyPr>
          <a:lstStyle/>
          <a:p>
            <a:pPr algn="r">
              <a:lnSpc>
                <a:spcPct val="100000"/>
              </a:lnSpc>
            </a:pPr>
            <a:r>
              <a:rPr lang="en-US" altLang="zh-CN" sz="2400" spc="-105" dirty="0">
                <a:solidFill>
                  <a:schemeClr val="accent1"/>
                </a:solidFill>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rPr>
              <a:t>WT=</a:t>
            </a:r>
            <a:r>
              <a:rPr lang="zh-CN" altLang="en-US" sz="2400" spc="-105" dirty="0">
                <a:solidFill>
                  <a:schemeClr val="accent1"/>
                </a:solidFill>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rPr>
              <a:t>劣势</a:t>
            </a:r>
            <a:r>
              <a:rPr lang="en-US" altLang="zh-CN" sz="2400" spc="-105" dirty="0">
                <a:solidFill>
                  <a:schemeClr val="accent1"/>
                </a:solidFill>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rPr>
              <a:t>+</a:t>
            </a:r>
            <a:r>
              <a:rPr lang="zh-CN" altLang="en-US" sz="2400" spc="-105" dirty="0">
                <a:solidFill>
                  <a:schemeClr val="accent1"/>
                </a:solidFill>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rPr>
              <a:t>威胁</a:t>
            </a:r>
            <a:endParaRPr lang="zh-CN" altLang="en-US" sz="900">
              <a:solidFill>
                <a:schemeClr val="accent1"/>
              </a:solidFill>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endParaRPr>
          </a:p>
        </p:txBody>
      </p:sp>
      <p:sp>
        <p:nvSpPr>
          <p:cNvPr id="31" name="Object 1018">
            <a:extLst>
              <a:ext uri="{FF2B5EF4-FFF2-40B4-BE49-F238E27FC236}">
                <a16:creationId xmlns:a16="http://schemas.microsoft.com/office/drawing/2014/main" id="{5EAC6649-22CC-2DEC-C76E-7F6E84FC3E1B}"/>
              </a:ext>
            </a:extLst>
          </p:cNvPr>
          <p:cNvSpPr txBox="1"/>
          <p:nvPr/>
        </p:nvSpPr>
        <p:spPr>
          <a:xfrm>
            <a:off x="7730848" y="4843080"/>
            <a:ext cx="3442952" cy="565150"/>
          </a:xfrm>
          <a:prstGeom prst="rect">
            <a:avLst/>
          </a:prstGeom>
        </p:spPr>
        <p:txBody>
          <a:bodyPr vert="horz" rtlCol="0" anchor="t" anchorCtr="0">
            <a:noAutofit/>
          </a:bodyPr>
          <a:lstStyle/>
          <a:p>
            <a:pPr algn="r">
              <a:lnSpc>
                <a:spcPct val="125000"/>
              </a:lnSpc>
            </a:pPr>
            <a:r>
              <a:rPr lang="zh-CN" altLang="en-US" sz="1500" spc="15" dirty="0">
                <a:solidFill>
                  <a:srgbClr val="7A7A7A"/>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加强部门内沟通，提高运营侧效率</a:t>
            </a:r>
            <a:endParaRPr lang="zh-CN" altLang="en-US" sz="15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r">
              <a:lnSpc>
                <a:spcPct val="125000"/>
              </a:lnSpc>
            </a:pPr>
            <a:r>
              <a:rPr lang="zh-CN" altLang="en-US" sz="1500" spc="15" dirty="0">
                <a:solidFill>
                  <a:srgbClr val="7A7A7A"/>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提高运营排版和审美能力</a:t>
            </a:r>
            <a:endParaRPr lang="zh-CN" altLang="en-US" sz="9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3" name="Object 1019">
            <a:extLst>
              <a:ext uri="{FF2B5EF4-FFF2-40B4-BE49-F238E27FC236}">
                <a16:creationId xmlns:a16="http://schemas.microsoft.com/office/drawing/2014/main" id="{28C5CFF4-AF19-D63D-83B9-D6FF19D9FE2D}"/>
              </a:ext>
            </a:extLst>
          </p:cNvPr>
          <p:cNvSpPr txBox="1"/>
          <p:nvPr/>
        </p:nvSpPr>
        <p:spPr>
          <a:xfrm>
            <a:off x="1015486" y="2088638"/>
            <a:ext cx="3243164" cy="368300"/>
          </a:xfrm>
          <a:prstGeom prst="rect">
            <a:avLst/>
          </a:prstGeom>
        </p:spPr>
        <p:txBody>
          <a:bodyPr vert="horz" rtlCol="0" anchor="t" anchorCtr="0">
            <a:noAutofit/>
          </a:bodyPr>
          <a:lstStyle/>
          <a:p>
            <a:pPr algn="l">
              <a:lnSpc>
                <a:spcPct val="100000"/>
              </a:lnSpc>
            </a:pPr>
            <a:r>
              <a:rPr lang="en-US" altLang="zh-CN" sz="2400" spc="-105" dirty="0">
                <a:solidFill>
                  <a:schemeClr val="accent1"/>
                </a:solidFill>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rPr>
              <a:t>SO=</a:t>
            </a:r>
            <a:r>
              <a:rPr lang="zh-CN" altLang="en-US" sz="2400" spc="-105" dirty="0">
                <a:solidFill>
                  <a:schemeClr val="accent1"/>
                </a:solidFill>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rPr>
              <a:t>优势</a:t>
            </a:r>
            <a:r>
              <a:rPr lang="en-US" altLang="zh-CN" sz="2400" spc="-105" dirty="0">
                <a:solidFill>
                  <a:schemeClr val="accent1"/>
                </a:solidFill>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rPr>
              <a:t>+</a:t>
            </a:r>
            <a:r>
              <a:rPr lang="zh-CN" altLang="en-US" sz="2400" spc="-105" dirty="0">
                <a:solidFill>
                  <a:schemeClr val="accent1"/>
                </a:solidFill>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rPr>
              <a:t>机会 </a:t>
            </a:r>
            <a:endParaRPr lang="zh-CN" altLang="en-US" sz="900">
              <a:solidFill>
                <a:schemeClr val="accent1"/>
              </a:solidFill>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endParaRPr>
          </a:p>
        </p:txBody>
      </p:sp>
      <p:sp>
        <p:nvSpPr>
          <p:cNvPr id="35" name="Object 1020">
            <a:extLst>
              <a:ext uri="{FF2B5EF4-FFF2-40B4-BE49-F238E27FC236}">
                <a16:creationId xmlns:a16="http://schemas.microsoft.com/office/drawing/2014/main" id="{FB1D7771-A5C0-B580-807D-A250C929CCED}"/>
              </a:ext>
            </a:extLst>
          </p:cNvPr>
          <p:cNvSpPr txBox="1"/>
          <p:nvPr/>
        </p:nvSpPr>
        <p:spPr>
          <a:xfrm>
            <a:off x="1015486" y="2531977"/>
            <a:ext cx="3514750" cy="565150"/>
          </a:xfrm>
          <a:prstGeom prst="rect">
            <a:avLst/>
          </a:prstGeom>
        </p:spPr>
        <p:txBody>
          <a:bodyPr vert="horz" rtlCol="0" anchor="t" anchorCtr="0">
            <a:noAutofit/>
          </a:bodyPr>
          <a:lstStyle/>
          <a:p>
            <a:pPr algn="l">
              <a:lnSpc>
                <a:spcPct val="125000"/>
              </a:lnSpc>
            </a:pPr>
            <a:r>
              <a:rPr lang="zh-CN" altLang="en-US" sz="1500" spc="15" dirty="0">
                <a:solidFill>
                  <a:srgbClr val="7A7A7A"/>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从用户角度切入引发共鸣</a:t>
            </a:r>
            <a:endParaRPr lang="zh-CN" altLang="en-US" sz="15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l">
              <a:lnSpc>
                <a:spcPct val="125000"/>
              </a:lnSpc>
            </a:pPr>
            <a:r>
              <a:rPr lang="zh-CN" altLang="en-US" sz="1500" spc="15" dirty="0">
                <a:solidFill>
                  <a:srgbClr val="7A7A7A"/>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从用户角度考虑问题，提高用户体验</a:t>
            </a:r>
            <a:endParaRPr lang="zh-CN" altLang="en-US" sz="9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7" name="Object 1021">
            <a:extLst>
              <a:ext uri="{FF2B5EF4-FFF2-40B4-BE49-F238E27FC236}">
                <a16:creationId xmlns:a16="http://schemas.microsoft.com/office/drawing/2014/main" id="{EFD4534F-1E4D-FA27-760A-BE5472D8C947}"/>
              </a:ext>
            </a:extLst>
          </p:cNvPr>
          <p:cNvSpPr txBox="1"/>
          <p:nvPr/>
        </p:nvSpPr>
        <p:spPr>
          <a:xfrm>
            <a:off x="1015486" y="4377699"/>
            <a:ext cx="2980925" cy="368300"/>
          </a:xfrm>
          <a:prstGeom prst="rect">
            <a:avLst/>
          </a:prstGeom>
        </p:spPr>
        <p:txBody>
          <a:bodyPr vert="horz" rtlCol="0" anchor="t" anchorCtr="0">
            <a:noAutofit/>
          </a:bodyPr>
          <a:lstStyle/>
          <a:p>
            <a:pPr algn="l">
              <a:lnSpc>
                <a:spcPct val="100000"/>
              </a:lnSpc>
            </a:pPr>
            <a:r>
              <a:rPr lang="en-US" altLang="zh-CN" sz="2400" spc="-105" dirty="0">
                <a:solidFill>
                  <a:schemeClr val="accent1"/>
                </a:solidFill>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rPr>
              <a:t>WO=</a:t>
            </a:r>
            <a:r>
              <a:rPr lang="zh-CN" altLang="en-US" sz="2400" spc="-105" dirty="0">
                <a:solidFill>
                  <a:schemeClr val="accent1"/>
                </a:solidFill>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rPr>
              <a:t>劣势</a:t>
            </a:r>
            <a:r>
              <a:rPr lang="en-US" altLang="zh-CN" sz="2400" spc="-105" dirty="0">
                <a:solidFill>
                  <a:schemeClr val="accent1"/>
                </a:solidFill>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rPr>
              <a:t>+</a:t>
            </a:r>
            <a:r>
              <a:rPr lang="zh-CN" altLang="en-US" sz="2400" spc="-105" dirty="0">
                <a:solidFill>
                  <a:schemeClr val="accent1"/>
                </a:solidFill>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rPr>
              <a:t>机会</a:t>
            </a:r>
            <a:endParaRPr lang="zh-CN" altLang="en-US" sz="900">
              <a:solidFill>
                <a:schemeClr val="accent1"/>
              </a:solidFill>
              <a:latin typeface="OPPOSans B" panose="00020600040101010101" pitchFamily="18" charset="-122"/>
              <a:ea typeface="OPPOSans B" panose="00020600040101010101" pitchFamily="18" charset="-122"/>
              <a:cs typeface="OPPOSans B" panose="00020600040101010101" pitchFamily="18" charset="-122"/>
              <a:sym typeface="OPPOSans R" panose="00020600040101010101" pitchFamily="18" charset="-122"/>
            </a:endParaRPr>
          </a:p>
        </p:txBody>
      </p:sp>
      <p:sp>
        <p:nvSpPr>
          <p:cNvPr id="39" name="Object 1022">
            <a:extLst>
              <a:ext uri="{FF2B5EF4-FFF2-40B4-BE49-F238E27FC236}">
                <a16:creationId xmlns:a16="http://schemas.microsoft.com/office/drawing/2014/main" id="{BB39A8FA-C90C-B08E-3C2A-E916275566C4}"/>
              </a:ext>
            </a:extLst>
          </p:cNvPr>
          <p:cNvSpPr txBox="1"/>
          <p:nvPr/>
        </p:nvSpPr>
        <p:spPr>
          <a:xfrm>
            <a:off x="1015486" y="4843080"/>
            <a:ext cx="3243164" cy="565150"/>
          </a:xfrm>
          <a:prstGeom prst="rect">
            <a:avLst/>
          </a:prstGeom>
        </p:spPr>
        <p:txBody>
          <a:bodyPr vert="horz" rtlCol="0" anchor="t" anchorCtr="0">
            <a:noAutofit/>
          </a:bodyPr>
          <a:lstStyle/>
          <a:p>
            <a:pPr algn="l">
              <a:lnSpc>
                <a:spcPct val="125000"/>
              </a:lnSpc>
            </a:pPr>
            <a:r>
              <a:rPr lang="zh-CN" altLang="en-US" sz="1500" spc="15" dirty="0">
                <a:solidFill>
                  <a:srgbClr val="7A7A7A"/>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多写案例访谈事迹，少写方法论</a:t>
            </a:r>
            <a:endParaRPr lang="zh-CN" altLang="en-US" sz="15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pPr algn="l">
              <a:lnSpc>
                <a:spcPct val="125000"/>
              </a:lnSpc>
            </a:pPr>
            <a:r>
              <a:rPr lang="zh-CN" altLang="en-US" sz="1500" spc="15" dirty="0">
                <a:solidFill>
                  <a:srgbClr val="7A7A7A"/>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提高用户参与度，提高互动</a:t>
            </a:r>
            <a:endParaRPr lang="zh-CN" altLang="en-US" sz="9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Tree>
    <p:extLst>
      <p:ext uri="{BB962C8B-B14F-4D97-AF65-F5344CB8AC3E}">
        <p14:creationId xmlns:p14="http://schemas.microsoft.com/office/powerpoint/2010/main" val="698513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C3F81D-1669-89D6-4776-C1A4A211FAFC}"/>
              </a:ext>
            </a:extLst>
          </p:cNvPr>
          <p:cNvSpPr>
            <a:spLocks noGrp="1"/>
          </p:cNvSpPr>
          <p:nvPr>
            <p:ph type="title"/>
          </p:nvPr>
        </p:nvSpPr>
        <p:spPr>
          <a:xfrm>
            <a:off x="1041400" y="245052"/>
            <a:ext cx="2901950" cy="604694"/>
          </a:xfrm>
        </p:spPr>
        <p:txBody>
          <a:bodyPr>
            <a:normAutofit/>
          </a:bodyPr>
          <a:lstStyle/>
          <a:p>
            <a:r>
              <a:rPr lang="en-US" altLang="zh-CN" dirty="0"/>
              <a:t>4.3 </a:t>
            </a:r>
            <a:r>
              <a:rPr lang="zh-CN" altLang="en-US" dirty="0"/>
              <a:t>推广方式</a:t>
            </a:r>
            <a:endParaRPr lang="en-US" dirty="0"/>
          </a:p>
        </p:txBody>
      </p:sp>
      <p:sp>
        <p:nvSpPr>
          <p:cNvPr id="6" name="椭圆 5">
            <a:extLst>
              <a:ext uri="{FF2B5EF4-FFF2-40B4-BE49-F238E27FC236}">
                <a16:creationId xmlns:a16="http://schemas.microsoft.com/office/drawing/2014/main" id="{C374B9FE-69BA-7B0D-418A-613FB18B876B}"/>
              </a:ext>
            </a:extLst>
          </p:cNvPr>
          <p:cNvSpPr/>
          <p:nvPr/>
        </p:nvSpPr>
        <p:spPr>
          <a:xfrm>
            <a:off x="4976100" y="1720329"/>
            <a:ext cx="2231708" cy="2231708"/>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lIns="129845" tIns="64922" rIns="129845" bIns="64922" rtlCol="0" anchor="ctr"/>
          <a:lstStyle/>
          <a:p>
            <a:pPr algn="ctr"/>
            <a:r>
              <a:rPr lang="zh-CN" altLang="en-US" sz="3408" dirty="0">
                <a:latin typeface="+mj-ea"/>
                <a:ea typeface="+mj-ea"/>
              </a:rPr>
              <a:t>线上</a:t>
            </a:r>
            <a:endParaRPr lang="en-US" altLang="zh-CN" sz="3408" dirty="0">
              <a:latin typeface="+mj-ea"/>
              <a:ea typeface="+mj-ea"/>
            </a:endParaRPr>
          </a:p>
          <a:p>
            <a:pPr algn="ctr"/>
            <a:r>
              <a:rPr lang="zh-CN" altLang="en-US" sz="3408" dirty="0">
                <a:latin typeface="+mj-ea"/>
                <a:ea typeface="+mj-ea"/>
              </a:rPr>
              <a:t>线下</a:t>
            </a:r>
          </a:p>
        </p:txBody>
      </p:sp>
      <p:sp>
        <p:nvSpPr>
          <p:cNvPr id="10" name="圆: 空心 9">
            <a:extLst>
              <a:ext uri="{FF2B5EF4-FFF2-40B4-BE49-F238E27FC236}">
                <a16:creationId xmlns:a16="http://schemas.microsoft.com/office/drawing/2014/main" id="{3ACD4562-48C2-74C3-5DD4-773B32643E3F}"/>
              </a:ext>
            </a:extLst>
          </p:cNvPr>
          <p:cNvSpPr/>
          <p:nvPr/>
        </p:nvSpPr>
        <p:spPr>
          <a:xfrm>
            <a:off x="3057331" y="-370405"/>
            <a:ext cx="6077338" cy="6077332"/>
          </a:xfrm>
          <a:prstGeom prst="donut">
            <a:avLst>
              <a:gd name="adj" fmla="val 7741"/>
            </a:avLst>
          </a:prstGeom>
          <a:gradFill>
            <a:gsLst>
              <a:gs pos="33000">
                <a:schemeClr val="accent1">
                  <a:lumMod val="20000"/>
                  <a:lumOff val="80000"/>
                  <a:alpha val="0"/>
                </a:schemeClr>
              </a:gs>
              <a:gs pos="93000">
                <a:schemeClr val="accent1">
                  <a:lumMod val="20000"/>
                  <a:lumOff val="80000"/>
                </a:schemeClr>
              </a:gs>
              <a:gs pos="67000">
                <a:schemeClr val="accent1">
                  <a:lumMod val="20000"/>
                  <a:lumOff val="80000"/>
                  <a:alpha val="5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a:extLst>
              <a:ext uri="{FF2B5EF4-FFF2-40B4-BE49-F238E27FC236}">
                <a16:creationId xmlns:a16="http://schemas.microsoft.com/office/drawing/2014/main" id="{B5D7B6B2-7A84-A135-E81A-9390818323CD}"/>
              </a:ext>
            </a:extLst>
          </p:cNvPr>
          <p:cNvSpPr/>
          <p:nvPr/>
        </p:nvSpPr>
        <p:spPr>
          <a:xfrm>
            <a:off x="2821076" y="2668261"/>
            <a:ext cx="1282629" cy="1282629"/>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556" dirty="0"/>
              <a:t>线上</a:t>
            </a:r>
          </a:p>
        </p:txBody>
      </p:sp>
      <p:sp>
        <p:nvSpPr>
          <p:cNvPr id="22" name="椭圆 21">
            <a:extLst>
              <a:ext uri="{FF2B5EF4-FFF2-40B4-BE49-F238E27FC236}">
                <a16:creationId xmlns:a16="http://schemas.microsoft.com/office/drawing/2014/main" id="{D57735F8-74BE-9171-1959-CDDB43C13389}"/>
              </a:ext>
            </a:extLst>
          </p:cNvPr>
          <p:cNvSpPr/>
          <p:nvPr/>
        </p:nvSpPr>
        <p:spPr>
          <a:xfrm>
            <a:off x="4078948" y="4363291"/>
            <a:ext cx="1282629" cy="1282629"/>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556" dirty="0"/>
              <a:t>线下</a:t>
            </a:r>
          </a:p>
        </p:txBody>
      </p:sp>
      <p:sp>
        <p:nvSpPr>
          <p:cNvPr id="30" name="椭圆 29">
            <a:extLst>
              <a:ext uri="{FF2B5EF4-FFF2-40B4-BE49-F238E27FC236}">
                <a16:creationId xmlns:a16="http://schemas.microsoft.com/office/drawing/2014/main" id="{74FAE83D-AA96-5201-5C95-ADF45916CD2E}"/>
              </a:ext>
            </a:extLst>
          </p:cNvPr>
          <p:cNvSpPr/>
          <p:nvPr/>
        </p:nvSpPr>
        <p:spPr>
          <a:xfrm>
            <a:off x="7062008" y="4363291"/>
            <a:ext cx="1282629" cy="1282629"/>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556" dirty="0"/>
              <a:t>O2O</a:t>
            </a:r>
            <a:endParaRPr lang="zh-CN" altLang="en-US" sz="2556" dirty="0"/>
          </a:p>
        </p:txBody>
      </p:sp>
      <p:sp>
        <p:nvSpPr>
          <p:cNvPr id="38" name="椭圆 37">
            <a:extLst>
              <a:ext uri="{FF2B5EF4-FFF2-40B4-BE49-F238E27FC236}">
                <a16:creationId xmlns:a16="http://schemas.microsoft.com/office/drawing/2014/main" id="{A557544E-0F7A-277B-B1EA-9D84B0558E7D}"/>
              </a:ext>
            </a:extLst>
          </p:cNvPr>
          <p:cNvSpPr/>
          <p:nvPr/>
        </p:nvSpPr>
        <p:spPr>
          <a:xfrm>
            <a:off x="8107565" y="2668261"/>
            <a:ext cx="1282629" cy="1282629"/>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556" dirty="0"/>
              <a:t>活动</a:t>
            </a:r>
          </a:p>
        </p:txBody>
      </p:sp>
      <p:sp>
        <p:nvSpPr>
          <p:cNvPr id="43" name="圆: 空心 42">
            <a:extLst>
              <a:ext uri="{FF2B5EF4-FFF2-40B4-BE49-F238E27FC236}">
                <a16:creationId xmlns:a16="http://schemas.microsoft.com/office/drawing/2014/main" id="{9E0F60A1-8BFE-F93D-6932-19E7749CB4D5}"/>
              </a:ext>
            </a:extLst>
          </p:cNvPr>
          <p:cNvSpPr/>
          <p:nvPr/>
        </p:nvSpPr>
        <p:spPr>
          <a:xfrm>
            <a:off x="1344205" y="-2162629"/>
            <a:ext cx="9503588" cy="9503580"/>
          </a:xfrm>
          <a:prstGeom prst="donut">
            <a:avLst>
              <a:gd name="adj" fmla="val 5150"/>
            </a:avLst>
          </a:prstGeom>
          <a:gradFill>
            <a:gsLst>
              <a:gs pos="33000">
                <a:schemeClr val="accent1">
                  <a:lumMod val="20000"/>
                  <a:lumOff val="80000"/>
                  <a:alpha val="0"/>
                </a:schemeClr>
              </a:gs>
              <a:gs pos="93000">
                <a:schemeClr val="accent1">
                  <a:lumMod val="20000"/>
                  <a:lumOff val="80000"/>
                </a:schemeClr>
              </a:gs>
              <a:gs pos="67000">
                <a:schemeClr val="accent1">
                  <a:lumMod val="20000"/>
                  <a:lumOff val="80000"/>
                  <a:alpha val="5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4215765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C3F81D-1669-89D6-4776-C1A4A211FAFC}"/>
              </a:ext>
            </a:extLst>
          </p:cNvPr>
          <p:cNvSpPr>
            <a:spLocks noGrp="1"/>
          </p:cNvSpPr>
          <p:nvPr>
            <p:ph type="title"/>
          </p:nvPr>
        </p:nvSpPr>
        <p:spPr>
          <a:xfrm>
            <a:off x="1041400" y="245052"/>
            <a:ext cx="2901950" cy="604694"/>
          </a:xfrm>
        </p:spPr>
        <p:txBody>
          <a:bodyPr>
            <a:normAutofit/>
          </a:bodyPr>
          <a:lstStyle/>
          <a:p>
            <a:r>
              <a:rPr lang="en-US" altLang="zh-CN" dirty="0"/>
              <a:t>4.4 </a:t>
            </a:r>
            <a:r>
              <a:rPr lang="zh-CN" altLang="en-US" dirty="0"/>
              <a:t>盈利模式</a:t>
            </a:r>
            <a:endParaRPr lang="en-US" dirty="0"/>
          </a:p>
        </p:txBody>
      </p:sp>
      <p:sp>
        <p:nvSpPr>
          <p:cNvPr id="3" name="椭圆 2">
            <a:extLst>
              <a:ext uri="{FF2B5EF4-FFF2-40B4-BE49-F238E27FC236}">
                <a16:creationId xmlns:a16="http://schemas.microsoft.com/office/drawing/2014/main" id="{775ED590-A598-597A-9C1E-52AA27D4757B}"/>
              </a:ext>
            </a:extLst>
          </p:cNvPr>
          <p:cNvSpPr/>
          <p:nvPr/>
        </p:nvSpPr>
        <p:spPr>
          <a:xfrm>
            <a:off x="1524001" y="1682681"/>
            <a:ext cx="2635388" cy="263538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椭圆 3">
            <a:extLst>
              <a:ext uri="{FF2B5EF4-FFF2-40B4-BE49-F238E27FC236}">
                <a16:creationId xmlns:a16="http://schemas.microsoft.com/office/drawing/2014/main" id="{A347C57F-5BA9-5AC2-A6B0-D8A4C49E8C17}"/>
              </a:ext>
            </a:extLst>
          </p:cNvPr>
          <p:cNvSpPr/>
          <p:nvPr/>
        </p:nvSpPr>
        <p:spPr>
          <a:xfrm>
            <a:off x="3712172" y="1682681"/>
            <a:ext cx="2635388" cy="263538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椭圆 4">
            <a:extLst>
              <a:ext uri="{FF2B5EF4-FFF2-40B4-BE49-F238E27FC236}">
                <a16:creationId xmlns:a16="http://schemas.microsoft.com/office/drawing/2014/main" id="{0FCB2210-BF61-8927-BE27-6061B4CA1BD0}"/>
              </a:ext>
            </a:extLst>
          </p:cNvPr>
          <p:cNvSpPr/>
          <p:nvPr/>
        </p:nvSpPr>
        <p:spPr>
          <a:xfrm>
            <a:off x="5844442" y="1682681"/>
            <a:ext cx="2635388" cy="263538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椭圆 6">
            <a:extLst>
              <a:ext uri="{FF2B5EF4-FFF2-40B4-BE49-F238E27FC236}">
                <a16:creationId xmlns:a16="http://schemas.microsoft.com/office/drawing/2014/main" id="{C15633AD-7DF3-CDA7-A9D1-43D486D49714}"/>
              </a:ext>
            </a:extLst>
          </p:cNvPr>
          <p:cNvSpPr/>
          <p:nvPr/>
        </p:nvSpPr>
        <p:spPr>
          <a:xfrm>
            <a:off x="8032613" y="1682681"/>
            <a:ext cx="2635388" cy="263538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文本框 10">
            <a:extLst>
              <a:ext uri="{FF2B5EF4-FFF2-40B4-BE49-F238E27FC236}">
                <a16:creationId xmlns:a16="http://schemas.microsoft.com/office/drawing/2014/main" id="{9154A104-A9B0-B592-6410-028C25693489}"/>
              </a:ext>
            </a:extLst>
          </p:cNvPr>
          <p:cNvSpPr txBox="1"/>
          <p:nvPr/>
        </p:nvSpPr>
        <p:spPr>
          <a:xfrm>
            <a:off x="2133810" y="2707987"/>
            <a:ext cx="1415772" cy="584775"/>
          </a:xfrm>
          <a:prstGeom prst="rect">
            <a:avLst/>
          </a:prstGeom>
          <a:noFill/>
        </p:spPr>
        <p:txBody>
          <a:bodyPr wrap="none" rtlCol="0">
            <a:spAutoFit/>
          </a:bodyPr>
          <a:lstStyle/>
          <a:p>
            <a:pPr algn="ctr"/>
            <a:r>
              <a:rPr lang="zh-CN" altLang="en-US" sz="3200" dirty="0">
                <a:solidFill>
                  <a:schemeClr val="bg1"/>
                </a:solidFill>
              </a:rPr>
              <a:t>平台型</a:t>
            </a:r>
            <a:endParaRPr lang="en-US" sz="3200" dirty="0">
              <a:solidFill>
                <a:schemeClr val="bg1"/>
              </a:solidFill>
            </a:endParaRPr>
          </a:p>
        </p:txBody>
      </p:sp>
      <p:sp>
        <p:nvSpPr>
          <p:cNvPr id="12" name="文本框 11">
            <a:extLst>
              <a:ext uri="{FF2B5EF4-FFF2-40B4-BE49-F238E27FC236}">
                <a16:creationId xmlns:a16="http://schemas.microsoft.com/office/drawing/2014/main" id="{5A5BF101-FF90-DD0E-AC7F-B0CFE0A7B447}"/>
              </a:ext>
            </a:extLst>
          </p:cNvPr>
          <p:cNvSpPr txBox="1"/>
          <p:nvPr/>
        </p:nvSpPr>
        <p:spPr>
          <a:xfrm>
            <a:off x="4294027" y="2707987"/>
            <a:ext cx="1415772" cy="584775"/>
          </a:xfrm>
          <a:prstGeom prst="rect">
            <a:avLst/>
          </a:prstGeom>
          <a:noFill/>
        </p:spPr>
        <p:txBody>
          <a:bodyPr wrap="none" rtlCol="0">
            <a:spAutoFit/>
          </a:bodyPr>
          <a:lstStyle/>
          <a:p>
            <a:pPr algn="ctr"/>
            <a:r>
              <a:rPr lang="zh-CN" altLang="en-US" sz="3200" dirty="0">
                <a:solidFill>
                  <a:schemeClr val="bg1"/>
                </a:solidFill>
              </a:rPr>
              <a:t>直销型</a:t>
            </a:r>
            <a:endParaRPr lang="en-US" sz="3200" dirty="0">
              <a:solidFill>
                <a:schemeClr val="bg1"/>
              </a:solidFill>
            </a:endParaRPr>
          </a:p>
        </p:txBody>
      </p:sp>
      <p:sp>
        <p:nvSpPr>
          <p:cNvPr id="13" name="文本框 12">
            <a:extLst>
              <a:ext uri="{FF2B5EF4-FFF2-40B4-BE49-F238E27FC236}">
                <a16:creationId xmlns:a16="http://schemas.microsoft.com/office/drawing/2014/main" id="{DC5C7B40-7E0B-AB3E-71AE-B6F0E6B205D6}"/>
              </a:ext>
            </a:extLst>
          </p:cNvPr>
          <p:cNvSpPr txBox="1"/>
          <p:nvPr/>
        </p:nvSpPr>
        <p:spPr>
          <a:xfrm>
            <a:off x="6454249" y="2707987"/>
            <a:ext cx="1415773" cy="584775"/>
          </a:xfrm>
          <a:prstGeom prst="rect">
            <a:avLst/>
          </a:prstGeom>
          <a:noFill/>
        </p:spPr>
        <p:txBody>
          <a:bodyPr wrap="none" rtlCol="0">
            <a:spAutoFit/>
          </a:bodyPr>
          <a:lstStyle/>
          <a:p>
            <a:pPr algn="ctr"/>
            <a:r>
              <a:rPr lang="zh-CN" altLang="en-US" sz="3200" dirty="0">
                <a:solidFill>
                  <a:schemeClr val="bg1"/>
                </a:solidFill>
              </a:rPr>
              <a:t>垂直型</a:t>
            </a:r>
            <a:endParaRPr lang="en-US" sz="3200" dirty="0">
              <a:solidFill>
                <a:schemeClr val="bg1"/>
              </a:solidFill>
            </a:endParaRPr>
          </a:p>
        </p:txBody>
      </p:sp>
      <p:sp>
        <p:nvSpPr>
          <p:cNvPr id="15" name="文本框 14">
            <a:extLst>
              <a:ext uri="{FF2B5EF4-FFF2-40B4-BE49-F238E27FC236}">
                <a16:creationId xmlns:a16="http://schemas.microsoft.com/office/drawing/2014/main" id="{F1EB5E0D-1B0A-DB4A-43A1-336A737AE8BD}"/>
              </a:ext>
            </a:extLst>
          </p:cNvPr>
          <p:cNvSpPr txBox="1"/>
          <p:nvPr/>
        </p:nvSpPr>
        <p:spPr>
          <a:xfrm>
            <a:off x="8642421" y="2707987"/>
            <a:ext cx="1415773" cy="584775"/>
          </a:xfrm>
          <a:prstGeom prst="rect">
            <a:avLst/>
          </a:prstGeom>
          <a:noFill/>
        </p:spPr>
        <p:txBody>
          <a:bodyPr wrap="none" rtlCol="0">
            <a:spAutoFit/>
          </a:bodyPr>
          <a:lstStyle/>
          <a:p>
            <a:pPr algn="ctr"/>
            <a:r>
              <a:rPr lang="zh-CN" altLang="en-US" sz="3200" dirty="0">
                <a:solidFill>
                  <a:schemeClr val="bg1"/>
                </a:solidFill>
              </a:rPr>
              <a:t>综合型</a:t>
            </a:r>
            <a:endParaRPr lang="en-US" sz="3200" dirty="0">
              <a:solidFill>
                <a:schemeClr val="bg1"/>
              </a:solidFill>
            </a:endParaRPr>
          </a:p>
        </p:txBody>
      </p:sp>
      <p:sp>
        <p:nvSpPr>
          <p:cNvPr id="17" name="文本框 16">
            <a:extLst>
              <a:ext uri="{FF2B5EF4-FFF2-40B4-BE49-F238E27FC236}">
                <a16:creationId xmlns:a16="http://schemas.microsoft.com/office/drawing/2014/main" id="{F5B8A138-82A8-5A51-7A16-EA4FB9BA6DD6}"/>
              </a:ext>
            </a:extLst>
          </p:cNvPr>
          <p:cNvSpPr txBox="1"/>
          <p:nvPr/>
        </p:nvSpPr>
        <p:spPr>
          <a:xfrm>
            <a:off x="2133808" y="4417308"/>
            <a:ext cx="1415774" cy="1179618"/>
          </a:xfrm>
          <a:prstGeom prst="rect">
            <a:avLst/>
          </a:prstGeom>
          <a:noFill/>
        </p:spPr>
        <p:txBody>
          <a:bodyPr wrap="square" lIns="0" tIns="0" rIns="0" bIns="0" rtlCol="0" anchor="t">
            <a:spAutoFit/>
          </a:bodyPr>
          <a:lstStyle/>
          <a:p>
            <a:pPr algn="ctr">
              <a:lnSpc>
                <a:spcPct val="130000"/>
              </a:lnSpc>
            </a:pPr>
            <a:r>
              <a:rPr lang="zh-CN" altLang="en-US" sz="1200" b="0" dirty="0">
                <a:solidFill>
                  <a:schemeClr val="tx1">
                    <a:lumMod val="75000"/>
                    <a:lumOff val="25000"/>
                  </a:schemeClr>
                </a:solidFill>
                <a:effectLst/>
                <a:latin typeface="+mn-ea"/>
              </a:rPr>
              <a:t>在这里输入你的正文，阐述与关键词标题相关的具体内容，若字数太多酌情先删减文案，再缩小字号</a:t>
            </a:r>
          </a:p>
        </p:txBody>
      </p:sp>
      <p:sp>
        <p:nvSpPr>
          <p:cNvPr id="19" name="文本框 18">
            <a:extLst>
              <a:ext uri="{FF2B5EF4-FFF2-40B4-BE49-F238E27FC236}">
                <a16:creationId xmlns:a16="http://schemas.microsoft.com/office/drawing/2014/main" id="{4B258B25-CDD5-3949-A3F8-7989D03AD12D}"/>
              </a:ext>
            </a:extLst>
          </p:cNvPr>
          <p:cNvSpPr txBox="1"/>
          <p:nvPr/>
        </p:nvSpPr>
        <p:spPr>
          <a:xfrm>
            <a:off x="4321979" y="4417308"/>
            <a:ext cx="1415774" cy="1179618"/>
          </a:xfrm>
          <a:prstGeom prst="rect">
            <a:avLst/>
          </a:prstGeom>
          <a:noFill/>
        </p:spPr>
        <p:txBody>
          <a:bodyPr wrap="square" lIns="0" tIns="0" rIns="0" bIns="0" rtlCol="0" anchor="t">
            <a:spAutoFit/>
          </a:bodyPr>
          <a:lstStyle/>
          <a:p>
            <a:pPr algn="ctr">
              <a:lnSpc>
                <a:spcPct val="130000"/>
              </a:lnSpc>
            </a:pPr>
            <a:r>
              <a:rPr lang="zh-CN" altLang="en-US" sz="1200" b="0" dirty="0">
                <a:solidFill>
                  <a:schemeClr val="tx1">
                    <a:lumMod val="75000"/>
                    <a:lumOff val="25000"/>
                  </a:schemeClr>
                </a:solidFill>
                <a:effectLst/>
                <a:latin typeface="+mn-ea"/>
              </a:rPr>
              <a:t>在这里输入你的正文，阐述与关键词标题相关的具体内容，若字数太多酌情先删减文案，再缩小字号</a:t>
            </a:r>
          </a:p>
        </p:txBody>
      </p:sp>
      <p:sp>
        <p:nvSpPr>
          <p:cNvPr id="20" name="文本框 19">
            <a:extLst>
              <a:ext uri="{FF2B5EF4-FFF2-40B4-BE49-F238E27FC236}">
                <a16:creationId xmlns:a16="http://schemas.microsoft.com/office/drawing/2014/main" id="{EEB8DC02-2C89-AF5C-F643-A92039BCDA83}"/>
              </a:ext>
            </a:extLst>
          </p:cNvPr>
          <p:cNvSpPr txBox="1"/>
          <p:nvPr/>
        </p:nvSpPr>
        <p:spPr>
          <a:xfrm>
            <a:off x="6454249" y="4417308"/>
            <a:ext cx="1415774" cy="1179618"/>
          </a:xfrm>
          <a:prstGeom prst="rect">
            <a:avLst/>
          </a:prstGeom>
          <a:noFill/>
        </p:spPr>
        <p:txBody>
          <a:bodyPr wrap="square" lIns="0" tIns="0" rIns="0" bIns="0" rtlCol="0" anchor="t">
            <a:spAutoFit/>
          </a:bodyPr>
          <a:lstStyle/>
          <a:p>
            <a:pPr algn="ctr">
              <a:lnSpc>
                <a:spcPct val="130000"/>
              </a:lnSpc>
            </a:pPr>
            <a:r>
              <a:rPr lang="zh-CN" altLang="en-US" sz="1200" b="0" dirty="0">
                <a:solidFill>
                  <a:schemeClr val="tx1">
                    <a:lumMod val="75000"/>
                    <a:lumOff val="25000"/>
                  </a:schemeClr>
                </a:solidFill>
                <a:effectLst/>
                <a:latin typeface="+mn-ea"/>
              </a:rPr>
              <a:t>在这里输入你的正文，阐述与关键词标题相关的具体内容，若字数太多酌情先删减文案，再缩小字号</a:t>
            </a:r>
          </a:p>
        </p:txBody>
      </p:sp>
      <p:sp>
        <p:nvSpPr>
          <p:cNvPr id="21" name="文本框 20">
            <a:extLst>
              <a:ext uri="{FF2B5EF4-FFF2-40B4-BE49-F238E27FC236}">
                <a16:creationId xmlns:a16="http://schemas.microsoft.com/office/drawing/2014/main" id="{5691A83D-72EF-FCF3-BA1C-345AAAB5CCB7}"/>
              </a:ext>
            </a:extLst>
          </p:cNvPr>
          <p:cNvSpPr txBox="1"/>
          <p:nvPr/>
        </p:nvSpPr>
        <p:spPr>
          <a:xfrm>
            <a:off x="8642420" y="4417308"/>
            <a:ext cx="1415774" cy="1179618"/>
          </a:xfrm>
          <a:prstGeom prst="rect">
            <a:avLst/>
          </a:prstGeom>
          <a:noFill/>
        </p:spPr>
        <p:txBody>
          <a:bodyPr wrap="square" lIns="0" tIns="0" rIns="0" bIns="0" rtlCol="0" anchor="t">
            <a:spAutoFit/>
          </a:bodyPr>
          <a:lstStyle/>
          <a:p>
            <a:pPr algn="ctr">
              <a:lnSpc>
                <a:spcPct val="130000"/>
              </a:lnSpc>
            </a:pPr>
            <a:r>
              <a:rPr lang="zh-CN" altLang="en-US" sz="1200" b="0" dirty="0">
                <a:solidFill>
                  <a:schemeClr val="tx1">
                    <a:lumMod val="75000"/>
                    <a:lumOff val="25000"/>
                  </a:schemeClr>
                </a:solidFill>
                <a:effectLst/>
                <a:latin typeface="+mn-ea"/>
              </a:rPr>
              <a:t>在这里输入你的正文，阐述与关键词标题相关的具体内容，若字数太多酌情先删减文案，再缩小字号</a:t>
            </a:r>
          </a:p>
        </p:txBody>
      </p:sp>
    </p:spTree>
    <p:extLst>
      <p:ext uri="{BB962C8B-B14F-4D97-AF65-F5344CB8AC3E}">
        <p14:creationId xmlns:p14="http://schemas.microsoft.com/office/powerpoint/2010/main" val="2777239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C3F81D-1669-89D6-4776-C1A4A211FAFC}"/>
              </a:ext>
            </a:extLst>
          </p:cNvPr>
          <p:cNvSpPr>
            <a:spLocks noGrp="1"/>
          </p:cNvSpPr>
          <p:nvPr>
            <p:ph type="title"/>
          </p:nvPr>
        </p:nvSpPr>
        <p:spPr>
          <a:xfrm>
            <a:off x="1041400" y="245052"/>
            <a:ext cx="2901950" cy="604694"/>
          </a:xfrm>
        </p:spPr>
        <p:txBody>
          <a:bodyPr>
            <a:normAutofit/>
          </a:bodyPr>
          <a:lstStyle/>
          <a:p>
            <a:r>
              <a:rPr lang="en-US" altLang="zh-CN" dirty="0"/>
              <a:t>4.5 </a:t>
            </a:r>
            <a:r>
              <a:rPr lang="zh-CN" altLang="en-US" dirty="0"/>
              <a:t>致谢</a:t>
            </a:r>
            <a:endParaRPr lang="en-US" dirty="0"/>
          </a:p>
        </p:txBody>
      </p:sp>
      <p:sp>
        <p:nvSpPr>
          <p:cNvPr id="3" name="矩形: 圆角 2">
            <a:extLst>
              <a:ext uri="{FF2B5EF4-FFF2-40B4-BE49-F238E27FC236}">
                <a16:creationId xmlns:a16="http://schemas.microsoft.com/office/drawing/2014/main" id="{64DDEE56-AA6A-6002-DC1D-8FF2D9C4A19B}"/>
              </a:ext>
            </a:extLst>
          </p:cNvPr>
          <p:cNvSpPr/>
          <p:nvPr/>
        </p:nvSpPr>
        <p:spPr>
          <a:xfrm>
            <a:off x="1166327" y="1803724"/>
            <a:ext cx="10142375" cy="3918857"/>
          </a:xfrm>
          <a:prstGeom prst="roundRect">
            <a:avLst>
              <a:gd name="adj" fmla="val 619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3">
            <a:extLst>
              <a:ext uri="{FF2B5EF4-FFF2-40B4-BE49-F238E27FC236}">
                <a16:creationId xmlns:a16="http://schemas.microsoft.com/office/drawing/2014/main" id="{1C0BED9F-5DA2-935A-11C4-F39F379CCC96}"/>
              </a:ext>
            </a:extLst>
          </p:cNvPr>
          <p:cNvSpPr txBox="1"/>
          <p:nvPr/>
        </p:nvSpPr>
        <p:spPr>
          <a:xfrm>
            <a:off x="1548882" y="2245653"/>
            <a:ext cx="9405257" cy="3094373"/>
          </a:xfrm>
          <a:prstGeom prst="rect">
            <a:avLst/>
          </a:prstGeom>
          <a:noFill/>
        </p:spPr>
        <p:txBody>
          <a:bodyPr wrap="square" rtlCol="0">
            <a:spAutoFit/>
          </a:bodyPr>
          <a:lstStyle/>
          <a:p>
            <a:pPr>
              <a:lnSpc>
                <a:spcPct val="150000"/>
              </a:lnSpc>
            </a:pPr>
            <a:r>
              <a:rPr lang="zh-CN" altLang="en-US" sz="1600" dirty="0">
                <a:solidFill>
                  <a:schemeClr val="bg1"/>
                </a:solidFill>
              </a:rPr>
              <a:t>首先，在此感激</a:t>
            </a:r>
            <a:r>
              <a:rPr lang="en-US" altLang="zh-CN" sz="1600" dirty="0">
                <a:solidFill>
                  <a:schemeClr val="bg1"/>
                </a:solidFill>
              </a:rPr>
              <a:t>xx</a:t>
            </a:r>
            <a:r>
              <a:rPr lang="zh-CN" altLang="en-US" sz="1600" dirty="0">
                <a:solidFill>
                  <a:schemeClr val="bg1"/>
                </a:solidFill>
              </a:rPr>
              <a:t>教师对我的指导和帮忙，本次论文从选题、方案选择、实际撰写，导师都为我提出了很多的意见和提议，这为我该次论文成功供给了不容忽视的帮忙，在提纲设计、开题撰写的过程中教师多次帮忙我对论述资料进行重新思考，支持其中不连贯的、错误的部分，帮忙我更顺利的完成全文。</a:t>
            </a:r>
          </a:p>
          <a:p>
            <a:pPr>
              <a:lnSpc>
                <a:spcPct val="150000"/>
              </a:lnSpc>
            </a:pPr>
            <a:endParaRPr lang="en-US" altLang="zh-CN" sz="1600" dirty="0">
              <a:solidFill>
                <a:schemeClr val="bg1"/>
              </a:solidFill>
            </a:endParaRPr>
          </a:p>
          <a:p>
            <a:pPr>
              <a:lnSpc>
                <a:spcPct val="150000"/>
              </a:lnSpc>
            </a:pPr>
            <a:r>
              <a:rPr lang="zh-CN" altLang="en-US" sz="1600" dirty="0">
                <a:solidFill>
                  <a:schemeClr val="bg1"/>
                </a:solidFill>
              </a:rPr>
              <a:t>另外感激学习和写作过程中各位教师和朋友的帮忙，是你们在我需要帮忙的时候供给资源，让我能够顺利的进行资料收集。同样，没有你们的协助我也无法顺利完成本次的问卷调查和很多的问卷表整合。</a:t>
            </a:r>
          </a:p>
          <a:p>
            <a:pPr>
              <a:lnSpc>
                <a:spcPct val="150000"/>
              </a:lnSpc>
            </a:pPr>
            <a:endParaRPr lang="zh-CN" altLang="en-US" sz="1600" dirty="0">
              <a:solidFill>
                <a:schemeClr val="bg1"/>
              </a:solidFill>
            </a:endParaRPr>
          </a:p>
          <a:p>
            <a:pPr>
              <a:lnSpc>
                <a:spcPct val="150000"/>
              </a:lnSpc>
            </a:pPr>
            <a:r>
              <a:rPr lang="zh-CN" altLang="en-US" sz="1600" dirty="0">
                <a:solidFill>
                  <a:schemeClr val="bg1"/>
                </a:solidFill>
              </a:rPr>
              <a:t>最终再次感激</a:t>
            </a:r>
            <a:r>
              <a:rPr lang="en-US" altLang="zh-CN" sz="1600" dirty="0">
                <a:solidFill>
                  <a:schemeClr val="bg1"/>
                </a:solidFill>
              </a:rPr>
              <a:t>xx</a:t>
            </a:r>
            <a:r>
              <a:rPr lang="zh-CN" altLang="en-US" sz="1600" dirty="0">
                <a:solidFill>
                  <a:schemeClr val="bg1"/>
                </a:solidFill>
              </a:rPr>
              <a:t>教师，感激所有支持和帮忙过我的同学和朋友们。</a:t>
            </a:r>
            <a:endParaRPr lang="en-US" sz="1600" dirty="0">
              <a:solidFill>
                <a:schemeClr val="bg1"/>
              </a:solidFill>
            </a:endParaRPr>
          </a:p>
        </p:txBody>
      </p:sp>
      <p:sp>
        <p:nvSpPr>
          <p:cNvPr id="35" name="TextBox 32">
            <a:extLst>
              <a:ext uri="{FF2B5EF4-FFF2-40B4-BE49-F238E27FC236}">
                <a16:creationId xmlns:a16="http://schemas.microsoft.com/office/drawing/2014/main" id="{6247F973-62AD-EA86-0402-15E5BB02A8AE}"/>
              </a:ext>
            </a:extLst>
          </p:cNvPr>
          <p:cNvSpPr txBox="1"/>
          <p:nvPr>
            <p:custDataLst>
              <p:tags r:id="rId1"/>
            </p:custDataLst>
          </p:nvPr>
        </p:nvSpPr>
        <p:spPr>
          <a:xfrm>
            <a:off x="10187503" y="1395888"/>
            <a:ext cx="766636" cy="735088"/>
          </a:xfrm>
          <a:custGeom>
            <a:avLst/>
            <a:gdLst/>
            <a:ahLst/>
            <a:cxnLst/>
            <a:rect l="l" t="t" r="r" b="b"/>
            <a:pathLst>
              <a:path w="55550" h="53264">
                <a:moveTo>
                  <a:pt x="33833" y="0"/>
                </a:moveTo>
                <a:lnTo>
                  <a:pt x="55550" y="0"/>
                </a:lnTo>
                <a:lnTo>
                  <a:pt x="55550" y="21717"/>
                </a:lnTo>
                <a:cubicBezTo>
                  <a:pt x="55550" y="36043"/>
                  <a:pt x="48845" y="46559"/>
                  <a:pt x="35433" y="53264"/>
                </a:cubicBezTo>
                <a:lnTo>
                  <a:pt x="30633" y="44577"/>
                </a:lnTo>
                <a:cubicBezTo>
                  <a:pt x="35967" y="41987"/>
                  <a:pt x="39853" y="38901"/>
                  <a:pt x="42291" y="35319"/>
                </a:cubicBezTo>
                <a:cubicBezTo>
                  <a:pt x="44730" y="31738"/>
                  <a:pt x="45949" y="27204"/>
                  <a:pt x="45949" y="21717"/>
                </a:cubicBezTo>
                <a:lnTo>
                  <a:pt x="33833" y="21717"/>
                </a:lnTo>
                <a:close/>
                <a:moveTo>
                  <a:pt x="3201" y="0"/>
                </a:moveTo>
                <a:lnTo>
                  <a:pt x="24918" y="0"/>
                </a:lnTo>
                <a:lnTo>
                  <a:pt x="24918" y="21717"/>
                </a:lnTo>
                <a:cubicBezTo>
                  <a:pt x="24918" y="36043"/>
                  <a:pt x="18212" y="46559"/>
                  <a:pt x="4801" y="53264"/>
                </a:cubicBezTo>
                <a:lnTo>
                  <a:pt x="0" y="44577"/>
                </a:lnTo>
                <a:cubicBezTo>
                  <a:pt x="5334" y="41987"/>
                  <a:pt x="9221" y="38901"/>
                  <a:pt x="11659" y="35319"/>
                </a:cubicBezTo>
                <a:cubicBezTo>
                  <a:pt x="14097" y="31738"/>
                  <a:pt x="15317" y="27204"/>
                  <a:pt x="15317" y="21717"/>
                </a:cubicBezTo>
                <a:lnTo>
                  <a:pt x="3201" y="21717"/>
                </a:lnTo>
                <a:close/>
              </a:path>
            </a:pathLst>
          </a:custGeom>
          <a:solidFill>
            <a:schemeClr val="tx1">
              <a:lumMod val="75000"/>
              <a:lumOff val="25000"/>
            </a:schemeClr>
          </a:solidFill>
          <a:ln>
            <a:noFill/>
          </a:ln>
          <a:effectLst>
            <a:glow>
              <a:srgbClr val="000000"/>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185742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7A96E57-12E2-47FF-A064-AA96B817F5F7}"/>
              </a:ext>
            </a:extLst>
          </p:cNvPr>
          <p:cNvSpPr txBox="1"/>
          <p:nvPr/>
        </p:nvSpPr>
        <p:spPr>
          <a:xfrm>
            <a:off x="3541455" y="1921961"/>
            <a:ext cx="5109091" cy="1569660"/>
          </a:xfrm>
          <a:prstGeom prst="rect">
            <a:avLst/>
          </a:prstGeom>
          <a:noFill/>
        </p:spPr>
        <p:txBody>
          <a:bodyPr wrap="none" rtlCol="0">
            <a:spAutoFit/>
          </a:bodyPr>
          <a:lstStyle/>
          <a:p>
            <a:pPr algn="ctr"/>
            <a:r>
              <a:rPr lang="zh-CN" altLang="en-US" sz="9600" dirty="0">
                <a:solidFill>
                  <a:schemeClr val="accent2"/>
                </a:solidFill>
                <a:latin typeface="+mj-ea"/>
                <a:ea typeface="+mj-ea"/>
              </a:rPr>
              <a:t>课题</a:t>
            </a:r>
            <a:r>
              <a:rPr lang="zh-CN" altLang="en-US" sz="9600" dirty="0">
                <a:solidFill>
                  <a:schemeClr val="accent1"/>
                </a:solidFill>
                <a:latin typeface="+mj-ea"/>
                <a:ea typeface="+mj-ea"/>
              </a:rPr>
              <a:t>背景</a:t>
            </a:r>
            <a:endParaRPr lang="en-US" sz="9600" dirty="0">
              <a:solidFill>
                <a:schemeClr val="accent1"/>
              </a:solidFill>
              <a:latin typeface="+mj-ea"/>
              <a:ea typeface="+mj-ea"/>
            </a:endParaRPr>
          </a:p>
        </p:txBody>
      </p:sp>
      <p:sp>
        <p:nvSpPr>
          <p:cNvPr id="4" name="矩形 3">
            <a:extLst>
              <a:ext uri="{FF2B5EF4-FFF2-40B4-BE49-F238E27FC236}">
                <a16:creationId xmlns:a16="http://schemas.microsoft.com/office/drawing/2014/main" id="{D8F458F7-179B-42CC-B810-556AE456835D}"/>
              </a:ext>
            </a:extLst>
          </p:cNvPr>
          <p:cNvSpPr/>
          <p:nvPr/>
        </p:nvSpPr>
        <p:spPr>
          <a:xfrm>
            <a:off x="3308099" y="1539876"/>
            <a:ext cx="5660642" cy="218701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矩形 2">
            <a:extLst>
              <a:ext uri="{FF2B5EF4-FFF2-40B4-BE49-F238E27FC236}">
                <a16:creationId xmlns:a16="http://schemas.microsoft.com/office/drawing/2014/main" id="{2C41EA22-4480-484C-9076-806AF13B0BED}"/>
              </a:ext>
            </a:extLst>
          </p:cNvPr>
          <p:cNvSpPr/>
          <p:nvPr/>
        </p:nvSpPr>
        <p:spPr>
          <a:xfrm>
            <a:off x="3223260" y="1464461"/>
            <a:ext cx="150829" cy="15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矩形 4">
            <a:extLst>
              <a:ext uri="{FF2B5EF4-FFF2-40B4-BE49-F238E27FC236}">
                <a16:creationId xmlns:a16="http://schemas.microsoft.com/office/drawing/2014/main" id="{FB88B200-87BC-470C-9863-ABF0C43DD347}"/>
              </a:ext>
            </a:extLst>
          </p:cNvPr>
          <p:cNvSpPr/>
          <p:nvPr/>
        </p:nvSpPr>
        <p:spPr>
          <a:xfrm>
            <a:off x="3223260" y="3642511"/>
            <a:ext cx="150829" cy="15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5">
            <a:extLst>
              <a:ext uri="{FF2B5EF4-FFF2-40B4-BE49-F238E27FC236}">
                <a16:creationId xmlns:a16="http://schemas.microsoft.com/office/drawing/2014/main" id="{8369B187-FE73-4D46-94DD-F103756D7FDF}"/>
              </a:ext>
            </a:extLst>
          </p:cNvPr>
          <p:cNvSpPr/>
          <p:nvPr/>
        </p:nvSpPr>
        <p:spPr>
          <a:xfrm>
            <a:off x="8883902" y="3642511"/>
            <a:ext cx="150829" cy="15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a:extLst>
              <a:ext uri="{FF2B5EF4-FFF2-40B4-BE49-F238E27FC236}">
                <a16:creationId xmlns:a16="http://schemas.microsoft.com/office/drawing/2014/main" id="{0C925837-12F0-452A-BBC0-C5212C60B6B4}"/>
              </a:ext>
            </a:extLst>
          </p:cNvPr>
          <p:cNvSpPr/>
          <p:nvPr/>
        </p:nvSpPr>
        <p:spPr>
          <a:xfrm>
            <a:off x="8882897" y="1464461"/>
            <a:ext cx="150829" cy="15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D9D55477-E94A-4B22-A7C5-2650ED88774D}"/>
              </a:ext>
            </a:extLst>
          </p:cNvPr>
          <p:cNvSpPr txBox="1"/>
          <p:nvPr/>
        </p:nvSpPr>
        <p:spPr>
          <a:xfrm>
            <a:off x="3664895" y="3860313"/>
            <a:ext cx="4830168" cy="830997"/>
          </a:xfrm>
          <a:prstGeom prst="rect">
            <a:avLst/>
          </a:prstGeom>
          <a:noFill/>
        </p:spPr>
        <p:txBody>
          <a:bodyPr wrap="none" rtlCol="0">
            <a:spAutoFit/>
          </a:bodyPr>
          <a:lstStyle/>
          <a:p>
            <a:r>
              <a:rPr lang="en-US" sz="4800" dirty="0">
                <a:ln>
                  <a:solidFill>
                    <a:schemeClr val="accent2"/>
                  </a:solidFill>
                </a:ln>
                <a:noFill/>
                <a:latin typeface="+mj-ea"/>
                <a:ea typeface="+mj-ea"/>
              </a:rPr>
              <a:t>BACKGROUND</a:t>
            </a:r>
          </a:p>
        </p:txBody>
      </p:sp>
      <p:sp>
        <p:nvSpPr>
          <p:cNvPr id="10" name="矩形: 圆角 9">
            <a:extLst>
              <a:ext uri="{FF2B5EF4-FFF2-40B4-BE49-F238E27FC236}">
                <a16:creationId xmlns:a16="http://schemas.microsoft.com/office/drawing/2014/main" id="{F213FD1A-B5FF-47C2-A2A4-71CEDA6B09D7}"/>
              </a:ext>
            </a:extLst>
          </p:cNvPr>
          <p:cNvSpPr/>
          <p:nvPr/>
        </p:nvSpPr>
        <p:spPr>
          <a:xfrm>
            <a:off x="5173980" y="1244404"/>
            <a:ext cx="1844040" cy="51173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PART 01</a:t>
            </a:r>
          </a:p>
        </p:txBody>
      </p:sp>
      <p:sp>
        <p:nvSpPr>
          <p:cNvPr id="8" name="矩形: 圆顶角 7">
            <a:extLst>
              <a:ext uri="{FF2B5EF4-FFF2-40B4-BE49-F238E27FC236}">
                <a16:creationId xmlns:a16="http://schemas.microsoft.com/office/drawing/2014/main" id="{6CB53EF9-53FC-E851-78ED-033DA26AC9AD}"/>
              </a:ext>
            </a:extLst>
          </p:cNvPr>
          <p:cNvSpPr/>
          <p:nvPr/>
        </p:nvSpPr>
        <p:spPr>
          <a:xfrm>
            <a:off x="0" y="5224710"/>
            <a:ext cx="12192000" cy="1633290"/>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494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45">
            <a:extLst>
              <a:ext uri="{FF2B5EF4-FFF2-40B4-BE49-F238E27FC236}">
                <a16:creationId xmlns:a16="http://schemas.microsoft.com/office/drawing/2014/main" id="{C2D1E382-F5D0-42D5-BB01-7CDAE6A7E32A}"/>
              </a:ext>
            </a:extLst>
          </p:cNvPr>
          <p:cNvSpPr txBox="1"/>
          <p:nvPr/>
        </p:nvSpPr>
        <p:spPr>
          <a:xfrm>
            <a:off x="1050415" y="2805668"/>
            <a:ext cx="7517135" cy="1866050"/>
          </a:xfrm>
          <a:prstGeom prst="rect">
            <a:avLst/>
          </a:prstGeom>
          <a:noFill/>
          <a:effectLst/>
        </p:spPr>
        <p:txBody>
          <a:bodyPr wrap="none" lIns="117958" tIns="58979" rIns="117958" bIns="58979" rtlCol="0">
            <a:spAutoFit/>
          </a:bodyPr>
          <a:lstStyle/>
          <a:p>
            <a:r>
              <a:rPr lang="zh-CN" altLang="en-US" sz="11352" dirty="0">
                <a:solidFill>
                  <a:schemeClr val="accent1"/>
                </a:solidFill>
                <a:latin typeface="+mj-ea"/>
                <a:ea typeface="+mj-ea"/>
              </a:rPr>
              <a:t>谢谢大家！</a:t>
            </a:r>
            <a:endParaRPr lang="en-US" sz="11352" dirty="0">
              <a:solidFill>
                <a:schemeClr val="accent1"/>
              </a:solidFill>
              <a:latin typeface="+mj-ea"/>
              <a:ea typeface="+mj-ea"/>
            </a:endParaRPr>
          </a:p>
        </p:txBody>
      </p:sp>
      <p:sp>
        <p:nvSpPr>
          <p:cNvPr id="20" name="文本框 19">
            <a:extLst>
              <a:ext uri="{FF2B5EF4-FFF2-40B4-BE49-F238E27FC236}">
                <a16:creationId xmlns:a16="http://schemas.microsoft.com/office/drawing/2014/main" id="{C6B9906A-92D5-4205-AD9B-FEE3386C6D81}"/>
              </a:ext>
            </a:extLst>
          </p:cNvPr>
          <p:cNvSpPr txBox="1"/>
          <p:nvPr/>
        </p:nvSpPr>
        <p:spPr>
          <a:xfrm>
            <a:off x="1050415" y="1750145"/>
            <a:ext cx="4576619" cy="1310205"/>
          </a:xfrm>
          <a:prstGeom prst="rect">
            <a:avLst/>
          </a:prstGeom>
          <a:noFill/>
          <a:effectLst/>
        </p:spPr>
        <p:txBody>
          <a:bodyPr wrap="none" lIns="117958" tIns="58979" rIns="117958" bIns="58979" rtlCol="0">
            <a:spAutoFit/>
          </a:bodyPr>
          <a:lstStyle/>
          <a:p>
            <a:r>
              <a:rPr lang="en-US" altLang="zh-CN" sz="7740" dirty="0">
                <a:solidFill>
                  <a:schemeClr val="accent2"/>
                </a:solidFill>
                <a:latin typeface="+mj-ea"/>
                <a:ea typeface="+mj-ea"/>
              </a:rPr>
              <a:t>THANKS</a:t>
            </a:r>
            <a:endParaRPr lang="en-US" sz="7740" dirty="0">
              <a:solidFill>
                <a:schemeClr val="accent2"/>
              </a:solidFill>
              <a:latin typeface="+mj-ea"/>
              <a:ea typeface="+mj-ea"/>
            </a:endParaRPr>
          </a:p>
        </p:txBody>
      </p:sp>
      <p:sp>
        <p:nvSpPr>
          <p:cNvPr id="12" name="椭圆 11">
            <a:extLst>
              <a:ext uri="{FF2B5EF4-FFF2-40B4-BE49-F238E27FC236}">
                <a16:creationId xmlns:a16="http://schemas.microsoft.com/office/drawing/2014/main" id="{D956C2BC-A50D-43C9-9945-AE612D9FBDA4}"/>
              </a:ext>
            </a:extLst>
          </p:cNvPr>
          <p:cNvSpPr/>
          <p:nvPr/>
        </p:nvSpPr>
        <p:spPr>
          <a:xfrm>
            <a:off x="9234687" y="4404211"/>
            <a:ext cx="1618459" cy="1618459"/>
          </a:xfrm>
          <a:prstGeom prst="ellipse">
            <a:avLst/>
          </a:prstGeom>
          <a:gradFill>
            <a:gsLst>
              <a:gs pos="0">
                <a:schemeClr val="bg1"/>
              </a:gs>
              <a:gs pos="49000">
                <a:srgbClr val="E7F3FF"/>
              </a:gs>
              <a:gs pos="100000">
                <a:schemeClr val="accent1">
                  <a:lumMod val="20000"/>
                  <a:lumOff val="80000"/>
                </a:schemeClr>
              </a:gs>
            </a:gsLst>
            <a:lin ang="2700000" scaled="0"/>
          </a:gradFill>
          <a:ln>
            <a:noFill/>
          </a:ln>
          <a:effectLst>
            <a:outerShdw blurRad="444500" dist="2032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椭圆 12">
            <a:extLst>
              <a:ext uri="{FF2B5EF4-FFF2-40B4-BE49-F238E27FC236}">
                <a16:creationId xmlns:a16="http://schemas.microsoft.com/office/drawing/2014/main" id="{8CF2038F-83E6-4622-B84B-EB3489837917}"/>
              </a:ext>
            </a:extLst>
          </p:cNvPr>
          <p:cNvSpPr/>
          <p:nvPr/>
        </p:nvSpPr>
        <p:spPr>
          <a:xfrm>
            <a:off x="-809230" y="593733"/>
            <a:ext cx="1618459" cy="1618459"/>
          </a:xfrm>
          <a:prstGeom prst="ellipse">
            <a:avLst/>
          </a:prstGeom>
          <a:gradFill>
            <a:gsLst>
              <a:gs pos="0">
                <a:schemeClr val="accent2">
                  <a:lumMod val="20000"/>
                  <a:lumOff val="80000"/>
                </a:schemeClr>
              </a:gs>
              <a:gs pos="100000">
                <a:schemeClr val="accent2">
                  <a:lumMod val="60000"/>
                  <a:lumOff val="40000"/>
                </a:schemeClr>
              </a:gs>
            </a:gsLst>
            <a:lin ang="2700000" scaled="0"/>
          </a:gradFill>
          <a:ln>
            <a:noFill/>
          </a:ln>
          <a:effectLst>
            <a:outerShdw blurRad="444500" dist="203200" dir="2700000" algn="tl" rotWithShape="0">
              <a:schemeClr val="accent1">
                <a:lumMod val="75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728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3D094EC-491C-2649-AF07-6B22837C919C}"/>
              </a:ext>
            </a:extLst>
          </p:cNvPr>
          <p:cNvSpPr>
            <a:spLocks noGrp="1"/>
          </p:cNvSpPr>
          <p:nvPr>
            <p:ph type="body" sz="quarter" idx="11"/>
          </p:nvPr>
        </p:nvSpPr>
        <p:spPr/>
        <p:txBody>
          <a:bodyPr/>
          <a:lstStyle/>
          <a:p>
            <a:r>
              <a:rPr kumimoji="1" lang="en-US" altLang="zh-CN" dirty="0" err="1"/>
              <a:t>OfficePLUS.cn</a:t>
            </a:r>
            <a:endParaRPr kumimoji="1" lang="zh-CN" altLang="en-US" dirty="0"/>
          </a:p>
        </p:txBody>
      </p:sp>
      <p:sp>
        <p:nvSpPr>
          <p:cNvPr id="3" name="文本占位符 2">
            <a:extLst>
              <a:ext uri="{FF2B5EF4-FFF2-40B4-BE49-F238E27FC236}">
                <a16:creationId xmlns:a16="http://schemas.microsoft.com/office/drawing/2014/main" id="{9AFB47E1-7AF0-204F-89F0-4C0DE2B37BF5}"/>
              </a:ext>
            </a:extLst>
          </p:cNvPr>
          <p:cNvSpPr>
            <a:spLocks noGrp="1"/>
          </p:cNvSpPr>
          <p:nvPr>
            <p:ph type="body" sz="quarter" idx="13"/>
          </p:nvPr>
        </p:nvSpPr>
        <p:spPr/>
        <p:txBody>
          <a:bodyPr/>
          <a:lstStyle/>
          <a:p>
            <a:r>
              <a:rPr kumimoji="1" lang="zh-CN" altLang="en-US" dirty="0"/>
              <a:t>中文：</a:t>
            </a:r>
            <a:r>
              <a:rPr kumimoji="1" lang="en-US" altLang="zh-CN" dirty="0" err="1"/>
              <a:t>Misans</a:t>
            </a:r>
            <a:endParaRPr kumimoji="1" lang="en-US" altLang="zh-CN" dirty="0"/>
          </a:p>
          <a:p>
            <a:r>
              <a:rPr kumimoji="1" lang="zh-CN" altLang="en-US" dirty="0"/>
              <a:t>英文：</a:t>
            </a:r>
            <a:r>
              <a:rPr kumimoji="1" lang="en-US" altLang="zh-CN" dirty="0" err="1"/>
              <a:t>Misans</a:t>
            </a:r>
            <a:endParaRPr kumimoji="1" lang="en-US" altLang="zh-CN" dirty="0"/>
          </a:p>
          <a:p>
            <a:endParaRPr kumimoji="1" lang="en-US" altLang="zh-CN" dirty="0"/>
          </a:p>
          <a:p>
            <a:r>
              <a:rPr kumimoji="1" lang="zh-CN" altLang="en-US" dirty="0"/>
              <a:t>标题 </a:t>
            </a:r>
            <a:r>
              <a:rPr kumimoji="1" lang="en-US" altLang="zh-CN" dirty="0"/>
              <a:t>1.0</a:t>
            </a:r>
          </a:p>
          <a:p>
            <a:r>
              <a:rPr kumimoji="1" lang="zh-CN" altLang="en-US" dirty="0"/>
              <a:t>正文 </a:t>
            </a:r>
            <a:r>
              <a:rPr kumimoji="1" lang="en-US" altLang="zh-CN" dirty="0"/>
              <a:t>1.3</a:t>
            </a:r>
          </a:p>
          <a:p>
            <a:r>
              <a:rPr kumimoji="1" lang="en-US" altLang="zh-CN" dirty="0" err="1"/>
              <a:t>Unsplash</a:t>
            </a:r>
            <a:endParaRPr kumimoji="1" lang="en-US" altLang="zh-CN" dirty="0"/>
          </a:p>
          <a:p>
            <a:endParaRPr kumimoji="1" lang="en" altLang="zh-CN" dirty="0"/>
          </a:p>
          <a:p>
            <a:r>
              <a:rPr kumimoji="1" lang="zh-CN" altLang="en-US" dirty="0"/>
              <a:t>本网站所提供的任何信息内容（包括但不限于 </a:t>
            </a:r>
            <a:r>
              <a:rPr kumimoji="1" lang="en" altLang="zh-CN" dirty="0"/>
              <a:t>PPT </a:t>
            </a:r>
            <a:r>
              <a:rPr kumimoji="1" lang="zh-CN" altLang="en-US" dirty="0"/>
              <a:t>模板、</a:t>
            </a:r>
            <a:r>
              <a:rPr kumimoji="1" lang="en" altLang="zh-CN" dirty="0"/>
              <a:t>Word </a:t>
            </a:r>
            <a:r>
              <a:rPr kumimoji="1" lang="zh-CN" altLang="en-US" dirty="0"/>
              <a:t>文档、</a:t>
            </a:r>
            <a:r>
              <a:rPr kumimoji="1" lang="en" altLang="zh-CN" dirty="0"/>
              <a:t>Excel </a:t>
            </a:r>
            <a:r>
              <a:rPr kumimoji="1" lang="zh-CN" altLang="en-US" dirty="0"/>
              <a:t>图表、图片素材等）均受</a:t>
            </a:r>
            <a:r>
              <a:rPr kumimoji="1" lang="en-US" altLang="zh-CN" dirty="0"/>
              <a:t>《</a:t>
            </a:r>
            <a:r>
              <a:rPr kumimoji="1" lang="zh-CN" altLang="en-US" dirty="0"/>
              <a:t>中华人民共和国著作权法</a:t>
            </a:r>
            <a:r>
              <a:rPr kumimoji="1" lang="en-US" altLang="zh-CN" dirty="0"/>
              <a:t>》</a:t>
            </a:r>
            <a:r>
              <a:rPr kumimoji="1" lang="zh-CN" altLang="en-US" dirty="0"/>
              <a:t>、</a:t>
            </a:r>
            <a:r>
              <a:rPr kumimoji="1" lang="en-US" altLang="zh-CN" dirty="0"/>
              <a:t>《</a:t>
            </a:r>
            <a:r>
              <a:rPr kumimoji="1" lang="zh-CN" altLang="en-US" dirty="0"/>
              <a:t>信息网络传播权保护条例</a:t>
            </a:r>
            <a:r>
              <a:rPr kumimoji="1" lang="en-US" altLang="zh-CN" dirty="0"/>
              <a:t>》</a:t>
            </a:r>
            <a:r>
              <a:rPr kumimoji="1" lang="zh-CN" altLang="en-US" dirty="0"/>
              <a:t>及其他适用的法律法规的保护，未经权利人书面明确授权，信息内容的任何部分</a:t>
            </a:r>
            <a:r>
              <a:rPr kumimoji="1" lang="en-US" altLang="zh-CN" dirty="0"/>
              <a:t>(</a:t>
            </a:r>
            <a:r>
              <a:rPr kumimoji="1" lang="zh-CN" altLang="en-US" dirty="0"/>
              <a:t>包括图片或图表</a:t>
            </a:r>
            <a:r>
              <a:rPr kumimoji="1" lang="en-US" altLang="zh-CN" dirty="0"/>
              <a:t>)</a:t>
            </a:r>
            <a:r>
              <a:rPr kumimoji="1" lang="zh-CN" altLang="en-US" dirty="0"/>
              <a:t>不得被全部或部分的复制、传播、销售，否则将承担法律责任。</a:t>
            </a:r>
          </a:p>
          <a:p>
            <a:endParaRPr kumimoji="1" lang="en-US" altLang="zh-CN" dirty="0"/>
          </a:p>
          <a:p>
            <a:r>
              <a:rPr kumimoji="1" lang="zh-CN" altLang="en-US" dirty="0"/>
              <a:t>享兽设计</a:t>
            </a:r>
            <a:endParaRPr kumimoji="1" lang="en" altLang="zh-CN" dirty="0"/>
          </a:p>
        </p:txBody>
      </p:sp>
      <p:sp>
        <p:nvSpPr>
          <p:cNvPr id="5" name="文本占位符 4">
            <a:extLst>
              <a:ext uri="{FF2B5EF4-FFF2-40B4-BE49-F238E27FC236}">
                <a16:creationId xmlns:a16="http://schemas.microsoft.com/office/drawing/2014/main" id="{9379F369-F966-CC4F-9150-5720C0654BE8}"/>
              </a:ext>
            </a:extLst>
          </p:cNvPr>
          <p:cNvSpPr>
            <a:spLocks noGrp="1"/>
          </p:cNvSpPr>
          <p:nvPr>
            <p:ph type="body" sz="quarter" idx="10"/>
          </p:nvPr>
        </p:nvSpPr>
        <p:spPr/>
        <p:txBody>
          <a:bodyPr/>
          <a:lstStyle/>
          <a:p>
            <a:r>
              <a:rPr kumimoji="1" lang="zh-CN" altLang="en-US" dirty="0"/>
              <a:t>标注</a:t>
            </a:r>
          </a:p>
        </p:txBody>
      </p:sp>
      <p:sp>
        <p:nvSpPr>
          <p:cNvPr id="8" name="文本占位符 7">
            <a:extLst>
              <a:ext uri="{FF2B5EF4-FFF2-40B4-BE49-F238E27FC236}">
                <a16:creationId xmlns:a16="http://schemas.microsoft.com/office/drawing/2014/main" id="{52037C6C-C3D0-B143-999B-9FBD7AAF906F}"/>
              </a:ext>
            </a:extLst>
          </p:cNvPr>
          <p:cNvSpPr>
            <a:spLocks noGrp="1"/>
          </p:cNvSpPr>
          <p:nvPr>
            <p:ph type="body" sz="quarter" idx="17"/>
          </p:nvPr>
        </p:nvSpPr>
        <p:spPr/>
        <p:txBody>
          <a:bodyPr/>
          <a:lstStyle/>
          <a:p>
            <a:r>
              <a:rPr kumimoji="1" lang="zh-CN" altLang="en-US" dirty="0"/>
              <a:t>字体使用</a:t>
            </a:r>
            <a:endParaRPr kumimoji="1" lang="en-US" altLang="zh-CN" dirty="0"/>
          </a:p>
          <a:p>
            <a:endParaRPr kumimoji="1" lang="en-US" altLang="zh-CN" dirty="0"/>
          </a:p>
          <a:p>
            <a:endParaRPr kumimoji="1" lang="en-US" altLang="zh-CN" dirty="0"/>
          </a:p>
          <a:p>
            <a:r>
              <a:rPr kumimoji="1" lang="zh-CN" altLang="en-US" dirty="0"/>
              <a:t>行距</a:t>
            </a:r>
            <a:endParaRPr kumimoji="1" lang="en-US" altLang="zh-CN" dirty="0"/>
          </a:p>
          <a:p>
            <a:endParaRPr kumimoji="1" lang="en-US" altLang="zh-CN" dirty="0"/>
          </a:p>
          <a:p>
            <a:r>
              <a:rPr kumimoji="1" lang="zh-CN" altLang="en-US" dirty="0"/>
              <a:t>素材</a:t>
            </a:r>
            <a:endParaRPr kumimoji="1" lang="en-US" altLang="zh-CN" dirty="0"/>
          </a:p>
          <a:p>
            <a:endParaRPr kumimoji="1" lang="en-US" altLang="zh-CN" dirty="0"/>
          </a:p>
          <a:p>
            <a:r>
              <a:rPr kumimoji="1" lang="zh-CN" altLang="en-US" dirty="0"/>
              <a:t>声明</a:t>
            </a:r>
            <a:endParaRPr kumimoji="1" lang="en-US" altLang="zh-CN" dirty="0"/>
          </a:p>
          <a:p>
            <a:endParaRPr kumimoji="1" lang="en-US" altLang="zh-CN" dirty="0"/>
          </a:p>
          <a:p>
            <a:endParaRPr kumimoji="1" lang="en-US" altLang="zh-CN" dirty="0"/>
          </a:p>
          <a:p>
            <a:endParaRPr kumimoji="1" lang="en-US" altLang="zh-CN" dirty="0"/>
          </a:p>
          <a:p>
            <a:r>
              <a:rPr kumimoji="1" lang="zh-CN" altLang="en-US" dirty="0"/>
              <a:t>作者</a:t>
            </a:r>
          </a:p>
        </p:txBody>
      </p:sp>
    </p:spTree>
    <p:extLst>
      <p:ext uri="{BB962C8B-B14F-4D97-AF65-F5344CB8AC3E}">
        <p14:creationId xmlns:p14="http://schemas.microsoft.com/office/powerpoint/2010/main" val="317903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E4E427-9770-80AE-77A3-763E6F5C5A29}"/>
              </a:ext>
            </a:extLst>
          </p:cNvPr>
          <p:cNvSpPr>
            <a:spLocks noGrp="1"/>
          </p:cNvSpPr>
          <p:nvPr>
            <p:ph type="title"/>
          </p:nvPr>
        </p:nvSpPr>
        <p:spPr>
          <a:xfrm>
            <a:off x="1041400" y="245052"/>
            <a:ext cx="1925735" cy="604694"/>
          </a:xfrm>
        </p:spPr>
        <p:txBody>
          <a:bodyPr/>
          <a:lstStyle/>
          <a:p>
            <a:r>
              <a:rPr lang="zh-CN" altLang="en-US" dirty="0"/>
              <a:t>背景概述</a:t>
            </a:r>
            <a:endParaRPr lang="en-US" dirty="0"/>
          </a:p>
        </p:txBody>
      </p:sp>
      <p:sp>
        <p:nvSpPr>
          <p:cNvPr id="3" name="矩形: 圆角 2">
            <a:extLst>
              <a:ext uri="{FF2B5EF4-FFF2-40B4-BE49-F238E27FC236}">
                <a16:creationId xmlns:a16="http://schemas.microsoft.com/office/drawing/2014/main" id="{70989696-4E44-9400-2A36-01F3239CE90F}"/>
              </a:ext>
            </a:extLst>
          </p:cNvPr>
          <p:cNvSpPr/>
          <p:nvPr/>
        </p:nvSpPr>
        <p:spPr>
          <a:xfrm>
            <a:off x="635000" y="1308417"/>
            <a:ext cx="10922000" cy="2029460"/>
          </a:xfrm>
          <a:prstGeom prst="roundRect">
            <a:avLst>
              <a:gd name="adj" fmla="val 920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椭圆 3">
            <a:extLst>
              <a:ext uri="{FF2B5EF4-FFF2-40B4-BE49-F238E27FC236}">
                <a16:creationId xmlns:a16="http://schemas.microsoft.com/office/drawing/2014/main" id="{3B31DBDA-1DCC-60FA-FFB6-B3657B8AE567}"/>
              </a:ext>
            </a:extLst>
          </p:cNvPr>
          <p:cNvSpPr/>
          <p:nvPr/>
        </p:nvSpPr>
        <p:spPr>
          <a:xfrm>
            <a:off x="939800" y="1647825"/>
            <a:ext cx="1350645" cy="1350645"/>
          </a:xfrm>
          <a:prstGeom prst="ellipse">
            <a:avLst/>
          </a:prstGeom>
          <a:gradFill flip="none" rotWithShape="1">
            <a:gsLst>
              <a:gs pos="29000">
                <a:schemeClr val="bg1"/>
              </a:gs>
              <a:gs pos="100000">
                <a:schemeClr val="accent2">
                  <a:lumMod val="20000"/>
                  <a:lumOff val="80000"/>
                </a:schemeClr>
              </a:gs>
            </a:gsLst>
            <a:lin ang="2700000" scaled="1"/>
            <a:tileRect/>
          </a:gradFill>
          <a:ln>
            <a:noFill/>
          </a:ln>
          <a:effectLst>
            <a:outerShdw blurRad="3810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文本框 4">
            <a:extLst>
              <a:ext uri="{FF2B5EF4-FFF2-40B4-BE49-F238E27FC236}">
                <a16:creationId xmlns:a16="http://schemas.microsoft.com/office/drawing/2014/main" id="{5F93DD23-FC19-C517-FF71-D287EBA8505E}"/>
              </a:ext>
            </a:extLst>
          </p:cNvPr>
          <p:cNvSpPr txBox="1"/>
          <p:nvPr/>
        </p:nvSpPr>
        <p:spPr>
          <a:xfrm>
            <a:off x="2563813" y="1626394"/>
            <a:ext cx="2031325" cy="461665"/>
          </a:xfrm>
          <a:prstGeom prst="rect">
            <a:avLst/>
          </a:prstGeom>
          <a:noFill/>
        </p:spPr>
        <p:txBody>
          <a:bodyPr wrap="none" rtlCol="0">
            <a:spAutoFit/>
          </a:bodyPr>
          <a:lstStyle/>
          <a:p>
            <a:r>
              <a:rPr lang="zh-CN" altLang="en-US" sz="2400" dirty="0">
                <a:solidFill>
                  <a:schemeClr val="bg1"/>
                </a:solidFill>
                <a:latin typeface="+mj-ea"/>
                <a:ea typeface="+mj-ea"/>
              </a:rPr>
              <a:t>背景整体概述</a:t>
            </a:r>
            <a:endParaRPr lang="en-US" sz="2400" dirty="0">
              <a:solidFill>
                <a:schemeClr val="bg1"/>
              </a:solidFill>
              <a:latin typeface="+mj-ea"/>
              <a:ea typeface="+mj-ea"/>
            </a:endParaRPr>
          </a:p>
        </p:txBody>
      </p:sp>
      <p:sp>
        <p:nvSpPr>
          <p:cNvPr id="6" name="文本框 5">
            <a:extLst>
              <a:ext uri="{FF2B5EF4-FFF2-40B4-BE49-F238E27FC236}">
                <a16:creationId xmlns:a16="http://schemas.microsoft.com/office/drawing/2014/main" id="{A65CF795-155B-C418-119E-A0F1D138A7C6}"/>
              </a:ext>
            </a:extLst>
          </p:cNvPr>
          <p:cNvSpPr txBox="1"/>
          <p:nvPr/>
        </p:nvSpPr>
        <p:spPr>
          <a:xfrm>
            <a:off x="2564130" y="2221230"/>
            <a:ext cx="8688070" cy="830997"/>
          </a:xfrm>
          <a:prstGeom prst="rect">
            <a:avLst/>
          </a:prstGeom>
          <a:noFill/>
        </p:spPr>
        <p:txBody>
          <a:bodyPr wrap="square" rtlCol="0">
            <a:spAutoFit/>
          </a:bodyPr>
          <a:lstStyle/>
          <a:p>
            <a:r>
              <a:rPr lang="zh-CN" altLang="en-US" sz="1600" dirty="0">
                <a:solidFill>
                  <a:schemeClr val="bg1"/>
                </a:solidFill>
              </a:rPr>
              <a:t>在这里输入你的正文，阐述与关键词标题相关的具体内容，若字数太多酌情先删减文案，再缩小字号。在这里输入你的正文，阐述与关键词标题相关的具体内容，若字数太多酌情先删减文案，再缩小字号。</a:t>
            </a:r>
          </a:p>
        </p:txBody>
      </p:sp>
      <p:cxnSp>
        <p:nvCxnSpPr>
          <p:cNvPr id="8" name="直接连接符 7">
            <a:extLst>
              <a:ext uri="{FF2B5EF4-FFF2-40B4-BE49-F238E27FC236}">
                <a16:creationId xmlns:a16="http://schemas.microsoft.com/office/drawing/2014/main" id="{AA3C8C17-0174-B6EA-E3E7-1288F83F1D53}"/>
              </a:ext>
            </a:extLst>
          </p:cNvPr>
          <p:cNvCxnSpPr>
            <a:cxnSpLocks/>
          </p:cNvCxnSpPr>
          <p:nvPr/>
        </p:nvCxnSpPr>
        <p:spPr>
          <a:xfrm>
            <a:off x="2676525" y="2130921"/>
            <a:ext cx="400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圆角 11">
            <a:extLst>
              <a:ext uri="{FF2B5EF4-FFF2-40B4-BE49-F238E27FC236}">
                <a16:creationId xmlns:a16="http://schemas.microsoft.com/office/drawing/2014/main" id="{82A79900-844D-A5B3-C010-272D4670B60B}"/>
              </a:ext>
            </a:extLst>
          </p:cNvPr>
          <p:cNvSpPr/>
          <p:nvPr/>
        </p:nvSpPr>
        <p:spPr>
          <a:xfrm>
            <a:off x="635000" y="3677285"/>
            <a:ext cx="10922000" cy="2029460"/>
          </a:xfrm>
          <a:prstGeom prst="roundRect">
            <a:avLst>
              <a:gd name="adj" fmla="val 92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椭圆 12">
            <a:extLst>
              <a:ext uri="{FF2B5EF4-FFF2-40B4-BE49-F238E27FC236}">
                <a16:creationId xmlns:a16="http://schemas.microsoft.com/office/drawing/2014/main" id="{CE427701-7D64-5E4C-440C-B60064D0F35F}"/>
              </a:ext>
            </a:extLst>
          </p:cNvPr>
          <p:cNvSpPr/>
          <p:nvPr/>
        </p:nvSpPr>
        <p:spPr>
          <a:xfrm>
            <a:off x="9683433" y="4016693"/>
            <a:ext cx="1350645" cy="1350645"/>
          </a:xfrm>
          <a:prstGeom prst="ellipse">
            <a:avLst/>
          </a:prstGeom>
          <a:gradFill flip="none" rotWithShape="1">
            <a:gsLst>
              <a:gs pos="29000">
                <a:schemeClr val="bg1"/>
              </a:gs>
              <a:gs pos="100000">
                <a:schemeClr val="accent2">
                  <a:lumMod val="20000"/>
                  <a:lumOff val="80000"/>
                </a:schemeClr>
              </a:gs>
            </a:gsLst>
            <a:lin ang="2700000" scaled="1"/>
            <a:tileRect/>
          </a:gradFill>
          <a:ln>
            <a:noFill/>
          </a:ln>
          <a:effectLst>
            <a:outerShdw blurRad="3810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文本框 13">
            <a:extLst>
              <a:ext uri="{FF2B5EF4-FFF2-40B4-BE49-F238E27FC236}">
                <a16:creationId xmlns:a16="http://schemas.microsoft.com/office/drawing/2014/main" id="{27E2DCBE-CC6D-DA76-A0C0-5564580FE223}"/>
              </a:ext>
            </a:extLst>
          </p:cNvPr>
          <p:cNvSpPr txBox="1"/>
          <p:nvPr/>
        </p:nvSpPr>
        <p:spPr>
          <a:xfrm>
            <a:off x="7493675" y="3995262"/>
            <a:ext cx="2031325" cy="461665"/>
          </a:xfrm>
          <a:prstGeom prst="rect">
            <a:avLst/>
          </a:prstGeom>
          <a:noFill/>
        </p:spPr>
        <p:txBody>
          <a:bodyPr wrap="none" rtlCol="0">
            <a:spAutoFit/>
          </a:bodyPr>
          <a:lstStyle/>
          <a:p>
            <a:pPr algn="r"/>
            <a:r>
              <a:rPr lang="zh-CN" altLang="en-US" sz="2400" dirty="0">
                <a:solidFill>
                  <a:schemeClr val="bg1"/>
                </a:solidFill>
                <a:latin typeface="+mj-ea"/>
                <a:ea typeface="+mj-ea"/>
              </a:rPr>
              <a:t>背景整体概述</a:t>
            </a:r>
            <a:endParaRPr lang="en-US" sz="2400" dirty="0">
              <a:solidFill>
                <a:schemeClr val="bg1"/>
              </a:solidFill>
              <a:latin typeface="+mj-ea"/>
              <a:ea typeface="+mj-ea"/>
            </a:endParaRPr>
          </a:p>
        </p:txBody>
      </p:sp>
      <p:sp>
        <p:nvSpPr>
          <p:cNvPr id="15" name="文本框 14">
            <a:extLst>
              <a:ext uri="{FF2B5EF4-FFF2-40B4-BE49-F238E27FC236}">
                <a16:creationId xmlns:a16="http://schemas.microsoft.com/office/drawing/2014/main" id="{B367E7FE-5E14-D0F9-0A1E-A74172415DFD}"/>
              </a:ext>
            </a:extLst>
          </p:cNvPr>
          <p:cNvSpPr txBox="1"/>
          <p:nvPr/>
        </p:nvSpPr>
        <p:spPr>
          <a:xfrm>
            <a:off x="836930" y="4590098"/>
            <a:ext cx="8688070" cy="830997"/>
          </a:xfrm>
          <a:prstGeom prst="rect">
            <a:avLst/>
          </a:prstGeom>
          <a:noFill/>
        </p:spPr>
        <p:txBody>
          <a:bodyPr wrap="square" rtlCol="0">
            <a:spAutoFit/>
          </a:bodyPr>
          <a:lstStyle/>
          <a:p>
            <a:pPr algn="r"/>
            <a:r>
              <a:rPr lang="zh-CN" altLang="en-US" sz="1600" dirty="0">
                <a:solidFill>
                  <a:schemeClr val="bg1"/>
                </a:solidFill>
              </a:rPr>
              <a:t>在这里输入你的正文，阐述与关键词标题相关的具体内容，若字数太多酌情先删减文案，再缩小字号。在这里输入你的正文，阐述与关键词标题相关的具体内容，若字数太多酌情先删减文案，再缩小字号。</a:t>
            </a:r>
          </a:p>
        </p:txBody>
      </p:sp>
      <p:cxnSp>
        <p:nvCxnSpPr>
          <p:cNvPr id="16" name="直接连接符 15">
            <a:extLst>
              <a:ext uri="{FF2B5EF4-FFF2-40B4-BE49-F238E27FC236}">
                <a16:creationId xmlns:a16="http://schemas.microsoft.com/office/drawing/2014/main" id="{66302036-0FE0-DAF4-7DFA-B92E49921439}"/>
              </a:ext>
            </a:extLst>
          </p:cNvPr>
          <p:cNvCxnSpPr>
            <a:cxnSpLocks/>
          </p:cNvCxnSpPr>
          <p:nvPr/>
        </p:nvCxnSpPr>
        <p:spPr>
          <a:xfrm>
            <a:off x="8988425" y="4499789"/>
            <a:ext cx="400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任意多边形: 形状 19">
            <a:extLst>
              <a:ext uri="{FF2B5EF4-FFF2-40B4-BE49-F238E27FC236}">
                <a16:creationId xmlns:a16="http://schemas.microsoft.com/office/drawing/2014/main" id="{DDD6D689-1DDB-E6F2-D67D-3D8E620794C0}"/>
              </a:ext>
            </a:extLst>
          </p:cNvPr>
          <p:cNvSpPr/>
          <p:nvPr/>
        </p:nvSpPr>
        <p:spPr>
          <a:xfrm>
            <a:off x="10036810" y="4333747"/>
            <a:ext cx="643890" cy="644088"/>
          </a:xfrm>
          <a:custGeom>
            <a:avLst/>
            <a:gdLst>
              <a:gd name="connsiteX0" fmla="*/ 373609 w 505986"/>
              <a:gd name="connsiteY0" fmla="*/ 288463 h 506143"/>
              <a:gd name="connsiteX1" fmla="*/ 340321 w 505986"/>
              <a:gd name="connsiteY1" fmla="*/ 288463 h 506143"/>
              <a:gd name="connsiteX2" fmla="*/ 334774 w 505986"/>
              <a:gd name="connsiteY2" fmla="*/ 294122 h 506143"/>
              <a:gd name="connsiteX3" fmla="*/ 311805 w 505986"/>
              <a:gd name="connsiteY3" fmla="*/ 271153 h 506143"/>
              <a:gd name="connsiteX4" fmla="*/ 397686 w 505986"/>
              <a:gd name="connsiteY4" fmla="*/ 185161 h 506143"/>
              <a:gd name="connsiteX5" fmla="*/ 481237 w 505986"/>
              <a:gd name="connsiteY5" fmla="*/ 159641 h 506143"/>
              <a:gd name="connsiteX6" fmla="*/ 503429 w 505986"/>
              <a:gd name="connsiteY6" fmla="*/ 62219 h 506143"/>
              <a:gd name="connsiteX7" fmla="*/ 497770 w 505986"/>
              <a:gd name="connsiteY7" fmla="*/ 57227 h 506143"/>
              <a:gd name="connsiteX8" fmla="*/ 490448 w 505986"/>
              <a:gd name="connsiteY8" fmla="*/ 59445 h 506143"/>
              <a:gd name="connsiteX9" fmla="*/ 429643 w 505986"/>
              <a:gd name="connsiteY9" fmla="*/ 120251 h 506143"/>
              <a:gd name="connsiteX10" fmla="*/ 389253 w 505986"/>
              <a:gd name="connsiteY10" fmla="*/ 79751 h 506143"/>
              <a:gd name="connsiteX11" fmla="*/ 450169 w 505986"/>
              <a:gd name="connsiteY11" fmla="*/ 18946 h 506143"/>
              <a:gd name="connsiteX12" fmla="*/ 452168 w 505986"/>
              <a:gd name="connsiteY12" fmla="*/ 11734 h 506143"/>
              <a:gd name="connsiteX13" fmla="*/ 447173 w 505986"/>
              <a:gd name="connsiteY13" fmla="*/ 5964 h 506143"/>
              <a:gd name="connsiteX14" fmla="*/ 349865 w 505986"/>
              <a:gd name="connsiteY14" fmla="*/ 28155 h 506143"/>
              <a:gd name="connsiteX15" fmla="*/ 324455 w 505986"/>
              <a:gd name="connsiteY15" fmla="*/ 111707 h 506143"/>
              <a:gd name="connsiteX16" fmla="*/ 238463 w 505986"/>
              <a:gd name="connsiteY16" fmla="*/ 197477 h 506143"/>
              <a:gd name="connsiteX17" fmla="*/ 139376 w 505986"/>
              <a:gd name="connsiteY17" fmla="*/ 98503 h 506143"/>
              <a:gd name="connsiteX18" fmla="*/ 142149 w 505986"/>
              <a:gd name="connsiteY18" fmla="*/ 95729 h 506143"/>
              <a:gd name="connsiteX19" fmla="*/ 143038 w 505986"/>
              <a:gd name="connsiteY19" fmla="*/ 85742 h 506143"/>
              <a:gd name="connsiteX20" fmla="*/ 90555 w 505986"/>
              <a:gd name="connsiteY20" fmla="*/ 10957 h 506143"/>
              <a:gd name="connsiteX21" fmla="*/ 84674 w 505986"/>
              <a:gd name="connsiteY21" fmla="*/ 7517 h 506143"/>
              <a:gd name="connsiteX22" fmla="*/ 78460 w 505986"/>
              <a:gd name="connsiteY22" fmla="*/ 9736 h 506143"/>
              <a:gd name="connsiteX23" fmla="*/ 11885 w 505986"/>
              <a:gd name="connsiteY23" fmla="*/ 76311 h 506143"/>
              <a:gd name="connsiteX24" fmla="*/ 9555 w 505986"/>
              <a:gd name="connsiteY24" fmla="*/ 82747 h 506143"/>
              <a:gd name="connsiteX25" fmla="*/ 12885 w 505986"/>
              <a:gd name="connsiteY25" fmla="*/ 88406 h 506143"/>
              <a:gd name="connsiteX26" fmla="*/ 87781 w 505986"/>
              <a:gd name="connsiteY26" fmla="*/ 141000 h 506143"/>
              <a:gd name="connsiteX27" fmla="*/ 92218 w 505986"/>
              <a:gd name="connsiteY27" fmla="*/ 142331 h 506143"/>
              <a:gd name="connsiteX28" fmla="*/ 97766 w 505986"/>
              <a:gd name="connsiteY28" fmla="*/ 140001 h 506143"/>
              <a:gd name="connsiteX29" fmla="*/ 100651 w 505986"/>
              <a:gd name="connsiteY29" fmla="*/ 137338 h 506143"/>
              <a:gd name="connsiteX30" fmla="*/ 199628 w 505986"/>
              <a:gd name="connsiteY30" fmla="*/ 236534 h 506143"/>
              <a:gd name="connsiteX31" fmla="*/ 113746 w 505986"/>
              <a:gd name="connsiteY31" fmla="*/ 322305 h 506143"/>
              <a:gd name="connsiteX32" fmla="*/ 30195 w 505986"/>
              <a:gd name="connsiteY32" fmla="*/ 347825 h 506143"/>
              <a:gd name="connsiteX33" fmla="*/ 8003 w 505986"/>
              <a:gd name="connsiteY33" fmla="*/ 445135 h 506143"/>
              <a:gd name="connsiteX34" fmla="*/ 13662 w 505986"/>
              <a:gd name="connsiteY34" fmla="*/ 450239 h 506143"/>
              <a:gd name="connsiteX35" fmla="*/ 20984 w 505986"/>
              <a:gd name="connsiteY35" fmla="*/ 448131 h 506143"/>
              <a:gd name="connsiteX36" fmla="*/ 81900 w 505986"/>
              <a:gd name="connsiteY36" fmla="*/ 387215 h 506143"/>
              <a:gd name="connsiteX37" fmla="*/ 122290 w 505986"/>
              <a:gd name="connsiteY37" fmla="*/ 427715 h 506143"/>
              <a:gd name="connsiteX38" fmla="*/ 61483 w 505986"/>
              <a:gd name="connsiteY38" fmla="*/ 488409 h 506143"/>
              <a:gd name="connsiteX39" fmla="*/ 59375 w 505986"/>
              <a:gd name="connsiteY39" fmla="*/ 495732 h 506143"/>
              <a:gd name="connsiteX40" fmla="*/ 64368 w 505986"/>
              <a:gd name="connsiteY40" fmla="*/ 501391 h 506143"/>
              <a:gd name="connsiteX41" fmla="*/ 95659 w 505986"/>
              <a:gd name="connsiteY41" fmla="*/ 506828 h 506143"/>
              <a:gd name="connsiteX42" fmla="*/ 161567 w 505986"/>
              <a:gd name="connsiteY42" fmla="*/ 479532 h 506143"/>
              <a:gd name="connsiteX43" fmla="*/ 187088 w 505986"/>
              <a:gd name="connsiteY43" fmla="*/ 396314 h 506143"/>
              <a:gd name="connsiteX44" fmla="*/ 273080 w 505986"/>
              <a:gd name="connsiteY44" fmla="*/ 310211 h 506143"/>
              <a:gd name="connsiteX45" fmla="*/ 296160 w 505986"/>
              <a:gd name="connsiteY45" fmla="*/ 333289 h 506143"/>
              <a:gd name="connsiteX46" fmla="*/ 290501 w 505986"/>
              <a:gd name="connsiteY46" fmla="*/ 338727 h 506143"/>
              <a:gd name="connsiteX47" fmla="*/ 290501 w 505986"/>
              <a:gd name="connsiteY47" fmla="*/ 372014 h 506143"/>
              <a:gd name="connsiteX48" fmla="*/ 401459 w 505986"/>
              <a:gd name="connsiteY48" fmla="*/ 482972 h 506143"/>
              <a:gd name="connsiteX49" fmla="*/ 443069 w 505986"/>
              <a:gd name="connsiteY49" fmla="*/ 500281 h 506143"/>
              <a:gd name="connsiteX50" fmla="*/ 484900 w 505986"/>
              <a:gd name="connsiteY50" fmla="*/ 482972 h 506143"/>
              <a:gd name="connsiteX51" fmla="*/ 502099 w 505986"/>
              <a:gd name="connsiteY51" fmla="*/ 441363 h 506143"/>
              <a:gd name="connsiteX52" fmla="*/ 484900 w 505986"/>
              <a:gd name="connsiteY52" fmla="*/ 399643 h 506143"/>
              <a:gd name="connsiteX53" fmla="*/ 90777 w 505986"/>
              <a:gd name="connsiteY53" fmla="*/ 124134 h 506143"/>
              <a:gd name="connsiteX54" fmla="*/ 28973 w 505986"/>
              <a:gd name="connsiteY54" fmla="*/ 80639 h 506143"/>
              <a:gd name="connsiteX55" fmla="*/ 82455 w 505986"/>
              <a:gd name="connsiteY55" fmla="*/ 27157 h 506143"/>
              <a:gd name="connsiteX56" fmla="*/ 125839 w 505986"/>
              <a:gd name="connsiteY56" fmla="*/ 88849 h 506143"/>
              <a:gd name="connsiteX57" fmla="*/ 122179 w 505986"/>
              <a:gd name="connsiteY57" fmla="*/ 92733 h 506143"/>
              <a:gd name="connsiteX58" fmla="*/ 94440 w 505986"/>
              <a:gd name="connsiteY58" fmla="*/ 120472 h 506143"/>
              <a:gd name="connsiteX59" fmla="*/ 94440 w 505986"/>
              <a:gd name="connsiteY59" fmla="*/ 120472 h 506143"/>
              <a:gd name="connsiteX60" fmla="*/ 110972 w 505986"/>
              <a:gd name="connsiteY60" fmla="*/ 125909 h 506143"/>
              <a:gd name="connsiteX61" fmla="*/ 127727 w 505986"/>
              <a:gd name="connsiteY61" fmla="*/ 109376 h 506143"/>
              <a:gd name="connsiteX62" fmla="*/ 226812 w 505986"/>
              <a:gd name="connsiteY62" fmla="*/ 208351 h 506143"/>
              <a:gd name="connsiteX63" fmla="*/ 210057 w 505986"/>
              <a:gd name="connsiteY63" fmla="*/ 225216 h 506143"/>
              <a:gd name="connsiteX64" fmla="*/ 171000 w 505986"/>
              <a:gd name="connsiteY64" fmla="*/ 395315 h 506143"/>
              <a:gd name="connsiteX65" fmla="*/ 150471 w 505986"/>
              <a:gd name="connsiteY65" fmla="*/ 468658 h 506143"/>
              <a:gd name="connsiteX66" fmla="*/ 82233 w 505986"/>
              <a:gd name="connsiteY66" fmla="*/ 490073 h 506143"/>
              <a:gd name="connsiteX67" fmla="*/ 136713 w 505986"/>
              <a:gd name="connsiteY67" fmla="*/ 435371 h 506143"/>
              <a:gd name="connsiteX68" fmla="*/ 138712 w 505986"/>
              <a:gd name="connsiteY68" fmla="*/ 428159 h 506143"/>
              <a:gd name="connsiteX69" fmla="*/ 81567 w 505986"/>
              <a:gd name="connsiteY69" fmla="*/ 370793 h 506143"/>
              <a:gd name="connsiteX70" fmla="*/ 74022 w 505986"/>
              <a:gd name="connsiteY70" fmla="*/ 372790 h 506143"/>
              <a:gd name="connsiteX71" fmla="*/ 19543 w 505986"/>
              <a:gd name="connsiteY71" fmla="*/ 427271 h 506143"/>
              <a:gd name="connsiteX72" fmla="*/ 41068 w 505986"/>
              <a:gd name="connsiteY72" fmla="*/ 358921 h 506143"/>
              <a:gd name="connsiteX73" fmla="*/ 114079 w 505986"/>
              <a:gd name="connsiteY73" fmla="*/ 338505 h 506143"/>
              <a:gd name="connsiteX74" fmla="*/ 121513 w 505986"/>
              <a:gd name="connsiteY74" fmla="*/ 336396 h 506143"/>
              <a:gd name="connsiteX75" fmla="*/ 338325 w 505986"/>
              <a:gd name="connsiteY75" fmla="*/ 119585 h 506143"/>
              <a:gd name="connsiteX76" fmla="*/ 340433 w 505986"/>
              <a:gd name="connsiteY76" fmla="*/ 112261 h 506143"/>
              <a:gd name="connsiteX77" fmla="*/ 360850 w 505986"/>
              <a:gd name="connsiteY77" fmla="*/ 39251 h 506143"/>
              <a:gd name="connsiteX78" fmla="*/ 429088 w 505986"/>
              <a:gd name="connsiteY78" fmla="*/ 17836 h 506143"/>
              <a:gd name="connsiteX79" fmla="*/ 374719 w 505986"/>
              <a:gd name="connsiteY79" fmla="*/ 72206 h 506143"/>
              <a:gd name="connsiteX80" fmla="*/ 372609 w 505986"/>
              <a:gd name="connsiteY80" fmla="*/ 79751 h 506143"/>
              <a:gd name="connsiteX81" fmla="*/ 429754 w 505986"/>
              <a:gd name="connsiteY81" fmla="*/ 136894 h 506143"/>
              <a:gd name="connsiteX82" fmla="*/ 437299 w 505986"/>
              <a:gd name="connsiteY82" fmla="*/ 134786 h 506143"/>
              <a:gd name="connsiteX83" fmla="*/ 491778 w 505986"/>
              <a:gd name="connsiteY83" fmla="*/ 80417 h 506143"/>
              <a:gd name="connsiteX84" fmla="*/ 470364 w 505986"/>
              <a:gd name="connsiteY84" fmla="*/ 148656 h 506143"/>
              <a:gd name="connsiteX85" fmla="*/ 397242 w 505986"/>
              <a:gd name="connsiteY85" fmla="*/ 169183 h 506143"/>
              <a:gd name="connsiteX86" fmla="*/ 389808 w 505986"/>
              <a:gd name="connsiteY86" fmla="*/ 171180 h 506143"/>
              <a:gd name="connsiteX87" fmla="*/ 172996 w 505986"/>
              <a:gd name="connsiteY87" fmla="*/ 388103 h 506143"/>
              <a:gd name="connsiteX88" fmla="*/ 171000 w 505986"/>
              <a:gd name="connsiteY88" fmla="*/ 395315 h 506143"/>
              <a:gd name="connsiteX89" fmla="*/ 284176 w 505986"/>
              <a:gd name="connsiteY89" fmla="*/ 299115 h 506143"/>
              <a:gd name="connsiteX90" fmla="*/ 300931 w 505986"/>
              <a:gd name="connsiteY90" fmla="*/ 282471 h 506143"/>
              <a:gd name="connsiteX91" fmla="*/ 323900 w 505986"/>
              <a:gd name="connsiteY91" fmla="*/ 305217 h 506143"/>
              <a:gd name="connsiteX92" fmla="*/ 320571 w 505986"/>
              <a:gd name="connsiteY92" fmla="*/ 308657 h 506143"/>
              <a:gd name="connsiteX93" fmla="*/ 315578 w 505986"/>
              <a:gd name="connsiteY93" fmla="*/ 313650 h 506143"/>
              <a:gd name="connsiteX94" fmla="*/ 315578 w 505986"/>
              <a:gd name="connsiteY94" fmla="*/ 313650 h 506143"/>
              <a:gd name="connsiteX95" fmla="*/ 307145 w 505986"/>
              <a:gd name="connsiteY95" fmla="*/ 322083 h 506143"/>
              <a:gd name="connsiteX96" fmla="*/ 412555 w 505986"/>
              <a:gd name="connsiteY96" fmla="*/ 471765 h 506143"/>
              <a:gd name="connsiteX97" fmla="*/ 301597 w 505986"/>
              <a:gd name="connsiteY97" fmla="*/ 360807 h 506143"/>
              <a:gd name="connsiteX98" fmla="*/ 301597 w 505986"/>
              <a:gd name="connsiteY98" fmla="*/ 349712 h 506143"/>
              <a:gd name="connsiteX99" fmla="*/ 312693 w 505986"/>
              <a:gd name="connsiteY99" fmla="*/ 338616 h 506143"/>
              <a:gd name="connsiteX100" fmla="*/ 312693 w 505986"/>
              <a:gd name="connsiteY100" fmla="*/ 338616 h 506143"/>
              <a:gd name="connsiteX101" fmla="*/ 320126 w 505986"/>
              <a:gd name="connsiteY101" fmla="*/ 331292 h 506143"/>
              <a:gd name="connsiteX102" fmla="*/ 321126 w 505986"/>
              <a:gd name="connsiteY102" fmla="*/ 330405 h 506143"/>
              <a:gd name="connsiteX103" fmla="*/ 467590 w 505986"/>
              <a:gd name="connsiteY103" fmla="*/ 476758 h 506143"/>
              <a:gd name="connsiteX104" fmla="*/ 412222 w 505986"/>
              <a:gd name="connsiteY104" fmla="*/ 471543 h 506143"/>
              <a:gd name="connsiteX105" fmla="*/ 479130 w 505986"/>
              <a:gd name="connsiteY105" fmla="*/ 465884 h 506143"/>
              <a:gd name="connsiteX106" fmla="*/ 332555 w 505986"/>
              <a:gd name="connsiteY106" fmla="*/ 319309 h 506143"/>
              <a:gd name="connsiteX107" fmla="*/ 352084 w 505986"/>
              <a:gd name="connsiteY107" fmla="*/ 299780 h 506143"/>
              <a:gd name="connsiteX108" fmla="*/ 357632 w 505986"/>
              <a:gd name="connsiteY108" fmla="*/ 297450 h 506143"/>
              <a:gd name="connsiteX109" fmla="*/ 363179 w 505986"/>
              <a:gd name="connsiteY109" fmla="*/ 299780 h 506143"/>
              <a:gd name="connsiteX110" fmla="*/ 474137 w 505986"/>
              <a:gd name="connsiteY110" fmla="*/ 410738 h 506143"/>
              <a:gd name="connsiteX111" fmla="*/ 486785 w 505986"/>
              <a:gd name="connsiteY111" fmla="*/ 441252 h 506143"/>
              <a:gd name="connsiteX112" fmla="*/ 478352 w 505986"/>
              <a:gd name="connsiteY112" fmla="*/ 465662 h 50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505986" h="506143">
                <a:moveTo>
                  <a:pt x="373609" y="288463"/>
                </a:moveTo>
                <a:cubicBezTo>
                  <a:pt x="364287" y="279675"/>
                  <a:pt x="349643" y="279675"/>
                  <a:pt x="340321" y="288463"/>
                </a:cubicBezTo>
                <a:lnTo>
                  <a:pt x="334774" y="294122"/>
                </a:lnTo>
                <a:lnTo>
                  <a:pt x="311805" y="271153"/>
                </a:lnTo>
                <a:lnTo>
                  <a:pt x="397686" y="185161"/>
                </a:lnTo>
                <a:cubicBezTo>
                  <a:pt x="428088" y="191164"/>
                  <a:pt x="459379" y="181588"/>
                  <a:pt x="481237" y="159641"/>
                </a:cubicBezTo>
                <a:cubicBezTo>
                  <a:pt x="506758" y="134164"/>
                  <a:pt x="515413" y="96250"/>
                  <a:pt x="503429" y="62219"/>
                </a:cubicBezTo>
                <a:cubicBezTo>
                  <a:pt x="502540" y="59701"/>
                  <a:pt x="500433" y="57815"/>
                  <a:pt x="497770" y="57227"/>
                </a:cubicBezTo>
                <a:cubicBezTo>
                  <a:pt x="495107" y="56716"/>
                  <a:pt x="492333" y="57548"/>
                  <a:pt x="490448" y="59445"/>
                </a:cubicBezTo>
                <a:lnTo>
                  <a:pt x="429643" y="120251"/>
                </a:lnTo>
                <a:cubicBezTo>
                  <a:pt x="410448" y="114048"/>
                  <a:pt x="395356" y="98969"/>
                  <a:pt x="389253" y="79751"/>
                </a:cubicBezTo>
                <a:lnTo>
                  <a:pt x="450169" y="18946"/>
                </a:lnTo>
                <a:cubicBezTo>
                  <a:pt x="451946" y="17005"/>
                  <a:pt x="452720" y="14319"/>
                  <a:pt x="452168" y="11734"/>
                </a:cubicBezTo>
                <a:cubicBezTo>
                  <a:pt x="451613" y="9093"/>
                  <a:pt x="449727" y="6929"/>
                  <a:pt x="447173" y="5964"/>
                </a:cubicBezTo>
                <a:cubicBezTo>
                  <a:pt x="413222" y="-5953"/>
                  <a:pt x="375383" y="2668"/>
                  <a:pt x="349865" y="28155"/>
                </a:cubicBezTo>
                <a:cubicBezTo>
                  <a:pt x="328004" y="50037"/>
                  <a:pt x="318463" y="81360"/>
                  <a:pt x="324455" y="111707"/>
                </a:cubicBezTo>
                <a:lnTo>
                  <a:pt x="238463" y="197477"/>
                </a:lnTo>
                <a:lnTo>
                  <a:pt x="139376" y="98503"/>
                </a:lnTo>
                <a:lnTo>
                  <a:pt x="142149" y="95729"/>
                </a:lnTo>
                <a:cubicBezTo>
                  <a:pt x="144923" y="93088"/>
                  <a:pt x="145257" y="88827"/>
                  <a:pt x="143038" y="85742"/>
                </a:cubicBezTo>
                <a:lnTo>
                  <a:pt x="90555" y="10957"/>
                </a:lnTo>
                <a:cubicBezTo>
                  <a:pt x="89222" y="8982"/>
                  <a:pt x="87004" y="7717"/>
                  <a:pt x="84674" y="7517"/>
                </a:cubicBezTo>
                <a:cubicBezTo>
                  <a:pt x="82344" y="7351"/>
                  <a:pt x="80126" y="8161"/>
                  <a:pt x="78460" y="9736"/>
                </a:cubicBezTo>
                <a:lnTo>
                  <a:pt x="11885" y="76311"/>
                </a:lnTo>
                <a:cubicBezTo>
                  <a:pt x="10222" y="78031"/>
                  <a:pt x="9333" y="80373"/>
                  <a:pt x="9555" y="82747"/>
                </a:cubicBezTo>
                <a:cubicBezTo>
                  <a:pt x="9777" y="85021"/>
                  <a:pt x="10999" y="87085"/>
                  <a:pt x="12885" y="88406"/>
                </a:cubicBezTo>
                <a:lnTo>
                  <a:pt x="87781" y="141000"/>
                </a:lnTo>
                <a:cubicBezTo>
                  <a:pt x="89114" y="141854"/>
                  <a:pt x="90666" y="142320"/>
                  <a:pt x="92218" y="142331"/>
                </a:cubicBezTo>
                <a:cubicBezTo>
                  <a:pt x="94329" y="142398"/>
                  <a:pt x="96325" y="141554"/>
                  <a:pt x="97766" y="140001"/>
                </a:cubicBezTo>
                <a:lnTo>
                  <a:pt x="100651" y="137338"/>
                </a:lnTo>
                <a:lnTo>
                  <a:pt x="199628" y="236534"/>
                </a:lnTo>
                <a:lnTo>
                  <a:pt x="113746" y="322305"/>
                </a:lnTo>
                <a:cubicBezTo>
                  <a:pt x="83344" y="316424"/>
                  <a:pt x="52053" y="325989"/>
                  <a:pt x="30195" y="347825"/>
                </a:cubicBezTo>
                <a:cubicBezTo>
                  <a:pt x="4785" y="373312"/>
                  <a:pt x="-3870" y="411126"/>
                  <a:pt x="8003" y="445135"/>
                </a:cubicBezTo>
                <a:cubicBezTo>
                  <a:pt x="9000" y="447643"/>
                  <a:pt x="11110" y="449540"/>
                  <a:pt x="13662" y="450239"/>
                </a:cubicBezTo>
                <a:cubicBezTo>
                  <a:pt x="16325" y="450783"/>
                  <a:pt x="18988" y="449995"/>
                  <a:pt x="20984" y="448131"/>
                </a:cubicBezTo>
                <a:lnTo>
                  <a:pt x="81900" y="387215"/>
                </a:lnTo>
                <a:cubicBezTo>
                  <a:pt x="101096" y="393473"/>
                  <a:pt x="116076" y="408530"/>
                  <a:pt x="122290" y="427715"/>
                </a:cubicBezTo>
                <a:lnTo>
                  <a:pt x="61483" y="488409"/>
                </a:lnTo>
                <a:cubicBezTo>
                  <a:pt x="59597" y="490362"/>
                  <a:pt x="58820" y="493091"/>
                  <a:pt x="59375" y="495732"/>
                </a:cubicBezTo>
                <a:cubicBezTo>
                  <a:pt x="59931" y="498361"/>
                  <a:pt x="61816" y="500514"/>
                  <a:pt x="64368" y="501391"/>
                </a:cubicBezTo>
                <a:cubicBezTo>
                  <a:pt x="74356" y="505008"/>
                  <a:pt x="85007" y="506839"/>
                  <a:pt x="95659" y="506828"/>
                </a:cubicBezTo>
                <a:cubicBezTo>
                  <a:pt x="120402" y="506839"/>
                  <a:pt x="144149" y="497019"/>
                  <a:pt x="161567" y="479532"/>
                </a:cubicBezTo>
                <a:cubicBezTo>
                  <a:pt x="183537" y="457873"/>
                  <a:pt x="193191" y="426583"/>
                  <a:pt x="187088" y="396314"/>
                </a:cubicBezTo>
                <a:lnTo>
                  <a:pt x="273080" y="310211"/>
                </a:lnTo>
                <a:lnTo>
                  <a:pt x="296160" y="333289"/>
                </a:lnTo>
                <a:lnTo>
                  <a:pt x="290501" y="338727"/>
                </a:lnTo>
                <a:cubicBezTo>
                  <a:pt x="281402" y="347936"/>
                  <a:pt x="281402" y="362804"/>
                  <a:pt x="290501" y="372014"/>
                </a:cubicBezTo>
                <a:lnTo>
                  <a:pt x="401459" y="482972"/>
                </a:lnTo>
                <a:cubicBezTo>
                  <a:pt x="412444" y="494034"/>
                  <a:pt x="427424" y="500270"/>
                  <a:pt x="443069" y="500281"/>
                </a:cubicBezTo>
                <a:cubicBezTo>
                  <a:pt x="458713" y="500315"/>
                  <a:pt x="473804" y="494079"/>
                  <a:pt x="484900" y="482972"/>
                </a:cubicBezTo>
                <a:cubicBezTo>
                  <a:pt x="495885" y="471931"/>
                  <a:pt x="502099" y="456963"/>
                  <a:pt x="502099" y="441363"/>
                </a:cubicBezTo>
                <a:cubicBezTo>
                  <a:pt x="502099" y="425717"/>
                  <a:pt x="495996" y="410705"/>
                  <a:pt x="484900" y="399643"/>
                </a:cubicBezTo>
                <a:close/>
                <a:moveTo>
                  <a:pt x="90777" y="124134"/>
                </a:moveTo>
                <a:lnTo>
                  <a:pt x="28973" y="80639"/>
                </a:lnTo>
                <a:lnTo>
                  <a:pt x="82455" y="27157"/>
                </a:lnTo>
                <a:lnTo>
                  <a:pt x="125839" y="88849"/>
                </a:lnTo>
                <a:lnTo>
                  <a:pt x="122179" y="92733"/>
                </a:lnTo>
                <a:lnTo>
                  <a:pt x="94440" y="120472"/>
                </a:lnTo>
                <a:lnTo>
                  <a:pt x="94440" y="120472"/>
                </a:lnTo>
                <a:close/>
                <a:moveTo>
                  <a:pt x="110972" y="125909"/>
                </a:moveTo>
                <a:lnTo>
                  <a:pt x="127727" y="109376"/>
                </a:lnTo>
                <a:lnTo>
                  <a:pt x="226812" y="208351"/>
                </a:lnTo>
                <a:lnTo>
                  <a:pt x="210057" y="225216"/>
                </a:lnTo>
                <a:close/>
                <a:moveTo>
                  <a:pt x="171000" y="395315"/>
                </a:moveTo>
                <a:cubicBezTo>
                  <a:pt x="177436" y="421668"/>
                  <a:pt x="169667" y="449474"/>
                  <a:pt x="150471" y="468658"/>
                </a:cubicBezTo>
                <a:cubicBezTo>
                  <a:pt x="132386" y="486256"/>
                  <a:pt x="107088" y="494212"/>
                  <a:pt x="82233" y="490073"/>
                </a:cubicBezTo>
                <a:lnTo>
                  <a:pt x="136713" y="435371"/>
                </a:lnTo>
                <a:cubicBezTo>
                  <a:pt x="138601" y="433474"/>
                  <a:pt x="139376" y="430744"/>
                  <a:pt x="138712" y="428159"/>
                </a:cubicBezTo>
                <a:cubicBezTo>
                  <a:pt x="131942" y="399831"/>
                  <a:pt x="109862" y="377684"/>
                  <a:pt x="81567" y="370793"/>
                </a:cubicBezTo>
                <a:cubicBezTo>
                  <a:pt x="78904" y="370050"/>
                  <a:pt x="76019" y="370815"/>
                  <a:pt x="74022" y="372790"/>
                </a:cubicBezTo>
                <a:lnTo>
                  <a:pt x="19543" y="427271"/>
                </a:lnTo>
                <a:cubicBezTo>
                  <a:pt x="15103" y="402339"/>
                  <a:pt x="23203" y="376841"/>
                  <a:pt x="41068" y="358921"/>
                </a:cubicBezTo>
                <a:cubicBezTo>
                  <a:pt x="60153" y="339781"/>
                  <a:pt x="87892" y="332025"/>
                  <a:pt x="114079" y="338505"/>
                </a:cubicBezTo>
                <a:cubicBezTo>
                  <a:pt x="116742" y="339325"/>
                  <a:pt x="119627" y="338505"/>
                  <a:pt x="121513" y="336396"/>
                </a:cubicBezTo>
                <a:lnTo>
                  <a:pt x="338325" y="119585"/>
                </a:lnTo>
                <a:cubicBezTo>
                  <a:pt x="340210" y="117654"/>
                  <a:pt x="340988" y="114903"/>
                  <a:pt x="340433" y="112261"/>
                </a:cubicBezTo>
                <a:cubicBezTo>
                  <a:pt x="333885" y="86031"/>
                  <a:pt x="341652" y="58291"/>
                  <a:pt x="360850" y="39251"/>
                </a:cubicBezTo>
                <a:cubicBezTo>
                  <a:pt x="378712" y="21442"/>
                  <a:pt x="404233" y="13454"/>
                  <a:pt x="429088" y="17836"/>
                </a:cubicBezTo>
                <a:lnTo>
                  <a:pt x="374719" y="72206"/>
                </a:lnTo>
                <a:cubicBezTo>
                  <a:pt x="372720" y="74159"/>
                  <a:pt x="371946" y="77043"/>
                  <a:pt x="372609" y="79751"/>
                </a:cubicBezTo>
                <a:cubicBezTo>
                  <a:pt x="379601" y="107901"/>
                  <a:pt x="401570" y="129882"/>
                  <a:pt x="429754" y="136894"/>
                </a:cubicBezTo>
                <a:cubicBezTo>
                  <a:pt x="432417" y="137660"/>
                  <a:pt x="435413" y="136839"/>
                  <a:pt x="437299" y="134786"/>
                </a:cubicBezTo>
                <a:lnTo>
                  <a:pt x="491778" y="80417"/>
                </a:lnTo>
                <a:cubicBezTo>
                  <a:pt x="496107" y="105293"/>
                  <a:pt x="488118" y="130747"/>
                  <a:pt x="470364" y="148656"/>
                </a:cubicBezTo>
                <a:cubicBezTo>
                  <a:pt x="451279" y="167763"/>
                  <a:pt x="423540" y="175541"/>
                  <a:pt x="397242" y="169183"/>
                </a:cubicBezTo>
                <a:cubicBezTo>
                  <a:pt x="394579" y="168462"/>
                  <a:pt x="391694" y="169228"/>
                  <a:pt x="389808" y="171180"/>
                </a:cubicBezTo>
                <a:lnTo>
                  <a:pt x="172996" y="388103"/>
                </a:lnTo>
                <a:cubicBezTo>
                  <a:pt x="171111" y="389956"/>
                  <a:pt x="170333" y="392730"/>
                  <a:pt x="171000" y="395315"/>
                </a:cubicBezTo>
                <a:close/>
                <a:moveTo>
                  <a:pt x="284176" y="299115"/>
                </a:moveTo>
                <a:lnTo>
                  <a:pt x="300931" y="282471"/>
                </a:lnTo>
                <a:lnTo>
                  <a:pt x="323900" y="305217"/>
                </a:lnTo>
                <a:lnTo>
                  <a:pt x="320571" y="308657"/>
                </a:lnTo>
                <a:lnTo>
                  <a:pt x="315578" y="313650"/>
                </a:lnTo>
                <a:lnTo>
                  <a:pt x="315578" y="313650"/>
                </a:lnTo>
                <a:lnTo>
                  <a:pt x="307145" y="322083"/>
                </a:lnTo>
                <a:close/>
                <a:moveTo>
                  <a:pt x="412555" y="471765"/>
                </a:moveTo>
                <a:lnTo>
                  <a:pt x="301597" y="360807"/>
                </a:lnTo>
                <a:cubicBezTo>
                  <a:pt x="298601" y="357712"/>
                  <a:pt x="298601" y="352807"/>
                  <a:pt x="301597" y="349712"/>
                </a:cubicBezTo>
                <a:lnTo>
                  <a:pt x="312693" y="338616"/>
                </a:lnTo>
                <a:lnTo>
                  <a:pt x="312693" y="338616"/>
                </a:lnTo>
                <a:lnTo>
                  <a:pt x="320126" y="331292"/>
                </a:lnTo>
                <a:lnTo>
                  <a:pt x="321126" y="330405"/>
                </a:lnTo>
                <a:lnTo>
                  <a:pt x="467590" y="476758"/>
                </a:lnTo>
                <a:cubicBezTo>
                  <a:pt x="450280" y="488731"/>
                  <a:pt x="426980" y="486522"/>
                  <a:pt x="412222" y="471543"/>
                </a:cubicBezTo>
                <a:close/>
                <a:moveTo>
                  <a:pt x="479130" y="465884"/>
                </a:moveTo>
                <a:lnTo>
                  <a:pt x="332555" y="319309"/>
                </a:lnTo>
                <a:lnTo>
                  <a:pt x="352084" y="299780"/>
                </a:lnTo>
                <a:cubicBezTo>
                  <a:pt x="353636" y="298360"/>
                  <a:pt x="355521" y="297539"/>
                  <a:pt x="357632" y="297450"/>
                </a:cubicBezTo>
                <a:cubicBezTo>
                  <a:pt x="359739" y="297495"/>
                  <a:pt x="361736" y="298326"/>
                  <a:pt x="363179" y="299780"/>
                </a:cubicBezTo>
                <a:lnTo>
                  <a:pt x="474137" y="410738"/>
                </a:lnTo>
                <a:cubicBezTo>
                  <a:pt x="482348" y="418760"/>
                  <a:pt x="486896" y="429779"/>
                  <a:pt x="486785" y="441252"/>
                </a:cubicBezTo>
                <a:cubicBezTo>
                  <a:pt x="486563" y="450062"/>
                  <a:pt x="483567" y="458583"/>
                  <a:pt x="478352" y="465662"/>
                </a:cubicBezTo>
                <a:close/>
              </a:path>
            </a:pathLst>
          </a:custGeom>
          <a:solidFill>
            <a:schemeClr val="accent1"/>
          </a:solidFill>
          <a:ln w="11096"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AE5CF14C-E1DD-399E-7F8B-8528D83A5072}"/>
              </a:ext>
            </a:extLst>
          </p:cNvPr>
          <p:cNvSpPr/>
          <p:nvPr/>
        </p:nvSpPr>
        <p:spPr>
          <a:xfrm>
            <a:off x="1276874" y="1960112"/>
            <a:ext cx="676496" cy="676616"/>
          </a:xfrm>
          <a:custGeom>
            <a:avLst/>
            <a:gdLst>
              <a:gd name="connsiteX0" fmla="*/ 276891 w 505989"/>
              <a:gd name="connsiteY0" fmla="*/ 415316 h 506080"/>
              <a:gd name="connsiteX1" fmla="*/ 277002 w 505989"/>
              <a:gd name="connsiteY1" fmla="*/ 415316 h 506080"/>
              <a:gd name="connsiteX2" fmla="*/ 284546 w 505989"/>
              <a:gd name="connsiteY2" fmla="*/ 423084 h 506080"/>
              <a:gd name="connsiteX3" fmla="*/ 276891 w 505989"/>
              <a:gd name="connsiteY3" fmla="*/ 430740 h 506080"/>
              <a:gd name="connsiteX4" fmla="*/ 269235 w 505989"/>
              <a:gd name="connsiteY4" fmla="*/ 423084 h 506080"/>
              <a:gd name="connsiteX5" fmla="*/ 269235 w 505989"/>
              <a:gd name="connsiteY5" fmla="*/ 422973 h 506080"/>
              <a:gd name="connsiteX6" fmla="*/ 276891 w 505989"/>
              <a:gd name="connsiteY6" fmla="*/ 415316 h 506080"/>
              <a:gd name="connsiteX7" fmla="*/ 358888 w 505989"/>
              <a:gd name="connsiteY7" fmla="*/ 376148 h 506080"/>
              <a:gd name="connsiteX8" fmla="*/ 358888 w 505989"/>
              <a:gd name="connsiteY8" fmla="*/ 415316 h 506080"/>
              <a:gd name="connsiteX9" fmla="*/ 404826 w 505989"/>
              <a:gd name="connsiteY9" fmla="*/ 415316 h 506080"/>
              <a:gd name="connsiteX10" fmla="*/ 404826 w 505989"/>
              <a:gd name="connsiteY10" fmla="*/ 376148 h 506080"/>
              <a:gd name="connsiteX11" fmla="*/ 101021 w 505989"/>
              <a:gd name="connsiteY11" fmla="*/ 376148 h 506080"/>
              <a:gd name="connsiteX12" fmla="*/ 101021 w 505989"/>
              <a:gd name="connsiteY12" fmla="*/ 415316 h 506080"/>
              <a:gd name="connsiteX13" fmla="*/ 146960 w 505989"/>
              <a:gd name="connsiteY13" fmla="*/ 415316 h 506080"/>
              <a:gd name="connsiteX14" fmla="*/ 146960 w 505989"/>
              <a:gd name="connsiteY14" fmla="*/ 376148 h 506080"/>
              <a:gd name="connsiteX15" fmla="*/ 210872 w 505989"/>
              <a:gd name="connsiteY15" fmla="*/ 324220 h 506080"/>
              <a:gd name="connsiteX16" fmla="*/ 210872 w 505989"/>
              <a:gd name="connsiteY16" fmla="*/ 490657 h 506080"/>
              <a:gd name="connsiteX17" fmla="*/ 295198 w 505989"/>
              <a:gd name="connsiteY17" fmla="*/ 490657 h 506080"/>
              <a:gd name="connsiteX18" fmla="*/ 295198 w 505989"/>
              <a:gd name="connsiteY18" fmla="*/ 324220 h 506080"/>
              <a:gd name="connsiteX19" fmla="*/ 381302 w 505989"/>
              <a:gd name="connsiteY19" fmla="*/ 324109 h 506080"/>
              <a:gd name="connsiteX20" fmla="*/ 358888 w 505989"/>
              <a:gd name="connsiteY20" fmla="*/ 347632 h 506080"/>
              <a:gd name="connsiteX21" fmla="*/ 358888 w 505989"/>
              <a:gd name="connsiteY21" fmla="*/ 361502 h 506080"/>
              <a:gd name="connsiteX22" fmla="*/ 404826 w 505989"/>
              <a:gd name="connsiteY22" fmla="*/ 361502 h 506080"/>
              <a:gd name="connsiteX23" fmla="*/ 404826 w 505989"/>
              <a:gd name="connsiteY23" fmla="*/ 347077 h 506080"/>
              <a:gd name="connsiteX24" fmla="*/ 404826 w 505989"/>
              <a:gd name="connsiteY24" fmla="*/ 346966 h 506080"/>
              <a:gd name="connsiteX25" fmla="*/ 381968 w 505989"/>
              <a:gd name="connsiteY25" fmla="*/ 324109 h 506080"/>
              <a:gd name="connsiteX26" fmla="*/ 123990 w 505989"/>
              <a:gd name="connsiteY26" fmla="*/ 324109 h 506080"/>
              <a:gd name="connsiteX27" fmla="*/ 123435 w 505989"/>
              <a:gd name="connsiteY27" fmla="*/ 324120 h 506080"/>
              <a:gd name="connsiteX28" fmla="*/ 101021 w 505989"/>
              <a:gd name="connsiteY28" fmla="*/ 347632 h 506080"/>
              <a:gd name="connsiteX29" fmla="*/ 101021 w 505989"/>
              <a:gd name="connsiteY29" fmla="*/ 361502 h 506080"/>
              <a:gd name="connsiteX30" fmla="*/ 146960 w 505989"/>
              <a:gd name="connsiteY30" fmla="*/ 361502 h 506080"/>
              <a:gd name="connsiteX31" fmla="*/ 146960 w 505989"/>
              <a:gd name="connsiteY31" fmla="*/ 347077 h 506080"/>
              <a:gd name="connsiteX32" fmla="*/ 123990 w 505989"/>
              <a:gd name="connsiteY32" fmla="*/ 324109 h 506080"/>
              <a:gd name="connsiteX33" fmla="*/ 381968 w 505989"/>
              <a:gd name="connsiteY33" fmla="*/ 308574 h 506080"/>
              <a:gd name="connsiteX34" fmla="*/ 420248 w 505989"/>
              <a:gd name="connsiteY34" fmla="*/ 347077 h 506080"/>
              <a:gd name="connsiteX35" fmla="*/ 420248 w 505989"/>
              <a:gd name="connsiteY35" fmla="*/ 423083 h 506080"/>
              <a:gd name="connsiteX36" fmla="*/ 412593 w 505989"/>
              <a:gd name="connsiteY36" fmla="*/ 430739 h 506080"/>
              <a:gd name="connsiteX37" fmla="*/ 351344 w 505989"/>
              <a:gd name="connsiteY37" fmla="*/ 430739 h 506080"/>
              <a:gd name="connsiteX38" fmla="*/ 351233 w 505989"/>
              <a:gd name="connsiteY38" fmla="*/ 430739 h 506080"/>
              <a:gd name="connsiteX39" fmla="*/ 343577 w 505989"/>
              <a:gd name="connsiteY39" fmla="*/ 423083 h 506080"/>
              <a:gd name="connsiteX40" fmla="*/ 343577 w 505989"/>
              <a:gd name="connsiteY40" fmla="*/ 347077 h 506080"/>
              <a:gd name="connsiteX41" fmla="*/ 381968 w 505989"/>
              <a:gd name="connsiteY41" fmla="*/ 308574 h 506080"/>
              <a:gd name="connsiteX42" fmla="*/ 123990 w 505989"/>
              <a:gd name="connsiteY42" fmla="*/ 308574 h 506080"/>
              <a:gd name="connsiteX43" fmla="*/ 162270 w 505989"/>
              <a:gd name="connsiteY43" fmla="*/ 347077 h 506080"/>
              <a:gd name="connsiteX44" fmla="*/ 162270 w 505989"/>
              <a:gd name="connsiteY44" fmla="*/ 423083 h 506080"/>
              <a:gd name="connsiteX45" fmla="*/ 162270 w 505989"/>
              <a:gd name="connsiteY45" fmla="*/ 423194 h 506080"/>
              <a:gd name="connsiteX46" fmla="*/ 154504 w 505989"/>
              <a:gd name="connsiteY46" fmla="*/ 430739 h 506080"/>
              <a:gd name="connsiteX47" fmla="*/ 93255 w 505989"/>
              <a:gd name="connsiteY47" fmla="*/ 430739 h 506080"/>
              <a:gd name="connsiteX48" fmla="*/ 85599 w 505989"/>
              <a:gd name="connsiteY48" fmla="*/ 423083 h 506080"/>
              <a:gd name="connsiteX49" fmla="*/ 85599 w 505989"/>
              <a:gd name="connsiteY49" fmla="*/ 347077 h 506080"/>
              <a:gd name="connsiteX50" fmla="*/ 123990 w 505989"/>
              <a:gd name="connsiteY50" fmla="*/ 308574 h 506080"/>
              <a:gd name="connsiteX51" fmla="*/ 53532 w 505989"/>
              <a:gd name="connsiteY51" fmla="*/ 246549 h 506080"/>
              <a:gd name="connsiteX52" fmla="*/ 53532 w 505989"/>
              <a:gd name="connsiteY52" fmla="*/ 490657 h 506080"/>
              <a:gd name="connsiteX53" fmla="*/ 195447 w 505989"/>
              <a:gd name="connsiteY53" fmla="*/ 490657 h 506080"/>
              <a:gd name="connsiteX54" fmla="*/ 195447 w 505989"/>
              <a:gd name="connsiteY54" fmla="*/ 316341 h 506080"/>
              <a:gd name="connsiteX55" fmla="*/ 202992 w 505989"/>
              <a:gd name="connsiteY55" fmla="*/ 308574 h 506080"/>
              <a:gd name="connsiteX56" fmla="*/ 302854 w 505989"/>
              <a:gd name="connsiteY56" fmla="*/ 308574 h 506080"/>
              <a:gd name="connsiteX57" fmla="*/ 310401 w 505989"/>
              <a:gd name="connsiteY57" fmla="*/ 316341 h 506080"/>
              <a:gd name="connsiteX58" fmla="*/ 310401 w 505989"/>
              <a:gd name="connsiteY58" fmla="*/ 490657 h 506080"/>
              <a:gd name="connsiteX59" fmla="*/ 452316 w 505989"/>
              <a:gd name="connsiteY59" fmla="*/ 490657 h 506080"/>
              <a:gd name="connsiteX60" fmla="*/ 452205 w 505989"/>
              <a:gd name="connsiteY60" fmla="*/ 246549 h 506080"/>
              <a:gd name="connsiteX61" fmla="*/ 337251 w 505989"/>
              <a:gd name="connsiteY61" fmla="*/ 130598 h 506080"/>
              <a:gd name="connsiteX62" fmla="*/ 337251 w 505989"/>
              <a:gd name="connsiteY62" fmla="*/ 168657 h 506080"/>
              <a:gd name="connsiteX63" fmla="*/ 383409 w 505989"/>
              <a:gd name="connsiteY63" fmla="*/ 168657 h 506080"/>
              <a:gd name="connsiteX64" fmla="*/ 383409 w 505989"/>
              <a:gd name="connsiteY64" fmla="*/ 130598 h 506080"/>
              <a:gd name="connsiteX65" fmla="*/ 229956 w 505989"/>
              <a:gd name="connsiteY65" fmla="*/ 130598 h 506080"/>
              <a:gd name="connsiteX66" fmla="*/ 229956 w 505989"/>
              <a:gd name="connsiteY66" fmla="*/ 168657 h 506080"/>
              <a:gd name="connsiteX67" fmla="*/ 276003 w 505989"/>
              <a:gd name="connsiteY67" fmla="*/ 168657 h 506080"/>
              <a:gd name="connsiteX68" fmla="*/ 276003 w 505989"/>
              <a:gd name="connsiteY68" fmla="*/ 130598 h 506080"/>
              <a:gd name="connsiteX69" fmla="*/ 122658 w 505989"/>
              <a:gd name="connsiteY69" fmla="*/ 130598 h 506080"/>
              <a:gd name="connsiteX70" fmla="*/ 122658 w 505989"/>
              <a:gd name="connsiteY70" fmla="*/ 168657 h 506080"/>
              <a:gd name="connsiteX71" fmla="*/ 168708 w 505989"/>
              <a:gd name="connsiteY71" fmla="*/ 168657 h 506080"/>
              <a:gd name="connsiteX72" fmla="*/ 168708 w 505989"/>
              <a:gd name="connsiteY72" fmla="*/ 130598 h 506080"/>
              <a:gd name="connsiteX73" fmla="*/ 360331 w 505989"/>
              <a:gd name="connsiteY73" fmla="*/ 77450 h 506080"/>
              <a:gd name="connsiteX74" fmla="*/ 360331 w 505989"/>
              <a:gd name="connsiteY74" fmla="*/ 77671 h 506080"/>
              <a:gd name="connsiteX75" fmla="*/ 337251 w 505989"/>
              <a:gd name="connsiteY75" fmla="*/ 100418 h 506080"/>
              <a:gd name="connsiteX76" fmla="*/ 337251 w 505989"/>
              <a:gd name="connsiteY76" fmla="*/ 115397 h 506080"/>
              <a:gd name="connsiteX77" fmla="*/ 383409 w 505989"/>
              <a:gd name="connsiteY77" fmla="*/ 115397 h 506080"/>
              <a:gd name="connsiteX78" fmla="*/ 383409 w 505989"/>
              <a:gd name="connsiteY78" fmla="*/ 100418 h 506080"/>
              <a:gd name="connsiteX79" fmla="*/ 360331 w 505989"/>
              <a:gd name="connsiteY79" fmla="*/ 77450 h 506080"/>
              <a:gd name="connsiteX80" fmla="*/ 252922 w 505989"/>
              <a:gd name="connsiteY80" fmla="*/ 77450 h 506080"/>
              <a:gd name="connsiteX81" fmla="*/ 252922 w 505989"/>
              <a:gd name="connsiteY81" fmla="*/ 77671 h 506080"/>
              <a:gd name="connsiteX82" fmla="*/ 229956 w 505989"/>
              <a:gd name="connsiteY82" fmla="*/ 100418 h 506080"/>
              <a:gd name="connsiteX83" fmla="*/ 229956 w 505989"/>
              <a:gd name="connsiteY83" fmla="*/ 115397 h 506080"/>
              <a:gd name="connsiteX84" fmla="*/ 276003 w 505989"/>
              <a:gd name="connsiteY84" fmla="*/ 115397 h 506080"/>
              <a:gd name="connsiteX85" fmla="*/ 276003 w 505989"/>
              <a:gd name="connsiteY85" fmla="*/ 100418 h 506080"/>
              <a:gd name="connsiteX86" fmla="*/ 276003 w 505989"/>
              <a:gd name="connsiteY86" fmla="*/ 100307 h 506080"/>
              <a:gd name="connsiteX87" fmla="*/ 252922 w 505989"/>
              <a:gd name="connsiteY87" fmla="*/ 77450 h 506080"/>
              <a:gd name="connsiteX88" fmla="*/ 145738 w 505989"/>
              <a:gd name="connsiteY88" fmla="*/ 77450 h 506080"/>
              <a:gd name="connsiteX89" fmla="*/ 145738 w 505989"/>
              <a:gd name="connsiteY89" fmla="*/ 77671 h 506080"/>
              <a:gd name="connsiteX90" fmla="*/ 122658 w 505989"/>
              <a:gd name="connsiteY90" fmla="*/ 100418 h 506080"/>
              <a:gd name="connsiteX91" fmla="*/ 122658 w 505989"/>
              <a:gd name="connsiteY91" fmla="*/ 115397 h 506080"/>
              <a:gd name="connsiteX92" fmla="*/ 168708 w 505989"/>
              <a:gd name="connsiteY92" fmla="*/ 115397 h 506080"/>
              <a:gd name="connsiteX93" fmla="*/ 168708 w 505989"/>
              <a:gd name="connsiteY93" fmla="*/ 100418 h 506080"/>
              <a:gd name="connsiteX94" fmla="*/ 145738 w 505989"/>
              <a:gd name="connsiteY94" fmla="*/ 77450 h 506080"/>
              <a:gd name="connsiteX95" fmla="*/ 360331 w 505989"/>
              <a:gd name="connsiteY95" fmla="*/ 61915 h 506080"/>
              <a:gd name="connsiteX96" fmla="*/ 398722 w 505989"/>
              <a:gd name="connsiteY96" fmla="*/ 100418 h 506080"/>
              <a:gd name="connsiteX97" fmla="*/ 398722 w 505989"/>
              <a:gd name="connsiteY97" fmla="*/ 176424 h 506080"/>
              <a:gd name="connsiteX98" fmla="*/ 390956 w 505989"/>
              <a:gd name="connsiteY98" fmla="*/ 184080 h 506080"/>
              <a:gd name="connsiteX99" fmla="*/ 329707 w 505989"/>
              <a:gd name="connsiteY99" fmla="*/ 184080 h 506080"/>
              <a:gd name="connsiteX100" fmla="*/ 322051 w 505989"/>
              <a:gd name="connsiteY100" fmla="*/ 176424 h 506080"/>
              <a:gd name="connsiteX101" fmla="*/ 322051 w 505989"/>
              <a:gd name="connsiteY101" fmla="*/ 100418 h 506080"/>
              <a:gd name="connsiteX102" fmla="*/ 360331 w 505989"/>
              <a:gd name="connsiteY102" fmla="*/ 61915 h 506080"/>
              <a:gd name="connsiteX103" fmla="*/ 252922 w 505989"/>
              <a:gd name="connsiteY103" fmla="*/ 61915 h 506080"/>
              <a:gd name="connsiteX104" fmla="*/ 291316 w 505989"/>
              <a:gd name="connsiteY104" fmla="*/ 100418 h 506080"/>
              <a:gd name="connsiteX105" fmla="*/ 291316 w 505989"/>
              <a:gd name="connsiteY105" fmla="*/ 176424 h 506080"/>
              <a:gd name="connsiteX106" fmla="*/ 283658 w 505989"/>
              <a:gd name="connsiteY106" fmla="*/ 184080 h 506080"/>
              <a:gd name="connsiteX107" fmla="*/ 222409 w 505989"/>
              <a:gd name="connsiteY107" fmla="*/ 184080 h 506080"/>
              <a:gd name="connsiteX108" fmla="*/ 214642 w 505989"/>
              <a:gd name="connsiteY108" fmla="*/ 176424 h 506080"/>
              <a:gd name="connsiteX109" fmla="*/ 214642 w 505989"/>
              <a:gd name="connsiteY109" fmla="*/ 100418 h 506080"/>
              <a:gd name="connsiteX110" fmla="*/ 252922 w 505989"/>
              <a:gd name="connsiteY110" fmla="*/ 61915 h 506080"/>
              <a:gd name="connsiteX111" fmla="*/ 145738 w 505989"/>
              <a:gd name="connsiteY111" fmla="*/ 61915 h 506080"/>
              <a:gd name="connsiteX112" fmla="*/ 183907 w 505989"/>
              <a:gd name="connsiteY112" fmla="*/ 100418 h 506080"/>
              <a:gd name="connsiteX113" fmla="*/ 183907 w 505989"/>
              <a:gd name="connsiteY113" fmla="*/ 176424 h 506080"/>
              <a:gd name="connsiteX114" fmla="*/ 176252 w 505989"/>
              <a:gd name="connsiteY114" fmla="*/ 184080 h 506080"/>
              <a:gd name="connsiteX115" fmla="*/ 115003 w 505989"/>
              <a:gd name="connsiteY115" fmla="*/ 184080 h 506080"/>
              <a:gd name="connsiteX116" fmla="*/ 107347 w 505989"/>
              <a:gd name="connsiteY116" fmla="*/ 176424 h 506080"/>
              <a:gd name="connsiteX117" fmla="*/ 107347 w 505989"/>
              <a:gd name="connsiteY117" fmla="*/ 100418 h 506080"/>
              <a:gd name="connsiteX118" fmla="*/ 145738 w 505989"/>
              <a:gd name="connsiteY118" fmla="*/ 61915 h 506080"/>
              <a:gd name="connsiteX119" fmla="*/ 104351 w 505989"/>
              <a:gd name="connsiteY119" fmla="*/ 15535 h 506080"/>
              <a:gd name="connsiteX120" fmla="*/ 18470 w 505989"/>
              <a:gd name="connsiteY120" fmla="*/ 231237 h 506080"/>
              <a:gd name="connsiteX121" fmla="*/ 459972 w 505989"/>
              <a:gd name="connsiteY121" fmla="*/ 231237 h 506080"/>
              <a:gd name="connsiteX122" fmla="*/ 486601 w 505989"/>
              <a:gd name="connsiteY122" fmla="*/ 231237 h 506080"/>
              <a:gd name="connsiteX123" fmla="*/ 400608 w 505989"/>
              <a:gd name="connsiteY123" fmla="*/ 15535 h 506080"/>
              <a:gd name="connsiteX124" fmla="*/ 99692 w 505989"/>
              <a:gd name="connsiteY124" fmla="*/ 0 h 506080"/>
              <a:gd name="connsiteX125" fmla="*/ 406378 w 505989"/>
              <a:gd name="connsiteY125" fmla="*/ 0 h 506080"/>
              <a:gd name="connsiteX126" fmla="*/ 413370 w 505989"/>
              <a:gd name="connsiteY126" fmla="*/ 4994 h 506080"/>
              <a:gd name="connsiteX127" fmla="*/ 505463 w 505989"/>
              <a:gd name="connsiteY127" fmla="*/ 236008 h 506080"/>
              <a:gd name="connsiteX128" fmla="*/ 504688 w 505989"/>
              <a:gd name="connsiteY128" fmla="*/ 243110 h 506080"/>
              <a:gd name="connsiteX129" fmla="*/ 498252 w 505989"/>
              <a:gd name="connsiteY129" fmla="*/ 246438 h 506080"/>
              <a:gd name="connsiteX130" fmla="*/ 467627 w 505989"/>
              <a:gd name="connsiteY130" fmla="*/ 246438 h 506080"/>
              <a:gd name="connsiteX131" fmla="*/ 467627 w 505989"/>
              <a:gd name="connsiteY131" fmla="*/ 498423 h 506080"/>
              <a:gd name="connsiteX132" fmla="*/ 459972 w 505989"/>
              <a:gd name="connsiteY132" fmla="*/ 506080 h 506080"/>
              <a:gd name="connsiteX133" fmla="*/ 45987 w 505989"/>
              <a:gd name="connsiteY133" fmla="*/ 506080 h 506080"/>
              <a:gd name="connsiteX134" fmla="*/ 38332 w 505989"/>
              <a:gd name="connsiteY134" fmla="*/ 498423 h 506080"/>
              <a:gd name="connsiteX135" fmla="*/ 38332 w 505989"/>
              <a:gd name="connsiteY135" fmla="*/ 246438 h 506080"/>
              <a:gd name="connsiteX136" fmla="*/ 7707 w 505989"/>
              <a:gd name="connsiteY136" fmla="*/ 246438 h 506080"/>
              <a:gd name="connsiteX137" fmla="*/ 1271 w 505989"/>
              <a:gd name="connsiteY137" fmla="*/ 243110 h 506080"/>
              <a:gd name="connsiteX138" fmla="*/ 493 w 505989"/>
              <a:gd name="connsiteY138" fmla="*/ 236008 h 506080"/>
              <a:gd name="connsiteX139" fmla="*/ 92589 w 505989"/>
              <a:gd name="connsiteY139" fmla="*/ 4994 h 506080"/>
              <a:gd name="connsiteX140" fmla="*/ 99692 w 505989"/>
              <a:gd name="connsiteY140" fmla="*/ 0 h 50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05989" h="506080">
                <a:moveTo>
                  <a:pt x="276891" y="415316"/>
                </a:moveTo>
                <a:cubicBezTo>
                  <a:pt x="276891" y="415316"/>
                  <a:pt x="277002" y="415316"/>
                  <a:pt x="277002" y="415316"/>
                </a:cubicBezTo>
                <a:cubicBezTo>
                  <a:pt x="281217" y="415384"/>
                  <a:pt x="284657" y="418856"/>
                  <a:pt x="284546" y="423084"/>
                </a:cubicBezTo>
                <a:cubicBezTo>
                  <a:pt x="284546" y="427312"/>
                  <a:pt x="281106" y="430740"/>
                  <a:pt x="276891" y="430740"/>
                </a:cubicBezTo>
                <a:cubicBezTo>
                  <a:pt x="272673" y="430740"/>
                  <a:pt x="269235" y="427312"/>
                  <a:pt x="269235" y="423084"/>
                </a:cubicBezTo>
                <a:cubicBezTo>
                  <a:pt x="269235" y="423050"/>
                  <a:pt x="269235" y="423006"/>
                  <a:pt x="269235" y="422973"/>
                </a:cubicBezTo>
                <a:cubicBezTo>
                  <a:pt x="269235" y="418745"/>
                  <a:pt x="272673" y="415316"/>
                  <a:pt x="276891" y="415316"/>
                </a:cubicBezTo>
                <a:close/>
                <a:moveTo>
                  <a:pt x="358888" y="376148"/>
                </a:moveTo>
                <a:lnTo>
                  <a:pt x="358888" y="415316"/>
                </a:lnTo>
                <a:lnTo>
                  <a:pt x="404826" y="415316"/>
                </a:lnTo>
                <a:lnTo>
                  <a:pt x="404826" y="376148"/>
                </a:lnTo>
                <a:close/>
                <a:moveTo>
                  <a:pt x="101021" y="376148"/>
                </a:moveTo>
                <a:lnTo>
                  <a:pt x="101021" y="415316"/>
                </a:lnTo>
                <a:lnTo>
                  <a:pt x="146960" y="415316"/>
                </a:lnTo>
                <a:lnTo>
                  <a:pt x="146960" y="376148"/>
                </a:lnTo>
                <a:close/>
                <a:moveTo>
                  <a:pt x="210872" y="324220"/>
                </a:moveTo>
                <a:lnTo>
                  <a:pt x="210872" y="490657"/>
                </a:lnTo>
                <a:lnTo>
                  <a:pt x="295198" y="490657"/>
                </a:lnTo>
                <a:lnTo>
                  <a:pt x="295198" y="324220"/>
                </a:lnTo>
                <a:close/>
                <a:moveTo>
                  <a:pt x="381302" y="324109"/>
                </a:moveTo>
                <a:cubicBezTo>
                  <a:pt x="368654" y="324420"/>
                  <a:pt x="358555" y="334949"/>
                  <a:pt x="358888" y="347632"/>
                </a:cubicBezTo>
                <a:lnTo>
                  <a:pt x="358888" y="361502"/>
                </a:lnTo>
                <a:lnTo>
                  <a:pt x="404826" y="361502"/>
                </a:lnTo>
                <a:lnTo>
                  <a:pt x="404826" y="347077"/>
                </a:lnTo>
                <a:cubicBezTo>
                  <a:pt x="404826" y="347044"/>
                  <a:pt x="404826" y="346999"/>
                  <a:pt x="404826" y="346966"/>
                </a:cubicBezTo>
                <a:cubicBezTo>
                  <a:pt x="404826" y="334339"/>
                  <a:pt x="394616" y="324109"/>
                  <a:pt x="381968" y="324109"/>
                </a:cubicBezTo>
                <a:close/>
                <a:moveTo>
                  <a:pt x="123990" y="324109"/>
                </a:moveTo>
                <a:cubicBezTo>
                  <a:pt x="123768" y="324109"/>
                  <a:pt x="123657" y="324109"/>
                  <a:pt x="123435" y="324120"/>
                </a:cubicBezTo>
                <a:cubicBezTo>
                  <a:pt x="110787" y="324420"/>
                  <a:pt x="100688" y="334949"/>
                  <a:pt x="101021" y="347632"/>
                </a:cubicBezTo>
                <a:lnTo>
                  <a:pt x="101021" y="361502"/>
                </a:lnTo>
                <a:lnTo>
                  <a:pt x="146960" y="361502"/>
                </a:lnTo>
                <a:lnTo>
                  <a:pt x="146960" y="347077"/>
                </a:lnTo>
                <a:cubicBezTo>
                  <a:pt x="146960" y="334395"/>
                  <a:pt x="136638" y="324109"/>
                  <a:pt x="123990" y="324109"/>
                </a:cubicBezTo>
                <a:close/>
                <a:moveTo>
                  <a:pt x="381968" y="308574"/>
                </a:moveTo>
                <a:cubicBezTo>
                  <a:pt x="403160" y="308697"/>
                  <a:pt x="420248" y="325895"/>
                  <a:pt x="420248" y="347077"/>
                </a:cubicBezTo>
                <a:lnTo>
                  <a:pt x="420248" y="423083"/>
                </a:lnTo>
                <a:cubicBezTo>
                  <a:pt x="420248" y="427311"/>
                  <a:pt x="416808" y="430739"/>
                  <a:pt x="412593" y="430739"/>
                </a:cubicBezTo>
                <a:lnTo>
                  <a:pt x="351344" y="430739"/>
                </a:lnTo>
                <a:cubicBezTo>
                  <a:pt x="351344" y="430739"/>
                  <a:pt x="351233" y="430739"/>
                  <a:pt x="351233" y="430739"/>
                </a:cubicBezTo>
                <a:cubicBezTo>
                  <a:pt x="347018" y="430739"/>
                  <a:pt x="343577" y="427311"/>
                  <a:pt x="343577" y="423083"/>
                </a:cubicBezTo>
                <a:lnTo>
                  <a:pt x="343577" y="347077"/>
                </a:lnTo>
                <a:cubicBezTo>
                  <a:pt x="343689" y="325884"/>
                  <a:pt x="360777" y="308697"/>
                  <a:pt x="381968" y="308574"/>
                </a:cubicBezTo>
                <a:close/>
                <a:moveTo>
                  <a:pt x="123990" y="308574"/>
                </a:moveTo>
                <a:cubicBezTo>
                  <a:pt x="145182" y="308697"/>
                  <a:pt x="162270" y="325895"/>
                  <a:pt x="162270" y="347077"/>
                </a:cubicBezTo>
                <a:lnTo>
                  <a:pt x="162270" y="423083"/>
                </a:lnTo>
                <a:cubicBezTo>
                  <a:pt x="162270" y="423116"/>
                  <a:pt x="162270" y="423161"/>
                  <a:pt x="162270" y="423194"/>
                </a:cubicBezTo>
                <a:cubicBezTo>
                  <a:pt x="162159" y="427421"/>
                  <a:pt x="158719" y="430795"/>
                  <a:pt x="154504" y="430739"/>
                </a:cubicBezTo>
                <a:lnTo>
                  <a:pt x="93255" y="430739"/>
                </a:lnTo>
                <a:cubicBezTo>
                  <a:pt x="89040" y="430739"/>
                  <a:pt x="85599" y="427311"/>
                  <a:pt x="85599" y="423083"/>
                </a:cubicBezTo>
                <a:lnTo>
                  <a:pt x="85599" y="347077"/>
                </a:lnTo>
                <a:cubicBezTo>
                  <a:pt x="85599" y="325862"/>
                  <a:pt x="102799" y="308642"/>
                  <a:pt x="123990" y="308574"/>
                </a:cubicBezTo>
                <a:close/>
                <a:moveTo>
                  <a:pt x="53532" y="246549"/>
                </a:moveTo>
                <a:lnTo>
                  <a:pt x="53532" y="490657"/>
                </a:lnTo>
                <a:lnTo>
                  <a:pt x="195447" y="490657"/>
                </a:lnTo>
                <a:lnTo>
                  <a:pt x="195447" y="316341"/>
                </a:lnTo>
                <a:cubicBezTo>
                  <a:pt x="195447" y="312137"/>
                  <a:pt x="198777" y="308697"/>
                  <a:pt x="202992" y="308574"/>
                </a:cubicBezTo>
                <a:lnTo>
                  <a:pt x="302854" y="308574"/>
                </a:lnTo>
                <a:cubicBezTo>
                  <a:pt x="307072" y="308697"/>
                  <a:pt x="310401" y="312137"/>
                  <a:pt x="310401" y="316341"/>
                </a:cubicBezTo>
                <a:lnTo>
                  <a:pt x="310401" y="490657"/>
                </a:lnTo>
                <a:lnTo>
                  <a:pt x="452316" y="490657"/>
                </a:lnTo>
                <a:lnTo>
                  <a:pt x="452205" y="246549"/>
                </a:lnTo>
                <a:close/>
                <a:moveTo>
                  <a:pt x="337251" y="130598"/>
                </a:moveTo>
                <a:lnTo>
                  <a:pt x="337251" y="168657"/>
                </a:lnTo>
                <a:lnTo>
                  <a:pt x="383409" y="168657"/>
                </a:lnTo>
                <a:lnTo>
                  <a:pt x="383409" y="130598"/>
                </a:lnTo>
                <a:close/>
                <a:moveTo>
                  <a:pt x="229956" y="130598"/>
                </a:moveTo>
                <a:lnTo>
                  <a:pt x="229956" y="168657"/>
                </a:lnTo>
                <a:lnTo>
                  <a:pt x="276003" y="168657"/>
                </a:lnTo>
                <a:lnTo>
                  <a:pt x="276003" y="130598"/>
                </a:lnTo>
                <a:close/>
                <a:moveTo>
                  <a:pt x="122658" y="130598"/>
                </a:moveTo>
                <a:lnTo>
                  <a:pt x="122658" y="168657"/>
                </a:lnTo>
                <a:lnTo>
                  <a:pt x="168708" y="168657"/>
                </a:lnTo>
                <a:lnTo>
                  <a:pt x="168708" y="130598"/>
                </a:lnTo>
                <a:close/>
                <a:moveTo>
                  <a:pt x="360331" y="77450"/>
                </a:moveTo>
                <a:lnTo>
                  <a:pt x="360331" y="77671"/>
                </a:lnTo>
                <a:cubicBezTo>
                  <a:pt x="347681" y="77671"/>
                  <a:pt x="337473" y="87802"/>
                  <a:pt x="337251" y="100418"/>
                </a:cubicBezTo>
                <a:lnTo>
                  <a:pt x="337251" y="115397"/>
                </a:lnTo>
                <a:lnTo>
                  <a:pt x="383409" y="115397"/>
                </a:lnTo>
                <a:lnTo>
                  <a:pt x="383409" y="100418"/>
                </a:lnTo>
                <a:cubicBezTo>
                  <a:pt x="383298" y="87713"/>
                  <a:pt x="372979" y="77450"/>
                  <a:pt x="360331" y="77450"/>
                </a:cubicBezTo>
                <a:close/>
                <a:moveTo>
                  <a:pt x="252922" y="77450"/>
                </a:moveTo>
                <a:lnTo>
                  <a:pt x="252922" y="77671"/>
                </a:lnTo>
                <a:cubicBezTo>
                  <a:pt x="240274" y="77671"/>
                  <a:pt x="230067" y="87824"/>
                  <a:pt x="229956" y="100418"/>
                </a:cubicBezTo>
                <a:lnTo>
                  <a:pt x="229956" y="115397"/>
                </a:lnTo>
                <a:lnTo>
                  <a:pt x="276003" y="115397"/>
                </a:lnTo>
                <a:lnTo>
                  <a:pt x="276003" y="100418"/>
                </a:lnTo>
                <a:cubicBezTo>
                  <a:pt x="276003" y="100384"/>
                  <a:pt x="276003" y="100340"/>
                  <a:pt x="276003" y="100307"/>
                </a:cubicBezTo>
                <a:cubicBezTo>
                  <a:pt x="275891" y="87625"/>
                  <a:pt x="265573" y="77394"/>
                  <a:pt x="252922" y="77450"/>
                </a:cubicBezTo>
                <a:close/>
                <a:moveTo>
                  <a:pt x="145738" y="77450"/>
                </a:moveTo>
                <a:lnTo>
                  <a:pt x="145738" y="77671"/>
                </a:lnTo>
                <a:cubicBezTo>
                  <a:pt x="133090" y="77605"/>
                  <a:pt x="122769" y="87780"/>
                  <a:pt x="122658" y="100418"/>
                </a:cubicBezTo>
                <a:lnTo>
                  <a:pt x="122658" y="115397"/>
                </a:lnTo>
                <a:lnTo>
                  <a:pt x="168708" y="115397"/>
                </a:lnTo>
                <a:lnTo>
                  <a:pt x="168708" y="100418"/>
                </a:lnTo>
                <a:cubicBezTo>
                  <a:pt x="168708" y="87736"/>
                  <a:pt x="158389" y="77450"/>
                  <a:pt x="145738" y="77450"/>
                </a:cubicBezTo>
                <a:close/>
                <a:moveTo>
                  <a:pt x="360331" y="61915"/>
                </a:moveTo>
                <a:cubicBezTo>
                  <a:pt x="381523" y="62037"/>
                  <a:pt x="398611" y="79225"/>
                  <a:pt x="398722" y="100418"/>
                </a:cubicBezTo>
                <a:lnTo>
                  <a:pt x="398722" y="176424"/>
                </a:lnTo>
                <a:cubicBezTo>
                  <a:pt x="398611" y="180641"/>
                  <a:pt x="395171" y="184025"/>
                  <a:pt x="390956" y="184080"/>
                </a:cubicBezTo>
                <a:lnTo>
                  <a:pt x="329707" y="184080"/>
                </a:lnTo>
                <a:cubicBezTo>
                  <a:pt x="325489" y="184025"/>
                  <a:pt x="322163" y="180629"/>
                  <a:pt x="322051" y="176424"/>
                </a:cubicBezTo>
                <a:lnTo>
                  <a:pt x="322051" y="100418"/>
                </a:lnTo>
                <a:cubicBezTo>
                  <a:pt x="322051" y="79236"/>
                  <a:pt x="339137" y="62037"/>
                  <a:pt x="360331" y="61915"/>
                </a:cubicBezTo>
                <a:close/>
                <a:moveTo>
                  <a:pt x="252922" y="61915"/>
                </a:moveTo>
                <a:cubicBezTo>
                  <a:pt x="274117" y="61971"/>
                  <a:pt x="291316" y="79192"/>
                  <a:pt x="291316" y="100418"/>
                </a:cubicBezTo>
                <a:lnTo>
                  <a:pt x="291316" y="176424"/>
                </a:lnTo>
                <a:cubicBezTo>
                  <a:pt x="291205" y="180629"/>
                  <a:pt x="287876" y="184025"/>
                  <a:pt x="283658" y="184080"/>
                </a:cubicBezTo>
                <a:lnTo>
                  <a:pt x="222409" y="184080"/>
                </a:lnTo>
                <a:cubicBezTo>
                  <a:pt x="218194" y="184080"/>
                  <a:pt x="214754" y="180674"/>
                  <a:pt x="214642" y="176424"/>
                </a:cubicBezTo>
                <a:lnTo>
                  <a:pt x="214642" y="100418"/>
                </a:lnTo>
                <a:cubicBezTo>
                  <a:pt x="214642" y="79236"/>
                  <a:pt x="231730" y="62037"/>
                  <a:pt x="252922" y="61915"/>
                </a:cubicBezTo>
                <a:close/>
                <a:moveTo>
                  <a:pt x="145738" y="61915"/>
                </a:moveTo>
                <a:cubicBezTo>
                  <a:pt x="166930" y="62037"/>
                  <a:pt x="184018" y="79258"/>
                  <a:pt x="183907" y="100418"/>
                </a:cubicBezTo>
                <a:lnTo>
                  <a:pt x="183907" y="176424"/>
                </a:lnTo>
                <a:cubicBezTo>
                  <a:pt x="183796" y="180629"/>
                  <a:pt x="180470" y="184025"/>
                  <a:pt x="176252" y="184080"/>
                </a:cubicBezTo>
                <a:lnTo>
                  <a:pt x="115003" y="184080"/>
                </a:lnTo>
                <a:cubicBezTo>
                  <a:pt x="110788" y="184025"/>
                  <a:pt x="107459" y="180629"/>
                  <a:pt x="107347" y="176424"/>
                </a:cubicBezTo>
                <a:lnTo>
                  <a:pt x="107347" y="100418"/>
                </a:lnTo>
                <a:cubicBezTo>
                  <a:pt x="107347" y="79192"/>
                  <a:pt x="124547" y="61971"/>
                  <a:pt x="145738" y="61915"/>
                </a:cubicBezTo>
                <a:close/>
                <a:moveTo>
                  <a:pt x="104351" y="15535"/>
                </a:moveTo>
                <a:lnTo>
                  <a:pt x="18470" y="231237"/>
                </a:lnTo>
                <a:lnTo>
                  <a:pt x="459972" y="231237"/>
                </a:lnTo>
                <a:lnTo>
                  <a:pt x="486601" y="231237"/>
                </a:lnTo>
                <a:lnTo>
                  <a:pt x="400608" y="15535"/>
                </a:lnTo>
                <a:close/>
                <a:moveTo>
                  <a:pt x="99692" y="0"/>
                </a:moveTo>
                <a:lnTo>
                  <a:pt x="406378" y="0"/>
                </a:lnTo>
                <a:cubicBezTo>
                  <a:pt x="409485" y="112"/>
                  <a:pt x="412259" y="2076"/>
                  <a:pt x="413370" y="4994"/>
                </a:cubicBezTo>
                <a:lnTo>
                  <a:pt x="505463" y="236008"/>
                </a:lnTo>
                <a:cubicBezTo>
                  <a:pt x="506352" y="238360"/>
                  <a:pt x="506129" y="241012"/>
                  <a:pt x="504688" y="243110"/>
                </a:cubicBezTo>
                <a:cubicBezTo>
                  <a:pt x="503133" y="245173"/>
                  <a:pt x="500804" y="246405"/>
                  <a:pt x="498252" y="246438"/>
                </a:cubicBezTo>
                <a:lnTo>
                  <a:pt x="467627" y="246438"/>
                </a:lnTo>
                <a:lnTo>
                  <a:pt x="467627" y="498423"/>
                </a:lnTo>
                <a:cubicBezTo>
                  <a:pt x="467627" y="502651"/>
                  <a:pt x="464187" y="506080"/>
                  <a:pt x="459972" y="506080"/>
                </a:cubicBezTo>
                <a:lnTo>
                  <a:pt x="45987" y="506080"/>
                </a:lnTo>
                <a:cubicBezTo>
                  <a:pt x="41772" y="506080"/>
                  <a:pt x="38332" y="502651"/>
                  <a:pt x="38332" y="498423"/>
                </a:cubicBezTo>
                <a:lnTo>
                  <a:pt x="38332" y="246438"/>
                </a:lnTo>
                <a:lnTo>
                  <a:pt x="7707" y="246438"/>
                </a:lnTo>
                <a:cubicBezTo>
                  <a:pt x="5156" y="246383"/>
                  <a:pt x="2826" y="245162"/>
                  <a:pt x="1271" y="243110"/>
                </a:cubicBezTo>
                <a:cubicBezTo>
                  <a:pt x="-59" y="240990"/>
                  <a:pt x="-392" y="238372"/>
                  <a:pt x="493" y="236008"/>
                </a:cubicBezTo>
                <a:lnTo>
                  <a:pt x="92589" y="4994"/>
                </a:lnTo>
                <a:cubicBezTo>
                  <a:pt x="93700" y="2042"/>
                  <a:pt x="96474" y="68"/>
                  <a:pt x="99692" y="0"/>
                </a:cubicBezTo>
                <a:close/>
              </a:path>
            </a:pathLst>
          </a:custGeom>
          <a:solidFill>
            <a:schemeClr val="accent1"/>
          </a:solidFill>
          <a:ln w="11096" cap="flat">
            <a:noFill/>
            <a:prstDash val="solid"/>
            <a:miter/>
          </a:ln>
        </p:spPr>
        <p:txBody>
          <a:bodyPr wrap="square" rtlCol="0" anchor="ctr">
            <a:noAutofit/>
          </a:bodyPr>
          <a:lstStyle/>
          <a:p>
            <a:endParaRPr lang="zh-CN" altLang="en-US"/>
          </a:p>
        </p:txBody>
      </p:sp>
    </p:spTree>
    <p:extLst>
      <p:ext uri="{BB962C8B-B14F-4D97-AF65-F5344CB8AC3E}">
        <p14:creationId xmlns:p14="http://schemas.microsoft.com/office/powerpoint/2010/main" val="3500759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E4E427-9770-80AE-77A3-763E6F5C5A29}"/>
              </a:ext>
            </a:extLst>
          </p:cNvPr>
          <p:cNvSpPr>
            <a:spLocks noGrp="1"/>
          </p:cNvSpPr>
          <p:nvPr>
            <p:ph type="title"/>
          </p:nvPr>
        </p:nvSpPr>
        <p:spPr/>
        <p:txBody>
          <a:bodyPr/>
          <a:lstStyle/>
          <a:p>
            <a:r>
              <a:rPr lang="zh-CN" altLang="en-US" dirty="0"/>
              <a:t>背景概述</a:t>
            </a:r>
            <a:endParaRPr lang="en-US" dirty="0"/>
          </a:p>
        </p:txBody>
      </p:sp>
      <p:sp>
        <p:nvSpPr>
          <p:cNvPr id="11" name="矩形 10">
            <a:extLst>
              <a:ext uri="{FF2B5EF4-FFF2-40B4-BE49-F238E27FC236}">
                <a16:creationId xmlns:a16="http://schemas.microsoft.com/office/drawing/2014/main" id="{0A3000E5-6FF1-C95C-1C90-EE827F257173}"/>
              </a:ext>
            </a:extLst>
          </p:cNvPr>
          <p:cNvSpPr/>
          <p:nvPr/>
        </p:nvSpPr>
        <p:spPr>
          <a:xfrm>
            <a:off x="5924550" y="0"/>
            <a:ext cx="62674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矩形: 圆角 16">
            <a:extLst>
              <a:ext uri="{FF2B5EF4-FFF2-40B4-BE49-F238E27FC236}">
                <a16:creationId xmlns:a16="http://schemas.microsoft.com/office/drawing/2014/main" id="{B868AE2B-5309-B9B0-5358-BD5E31C2AFFA}"/>
              </a:ext>
            </a:extLst>
          </p:cNvPr>
          <p:cNvSpPr/>
          <p:nvPr/>
        </p:nvSpPr>
        <p:spPr>
          <a:xfrm>
            <a:off x="799322" y="1548883"/>
            <a:ext cx="10593356" cy="4170782"/>
          </a:xfrm>
          <a:prstGeom prst="roundRect">
            <a:avLst>
              <a:gd name="adj" fmla="val 6501"/>
            </a:avLst>
          </a:prstGeom>
          <a:solidFill>
            <a:schemeClr val="bg1"/>
          </a:solidFill>
          <a:ln>
            <a:noFill/>
          </a:ln>
          <a:effectLst>
            <a:outerShdw blurRad="3175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矩形: 圆角 18">
            <a:extLst>
              <a:ext uri="{FF2B5EF4-FFF2-40B4-BE49-F238E27FC236}">
                <a16:creationId xmlns:a16="http://schemas.microsoft.com/office/drawing/2014/main" id="{43A5C577-B519-071E-9C58-9A5BC67118D7}"/>
              </a:ext>
            </a:extLst>
          </p:cNvPr>
          <p:cNvSpPr/>
          <p:nvPr/>
        </p:nvSpPr>
        <p:spPr>
          <a:xfrm>
            <a:off x="1690053" y="2049780"/>
            <a:ext cx="1524000" cy="5715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mj-ea"/>
                <a:ea typeface="+mj-ea"/>
              </a:rPr>
              <a:t>课题概述</a:t>
            </a:r>
            <a:endParaRPr lang="en-US" sz="2000" dirty="0">
              <a:latin typeface="+mj-ea"/>
              <a:ea typeface="+mj-ea"/>
            </a:endParaRPr>
          </a:p>
        </p:txBody>
      </p:sp>
      <p:sp>
        <p:nvSpPr>
          <p:cNvPr id="23" name="文本框 22">
            <a:extLst>
              <a:ext uri="{FF2B5EF4-FFF2-40B4-BE49-F238E27FC236}">
                <a16:creationId xmlns:a16="http://schemas.microsoft.com/office/drawing/2014/main" id="{40412A27-61DC-E280-31D6-376D4D7B3757}"/>
              </a:ext>
            </a:extLst>
          </p:cNvPr>
          <p:cNvSpPr txBox="1"/>
          <p:nvPr/>
        </p:nvSpPr>
        <p:spPr>
          <a:xfrm>
            <a:off x="1609407" y="2882279"/>
            <a:ext cx="3677286" cy="1026884"/>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在这里输入你的正文，阐述与关键词标题相关的具体内容，若字数太多酌情先删减文案，再缩小字号。</a:t>
            </a:r>
          </a:p>
        </p:txBody>
      </p:sp>
      <p:sp>
        <p:nvSpPr>
          <p:cNvPr id="26" name="文本框 25">
            <a:extLst>
              <a:ext uri="{FF2B5EF4-FFF2-40B4-BE49-F238E27FC236}">
                <a16:creationId xmlns:a16="http://schemas.microsoft.com/office/drawing/2014/main" id="{23AEE7F6-83CC-7D50-77EA-56B858136CB9}"/>
              </a:ext>
            </a:extLst>
          </p:cNvPr>
          <p:cNvSpPr txBox="1"/>
          <p:nvPr/>
        </p:nvSpPr>
        <p:spPr>
          <a:xfrm>
            <a:off x="1609407" y="4170163"/>
            <a:ext cx="3677286" cy="1026884"/>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在这里输入你的正文，阐述与关键词标题相关的具体内容，若字数太多酌情先删减文案，再缩小字号。</a:t>
            </a:r>
          </a:p>
        </p:txBody>
      </p:sp>
      <p:sp>
        <p:nvSpPr>
          <p:cNvPr id="31" name="矩形: 圆角 30">
            <a:extLst>
              <a:ext uri="{FF2B5EF4-FFF2-40B4-BE49-F238E27FC236}">
                <a16:creationId xmlns:a16="http://schemas.microsoft.com/office/drawing/2014/main" id="{F81C453F-0864-2C56-369D-376EF0EE6325}"/>
              </a:ext>
            </a:extLst>
          </p:cNvPr>
          <p:cNvSpPr/>
          <p:nvPr/>
        </p:nvSpPr>
        <p:spPr>
          <a:xfrm>
            <a:off x="6985953" y="2049780"/>
            <a:ext cx="1524000" cy="5715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mj-ea"/>
                <a:ea typeface="+mj-ea"/>
              </a:rPr>
              <a:t>课题概述</a:t>
            </a:r>
            <a:endParaRPr lang="en-US" sz="2000" dirty="0">
              <a:latin typeface="+mj-ea"/>
              <a:ea typeface="+mj-ea"/>
            </a:endParaRPr>
          </a:p>
        </p:txBody>
      </p:sp>
      <p:sp>
        <p:nvSpPr>
          <p:cNvPr id="32" name="文本框 31">
            <a:extLst>
              <a:ext uri="{FF2B5EF4-FFF2-40B4-BE49-F238E27FC236}">
                <a16:creationId xmlns:a16="http://schemas.microsoft.com/office/drawing/2014/main" id="{63932C4B-CBE4-6D72-E3B8-D8F7BE12EBA4}"/>
              </a:ext>
            </a:extLst>
          </p:cNvPr>
          <p:cNvSpPr txBox="1"/>
          <p:nvPr/>
        </p:nvSpPr>
        <p:spPr>
          <a:xfrm>
            <a:off x="6905307" y="2882279"/>
            <a:ext cx="3677286" cy="1026884"/>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在这里输入你的正文，阐述与关键词标题相关的具体内容，若字数太多酌情先删减文案，再缩小字号。</a:t>
            </a:r>
          </a:p>
        </p:txBody>
      </p:sp>
      <p:sp>
        <p:nvSpPr>
          <p:cNvPr id="33" name="文本框 32">
            <a:extLst>
              <a:ext uri="{FF2B5EF4-FFF2-40B4-BE49-F238E27FC236}">
                <a16:creationId xmlns:a16="http://schemas.microsoft.com/office/drawing/2014/main" id="{32E061B9-2C66-BA9B-FCB2-05FED448B6A7}"/>
              </a:ext>
            </a:extLst>
          </p:cNvPr>
          <p:cNvSpPr txBox="1"/>
          <p:nvPr/>
        </p:nvSpPr>
        <p:spPr>
          <a:xfrm>
            <a:off x="6905307" y="4170163"/>
            <a:ext cx="3677286" cy="1026884"/>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在这里输入你的正文，阐述与关键词标题相关的具体内容，若字数太多酌情先删减文案，再缩小字号。</a:t>
            </a:r>
          </a:p>
        </p:txBody>
      </p:sp>
      <p:cxnSp>
        <p:nvCxnSpPr>
          <p:cNvPr id="36" name="直接连接符 35">
            <a:extLst>
              <a:ext uri="{FF2B5EF4-FFF2-40B4-BE49-F238E27FC236}">
                <a16:creationId xmlns:a16="http://schemas.microsoft.com/office/drawing/2014/main" id="{073AC0CE-1FC2-492C-2648-6C5A063F8FA0}"/>
              </a:ext>
            </a:extLst>
          </p:cNvPr>
          <p:cNvCxnSpPr/>
          <p:nvPr/>
        </p:nvCxnSpPr>
        <p:spPr>
          <a:xfrm>
            <a:off x="6096000" y="2049780"/>
            <a:ext cx="0" cy="30403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056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E4E427-9770-80AE-77A3-763E6F5C5A29}"/>
              </a:ext>
            </a:extLst>
          </p:cNvPr>
          <p:cNvSpPr>
            <a:spLocks noGrp="1"/>
          </p:cNvSpPr>
          <p:nvPr>
            <p:ph type="title"/>
          </p:nvPr>
        </p:nvSpPr>
        <p:spPr/>
        <p:txBody>
          <a:bodyPr/>
          <a:lstStyle/>
          <a:p>
            <a:r>
              <a:rPr lang="zh-CN" altLang="en-US" dirty="0"/>
              <a:t>研究现状</a:t>
            </a:r>
            <a:endParaRPr lang="en-US" dirty="0"/>
          </a:p>
        </p:txBody>
      </p:sp>
      <p:sp>
        <p:nvSpPr>
          <p:cNvPr id="9" name="gaoding-2">
            <a:extLst>
              <a:ext uri="{FF2B5EF4-FFF2-40B4-BE49-F238E27FC236}">
                <a16:creationId xmlns:a16="http://schemas.microsoft.com/office/drawing/2014/main" id="{107C90E6-88ED-4C5C-61B5-6D335D520BF7}"/>
              </a:ext>
            </a:extLst>
          </p:cNvPr>
          <p:cNvSpPr/>
          <p:nvPr/>
        </p:nvSpPr>
        <p:spPr>
          <a:xfrm>
            <a:off x="807720" y="2064864"/>
            <a:ext cx="10576560" cy="4008432"/>
          </a:xfrm>
          <a:prstGeom prst="roundRect">
            <a:avLst>
              <a:gd name="adj" fmla="val 6411"/>
            </a:avLst>
          </a:prstGeom>
          <a:solidFill>
            <a:schemeClr val="accent1">
              <a:alpha val="20000"/>
            </a:schemeClr>
          </a:solidFill>
          <a:ln w="3175" cap="flat" cmpd="sng" algn="ctr">
            <a:noFill/>
            <a:prstDash val="solid"/>
            <a:miter lim="800000"/>
          </a:ln>
          <a:effectLst>
            <a:outerShdw blurRad="317500" dist="698500" dir="2700000" sx="80000" sy="80000" algn="tl" rotWithShape="0">
              <a:schemeClr val="tx2">
                <a:lumMod val="50000"/>
                <a:alpha val="20000"/>
              </a:schemeClr>
            </a:outerShdw>
          </a:effectLst>
        </p:spPr>
        <p:txBody>
          <a:bodyPr wrap="square" rtlCol="0" anchor="ctr">
            <a:noAutofit/>
          </a:bodyPr>
          <a:lstStyle/>
          <a:p>
            <a:pPr algn="ctr"/>
            <a:endParaRPr lang="zh-CN" altLang="en-US" sz="4800">
              <a:ln w="6350">
                <a:noFill/>
              </a:ln>
              <a:solidFill>
                <a:schemeClr val="bg1"/>
              </a:solidFill>
              <a:effectLst>
                <a:glow rad="63500">
                  <a:srgbClr val="FFFFFF">
                    <a:alpha val="5000"/>
                  </a:srgbClr>
                </a:glow>
                <a:outerShdw blurRad="279400" dist="203200" dir="8160000" algn="t" rotWithShape="0">
                  <a:prstClr val="black">
                    <a:alpha val="20000"/>
                  </a:prstClr>
                </a:outerShdw>
              </a:effectLst>
              <a:cs typeface="+mn-ea"/>
            </a:endParaRPr>
          </a:p>
        </p:txBody>
      </p:sp>
      <p:sp>
        <p:nvSpPr>
          <p:cNvPr id="11" name="gaoding-3">
            <a:extLst>
              <a:ext uri="{FF2B5EF4-FFF2-40B4-BE49-F238E27FC236}">
                <a16:creationId xmlns:a16="http://schemas.microsoft.com/office/drawing/2014/main" id="{FB9C165D-7848-13D0-A56F-9C8B54FA5B50}"/>
              </a:ext>
            </a:extLst>
          </p:cNvPr>
          <p:cNvSpPr/>
          <p:nvPr/>
        </p:nvSpPr>
        <p:spPr>
          <a:xfrm>
            <a:off x="978568" y="2258394"/>
            <a:ext cx="10234864" cy="3621370"/>
          </a:xfrm>
          <a:prstGeom prst="roundRect">
            <a:avLst>
              <a:gd name="adj" fmla="val 6411"/>
            </a:avLst>
          </a:prstGeom>
          <a:gradFill flip="none" rotWithShape="1">
            <a:gsLst>
              <a:gs pos="0">
                <a:schemeClr val="accent1">
                  <a:lumMod val="60000"/>
                  <a:lumOff val="40000"/>
                </a:schemeClr>
              </a:gs>
              <a:gs pos="76000">
                <a:schemeClr val="accent1"/>
              </a:gs>
            </a:gsLst>
            <a:path path="circle">
              <a:fillToRect r="100000" b="100000"/>
            </a:path>
            <a:tileRect l="-100000" t="-100000"/>
          </a:gradFill>
          <a:ln w="3175" cap="flat" cmpd="sng" algn="ctr">
            <a:noFill/>
            <a:prstDash val="solid"/>
            <a:miter lim="800000"/>
          </a:ln>
          <a:effectLst>
            <a:outerShdw blurRad="317500" dist="698500" dir="2700000" sx="80000" sy="80000" algn="tl" rotWithShape="0">
              <a:schemeClr val="tx2">
                <a:lumMod val="50000"/>
                <a:alpha val="20000"/>
              </a:schemeClr>
            </a:outerShdw>
          </a:effectLst>
        </p:spPr>
        <p:txBody>
          <a:bodyPr wrap="square" rtlCol="0" anchor="ctr">
            <a:noAutofit/>
          </a:bodyPr>
          <a:lstStyle/>
          <a:p>
            <a:pPr algn="ctr"/>
            <a:endParaRPr lang="zh-CN" altLang="en-US" sz="4800">
              <a:ln w="6350">
                <a:noFill/>
              </a:ln>
              <a:solidFill>
                <a:schemeClr val="bg1"/>
              </a:solidFill>
              <a:effectLst>
                <a:glow rad="63500">
                  <a:srgbClr val="FFFFFF">
                    <a:alpha val="5000"/>
                  </a:srgbClr>
                </a:glow>
                <a:outerShdw blurRad="279400" dist="203200" dir="8160000" algn="t" rotWithShape="0">
                  <a:prstClr val="black">
                    <a:alpha val="20000"/>
                  </a:prstClr>
                </a:outerShdw>
              </a:effectLst>
              <a:cs typeface="+mn-ea"/>
            </a:endParaRPr>
          </a:p>
        </p:txBody>
      </p:sp>
      <p:pic>
        <p:nvPicPr>
          <p:cNvPr id="23" name="图片 22" descr="山上覆盖着雪&#10;&#10;描述已自动生成">
            <a:extLst>
              <a:ext uri="{FF2B5EF4-FFF2-40B4-BE49-F238E27FC236}">
                <a16:creationId xmlns:a16="http://schemas.microsoft.com/office/drawing/2014/main" id="{6A02A0D1-A7FF-1828-A2F8-D6CE5DDC364C}"/>
              </a:ext>
            </a:extLst>
          </p:cNvPr>
          <p:cNvPicPr>
            <a:picLocks noChangeAspect="1"/>
          </p:cNvPicPr>
          <p:nvPr/>
        </p:nvPicPr>
        <p:blipFill rotWithShape="1">
          <a:blip r:embed="rId2">
            <a:extLst>
              <a:ext uri="{28A0092B-C50C-407E-A947-70E740481C1C}">
                <a14:useLocalDpi xmlns:a14="http://schemas.microsoft.com/office/drawing/2010/main" val="0"/>
              </a:ext>
            </a:extLst>
          </a:blip>
          <a:srcRect r="27926"/>
          <a:stretch/>
        </p:blipFill>
        <p:spPr>
          <a:xfrm>
            <a:off x="4628214" y="1370780"/>
            <a:ext cx="2935572" cy="6109520"/>
          </a:xfrm>
          <a:prstGeom prst="rect">
            <a:avLst/>
          </a:prstGeom>
        </p:spPr>
      </p:pic>
      <p:pic>
        <p:nvPicPr>
          <p:cNvPr id="18" name="图片 17">
            <a:extLst>
              <a:ext uri="{FF2B5EF4-FFF2-40B4-BE49-F238E27FC236}">
                <a16:creationId xmlns:a16="http://schemas.microsoft.com/office/drawing/2014/main" id="{7F59A656-73B5-E243-A321-743AE1F131FF}"/>
              </a:ext>
            </a:extLst>
          </p:cNvPr>
          <p:cNvPicPr>
            <a:picLocks/>
          </p:cNvPicPr>
          <p:nvPr/>
        </p:nvPicPr>
        <p:blipFill>
          <a:blip r:embed="rId3">
            <a:extLst>
              <a:ext uri="{28A0092B-C50C-407E-A947-70E740481C1C}">
                <a14:useLocalDpi xmlns:a14="http://schemas.microsoft.com/office/drawing/2010/main" val="0"/>
              </a:ext>
            </a:extLst>
          </a:blip>
          <a:srcRect l="23961" t="3195" r="31462" b="972"/>
          <a:stretch>
            <a:fillRect/>
          </a:stretch>
        </p:blipFill>
        <p:spPr>
          <a:xfrm>
            <a:off x="3356573" y="835361"/>
            <a:ext cx="4678754" cy="7543958"/>
          </a:xfrm>
          <a:prstGeom prst="rect">
            <a:avLst/>
          </a:prstGeom>
        </p:spPr>
      </p:pic>
      <p:sp>
        <p:nvSpPr>
          <p:cNvPr id="25" name="椭圆 24">
            <a:extLst>
              <a:ext uri="{FF2B5EF4-FFF2-40B4-BE49-F238E27FC236}">
                <a16:creationId xmlns:a16="http://schemas.microsoft.com/office/drawing/2014/main" id="{85F15D51-5B8C-FBA9-7D49-A8AC0D1EB84F}"/>
              </a:ext>
            </a:extLst>
          </p:cNvPr>
          <p:cNvSpPr/>
          <p:nvPr/>
        </p:nvSpPr>
        <p:spPr>
          <a:xfrm>
            <a:off x="1409700" y="2749550"/>
            <a:ext cx="596900" cy="596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文本框 25">
            <a:extLst>
              <a:ext uri="{FF2B5EF4-FFF2-40B4-BE49-F238E27FC236}">
                <a16:creationId xmlns:a16="http://schemas.microsoft.com/office/drawing/2014/main" id="{D0A2A056-99BC-7613-6BEF-1AB24EB7C103}"/>
              </a:ext>
            </a:extLst>
          </p:cNvPr>
          <p:cNvSpPr txBox="1"/>
          <p:nvPr/>
        </p:nvSpPr>
        <p:spPr>
          <a:xfrm>
            <a:off x="2096779" y="2812534"/>
            <a:ext cx="1415772" cy="461665"/>
          </a:xfrm>
          <a:prstGeom prst="rect">
            <a:avLst/>
          </a:prstGeom>
          <a:noFill/>
        </p:spPr>
        <p:txBody>
          <a:bodyPr wrap="none" rtlCol="0">
            <a:spAutoFit/>
          </a:bodyPr>
          <a:lstStyle/>
          <a:p>
            <a:r>
              <a:rPr lang="zh-CN" altLang="en-US" sz="2400" dirty="0">
                <a:solidFill>
                  <a:schemeClr val="bg1"/>
                </a:solidFill>
                <a:latin typeface="+mj-ea"/>
                <a:ea typeface="+mj-ea"/>
              </a:rPr>
              <a:t>国内现状</a:t>
            </a:r>
            <a:endParaRPr lang="en-US" sz="2400" dirty="0">
              <a:solidFill>
                <a:schemeClr val="bg1"/>
              </a:solidFill>
              <a:latin typeface="+mj-ea"/>
              <a:ea typeface="+mj-ea"/>
            </a:endParaRPr>
          </a:p>
        </p:txBody>
      </p:sp>
      <p:sp>
        <p:nvSpPr>
          <p:cNvPr id="27" name="椭圆 26">
            <a:extLst>
              <a:ext uri="{FF2B5EF4-FFF2-40B4-BE49-F238E27FC236}">
                <a16:creationId xmlns:a16="http://schemas.microsoft.com/office/drawing/2014/main" id="{F2667848-96AA-3E10-ECF4-F9E186EB4635}"/>
              </a:ext>
            </a:extLst>
          </p:cNvPr>
          <p:cNvSpPr/>
          <p:nvPr/>
        </p:nvSpPr>
        <p:spPr>
          <a:xfrm>
            <a:off x="8159750" y="2749550"/>
            <a:ext cx="596900" cy="596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文本框 27">
            <a:extLst>
              <a:ext uri="{FF2B5EF4-FFF2-40B4-BE49-F238E27FC236}">
                <a16:creationId xmlns:a16="http://schemas.microsoft.com/office/drawing/2014/main" id="{A81B3381-8B61-5E57-2E11-00534667C9E5}"/>
              </a:ext>
            </a:extLst>
          </p:cNvPr>
          <p:cNvSpPr txBox="1"/>
          <p:nvPr/>
        </p:nvSpPr>
        <p:spPr>
          <a:xfrm>
            <a:off x="8811292" y="2812534"/>
            <a:ext cx="1415772" cy="461665"/>
          </a:xfrm>
          <a:prstGeom prst="rect">
            <a:avLst/>
          </a:prstGeom>
          <a:noFill/>
        </p:spPr>
        <p:txBody>
          <a:bodyPr wrap="none" rtlCol="0">
            <a:spAutoFit/>
          </a:bodyPr>
          <a:lstStyle/>
          <a:p>
            <a:r>
              <a:rPr lang="zh-CN" altLang="en-US" sz="2400" dirty="0">
                <a:solidFill>
                  <a:schemeClr val="bg1"/>
                </a:solidFill>
                <a:latin typeface="+mj-ea"/>
                <a:ea typeface="+mj-ea"/>
              </a:rPr>
              <a:t>国外现状</a:t>
            </a:r>
            <a:endParaRPr lang="en-US" sz="2400" dirty="0">
              <a:solidFill>
                <a:schemeClr val="bg1"/>
              </a:solidFill>
              <a:latin typeface="+mj-ea"/>
              <a:ea typeface="+mj-ea"/>
            </a:endParaRPr>
          </a:p>
        </p:txBody>
      </p:sp>
      <p:sp>
        <p:nvSpPr>
          <p:cNvPr id="30" name="文本框 29">
            <a:extLst>
              <a:ext uri="{FF2B5EF4-FFF2-40B4-BE49-F238E27FC236}">
                <a16:creationId xmlns:a16="http://schemas.microsoft.com/office/drawing/2014/main" id="{2F73A836-5F6F-7477-4D1D-E6207692D09C}"/>
              </a:ext>
            </a:extLst>
          </p:cNvPr>
          <p:cNvSpPr txBox="1"/>
          <p:nvPr/>
        </p:nvSpPr>
        <p:spPr>
          <a:xfrm>
            <a:off x="1351915" y="3466952"/>
            <a:ext cx="2935572" cy="1529650"/>
          </a:xfrm>
          <a:prstGeom prst="rect">
            <a:avLst/>
          </a:prstGeom>
          <a:noFill/>
        </p:spPr>
        <p:txBody>
          <a:bodyPr wrap="square" rtlCol="0">
            <a:spAutoFit/>
          </a:bodyPr>
          <a:lstStyle/>
          <a:p>
            <a:pPr>
              <a:lnSpc>
                <a:spcPct val="150000"/>
              </a:lnSpc>
            </a:pPr>
            <a:r>
              <a:rPr lang="zh-CN" altLang="en-US" sz="1600" dirty="0">
                <a:solidFill>
                  <a:schemeClr val="bg1"/>
                </a:solidFill>
              </a:rPr>
              <a:t>在这里输入你的正文，阐述与关键词标题相关的具体内容，若字数太多酌情先删减文案，再缩小字号。</a:t>
            </a:r>
          </a:p>
        </p:txBody>
      </p:sp>
      <p:sp>
        <p:nvSpPr>
          <p:cNvPr id="31" name="文本框 30">
            <a:extLst>
              <a:ext uri="{FF2B5EF4-FFF2-40B4-BE49-F238E27FC236}">
                <a16:creationId xmlns:a16="http://schemas.microsoft.com/office/drawing/2014/main" id="{6EBB7BF3-51FB-4F8A-9A2B-9FE7F7A5AB88}"/>
              </a:ext>
            </a:extLst>
          </p:cNvPr>
          <p:cNvSpPr txBox="1"/>
          <p:nvPr/>
        </p:nvSpPr>
        <p:spPr>
          <a:xfrm>
            <a:off x="8061728" y="3466952"/>
            <a:ext cx="2935572" cy="1529650"/>
          </a:xfrm>
          <a:prstGeom prst="rect">
            <a:avLst/>
          </a:prstGeom>
          <a:noFill/>
        </p:spPr>
        <p:txBody>
          <a:bodyPr wrap="square" rtlCol="0">
            <a:spAutoFit/>
          </a:bodyPr>
          <a:lstStyle/>
          <a:p>
            <a:pPr>
              <a:lnSpc>
                <a:spcPct val="150000"/>
              </a:lnSpc>
            </a:pPr>
            <a:r>
              <a:rPr lang="zh-CN" altLang="en-US" sz="1600" dirty="0">
                <a:solidFill>
                  <a:schemeClr val="bg1"/>
                </a:solidFill>
              </a:rPr>
              <a:t>在这里输入你的正文，阐述与关键词标题相关的具体内容，若字数太多酌情先删减文案，再缩小字号。</a:t>
            </a:r>
          </a:p>
        </p:txBody>
      </p:sp>
      <p:sp>
        <p:nvSpPr>
          <p:cNvPr id="33" name="任意多边形: 形状 32">
            <a:extLst>
              <a:ext uri="{FF2B5EF4-FFF2-40B4-BE49-F238E27FC236}">
                <a16:creationId xmlns:a16="http://schemas.microsoft.com/office/drawing/2014/main" id="{5EF4933A-1237-D79F-50F4-77581DCCC18A}"/>
              </a:ext>
            </a:extLst>
          </p:cNvPr>
          <p:cNvSpPr/>
          <p:nvPr/>
        </p:nvSpPr>
        <p:spPr>
          <a:xfrm>
            <a:off x="1568022" y="2918217"/>
            <a:ext cx="285708" cy="252076"/>
          </a:xfrm>
          <a:custGeom>
            <a:avLst/>
            <a:gdLst>
              <a:gd name="connsiteX0" fmla="*/ 73457 w 503529"/>
              <a:gd name="connsiteY0" fmla="*/ 306911 h 444256"/>
              <a:gd name="connsiteX1" fmla="*/ 58254 w 503529"/>
              <a:gd name="connsiteY1" fmla="*/ 322112 h 444256"/>
              <a:gd name="connsiteX2" fmla="*/ 58254 w 503529"/>
              <a:gd name="connsiteY2" fmla="*/ 413430 h 444256"/>
              <a:gd name="connsiteX3" fmla="*/ 73568 w 503529"/>
              <a:gd name="connsiteY3" fmla="*/ 428742 h 444256"/>
              <a:gd name="connsiteX4" fmla="*/ 73679 w 503529"/>
              <a:gd name="connsiteY4" fmla="*/ 428742 h 444256"/>
              <a:gd name="connsiteX5" fmla="*/ 88990 w 503529"/>
              <a:gd name="connsiteY5" fmla="*/ 413430 h 444256"/>
              <a:gd name="connsiteX6" fmla="*/ 89434 w 503529"/>
              <a:gd name="connsiteY6" fmla="*/ 322112 h 444256"/>
              <a:gd name="connsiteX7" fmla="*/ 89434 w 503529"/>
              <a:gd name="connsiteY7" fmla="*/ 321657 h 444256"/>
              <a:gd name="connsiteX8" fmla="*/ 73568 w 503529"/>
              <a:gd name="connsiteY8" fmla="*/ 306911 h 444256"/>
              <a:gd name="connsiteX9" fmla="*/ 73457 w 503529"/>
              <a:gd name="connsiteY9" fmla="*/ 306911 h 444256"/>
              <a:gd name="connsiteX10" fmla="*/ 73568 w 503529"/>
              <a:gd name="connsiteY10" fmla="*/ 290821 h 444256"/>
              <a:gd name="connsiteX11" fmla="*/ 74342 w 503529"/>
              <a:gd name="connsiteY11" fmla="*/ 290833 h 444256"/>
              <a:gd name="connsiteX12" fmla="*/ 104303 w 503529"/>
              <a:gd name="connsiteY12" fmla="*/ 322112 h 444256"/>
              <a:gd name="connsiteX13" fmla="*/ 104303 w 503529"/>
              <a:gd name="connsiteY13" fmla="*/ 413430 h 444256"/>
              <a:gd name="connsiteX14" fmla="*/ 104303 w 503529"/>
              <a:gd name="connsiteY14" fmla="*/ 413652 h 444256"/>
              <a:gd name="connsiteX15" fmla="*/ 73568 w 503529"/>
              <a:gd name="connsiteY15" fmla="*/ 444165 h 444256"/>
              <a:gd name="connsiteX16" fmla="*/ 73457 w 503529"/>
              <a:gd name="connsiteY16" fmla="*/ 444165 h 444256"/>
              <a:gd name="connsiteX17" fmla="*/ 42943 w 503529"/>
              <a:gd name="connsiteY17" fmla="*/ 413430 h 444256"/>
              <a:gd name="connsiteX18" fmla="*/ 42943 w 503529"/>
              <a:gd name="connsiteY18" fmla="*/ 321557 h 444256"/>
              <a:gd name="connsiteX19" fmla="*/ 42943 w 503529"/>
              <a:gd name="connsiteY19" fmla="*/ 321446 h 444256"/>
              <a:gd name="connsiteX20" fmla="*/ 73568 w 503529"/>
              <a:gd name="connsiteY20" fmla="*/ 290821 h 444256"/>
              <a:gd name="connsiteX21" fmla="*/ 211154 w 503529"/>
              <a:gd name="connsiteY21" fmla="*/ 161333 h 444256"/>
              <a:gd name="connsiteX22" fmla="*/ 196729 w 503529"/>
              <a:gd name="connsiteY22" fmla="*/ 161999 h 444256"/>
              <a:gd name="connsiteX23" fmla="*/ 200946 w 503529"/>
              <a:gd name="connsiteY23" fmla="*/ 213705 h 444256"/>
              <a:gd name="connsiteX24" fmla="*/ 161445 w 503529"/>
              <a:gd name="connsiteY24" fmla="*/ 275842 h 444256"/>
              <a:gd name="connsiteX25" fmla="*/ 140697 w 503529"/>
              <a:gd name="connsiteY25" fmla="*/ 304913 h 444256"/>
              <a:gd name="connsiteX26" fmla="*/ 140697 w 503529"/>
              <a:gd name="connsiteY26" fmla="*/ 425080 h 444256"/>
              <a:gd name="connsiteX27" fmla="*/ 144912 w 503529"/>
              <a:gd name="connsiteY27" fmla="*/ 429185 h 444256"/>
              <a:gd name="connsiteX28" fmla="*/ 301694 w 503529"/>
              <a:gd name="connsiteY28" fmla="*/ 429185 h 444256"/>
              <a:gd name="connsiteX29" fmla="*/ 319560 w 503529"/>
              <a:gd name="connsiteY29" fmla="*/ 409657 h 444256"/>
              <a:gd name="connsiteX30" fmla="*/ 317119 w 503529"/>
              <a:gd name="connsiteY30" fmla="*/ 400115 h 444256"/>
              <a:gd name="connsiteX31" fmla="*/ 317119 w 503529"/>
              <a:gd name="connsiteY31" fmla="*/ 393235 h 444256"/>
              <a:gd name="connsiteX32" fmla="*/ 322445 w 503529"/>
              <a:gd name="connsiteY32" fmla="*/ 388686 h 444256"/>
              <a:gd name="connsiteX33" fmla="*/ 338311 w 503529"/>
              <a:gd name="connsiteY33" fmla="*/ 369379 h 444256"/>
              <a:gd name="connsiteX34" fmla="*/ 332874 w 503529"/>
              <a:gd name="connsiteY34" fmla="*/ 355953 h 444256"/>
              <a:gd name="connsiteX35" fmla="*/ 332874 w 503529"/>
              <a:gd name="connsiteY35" fmla="*/ 355399 h 444256"/>
              <a:gd name="connsiteX36" fmla="*/ 330545 w 503529"/>
              <a:gd name="connsiteY36" fmla="*/ 349962 h 444256"/>
              <a:gd name="connsiteX37" fmla="*/ 333541 w 503529"/>
              <a:gd name="connsiteY37" fmla="*/ 344303 h 444256"/>
              <a:gd name="connsiteX38" fmla="*/ 342085 w 503529"/>
              <a:gd name="connsiteY38" fmla="*/ 328879 h 444256"/>
              <a:gd name="connsiteX39" fmla="*/ 335093 w 503529"/>
              <a:gd name="connsiteY39" fmla="*/ 315454 h 444256"/>
              <a:gd name="connsiteX40" fmla="*/ 329656 w 503529"/>
              <a:gd name="connsiteY40" fmla="*/ 307243 h 444256"/>
              <a:gd name="connsiteX41" fmla="*/ 333652 w 503529"/>
              <a:gd name="connsiteY41" fmla="*/ 298366 h 444256"/>
              <a:gd name="connsiteX42" fmla="*/ 339866 w 503529"/>
              <a:gd name="connsiteY42" fmla="*/ 282166 h 444256"/>
              <a:gd name="connsiteX43" fmla="*/ 325663 w 503529"/>
              <a:gd name="connsiteY43" fmla="*/ 265301 h 444256"/>
              <a:gd name="connsiteX44" fmla="*/ 241556 w 503529"/>
              <a:gd name="connsiteY44" fmla="*/ 265301 h 444256"/>
              <a:gd name="connsiteX45" fmla="*/ 235342 w 503529"/>
              <a:gd name="connsiteY45" fmla="*/ 262194 h 444256"/>
              <a:gd name="connsiteX46" fmla="*/ 234123 w 503529"/>
              <a:gd name="connsiteY46" fmla="*/ 255536 h 444256"/>
              <a:gd name="connsiteX47" fmla="*/ 238560 w 503529"/>
              <a:gd name="connsiteY47" fmla="*/ 206826 h 444256"/>
              <a:gd name="connsiteX48" fmla="*/ 211154 w 503529"/>
              <a:gd name="connsiteY48" fmla="*/ 161333 h 444256"/>
              <a:gd name="connsiteX49" fmla="*/ 337756 w 503529"/>
              <a:gd name="connsiteY49" fmla="*/ 103524 h 444256"/>
              <a:gd name="connsiteX50" fmla="*/ 293373 w 503529"/>
              <a:gd name="connsiteY50" fmla="*/ 249656 h 444256"/>
              <a:gd name="connsiteX51" fmla="*/ 325552 w 503529"/>
              <a:gd name="connsiteY51" fmla="*/ 249656 h 444256"/>
              <a:gd name="connsiteX52" fmla="*/ 339977 w 503529"/>
              <a:gd name="connsiteY52" fmla="*/ 253983 h 444256"/>
              <a:gd name="connsiteX53" fmla="*/ 478341 w 503529"/>
              <a:gd name="connsiteY53" fmla="*/ 103524 h 444256"/>
              <a:gd name="connsiteX54" fmla="*/ 179310 w 503529"/>
              <a:gd name="connsiteY54" fmla="*/ 103524 h 444256"/>
              <a:gd name="connsiteX55" fmla="*/ 192736 w 503529"/>
              <a:gd name="connsiteY55" fmla="*/ 147020 h 444256"/>
              <a:gd name="connsiteX56" fmla="*/ 211598 w 503529"/>
              <a:gd name="connsiteY56" fmla="*/ 145910 h 444256"/>
              <a:gd name="connsiteX57" fmla="*/ 253651 w 503529"/>
              <a:gd name="connsiteY57" fmla="*/ 205273 h 444256"/>
              <a:gd name="connsiteX58" fmla="*/ 251100 w 503529"/>
              <a:gd name="connsiteY58" fmla="*/ 249656 h 444256"/>
              <a:gd name="connsiteX59" fmla="*/ 278062 w 503529"/>
              <a:gd name="connsiteY59" fmla="*/ 249656 h 444256"/>
              <a:gd name="connsiteX60" fmla="*/ 322445 w 503529"/>
              <a:gd name="connsiteY60" fmla="*/ 103524 h 444256"/>
              <a:gd name="connsiteX61" fmla="*/ 23192 w 503529"/>
              <a:gd name="connsiteY61" fmla="*/ 103524 h 444256"/>
              <a:gd name="connsiteX62" fmla="*/ 161001 w 503529"/>
              <a:gd name="connsiteY62" fmla="*/ 252319 h 444256"/>
              <a:gd name="connsiteX63" fmla="*/ 185855 w 503529"/>
              <a:gd name="connsiteY63" fmla="*/ 209711 h 444256"/>
              <a:gd name="connsiteX64" fmla="*/ 180196 w 503529"/>
              <a:gd name="connsiteY64" fmla="*/ 158115 h 444256"/>
              <a:gd name="connsiteX65" fmla="*/ 163219 w 503529"/>
              <a:gd name="connsiteY65" fmla="*/ 103524 h 444256"/>
              <a:gd name="connsiteX66" fmla="*/ 87215 w 503529"/>
              <a:gd name="connsiteY66" fmla="*/ 18641 h 444256"/>
              <a:gd name="connsiteX67" fmla="*/ 22858 w 503529"/>
              <a:gd name="connsiteY67" fmla="*/ 88101 h 444256"/>
              <a:gd name="connsiteX68" fmla="*/ 151349 w 503529"/>
              <a:gd name="connsiteY68" fmla="*/ 88101 h 444256"/>
              <a:gd name="connsiteX69" fmla="*/ 414540 w 503529"/>
              <a:gd name="connsiteY69" fmla="*/ 18420 h 444256"/>
              <a:gd name="connsiteX70" fmla="*/ 350184 w 503529"/>
              <a:gd name="connsiteY70" fmla="*/ 88101 h 444256"/>
              <a:gd name="connsiteX71" fmla="*/ 478897 w 503529"/>
              <a:gd name="connsiteY71" fmla="*/ 88101 h 444256"/>
              <a:gd name="connsiteX72" fmla="*/ 250766 w 503529"/>
              <a:gd name="connsiteY72" fmla="*/ 18420 h 444256"/>
              <a:gd name="connsiteX73" fmla="*/ 186410 w 503529"/>
              <a:gd name="connsiteY73" fmla="*/ 88101 h 444256"/>
              <a:gd name="connsiteX74" fmla="*/ 315123 w 503529"/>
              <a:gd name="connsiteY74" fmla="*/ 88101 h 444256"/>
              <a:gd name="connsiteX75" fmla="*/ 268299 w 503529"/>
              <a:gd name="connsiteY75" fmla="*/ 14758 h 444256"/>
              <a:gd name="connsiteX76" fmla="*/ 332652 w 503529"/>
              <a:gd name="connsiteY76" fmla="*/ 84439 h 444256"/>
              <a:gd name="connsiteX77" fmla="*/ 397008 w 503529"/>
              <a:gd name="connsiteY77" fmla="*/ 14758 h 444256"/>
              <a:gd name="connsiteX78" fmla="*/ 104966 w 503529"/>
              <a:gd name="connsiteY78" fmla="*/ 14758 h 444256"/>
              <a:gd name="connsiteX79" fmla="*/ 169100 w 503529"/>
              <a:gd name="connsiteY79" fmla="*/ 84217 h 444256"/>
              <a:gd name="connsiteX80" fmla="*/ 233678 w 503529"/>
              <a:gd name="connsiteY80" fmla="*/ 14758 h 444256"/>
              <a:gd name="connsiteX81" fmla="*/ 87770 w 503529"/>
              <a:gd name="connsiteY81" fmla="*/ 0 h 444256"/>
              <a:gd name="connsiteX82" fmla="*/ 415318 w 503529"/>
              <a:gd name="connsiteY82" fmla="*/ 0 h 444256"/>
              <a:gd name="connsiteX83" fmla="*/ 418311 w 503529"/>
              <a:gd name="connsiteY83" fmla="*/ 888 h 444256"/>
              <a:gd name="connsiteX84" fmla="*/ 420533 w 503529"/>
              <a:gd name="connsiteY84" fmla="*/ 2331 h 444256"/>
              <a:gd name="connsiteX85" fmla="*/ 502418 w 503529"/>
              <a:gd name="connsiteY85" fmla="*/ 91097 h 444256"/>
              <a:gd name="connsiteX86" fmla="*/ 503418 w 503529"/>
              <a:gd name="connsiteY86" fmla="*/ 92428 h 444256"/>
              <a:gd name="connsiteX87" fmla="*/ 503085 w 503529"/>
              <a:gd name="connsiteY87" fmla="*/ 96534 h 444256"/>
              <a:gd name="connsiteX88" fmla="*/ 503085 w 503529"/>
              <a:gd name="connsiteY88" fmla="*/ 97421 h 444256"/>
              <a:gd name="connsiteX89" fmla="*/ 503085 w 503529"/>
              <a:gd name="connsiteY89" fmla="*/ 98753 h 444256"/>
              <a:gd name="connsiteX90" fmla="*/ 503085 w 503529"/>
              <a:gd name="connsiteY90" fmla="*/ 99641 h 444256"/>
              <a:gd name="connsiteX91" fmla="*/ 502196 w 503529"/>
              <a:gd name="connsiteY91" fmla="*/ 101083 h 444256"/>
              <a:gd name="connsiteX92" fmla="*/ 350629 w 503529"/>
              <a:gd name="connsiteY92" fmla="*/ 265079 h 444256"/>
              <a:gd name="connsiteX93" fmla="*/ 355288 w 503529"/>
              <a:gd name="connsiteY93" fmla="*/ 281944 h 444256"/>
              <a:gd name="connsiteX94" fmla="*/ 347744 w 503529"/>
              <a:gd name="connsiteY94" fmla="*/ 305356 h 444256"/>
              <a:gd name="connsiteX95" fmla="*/ 357284 w 503529"/>
              <a:gd name="connsiteY95" fmla="*/ 328658 h 444256"/>
              <a:gd name="connsiteX96" fmla="*/ 348743 w 503529"/>
              <a:gd name="connsiteY96" fmla="*/ 351626 h 444256"/>
              <a:gd name="connsiteX97" fmla="*/ 353736 w 503529"/>
              <a:gd name="connsiteY97" fmla="*/ 369379 h 444256"/>
              <a:gd name="connsiteX98" fmla="*/ 334318 w 503529"/>
              <a:gd name="connsiteY98" fmla="*/ 400558 h 444256"/>
              <a:gd name="connsiteX99" fmla="*/ 335537 w 503529"/>
              <a:gd name="connsiteY99" fmla="*/ 409435 h 444256"/>
              <a:gd name="connsiteX100" fmla="*/ 303805 w 503529"/>
              <a:gd name="connsiteY100" fmla="*/ 444165 h 444256"/>
              <a:gd name="connsiteX101" fmla="*/ 301364 w 503529"/>
              <a:gd name="connsiteY101" fmla="*/ 444165 h 444256"/>
              <a:gd name="connsiteX102" fmla="*/ 144912 w 503529"/>
              <a:gd name="connsiteY102" fmla="*/ 444165 h 444256"/>
              <a:gd name="connsiteX103" fmla="*/ 126161 w 503529"/>
              <a:gd name="connsiteY103" fmla="*/ 424969 h 444256"/>
              <a:gd name="connsiteX104" fmla="*/ 126161 w 503529"/>
              <a:gd name="connsiteY104" fmla="*/ 304802 h 444256"/>
              <a:gd name="connsiteX105" fmla="*/ 150682 w 503529"/>
              <a:gd name="connsiteY105" fmla="*/ 265412 h 444256"/>
              <a:gd name="connsiteX106" fmla="*/ 151460 w 503529"/>
              <a:gd name="connsiteY106" fmla="*/ 264302 h 444256"/>
              <a:gd name="connsiteX107" fmla="*/ 778 w 503529"/>
              <a:gd name="connsiteY107" fmla="*/ 101194 h 444256"/>
              <a:gd name="connsiteX108" fmla="*/ 778 w 503529"/>
              <a:gd name="connsiteY108" fmla="*/ 100195 h 444256"/>
              <a:gd name="connsiteX109" fmla="*/ 0 w 503529"/>
              <a:gd name="connsiteY109" fmla="*/ 99308 h 444256"/>
              <a:gd name="connsiteX110" fmla="*/ 0 w 503529"/>
              <a:gd name="connsiteY110" fmla="*/ 98420 h 444256"/>
              <a:gd name="connsiteX111" fmla="*/ 0 w 503529"/>
              <a:gd name="connsiteY111" fmla="*/ 97310 h 444256"/>
              <a:gd name="connsiteX112" fmla="*/ 0 w 503529"/>
              <a:gd name="connsiteY112" fmla="*/ 94980 h 444256"/>
              <a:gd name="connsiteX113" fmla="*/ 0 w 503529"/>
              <a:gd name="connsiteY113" fmla="*/ 93871 h 444256"/>
              <a:gd name="connsiteX114" fmla="*/ 0 w 503529"/>
              <a:gd name="connsiteY114" fmla="*/ 92983 h 444256"/>
              <a:gd name="connsiteX115" fmla="*/ 778 w 503529"/>
              <a:gd name="connsiteY115" fmla="*/ 92095 h 444256"/>
              <a:gd name="connsiteX116" fmla="*/ 778 w 503529"/>
              <a:gd name="connsiteY116" fmla="*/ 91208 h 444256"/>
              <a:gd name="connsiteX117" fmla="*/ 81000 w 503529"/>
              <a:gd name="connsiteY117" fmla="*/ 4550 h 444256"/>
              <a:gd name="connsiteX118" fmla="*/ 87770 w 503529"/>
              <a:gd name="connsiteY118" fmla="*/ 0 h 44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03529" h="444256">
                <a:moveTo>
                  <a:pt x="73457" y="306911"/>
                </a:moveTo>
                <a:cubicBezTo>
                  <a:pt x="65024" y="306911"/>
                  <a:pt x="58254" y="313712"/>
                  <a:pt x="58254" y="322112"/>
                </a:cubicBezTo>
                <a:lnTo>
                  <a:pt x="58254" y="413430"/>
                </a:lnTo>
                <a:cubicBezTo>
                  <a:pt x="58254" y="421885"/>
                  <a:pt x="65135" y="428742"/>
                  <a:pt x="73568" y="428742"/>
                </a:cubicBezTo>
                <a:cubicBezTo>
                  <a:pt x="73568" y="428742"/>
                  <a:pt x="73679" y="428742"/>
                  <a:pt x="73679" y="428742"/>
                </a:cubicBezTo>
                <a:cubicBezTo>
                  <a:pt x="82112" y="428742"/>
                  <a:pt x="88990" y="421885"/>
                  <a:pt x="88990" y="413430"/>
                </a:cubicBezTo>
                <a:lnTo>
                  <a:pt x="89434" y="322112"/>
                </a:lnTo>
                <a:cubicBezTo>
                  <a:pt x="89434" y="321956"/>
                  <a:pt x="89434" y="321812"/>
                  <a:pt x="89434" y="321657"/>
                </a:cubicBezTo>
                <a:cubicBezTo>
                  <a:pt x="89101" y="313202"/>
                  <a:pt x="82001" y="306600"/>
                  <a:pt x="73568" y="306911"/>
                </a:cubicBezTo>
                <a:cubicBezTo>
                  <a:pt x="73568" y="306911"/>
                  <a:pt x="73457" y="306911"/>
                  <a:pt x="73457" y="306911"/>
                </a:cubicBezTo>
                <a:close/>
                <a:moveTo>
                  <a:pt x="73568" y="290821"/>
                </a:moveTo>
                <a:cubicBezTo>
                  <a:pt x="73790" y="290821"/>
                  <a:pt x="74123" y="290821"/>
                  <a:pt x="74342" y="290833"/>
                </a:cubicBezTo>
                <a:cubicBezTo>
                  <a:pt x="91208" y="291199"/>
                  <a:pt x="104636" y="305202"/>
                  <a:pt x="104303" y="322112"/>
                </a:cubicBezTo>
                <a:lnTo>
                  <a:pt x="104303" y="413430"/>
                </a:lnTo>
                <a:cubicBezTo>
                  <a:pt x="104303" y="413508"/>
                  <a:pt x="104303" y="413574"/>
                  <a:pt x="104303" y="413652"/>
                </a:cubicBezTo>
                <a:cubicBezTo>
                  <a:pt x="104192" y="430562"/>
                  <a:pt x="90433" y="444232"/>
                  <a:pt x="73568" y="444165"/>
                </a:cubicBezTo>
                <a:cubicBezTo>
                  <a:pt x="73568" y="444165"/>
                  <a:pt x="73457" y="444165"/>
                  <a:pt x="73457" y="444165"/>
                </a:cubicBezTo>
                <a:cubicBezTo>
                  <a:pt x="56591" y="444099"/>
                  <a:pt x="42832" y="430340"/>
                  <a:pt x="42943" y="413430"/>
                </a:cubicBezTo>
                <a:lnTo>
                  <a:pt x="42943" y="321557"/>
                </a:lnTo>
                <a:cubicBezTo>
                  <a:pt x="42943" y="321524"/>
                  <a:pt x="42943" y="321479"/>
                  <a:pt x="42943" y="321446"/>
                </a:cubicBezTo>
                <a:cubicBezTo>
                  <a:pt x="42943" y="304536"/>
                  <a:pt x="56702" y="290821"/>
                  <a:pt x="73568" y="290821"/>
                </a:cubicBezTo>
                <a:close/>
                <a:moveTo>
                  <a:pt x="211154" y="161333"/>
                </a:moveTo>
                <a:cubicBezTo>
                  <a:pt x="206383" y="161122"/>
                  <a:pt x="201502" y="161344"/>
                  <a:pt x="196729" y="161999"/>
                </a:cubicBezTo>
                <a:cubicBezTo>
                  <a:pt x="200835" y="178909"/>
                  <a:pt x="202277" y="196351"/>
                  <a:pt x="200946" y="213705"/>
                </a:cubicBezTo>
                <a:cubicBezTo>
                  <a:pt x="195510" y="237339"/>
                  <a:pt x="176647" y="258754"/>
                  <a:pt x="161445" y="275842"/>
                </a:cubicBezTo>
                <a:cubicBezTo>
                  <a:pt x="151793" y="286716"/>
                  <a:pt x="140697" y="299032"/>
                  <a:pt x="140697" y="304913"/>
                </a:cubicBezTo>
                <a:lnTo>
                  <a:pt x="140697" y="425080"/>
                </a:lnTo>
                <a:cubicBezTo>
                  <a:pt x="140805" y="427366"/>
                  <a:pt x="142582" y="429185"/>
                  <a:pt x="144912" y="429185"/>
                </a:cubicBezTo>
                <a:lnTo>
                  <a:pt x="301694" y="429185"/>
                </a:lnTo>
                <a:cubicBezTo>
                  <a:pt x="311904" y="428375"/>
                  <a:pt x="319671" y="419843"/>
                  <a:pt x="319560" y="409657"/>
                </a:cubicBezTo>
                <a:cubicBezTo>
                  <a:pt x="319560" y="406317"/>
                  <a:pt x="318782" y="403022"/>
                  <a:pt x="317119" y="400115"/>
                </a:cubicBezTo>
                <a:cubicBezTo>
                  <a:pt x="316008" y="397973"/>
                  <a:pt x="316008" y="395377"/>
                  <a:pt x="317119" y="393235"/>
                </a:cubicBezTo>
                <a:cubicBezTo>
                  <a:pt x="318119" y="390972"/>
                  <a:pt x="320004" y="389285"/>
                  <a:pt x="322445" y="388686"/>
                </a:cubicBezTo>
                <a:cubicBezTo>
                  <a:pt x="331655" y="386877"/>
                  <a:pt x="338311" y="378788"/>
                  <a:pt x="338311" y="369379"/>
                </a:cubicBezTo>
                <a:cubicBezTo>
                  <a:pt x="338422" y="364353"/>
                  <a:pt x="336426" y="359515"/>
                  <a:pt x="332874" y="355953"/>
                </a:cubicBezTo>
                <a:lnTo>
                  <a:pt x="332874" y="355399"/>
                </a:lnTo>
                <a:cubicBezTo>
                  <a:pt x="331433" y="353923"/>
                  <a:pt x="330656" y="351992"/>
                  <a:pt x="330545" y="349962"/>
                </a:cubicBezTo>
                <a:cubicBezTo>
                  <a:pt x="330767" y="347754"/>
                  <a:pt x="331877" y="345723"/>
                  <a:pt x="333541" y="344303"/>
                </a:cubicBezTo>
                <a:cubicBezTo>
                  <a:pt x="338755" y="340863"/>
                  <a:pt x="341973" y="335104"/>
                  <a:pt x="342085" y="328879"/>
                </a:cubicBezTo>
                <a:cubicBezTo>
                  <a:pt x="342529" y="323443"/>
                  <a:pt x="339755" y="318228"/>
                  <a:pt x="335093" y="315454"/>
                </a:cubicBezTo>
                <a:cubicBezTo>
                  <a:pt x="331988" y="313801"/>
                  <a:pt x="329989" y="310716"/>
                  <a:pt x="329656" y="307243"/>
                </a:cubicBezTo>
                <a:cubicBezTo>
                  <a:pt x="329325" y="303792"/>
                  <a:pt x="330878" y="300419"/>
                  <a:pt x="333652" y="298366"/>
                </a:cubicBezTo>
                <a:cubicBezTo>
                  <a:pt x="338089" y="294239"/>
                  <a:pt x="340421" y="288236"/>
                  <a:pt x="339866" y="282166"/>
                </a:cubicBezTo>
                <a:cubicBezTo>
                  <a:pt x="340199" y="273711"/>
                  <a:pt x="334096" y="266388"/>
                  <a:pt x="325663" y="265301"/>
                </a:cubicBezTo>
                <a:lnTo>
                  <a:pt x="241556" y="265301"/>
                </a:lnTo>
                <a:cubicBezTo>
                  <a:pt x="239115" y="265201"/>
                  <a:pt x="236897" y="264069"/>
                  <a:pt x="235342" y="262194"/>
                </a:cubicBezTo>
                <a:cubicBezTo>
                  <a:pt x="233901" y="260274"/>
                  <a:pt x="233456" y="257822"/>
                  <a:pt x="234123" y="255536"/>
                </a:cubicBezTo>
                <a:cubicBezTo>
                  <a:pt x="238338" y="239670"/>
                  <a:pt x="239893" y="223192"/>
                  <a:pt x="238560" y="206826"/>
                </a:cubicBezTo>
                <a:cubicBezTo>
                  <a:pt x="236230" y="180862"/>
                  <a:pt x="224690" y="161333"/>
                  <a:pt x="211154" y="161333"/>
                </a:cubicBezTo>
                <a:close/>
                <a:moveTo>
                  <a:pt x="337756" y="103524"/>
                </a:moveTo>
                <a:lnTo>
                  <a:pt x="293373" y="249656"/>
                </a:lnTo>
                <a:lnTo>
                  <a:pt x="325552" y="249656"/>
                </a:lnTo>
                <a:cubicBezTo>
                  <a:pt x="330656" y="249656"/>
                  <a:pt x="335648" y="251154"/>
                  <a:pt x="339977" y="253983"/>
                </a:cubicBezTo>
                <a:lnTo>
                  <a:pt x="478341" y="103524"/>
                </a:lnTo>
                <a:close/>
                <a:moveTo>
                  <a:pt x="179310" y="103524"/>
                </a:moveTo>
                <a:lnTo>
                  <a:pt x="192736" y="147020"/>
                </a:lnTo>
                <a:cubicBezTo>
                  <a:pt x="198950" y="145854"/>
                  <a:pt x="205273" y="145477"/>
                  <a:pt x="211598" y="145910"/>
                </a:cubicBezTo>
                <a:cubicBezTo>
                  <a:pt x="233678" y="146798"/>
                  <a:pt x="250655" y="170654"/>
                  <a:pt x="253651" y="205273"/>
                </a:cubicBezTo>
                <a:cubicBezTo>
                  <a:pt x="254982" y="220108"/>
                  <a:pt x="254096" y="235065"/>
                  <a:pt x="251100" y="249656"/>
                </a:cubicBezTo>
                <a:lnTo>
                  <a:pt x="278062" y="249656"/>
                </a:lnTo>
                <a:lnTo>
                  <a:pt x="322445" y="103524"/>
                </a:lnTo>
                <a:close/>
                <a:moveTo>
                  <a:pt x="23192" y="103524"/>
                </a:moveTo>
                <a:lnTo>
                  <a:pt x="161001" y="252319"/>
                </a:lnTo>
                <a:cubicBezTo>
                  <a:pt x="172429" y="240213"/>
                  <a:pt x="180973" y="225633"/>
                  <a:pt x="185855" y="209711"/>
                </a:cubicBezTo>
                <a:cubicBezTo>
                  <a:pt x="186632" y="192324"/>
                  <a:pt x="184636" y="174925"/>
                  <a:pt x="180196" y="158115"/>
                </a:cubicBezTo>
                <a:lnTo>
                  <a:pt x="163219" y="103524"/>
                </a:lnTo>
                <a:close/>
                <a:moveTo>
                  <a:pt x="87215" y="18641"/>
                </a:moveTo>
                <a:lnTo>
                  <a:pt x="22858" y="88101"/>
                </a:lnTo>
                <a:lnTo>
                  <a:pt x="151349" y="88101"/>
                </a:lnTo>
                <a:close/>
                <a:moveTo>
                  <a:pt x="414540" y="18420"/>
                </a:moveTo>
                <a:lnTo>
                  <a:pt x="350184" y="88101"/>
                </a:lnTo>
                <a:lnTo>
                  <a:pt x="478897" y="88101"/>
                </a:lnTo>
                <a:close/>
                <a:moveTo>
                  <a:pt x="250766" y="18420"/>
                </a:moveTo>
                <a:lnTo>
                  <a:pt x="186410" y="88101"/>
                </a:lnTo>
                <a:lnTo>
                  <a:pt x="315123" y="88101"/>
                </a:lnTo>
                <a:close/>
                <a:moveTo>
                  <a:pt x="268299" y="14758"/>
                </a:moveTo>
                <a:lnTo>
                  <a:pt x="332652" y="84439"/>
                </a:lnTo>
                <a:lnTo>
                  <a:pt x="397008" y="14758"/>
                </a:lnTo>
                <a:close/>
                <a:moveTo>
                  <a:pt x="104966" y="14758"/>
                </a:moveTo>
                <a:lnTo>
                  <a:pt x="169100" y="84217"/>
                </a:lnTo>
                <a:lnTo>
                  <a:pt x="233678" y="14758"/>
                </a:lnTo>
                <a:close/>
                <a:moveTo>
                  <a:pt x="87770" y="0"/>
                </a:moveTo>
                <a:lnTo>
                  <a:pt x="415318" y="0"/>
                </a:lnTo>
                <a:cubicBezTo>
                  <a:pt x="416315" y="78"/>
                  <a:pt x="417425" y="378"/>
                  <a:pt x="418311" y="888"/>
                </a:cubicBezTo>
                <a:cubicBezTo>
                  <a:pt x="419200" y="1199"/>
                  <a:pt x="419866" y="1687"/>
                  <a:pt x="420533" y="2331"/>
                </a:cubicBezTo>
                <a:lnTo>
                  <a:pt x="502418" y="91097"/>
                </a:lnTo>
                <a:cubicBezTo>
                  <a:pt x="502862" y="91319"/>
                  <a:pt x="503418" y="92428"/>
                  <a:pt x="503418" y="92428"/>
                </a:cubicBezTo>
                <a:cubicBezTo>
                  <a:pt x="503640" y="93804"/>
                  <a:pt x="503529" y="95225"/>
                  <a:pt x="503085" y="96534"/>
                </a:cubicBezTo>
                <a:lnTo>
                  <a:pt x="503085" y="97421"/>
                </a:lnTo>
                <a:lnTo>
                  <a:pt x="503085" y="98753"/>
                </a:lnTo>
                <a:cubicBezTo>
                  <a:pt x="503085" y="99053"/>
                  <a:pt x="503085" y="99341"/>
                  <a:pt x="503085" y="99641"/>
                </a:cubicBezTo>
                <a:lnTo>
                  <a:pt x="502196" y="101083"/>
                </a:lnTo>
                <a:lnTo>
                  <a:pt x="350629" y="265079"/>
                </a:lnTo>
                <a:cubicBezTo>
                  <a:pt x="353736" y="270172"/>
                  <a:pt x="355288" y="276008"/>
                  <a:pt x="355288" y="281944"/>
                </a:cubicBezTo>
                <a:cubicBezTo>
                  <a:pt x="355621" y="290388"/>
                  <a:pt x="352958" y="298677"/>
                  <a:pt x="347744" y="305356"/>
                </a:cubicBezTo>
                <a:cubicBezTo>
                  <a:pt x="354069" y="311437"/>
                  <a:pt x="357507" y="319892"/>
                  <a:pt x="357284" y="328658"/>
                </a:cubicBezTo>
                <a:cubicBezTo>
                  <a:pt x="357284" y="337091"/>
                  <a:pt x="354291" y="345235"/>
                  <a:pt x="348743" y="351626"/>
                </a:cubicBezTo>
                <a:cubicBezTo>
                  <a:pt x="352070" y="356952"/>
                  <a:pt x="353736" y="363110"/>
                  <a:pt x="353736" y="369379"/>
                </a:cubicBezTo>
                <a:cubicBezTo>
                  <a:pt x="353736" y="382617"/>
                  <a:pt x="346189" y="394700"/>
                  <a:pt x="334318" y="400558"/>
                </a:cubicBezTo>
                <a:cubicBezTo>
                  <a:pt x="335093" y="403465"/>
                  <a:pt x="335426" y="406439"/>
                  <a:pt x="335537" y="409435"/>
                </a:cubicBezTo>
                <a:cubicBezTo>
                  <a:pt x="335648" y="427521"/>
                  <a:pt x="321778" y="442656"/>
                  <a:pt x="303805" y="444165"/>
                </a:cubicBezTo>
                <a:cubicBezTo>
                  <a:pt x="303027" y="444287"/>
                  <a:pt x="302139" y="444287"/>
                  <a:pt x="301364" y="444165"/>
                </a:cubicBezTo>
                <a:lnTo>
                  <a:pt x="144912" y="444165"/>
                </a:lnTo>
                <a:cubicBezTo>
                  <a:pt x="134594" y="443754"/>
                  <a:pt x="126383" y="435333"/>
                  <a:pt x="126161" y="424969"/>
                </a:cubicBezTo>
                <a:lnTo>
                  <a:pt x="126161" y="304802"/>
                </a:lnTo>
                <a:cubicBezTo>
                  <a:pt x="126161" y="293040"/>
                  <a:pt x="136924" y="280946"/>
                  <a:pt x="150682" y="265412"/>
                </a:cubicBezTo>
                <a:cubicBezTo>
                  <a:pt x="151015" y="265079"/>
                  <a:pt x="151238" y="264713"/>
                  <a:pt x="151460" y="264302"/>
                </a:cubicBezTo>
                <a:lnTo>
                  <a:pt x="778" y="101194"/>
                </a:lnTo>
                <a:cubicBezTo>
                  <a:pt x="667" y="100861"/>
                  <a:pt x="667" y="100528"/>
                  <a:pt x="778" y="100195"/>
                </a:cubicBezTo>
                <a:cubicBezTo>
                  <a:pt x="0" y="100084"/>
                  <a:pt x="0" y="99308"/>
                  <a:pt x="0" y="99308"/>
                </a:cubicBezTo>
                <a:cubicBezTo>
                  <a:pt x="0" y="99008"/>
                  <a:pt x="0" y="98720"/>
                  <a:pt x="0" y="98420"/>
                </a:cubicBezTo>
                <a:cubicBezTo>
                  <a:pt x="0" y="98054"/>
                  <a:pt x="0" y="97677"/>
                  <a:pt x="0" y="97310"/>
                </a:cubicBezTo>
                <a:lnTo>
                  <a:pt x="0" y="94980"/>
                </a:lnTo>
                <a:lnTo>
                  <a:pt x="0" y="93871"/>
                </a:lnTo>
                <a:cubicBezTo>
                  <a:pt x="0" y="93571"/>
                  <a:pt x="0" y="93283"/>
                  <a:pt x="0" y="92983"/>
                </a:cubicBezTo>
                <a:cubicBezTo>
                  <a:pt x="223" y="92639"/>
                  <a:pt x="445" y="92340"/>
                  <a:pt x="778" y="92095"/>
                </a:cubicBezTo>
                <a:cubicBezTo>
                  <a:pt x="667" y="91807"/>
                  <a:pt x="667" y="91496"/>
                  <a:pt x="778" y="91208"/>
                </a:cubicBezTo>
                <a:lnTo>
                  <a:pt x="81000" y="4550"/>
                </a:lnTo>
                <a:cubicBezTo>
                  <a:pt x="82111" y="1820"/>
                  <a:pt x="84774" y="34"/>
                  <a:pt x="87770" y="0"/>
                </a:cubicBezTo>
                <a:close/>
              </a:path>
            </a:pathLst>
          </a:custGeom>
          <a:solidFill>
            <a:schemeClr val="accent1"/>
          </a:solidFill>
          <a:ln w="11096" cap="flat">
            <a:noFill/>
            <a:prstDash val="solid"/>
            <a:miter/>
          </a:ln>
        </p:spPr>
        <p:txBody>
          <a:bodyPr wrap="square" rtlCol="0" anchor="ctr">
            <a:noAutofit/>
          </a:bodyPr>
          <a:lstStyle/>
          <a:p>
            <a:endParaRPr lang="zh-CN" altLang="en-US"/>
          </a:p>
        </p:txBody>
      </p:sp>
      <p:sp>
        <p:nvSpPr>
          <p:cNvPr id="35" name="任意多边形: 形状 34">
            <a:extLst>
              <a:ext uri="{FF2B5EF4-FFF2-40B4-BE49-F238E27FC236}">
                <a16:creationId xmlns:a16="http://schemas.microsoft.com/office/drawing/2014/main" id="{6DBA2A86-03D8-AEEC-32D2-525713D7C224}"/>
              </a:ext>
            </a:extLst>
          </p:cNvPr>
          <p:cNvSpPr/>
          <p:nvPr/>
        </p:nvSpPr>
        <p:spPr>
          <a:xfrm>
            <a:off x="8321560" y="2887500"/>
            <a:ext cx="287103" cy="286767"/>
          </a:xfrm>
          <a:custGeom>
            <a:avLst/>
            <a:gdLst>
              <a:gd name="connsiteX0" fmla="*/ 242556 w 505987"/>
              <a:gd name="connsiteY0" fmla="*/ 369359 h 505394"/>
              <a:gd name="connsiteX1" fmla="*/ 250211 w 505987"/>
              <a:gd name="connsiteY1" fmla="*/ 376905 h 505394"/>
              <a:gd name="connsiteX2" fmla="*/ 250211 w 505987"/>
              <a:gd name="connsiteY2" fmla="*/ 442814 h 505394"/>
              <a:gd name="connsiteX3" fmla="*/ 250211 w 505987"/>
              <a:gd name="connsiteY3" fmla="*/ 442925 h 505394"/>
              <a:gd name="connsiteX4" fmla="*/ 242556 w 505987"/>
              <a:gd name="connsiteY4" fmla="*/ 450359 h 505394"/>
              <a:gd name="connsiteX5" fmla="*/ 242445 w 505987"/>
              <a:gd name="connsiteY5" fmla="*/ 450359 h 505394"/>
              <a:gd name="connsiteX6" fmla="*/ 234900 w 505987"/>
              <a:gd name="connsiteY6" fmla="*/ 442814 h 505394"/>
              <a:gd name="connsiteX7" fmla="*/ 234900 w 505987"/>
              <a:gd name="connsiteY7" fmla="*/ 376905 h 505394"/>
              <a:gd name="connsiteX8" fmla="*/ 242556 w 505987"/>
              <a:gd name="connsiteY8" fmla="*/ 369359 h 505394"/>
              <a:gd name="connsiteX9" fmla="*/ 386801 w 505987"/>
              <a:gd name="connsiteY9" fmla="*/ 285365 h 505394"/>
              <a:gd name="connsiteX10" fmla="*/ 387023 w 505987"/>
              <a:gd name="connsiteY10" fmla="*/ 285420 h 505394"/>
              <a:gd name="connsiteX11" fmla="*/ 392682 w 505987"/>
              <a:gd name="connsiteY11" fmla="*/ 294686 h 505394"/>
              <a:gd name="connsiteX12" fmla="*/ 272514 w 505987"/>
              <a:gd name="connsiteY12" fmla="*/ 414631 h 505394"/>
              <a:gd name="connsiteX13" fmla="*/ 271073 w 505987"/>
              <a:gd name="connsiteY13" fmla="*/ 414631 h 505394"/>
              <a:gd name="connsiteX14" fmla="*/ 263525 w 505987"/>
              <a:gd name="connsiteY14" fmla="*/ 408528 h 505394"/>
              <a:gd name="connsiteX15" fmla="*/ 269518 w 505987"/>
              <a:gd name="connsiteY15" fmla="*/ 399319 h 505394"/>
              <a:gd name="connsiteX16" fmla="*/ 377702 w 505987"/>
              <a:gd name="connsiteY16" fmla="*/ 291579 h 505394"/>
              <a:gd name="connsiteX17" fmla="*/ 377702 w 505987"/>
              <a:gd name="connsiteY17" fmla="*/ 291312 h 505394"/>
              <a:gd name="connsiteX18" fmla="*/ 386801 w 505987"/>
              <a:gd name="connsiteY18" fmla="*/ 285365 h 505394"/>
              <a:gd name="connsiteX19" fmla="*/ 97422 w 505987"/>
              <a:gd name="connsiteY19" fmla="*/ 285310 h 505394"/>
              <a:gd name="connsiteX20" fmla="*/ 106299 w 505987"/>
              <a:gd name="connsiteY20" fmla="*/ 291579 h 505394"/>
              <a:gd name="connsiteX21" fmla="*/ 214372 w 505987"/>
              <a:gd name="connsiteY21" fmla="*/ 399319 h 505394"/>
              <a:gd name="connsiteX22" fmla="*/ 220475 w 505987"/>
              <a:gd name="connsiteY22" fmla="*/ 408306 h 505394"/>
              <a:gd name="connsiteX23" fmla="*/ 212931 w 505987"/>
              <a:gd name="connsiteY23" fmla="*/ 414409 h 505394"/>
              <a:gd name="connsiteX24" fmla="*/ 211376 w 505987"/>
              <a:gd name="connsiteY24" fmla="*/ 414409 h 505394"/>
              <a:gd name="connsiteX25" fmla="*/ 91210 w 505987"/>
              <a:gd name="connsiteY25" fmla="*/ 294463 h 505394"/>
              <a:gd name="connsiteX26" fmla="*/ 97200 w 505987"/>
              <a:gd name="connsiteY26" fmla="*/ 285365 h 505394"/>
              <a:gd name="connsiteX27" fmla="*/ 97422 w 505987"/>
              <a:gd name="connsiteY27" fmla="*/ 285310 h 505394"/>
              <a:gd name="connsiteX28" fmla="*/ 355732 w 505987"/>
              <a:gd name="connsiteY28" fmla="*/ 255739 h 505394"/>
              <a:gd name="connsiteX29" fmla="*/ 421640 w 505987"/>
              <a:gd name="connsiteY29" fmla="*/ 255739 h 505394"/>
              <a:gd name="connsiteX30" fmla="*/ 429187 w 505987"/>
              <a:gd name="connsiteY30" fmla="*/ 263285 h 505394"/>
              <a:gd name="connsiteX31" fmla="*/ 421640 w 505987"/>
              <a:gd name="connsiteY31" fmla="*/ 271052 h 505394"/>
              <a:gd name="connsiteX32" fmla="*/ 355732 w 505987"/>
              <a:gd name="connsiteY32" fmla="*/ 271052 h 505394"/>
              <a:gd name="connsiteX33" fmla="*/ 347965 w 505987"/>
              <a:gd name="connsiteY33" fmla="*/ 263285 h 505394"/>
              <a:gd name="connsiteX34" fmla="*/ 355732 w 505987"/>
              <a:gd name="connsiteY34" fmla="*/ 255739 h 505394"/>
              <a:gd name="connsiteX35" fmla="*/ 62915 w 505987"/>
              <a:gd name="connsiteY35" fmla="*/ 255739 h 505394"/>
              <a:gd name="connsiteX36" fmla="*/ 128712 w 505987"/>
              <a:gd name="connsiteY36" fmla="*/ 255739 h 505394"/>
              <a:gd name="connsiteX37" fmla="*/ 136368 w 505987"/>
              <a:gd name="connsiteY37" fmla="*/ 263285 h 505394"/>
              <a:gd name="connsiteX38" fmla="*/ 136368 w 505987"/>
              <a:gd name="connsiteY38" fmla="*/ 263396 h 505394"/>
              <a:gd name="connsiteX39" fmla="*/ 128712 w 505987"/>
              <a:gd name="connsiteY39" fmla="*/ 271052 h 505394"/>
              <a:gd name="connsiteX40" fmla="*/ 62915 w 505987"/>
              <a:gd name="connsiteY40" fmla="*/ 271052 h 505394"/>
              <a:gd name="connsiteX41" fmla="*/ 55148 w 505987"/>
              <a:gd name="connsiteY41" fmla="*/ 263285 h 505394"/>
              <a:gd name="connsiteX42" fmla="*/ 62915 w 505987"/>
              <a:gd name="connsiteY42" fmla="*/ 255739 h 505394"/>
              <a:gd name="connsiteX43" fmla="*/ 242000 w 505987"/>
              <a:gd name="connsiteY43" fmla="*/ 219678 h 505394"/>
              <a:gd name="connsiteX44" fmla="*/ 198395 w 505987"/>
              <a:gd name="connsiteY44" fmla="*/ 263284 h 505394"/>
              <a:gd name="connsiteX45" fmla="*/ 198395 w 505987"/>
              <a:gd name="connsiteY45" fmla="*/ 263395 h 505394"/>
              <a:gd name="connsiteX46" fmla="*/ 242000 w 505987"/>
              <a:gd name="connsiteY46" fmla="*/ 307002 h 505394"/>
              <a:gd name="connsiteX47" fmla="*/ 242111 w 505987"/>
              <a:gd name="connsiteY47" fmla="*/ 307002 h 505394"/>
              <a:gd name="connsiteX48" fmla="*/ 285606 w 505987"/>
              <a:gd name="connsiteY48" fmla="*/ 263284 h 505394"/>
              <a:gd name="connsiteX49" fmla="*/ 277728 w 505987"/>
              <a:gd name="connsiteY49" fmla="*/ 238541 h 505394"/>
              <a:gd name="connsiteX50" fmla="*/ 247437 w 505987"/>
              <a:gd name="connsiteY50" fmla="*/ 268721 h 505394"/>
              <a:gd name="connsiteX51" fmla="*/ 242000 w 505987"/>
              <a:gd name="connsiteY51" fmla="*/ 271051 h 505394"/>
              <a:gd name="connsiteX52" fmla="*/ 236563 w 505987"/>
              <a:gd name="connsiteY52" fmla="*/ 268721 h 505394"/>
              <a:gd name="connsiteX53" fmla="*/ 236786 w 505987"/>
              <a:gd name="connsiteY53" fmla="*/ 268721 h 505394"/>
              <a:gd name="connsiteX54" fmla="*/ 236563 w 505987"/>
              <a:gd name="connsiteY54" fmla="*/ 268455 h 505394"/>
              <a:gd name="connsiteX55" fmla="*/ 237119 w 505987"/>
              <a:gd name="connsiteY55" fmla="*/ 257958 h 505394"/>
              <a:gd name="connsiteX56" fmla="*/ 267410 w 505987"/>
              <a:gd name="connsiteY56" fmla="*/ 227667 h 505394"/>
              <a:gd name="connsiteX57" fmla="*/ 242556 w 505987"/>
              <a:gd name="connsiteY57" fmla="*/ 219678 h 505394"/>
              <a:gd name="connsiteX58" fmla="*/ 242000 w 505987"/>
              <a:gd name="connsiteY58" fmla="*/ 219678 h 505394"/>
              <a:gd name="connsiteX59" fmla="*/ 211487 w 505987"/>
              <a:gd name="connsiteY59" fmla="*/ 112137 h 505394"/>
              <a:gd name="connsiteX60" fmla="*/ 220475 w 505987"/>
              <a:gd name="connsiteY60" fmla="*/ 118151 h 505394"/>
              <a:gd name="connsiteX61" fmla="*/ 214372 w 505987"/>
              <a:gd name="connsiteY61" fmla="*/ 127250 h 505394"/>
              <a:gd name="connsiteX62" fmla="*/ 106188 w 505987"/>
              <a:gd name="connsiteY62" fmla="*/ 235766 h 505394"/>
              <a:gd name="connsiteX63" fmla="*/ 98755 w 505987"/>
              <a:gd name="connsiteY63" fmla="*/ 241869 h 505394"/>
              <a:gd name="connsiteX64" fmla="*/ 97089 w 505987"/>
              <a:gd name="connsiteY64" fmla="*/ 241869 h 505394"/>
              <a:gd name="connsiteX65" fmla="*/ 96869 w 505987"/>
              <a:gd name="connsiteY65" fmla="*/ 241813 h 505394"/>
              <a:gd name="connsiteX66" fmla="*/ 91210 w 505987"/>
              <a:gd name="connsiteY66" fmla="*/ 232549 h 505394"/>
              <a:gd name="connsiteX67" fmla="*/ 211376 w 505987"/>
              <a:gd name="connsiteY67" fmla="*/ 112159 h 505394"/>
              <a:gd name="connsiteX68" fmla="*/ 211487 w 505987"/>
              <a:gd name="connsiteY68" fmla="*/ 112137 h 505394"/>
              <a:gd name="connsiteX69" fmla="*/ 242556 w 505987"/>
              <a:gd name="connsiteY69" fmla="*/ 75876 h 505394"/>
              <a:gd name="connsiteX70" fmla="*/ 250211 w 505987"/>
              <a:gd name="connsiteY70" fmla="*/ 83422 h 505394"/>
              <a:gd name="connsiteX71" fmla="*/ 250211 w 505987"/>
              <a:gd name="connsiteY71" fmla="*/ 149996 h 505394"/>
              <a:gd name="connsiteX72" fmla="*/ 242556 w 505987"/>
              <a:gd name="connsiteY72" fmla="*/ 157541 h 505394"/>
              <a:gd name="connsiteX73" fmla="*/ 234900 w 505987"/>
              <a:gd name="connsiteY73" fmla="*/ 149996 h 505394"/>
              <a:gd name="connsiteX74" fmla="*/ 234900 w 505987"/>
              <a:gd name="connsiteY74" fmla="*/ 83422 h 505394"/>
              <a:gd name="connsiteX75" fmla="*/ 242556 w 505987"/>
              <a:gd name="connsiteY75" fmla="*/ 75876 h 505394"/>
              <a:gd name="connsiteX76" fmla="*/ 242556 w 505987"/>
              <a:gd name="connsiteY76" fmla="*/ 36708 h 505394"/>
              <a:gd name="connsiteX77" fmla="*/ 15869 w 505987"/>
              <a:gd name="connsiteY77" fmla="*/ 263284 h 505394"/>
              <a:gd name="connsiteX78" fmla="*/ 242556 w 505987"/>
              <a:gd name="connsiteY78" fmla="*/ 490193 h 505394"/>
              <a:gd name="connsiteX79" fmla="*/ 468578 w 505987"/>
              <a:gd name="connsiteY79" fmla="*/ 263284 h 505394"/>
              <a:gd name="connsiteX80" fmla="*/ 468798 w 505987"/>
              <a:gd name="connsiteY80" fmla="*/ 263284 h 505394"/>
              <a:gd name="connsiteX81" fmla="*/ 407993 w 505987"/>
              <a:gd name="connsiteY81" fmla="*/ 109053 h 505394"/>
              <a:gd name="connsiteX82" fmla="*/ 356843 w 505987"/>
              <a:gd name="connsiteY82" fmla="*/ 160205 h 505394"/>
              <a:gd name="connsiteX83" fmla="*/ 393571 w 505987"/>
              <a:gd name="connsiteY83" fmla="*/ 232993 h 505394"/>
              <a:gd name="connsiteX84" fmla="*/ 393571 w 505987"/>
              <a:gd name="connsiteY84" fmla="*/ 233082 h 505394"/>
              <a:gd name="connsiteX85" fmla="*/ 387578 w 505987"/>
              <a:gd name="connsiteY85" fmla="*/ 242091 h 505394"/>
              <a:gd name="connsiteX86" fmla="*/ 386135 w 505987"/>
              <a:gd name="connsiteY86" fmla="*/ 242091 h 505394"/>
              <a:gd name="connsiteX87" fmla="*/ 378590 w 505987"/>
              <a:gd name="connsiteY87" fmla="*/ 235989 h 505394"/>
              <a:gd name="connsiteX88" fmla="*/ 346080 w 505987"/>
              <a:gd name="connsiteY88" fmla="*/ 170967 h 505394"/>
              <a:gd name="connsiteX89" fmla="*/ 289268 w 505987"/>
              <a:gd name="connsiteY89" fmla="*/ 227556 h 505394"/>
              <a:gd name="connsiteX90" fmla="*/ 301475 w 505987"/>
              <a:gd name="connsiteY90" fmla="*/ 263284 h 505394"/>
              <a:gd name="connsiteX91" fmla="*/ 242556 w 505987"/>
              <a:gd name="connsiteY91" fmla="*/ 322425 h 505394"/>
              <a:gd name="connsiteX92" fmla="*/ 183636 w 505987"/>
              <a:gd name="connsiteY92" fmla="*/ 263284 h 505394"/>
              <a:gd name="connsiteX93" fmla="*/ 242556 w 505987"/>
              <a:gd name="connsiteY93" fmla="*/ 204588 h 505394"/>
              <a:gd name="connsiteX94" fmla="*/ 278506 w 505987"/>
              <a:gd name="connsiteY94" fmla="*/ 216682 h 505394"/>
              <a:gd name="connsiteX95" fmla="*/ 335096 w 505987"/>
              <a:gd name="connsiteY95" fmla="*/ 159982 h 505394"/>
              <a:gd name="connsiteX96" fmla="*/ 270295 w 505987"/>
              <a:gd name="connsiteY96" fmla="*/ 127472 h 505394"/>
              <a:gd name="connsiteX97" fmla="*/ 264303 w 505987"/>
              <a:gd name="connsiteY97" fmla="*/ 118373 h 505394"/>
              <a:gd name="connsiteX98" fmla="*/ 273291 w 505987"/>
              <a:gd name="connsiteY98" fmla="*/ 112381 h 505394"/>
              <a:gd name="connsiteX99" fmla="*/ 346080 w 505987"/>
              <a:gd name="connsiteY99" fmla="*/ 149109 h 505394"/>
              <a:gd name="connsiteX100" fmla="*/ 397230 w 505987"/>
              <a:gd name="connsiteY100" fmla="*/ 97846 h 505394"/>
              <a:gd name="connsiteX101" fmla="*/ 242556 w 505987"/>
              <a:gd name="connsiteY101" fmla="*/ 36708 h 505394"/>
              <a:gd name="connsiteX102" fmla="*/ 457260 w 505987"/>
              <a:gd name="connsiteY102" fmla="*/ 25723 h 505394"/>
              <a:gd name="connsiteX103" fmla="*/ 438617 w 505987"/>
              <a:gd name="connsiteY103" fmla="*/ 44142 h 505394"/>
              <a:gd name="connsiteX104" fmla="*/ 439173 w 505987"/>
              <a:gd name="connsiteY104" fmla="*/ 66667 h 505394"/>
              <a:gd name="connsiteX105" fmla="*/ 461364 w 505987"/>
              <a:gd name="connsiteY105" fmla="*/ 66667 h 505394"/>
              <a:gd name="connsiteX106" fmla="*/ 479893 w 505987"/>
              <a:gd name="connsiteY106" fmla="*/ 48248 h 505394"/>
              <a:gd name="connsiteX107" fmla="*/ 464805 w 505987"/>
              <a:gd name="connsiteY107" fmla="*/ 48248 h 505394"/>
              <a:gd name="connsiteX108" fmla="*/ 457260 w 505987"/>
              <a:gd name="connsiteY108" fmla="*/ 40481 h 505394"/>
              <a:gd name="connsiteX109" fmla="*/ 467801 w 505987"/>
              <a:gd name="connsiteY109" fmla="*/ 536 h 505394"/>
              <a:gd name="connsiteX110" fmla="*/ 472460 w 505987"/>
              <a:gd name="connsiteY110" fmla="*/ 7637 h 505394"/>
              <a:gd name="connsiteX111" fmla="*/ 472460 w 505987"/>
              <a:gd name="connsiteY111" fmla="*/ 33602 h 505394"/>
              <a:gd name="connsiteX112" fmla="*/ 498314 w 505987"/>
              <a:gd name="connsiteY112" fmla="*/ 33602 h 505394"/>
              <a:gd name="connsiteX113" fmla="*/ 505303 w 505987"/>
              <a:gd name="connsiteY113" fmla="*/ 38151 h 505394"/>
              <a:gd name="connsiteX114" fmla="*/ 503751 w 505987"/>
              <a:gd name="connsiteY114" fmla="*/ 46583 h 505394"/>
              <a:gd name="connsiteX115" fmla="*/ 469797 w 505987"/>
              <a:gd name="connsiteY115" fmla="*/ 79871 h 505394"/>
              <a:gd name="connsiteX116" fmla="*/ 464471 w 505987"/>
              <a:gd name="connsiteY116" fmla="*/ 82201 h 505394"/>
              <a:gd name="connsiteX117" fmla="*/ 434735 w 505987"/>
              <a:gd name="connsiteY117" fmla="*/ 82201 h 505394"/>
              <a:gd name="connsiteX118" fmla="*/ 418867 w 505987"/>
              <a:gd name="connsiteY118" fmla="*/ 97846 h 505394"/>
              <a:gd name="connsiteX119" fmla="*/ 484555 w 505987"/>
              <a:gd name="connsiteY119" fmla="*/ 263284 h 505394"/>
              <a:gd name="connsiteX120" fmla="*/ 242556 w 505987"/>
              <a:gd name="connsiteY120" fmla="*/ 505394 h 505394"/>
              <a:gd name="connsiteX121" fmla="*/ 0 w 505987"/>
              <a:gd name="connsiteY121" fmla="*/ 263284 h 505394"/>
              <a:gd name="connsiteX122" fmla="*/ 242000 w 505987"/>
              <a:gd name="connsiteY122" fmla="*/ 21396 h 505394"/>
              <a:gd name="connsiteX123" fmla="*/ 407440 w 505987"/>
              <a:gd name="connsiteY123" fmla="*/ 87194 h 505394"/>
              <a:gd name="connsiteX124" fmla="*/ 423306 w 505987"/>
              <a:gd name="connsiteY124" fmla="*/ 71216 h 505394"/>
              <a:gd name="connsiteX125" fmla="*/ 423306 w 505987"/>
              <a:gd name="connsiteY125" fmla="*/ 41036 h 505394"/>
              <a:gd name="connsiteX126" fmla="*/ 425636 w 505987"/>
              <a:gd name="connsiteY126" fmla="*/ 35488 h 505394"/>
              <a:gd name="connsiteX127" fmla="*/ 459479 w 505987"/>
              <a:gd name="connsiteY127" fmla="*/ 2200 h 505394"/>
              <a:gd name="connsiteX128" fmla="*/ 467801 w 505987"/>
              <a:gd name="connsiteY128" fmla="*/ 536 h 50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05987" h="505394">
                <a:moveTo>
                  <a:pt x="242556" y="369359"/>
                </a:moveTo>
                <a:cubicBezTo>
                  <a:pt x="246771" y="369359"/>
                  <a:pt x="250100" y="372722"/>
                  <a:pt x="250211" y="376905"/>
                </a:cubicBezTo>
                <a:lnTo>
                  <a:pt x="250211" y="442814"/>
                </a:lnTo>
                <a:cubicBezTo>
                  <a:pt x="250211" y="442847"/>
                  <a:pt x="250211" y="442891"/>
                  <a:pt x="250211" y="442925"/>
                </a:cubicBezTo>
                <a:cubicBezTo>
                  <a:pt x="250100" y="447097"/>
                  <a:pt x="246771" y="450425"/>
                  <a:pt x="242556" y="450359"/>
                </a:cubicBezTo>
                <a:cubicBezTo>
                  <a:pt x="242556" y="450359"/>
                  <a:pt x="242445" y="450359"/>
                  <a:pt x="242445" y="450359"/>
                </a:cubicBezTo>
                <a:cubicBezTo>
                  <a:pt x="238230" y="450359"/>
                  <a:pt x="234900" y="446986"/>
                  <a:pt x="234900" y="442814"/>
                </a:cubicBezTo>
                <a:lnTo>
                  <a:pt x="234900" y="376905"/>
                </a:lnTo>
                <a:cubicBezTo>
                  <a:pt x="235012" y="372722"/>
                  <a:pt x="238341" y="369359"/>
                  <a:pt x="242556" y="369359"/>
                </a:cubicBezTo>
                <a:close/>
                <a:moveTo>
                  <a:pt x="386801" y="285365"/>
                </a:moveTo>
                <a:cubicBezTo>
                  <a:pt x="386912" y="285387"/>
                  <a:pt x="387023" y="285398"/>
                  <a:pt x="387023" y="285420"/>
                </a:cubicBezTo>
                <a:cubicBezTo>
                  <a:pt x="391127" y="286430"/>
                  <a:pt x="393682" y="290580"/>
                  <a:pt x="392682" y="294686"/>
                </a:cubicBezTo>
                <a:cubicBezTo>
                  <a:pt x="380364" y="355202"/>
                  <a:pt x="333096" y="402470"/>
                  <a:pt x="272514" y="414631"/>
                </a:cubicBezTo>
                <a:cubicBezTo>
                  <a:pt x="272069" y="414731"/>
                  <a:pt x="271517" y="414731"/>
                  <a:pt x="271073" y="414631"/>
                </a:cubicBezTo>
                <a:cubicBezTo>
                  <a:pt x="267410" y="414609"/>
                  <a:pt x="264303" y="412079"/>
                  <a:pt x="263525" y="408528"/>
                </a:cubicBezTo>
                <a:cubicBezTo>
                  <a:pt x="262751" y="404356"/>
                  <a:pt x="265414" y="400306"/>
                  <a:pt x="269518" y="399319"/>
                </a:cubicBezTo>
                <a:cubicBezTo>
                  <a:pt x="323889" y="388378"/>
                  <a:pt x="366495" y="345948"/>
                  <a:pt x="377702" y="291579"/>
                </a:cubicBezTo>
                <a:cubicBezTo>
                  <a:pt x="377702" y="291490"/>
                  <a:pt x="377702" y="291401"/>
                  <a:pt x="377702" y="291312"/>
                </a:cubicBezTo>
                <a:cubicBezTo>
                  <a:pt x="378590" y="287174"/>
                  <a:pt x="382694" y="284510"/>
                  <a:pt x="386801" y="285365"/>
                </a:cubicBezTo>
                <a:close/>
                <a:moveTo>
                  <a:pt x="97422" y="285310"/>
                </a:moveTo>
                <a:cubicBezTo>
                  <a:pt x="101640" y="284610"/>
                  <a:pt x="105633" y="287407"/>
                  <a:pt x="106299" y="291579"/>
                </a:cubicBezTo>
                <a:cubicBezTo>
                  <a:pt x="117506" y="345904"/>
                  <a:pt x="160004" y="388312"/>
                  <a:pt x="214372" y="399319"/>
                </a:cubicBezTo>
                <a:cubicBezTo>
                  <a:pt x="218479" y="400262"/>
                  <a:pt x="221142" y="404179"/>
                  <a:pt x="220475" y="408306"/>
                </a:cubicBezTo>
                <a:cubicBezTo>
                  <a:pt x="219698" y="411857"/>
                  <a:pt x="216591" y="414387"/>
                  <a:pt x="212931" y="414409"/>
                </a:cubicBezTo>
                <a:cubicBezTo>
                  <a:pt x="212375" y="414509"/>
                  <a:pt x="211931" y="414509"/>
                  <a:pt x="211376" y="414409"/>
                </a:cubicBezTo>
                <a:cubicBezTo>
                  <a:pt x="150904" y="402193"/>
                  <a:pt x="103525" y="354947"/>
                  <a:pt x="91210" y="294463"/>
                </a:cubicBezTo>
                <a:cubicBezTo>
                  <a:pt x="90433" y="290303"/>
                  <a:pt x="93096" y="286253"/>
                  <a:pt x="97200" y="285365"/>
                </a:cubicBezTo>
                <a:cubicBezTo>
                  <a:pt x="97311" y="285343"/>
                  <a:pt x="97422" y="285332"/>
                  <a:pt x="97422" y="285310"/>
                </a:cubicBezTo>
                <a:close/>
                <a:moveTo>
                  <a:pt x="355732" y="255739"/>
                </a:moveTo>
                <a:lnTo>
                  <a:pt x="421640" y="255739"/>
                </a:lnTo>
                <a:cubicBezTo>
                  <a:pt x="425858" y="255739"/>
                  <a:pt x="429187" y="259112"/>
                  <a:pt x="429187" y="263285"/>
                </a:cubicBezTo>
                <a:cubicBezTo>
                  <a:pt x="429298" y="267512"/>
                  <a:pt x="425858" y="270996"/>
                  <a:pt x="421640" y="271052"/>
                </a:cubicBezTo>
                <a:lnTo>
                  <a:pt x="355732" y="271052"/>
                </a:lnTo>
                <a:cubicBezTo>
                  <a:pt x="351406" y="271052"/>
                  <a:pt x="347965" y="267579"/>
                  <a:pt x="347965" y="263285"/>
                </a:cubicBezTo>
                <a:cubicBezTo>
                  <a:pt x="348077" y="259079"/>
                  <a:pt x="351517" y="255739"/>
                  <a:pt x="355732" y="255739"/>
                </a:cubicBezTo>
                <a:close/>
                <a:moveTo>
                  <a:pt x="62915" y="255739"/>
                </a:moveTo>
                <a:lnTo>
                  <a:pt x="128712" y="255739"/>
                </a:lnTo>
                <a:cubicBezTo>
                  <a:pt x="132930" y="255739"/>
                  <a:pt x="136257" y="259102"/>
                  <a:pt x="136368" y="263285"/>
                </a:cubicBezTo>
                <a:cubicBezTo>
                  <a:pt x="136368" y="263318"/>
                  <a:pt x="136368" y="263362"/>
                  <a:pt x="136368" y="263396"/>
                </a:cubicBezTo>
                <a:cubicBezTo>
                  <a:pt x="136368" y="267623"/>
                  <a:pt x="132930" y="271052"/>
                  <a:pt x="128712" y="271052"/>
                </a:cubicBezTo>
                <a:lnTo>
                  <a:pt x="62915" y="271052"/>
                </a:lnTo>
                <a:cubicBezTo>
                  <a:pt x="58586" y="271052"/>
                  <a:pt x="55148" y="267579"/>
                  <a:pt x="55148" y="263285"/>
                </a:cubicBezTo>
                <a:cubicBezTo>
                  <a:pt x="55260" y="259057"/>
                  <a:pt x="58697" y="255673"/>
                  <a:pt x="62915" y="255739"/>
                </a:cubicBezTo>
                <a:close/>
                <a:moveTo>
                  <a:pt x="242000" y="219678"/>
                </a:moveTo>
                <a:cubicBezTo>
                  <a:pt x="217923" y="219678"/>
                  <a:pt x="198395" y="239206"/>
                  <a:pt x="198395" y="263284"/>
                </a:cubicBezTo>
                <a:cubicBezTo>
                  <a:pt x="198395" y="263318"/>
                  <a:pt x="198395" y="263362"/>
                  <a:pt x="198395" y="263395"/>
                </a:cubicBezTo>
                <a:cubicBezTo>
                  <a:pt x="198395" y="287484"/>
                  <a:pt x="217923" y="307002"/>
                  <a:pt x="242000" y="307002"/>
                </a:cubicBezTo>
                <a:cubicBezTo>
                  <a:pt x="242000" y="307002"/>
                  <a:pt x="242111" y="307002"/>
                  <a:pt x="242111" y="307002"/>
                </a:cubicBezTo>
                <a:cubicBezTo>
                  <a:pt x="266188" y="306946"/>
                  <a:pt x="285717" y="287362"/>
                  <a:pt x="285606" y="263284"/>
                </a:cubicBezTo>
                <a:cubicBezTo>
                  <a:pt x="285606" y="254419"/>
                  <a:pt x="282832" y="245764"/>
                  <a:pt x="277728" y="238541"/>
                </a:cubicBezTo>
                <a:lnTo>
                  <a:pt x="247437" y="268721"/>
                </a:lnTo>
                <a:cubicBezTo>
                  <a:pt x="246107" y="270263"/>
                  <a:pt x="244108" y="271118"/>
                  <a:pt x="242000" y="271051"/>
                </a:cubicBezTo>
                <a:cubicBezTo>
                  <a:pt x="239893" y="271107"/>
                  <a:pt x="237896" y="270253"/>
                  <a:pt x="236563" y="268721"/>
                </a:cubicBezTo>
                <a:lnTo>
                  <a:pt x="236786" y="268721"/>
                </a:lnTo>
                <a:cubicBezTo>
                  <a:pt x="236675" y="268632"/>
                  <a:pt x="236563" y="268544"/>
                  <a:pt x="236563" y="268455"/>
                </a:cubicBezTo>
                <a:cubicBezTo>
                  <a:pt x="233790" y="265392"/>
                  <a:pt x="234012" y="260699"/>
                  <a:pt x="237119" y="257958"/>
                </a:cubicBezTo>
                <a:lnTo>
                  <a:pt x="267410" y="227667"/>
                </a:lnTo>
                <a:cubicBezTo>
                  <a:pt x="260199" y="222474"/>
                  <a:pt x="251433" y="219678"/>
                  <a:pt x="242556" y="219678"/>
                </a:cubicBezTo>
                <a:cubicBezTo>
                  <a:pt x="242334" y="219678"/>
                  <a:pt x="242222" y="219678"/>
                  <a:pt x="242000" y="219678"/>
                </a:cubicBezTo>
                <a:close/>
                <a:moveTo>
                  <a:pt x="211487" y="112137"/>
                </a:moveTo>
                <a:cubicBezTo>
                  <a:pt x="215594" y="111316"/>
                  <a:pt x="219698" y="114001"/>
                  <a:pt x="220475" y="118151"/>
                </a:cubicBezTo>
                <a:cubicBezTo>
                  <a:pt x="221253" y="122334"/>
                  <a:pt x="218479" y="126362"/>
                  <a:pt x="214372" y="127250"/>
                </a:cubicBezTo>
                <a:cubicBezTo>
                  <a:pt x="159782" y="138334"/>
                  <a:pt x="117062" y="181108"/>
                  <a:pt x="106188" y="235766"/>
                </a:cubicBezTo>
                <a:cubicBezTo>
                  <a:pt x="105411" y="239295"/>
                  <a:pt x="102306" y="241836"/>
                  <a:pt x="98755" y="241869"/>
                </a:cubicBezTo>
                <a:lnTo>
                  <a:pt x="97089" y="241869"/>
                </a:lnTo>
                <a:cubicBezTo>
                  <a:pt x="96978" y="241847"/>
                  <a:pt x="96869" y="241836"/>
                  <a:pt x="96869" y="241813"/>
                </a:cubicBezTo>
                <a:cubicBezTo>
                  <a:pt x="92763" y="240804"/>
                  <a:pt x="90211" y="236654"/>
                  <a:pt x="91210" y="232549"/>
                </a:cubicBezTo>
                <a:cubicBezTo>
                  <a:pt x="103303" y="171855"/>
                  <a:pt x="150682" y="124387"/>
                  <a:pt x="211376" y="112159"/>
                </a:cubicBezTo>
                <a:cubicBezTo>
                  <a:pt x="211376" y="112148"/>
                  <a:pt x="211487" y="112148"/>
                  <a:pt x="211487" y="112137"/>
                </a:cubicBezTo>
                <a:close/>
                <a:moveTo>
                  <a:pt x="242556" y="75876"/>
                </a:moveTo>
                <a:cubicBezTo>
                  <a:pt x="246771" y="75876"/>
                  <a:pt x="250100" y="79238"/>
                  <a:pt x="250211" y="83422"/>
                </a:cubicBezTo>
                <a:lnTo>
                  <a:pt x="250211" y="149996"/>
                </a:lnTo>
                <a:cubicBezTo>
                  <a:pt x="250100" y="154179"/>
                  <a:pt x="246771" y="157541"/>
                  <a:pt x="242556" y="157541"/>
                </a:cubicBezTo>
                <a:cubicBezTo>
                  <a:pt x="238341" y="157541"/>
                  <a:pt x="235012" y="154179"/>
                  <a:pt x="234900" y="149996"/>
                </a:cubicBezTo>
                <a:lnTo>
                  <a:pt x="234900" y="83422"/>
                </a:lnTo>
                <a:cubicBezTo>
                  <a:pt x="235012" y="79238"/>
                  <a:pt x="238341" y="75876"/>
                  <a:pt x="242556" y="75876"/>
                </a:cubicBezTo>
                <a:close/>
                <a:moveTo>
                  <a:pt x="242556" y="36708"/>
                </a:moveTo>
                <a:cubicBezTo>
                  <a:pt x="117506" y="36830"/>
                  <a:pt x="16092" y="138179"/>
                  <a:pt x="15869" y="263284"/>
                </a:cubicBezTo>
                <a:cubicBezTo>
                  <a:pt x="15980" y="388489"/>
                  <a:pt x="117395" y="490004"/>
                  <a:pt x="242556" y="490193"/>
                </a:cubicBezTo>
                <a:cubicBezTo>
                  <a:pt x="367494" y="489705"/>
                  <a:pt x="468578" y="388256"/>
                  <a:pt x="468578" y="263284"/>
                </a:cubicBezTo>
                <a:lnTo>
                  <a:pt x="468798" y="263284"/>
                </a:lnTo>
                <a:cubicBezTo>
                  <a:pt x="468909" y="206008"/>
                  <a:pt x="447161" y="150862"/>
                  <a:pt x="407993" y="109053"/>
                </a:cubicBezTo>
                <a:lnTo>
                  <a:pt x="356843" y="160205"/>
                </a:lnTo>
                <a:cubicBezTo>
                  <a:pt x="375483" y="180687"/>
                  <a:pt x="388134" y="205852"/>
                  <a:pt x="393571" y="232993"/>
                </a:cubicBezTo>
                <a:cubicBezTo>
                  <a:pt x="393571" y="233026"/>
                  <a:pt x="393571" y="233059"/>
                  <a:pt x="393571" y="233082"/>
                </a:cubicBezTo>
                <a:cubicBezTo>
                  <a:pt x="394456" y="237231"/>
                  <a:pt x="391682" y="241259"/>
                  <a:pt x="387578" y="242091"/>
                </a:cubicBezTo>
                <a:lnTo>
                  <a:pt x="386135" y="242091"/>
                </a:lnTo>
                <a:cubicBezTo>
                  <a:pt x="382475" y="242158"/>
                  <a:pt x="379257" y="239584"/>
                  <a:pt x="378590" y="235989"/>
                </a:cubicBezTo>
                <a:cubicBezTo>
                  <a:pt x="373709" y="211800"/>
                  <a:pt x="362502" y="189353"/>
                  <a:pt x="346080" y="170967"/>
                </a:cubicBezTo>
                <a:lnTo>
                  <a:pt x="289268" y="227556"/>
                </a:lnTo>
                <a:cubicBezTo>
                  <a:pt x="297146" y="237786"/>
                  <a:pt x="301475" y="250347"/>
                  <a:pt x="301475" y="263284"/>
                </a:cubicBezTo>
                <a:cubicBezTo>
                  <a:pt x="301475" y="295861"/>
                  <a:pt x="275177" y="322303"/>
                  <a:pt x="242556" y="322425"/>
                </a:cubicBezTo>
                <a:cubicBezTo>
                  <a:pt x="209935" y="322303"/>
                  <a:pt x="183636" y="295861"/>
                  <a:pt x="183636" y="263284"/>
                </a:cubicBezTo>
                <a:cubicBezTo>
                  <a:pt x="183747" y="230829"/>
                  <a:pt x="210157" y="204588"/>
                  <a:pt x="242556" y="204588"/>
                </a:cubicBezTo>
                <a:cubicBezTo>
                  <a:pt x="255537" y="204598"/>
                  <a:pt x="268188" y="208848"/>
                  <a:pt x="278506" y="216682"/>
                </a:cubicBezTo>
                <a:lnTo>
                  <a:pt x="335096" y="159982"/>
                </a:lnTo>
                <a:cubicBezTo>
                  <a:pt x="316786" y="143594"/>
                  <a:pt x="294372" y="132376"/>
                  <a:pt x="270295" y="127472"/>
                </a:cubicBezTo>
                <a:cubicBezTo>
                  <a:pt x="266188" y="126584"/>
                  <a:pt x="263526" y="122534"/>
                  <a:pt x="264303" y="118373"/>
                </a:cubicBezTo>
                <a:cubicBezTo>
                  <a:pt x="265191" y="114245"/>
                  <a:pt x="269184" y="111561"/>
                  <a:pt x="273291" y="112381"/>
                </a:cubicBezTo>
                <a:cubicBezTo>
                  <a:pt x="300364" y="117885"/>
                  <a:pt x="325552" y="130567"/>
                  <a:pt x="346080" y="149109"/>
                </a:cubicBezTo>
                <a:lnTo>
                  <a:pt x="397230" y="97846"/>
                </a:lnTo>
                <a:cubicBezTo>
                  <a:pt x="355288" y="58611"/>
                  <a:pt x="300031" y="36764"/>
                  <a:pt x="242556" y="36708"/>
                </a:cubicBezTo>
                <a:close/>
                <a:moveTo>
                  <a:pt x="457260" y="25723"/>
                </a:moveTo>
                <a:lnTo>
                  <a:pt x="438617" y="44142"/>
                </a:lnTo>
                <a:lnTo>
                  <a:pt x="439173" y="66667"/>
                </a:lnTo>
                <a:lnTo>
                  <a:pt x="461364" y="66667"/>
                </a:lnTo>
                <a:lnTo>
                  <a:pt x="479893" y="48248"/>
                </a:lnTo>
                <a:lnTo>
                  <a:pt x="464805" y="48248"/>
                </a:lnTo>
                <a:cubicBezTo>
                  <a:pt x="460587" y="48181"/>
                  <a:pt x="457149" y="44708"/>
                  <a:pt x="457260" y="40481"/>
                </a:cubicBezTo>
                <a:close/>
                <a:moveTo>
                  <a:pt x="467801" y="536"/>
                </a:moveTo>
                <a:cubicBezTo>
                  <a:pt x="470686" y="1723"/>
                  <a:pt x="472460" y="4541"/>
                  <a:pt x="472460" y="7637"/>
                </a:cubicBezTo>
                <a:lnTo>
                  <a:pt x="472460" y="33602"/>
                </a:lnTo>
                <a:lnTo>
                  <a:pt x="498314" y="33602"/>
                </a:lnTo>
                <a:cubicBezTo>
                  <a:pt x="501310" y="33546"/>
                  <a:pt x="504084" y="35343"/>
                  <a:pt x="505303" y="38151"/>
                </a:cubicBezTo>
                <a:cubicBezTo>
                  <a:pt x="506636" y="41014"/>
                  <a:pt x="505970" y="44364"/>
                  <a:pt x="503751" y="46583"/>
                </a:cubicBezTo>
                <a:lnTo>
                  <a:pt x="469797" y="79871"/>
                </a:lnTo>
                <a:cubicBezTo>
                  <a:pt x="468467" y="81358"/>
                  <a:pt x="466468" y="82201"/>
                  <a:pt x="464471" y="82201"/>
                </a:cubicBezTo>
                <a:lnTo>
                  <a:pt x="434735" y="82201"/>
                </a:lnTo>
                <a:lnTo>
                  <a:pt x="418867" y="97846"/>
                </a:lnTo>
                <a:cubicBezTo>
                  <a:pt x="461031" y="142606"/>
                  <a:pt x="484555" y="201780"/>
                  <a:pt x="484555" y="263284"/>
                </a:cubicBezTo>
                <a:cubicBezTo>
                  <a:pt x="484444" y="396900"/>
                  <a:pt x="376149" y="505206"/>
                  <a:pt x="242556" y="505394"/>
                </a:cubicBezTo>
                <a:cubicBezTo>
                  <a:pt x="108740" y="505516"/>
                  <a:pt x="112" y="397122"/>
                  <a:pt x="0" y="263284"/>
                </a:cubicBezTo>
                <a:cubicBezTo>
                  <a:pt x="223" y="129724"/>
                  <a:pt x="108407" y="21518"/>
                  <a:pt x="242000" y="21396"/>
                </a:cubicBezTo>
                <a:cubicBezTo>
                  <a:pt x="303582" y="21396"/>
                  <a:pt x="362724" y="44941"/>
                  <a:pt x="407440" y="87194"/>
                </a:cubicBezTo>
                <a:lnTo>
                  <a:pt x="423306" y="71216"/>
                </a:lnTo>
                <a:lnTo>
                  <a:pt x="423306" y="41036"/>
                </a:lnTo>
                <a:cubicBezTo>
                  <a:pt x="423306" y="38950"/>
                  <a:pt x="424195" y="36952"/>
                  <a:pt x="425636" y="35488"/>
                </a:cubicBezTo>
                <a:lnTo>
                  <a:pt x="459479" y="2200"/>
                </a:lnTo>
                <a:cubicBezTo>
                  <a:pt x="461697" y="70"/>
                  <a:pt x="464916" y="-574"/>
                  <a:pt x="467801" y="536"/>
                </a:cubicBezTo>
                <a:close/>
              </a:path>
            </a:pathLst>
          </a:custGeom>
          <a:solidFill>
            <a:schemeClr val="accent1"/>
          </a:solidFill>
          <a:ln w="11096" cap="flat">
            <a:noFill/>
            <a:prstDash val="solid"/>
            <a:miter/>
          </a:ln>
        </p:spPr>
        <p:txBody>
          <a:bodyPr wrap="square" rtlCol="0" anchor="ctr">
            <a:noAutofit/>
          </a:bodyPr>
          <a:lstStyle/>
          <a:p>
            <a:endParaRPr lang="zh-CN" altLang="en-US"/>
          </a:p>
        </p:txBody>
      </p:sp>
      <p:grpSp>
        <p:nvGrpSpPr>
          <p:cNvPr id="39" name="组合 38">
            <a:extLst>
              <a:ext uri="{FF2B5EF4-FFF2-40B4-BE49-F238E27FC236}">
                <a16:creationId xmlns:a16="http://schemas.microsoft.com/office/drawing/2014/main" id="{08004137-0521-503C-B9BD-10F198CE7C05}"/>
              </a:ext>
            </a:extLst>
          </p:cNvPr>
          <p:cNvGrpSpPr/>
          <p:nvPr/>
        </p:nvGrpSpPr>
        <p:grpSpPr>
          <a:xfrm>
            <a:off x="1450182" y="5380672"/>
            <a:ext cx="515935" cy="92869"/>
            <a:chOff x="1450182" y="5380672"/>
            <a:chExt cx="515935" cy="92869"/>
          </a:xfrm>
        </p:grpSpPr>
        <p:sp>
          <p:nvSpPr>
            <p:cNvPr id="36" name="椭圆 35">
              <a:extLst>
                <a:ext uri="{FF2B5EF4-FFF2-40B4-BE49-F238E27FC236}">
                  <a16:creationId xmlns:a16="http://schemas.microsoft.com/office/drawing/2014/main" id="{1BADD1F7-D13C-2CEB-6316-EFF4D8CFECD3}"/>
                </a:ext>
              </a:extLst>
            </p:cNvPr>
            <p:cNvSpPr/>
            <p:nvPr/>
          </p:nvSpPr>
          <p:spPr>
            <a:xfrm>
              <a:off x="1450182" y="5380672"/>
              <a:ext cx="92869" cy="928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椭圆 36">
              <a:extLst>
                <a:ext uri="{FF2B5EF4-FFF2-40B4-BE49-F238E27FC236}">
                  <a16:creationId xmlns:a16="http://schemas.microsoft.com/office/drawing/2014/main" id="{031BF323-EE94-5554-2D35-B3245915EF45}"/>
                </a:ext>
              </a:extLst>
            </p:cNvPr>
            <p:cNvSpPr/>
            <p:nvPr/>
          </p:nvSpPr>
          <p:spPr>
            <a:xfrm>
              <a:off x="1661715" y="5380672"/>
              <a:ext cx="92869" cy="928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椭圆 37">
              <a:extLst>
                <a:ext uri="{FF2B5EF4-FFF2-40B4-BE49-F238E27FC236}">
                  <a16:creationId xmlns:a16="http://schemas.microsoft.com/office/drawing/2014/main" id="{995306D4-5189-C031-4409-0581F68054DA}"/>
                </a:ext>
              </a:extLst>
            </p:cNvPr>
            <p:cNvSpPr/>
            <p:nvPr/>
          </p:nvSpPr>
          <p:spPr>
            <a:xfrm>
              <a:off x="1873248" y="5380672"/>
              <a:ext cx="92869" cy="928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组合 39">
            <a:extLst>
              <a:ext uri="{FF2B5EF4-FFF2-40B4-BE49-F238E27FC236}">
                <a16:creationId xmlns:a16="http://schemas.microsoft.com/office/drawing/2014/main" id="{CC5CD1C4-FD5F-1DDC-5F29-0EEABA65B59E}"/>
              </a:ext>
            </a:extLst>
          </p:cNvPr>
          <p:cNvGrpSpPr/>
          <p:nvPr/>
        </p:nvGrpSpPr>
        <p:grpSpPr>
          <a:xfrm>
            <a:off x="10229134" y="5380672"/>
            <a:ext cx="515935" cy="92869"/>
            <a:chOff x="1450182" y="5380672"/>
            <a:chExt cx="515935" cy="92869"/>
          </a:xfrm>
        </p:grpSpPr>
        <p:sp>
          <p:nvSpPr>
            <p:cNvPr id="41" name="椭圆 40">
              <a:extLst>
                <a:ext uri="{FF2B5EF4-FFF2-40B4-BE49-F238E27FC236}">
                  <a16:creationId xmlns:a16="http://schemas.microsoft.com/office/drawing/2014/main" id="{599BBBB7-5033-F86F-D16E-155A64F139CC}"/>
                </a:ext>
              </a:extLst>
            </p:cNvPr>
            <p:cNvSpPr/>
            <p:nvPr/>
          </p:nvSpPr>
          <p:spPr>
            <a:xfrm>
              <a:off x="1450182" y="5380672"/>
              <a:ext cx="92869" cy="928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椭圆 41">
              <a:extLst>
                <a:ext uri="{FF2B5EF4-FFF2-40B4-BE49-F238E27FC236}">
                  <a16:creationId xmlns:a16="http://schemas.microsoft.com/office/drawing/2014/main" id="{607241CD-720E-AFD9-D3D6-8738B73120A0}"/>
                </a:ext>
              </a:extLst>
            </p:cNvPr>
            <p:cNvSpPr/>
            <p:nvPr/>
          </p:nvSpPr>
          <p:spPr>
            <a:xfrm>
              <a:off x="1661715" y="5380672"/>
              <a:ext cx="92869" cy="928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椭圆 42">
              <a:extLst>
                <a:ext uri="{FF2B5EF4-FFF2-40B4-BE49-F238E27FC236}">
                  <a16:creationId xmlns:a16="http://schemas.microsoft.com/office/drawing/2014/main" id="{89AF5AC3-A7AC-5745-F9F9-C13477521A21}"/>
                </a:ext>
              </a:extLst>
            </p:cNvPr>
            <p:cNvSpPr/>
            <p:nvPr/>
          </p:nvSpPr>
          <p:spPr>
            <a:xfrm>
              <a:off x="1873248" y="5380672"/>
              <a:ext cx="92869" cy="928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3884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5FDF4CB8-EA1A-B48B-F98B-5859B31776B1}"/>
              </a:ext>
            </a:extLst>
          </p:cNvPr>
          <p:cNvSpPr/>
          <p:nvPr/>
        </p:nvSpPr>
        <p:spPr>
          <a:xfrm>
            <a:off x="0" y="2497692"/>
            <a:ext cx="12192000" cy="60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3AE4E427-9770-80AE-77A3-763E6F5C5A29}"/>
              </a:ext>
            </a:extLst>
          </p:cNvPr>
          <p:cNvSpPr>
            <a:spLocks noGrp="1"/>
          </p:cNvSpPr>
          <p:nvPr>
            <p:ph type="title"/>
          </p:nvPr>
        </p:nvSpPr>
        <p:spPr/>
        <p:txBody>
          <a:bodyPr/>
          <a:lstStyle/>
          <a:p>
            <a:r>
              <a:rPr lang="zh-CN" altLang="en-US" dirty="0"/>
              <a:t>选题意义</a:t>
            </a:r>
            <a:endParaRPr lang="en-US" dirty="0"/>
          </a:p>
        </p:txBody>
      </p:sp>
      <p:cxnSp>
        <p:nvCxnSpPr>
          <p:cNvPr id="8" name="直接连接符 7">
            <a:extLst>
              <a:ext uri="{FF2B5EF4-FFF2-40B4-BE49-F238E27FC236}">
                <a16:creationId xmlns:a16="http://schemas.microsoft.com/office/drawing/2014/main" id="{B33D89C7-EF52-6D53-0D7C-A3402E21D657}"/>
              </a:ext>
            </a:extLst>
          </p:cNvPr>
          <p:cNvCxnSpPr>
            <a:stCxn id="6" idx="1"/>
            <a:endCxn id="6" idx="3"/>
          </p:cNvCxnSpPr>
          <p:nvPr/>
        </p:nvCxnSpPr>
        <p:spPr>
          <a:xfrm>
            <a:off x="0" y="2800039"/>
            <a:ext cx="12192000" cy="0"/>
          </a:xfrm>
          <a:prstGeom prst="line">
            <a:avLst/>
          </a:prstGeom>
          <a:ln w="9525">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4" name="任意多边形: 形状 3">
            <a:extLst>
              <a:ext uri="{FF2B5EF4-FFF2-40B4-BE49-F238E27FC236}">
                <a16:creationId xmlns:a16="http://schemas.microsoft.com/office/drawing/2014/main" id="{C61D6909-5E12-B459-110C-77F4E541FECD}"/>
              </a:ext>
            </a:extLst>
          </p:cNvPr>
          <p:cNvSpPr/>
          <p:nvPr/>
        </p:nvSpPr>
        <p:spPr>
          <a:xfrm>
            <a:off x="1900200" y="1861912"/>
            <a:ext cx="725808" cy="849310"/>
          </a:xfrm>
          <a:custGeom>
            <a:avLst/>
            <a:gdLst>
              <a:gd name="connsiteX0" fmla="*/ 710840 w 1245875"/>
              <a:gd name="connsiteY0" fmla="*/ 1422970 h 1457874"/>
              <a:gd name="connsiteX1" fmla="*/ 1245707 w 1245875"/>
              <a:gd name="connsiteY1" fmla="*/ 610064 h 1457874"/>
              <a:gd name="connsiteX2" fmla="*/ 622770 w 1245875"/>
              <a:gd name="connsiteY2" fmla="*/ -120 h 1457874"/>
              <a:gd name="connsiteX3" fmla="*/ -168 w 1245875"/>
              <a:gd name="connsiteY3" fmla="*/ 610064 h 1457874"/>
              <a:gd name="connsiteX4" fmla="*/ 534699 w 1245875"/>
              <a:gd name="connsiteY4" fmla="*/ 1422970 h 1457874"/>
              <a:gd name="connsiteX5" fmla="*/ 534699 w 1245875"/>
              <a:gd name="connsiteY5" fmla="*/ 1422970 h 1457874"/>
              <a:gd name="connsiteX6" fmla="*/ 710840 w 1245875"/>
              <a:gd name="connsiteY6" fmla="*/ 1422970 h 145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875" h="1457874">
                <a:moveTo>
                  <a:pt x="710840" y="1422970"/>
                </a:moveTo>
                <a:cubicBezTo>
                  <a:pt x="1067418" y="1089196"/>
                  <a:pt x="1245707" y="818229"/>
                  <a:pt x="1245707" y="610064"/>
                </a:cubicBezTo>
                <a:cubicBezTo>
                  <a:pt x="1245707" y="273060"/>
                  <a:pt x="966808" y="-120"/>
                  <a:pt x="622770" y="-120"/>
                </a:cubicBezTo>
                <a:cubicBezTo>
                  <a:pt x="278731" y="-120"/>
                  <a:pt x="-168" y="273060"/>
                  <a:pt x="-168" y="610064"/>
                </a:cubicBezTo>
                <a:cubicBezTo>
                  <a:pt x="-168" y="818229"/>
                  <a:pt x="178121" y="1089196"/>
                  <a:pt x="534699" y="1422970"/>
                </a:cubicBezTo>
                <a:lnTo>
                  <a:pt x="534699" y="1422970"/>
                </a:lnTo>
                <a:cubicBezTo>
                  <a:pt x="584255" y="1469350"/>
                  <a:pt x="661287" y="1469350"/>
                  <a:pt x="710840" y="1422970"/>
                </a:cubicBezTo>
                <a:close/>
              </a:path>
            </a:pathLst>
          </a:custGeom>
          <a:gradFill flip="none" rotWithShape="1">
            <a:gsLst>
              <a:gs pos="0">
                <a:schemeClr val="accent1"/>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OPPOSans R"/>
              <a:ea typeface="OPPOSans R"/>
              <a:cs typeface="+mn-cs"/>
            </a:endParaRPr>
          </a:p>
        </p:txBody>
      </p:sp>
      <p:sp>
        <p:nvSpPr>
          <p:cNvPr id="5" name="椭圆 4">
            <a:extLst>
              <a:ext uri="{FF2B5EF4-FFF2-40B4-BE49-F238E27FC236}">
                <a16:creationId xmlns:a16="http://schemas.microsoft.com/office/drawing/2014/main" id="{D43E501E-C449-DD7A-469C-A3ABF3789A39}"/>
              </a:ext>
            </a:extLst>
          </p:cNvPr>
          <p:cNvSpPr/>
          <p:nvPr/>
        </p:nvSpPr>
        <p:spPr>
          <a:xfrm>
            <a:off x="2069429" y="2001629"/>
            <a:ext cx="387350" cy="3873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accent1"/>
                </a:solidFill>
                <a:latin typeface="+mj-ea"/>
                <a:ea typeface="+mj-ea"/>
              </a:rPr>
              <a:t>01</a:t>
            </a:r>
          </a:p>
        </p:txBody>
      </p:sp>
      <p:sp>
        <p:nvSpPr>
          <p:cNvPr id="10" name="文本框 9">
            <a:extLst>
              <a:ext uri="{FF2B5EF4-FFF2-40B4-BE49-F238E27FC236}">
                <a16:creationId xmlns:a16="http://schemas.microsoft.com/office/drawing/2014/main" id="{F3EB6E18-081C-5C35-0CBE-1D87F4E0C3AB}"/>
              </a:ext>
            </a:extLst>
          </p:cNvPr>
          <p:cNvSpPr txBox="1"/>
          <p:nvPr/>
        </p:nvSpPr>
        <p:spPr>
          <a:xfrm>
            <a:off x="1452625" y="3232395"/>
            <a:ext cx="1620957" cy="523220"/>
          </a:xfrm>
          <a:prstGeom prst="rect">
            <a:avLst/>
          </a:prstGeom>
          <a:noFill/>
        </p:spPr>
        <p:txBody>
          <a:bodyPr wrap="none" rtlCol="0">
            <a:spAutoFit/>
          </a:bodyPr>
          <a:lstStyle/>
          <a:p>
            <a:r>
              <a:rPr lang="zh-CN" altLang="en-US" sz="2800" dirty="0">
                <a:solidFill>
                  <a:schemeClr val="accent1"/>
                </a:solidFill>
                <a:latin typeface="+mj-ea"/>
                <a:ea typeface="+mj-ea"/>
              </a:rPr>
              <a:t>社会意义</a:t>
            </a:r>
            <a:endParaRPr lang="en-US" sz="2800" dirty="0">
              <a:solidFill>
                <a:schemeClr val="accent1"/>
              </a:solidFill>
              <a:latin typeface="+mj-ea"/>
              <a:ea typeface="+mj-ea"/>
            </a:endParaRPr>
          </a:p>
        </p:txBody>
      </p:sp>
      <p:sp>
        <p:nvSpPr>
          <p:cNvPr id="13" name="文本框 12">
            <a:extLst>
              <a:ext uri="{FF2B5EF4-FFF2-40B4-BE49-F238E27FC236}">
                <a16:creationId xmlns:a16="http://schemas.microsoft.com/office/drawing/2014/main" id="{F641478A-8B4C-4A32-6D60-A8A4F1A762CB}"/>
              </a:ext>
            </a:extLst>
          </p:cNvPr>
          <p:cNvSpPr txBox="1"/>
          <p:nvPr/>
        </p:nvSpPr>
        <p:spPr>
          <a:xfrm>
            <a:off x="795317" y="3755615"/>
            <a:ext cx="2935572" cy="1529650"/>
          </a:xfrm>
          <a:prstGeom prst="rect">
            <a:avLst/>
          </a:prstGeom>
          <a:noFill/>
        </p:spPr>
        <p:txBody>
          <a:bodyPr wrap="square" rtlCol="0">
            <a:spAutoFit/>
          </a:bodyPr>
          <a:lstStyle/>
          <a:p>
            <a:pPr algn="ctr">
              <a:lnSpc>
                <a:spcPct val="150000"/>
              </a:lnSpc>
            </a:pPr>
            <a:r>
              <a:rPr lang="zh-CN" altLang="en-US" sz="1600" dirty="0">
                <a:solidFill>
                  <a:schemeClr val="tx1">
                    <a:lumMod val="65000"/>
                    <a:lumOff val="35000"/>
                  </a:schemeClr>
                </a:solidFill>
              </a:rPr>
              <a:t>在这里输入你的正文，阐述与关键词标题相关的具体内容，若字数太多酌情先删减文案，再缩小字号。</a:t>
            </a:r>
          </a:p>
        </p:txBody>
      </p:sp>
      <p:sp>
        <p:nvSpPr>
          <p:cNvPr id="14" name="椭圆 13">
            <a:extLst>
              <a:ext uri="{FF2B5EF4-FFF2-40B4-BE49-F238E27FC236}">
                <a16:creationId xmlns:a16="http://schemas.microsoft.com/office/drawing/2014/main" id="{F57E8A14-4072-CD19-E979-0FB820F88B9F}"/>
              </a:ext>
            </a:extLst>
          </p:cNvPr>
          <p:cNvSpPr/>
          <p:nvPr/>
        </p:nvSpPr>
        <p:spPr>
          <a:xfrm>
            <a:off x="2217027" y="2759558"/>
            <a:ext cx="80962" cy="8096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任意多边形: 形状 14">
            <a:extLst>
              <a:ext uri="{FF2B5EF4-FFF2-40B4-BE49-F238E27FC236}">
                <a16:creationId xmlns:a16="http://schemas.microsoft.com/office/drawing/2014/main" id="{F06D330A-0F5D-FF52-68F2-01F9956AA19E}"/>
              </a:ext>
            </a:extLst>
          </p:cNvPr>
          <p:cNvSpPr/>
          <p:nvPr/>
        </p:nvSpPr>
        <p:spPr>
          <a:xfrm>
            <a:off x="5733098" y="1861912"/>
            <a:ext cx="725808" cy="849310"/>
          </a:xfrm>
          <a:custGeom>
            <a:avLst/>
            <a:gdLst>
              <a:gd name="connsiteX0" fmla="*/ 710840 w 1245875"/>
              <a:gd name="connsiteY0" fmla="*/ 1422970 h 1457874"/>
              <a:gd name="connsiteX1" fmla="*/ 1245707 w 1245875"/>
              <a:gd name="connsiteY1" fmla="*/ 610064 h 1457874"/>
              <a:gd name="connsiteX2" fmla="*/ 622770 w 1245875"/>
              <a:gd name="connsiteY2" fmla="*/ -120 h 1457874"/>
              <a:gd name="connsiteX3" fmla="*/ -168 w 1245875"/>
              <a:gd name="connsiteY3" fmla="*/ 610064 h 1457874"/>
              <a:gd name="connsiteX4" fmla="*/ 534699 w 1245875"/>
              <a:gd name="connsiteY4" fmla="*/ 1422970 h 1457874"/>
              <a:gd name="connsiteX5" fmla="*/ 534699 w 1245875"/>
              <a:gd name="connsiteY5" fmla="*/ 1422970 h 1457874"/>
              <a:gd name="connsiteX6" fmla="*/ 710840 w 1245875"/>
              <a:gd name="connsiteY6" fmla="*/ 1422970 h 145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875" h="1457874">
                <a:moveTo>
                  <a:pt x="710840" y="1422970"/>
                </a:moveTo>
                <a:cubicBezTo>
                  <a:pt x="1067418" y="1089196"/>
                  <a:pt x="1245707" y="818229"/>
                  <a:pt x="1245707" y="610064"/>
                </a:cubicBezTo>
                <a:cubicBezTo>
                  <a:pt x="1245707" y="273060"/>
                  <a:pt x="966808" y="-120"/>
                  <a:pt x="622770" y="-120"/>
                </a:cubicBezTo>
                <a:cubicBezTo>
                  <a:pt x="278731" y="-120"/>
                  <a:pt x="-168" y="273060"/>
                  <a:pt x="-168" y="610064"/>
                </a:cubicBezTo>
                <a:cubicBezTo>
                  <a:pt x="-168" y="818229"/>
                  <a:pt x="178121" y="1089196"/>
                  <a:pt x="534699" y="1422970"/>
                </a:cubicBezTo>
                <a:lnTo>
                  <a:pt x="534699" y="1422970"/>
                </a:lnTo>
                <a:cubicBezTo>
                  <a:pt x="584255" y="1469350"/>
                  <a:pt x="661287" y="1469350"/>
                  <a:pt x="710840" y="1422970"/>
                </a:cubicBezTo>
                <a:close/>
              </a:path>
            </a:pathLst>
          </a:custGeom>
          <a:gradFill flip="none" rotWithShape="1">
            <a:gsLst>
              <a:gs pos="0">
                <a:schemeClr val="accent1"/>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OPPOSans R"/>
              <a:ea typeface="OPPOSans R"/>
              <a:cs typeface="+mn-cs"/>
            </a:endParaRPr>
          </a:p>
        </p:txBody>
      </p:sp>
      <p:sp>
        <p:nvSpPr>
          <p:cNvPr id="16" name="椭圆 15">
            <a:extLst>
              <a:ext uri="{FF2B5EF4-FFF2-40B4-BE49-F238E27FC236}">
                <a16:creationId xmlns:a16="http://schemas.microsoft.com/office/drawing/2014/main" id="{57BB543E-C47B-60CA-B4FB-6A6C483E3648}"/>
              </a:ext>
            </a:extLst>
          </p:cNvPr>
          <p:cNvSpPr/>
          <p:nvPr/>
        </p:nvSpPr>
        <p:spPr>
          <a:xfrm>
            <a:off x="5902327" y="2001629"/>
            <a:ext cx="387350" cy="3873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accent1"/>
                </a:solidFill>
                <a:latin typeface="+mj-ea"/>
                <a:ea typeface="+mj-ea"/>
              </a:rPr>
              <a:t>02</a:t>
            </a:r>
          </a:p>
        </p:txBody>
      </p:sp>
      <p:sp>
        <p:nvSpPr>
          <p:cNvPr id="17" name="文本框 16">
            <a:extLst>
              <a:ext uri="{FF2B5EF4-FFF2-40B4-BE49-F238E27FC236}">
                <a16:creationId xmlns:a16="http://schemas.microsoft.com/office/drawing/2014/main" id="{9B4E18EF-6819-D2FF-AC5E-26C5C10E684F}"/>
              </a:ext>
            </a:extLst>
          </p:cNvPr>
          <p:cNvSpPr txBox="1"/>
          <p:nvPr/>
        </p:nvSpPr>
        <p:spPr>
          <a:xfrm>
            <a:off x="5285523" y="3232395"/>
            <a:ext cx="1620957" cy="523220"/>
          </a:xfrm>
          <a:prstGeom prst="rect">
            <a:avLst/>
          </a:prstGeom>
          <a:noFill/>
        </p:spPr>
        <p:txBody>
          <a:bodyPr wrap="none" rtlCol="0">
            <a:spAutoFit/>
          </a:bodyPr>
          <a:lstStyle/>
          <a:p>
            <a:r>
              <a:rPr lang="zh-CN" altLang="en-US" sz="2800" dirty="0">
                <a:solidFill>
                  <a:schemeClr val="accent1"/>
                </a:solidFill>
                <a:latin typeface="+mj-ea"/>
                <a:ea typeface="+mj-ea"/>
              </a:rPr>
              <a:t>经济意义</a:t>
            </a:r>
            <a:endParaRPr lang="en-US" sz="2800" dirty="0">
              <a:solidFill>
                <a:schemeClr val="accent1"/>
              </a:solidFill>
              <a:latin typeface="+mj-ea"/>
              <a:ea typeface="+mj-ea"/>
            </a:endParaRPr>
          </a:p>
        </p:txBody>
      </p:sp>
      <p:sp>
        <p:nvSpPr>
          <p:cNvPr id="19" name="文本框 18">
            <a:extLst>
              <a:ext uri="{FF2B5EF4-FFF2-40B4-BE49-F238E27FC236}">
                <a16:creationId xmlns:a16="http://schemas.microsoft.com/office/drawing/2014/main" id="{D14E49EE-2606-D5E0-2516-F6F59EE45A13}"/>
              </a:ext>
            </a:extLst>
          </p:cNvPr>
          <p:cNvSpPr txBox="1"/>
          <p:nvPr/>
        </p:nvSpPr>
        <p:spPr>
          <a:xfrm>
            <a:off x="4628215" y="3755615"/>
            <a:ext cx="2935572" cy="1529650"/>
          </a:xfrm>
          <a:prstGeom prst="rect">
            <a:avLst/>
          </a:prstGeom>
          <a:noFill/>
        </p:spPr>
        <p:txBody>
          <a:bodyPr wrap="square" rtlCol="0">
            <a:spAutoFit/>
          </a:bodyPr>
          <a:lstStyle/>
          <a:p>
            <a:pPr algn="ctr">
              <a:lnSpc>
                <a:spcPct val="150000"/>
              </a:lnSpc>
            </a:pPr>
            <a:r>
              <a:rPr lang="zh-CN" altLang="en-US" sz="1600" dirty="0">
                <a:solidFill>
                  <a:schemeClr val="tx1">
                    <a:lumMod val="65000"/>
                    <a:lumOff val="35000"/>
                  </a:schemeClr>
                </a:solidFill>
              </a:rPr>
              <a:t>在这里输入你的正文，阐述与关键词标题相关的具体内容，若字数太多酌情先删减文案，再缩小字号。</a:t>
            </a:r>
          </a:p>
        </p:txBody>
      </p:sp>
      <p:sp>
        <p:nvSpPr>
          <p:cNvPr id="20" name="椭圆 19">
            <a:extLst>
              <a:ext uri="{FF2B5EF4-FFF2-40B4-BE49-F238E27FC236}">
                <a16:creationId xmlns:a16="http://schemas.microsoft.com/office/drawing/2014/main" id="{DF981994-2A40-BDAB-A131-24C8C7150840}"/>
              </a:ext>
            </a:extLst>
          </p:cNvPr>
          <p:cNvSpPr/>
          <p:nvPr/>
        </p:nvSpPr>
        <p:spPr>
          <a:xfrm>
            <a:off x="6049925" y="2759558"/>
            <a:ext cx="80962" cy="8096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任意多边形: 形状 20">
            <a:extLst>
              <a:ext uri="{FF2B5EF4-FFF2-40B4-BE49-F238E27FC236}">
                <a16:creationId xmlns:a16="http://schemas.microsoft.com/office/drawing/2014/main" id="{BA34CDC9-D5CA-BBD8-6D55-680FED79E627}"/>
              </a:ext>
            </a:extLst>
          </p:cNvPr>
          <p:cNvSpPr/>
          <p:nvPr/>
        </p:nvSpPr>
        <p:spPr>
          <a:xfrm>
            <a:off x="9565995" y="1861912"/>
            <a:ext cx="725808" cy="849310"/>
          </a:xfrm>
          <a:custGeom>
            <a:avLst/>
            <a:gdLst>
              <a:gd name="connsiteX0" fmla="*/ 710840 w 1245875"/>
              <a:gd name="connsiteY0" fmla="*/ 1422970 h 1457874"/>
              <a:gd name="connsiteX1" fmla="*/ 1245707 w 1245875"/>
              <a:gd name="connsiteY1" fmla="*/ 610064 h 1457874"/>
              <a:gd name="connsiteX2" fmla="*/ 622770 w 1245875"/>
              <a:gd name="connsiteY2" fmla="*/ -120 h 1457874"/>
              <a:gd name="connsiteX3" fmla="*/ -168 w 1245875"/>
              <a:gd name="connsiteY3" fmla="*/ 610064 h 1457874"/>
              <a:gd name="connsiteX4" fmla="*/ 534699 w 1245875"/>
              <a:gd name="connsiteY4" fmla="*/ 1422970 h 1457874"/>
              <a:gd name="connsiteX5" fmla="*/ 534699 w 1245875"/>
              <a:gd name="connsiteY5" fmla="*/ 1422970 h 1457874"/>
              <a:gd name="connsiteX6" fmla="*/ 710840 w 1245875"/>
              <a:gd name="connsiteY6" fmla="*/ 1422970 h 145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875" h="1457874">
                <a:moveTo>
                  <a:pt x="710840" y="1422970"/>
                </a:moveTo>
                <a:cubicBezTo>
                  <a:pt x="1067418" y="1089196"/>
                  <a:pt x="1245707" y="818229"/>
                  <a:pt x="1245707" y="610064"/>
                </a:cubicBezTo>
                <a:cubicBezTo>
                  <a:pt x="1245707" y="273060"/>
                  <a:pt x="966808" y="-120"/>
                  <a:pt x="622770" y="-120"/>
                </a:cubicBezTo>
                <a:cubicBezTo>
                  <a:pt x="278731" y="-120"/>
                  <a:pt x="-168" y="273060"/>
                  <a:pt x="-168" y="610064"/>
                </a:cubicBezTo>
                <a:cubicBezTo>
                  <a:pt x="-168" y="818229"/>
                  <a:pt x="178121" y="1089196"/>
                  <a:pt x="534699" y="1422970"/>
                </a:cubicBezTo>
                <a:lnTo>
                  <a:pt x="534699" y="1422970"/>
                </a:lnTo>
                <a:cubicBezTo>
                  <a:pt x="584255" y="1469350"/>
                  <a:pt x="661287" y="1469350"/>
                  <a:pt x="710840" y="1422970"/>
                </a:cubicBezTo>
                <a:close/>
              </a:path>
            </a:pathLst>
          </a:custGeom>
          <a:gradFill flip="none" rotWithShape="1">
            <a:gsLst>
              <a:gs pos="0">
                <a:schemeClr val="accent1"/>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OPPOSans R"/>
              <a:ea typeface="OPPOSans R"/>
              <a:cs typeface="+mn-cs"/>
            </a:endParaRPr>
          </a:p>
        </p:txBody>
      </p:sp>
      <p:sp>
        <p:nvSpPr>
          <p:cNvPr id="22" name="椭圆 21">
            <a:extLst>
              <a:ext uri="{FF2B5EF4-FFF2-40B4-BE49-F238E27FC236}">
                <a16:creationId xmlns:a16="http://schemas.microsoft.com/office/drawing/2014/main" id="{740276B5-45D8-5B25-22C5-9011421D8661}"/>
              </a:ext>
            </a:extLst>
          </p:cNvPr>
          <p:cNvSpPr/>
          <p:nvPr/>
        </p:nvSpPr>
        <p:spPr>
          <a:xfrm>
            <a:off x="9735224" y="2001629"/>
            <a:ext cx="387350" cy="3873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accent1"/>
                </a:solidFill>
                <a:latin typeface="+mj-ea"/>
                <a:ea typeface="+mj-ea"/>
              </a:rPr>
              <a:t>03</a:t>
            </a:r>
          </a:p>
        </p:txBody>
      </p:sp>
      <p:sp>
        <p:nvSpPr>
          <p:cNvPr id="24" name="文本框 23">
            <a:extLst>
              <a:ext uri="{FF2B5EF4-FFF2-40B4-BE49-F238E27FC236}">
                <a16:creationId xmlns:a16="http://schemas.microsoft.com/office/drawing/2014/main" id="{28E03921-C089-9577-469F-9146F642EB99}"/>
              </a:ext>
            </a:extLst>
          </p:cNvPr>
          <p:cNvSpPr txBox="1"/>
          <p:nvPr/>
        </p:nvSpPr>
        <p:spPr>
          <a:xfrm>
            <a:off x="9118420" y="3232395"/>
            <a:ext cx="1620957" cy="523220"/>
          </a:xfrm>
          <a:prstGeom prst="rect">
            <a:avLst/>
          </a:prstGeom>
          <a:noFill/>
        </p:spPr>
        <p:txBody>
          <a:bodyPr wrap="none" rtlCol="0">
            <a:spAutoFit/>
          </a:bodyPr>
          <a:lstStyle/>
          <a:p>
            <a:r>
              <a:rPr lang="zh-CN" altLang="en-US" sz="2800" dirty="0">
                <a:solidFill>
                  <a:schemeClr val="accent1"/>
                </a:solidFill>
                <a:latin typeface="+mj-ea"/>
                <a:ea typeface="+mj-ea"/>
              </a:rPr>
              <a:t>行业意义</a:t>
            </a:r>
            <a:endParaRPr lang="en-US" sz="2800" dirty="0">
              <a:solidFill>
                <a:schemeClr val="accent1"/>
              </a:solidFill>
              <a:latin typeface="+mj-ea"/>
              <a:ea typeface="+mj-ea"/>
            </a:endParaRPr>
          </a:p>
        </p:txBody>
      </p:sp>
      <p:sp>
        <p:nvSpPr>
          <p:cNvPr id="29" name="文本框 28">
            <a:extLst>
              <a:ext uri="{FF2B5EF4-FFF2-40B4-BE49-F238E27FC236}">
                <a16:creationId xmlns:a16="http://schemas.microsoft.com/office/drawing/2014/main" id="{355685B0-7230-C72D-D10D-0F145A7FE408}"/>
              </a:ext>
            </a:extLst>
          </p:cNvPr>
          <p:cNvSpPr txBox="1"/>
          <p:nvPr/>
        </p:nvSpPr>
        <p:spPr>
          <a:xfrm>
            <a:off x="8461112" y="3755615"/>
            <a:ext cx="2935572" cy="1529650"/>
          </a:xfrm>
          <a:prstGeom prst="rect">
            <a:avLst/>
          </a:prstGeom>
          <a:noFill/>
        </p:spPr>
        <p:txBody>
          <a:bodyPr wrap="square" rtlCol="0">
            <a:spAutoFit/>
          </a:bodyPr>
          <a:lstStyle/>
          <a:p>
            <a:pPr algn="ctr">
              <a:lnSpc>
                <a:spcPct val="150000"/>
              </a:lnSpc>
            </a:pPr>
            <a:r>
              <a:rPr lang="zh-CN" altLang="en-US" sz="1600" dirty="0">
                <a:solidFill>
                  <a:schemeClr val="tx1">
                    <a:lumMod val="65000"/>
                    <a:lumOff val="35000"/>
                  </a:schemeClr>
                </a:solidFill>
              </a:rPr>
              <a:t>在这里输入你的正文，阐述与关键词标题相关的具体内容，若字数太多酌情先删减文案，再缩小字号。</a:t>
            </a:r>
          </a:p>
        </p:txBody>
      </p:sp>
      <p:sp>
        <p:nvSpPr>
          <p:cNvPr id="32" name="椭圆 31">
            <a:extLst>
              <a:ext uri="{FF2B5EF4-FFF2-40B4-BE49-F238E27FC236}">
                <a16:creationId xmlns:a16="http://schemas.microsoft.com/office/drawing/2014/main" id="{19D6C1ED-3056-1A16-B25F-D83C9D8FDD31}"/>
              </a:ext>
            </a:extLst>
          </p:cNvPr>
          <p:cNvSpPr/>
          <p:nvPr/>
        </p:nvSpPr>
        <p:spPr>
          <a:xfrm>
            <a:off x="9882822" y="2759558"/>
            <a:ext cx="80962" cy="8096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8619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E4E427-9770-80AE-77A3-763E6F5C5A29}"/>
              </a:ext>
            </a:extLst>
          </p:cNvPr>
          <p:cNvSpPr>
            <a:spLocks noGrp="1"/>
          </p:cNvSpPr>
          <p:nvPr>
            <p:ph type="title"/>
          </p:nvPr>
        </p:nvSpPr>
        <p:spPr/>
        <p:txBody>
          <a:bodyPr/>
          <a:lstStyle/>
          <a:p>
            <a:r>
              <a:rPr lang="zh-CN" altLang="en-US" dirty="0"/>
              <a:t>研究条件</a:t>
            </a:r>
            <a:endParaRPr lang="en-US" dirty="0"/>
          </a:p>
        </p:txBody>
      </p:sp>
      <p:sp>
        <p:nvSpPr>
          <p:cNvPr id="9" name="Freeform 6+">
            <a:extLst>
              <a:ext uri="{FF2B5EF4-FFF2-40B4-BE49-F238E27FC236}">
                <a16:creationId xmlns:a16="http://schemas.microsoft.com/office/drawing/2014/main" id="{5486496C-6437-4C87-ED8D-6491DDC33634}"/>
              </a:ext>
            </a:extLst>
          </p:cNvPr>
          <p:cNvSpPr/>
          <p:nvPr>
            <p:custDataLst>
              <p:tags r:id="rId1"/>
            </p:custDataLst>
          </p:nvPr>
        </p:nvSpPr>
        <p:spPr>
          <a:xfrm>
            <a:off x="3403601" y="2135486"/>
            <a:ext cx="2315028" cy="2587028"/>
          </a:xfrm>
          <a:custGeom>
            <a:avLst/>
            <a:gdLst>
              <a:gd name="connsiteX0" fmla="*/ 989867 w 2199704"/>
              <a:gd name="connsiteY0" fmla="*/ 2435578 h 2458155"/>
              <a:gd name="connsiteX1" fmla="*/ 109985 w 2199704"/>
              <a:gd name="connsiteY1" fmla="*/ 1927578 h 2458155"/>
              <a:gd name="connsiteX2" fmla="*/ 0 w 2199704"/>
              <a:gd name="connsiteY2" fmla="*/ 1737078 h 2458155"/>
              <a:gd name="connsiteX3" fmla="*/ 0 w 2199704"/>
              <a:gd name="connsiteY3" fmla="*/ 721078 h 2458155"/>
              <a:gd name="connsiteX4" fmla="*/ 109985 w 2199704"/>
              <a:gd name="connsiteY4" fmla="*/ 530578 h 2458155"/>
              <a:gd name="connsiteX5" fmla="*/ 989867 w 2199704"/>
              <a:gd name="connsiteY5" fmla="*/ 22578 h 2458155"/>
              <a:gd name="connsiteX6" fmla="*/ 1209837 w 2199704"/>
              <a:gd name="connsiteY6" fmla="*/ 22578 h 2458155"/>
              <a:gd name="connsiteX7" fmla="*/ 2089719 w 2199704"/>
              <a:gd name="connsiteY7" fmla="*/ 530578 h 2458155"/>
              <a:gd name="connsiteX8" fmla="*/ 2199704 w 2199704"/>
              <a:gd name="connsiteY8" fmla="*/ 721078 h 2458155"/>
              <a:gd name="connsiteX9" fmla="*/ 2199704 w 2199704"/>
              <a:gd name="connsiteY9" fmla="*/ 1737078 h 2458155"/>
              <a:gd name="connsiteX10" fmla="*/ 2089719 w 2199704"/>
              <a:gd name="connsiteY10" fmla="*/ 1927578 h 2458155"/>
              <a:gd name="connsiteX11" fmla="*/ 1209837 w 2199704"/>
              <a:gd name="connsiteY11" fmla="*/ 2435578 h 2458155"/>
              <a:gd name="connsiteX12" fmla="*/ 989867 w 2199704"/>
              <a:gd name="connsiteY12" fmla="*/ 2435578 h 245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9704" h="2458155">
                <a:moveTo>
                  <a:pt x="989867" y="2435578"/>
                </a:moveTo>
                <a:lnTo>
                  <a:pt x="109985" y="1927578"/>
                </a:lnTo>
                <a:cubicBezTo>
                  <a:pt x="109985" y="1927578"/>
                  <a:pt x="10999" y="1857728"/>
                  <a:pt x="0" y="1737078"/>
                </a:cubicBezTo>
                <a:lnTo>
                  <a:pt x="0" y="721078"/>
                </a:lnTo>
                <a:cubicBezTo>
                  <a:pt x="0" y="721078"/>
                  <a:pt x="10999" y="600428"/>
                  <a:pt x="109985" y="530578"/>
                </a:cubicBezTo>
                <a:lnTo>
                  <a:pt x="989867" y="22578"/>
                </a:lnTo>
                <a:cubicBezTo>
                  <a:pt x="989867" y="22578"/>
                  <a:pt x="1099852" y="-28222"/>
                  <a:pt x="1209837" y="22578"/>
                </a:cubicBezTo>
                <a:lnTo>
                  <a:pt x="2089719" y="530578"/>
                </a:lnTo>
                <a:cubicBezTo>
                  <a:pt x="2089719" y="530578"/>
                  <a:pt x="2188705" y="600428"/>
                  <a:pt x="2199704" y="721078"/>
                </a:cubicBezTo>
                <a:lnTo>
                  <a:pt x="2199704" y="1737078"/>
                </a:lnTo>
                <a:cubicBezTo>
                  <a:pt x="2199704" y="1737078"/>
                  <a:pt x="2188705" y="1857728"/>
                  <a:pt x="2089719" y="1927578"/>
                </a:cubicBezTo>
                <a:lnTo>
                  <a:pt x="1209837" y="2435578"/>
                </a:lnTo>
                <a:cubicBezTo>
                  <a:pt x="1209837" y="2435578"/>
                  <a:pt x="1099852" y="2486378"/>
                  <a:pt x="989867" y="2435578"/>
                </a:cubicBezTo>
              </a:path>
            </a:pathLst>
          </a:custGeom>
          <a:solidFill>
            <a:srgbClr val="0267EC">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 name="任意多边形: 形状 6">
            <a:extLst>
              <a:ext uri="{FF2B5EF4-FFF2-40B4-BE49-F238E27FC236}">
                <a16:creationId xmlns:a16="http://schemas.microsoft.com/office/drawing/2014/main" id="{C8348AC8-50F7-E9F4-9CFB-04D2D0602E38}"/>
              </a:ext>
            </a:extLst>
          </p:cNvPr>
          <p:cNvSpPr/>
          <p:nvPr>
            <p:custDataLst>
              <p:tags r:id="rId2"/>
            </p:custDataLst>
          </p:nvPr>
        </p:nvSpPr>
        <p:spPr>
          <a:xfrm>
            <a:off x="3614445" y="2371103"/>
            <a:ext cx="1893340" cy="2115794"/>
          </a:xfrm>
          <a:custGeom>
            <a:avLst/>
            <a:gdLst>
              <a:gd name="connsiteX0" fmla="*/ 989867 w 2199704"/>
              <a:gd name="connsiteY0" fmla="*/ 2435578 h 2458155"/>
              <a:gd name="connsiteX1" fmla="*/ 109985 w 2199704"/>
              <a:gd name="connsiteY1" fmla="*/ 1927578 h 2458155"/>
              <a:gd name="connsiteX2" fmla="*/ 0 w 2199704"/>
              <a:gd name="connsiteY2" fmla="*/ 1737078 h 2458155"/>
              <a:gd name="connsiteX3" fmla="*/ 0 w 2199704"/>
              <a:gd name="connsiteY3" fmla="*/ 721078 h 2458155"/>
              <a:gd name="connsiteX4" fmla="*/ 109985 w 2199704"/>
              <a:gd name="connsiteY4" fmla="*/ 530578 h 2458155"/>
              <a:gd name="connsiteX5" fmla="*/ 989867 w 2199704"/>
              <a:gd name="connsiteY5" fmla="*/ 22578 h 2458155"/>
              <a:gd name="connsiteX6" fmla="*/ 1209837 w 2199704"/>
              <a:gd name="connsiteY6" fmla="*/ 22578 h 2458155"/>
              <a:gd name="connsiteX7" fmla="*/ 2089719 w 2199704"/>
              <a:gd name="connsiteY7" fmla="*/ 530578 h 2458155"/>
              <a:gd name="connsiteX8" fmla="*/ 2199704 w 2199704"/>
              <a:gd name="connsiteY8" fmla="*/ 721078 h 2458155"/>
              <a:gd name="connsiteX9" fmla="*/ 2199704 w 2199704"/>
              <a:gd name="connsiteY9" fmla="*/ 1737078 h 2458155"/>
              <a:gd name="connsiteX10" fmla="*/ 2089719 w 2199704"/>
              <a:gd name="connsiteY10" fmla="*/ 1927578 h 2458155"/>
              <a:gd name="connsiteX11" fmla="*/ 1209837 w 2199704"/>
              <a:gd name="connsiteY11" fmla="*/ 2435578 h 2458155"/>
              <a:gd name="connsiteX12" fmla="*/ 989867 w 2199704"/>
              <a:gd name="connsiteY12" fmla="*/ 2435578 h 245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9704" h="2458155">
                <a:moveTo>
                  <a:pt x="989867" y="2435578"/>
                </a:moveTo>
                <a:lnTo>
                  <a:pt x="109985" y="1927578"/>
                </a:lnTo>
                <a:cubicBezTo>
                  <a:pt x="109985" y="1927578"/>
                  <a:pt x="10999" y="1857728"/>
                  <a:pt x="0" y="1737078"/>
                </a:cubicBezTo>
                <a:lnTo>
                  <a:pt x="0" y="721078"/>
                </a:lnTo>
                <a:cubicBezTo>
                  <a:pt x="0" y="721078"/>
                  <a:pt x="10999" y="600428"/>
                  <a:pt x="109985" y="530578"/>
                </a:cubicBezTo>
                <a:lnTo>
                  <a:pt x="989867" y="22578"/>
                </a:lnTo>
                <a:cubicBezTo>
                  <a:pt x="989867" y="22578"/>
                  <a:pt x="1099852" y="-28222"/>
                  <a:pt x="1209837" y="22578"/>
                </a:cubicBezTo>
                <a:lnTo>
                  <a:pt x="2089719" y="530578"/>
                </a:lnTo>
                <a:cubicBezTo>
                  <a:pt x="2089719" y="530578"/>
                  <a:pt x="2188705" y="600428"/>
                  <a:pt x="2199704" y="721078"/>
                </a:cubicBezTo>
                <a:lnTo>
                  <a:pt x="2199704" y="1737078"/>
                </a:lnTo>
                <a:cubicBezTo>
                  <a:pt x="2199704" y="1737078"/>
                  <a:pt x="2188705" y="1857728"/>
                  <a:pt x="2089719" y="1927578"/>
                </a:cubicBezTo>
                <a:lnTo>
                  <a:pt x="1209837" y="2435578"/>
                </a:lnTo>
                <a:cubicBezTo>
                  <a:pt x="1209837" y="2435578"/>
                  <a:pt x="1099852" y="2486378"/>
                  <a:pt x="989867" y="2435578"/>
                </a:cubicBezTo>
              </a:path>
            </a:pathLst>
          </a:custGeom>
          <a:solidFill>
            <a:srgbClr val="0267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600" dirty="0">
                <a:solidFill>
                  <a:schemeClr val="lt1"/>
                </a:solidFill>
                <a:latin typeface="+mj-ea"/>
                <a:ea typeface="+mj-ea"/>
              </a:rPr>
              <a:t>团队</a:t>
            </a:r>
            <a:endParaRPr lang="en-US" altLang="zh-CN" sz="3600" dirty="0">
              <a:solidFill>
                <a:schemeClr val="lt1"/>
              </a:solidFill>
              <a:latin typeface="+mj-ea"/>
              <a:ea typeface="+mj-ea"/>
            </a:endParaRPr>
          </a:p>
          <a:p>
            <a:pPr algn="ctr"/>
            <a:r>
              <a:rPr lang="zh-CN" altLang="en-US" sz="3600" dirty="0">
                <a:latin typeface="+mj-ea"/>
                <a:ea typeface="+mj-ea"/>
              </a:rPr>
              <a:t>条件</a:t>
            </a:r>
            <a:endParaRPr lang="en-US" sz="3600" dirty="0">
              <a:solidFill>
                <a:schemeClr val="lt1"/>
              </a:solidFill>
              <a:latin typeface="+mj-ea"/>
              <a:ea typeface="+mj-ea"/>
            </a:endParaRPr>
          </a:p>
        </p:txBody>
      </p:sp>
      <p:sp>
        <p:nvSpPr>
          <p:cNvPr id="11" name="Freeform 6+">
            <a:extLst>
              <a:ext uri="{FF2B5EF4-FFF2-40B4-BE49-F238E27FC236}">
                <a16:creationId xmlns:a16="http://schemas.microsoft.com/office/drawing/2014/main" id="{C48EF2B8-C205-410E-EE80-4F7C2FD3B677}"/>
              </a:ext>
            </a:extLst>
          </p:cNvPr>
          <p:cNvSpPr/>
          <p:nvPr>
            <p:custDataLst>
              <p:tags r:id="rId3"/>
            </p:custDataLst>
          </p:nvPr>
        </p:nvSpPr>
        <p:spPr>
          <a:xfrm>
            <a:off x="6473372" y="2135486"/>
            <a:ext cx="2315028" cy="2587028"/>
          </a:xfrm>
          <a:custGeom>
            <a:avLst/>
            <a:gdLst>
              <a:gd name="connsiteX0" fmla="*/ 989867 w 2199704"/>
              <a:gd name="connsiteY0" fmla="*/ 2435578 h 2458155"/>
              <a:gd name="connsiteX1" fmla="*/ 109985 w 2199704"/>
              <a:gd name="connsiteY1" fmla="*/ 1927578 h 2458155"/>
              <a:gd name="connsiteX2" fmla="*/ 0 w 2199704"/>
              <a:gd name="connsiteY2" fmla="*/ 1737078 h 2458155"/>
              <a:gd name="connsiteX3" fmla="*/ 0 w 2199704"/>
              <a:gd name="connsiteY3" fmla="*/ 721078 h 2458155"/>
              <a:gd name="connsiteX4" fmla="*/ 109985 w 2199704"/>
              <a:gd name="connsiteY4" fmla="*/ 530578 h 2458155"/>
              <a:gd name="connsiteX5" fmla="*/ 989867 w 2199704"/>
              <a:gd name="connsiteY5" fmla="*/ 22578 h 2458155"/>
              <a:gd name="connsiteX6" fmla="*/ 1209837 w 2199704"/>
              <a:gd name="connsiteY6" fmla="*/ 22578 h 2458155"/>
              <a:gd name="connsiteX7" fmla="*/ 2089719 w 2199704"/>
              <a:gd name="connsiteY7" fmla="*/ 530578 h 2458155"/>
              <a:gd name="connsiteX8" fmla="*/ 2199704 w 2199704"/>
              <a:gd name="connsiteY8" fmla="*/ 721078 h 2458155"/>
              <a:gd name="connsiteX9" fmla="*/ 2199704 w 2199704"/>
              <a:gd name="connsiteY9" fmla="*/ 1737078 h 2458155"/>
              <a:gd name="connsiteX10" fmla="*/ 2089719 w 2199704"/>
              <a:gd name="connsiteY10" fmla="*/ 1927578 h 2458155"/>
              <a:gd name="connsiteX11" fmla="*/ 1209837 w 2199704"/>
              <a:gd name="connsiteY11" fmla="*/ 2435578 h 2458155"/>
              <a:gd name="connsiteX12" fmla="*/ 989867 w 2199704"/>
              <a:gd name="connsiteY12" fmla="*/ 2435578 h 245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9704" h="2458155">
                <a:moveTo>
                  <a:pt x="989867" y="2435578"/>
                </a:moveTo>
                <a:lnTo>
                  <a:pt x="109985" y="1927578"/>
                </a:lnTo>
                <a:cubicBezTo>
                  <a:pt x="109985" y="1927578"/>
                  <a:pt x="10999" y="1857728"/>
                  <a:pt x="0" y="1737078"/>
                </a:cubicBezTo>
                <a:lnTo>
                  <a:pt x="0" y="721078"/>
                </a:lnTo>
                <a:cubicBezTo>
                  <a:pt x="0" y="721078"/>
                  <a:pt x="10999" y="600428"/>
                  <a:pt x="109985" y="530578"/>
                </a:cubicBezTo>
                <a:lnTo>
                  <a:pt x="989867" y="22578"/>
                </a:lnTo>
                <a:cubicBezTo>
                  <a:pt x="989867" y="22578"/>
                  <a:pt x="1099852" y="-28222"/>
                  <a:pt x="1209837" y="22578"/>
                </a:cubicBezTo>
                <a:lnTo>
                  <a:pt x="2089719" y="530578"/>
                </a:lnTo>
                <a:cubicBezTo>
                  <a:pt x="2089719" y="530578"/>
                  <a:pt x="2188705" y="600428"/>
                  <a:pt x="2199704" y="721078"/>
                </a:cubicBezTo>
                <a:lnTo>
                  <a:pt x="2199704" y="1737078"/>
                </a:lnTo>
                <a:cubicBezTo>
                  <a:pt x="2199704" y="1737078"/>
                  <a:pt x="2188705" y="1857728"/>
                  <a:pt x="2089719" y="1927578"/>
                </a:cubicBezTo>
                <a:lnTo>
                  <a:pt x="1209837" y="2435578"/>
                </a:lnTo>
                <a:cubicBezTo>
                  <a:pt x="1209837" y="2435578"/>
                  <a:pt x="1099852" y="2486378"/>
                  <a:pt x="989867" y="2435578"/>
                </a:cubicBezTo>
              </a:path>
            </a:pathLst>
          </a:custGeom>
          <a:solidFill>
            <a:srgbClr val="0267EC">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2" name="任意多边形: 形状 11">
            <a:extLst>
              <a:ext uri="{FF2B5EF4-FFF2-40B4-BE49-F238E27FC236}">
                <a16:creationId xmlns:a16="http://schemas.microsoft.com/office/drawing/2014/main" id="{5FEEA7A8-790B-83F2-85B9-21B3189084BD}"/>
              </a:ext>
            </a:extLst>
          </p:cNvPr>
          <p:cNvSpPr/>
          <p:nvPr>
            <p:custDataLst>
              <p:tags r:id="rId4"/>
            </p:custDataLst>
          </p:nvPr>
        </p:nvSpPr>
        <p:spPr>
          <a:xfrm>
            <a:off x="6684216" y="2371103"/>
            <a:ext cx="1893340" cy="2115794"/>
          </a:xfrm>
          <a:custGeom>
            <a:avLst/>
            <a:gdLst>
              <a:gd name="connsiteX0" fmla="*/ 989867 w 2199704"/>
              <a:gd name="connsiteY0" fmla="*/ 2435578 h 2458155"/>
              <a:gd name="connsiteX1" fmla="*/ 109985 w 2199704"/>
              <a:gd name="connsiteY1" fmla="*/ 1927578 h 2458155"/>
              <a:gd name="connsiteX2" fmla="*/ 0 w 2199704"/>
              <a:gd name="connsiteY2" fmla="*/ 1737078 h 2458155"/>
              <a:gd name="connsiteX3" fmla="*/ 0 w 2199704"/>
              <a:gd name="connsiteY3" fmla="*/ 721078 h 2458155"/>
              <a:gd name="connsiteX4" fmla="*/ 109985 w 2199704"/>
              <a:gd name="connsiteY4" fmla="*/ 530578 h 2458155"/>
              <a:gd name="connsiteX5" fmla="*/ 989867 w 2199704"/>
              <a:gd name="connsiteY5" fmla="*/ 22578 h 2458155"/>
              <a:gd name="connsiteX6" fmla="*/ 1209837 w 2199704"/>
              <a:gd name="connsiteY6" fmla="*/ 22578 h 2458155"/>
              <a:gd name="connsiteX7" fmla="*/ 2089719 w 2199704"/>
              <a:gd name="connsiteY7" fmla="*/ 530578 h 2458155"/>
              <a:gd name="connsiteX8" fmla="*/ 2199704 w 2199704"/>
              <a:gd name="connsiteY8" fmla="*/ 721078 h 2458155"/>
              <a:gd name="connsiteX9" fmla="*/ 2199704 w 2199704"/>
              <a:gd name="connsiteY9" fmla="*/ 1737078 h 2458155"/>
              <a:gd name="connsiteX10" fmla="*/ 2089719 w 2199704"/>
              <a:gd name="connsiteY10" fmla="*/ 1927578 h 2458155"/>
              <a:gd name="connsiteX11" fmla="*/ 1209837 w 2199704"/>
              <a:gd name="connsiteY11" fmla="*/ 2435578 h 2458155"/>
              <a:gd name="connsiteX12" fmla="*/ 989867 w 2199704"/>
              <a:gd name="connsiteY12" fmla="*/ 2435578 h 245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9704" h="2458155">
                <a:moveTo>
                  <a:pt x="989867" y="2435578"/>
                </a:moveTo>
                <a:lnTo>
                  <a:pt x="109985" y="1927578"/>
                </a:lnTo>
                <a:cubicBezTo>
                  <a:pt x="109985" y="1927578"/>
                  <a:pt x="10999" y="1857728"/>
                  <a:pt x="0" y="1737078"/>
                </a:cubicBezTo>
                <a:lnTo>
                  <a:pt x="0" y="721078"/>
                </a:lnTo>
                <a:cubicBezTo>
                  <a:pt x="0" y="721078"/>
                  <a:pt x="10999" y="600428"/>
                  <a:pt x="109985" y="530578"/>
                </a:cubicBezTo>
                <a:lnTo>
                  <a:pt x="989867" y="22578"/>
                </a:lnTo>
                <a:cubicBezTo>
                  <a:pt x="989867" y="22578"/>
                  <a:pt x="1099852" y="-28222"/>
                  <a:pt x="1209837" y="22578"/>
                </a:cubicBezTo>
                <a:lnTo>
                  <a:pt x="2089719" y="530578"/>
                </a:lnTo>
                <a:cubicBezTo>
                  <a:pt x="2089719" y="530578"/>
                  <a:pt x="2188705" y="600428"/>
                  <a:pt x="2199704" y="721078"/>
                </a:cubicBezTo>
                <a:lnTo>
                  <a:pt x="2199704" y="1737078"/>
                </a:lnTo>
                <a:cubicBezTo>
                  <a:pt x="2199704" y="1737078"/>
                  <a:pt x="2188705" y="1857728"/>
                  <a:pt x="2089719" y="1927578"/>
                </a:cubicBezTo>
                <a:lnTo>
                  <a:pt x="1209837" y="2435578"/>
                </a:lnTo>
                <a:cubicBezTo>
                  <a:pt x="1209837" y="2435578"/>
                  <a:pt x="1099852" y="2486378"/>
                  <a:pt x="989867" y="2435578"/>
                </a:cubicBezTo>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600" dirty="0">
                <a:solidFill>
                  <a:schemeClr val="lt1"/>
                </a:solidFill>
                <a:latin typeface="+mj-ea"/>
                <a:ea typeface="+mj-ea"/>
              </a:rPr>
              <a:t>平台</a:t>
            </a:r>
            <a:endParaRPr lang="en-US" altLang="zh-CN" sz="3600" dirty="0">
              <a:solidFill>
                <a:schemeClr val="lt1"/>
              </a:solidFill>
              <a:latin typeface="+mj-ea"/>
              <a:ea typeface="+mj-ea"/>
            </a:endParaRPr>
          </a:p>
          <a:p>
            <a:pPr algn="ctr"/>
            <a:r>
              <a:rPr lang="zh-CN" altLang="en-US" sz="3600" dirty="0">
                <a:latin typeface="+mj-ea"/>
                <a:ea typeface="+mj-ea"/>
              </a:rPr>
              <a:t>条件</a:t>
            </a:r>
            <a:endParaRPr lang="en-US" sz="3600" dirty="0">
              <a:solidFill>
                <a:schemeClr val="lt1"/>
              </a:solidFill>
              <a:latin typeface="+mj-ea"/>
              <a:ea typeface="+mj-ea"/>
            </a:endParaRPr>
          </a:p>
        </p:txBody>
      </p:sp>
      <p:sp>
        <p:nvSpPr>
          <p:cNvPr id="23" name="文本框 22">
            <a:extLst>
              <a:ext uri="{FF2B5EF4-FFF2-40B4-BE49-F238E27FC236}">
                <a16:creationId xmlns:a16="http://schemas.microsoft.com/office/drawing/2014/main" id="{B49634F5-88F8-562E-C063-89D7D4E383CE}"/>
              </a:ext>
            </a:extLst>
          </p:cNvPr>
          <p:cNvSpPr txBox="1"/>
          <p:nvPr/>
        </p:nvSpPr>
        <p:spPr>
          <a:xfrm>
            <a:off x="1658554" y="1540378"/>
            <a:ext cx="1231106" cy="369332"/>
          </a:xfrm>
          <a:prstGeom prst="rect">
            <a:avLst/>
          </a:prstGeom>
          <a:noFill/>
        </p:spPr>
        <p:txBody>
          <a:bodyPr wrap="none" lIns="0" tIns="0" rIns="0" bIns="0" rtlCol="0">
            <a:spAutoFit/>
          </a:bodyPr>
          <a:lstStyle/>
          <a:p>
            <a:pPr algn="r"/>
            <a:r>
              <a:rPr lang="zh-CN" altLang="en-US" sz="2400" dirty="0">
                <a:solidFill>
                  <a:schemeClr val="accent1"/>
                </a:solidFill>
                <a:latin typeface="+mj-ea"/>
                <a:ea typeface="+mj-ea"/>
              </a:rPr>
              <a:t>团队分工</a:t>
            </a:r>
            <a:endParaRPr lang="en-US" sz="2400" dirty="0">
              <a:solidFill>
                <a:schemeClr val="accent1"/>
              </a:solidFill>
              <a:latin typeface="+mj-ea"/>
              <a:ea typeface="+mj-ea"/>
            </a:endParaRPr>
          </a:p>
        </p:txBody>
      </p:sp>
      <p:sp>
        <p:nvSpPr>
          <p:cNvPr id="26" name="文本框 25">
            <a:extLst>
              <a:ext uri="{FF2B5EF4-FFF2-40B4-BE49-F238E27FC236}">
                <a16:creationId xmlns:a16="http://schemas.microsoft.com/office/drawing/2014/main" id="{2C22F7D8-37F6-8AE5-678F-1311D7B41BE4}"/>
              </a:ext>
            </a:extLst>
          </p:cNvPr>
          <p:cNvSpPr txBox="1"/>
          <p:nvPr/>
        </p:nvSpPr>
        <p:spPr>
          <a:xfrm>
            <a:off x="518159" y="2078950"/>
            <a:ext cx="2461615" cy="1350050"/>
          </a:xfrm>
          <a:prstGeom prst="rect">
            <a:avLst/>
          </a:prstGeom>
          <a:noFill/>
        </p:spPr>
        <p:txBody>
          <a:bodyPr wrap="square" rtlCol="0">
            <a:spAutoFit/>
          </a:bodyPr>
          <a:lstStyle/>
          <a:p>
            <a:pPr algn="r">
              <a:lnSpc>
                <a:spcPct val="150000"/>
              </a:lnSpc>
            </a:pPr>
            <a:r>
              <a:rPr lang="zh-CN" altLang="en-US" sz="1400" dirty="0">
                <a:solidFill>
                  <a:schemeClr val="tx1">
                    <a:lumMod val="65000"/>
                    <a:lumOff val="35000"/>
                  </a:schemeClr>
                </a:solidFill>
              </a:rPr>
              <a:t>在这里输入你的正文，阐述与关键词标题相关的具体内容，若字数太多酌情先删减文案，再缩小字号。</a:t>
            </a:r>
          </a:p>
        </p:txBody>
      </p:sp>
      <p:cxnSp>
        <p:nvCxnSpPr>
          <p:cNvPr id="28" name="直接连接符 27">
            <a:extLst>
              <a:ext uri="{FF2B5EF4-FFF2-40B4-BE49-F238E27FC236}">
                <a16:creationId xmlns:a16="http://schemas.microsoft.com/office/drawing/2014/main" id="{C79B077A-3391-0FE7-27DB-363DEE8E0277}"/>
              </a:ext>
            </a:extLst>
          </p:cNvPr>
          <p:cNvCxnSpPr/>
          <p:nvPr/>
        </p:nvCxnSpPr>
        <p:spPr>
          <a:xfrm flipH="1">
            <a:off x="2488991" y="2059900"/>
            <a:ext cx="36380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C4DF926B-B0FC-F85C-C8E8-5F785E3B4041}"/>
              </a:ext>
            </a:extLst>
          </p:cNvPr>
          <p:cNvSpPr txBox="1"/>
          <p:nvPr/>
        </p:nvSpPr>
        <p:spPr>
          <a:xfrm>
            <a:off x="1658553" y="3807717"/>
            <a:ext cx="1231107" cy="369332"/>
          </a:xfrm>
          <a:prstGeom prst="rect">
            <a:avLst/>
          </a:prstGeom>
          <a:noFill/>
        </p:spPr>
        <p:txBody>
          <a:bodyPr wrap="none" lIns="0" tIns="0" rIns="0" bIns="0" rtlCol="0">
            <a:spAutoFit/>
          </a:bodyPr>
          <a:lstStyle/>
          <a:p>
            <a:pPr algn="r"/>
            <a:r>
              <a:rPr lang="zh-CN" altLang="en-US" sz="2400" dirty="0">
                <a:solidFill>
                  <a:schemeClr val="accent1"/>
                </a:solidFill>
                <a:latin typeface="+mj-ea"/>
                <a:ea typeface="+mj-ea"/>
              </a:rPr>
              <a:t>能力匹配</a:t>
            </a:r>
            <a:endParaRPr lang="en-US" sz="2400" dirty="0">
              <a:solidFill>
                <a:schemeClr val="accent1"/>
              </a:solidFill>
              <a:latin typeface="+mj-ea"/>
              <a:ea typeface="+mj-ea"/>
            </a:endParaRPr>
          </a:p>
        </p:txBody>
      </p:sp>
      <p:sp>
        <p:nvSpPr>
          <p:cNvPr id="35" name="文本框 34">
            <a:extLst>
              <a:ext uri="{FF2B5EF4-FFF2-40B4-BE49-F238E27FC236}">
                <a16:creationId xmlns:a16="http://schemas.microsoft.com/office/drawing/2014/main" id="{90180BE9-1589-331C-544B-A67AF6F4786C}"/>
              </a:ext>
            </a:extLst>
          </p:cNvPr>
          <p:cNvSpPr txBox="1"/>
          <p:nvPr/>
        </p:nvSpPr>
        <p:spPr>
          <a:xfrm>
            <a:off x="518159" y="4346289"/>
            <a:ext cx="2461615" cy="1350050"/>
          </a:xfrm>
          <a:prstGeom prst="rect">
            <a:avLst/>
          </a:prstGeom>
          <a:noFill/>
        </p:spPr>
        <p:txBody>
          <a:bodyPr wrap="square" rtlCol="0">
            <a:spAutoFit/>
          </a:bodyPr>
          <a:lstStyle/>
          <a:p>
            <a:pPr algn="r">
              <a:lnSpc>
                <a:spcPct val="150000"/>
              </a:lnSpc>
            </a:pPr>
            <a:r>
              <a:rPr lang="zh-CN" altLang="en-US" sz="1400" dirty="0">
                <a:solidFill>
                  <a:schemeClr val="tx1">
                    <a:lumMod val="65000"/>
                    <a:lumOff val="35000"/>
                  </a:schemeClr>
                </a:solidFill>
              </a:rPr>
              <a:t>在这里输入你的正文，阐述与关键词标题相关的具体内容，若字数太多酌情先删减文案，再缩小字号。</a:t>
            </a:r>
          </a:p>
        </p:txBody>
      </p:sp>
      <p:cxnSp>
        <p:nvCxnSpPr>
          <p:cNvPr id="36" name="直接连接符 35">
            <a:extLst>
              <a:ext uri="{FF2B5EF4-FFF2-40B4-BE49-F238E27FC236}">
                <a16:creationId xmlns:a16="http://schemas.microsoft.com/office/drawing/2014/main" id="{F8D9DA16-6684-4325-9BED-7A9615C52F32}"/>
              </a:ext>
            </a:extLst>
          </p:cNvPr>
          <p:cNvCxnSpPr/>
          <p:nvPr/>
        </p:nvCxnSpPr>
        <p:spPr>
          <a:xfrm flipH="1">
            <a:off x="2488991" y="4327239"/>
            <a:ext cx="36380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文本框 36">
            <a:extLst>
              <a:ext uri="{FF2B5EF4-FFF2-40B4-BE49-F238E27FC236}">
                <a16:creationId xmlns:a16="http://schemas.microsoft.com/office/drawing/2014/main" id="{DF7FDCC9-95BB-6085-4F20-6339EEE8E9E8}"/>
              </a:ext>
            </a:extLst>
          </p:cNvPr>
          <p:cNvSpPr txBox="1"/>
          <p:nvPr/>
        </p:nvSpPr>
        <p:spPr>
          <a:xfrm>
            <a:off x="9303250" y="1540378"/>
            <a:ext cx="1231106" cy="369332"/>
          </a:xfrm>
          <a:prstGeom prst="rect">
            <a:avLst/>
          </a:prstGeom>
          <a:noFill/>
        </p:spPr>
        <p:txBody>
          <a:bodyPr wrap="none" lIns="0" tIns="0" rIns="0" bIns="0" rtlCol="0">
            <a:spAutoFit/>
          </a:bodyPr>
          <a:lstStyle/>
          <a:p>
            <a:r>
              <a:rPr lang="zh-CN" altLang="en-US" sz="2400" dirty="0">
                <a:solidFill>
                  <a:schemeClr val="accent1"/>
                </a:solidFill>
                <a:latin typeface="+mj-ea"/>
                <a:ea typeface="+mj-ea"/>
              </a:rPr>
              <a:t>资源支持</a:t>
            </a:r>
            <a:endParaRPr lang="en-US" sz="2400" dirty="0">
              <a:solidFill>
                <a:schemeClr val="accent1"/>
              </a:solidFill>
              <a:latin typeface="+mj-ea"/>
              <a:ea typeface="+mj-ea"/>
            </a:endParaRPr>
          </a:p>
        </p:txBody>
      </p:sp>
      <p:sp>
        <p:nvSpPr>
          <p:cNvPr id="38" name="文本框 37">
            <a:extLst>
              <a:ext uri="{FF2B5EF4-FFF2-40B4-BE49-F238E27FC236}">
                <a16:creationId xmlns:a16="http://schemas.microsoft.com/office/drawing/2014/main" id="{E55891E4-D961-807A-2E9B-08B04E28367B}"/>
              </a:ext>
            </a:extLst>
          </p:cNvPr>
          <p:cNvSpPr txBox="1"/>
          <p:nvPr/>
        </p:nvSpPr>
        <p:spPr>
          <a:xfrm>
            <a:off x="9209943" y="2078950"/>
            <a:ext cx="2461615" cy="1350050"/>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rPr>
              <a:t>在这里输入你的正文，阐述与关键词标题相关的具体内容，若字数太多酌情先删减文案，再缩小字号。</a:t>
            </a:r>
          </a:p>
        </p:txBody>
      </p:sp>
      <p:cxnSp>
        <p:nvCxnSpPr>
          <p:cNvPr id="39" name="直接连接符 38">
            <a:extLst>
              <a:ext uri="{FF2B5EF4-FFF2-40B4-BE49-F238E27FC236}">
                <a16:creationId xmlns:a16="http://schemas.microsoft.com/office/drawing/2014/main" id="{97266F07-CA83-3686-F9E7-053EBC5B54A0}"/>
              </a:ext>
            </a:extLst>
          </p:cNvPr>
          <p:cNvCxnSpPr>
            <a:cxnSpLocks/>
          </p:cNvCxnSpPr>
          <p:nvPr/>
        </p:nvCxnSpPr>
        <p:spPr>
          <a:xfrm flipH="1">
            <a:off x="9303250" y="2059900"/>
            <a:ext cx="36380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71E6782B-0D8E-34E8-C3D1-DE5BACA92C01}"/>
              </a:ext>
            </a:extLst>
          </p:cNvPr>
          <p:cNvSpPr txBox="1"/>
          <p:nvPr/>
        </p:nvSpPr>
        <p:spPr>
          <a:xfrm>
            <a:off x="9303250" y="3807717"/>
            <a:ext cx="1231106" cy="369332"/>
          </a:xfrm>
          <a:prstGeom prst="rect">
            <a:avLst/>
          </a:prstGeom>
          <a:noFill/>
        </p:spPr>
        <p:txBody>
          <a:bodyPr wrap="none" lIns="0" tIns="0" rIns="0" bIns="0" rtlCol="0">
            <a:spAutoFit/>
          </a:bodyPr>
          <a:lstStyle/>
          <a:p>
            <a:r>
              <a:rPr lang="zh-CN" altLang="en-US" sz="2400" dirty="0">
                <a:solidFill>
                  <a:schemeClr val="accent1"/>
                </a:solidFill>
                <a:latin typeface="+mj-ea"/>
                <a:ea typeface="+mj-ea"/>
              </a:rPr>
              <a:t>专家辅导</a:t>
            </a:r>
            <a:endParaRPr lang="en-US" sz="2400" dirty="0">
              <a:solidFill>
                <a:schemeClr val="accent1"/>
              </a:solidFill>
              <a:latin typeface="+mj-ea"/>
              <a:ea typeface="+mj-ea"/>
            </a:endParaRPr>
          </a:p>
        </p:txBody>
      </p:sp>
      <p:sp>
        <p:nvSpPr>
          <p:cNvPr id="41" name="文本框 40">
            <a:extLst>
              <a:ext uri="{FF2B5EF4-FFF2-40B4-BE49-F238E27FC236}">
                <a16:creationId xmlns:a16="http://schemas.microsoft.com/office/drawing/2014/main" id="{AC79B000-45A0-E907-2228-5AEEB14974DA}"/>
              </a:ext>
            </a:extLst>
          </p:cNvPr>
          <p:cNvSpPr txBox="1"/>
          <p:nvPr/>
        </p:nvSpPr>
        <p:spPr>
          <a:xfrm>
            <a:off x="9209943" y="4346289"/>
            <a:ext cx="2461615" cy="1350050"/>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rPr>
              <a:t>在这里输入你的正文，阐述与关键词标题相关的具体内容，若字数太多酌情先删减文案，再缩小字号。</a:t>
            </a:r>
          </a:p>
        </p:txBody>
      </p:sp>
      <p:cxnSp>
        <p:nvCxnSpPr>
          <p:cNvPr id="42" name="直接连接符 41">
            <a:extLst>
              <a:ext uri="{FF2B5EF4-FFF2-40B4-BE49-F238E27FC236}">
                <a16:creationId xmlns:a16="http://schemas.microsoft.com/office/drawing/2014/main" id="{F4EE417F-2035-DEEA-3DFD-6B8CEFC60C48}"/>
              </a:ext>
            </a:extLst>
          </p:cNvPr>
          <p:cNvCxnSpPr>
            <a:cxnSpLocks/>
          </p:cNvCxnSpPr>
          <p:nvPr/>
        </p:nvCxnSpPr>
        <p:spPr>
          <a:xfrm flipH="1">
            <a:off x="9303250" y="4327239"/>
            <a:ext cx="36380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3" name="箭头: 右 42">
            <a:extLst>
              <a:ext uri="{FF2B5EF4-FFF2-40B4-BE49-F238E27FC236}">
                <a16:creationId xmlns:a16="http://schemas.microsoft.com/office/drawing/2014/main" id="{D0EE15A1-FC16-15F7-8489-8D82EF314255}"/>
              </a:ext>
            </a:extLst>
          </p:cNvPr>
          <p:cNvSpPr/>
          <p:nvPr/>
        </p:nvSpPr>
        <p:spPr>
          <a:xfrm>
            <a:off x="5775356" y="3063875"/>
            <a:ext cx="635438" cy="298450"/>
          </a:xfrm>
          <a:prstGeom prst="rightArrow">
            <a:avLst/>
          </a:prstGeom>
          <a:gradFill>
            <a:gsLst>
              <a:gs pos="100000">
                <a:schemeClr val="accent1">
                  <a:alpha val="34000"/>
                </a:schemeClr>
              </a:gs>
              <a:gs pos="14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箭头: 右 43">
            <a:extLst>
              <a:ext uri="{FF2B5EF4-FFF2-40B4-BE49-F238E27FC236}">
                <a16:creationId xmlns:a16="http://schemas.microsoft.com/office/drawing/2014/main" id="{EE11DDF5-E56B-E635-27A3-92DE2BC9EE19}"/>
              </a:ext>
            </a:extLst>
          </p:cNvPr>
          <p:cNvSpPr/>
          <p:nvPr/>
        </p:nvSpPr>
        <p:spPr>
          <a:xfrm flipH="1">
            <a:off x="5775356" y="3213100"/>
            <a:ext cx="635438" cy="298450"/>
          </a:xfrm>
          <a:prstGeom prst="rightArrow">
            <a:avLst/>
          </a:prstGeom>
          <a:gradFill>
            <a:gsLst>
              <a:gs pos="100000">
                <a:schemeClr val="accent1">
                  <a:alpha val="34000"/>
                </a:schemeClr>
              </a:gs>
              <a:gs pos="29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104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a:extLst>
              <a:ext uri="{FF2B5EF4-FFF2-40B4-BE49-F238E27FC236}">
                <a16:creationId xmlns:a16="http://schemas.microsoft.com/office/drawing/2014/main" id="{30702547-024E-9444-9E81-EC7642D2F908}"/>
              </a:ext>
            </a:extLst>
          </p:cNvPr>
          <p:cNvSpPr/>
          <p:nvPr/>
        </p:nvSpPr>
        <p:spPr>
          <a:xfrm rot="16200000">
            <a:off x="4052983" y="-2666999"/>
            <a:ext cx="4086034" cy="1219200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3AE4E427-9770-80AE-77A3-763E6F5C5A29}"/>
              </a:ext>
            </a:extLst>
          </p:cNvPr>
          <p:cNvSpPr>
            <a:spLocks noGrp="1"/>
          </p:cNvSpPr>
          <p:nvPr>
            <p:ph type="title"/>
          </p:nvPr>
        </p:nvSpPr>
        <p:spPr/>
        <p:txBody>
          <a:bodyPr/>
          <a:lstStyle/>
          <a:p>
            <a:r>
              <a:rPr lang="zh-CN" altLang="en-US" dirty="0"/>
              <a:t>研究模型</a:t>
            </a:r>
            <a:endParaRPr lang="en-US" dirty="0"/>
          </a:p>
        </p:txBody>
      </p:sp>
      <p:sp>
        <p:nvSpPr>
          <p:cNvPr id="5" name="椭圆 4">
            <a:extLst>
              <a:ext uri="{FF2B5EF4-FFF2-40B4-BE49-F238E27FC236}">
                <a16:creationId xmlns:a16="http://schemas.microsoft.com/office/drawing/2014/main" id="{756D6FB8-6834-490D-B0FA-997906D7D9E9}"/>
              </a:ext>
            </a:extLst>
          </p:cNvPr>
          <p:cNvSpPr/>
          <p:nvPr/>
        </p:nvSpPr>
        <p:spPr>
          <a:xfrm>
            <a:off x="799082" y="2747088"/>
            <a:ext cx="1030736" cy="1030736"/>
          </a:xfrm>
          <a:prstGeom prst="ellipse">
            <a:avLst/>
          </a:prstGeom>
          <a:noFill/>
          <a:ln w="25400" cap="flat" cmpd="sng" algn="ctr">
            <a:solidFill>
              <a:srgbClr val="007B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rPr>
              <a:t>环境</a:t>
            </a:r>
            <a:endParaRPr lang="en-US" altLang="zh-CN" dirty="0">
              <a:solidFill>
                <a:schemeClr val="accent1"/>
              </a:solidFill>
            </a:endParaRPr>
          </a:p>
          <a:p>
            <a:pPr algn="ctr"/>
            <a:r>
              <a:rPr lang="zh-CN" altLang="en-US" dirty="0">
                <a:solidFill>
                  <a:schemeClr val="accent1"/>
                </a:solidFill>
              </a:rPr>
              <a:t>变化</a:t>
            </a:r>
            <a:endParaRPr lang="en-US" dirty="0">
              <a:solidFill>
                <a:schemeClr val="accent1"/>
              </a:solidFill>
            </a:endParaRPr>
          </a:p>
        </p:txBody>
      </p:sp>
      <p:sp>
        <p:nvSpPr>
          <p:cNvPr id="6" name="椭圆 5">
            <a:extLst>
              <a:ext uri="{FF2B5EF4-FFF2-40B4-BE49-F238E27FC236}">
                <a16:creationId xmlns:a16="http://schemas.microsoft.com/office/drawing/2014/main" id="{ABBF0750-18D5-3096-EE3C-A124BFD265DA}"/>
              </a:ext>
            </a:extLst>
          </p:cNvPr>
          <p:cNvSpPr/>
          <p:nvPr/>
        </p:nvSpPr>
        <p:spPr>
          <a:xfrm>
            <a:off x="2711702" y="2747088"/>
            <a:ext cx="1030736" cy="1030736"/>
          </a:xfrm>
          <a:prstGeom prst="ellipse">
            <a:avLst/>
          </a:prstGeom>
          <a:noFill/>
          <a:ln w="25400" cap="flat" cmpd="sng" algn="ctr">
            <a:solidFill>
              <a:srgbClr val="007B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rPr>
              <a:t>行业</a:t>
            </a:r>
            <a:endParaRPr lang="en-US" altLang="zh-CN" dirty="0">
              <a:solidFill>
                <a:schemeClr val="accent1"/>
              </a:solidFill>
            </a:endParaRPr>
          </a:p>
          <a:p>
            <a:pPr algn="ctr"/>
            <a:r>
              <a:rPr lang="zh-CN" altLang="en-US" dirty="0">
                <a:solidFill>
                  <a:schemeClr val="accent1"/>
                </a:solidFill>
              </a:rPr>
              <a:t>压力</a:t>
            </a:r>
            <a:endParaRPr lang="en-US" dirty="0">
              <a:solidFill>
                <a:schemeClr val="accent1"/>
              </a:solidFill>
            </a:endParaRPr>
          </a:p>
        </p:txBody>
      </p:sp>
      <p:sp>
        <p:nvSpPr>
          <p:cNvPr id="10" name="椭圆 9">
            <a:extLst>
              <a:ext uri="{FF2B5EF4-FFF2-40B4-BE49-F238E27FC236}">
                <a16:creationId xmlns:a16="http://schemas.microsoft.com/office/drawing/2014/main" id="{B1D5E7EC-8638-6C08-1BC1-4FA1D1142529}"/>
              </a:ext>
            </a:extLst>
          </p:cNvPr>
          <p:cNvSpPr/>
          <p:nvPr/>
        </p:nvSpPr>
        <p:spPr>
          <a:xfrm>
            <a:off x="6536942" y="2747088"/>
            <a:ext cx="1030736" cy="10307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动机</a:t>
            </a:r>
            <a:endParaRPr lang="en-US" dirty="0"/>
          </a:p>
        </p:txBody>
      </p:sp>
      <p:sp>
        <p:nvSpPr>
          <p:cNvPr id="8" name="椭圆 7">
            <a:extLst>
              <a:ext uri="{FF2B5EF4-FFF2-40B4-BE49-F238E27FC236}">
                <a16:creationId xmlns:a16="http://schemas.microsoft.com/office/drawing/2014/main" id="{3967B255-8F8D-9A2A-F375-AF26D7449A60}"/>
              </a:ext>
            </a:extLst>
          </p:cNvPr>
          <p:cNvSpPr/>
          <p:nvPr/>
        </p:nvSpPr>
        <p:spPr>
          <a:xfrm>
            <a:off x="4624322" y="2747088"/>
            <a:ext cx="1030736" cy="10307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发展</a:t>
            </a:r>
            <a:endParaRPr lang="en-US" altLang="zh-CN" dirty="0"/>
          </a:p>
          <a:p>
            <a:pPr algn="ctr"/>
            <a:r>
              <a:rPr lang="zh-CN" altLang="en-US" dirty="0"/>
              <a:t>需要</a:t>
            </a:r>
            <a:endParaRPr lang="en-US" dirty="0"/>
          </a:p>
        </p:txBody>
      </p:sp>
      <p:sp>
        <p:nvSpPr>
          <p:cNvPr id="13" name="椭圆 12">
            <a:extLst>
              <a:ext uri="{FF2B5EF4-FFF2-40B4-BE49-F238E27FC236}">
                <a16:creationId xmlns:a16="http://schemas.microsoft.com/office/drawing/2014/main" id="{2FA4B342-8B0B-7D4A-8041-9043E8DF72C0}"/>
              </a:ext>
            </a:extLst>
          </p:cNvPr>
          <p:cNvSpPr/>
          <p:nvPr/>
        </p:nvSpPr>
        <p:spPr>
          <a:xfrm>
            <a:off x="8449562" y="2747088"/>
            <a:ext cx="1030736" cy="10307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行为</a:t>
            </a:r>
            <a:endParaRPr lang="en-US" dirty="0"/>
          </a:p>
        </p:txBody>
      </p:sp>
      <p:sp>
        <p:nvSpPr>
          <p:cNvPr id="14" name="椭圆 13">
            <a:extLst>
              <a:ext uri="{FF2B5EF4-FFF2-40B4-BE49-F238E27FC236}">
                <a16:creationId xmlns:a16="http://schemas.microsoft.com/office/drawing/2014/main" id="{85906C95-5467-E8E2-2090-40C7394282DF}"/>
              </a:ext>
            </a:extLst>
          </p:cNvPr>
          <p:cNvSpPr/>
          <p:nvPr/>
        </p:nvSpPr>
        <p:spPr>
          <a:xfrm>
            <a:off x="10362182" y="2747088"/>
            <a:ext cx="1030736" cy="10307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目的</a:t>
            </a:r>
            <a:endParaRPr lang="en-US" dirty="0"/>
          </a:p>
        </p:txBody>
      </p:sp>
      <p:cxnSp>
        <p:nvCxnSpPr>
          <p:cNvPr id="19" name="直接箭头连接符 18">
            <a:extLst>
              <a:ext uri="{FF2B5EF4-FFF2-40B4-BE49-F238E27FC236}">
                <a16:creationId xmlns:a16="http://schemas.microsoft.com/office/drawing/2014/main" id="{60237A87-ED8F-FC50-C2DF-AB90D9F255A5}"/>
              </a:ext>
            </a:extLst>
          </p:cNvPr>
          <p:cNvCxnSpPr/>
          <p:nvPr/>
        </p:nvCxnSpPr>
        <p:spPr>
          <a:xfrm>
            <a:off x="5755416" y="3262456"/>
            <a:ext cx="6624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840DBF0E-1C3B-A580-DB30-B93636B31535}"/>
              </a:ext>
            </a:extLst>
          </p:cNvPr>
          <p:cNvCxnSpPr/>
          <p:nvPr/>
        </p:nvCxnSpPr>
        <p:spPr>
          <a:xfrm>
            <a:off x="7675656" y="3262456"/>
            <a:ext cx="6624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67E6E27B-E4DF-5F3E-F5F2-AEE5ADDDE799}"/>
              </a:ext>
            </a:extLst>
          </p:cNvPr>
          <p:cNvCxnSpPr/>
          <p:nvPr/>
        </p:nvCxnSpPr>
        <p:spPr>
          <a:xfrm>
            <a:off x="9557796" y="3262456"/>
            <a:ext cx="6624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019703D7-646C-4F1F-811E-0DAA2D74D55A}"/>
              </a:ext>
            </a:extLst>
          </p:cNvPr>
          <p:cNvCxnSpPr/>
          <p:nvPr/>
        </p:nvCxnSpPr>
        <p:spPr>
          <a:xfrm>
            <a:off x="3865656" y="3262456"/>
            <a:ext cx="6624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D195C217-ADC5-7539-BF7C-F9383CC9BF23}"/>
              </a:ext>
            </a:extLst>
          </p:cNvPr>
          <p:cNvCxnSpPr/>
          <p:nvPr/>
        </p:nvCxnSpPr>
        <p:spPr>
          <a:xfrm>
            <a:off x="1930176" y="3262456"/>
            <a:ext cx="6624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D2065A74-93E4-FD88-6528-12C045318CC4}"/>
              </a:ext>
            </a:extLst>
          </p:cNvPr>
          <p:cNvSpPr txBox="1"/>
          <p:nvPr/>
        </p:nvSpPr>
        <p:spPr>
          <a:xfrm>
            <a:off x="5748699" y="2893124"/>
            <a:ext cx="646331" cy="369332"/>
          </a:xfrm>
          <a:prstGeom prst="rect">
            <a:avLst/>
          </a:prstGeom>
          <a:noFill/>
        </p:spPr>
        <p:txBody>
          <a:bodyPr wrap="none" rtlCol="0">
            <a:spAutoFit/>
          </a:bodyPr>
          <a:lstStyle/>
          <a:p>
            <a:r>
              <a:rPr lang="zh-CN" altLang="en-US" dirty="0">
                <a:solidFill>
                  <a:schemeClr val="tx1">
                    <a:lumMod val="65000"/>
                    <a:lumOff val="35000"/>
                  </a:schemeClr>
                </a:solidFill>
              </a:rPr>
              <a:t>客观</a:t>
            </a:r>
            <a:endParaRPr lang="en-US" dirty="0">
              <a:solidFill>
                <a:schemeClr val="tx1">
                  <a:lumMod val="65000"/>
                  <a:lumOff val="35000"/>
                </a:schemeClr>
              </a:solidFill>
            </a:endParaRPr>
          </a:p>
        </p:txBody>
      </p:sp>
      <p:sp>
        <p:nvSpPr>
          <p:cNvPr id="27" name="文本框 26">
            <a:extLst>
              <a:ext uri="{FF2B5EF4-FFF2-40B4-BE49-F238E27FC236}">
                <a16:creationId xmlns:a16="http://schemas.microsoft.com/office/drawing/2014/main" id="{AD50070F-DF9A-C5D1-CF4F-3E756ED1C47C}"/>
              </a:ext>
            </a:extLst>
          </p:cNvPr>
          <p:cNvSpPr txBox="1"/>
          <p:nvPr/>
        </p:nvSpPr>
        <p:spPr>
          <a:xfrm>
            <a:off x="5748699" y="3281268"/>
            <a:ext cx="646331" cy="369332"/>
          </a:xfrm>
          <a:prstGeom prst="rect">
            <a:avLst/>
          </a:prstGeom>
          <a:noFill/>
        </p:spPr>
        <p:txBody>
          <a:bodyPr wrap="none" rtlCol="0">
            <a:spAutoFit/>
          </a:bodyPr>
          <a:lstStyle/>
          <a:p>
            <a:r>
              <a:rPr lang="zh-CN" altLang="en-US" dirty="0">
                <a:solidFill>
                  <a:schemeClr val="tx1">
                    <a:lumMod val="65000"/>
                    <a:lumOff val="35000"/>
                  </a:schemeClr>
                </a:solidFill>
              </a:rPr>
              <a:t>条件</a:t>
            </a:r>
            <a:endParaRPr lang="en-US" dirty="0">
              <a:solidFill>
                <a:schemeClr val="tx1">
                  <a:lumMod val="65000"/>
                  <a:lumOff val="35000"/>
                </a:schemeClr>
              </a:solidFill>
            </a:endParaRPr>
          </a:p>
        </p:txBody>
      </p:sp>
      <p:sp>
        <p:nvSpPr>
          <p:cNvPr id="29" name="文本框 28">
            <a:extLst>
              <a:ext uri="{FF2B5EF4-FFF2-40B4-BE49-F238E27FC236}">
                <a16:creationId xmlns:a16="http://schemas.microsoft.com/office/drawing/2014/main" id="{FEEB72DB-0023-5D97-B324-9FF2D5D5A2F0}"/>
              </a:ext>
            </a:extLst>
          </p:cNvPr>
          <p:cNvSpPr txBox="1"/>
          <p:nvPr/>
        </p:nvSpPr>
        <p:spPr>
          <a:xfrm>
            <a:off x="7678465" y="2893124"/>
            <a:ext cx="646331" cy="369332"/>
          </a:xfrm>
          <a:prstGeom prst="rect">
            <a:avLst/>
          </a:prstGeom>
          <a:noFill/>
        </p:spPr>
        <p:txBody>
          <a:bodyPr wrap="none" rtlCol="0">
            <a:spAutoFit/>
          </a:bodyPr>
          <a:lstStyle/>
          <a:p>
            <a:r>
              <a:rPr lang="zh-CN" altLang="en-US" dirty="0">
                <a:solidFill>
                  <a:schemeClr val="tx1">
                    <a:lumMod val="65000"/>
                    <a:lumOff val="35000"/>
                  </a:schemeClr>
                </a:solidFill>
              </a:rPr>
              <a:t>外部</a:t>
            </a:r>
            <a:endParaRPr lang="en-US" dirty="0">
              <a:solidFill>
                <a:schemeClr val="tx1">
                  <a:lumMod val="65000"/>
                  <a:lumOff val="35000"/>
                </a:schemeClr>
              </a:solidFill>
            </a:endParaRPr>
          </a:p>
        </p:txBody>
      </p:sp>
      <p:sp>
        <p:nvSpPr>
          <p:cNvPr id="30" name="文本框 29">
            <a:extLst>
              <a:ext uri="{FF2B5EF4-FFF2-40B4-BE49-F238E27FC236}">
                <a16:creationId xmlns:a16="http://schemas.microsoft.com/office/drawing/2014/main" id="{E76CF938-8A30-AE3A-E93D-F2CB4F689A7E}"/>
              </a:ext>
            </a:extLst>
          </p:cNvPr>
          <p:cNvSpPr txBox="1"/>
          <p:nvPr/>
        </p:nvSpPr>
        <p:spPr>
          <a:xfrm>
            <a:off x="7678465" y="3281268"/>
            <a:ext cx="646331" cy="369332"/>
          </a:xfrm>
          <a:prstGeom prst="rect">
            <a:avLst/>
          </a:prstGeom>
          <a:noFill/>
        </p:spPr>
        <p:txBody>
          <a:bodyPr wrap="none" rtlCol="0">
            <a:spAutoFit/>
          </a:bodyPr>
          <a:lstStyle/>
          <a:p>
            <a:r>
              <a:rPr lang="zh-CN" altLang="en-US" dirty="0">
                <a:solidFill>
                  <a:schemeClr val="tx1">
                    <a:lumMod val="65000"/>
                    <a:lumOff val="35000"/>
                  </a:schemeClr>
                </a:solidFill>
              </a:rPr>
              <a:t>诱因</a:t>
            </a:r>
            <a:endParaRPr lang="en-US" dirty="0">
              <a:solidFill>
                <a:schemeClr val="tx1">
                  <a:lumMod val="65000"/>
                  <a:lumOff val="35000"/>
                </a:schemeClr>
              </a:solidFill>
            </a:endParaRPr>
          </a:p>
        </p:txBody>
      </p:sp>
      <p:cxnSp>
        <p:nvCxnSpPr>
          <p:cNvPr id="32" name="连接符: 肘形 31">
            <a:extLst>
              <a:ext uri="{FF2B5EF4-FFF2-40B4-BE49-F238E27FC236}">
                <a16:creationId xmlns:a16="http://schemas.microsoft.com/office/drawing/2014/main" id="{3FD6BE83-B867-1CAB-DF53-2FF0AC18A9A4}"/>
              </a:ext>
            </a:extLst>
          </p:cNvPr>
          <p:cNvCxnSpPr>
            <a:stCxn id="8" idx="4"/>
            <a:endCxn id="14" idx="4"/>
          </p:cNvCxnSpPr>
          <p:nvPr/>
        </p:nvCxnSpPr>
        <p:spPr>
          <a:xfrm rot="16200000" flipH="1">
            <a:off x="8008620" y="908894"/>
            <a:ext cx="12700" cy="5737860"/>
          </a:xfrm>
          <a:prstGeom prst="bentConnector3">
            <a:avLst>
              <a:gd name="adj1" fmla="val 4591835"/>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0469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OP" val="95.1878"/>
  <p:tag name="LEFT" val="42.62811"/>
  <p:tag name="WIDTH" val="207.9025"/>
  <p:tag name="HEIGHT" val="46.04528"/>
  <p:tag name="SHADOWVISIBLE" val="0"/>
  <p:tag name="LINEVISIBLE" val="0"/>
  <p:tag name="SHAPEREFLECTION" val="-2.147484E+09"/>
  <p:tag name="SHAPEGLOW" val="0"/>
  <p:tag name="SOFTEDGE" val="0"/>
  <p:tag name="SHAPETHREEDVISIBLE" val="1"/>
  <p:tag name="HASTEXT" val="1"/>
  <p:tag name="TEXT" val="CONTENTS"/>
  <p:tag name="FONTSIZE" val="32"/>
  <p:tag name="FONTCOLOR" val="5319464"/>
  <p:tag name="FONTBOLD" val="0"/>
  <p:tag name="FONTITALIC" val="0"/>
  <p:tag name="FONTNAME" val="Trebuchet MS"/>
  <p:tag name="NAMEASCII" val="Trebuchet MS"/>
  <p:tag name="NAMECOMPLEXSCRIPT" val="+mn-cs"/>
  <p:tag name="NAMEFAREAST" val="MiSans"/>
  <p:tag name="FONTNAMEASCII" val="Trebuchet MS"/>
  <p:tag name="TEXTALIGNMENT" val="5"/>
  <p:tag name="FONTSPACING" val="0"/>
  <p:tag name="SPACEWITHIN" val="1"/>
  <p:tag name="SPACEBEFORE" val="0"/>
  <p:tag name="SPACEAFTER" val="0"/>
  <p:tag name="MARGINBOTTOM" val="3.6"/>
  <p:tag name="MARGINLEFT" val="7.2"/>
  <p:tag name="MARGINRIGHT" val="7.2"/>
  <p:tag name="MARGINTOP" val="3.6"/>
  <p:tag name="LINERULEAFTER" val="0"/>
  <p:tag name="ALIGNMENT" val="5"/>
  <p:tag name="WORDWRAP" val="-1"/>
  <p:tag name="AUTOSIZE" val="1"/>
  <p:tag name="TEXTREFLECTION" val="0"/>
  <p:tag name="TEXTGLOW" val="0"/>
  <p:tag name="T_HASTEXT" val="1"/>
  <p:tag name="T_LEFT" val="42.62811"/>
  <p:tag name="T_TOP" val="95.1878"/>
  <p:tag name="T_WIDTH" val="207.9025"/>
  <p:tag name="T_HEIGTH" val="46.04528"/>
  <p:tag name="T_TEXT" val="CONTENTS"/>
  <p:tag name="T_FONTCOLOR" val="5319464"/>
  <p:tag name="T_FONTNAME" val="Trebuchet MS"/>
  <p:tag name="T_FONTNAMEASCII" val="Trebuchet MS"/>
  <p:tag name="T_NAMECOMPLEXSCRIPT" val="+mn-cs"/>
  <p:tag name="T_NAMEFAREAST" val="MiSans"/>
  <p:tag name="T_FONTBOLD" val="0"/>
  <p:tag name="T_FONTSIZE" val="32"/>
  <p:tag name="T_FONTUNDERLINE" val="0"/>
  <p:tag name="T_FONTITALIC" val="0"/>
  <p:tag name="T_FONTSPACING" val="0"/>
  <p:tag name="T_MARGINTOP" val="3.6"/>
  <p:tag name="T_MARGINRIGHT" val="7.2"/>
  <p:tag name="T_MARGINBOTTOM" val="3.6"/>
  <p:tag name="T_MARGINLEFT" val="7.2"/>
  <p:tag name="T_TEXTLINEDASHSTYLE" val="-2"/>
  <p:tag name="T_TEXTLINEWEIGHT" val="-2.147484E+09"/>
  <p:tag name="T_TEXTLINEFORECOLOR" val="16777215"/>
  <p:tag name="T_TEXTLINEFILLBACKCOLOR" val="16777215"/>
  <p:tag name="T_TEXTLINEFILLTRANSPARENCY" val="0"/>
  <p:tag name="T_TEXTALIGNMENT" val="5"/>
  <p:tag name="T_SPACEBEFORE" val="0"/>
  <p:tag name="T_SPACEWITHIN" val="1"/>
  <p:tag name="T_SPACEAFTER" val="0"/>
  <p:tag name="T_LINERULEBEFORE" val="-1"/>
  <p:tag name="T_TEXTREFLECTION" val="0"/>
  <p:tag name="T_TEXTGLOW" val="0"/>
  <p:tag name="OFFSETTOP" val="10.8711"/>
  <p:tag name="OFFSETLEFT" val="8.459766"/>
  <p:tag name="OFFSETWIDTH" val="191.4756"/>
  <p:tag name="OFFSETHEIGHT" val="23.8726"/>
</p:tagLst>
</file>

<file path=ppt/tags/tag10.xml><?xml version="1.0" encoding="utf-8"?>
<p:tagLst xmlns:a="http://schemas.openxmlformats.org/drawingml/2006/main" xmlns:r="http://schemas.openxmlformats.org/officeDocument/2006/relationships" xmlns:p="http://schemas.openxmlformats.org/presentationml/2006/main">
  <p:tag name="SHADOWSIZE" val="90"/>
</p:tagLst>
</file>

<file path=ppt/tags/tag11.xml><?xml version="1.0" encoding="utf-8"?>
<p:tagLst xmlns:a="http://schemas.openxmlformats.org/drawingml/2006/main" xmlns:r="http://schemas.openxmlformats.org/officeDocument/2006/relationships" xmlns:p="http://schemas.openxmlformats.org/presentationml/2006/main">
  <p:tag name="SHADOWSIZE" val="90"/>
</p:tagLst>
</file>

<file path=ppt/tags/tag12.xml><?xml version="1.0" encoding="utf-8"?>
<p:tagLst xmlns:a="http://schemas.openxmlformats.org/drawingml/2006/main" xmlns:r="http://schemas.openxmlformats.org/officeDocument/2006/relationships" xmlns:p="http://schemas.openxmlformats.org/presentationml/2006/main">
  <p:tag name="SHADOWSIZE" val="90"/>
</p:tagLst>
</file>

<file path=ppt/tags/tag13.xml><?xml version="1.0" encoding="utf-8"?>
<p:tagLst xmlns:a="http://schemas.openxmlformats.org/drawingml/2006/main" xmlns:r="http://schemas.openxmlformats.org/officeDocument/2006/relationships" xmlns:p="http://schemas.openxmlformats.org/presentationml/2006/main">
  <p:tag name="SHADOWSIZE" val="90"/>
</p:tagLst>
</file>

<file path=ppt/tags/tag14.xml><?xml version="1.0" encoding="utf-8"?>
<p:tagLst xmlns:a="http://schemas.openxmlformats.org/drawingml/2006/main" xmlns:r="http://schemas.openxmlformats.org/officeDocument/2006/relationships" xmlns:p="http://schemas.openxmlformats.org/presentationml/2006/main">
  <p:tag name="SHADOWSIZE" val="90"/>
</p:tagLst>
</file>

<file path=ppt/tags/tag15.xml><?xml version="1.0" encoding="utf-8"?>
<p:tagLst xmlns:a="http://schemas.openxmlformats.org/drawingml/2006/main" xmlns:r="http://schemas.openxmlformats.org/officeDocument/2006/relationships" xmlns:p="http://schemas.openxmlformats.org/presentationml/2006/main">
  <p:tag name="SHADOWSIZE" val="90"/>
</p:tagLst>
</file>

<file path=ppt/tags/tag16.xml><?xml version="1.0" encoding="utf-8"?>
<p:tagLst xmlns:a="http://schemas.openxmlformats.org/drawingml/2006/main" xmlns:r="http://schemas.openxmlformats.org/officeDocument/2006/relationships" xmlns:p="http://schemas.openxmlformats.org/presentationml/2006/main">
  <p:tag name="TOP" val="50.69386"/>
  <p:tag name="LEFT" val="491.1428"/>
  <p:tag name="WIDTH" val="21.48283"/>
  <p:tag name="HEIGHT" val="29.08126"/>
  <p:tag name="SHADOWVISIBLE" val="0"/>
  <p:tag name="LINEVISIBLE" val="0"/>
  <p:tag name="SHAPEREFLECTION" val="-2.147484E+09"/>
  <p:tag name="SHAPEGLOW" val="0"/>
  <p:tag name="SOFTEDGE" val="0"/>
  <p:tag name="SHAPETHREEDVISIBLE" val="1"/>
  <p:tag name="HASTEXT" val="1"/>
  <p:tag name="TEXT" val="”"/>
  <p:tag name="FONTSIZE" val="18"/>
  <p:tag name="FONTCOLOR" val="0"/>
  <p:tag name="FONTBOLD" val="0"/>
  <p:tag name="FONTITALIC" val="0"/>
  <p:tag name="FONTNAME" val="MiSans"/>
  <p:tag name="NAMEASCII" val="MiSans"/>
  <p:tag name="NAMECOMPLEXSCRIPT" val="+mn-cs"/>
  <p:tag name="NAMEFAREAST" val="MiSans"/>
  <p:tag name="FONTNAMEASCII" val="MiSans"/>
  <p:tag name="TEXTALIGNMENT" val="1"/>
  <p:tag name="FONTSPACING" val="0"/>
  <p:tag name="SPACEWITHIN" val="1"/>
  <p:tag name="SPACEBEFORE" val="0"/>
  <p:tag name="SPACEAFTER" val="0"/>
  <p:tag name="MARGINBOTTOM" val="3.6"/>
  <p:tag name="MARGINLEFT" val="7.2"/>
  <p:tag name="MARGINRIGHT" val="7.2"/>
  <p:tag name="MARGINTOP" val="3.6"/>
  <p:tag name="LINERULEAFTER" val="0"/>
  <p:tag name="ALIGNMENT" val="1"/>
  <p:tag name="WORDWRAP" val="0"/>
  <p:tag name="AUTOSIZE" val="1"/>
  <p:tag name="TEXTREFLECTION" val="0"/>
  <p:tag name="TEXTGLOW" val="0"/>
  <p:tag name="T_HASTEXT" val="1"/>
  <p:tag name="T_LEFT" val="491.1428"/>
  <p:tag name="T_TOP" val="50.69386"/>
  <p:tag name="T_WIDTH" val="21.48283"/>
  <p:tag name="T_HEIGTH" val="29.08126"/>
  <p:tag name="T_TEXT" val="”"/>
  <p:tag name="T_FONTCOLOR" val="0"/>
  <p:tag name="T_FONTNAME" val="MiSans"/>
  <p:tag name="T_FONTNAMEASCII" val="MiSans"/>
  <p:tag name="T_NAMECOMPLEXSCRIPT" val="+mn-cs"/>
  <p:tag name="T_NAMEFAREAST" val="MiSans"/>
  <p:tag name="T_FONTBOLD" val="0"/>
  <p:tag name="T_FONTSIZE" val="18"/>
  <p:tag name="T_FONTUNDERLINE" val="0"/>
  <p:tag name="T_FONTITALIC" val="0"/>
  <p:tag name="T_FONTSPACING" val="0"/>
  <p:tag name="T_MARGINTOP" val="3.6"/>
  <p:tag name="T_MARGINRIGHT" val="7.2"/>
  <p:tag name="T_MARGINBOTTOM" val="3.6"/>
  <p:tag name="T_MARGINLEFT" val="7.2"/>
  <p:tag name="T_TEXTLINEDASHSTYLE" val="-2"/>
  <p:tag name="T_TEXTLINEWEIGHT" val="-2.147484E+09"/>
  <p:tag name="T_TEXTLINEFORECOLOR" val="16777215"/>
  <p:tag name="T_TEXTLINEFILLBACKCOLOR" val="16777215"/>
  <p:tag name="T_TEXTLINEFILLTRANSPARENCY" val="0"/>
  <p:tag name="T_TEXTALIGNMENT" val="1"/>
  <p:tag name="T_SPACEBEFORE" val="0"/>
  <p:tag name="T_SPACEWITHIN" val="1"/>
  <p:tag name="T_SPACEAFTER" val="0"/>
  <p:tag name="T_LINERULEBEFORE" val="-1"/>
  <p:tag name="T_TEXTREFLECTION" val="0"/>
  <p:tag name="T_TEXTGLOW" val="0"/>
  <p:tag name="OFFSETTOP" val="5.711967"/>
  <p:tag name="OFFSETLEFT" val="8.406006"/>
  <p:tag name="OFFSETWIDTH" val="4.374016"/>
  <p:tag name="OFFSETHEIGHT" val="4.194016"/>
</p:tagLst>
</file>

<file path=ppt/tags/tag2.xml><?xml version="1.0" encoding="utf-8"?>
<p:tagLst xmlns:a="http://schemas.openxmlformats.org/drawingml/2006/main" xmlns:r="http://schemas.openxmlformats.org/officeDocument/2006/relationships" xmlns:p="http://schemas.openxmlformats.org/presentationml/2006/main">
  <p:tag name="ADJUSTMENTS" val="8.438184"/>
</p:tagLst>
</file>

<file path=ppt/tags/tag3.xml><?xml version="1.0" encoding="utf-8"?>
<p:tagLst xmlns:a="http://schemas.openxmlformats.org/drawingml/2006/main" xmlns:r="http://schemas.openxmlformats.org/officeDocument/2006/relationships" xmlns:p="http://schemas.openxmlformats.org/presentationml/2006/main">
  <p:tag name="ADJUSTMENTS" val="8.438184"/>
</p:tagLst>
</file>

<file path=ppt/tags/tag4.xml><?xml version="1.0" encoding="utf-8"?>
<p:tagLst xmlns:a="http://schemas.openxmlformats.org/drawingml/2006/main" xmlns:r="http://schemas.openxmlformats.org/officeDocument/2006/relationships" xmlns:p="http://schemas.openxmlformats.org/presentationml/2006/main">
  <p:tag name="ADJUSTMENTS" val="8.438184"/>
</p:tagLst>
</file>

<file path=ppt/tags/tag5.xml><?xml version="1.0" encoding="utf-8"?>
<p:tagLst xmlns:a="http://schemas.openxmlformats.org/drawingml/2006/main" xmlns:r="http://schemas.openxmlformats.org/officeDocument/2006/relationships" xmlns:p="http://schemas.openxmlformats.org/presentationml/2006/main">
  <p:tag name="ADJUSTMENTS" val="8.438184"/>
</p:tagLst>
</file>

<file path=ppt/tags/tag6.xml><?xml version="1.0" encoding="utf-8"?>
<p:tagLst xmlns:a="http://schemas.openxmlformats.org/drawingml/2006/main" xmlns:r="http://schemas.openxmlformats.org/officeDocument/2006/relationships" xmlns:p="http://schemas.openxmlformats.org/presentationml/2006/main">
  <p:tag name="COPY_WM" val="243.5097_173.2222_Freeform 67"/>
</p:tagLst>
</file>

<file path=ppt/tags/tag7.xml><?xml version="1.0" encoding="utf-8"?>
<p:tagLst xmlns:a="http://schemas.openxmlformats.org/drawingml/2006/main" xmlns:r="http://schemas.openxmlformats.org/officeDocument/2006/relationships" xmlns:p="http://schemas.openxmlformats.org/presentationml/2006/main">
  <p:tag name="COPY_WM" val="243.5097_173.2222_Freeform 67"/>
</p:tagLst>
</file>

<file path=ppt/tags/tag8.xml><?xml version="1.0" encoding="utf-8"?>
<p:tagLst xmlns:a="http://schemas.openxmlformats.org/drawingml/2006/main" xmlns:r="http://schemas.openxmlformats.org/officeDocument/2006/relationships" xmlns:p="http://schemas.openxmlformats.org/presentationml/2006/main">
  <p:tag name="COPY_WM" val="243.5097_173.2222_Freeform 67"/>
</p:tagLst>
</file>

<file path=ppt/tags/tag9.xml><?xml version="1.0" encoding="utf-8"?>
<p:tagLst xmlns:a="http://schemas.openxmlformats.org/drawingml/2006/main" xmlns:r="http://schemas.openxmlformats.org/officeDocument/2006/relationships" xmlns:p="http://schemas.openxmlformats.org/presentationml/2006/main">
  <p:tag name="COPY_WM" val="243.5097_173.2222_Freeform 67"/>
</p:tagLst>
</file>

<file path=ppt/theme/theme1.xml><?xml version="1.0" encoding="utf-8"?>
<a:theme xmlns:a="http://schemas.openxmlformats.org/drawingml/2006/main" name="Office 主题​​">
  <a:themeElements>
    <a:clrScheme name="自定义 12">
      <a:dk1>
        <a:srgbClr val="000000"/>
      </a:dk1>
      <a:lt1>
        <a:srgbClr val="FFFFFF"/>
      </a:lt1>
      <a:dk2>
        <a:srgbClr val="778495"/>
      </a:dk2>
      <a:lt2>
        <a:srgbClr val="F0F0F0"/>
      </a:lt2>
      <a:accent1>
        <a:srgbClr val="007BFF"/>
      </a:accent1>
      <a:accent2>
        <a:srgbClr val="282B51"/>
      </a:accent2>
      <a:accent3>
        <a:srgbClr val="626262"/>
      </a:accent3>
      <a:accent4>
        <a:srgbClr val="828282"/>
      </a:accent4>
      <a:accent5>
        <a:srgbClr val="A5A5A5"/>
      </a:accent5>
      <a:accent6>
        <a:srgbClr val="C9C9C9"/>
      </a:accent6>
      <a:hlink>
        <a:srgbClr val="4472C4"/>
      </a:hlink>
      <a:folHlink>
        <a:srgbClr val="BFBFBF"/>
      </a:folHlink>
    </a:clrScheme>
    <a:fontScheme name="Mi Sans">
      <a:majorFont>
        <a:latin typeface="MiSans Semibold"/>
        <a:ea typeface="MiSans Semibold"/>
        <a:cs typeface=""/>
      </a:majorFont>
      <a:minorFont>
        <a:latin typeface="MiSans"/>
        <a:ea typeface="MiSan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PLUS">
      <a:dk1>
        <a:srgbClr val="000000"/>
      </a:dk1>
      <a:lt1>
        <a:srgbClr val="FFFFFF"/>
      </a:lt1>
      <a:dk2>
        <a:srgbClr val="44546A"/>
      </a:dk2>
      <a:lt2>
        <a:srgbClr val="E7E6E6"/>
      </a:lt2>
      <a:accent1>
        <a:srgbClr val="D93A00"/>
      </a:accent1>
      <a:accent2>
        <a:srgbClr val="404040"/>
      </a:accent2>
      <a:accent3>
        <a:srgbClr val="EF5B34"/>
      </a:accent3>
      <a:accent4>
        <a:srgbClr val="283B8F"/>
      </a:accent4>
      <a:accent5>
        <a:srgbClr val="1A9248"/>
      </a:accent5>
      <a:accent6>
        <a:srgbClr val="FBB04C"/>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3573</Words>
  <Application>Microsoft Office PowerPoint</Application>
  <PresentationFormat>宽屏</PresentationFormat>
  <Paragraphs>268</Paragraphs>
  <Slides>31</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31</vt:i4>
      </vt:variant>
    </vt:vector>
  </HeadingPairs>
  <TitlesOfParts>
    <vt:vector size="43" baseType="lpstr">
      <vt:lpstr>Microsoft YaHei Light</vt:lpstr>
      <vt:lpstr>MiSans</vt:lpstr>
      <vt:lpstr>MiSans Semibold</vt:lpstr>
      <vt:lpstr>OPPOSans B</vt:lpstr>
      <vt:lpstr>OPPOSans R</vt:lpstr>
      <vt:lpstr>等线</vt:lpstr>
      <vt:lpstr>Microsoft YaHei</vt:lpstr>
      <vt:lpstr>Arial</vt:lpstr>
      <vt:lpstr>Bahnschrift</vt:lpstr>
      <vt:lpstr>Trebuchet MS</vt:lpstr>
      <vt:lpstr>Office 主题​​</vt:lpstr>
      <vt:lpstr>1_Office 主题​​</vt:lpstr>
      <vt:lpstr>PowerPoint 演示文稿</vt:lpstr>
      <vt:lpstr>PowerPoint 演示文稿</vt:lpstr>
      <vt:lpstr>PowerPoint 演示文稿</vt:lpstr>
      <vt:lpstr>背景概述</vt:lpstr>
      <vt:lpstr>背景概述</vt:lpstr>
      <vt:lpstr>研究现状</vt:lpstr>
      <vt:lpstr>选题意义</vt:lpstr>
      <vt:lpstr>研究条件</vt:lpstr>
      <vt:lpstr>研究模型</vt:lpstr>
      <vt:lpstr>PowerPoint 演示文稿</vt:lpstr>
      <vt:lpstr>2.1 研究思路</vt:lpstr>
      <vt:lpstr>2.1 思路要点</vt:lpstr>
      <vt:lpstr>2.3 研究支持</vt:lpstr>
      <vt:lpstr>2.4 研究过程</vt:lpstr>
      <vt:lpstr>2.5 研究方法</vt:lpstr>
      <vt:lpstr>2.5 研究方法</vt:lpstr>
      <vt:lpstr>PowerPoint 演示文稿</vt:lpstr>
      <vt:lpstr>3.1 实验结果</vt:lpstr>
      <vt:lpstr>3.1 实验结果</vt:lpstr>
      <vt:lpstr>3.1 实验结果</vt:lpstr>
      <vt:lpstr>3.2 结果讨论</vt:lpstr>
      <vt:lpstr>3.2 结果讨论</vt:lpstr>
      <vt:lpstr>3.2 结果讨论</vt:lpstr>
      <vt:lpstr>PowerPoint 演示文稿</vt:lpstr>
      <vt:lpstr>4.1 应用前景</vt:lpstr>
      <vt:lpstr>4.2 SWOT分析</vt:lpstr>
      <vt:lpstr>4.3 推广方式</vt:lpstr>
      <vt:lpstr>4.4 盈利模式</vt:lpstr>
      <vt:lpstr>4.5 致谢</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chao zhu</dc:creator>
  <cp:lastModifiedBy>chao zhu</cp:lastModifiedBy>
  <cp:revision>12</cp:revision>
  <dcterms:created xsi:type="dcterms:W3CDTF">2022-03-11T13:22:31Z</dcterms:created>
  <dcterms:modified xsi:type="dcterms:W3CDTF">2022-06-29T08:23:14Z</dcterms:modified>
</cp:coreProperties>
</file>